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ppt/ink/ink1608.xml" ContentType="application/inkml+xml"/>
  <Override PartName="/ppt/ink/ink1609.xml" ContentType="application/inkml+xml"/>
  <Override PartName="/ppt/ink/ink1610.xml" ContentType="application/inkml+xml"/>
  <Override PartName="/ppt/ink/ink1611.xml" ContentType="application/inkml+xml"/>
  <Override PartName="/ppt/ink/ink1612.xml" ContentType="application/inkml+xml"/>
  <Override PartName="/ppt/ink/ink1613.xml" ContentType="application/inkml+xml"/>
  <Override PartName="/ppt/ink/ink1614.xml" ContentType="application/inkml+xml"/>
  <Override PartName="/ppt/ink/ink1615.xml" ContentType="application/inkml+xml"/>
  <Override PartName="/ppt/ink/ink1616.xml" ContentType="application/inkml+xml"/>
  <Override PartName="/ppt/ink/ink1617.xml" ContentType="application/inkml+xml"/>
  <Override PartName="/ppt/ink/ink1618.xml" ContentType="application/inkml+xml"/>
  <Override PartName="/ppt/ink/ink1619.xml" ContentType="application/inkml+xml"/>
  <Override PartName="/ppt/ink/ink1620.xml" ContentType="application/inkml+xml"/>
  <Override PartName="/ppt/ink/ink1621.xml" ContentType="application/inkml+xml"/>
  <Override PartName="/ppt/ink/ink1622.xml" ContentType="application/inkml+xml"/>
  <Override PartName="/ppt/ink/ink1623.xml" ContentType="application/inkml+xml"/>
  <Override PartName="/ppt/ink/ink1624.xml" ContentType="application/inkml+xml"/>
  <Override PartName="/ppt/ink/ink1625.xml" ContentType="application/inkml+xml"/>
  <Override PartName="/ppt/ink/ink1626.xml" ContentType="application/inkml+xml"/>
  <Override PartName="/ppt/ink/ink1627.xml" ContentType="application/inkml+xml"/>
  <Override PartName="/ppt/ink/ink1628.xml" ContentType="application/inkml+xml"/>
  <Override PartName="/ppt/ink/ink1629.xml" ContentType="application/inkml+xml"/>
  <Override PartName="/ppt/ink/ink1630.xml" ContentType="application/inkml+xml"/>
  <Override PartName="/ppt/ink/ink1631.xml" ContentType="application/inkml+xml"/>
  <Override PartName="/ppt/ink/ink1632.xml" ContentType="application/inkml+xml"/>
  <Override PartName="/ppt/ink/ink1633.xml" ContentType="application/inkml+xml"/>
  <Override PartName="/ppt/ink/ink1634.xml" ContentType="application/inkml+xml"/>
  <Override PartName="/ppt/ink/ink1635.xml" ContentType="application/inkml+xml"/>
  <Override PartName="/ppt/ink/ink1636.xml" ContentType="application/inkml+xml"/>
  <Override PartName="/ppt/ink/ink1637.xml" ContentType="application/inkml+xml"/>
  <Override PartName="/ppt/ink/ink1638.xml" ContentType="application/inkml+xml"/>
  <Override PartName="/ppt/ink/ink1639.xml" ContentType="application/inkml+xml"/>
  <Override PartName="/ppt/ink/ink1640.xml" ContentType="application/inkml+xml"/>
  <Override PartName="/ppt/ink/ink1641.xml" ContentType="application/inkml+xml"/>
  <Override PartName="/ppt/ink/ink1642.xml" ContentType="application/inkml+xml"/>
  <Override PartName="/ppt/ink/ink1643.xml" ContentType="application/inkml+xml"/>
  <Override PartName="/ppt/ink/ink1644.xml" ContentType="application/inkml+xml"/>
  <Override PartName="/ppt/ink/ink1645.xml" ContentType="application/inkml+xml"/>
  <Override PartName="/ppt/ink/ink1646.xml" ContentType="application/inkml+xml"/>
  <Override PartName="/ppt/ink/ink1647.xml" ContentType="application/inkml+xml"/>
  <Override PartName="/ppt/ink/ink1648.xml" ContentType="application/inkml+xml"/>
  <Override PartName="/ppt/ink/ink1649.xml" ContentType="application/inkml+xml"/>
  <Override PartName="/ppt/ink/ink1650.xml" ContentType="application/inkml+xml"/>
  <Override PartName="/ppt/ink/ink1651.xml" ContentType="application/inkml+xml"/>
  <Override PartName="/ppt/ink/ink1652.xml" ContentType="application/inkml+xml"/>
  <Override PartName="/ppt/ink/ink1653.xml" ContentType="application/inkml+xml"/>
  <Override PartName="/ppt/ink/ink1654.xml" ContentType="application/inkml+xml"/>
  <Override PartName="/ppt/ink/ink1655.xml" ContentType="application/inkml+xml"/>
  <Override PartName="/ppt/ink/ink1656.xml" ContentType="application/inkml+xml"/>
  <Override PartName="/ppt/ink/ink1657.xml" ContentType="application/inkml+xml"/>
  <Override PartName="/ppt/ink/ink1658.xml" ContentType="application/inkml+xml"/>
  <Override PartName="/ppt/ink/ink1659.xml" ContentType="application/inkml+xml"/>
  <Override PartName="/ppt/ink/ink1660.xml" ContentType="application/inkml+xml"/>
  <Override PartName="/ppt/ink/ink1661.xml" ContentType="application/inkml+xml"/>
  <Override PartName="/ppt/ink/ink1662.xml" ContentType="application/inkml+xml"/>
  <Override PartName="/ppt/ink/ink1663.xml" ContentType="application/inkml+xml"/>
  <Override PartName="/ppt/ink/ink1664.xml" ContentType="application/inkml+xml"/>
  <Override PartName="/ppt/ink/ink1665.xml" ContentType="application/inkml+xml"/>
  <Override PartName="/ppt/ink/ink1666.xml" ContentType="application/inkml+xml"/>
  <Override PartName="/ppt/ink/ink1667.xml" ContentType="application/inkml+xml"/>
  <Override PartName="/ppt/ink/ink1668.xml" ContentType="application/inkml+xml"/>
  <Override PartName="/ppt/ink/ink1669.xml" ContentType="application/inkml+xml"/>
  <Override PartName="/ppt/ink/ink1670.xml" ContentType="application/inkml+xml"/>
  <Override PartName="/ppt/ink/ink1671.xml" ContentType="application/inkml+xml"/>
  <Override PartName="/ppt/ink/ink1672.xml" ContentType="application/inkml+xml"/>
  <Override PartName="/ppt/ink/ink1673.xml" ContentType="application/inkml+xml"/>
  <Override PartName="/ppt/ink/ink1674.xml" ContentType="application/inkml+xml"/>
  <Override PartName="/ppt/ink/ink1675.xml" ContentType="application/inkml+xml"/>
  <Override PartName="/ppt/ink/ink1676.xml" ContentType="application/inkml+xml"/>
  <Override PartName="/ppt/ink/ink1677.xml" ContentType="application/inkml+xml"/>
  <Override PartName="/ppt/ink/ink1678.xml" ContentType="application/inkml+xml"/>
  <Override PartName="/ppt/ink/ink1679.xml" ContentType="application/inkml+xml"/>
  <Override PartName="/ppt/ink/ink1680.xml" ContentType="application/inkml+xml"/>
  <Override PartName="/ppt/ink/ink1681.xml" ContentType="application/inkml+xml"/>
  <Override PartName="/ppt/ink/ink1682.xml" ContentType="application/inkml+xml"/>
  <Override PartName="/ppt/ink/ink1683.xml" ContentType="application/inkml+xml"/>
  <Override PartName="/ppt/ink/ink1684.xml" ContentType="application/inkml+xml"/>
  <Override PartName="/ppt/ink/ink1685.xml" ContentType="application/inkml+xml"/>
  <Override PartName="/ppt/ink/ink1686.xml" ContentType="application/inkml+xml"/>
  <Override PartName="/ppt/ink/ink1687.xml" ContentType="application/inkml+xml"/>
  <Override PartName="/ppt/ink/ink1688.xml" ContentType="application/inkml+xml"/>
  <Override PartName="/ppt/ink/ink1689.xml" ContentType="application/inkml+xml"/>
  <Override PartName="/ppt/ink/ink1690.xml" ContentType="application/inkml+xml"/>
  <Override PartName="/ppt/ink/ink1691.xml" ContentType="application/inkml+xml"/>
  <Override PartName="/ppt/ink/ink1692.xml" ContentType="application/inkml+xml"/>
  <Override PartName="/ppt/ink/ink1693.xml" ContentType="application/inkml+xml"/>
  <Override PartName="/ppt/ink/ink1694.xml" ContentType="application/inkml+xml"/>
  <Override PartName="/ppt/ink/ink1695.xml" ContentType="application/inkml+xml"/>
  <Override PartName="/ppt/ink/ink1696.xml" ContentType="application/inkml+xml"/>
  <Override PartName="/ppt/ink/ink1697.xml" ContentType="application/inkml+xml"/>
  <Override PartName="/ppt/ink/ink1698.xml" ContentType="application/inkml+xml"/>
  <Override PartName="/ppt/ink/ink1699.xml" ContentType="application/inkml+xml"/>
  <Override PartName="/ppt/ink/ink1700.xml" ContentType="application/inkml+xml"/>
  <Override PartName="/ppt/ink/ink1701.xml" ContentType="application/inkml+xml"/>
  <Override PartName="/ppt/ink/ink1702.xml" ContentType="application/inkml+xml"/>
  <Override PartName="/ppt/ink/ink1703.xml" ContentType="application/inkml+xml"/>
  <Override PartName="/ppt/ink/ink1704.xml" ContentType="application/inkml+xml"/>
  <Override PartName="/ppt/ink/ink1705.xml" ContentType="application/inkml+xml"/>
  <Override PartName="/ppt/ink/ink1706.xml" ContentType="application/inkml+xml"/>
  <Override PartName="/ppt/ink/ink1707.xml" ContentType="application/inkml+xml"/>
  <Override PartName="/ppt/ink/ink1708.xml" ContentType="application/inkml+xml"/>
  <Override PartName="/ppt/ink/ink1709.xml" ContentType="application/inkml+xml"/>
  <Override PartName="/ppt/ink/ink1710.xml" ContentType="application/inkml+xml"/>
  <Override PartName="/ppt/ink/ink1711.xml" ContentType="application/inkml+xml"/>
  <Override PartName="/ppt/ink/ink1712.xml" ContentType="application/inkml+xml"/>
  <Override PartName="/ppt/ink/ink1713.xml" ContentType="application/inkml+xml"/>
  <Override PartName="/ppt/ink/ink1714.xml" ContentType="application/inkml+xml"/>
  <Override PartName="/ppt/ink/ink1715.xml" ContentType="application/inkml+xml"/>
  <Override PartName="/ppt/ink/ink1716.xml" ContentType="application/inkml+xml"/>
  <Override PartName="/ppt/ink/ink1717.xml" ContentType="application/inkml+xml"/>
  <Override PartName="/ppt/ink/ink1718.xml" ContentType="application/inkml+xml"/>
  <Override PartName="/ppt/ink/ink1719.xml" ContentType="application/inkml+xml"/>
  <Override PartName="/ppt/ink/ink1720.xml" ContentType="application/inkml+xml"/>
  <Override PartName="/ppt/ink/ink1721.xml" ContentType="application/inkml+xml"/>
  <Override PartName="/ppt/ink/ink1722.xml" ContentType="application/inkml+xml"/>
  <Override PartName="/ppt/ink/ink1723.xml" ContentType="application/inkml+xml"/>
  <Override PartName="/ppt/ink/ink1724.xml" ContentType="application/inkml+xml"/>
  <Override PartName="/ppt/ink/ink1725.xml" ContentType="application/inkml+xml"/>
  <Override PartName="/ppt/ink/ink1726.xml" ContentType="application/inkml+xml"/>
  <Override PartName="/ppt/ink/ink1727.xml" ContentType="application/inkml+xml"/>
  <Override PartName="/ppt/ink/ink1728.xml" ContentType="application/inkml+xml"/>
  <Override PartName="/ppt/ink/ink1729.xml" ContentType="application/inkml+xml"/>
  <Override PartName="/ppt/ink/ink1730.xml" ContentType="application/inkml+xml"/>
  <Override PartName="/ppt/ink/ink1731.xml" ContentType="application/inkml+xml"/>
  <Override PartName="/ppt/ink/ink1732.xml" ContentType="application/inkml+xml"/>
  <Override PartName="/ppt/ink/ink1733.xml" ContentType="application/inkml+xml"/>
  <Override PartName="/ppt/ink/ink1734.xml" ContentType="application/inkml+xml"/>
  <Override PartName="/ppt/ink/ink1735.xml" ContentType="application/inkml+xml"/>
  <Override PartName="/ppt/ink/ink1736.xml" ContentType="application/inkml+xml"/>
  <Override PartName="/ppt/ink/ink1737.xml" ContentType="application/inkml+xml"/>
  <Override PartName="/ppt/ink/ink1738.xml" ContentType="application/inkml+xml"/>
  <Override PartName="/ppt/ink/ink1739.xml" ContentType="application/inkml+xml"/>
  <Override PartName="/ppt/ink/ink1740.xml" ContentType="application/inkml+xml"/>
  <Override PartName="/ppt/ink/ink1741.xml" ContentType="application/inkml+xml"/>
  <Override PartName="/ppt/ink/ink1742.xml" ContentType="application/inkml+xml"/>
  <Override PartName="/ppt/ink/ink1743.xml" ContentType="application/inkml+xml"/>
  <Override PartName="/ppt/ink/ink1744.xml" ContentType="application/inkml+xml"/>
  <Override PartName="/ppt/ink/ink1745.xml" ContentType="application/inkml+xml"/>
  <Override PartName="/ppt/ink/ink1746.xml" ContentType="application/inkml+xml"/>
  <Override PartName="/ppt/ink/ink1747.xml" ContentType="application/inkml+xml"/>
  <Override PartName="/ppt/ink/ink1748.xml" ContentType="application/inkml+xml"/>
  <Override PartName="/ppt/ink/ink1749.xml" ContentType="application/inkml+xml"/>
  <Override PartName="/ppt/ink/ink1750.xml" ContentType="application/inkml+xml"/>
  <Override PartName="/ppt/ink/ink1751.xml" ContentType="application/inkml+xml"/>
  <Override PartName="/ppt/ink/ink1752.xml" ContentType="application/inkml+xml"/>
  <Override PartName="/ppt/ink/ink1753.xml" ContentType="application/inkml+xml"/>
  <Override PartName="/ppt/ink/ink1754.xml" ContentType="application/inkml+xml"/>
  <Override PartName="/ppt/ink/ink1755.xml" ContentType="application/inkml+xml"/>
  <Override PartName="/ppt/ink/ink1756.xml" ContentType="application/inkml+xml"/>
  <Override PartName="/ppt/ink/ink1757.xml" ContentType="application/inkml+xml"/>
  <Override PartName="/ppt/ink/ink1758.xml" ContentType="application/inkml+xml"/>
  <Override PartName="/ppt/ink/ink1759.xml" ContentType="application/inkml+xml"/>
  <Override PartName="/ppt/ink/ink1760.xml" ContentType="application/inkml+xml"/>
  <Override PartName="/ppt/ink/ink1761.xml" ContentType="application/inkml+xml"/>
  <Override PartName="/ppt/ink/ink1762.xml" ContentType="application/inkml+xml"/>
  <Override PartName="/ppt/ink/ink1763.xml" ContentType="application/inkml+xml"/>
  <Override PartName="/ppt/ink/ink1764.xml" ContentType="application/inkml+xml"/>
  <Override PartName="/ppt/ink/ink1765.xml" ContentType="application/inkml+xml"/>
  <Override PartName="/ppt/ink/ink1766.xml" ContentType="application/inkml+xml"/>
  <Override PartName="/ppt/ink/ink1767.xml" ContentType="application/inkml+xml"/>
  <Override PartName="/ppt/ink/ink1768.xml" ContentType="application/inkml+xml"/>
  <Override PartName="/ppt/ink/ink1769.xml" ContentType="application/inkml+xml"/>
  <Override PartName="/ppt/ink/ink1770.xml" ContentType="application/inkml+xml"/>
  <Override PartName="/ppt/ink/ink1771.xml" ContentType="application/inkml+xml"/>
  <Override PartName="/ppt/ink/ink1772.xml" ContentType="application/inkml+xml"/>
  <Override PartName="/ppt/ink/ink1773.xml" ContentType="application/inkml+xml"/>
  <Override PartName="/ppt/ink/ink1774.xml" ContentType="application/inkml+xml"/>
  <Override PartName="/ppt/ink/ink1775.xml" ContentType="application/inkml+xml"/>
  <Override PartName="/ppt/ink/ink1776.xml" ContentType="application/inkml+xml"/>
  <Override PartName="/ppt/ink/ink1777.xml" ContentType="application/inkml+xml"/>
  <Override PartName="/ppt/ink/ink1778.xml" ContentType="application/inkml+xml"/>
  <Override PartName="/ppt/ink/ink1779.xml" ContentType="application/inkml+xml"/>
  <Override PartName="/ppt/ink/ink1780.xml" ContentType="application/inkml+xml"/>
  <Override PartName="/ppt/ink/ink1781.xml" ContentType="application/inkml+xml"/>
  <Override PartName="/ppt/ink/ink1782.xml" ContentType="application/inkml+xml"/>
  <Override PartName="/ppt/ink/ink1783.xml" ContentType="application/inkml+xml"/>
  <Override PartName="/ppt/ink/ink1784.xml" ContentType="application/inkml+xml"/>
  <Override PartName="/ppt/ink/ink1785.xml" ContentType="application/inkml+xml"/>
  <Override PartName="/ppt/ink/ink1786.xml" ContentType="application/inkml+xml"/>
  <Override PartName="/ppt/ink/ink1787.xml" ContentType="application/inkml+xml"/>
  <Override PartName="/ppt/ink/ink1788.xml" ContentType="application/inkml+xml"/>
  <Override PartName="/ppt/ink/ink1789.xml" ContentType="application/inkml+xml"/>
  <Override PartName="/ppt/ink/ink1790.xml" ContentType="application/inkml+xml"/>
  <Override PartName="/ppt/ink/ink1791.xml" ContentType="application/inkml+xml"/>
  <Override PartName="/ppt/ink/ink1792.xml" ContentType="application/inkml+xml"/>
  <Override PartName="/ppt/ink/ink1793.xml" ContentType="application/inkml+xml"/>
  <Override PartName="/ppt/ink/ink1794.xml" ContentType="application/inkml+xml"/>
  <Override PartName="/ppt/ink/ink1795.xml" ContentType="application/inkml+xml"/>
  <Override PartName="/ppt/ink/ink1796.xml" ContentType="application/inkml+xml"/>
  <Override PartName="/ppt/ink/ink1797.xml" ContentType="application/inkml+xml"/>
  <Override PartName="/ppt/ink/ink1798.xml" ContentType="application/inkml+xml"/>
  <Override PartName="/ppt/ink/ink1799.xml" ContentType="application/inkml+xml"/>
  <Override PartName="/ppt/ink/ink1800.xml" ContentType="application/inkml+xml"/>
  <Override PartName="/ppt/ink/ink1801.xml" ContentType="application/inkml+xml"/>
  <Override PartName="/ppt/ink/ink1802.xml" ContentType="application/inkml+xml"/>
  <Override PartName="/ppt/ink/ink1803.xml" ContentType="application/inkml+xml"/>
  <Override PartName="/ppt/ink/ink1804.xml" ContentType="application/inkml+xml"/>
  <Override PartName="/ppt/ink/ink1805.xml" ContentType="application/inkml+xml"/>
  <Override PartName="/ppt/ink/ink1806.xml" ContentType="application/inkml+xml"/>
  <Override PartName="/ppt/ink/ink1807.xml" ContentType="application/inkml+xml"/>
  <Override PartName="/ppt/ink/ink1808.xml" ContentType="application/inkml+xml"/>
  <Override PartName="/ppt/ink/ink1809.xml" ContentType="application/inkml+xml"/>
  <Override PartName="/ppt/ink/ink1810.xml" ContentType="application/inkml+xml"/>
  <Override PartName="/ppt/ink/ink1811.xml" ContentType="application/inkml+xml"/>
  <Override PartName="/ppt/ink/ink1812.xml" ContentType="application/inkml+xml"/>
  <Override PartName="/ppt/ink/ink1813.xml" ContentType="application/inkml+xml"/>
  <Override PartName="/ppt/ink/ink1814.xml" ContentType="application/inkml+xml"/>
  <Override PartName="/ppt/ink/ink1815.xml" ContentType="application/inkml+xml"/>
  <Override PartName="/ppt/ink/ink1816.xml" ContentType="application/inkml+xml"/>
  <Override PartName="/ppt/ink/ink1817.xml" ContentType="application/inkml+xml"/>
  <Override PartName="/ppt/ink/ink1818.xml" ContentType="application/inkml+xml"/>
  <Override PartName="/ppt/ink/ink1819.xml" ContentType="application/inkml+xml"/>
  <Override PartName="/ppt/ink/ink1820.xml" ContentType="application/inkml+xml"/>
  <Override PartName="/ppt/ink/ink1821.xml" ContentType="application/inkml+xml"/>
  <Override PartName="/ppt/ink/ink1822.xml" ContentType="application/inkml+xml"/>
  <Override PartName="/ppt/ink/ink1823.xml" ContentType="application/inkml+xml"/>
  <Override PartName="/ppt/ink/ink1824.xml" ContentType="application/inkml+xml"/>
  <Override PartName="/ppt/ink/ink1825.xml" ContentType="application/inkml+xml"/>
  <Override PartName="/ppt/ink/ink1826.xml" ContentType="application/inkml+xml"/>
  <Override PartName="/ppt/ink/ink1827.xml" ContentType="application/inkml+xml"/>
  <Override PartName="/ppt/ink/ink1828.xml" ContentType="application/inkml+xml"/>
  <Override PartName="/ppt/ink/ink1829.xml" ContentType="application/inkml+xml"/>
  <Override PartName="/ppt/ink/ink1830.xml" ContentType="application/inkml+xml"/>
  <Override PartName="/ppt/ink/ink1831.xml" ContentType="application/inkml+xml"/>
  <Override PartName="/ppt/ink/ink1832.xml" ContentType="application/inkml+xml"/>
  <Override PartName="/ppt/ink/ink1833.xml" ContentType="application/inkml+xml"/>
  <Override PartName="/ppt/ink/ink1834.xml" ContentType="application/inkml+xml"/>
  <Override PartName="/ppt/ink/ink1835.xml" ContentType="application/inkml+xml"/>
  <Override PartName="/ppt/ink/ink1836.xml" ContentType="application/inkml+xml"/>
  <Override PartName="/ppt/ink/ink1837.xml" ContentType="application/inkml+xml"/>
  <Override PartName="/ppt/ink/ink1838.xml" ContentType="application/inkml+xml"/>
  <Override PartName="/ppt/ink/ink1839.xml" ContentType="application/inkml+xml"/>
  <Override PartName="/ppt/ink/ink1840.xml" ContentType="application/inkml+xml"/>
  <Override PartName="/ppt/ink/ink1841.xml" ContentType="application/inkml+xml"/>
  <Override PartName="/ppt/ink/ink1842.xml" ContentType="application/inkml+xml"/>
  <Override PartName="/ppt/ink/ink1843.xml" ContentType="application/inkml+xml"/>
  <Override PartName="/ppt/ink/ink1844.xml" ContentType="application/inkml+xml"/>
  <Override PartName="/ppt/ink/ink1845.xml" ContentType="application/inkml+xml"/>
  <Override PartName="/ppt/ink/ink1846.xml" ContentType="application/inkml+xml"/>
  <Override PartName="/ppt/ink/ink1847.xml" ContentType="application/inkml+xml"/>
  <Override PartName="/ppt/ink/ink1848.xml" ContentType="application/inkml+xml"/>
  <Override PartName="/ppt/ink/ink1849.xml" ContentType="application/inkml+xml"/>
  <Override PartName="/ppt/ink/ink1850.xml" ContentType="application/inkml+xml"/>
  <Override PartName="/ppt/ink/ink1851.xml" ContentType="application/inkml+xml"/>
  <Override PartName="/ppt/ink/ink1852.xml" ContentType="application/inkml+xml"/>
  <Override PartName="/ppt/ink/ink1853.xml" ContentType="application/inkml+xml"/>
  <Override PartName="/ppt/ink/ink1854.xml" ContentType="application/inkml+xml"/>
  <Override PartName="/ppt/ink/ink1855.xml" ContentType="application/inkml+xml"/>
  <Override PartName="/ppt/ink/ink1856.xml" ContentType="application/inkml+xml"/>
  <Override PartName="/ppt/ink/ink1857.xml" ContentType="application/inkml+xml"/>
  <Override PartName="/ppt/ink/ink1858.xml" ContentType="application/inkml+xml"/>
  <Override PartName="/ppt/ink/ink1859.xml" ContentType="application/inkml+xml"/>
  <Override PartName="/ppt/ink/ink1860.xml" ContentType="application/inkml+xml"/>
  <Override PartName="/ppt/ink/ink1861.xml" ContentType="application/inkml+xml"/>
  <Override PartName="/ppt/ink/ink1862.xml" ContentType="application/inkml+xml"/>
  <Override PartName="/ppt/ink/ink1863.xml" ContentType="application/inkml+xml"/>
  <Override PartName="/ppt/ink/ink1864.xml" ContentType="application/inkml+xml"/>
  <Override PartName="/ppt/ink/ink1865.xml" ContentType="application/inkml+xml"/>
  <Override PartName="/ppt/ink/ink1866.xml" ContentType="application/inkml+xml"/>
  <Override PartName="/ppt/ink/ink1867.xml" ContentType="application/inkml+xml"/>
  <Override PartName="/ppt/ink/ink1868.xml" ContentType="application/inkml+xml"/>
  <Override PartName="/ppt/ink/ink1869.xml" ContentType="application/inkml+xml"/>
  <Override PartName="/ppt/ink/ink1870.xml" ContentType="application/inkml+xml"/>
  <Override PartName="/ppt/ink/ink1871.xml" ContentType="application/inkml+xml"/>
  <Override PartName="/ppt/ink/ink1872.xml" ContentType="application/inkml+xml"/>
  <Override PartName="/ppt/ink/ink1873.xml" ContentType="application/inkml+xml"/>
  <Override PartName="/ppt/ink/ink1874.xml" ContentType="application/inkml+xml"/>
  <Override PartName="/ppt/ink/ink1875.xml" ContentType="application/inkml+xml"/>
  <Override PartName="/ppt/ink/ink1876.xml" ContentType="application/inkml+xml"/>
  <Override PartName="/ppt/ink/ink1877.xml" ContentType="application/inkml+xml"/>
  <Override PartName="/ppt/ink/ink1878.xml" ContentType="application/inkml+xml"/>
  <Override PartName="/ppt/ink/ink1879.xml" ContentType="application/inkml+xml"/>
  <Override PartName="/ppt/ink/ink1880.xml" ContentType="application/inkml+xml"/>
  <Override PartName="/ppt/ink/ink1881.xml" ContentType="application/inkml+xml"/>
  <Override PartName="/ppt/ink/ink1882.xml" ContentType="application/inkml+xml"/>
  <Override PartName="/ppt/ink/ink1883.xml" ContentType="application/inkml+xml"/>
  <Override PartName="/ppt/ink/ink1884.xml" ContentType="application/inkml+xml"/>
  <Override PartName="/ppt/ink/ink1885.xml" ContentType="application/inkml+xml"/>
  <Override PartName="/ppt/ink/ink1886.xml" ContentType="application/inkml+xml"/>
  <Override PartName="/ppt/ink/ink1887.xml" ContentType="application/inkml+xml"/>
  <Override PartName="/ppt/ink/ink1888.xml" ContentType="application/inkml+xml"/>
  <Override PartName="/ppt/ink/ink1889.xml" ContentType="application/inkml+xml"/>
  <Override PartName="/ppt/ink/ink1890.xml" ContentType="application/inkml+xml"/>
  <Override PartName="/ppt/ink/ink1891.xml" ContentType="application/inkml+xml"/>
  <Override PartName="/ppt/ink/ink1892.xml" ContentType="application/inkml+xml"/>
  <Override PartName="/ppt/ink/ink1893.xml" ContentType="application/inkml+xml"/>
  <Override PartName="/ppt/ink/ink1894.xml" ContentType="application/inkml+xml"/>
  <Override PartName="/ppt/ink/ink1895.xml" ContentType="application/inkml+xml"/>
  <Override PartName="/ppt/ink/ink1896.xml" ContentType="application/inkml+xml"/>
  <Override PartName="/ppt/ink/ink1897.xml" ContentType="application/inkml+xml"/>
  <Override PartName="/ppt/ink/ink1898.xml" ContentType="application/inkml+xml"/>
  <Override PartName="/ppt/ink/ink1899.xml" ContentType="application/inkml+xml"/>
  <Override PartName="/ppt/ink/ink1900.xml" ContentType="application/inkml+xml"/>
  <Override PartName="/ppt/ink/ink1901.xml" ContentType="application/inkml+xml"/>
  <Override PartName="/ppt/ink/ink1902.xml" ContentType="application/inkml+xml"/>
  <Override PartName="/ppt/ink/ink1903.xml" ContentType="application/inkml+xml"/>
  <Override PartName="/ppt/ink/ink1904.xml" ContentType="application/inkml+xml"/>
  <Override PartName="/ppt/ink/ink1905.xml" ContentType="application/inkml+xml"/>
  <Override PartName="/ppt/ink/ink1906.xml" ContentType="application/inkml+xml"/>
  <Override PartName="/ppt/ink/ink1907.xml" ContentType="application/inkml+xml"/>
  <Override PartName="/ppt/ink/ink1908.xml" ContentType="application/inkml+xml"/>
  <Override PartName="/ppt/ink/ink1909.xml" ContentType="application/inkml+xml"/>
  <Override PartName="/ppt/ink/ink1910.xml" ContentType="application/inkml+xml"/>
  <Override PartName="/ppt/ink/ink1911.xml" ContentType="application/inkml+xml"/>
  <Override PartName="/ppt/ink/ink1912.xml" ContentType="application/inkml+xml"/>
  <Override PartName="/ppt/ink/ink1913.xml" ContentType="application/inkml+xml"/>
  <Override PartName="/ppt/ink/ink1914.xml" ContentType="application/inkml+xml"/>
  <Override PartName="/ppt/ink/ink1915.xml" ContentType="application/inkml+xml"/>
  <Override PartName="/ppt/ink/ink1916.xml" ContentType="application/inkml+xml"/>
  <Override PartName="/ppt/ink/ink1917.xml" ContentType="application/inkml+xml"/>
  <Override PartName="/ppt/ink/ink1918.xml" ContentType="application/inkml+xml"/>
  <Override PartName="/ppt/ink/ink1919.xml" ContentType="application/inkml+xml"/>
  <Override PartName="/ppt/ink/ink1920.xml" ContentType="application/inkml+xml"/>
  <Override PartName="/ppt/ink/ink1921.xml" ContentType="application/inkml+xml"/>
  <Override PartName="/ppt/ink/ink1922.xml" ContentType="application/inkml+xml"/>
  <Override PartName="/ppt/ink/ink1923.xml" ContentType="application/inkml+xml"/>
  <Override PartName="/ppt/ink/ink1924.xml" ContentType="application/inkml+xml"/>
  <Override PartName="/ppt/ink/ink1925.xml" ContentType="application/inkml+xml"/>
  <Override PartName="/ppt/ink/ink1926.xml" ContentType="application/inkml+xml"/>
  <Override PartName="/ppt/ink/ink1927.xml" ContentType="application/inkml+xml"/>
  <Override PartName="/ppt/ink/ink1928.xml" ContentType="application/inkml+xml"/>
  <Override PartName="/ppt/ink/ink1929.xml" ContentType="application/inkml+xml"/>
  <Override PartName="/ppt/ink/ink1930.xml" ContentType="application/inkml+xml"/>
  <Override PartName="/ppt/ink/ink1931.xml" ContentType="application/inkml+xml"/>
  <Override PartName="/ppt/ink/ink1932.xml" ContentType="application/inkml+xml"/>
  <Override PartName="/ppt/ink/ink1933.xml" ContentType="application/inkml+xml"/>
  <Override PartName="/ppt/ink/ink1934.xml" ContentType="application/inkml+xml"/>
  <Override PartName="/ppt/ink/ink1935.xml" ContentType="application/inkml+xml"/>
  <Override PartName="/ppt/ink/ink1936.xml" ContentType="application/inkml+xml"/>
  <Override PartName="/ppt/ink/ink1937.xml" ContentType="application/inkml+xml"/>
  <Override PartName="/ppt/ink/ink1938.xml" ContentType="application/inkml+xml"/>
  <Override PartName="/ppt/ink/ink1939.xml" ContentType="application/inkml+xml"/>
  <Override PartName="/ppt/ink/ink1940.xml" ContentType="application/inkml+xml"/>
  <Override PartName="/ppt/ink/ink1941.xml" ContentType="application/inkml+xml"/>
  <Override PartName="/ppt/ink/ink1942.xml" ContentType="application/inkml+xml"/>
  <Override PartName="/ppt/ink/ink1943.xml" ContentType="application/inkml+xml"/>
  <Override PartName="/ppt/ink/ink1944.xml" ContentType="application/inkml+xml"/>
  <Override PartName="/ppt/ink/ink1945.xml" ContentType="application/inkml+xml"/>
  <Override PartName="/ppt/ink/ink1946.xml" ContentType="application/inkml+xml"/>
  <Override PartName="/ppt/ink/ink1947.xml" ContentType="application/inkml+xml"/>
  <Override PartName="/ppt/ink/ink1948.xml" ContentType="application/inkml+xml"/>
  <Override PartName="/ppt/ink/ink1949.xml" ContentType="application/inkml+xml"/>
  <Override PartName="/ppt/ink/ink1950.xml" ContentType="application/inkml+xml"/>
  <Override PartName="/ppt/ink/ink1951.xml" ContentType="application/inkml+xml"/>
  <Override PartName="/ppt/ink/ink1952.xml" ContentType="application/inkml+xml"/>
  <Override PartName="/ppt/ink/ink1953.xml" ContentType="application/inkml+xml"/>
  <Override PartName="/ppt/ink/ink1954.xml" ContentType="application/inkml+xml"/>
  <Override PartName="/ppt/ink/ink1955.xml" ContentType="application/inkml+xml"/>
  <Override PartName="/ppt/ink/ink1956.xml" ContentType="application/inkml+xml"/>
  <Override PartName="/ppt/ink/ink1957.xml" ContentType="application/inkml+xml"/>
  <Override PartName="/ppt/ink/ink1958.xml" ContentType="application/inkml+xml"/>
  <Override PartName="/ppt/ink/ink1959.xml" ContentType="application/inkml+xml"/>
  <Override PartName="/ppt/ink/ink1960.xml" ContentType="application/inkml+xml"/>
  <Override PartName="/ppt/ink/ink1961.xml" ContentType="application/inkml+xml"/>
  <Override PartName="/ppt/ink/ink1962.xml" ContentType="application/inkml+xml"/>
  <Override PartName="/ppt/ink/ink1963.xml" ContentType="application/inkml+xml"/>
  <Override PartName="/ppt/ink/ink1964.xml" ContentType="application/inkml+xml"/>
  <Override PartName="/ppt/ink/ink1965.xml" ContentType="application/inkml+xml"/>
  <Override PartName="/ppt/ink/ink1966.xml" ContentType="application/inkml+xml"/>
  <Override PartName="/ppt/ink/ink1967.xml" ContentType="application/inkml+xml"/>
  <Override PartName="/ppt/ink/ink1968.xml" ContentType="application/inkml+xml"/>
  <Override PartName="/ppt/ink/ink1969.xml" ContentType="application/inkml+xml"/>
  <Override PartName="/ppt/ink/ink1970.xml" ContentType="application/inkml+xml"/>
  <Override PartName="/ppt/ink/ink1971.xml" ContentType="application/inkml+xml"/>
  <Override PartName="/ppt/ink/ink1972.xml" ContentType="application/inkml+xml"/>
  <Override PartName="/ppt/ink/ink1973.xml" ContentType="application/inkml+xml"/>
  <Override PartName="/ppt/ink/ink1974.xml" ContentType="application/inkml+xml"/>
  <Override PartName="/ppt/ink/ink1975.xml" ContentType="application/inkml+xml"/>
  <Override PartName="/ppt/ink/ink1976.xml" ContentType="application/inkml+xml"/>
  <Override PartName="/ppt/ink/ink1977.xml" ContentType="application/inkml+xml"/>
  <Override PartName="/ppt/ink/ink1978.xml" ContentType="application/inkml+xml"/>
  <Override PartName="/ppt/ink/ink1979.xml" ContentType="application/inkml+xml"/>
  <Override PartName="/ppt/ink/ink1980.xml" ContentType="application/inkml+xml"/>
  <Override PartName="/ppt/ink/ink1981.xml" ContentType="application/inkml+xml"/>
  <Override PartName="/ppt/ink/ink1982.xml" ContentType="application/inkml+xml"/>
  <Override PartName="/ppt/ink/ink1983.xml" ContentType="application/inkml+xml"/>
  <Override PartName="/ppt/ink/ink1984.xml" ContentType="application/inkml+xml"/>
  <Override PartName="/ppt/ink/ink1985.xml" ContentType="application/inkml+xml"/>
  <Override PartName="/ppt/ink/ink1986.xml" ContentType="application/inkml+xml"/>
  <Override PartName="/ppt/ink/ink1987.xml" ContentType="application/inkml+xml"/>
  <Override PartName="/ppt/ink/ink1988.xml" ContentType="application/inkml+xml"/>
  <Override PartName="/ppt/ink/ink1989.xml" ContentType="application/inkml+xml"/>
  <Override PartName="/ppt/ink/ink1990.xml" ContentType="application/inkml+xml"/>
  <Override PartName="/ppt/ink/ink1991.xml" ContentType="application/inkml+xml"/>
  <Override PartName="/ppt/ink/ink1992.xml" ContentType="application/inkml+xml"/>
  <Override PartName="/ppt/ink/ink1993.xml" ContentType="application/inkml+xml"/>
  <Override PartName="/ppt/ink/ink1994.xml" ContentType="application/inkml+xml"/>
  <Override PartName="/ppt/ink/ink1995.xml" ContentType="application/inkml+xml"/>
  <Override PartName="/ppt/ink/ink1996.xml" ContentType="application/inkml+xml"/>
  <Override PartName="/ppt/ink/ink1997.xml" ContentType="application/inkml+xml"/>
  <Override PartName="/ppt/ink/ink1998.xml" ContentType="application/inkml+xml"/>
  <Override PartName="/ppt/ink/ink1999.xml" ContentType="application/inkml+xml"/>
  <Override PartName="/ppt/ink/ink2000.xml" ContentType="application/inkml+xml"/>
  <Override PartName="/ppt/ink/ink2001.xml" ContentType="application/inkml+xml"/>
  <Override PartName="/ppt/ink/ink2002.xml" ContentType="application/inkml+xml"/>
  <Override PartName="/ppt/ink/ink2003.xml" ContentType="application/inkml+xml"/>
  <Override PartName="/ppt/ink/ink2004.xml" ContentType="application/inkml+xml"/>
  <Override PartName="/ppt/ink/ink2005.xml" ContentType="application/inkml+xml"/>
  <Override PartName="/ppt/ink/ink2006.xml" ContentType="application/inkml+xml"/>
  <Override PartName="/ppt/ink/ink2007.xml" ContentType="application/inkml+xml"/>
  <Override PartName="/ppt/ink/ink2008.xml" ContentType="application/inkml+xml"/>
  <Override PartName="/ppt/ink/ink2009.xml" ContentType="application/inkml+xml"/>
  <Override PartName="/ppt/ink/ink2010.xml" ContentType="application/inkml+xml"/>
  <Override PartName="/ppt/ink/ink2011.xml" ContentType="application/inkml+xml"/>
  <Override PartName="/ppt/ink/ink2012.xml" ContentType="application/inkml+xml"/>
  <Override PartName="/ppt/ink/ink2013.xml" ContentType="application/inkml+xml"/>
  <Override PartName="/ppt/ink/ink2014.xml" ContentType="application/inkml+xml"/>
  <Override PartName="/ppt/ink/ink2015.xml" ContentType="application/inkml+xml"/>
  <Override PartName="/ppt/ink/ink2016.xml" ContentType="application/inkml+xml"/>
  <Override PartName="/ppt/ink/ink2017.xml" ContentType="application/inkml+xml"/>
  <Override PartName="/ppt/ink/ink2018.xml" ContentType="application/inkml+xml"/>
  <Override PartName="/ppt/ink/ink2019.xml" ContentType="application/inkml+xml"/>
  <Override PartName="/ppt/ink/ink2020.xml" ContentType="application/inkml+xml"/>
  <Override PartName="/ppt/ink/ink2021.xml" ContentType="application/inkml+xml"/>
  <Override PartName="/ppt/ink/ink2022.xml" ContentType="application/inkml+xml"/>
  <Override PartName="/ppt/ink/ink2023.xml" ContentType="application/inkml+xml"/>
  <Override PartName="/ppt/ink/ink2024.xml" ContentType="application/inkml+xml"/>
  <Override PartName="/ppt/ink/ink2025.xml" ContentType="application/inkml+xml"/>
  <Override PartName="/ppt/ink/ink2026.xml" ContentType="application/inkml+xml"/>
  <Override PartName="/ppt/ink/ink2027.xml" ContentType="application/inkml+xml"/>
  <Override PartName="/ppt/ink/ink2028.xml" ContentType="application/inkml+xml"/>
  <Override PartName="/ppt/ink/ink2029.xml" ContentType="application/inkml+xml"/>
  <Override PartName="/ppt/ink/ink2030.xml" ContentType="application/inkml+xml"/>
  <Override PartName="/ppt/ink/ink2031.xml" ContentType="application/inkml+xml"/>
  <Override PartName="/ppt/ink/ink2032.xml" ContentType="application/inkml+xml"/>
  <Override PartName="/ppt/ink/ink2033.xml" ContentType="application/inkml+xml"/>
  <Override PartName="/ppt/ink/ink2034.xml" ContentType="application/inkml+xml"/>
  <Override PartName="/ppt/ink/ink2035.xml" ContentType="application/inkml+xml"/>
  <Override PartName="/ppt/ink/ink2036.xml" ContentType="application/inkml+xml"/>
  <Override PartName="/ppt/ink/ink2037.xml" ContentType="application/inkml+xml"/>
  <Override PartName="/ppt/ink/ink2038.xml" ContentType="application/inkml+xml"/>
  <Override PartName="/ppt/ink/ink2039.xml" ContentType="application/inkml+xml"/>
  <Override PartName="/ppt/ink/ink2040.xml" ContentType="application/inkml+xml"/>
  <Override PartName="/ppt/ink/ink2041.xml" ContentType="application/inkml+xml"/>
  <Override PartName="/ppt/ink/ink2042.xml" ContentType="application/inkml+xml"/>
  <Override PartName="/ppt/ink/ink2043.xml" ContentType="application/inkml+xml"/>
  <Override PartName="/ppt/ink/ink2044.xml" ContentType="application/inkml+xml"/>
  <Override PartName="/ppt/ink/ink2045.xml" ContentType="application/inkml+xml"/>
  <Override PartName="/ppt/ink/ink2046.xml" ContentType="application/inkml+xml"/>
  <Override PartName="/ppt/ink/ink2047.xml" ContentType="application/inkml+xml"/>
  <Override PartName="/ppt/ink/ink2048.xml" ContentType="application/inkml+xml"/>
  <Override PartName="/ppt/ink/ink2049.xml" ContentType="application/inkml+xml"/>
  <Override PartName="/ppt/ink/ink2050.xml" ContentType="application/inkml+xml"/>
  <Override PartName="/ppt/ink/ink2051.xml" ContentType="application/inkml+xml"/>
  <Override PartName="/ppt/ink/ink2052.xml" ContentType="application/inkml+xml"/>
  <Override PartName="/ppt/ink/ink2053.xml" ContentType="application/inkml+xml"/>
  <Override PartName="/ppt/ink/ink2054.xml" ContentType="application/inkml+xml"/>
  <Override PartName="/ppt/ink/ink2055.xml" ContentType="application/inkml+xml"/>
  <Override PartName="/ppt/ink/ink2056.xml" ContentType="application/inkml+xml"/>
  <Override PartName="/ppt/ink/ink2057.xml" ContentType="application/inkml+xml"/>
  <Override PartName="/ppt/ink/ink2058.xml" ContentType="application/inkml+xml"/>
  <Override PartName="/ppt/ink/ink2059.xml" ContentType="application/inkml+xml"/>
  <Override PartName="/ppt/ink/ink2060.xml" ContentType="application/inkml+xml"/>
  <Override PartName="/ppt/ink/ink2061.xml" ContentType="application/inkml+xml"/>
  <Override PartName="/ppt/ink/ink2062.xml" ContentType="application/inkml+xml"/>
  <Override PartName="/ppt/ink/ink2063.xml" ContentType="application/inkml+xml"/>
  <Override PartName="/ppt/ink/ink2064.xml" ContentType="application/inkml+xml"/>
  <Override PartName="/ppt/ink/ink2065.xml" ContentType="application/inkml+xml"/>
  <Override PartName="/ppt/ink/ink2066.xml" ContentType="application/inkml+xml"/>
  <Override PartName="/ppt/ink/ink2067.xml" ContentType="application/inkml+xml"/>
  <Override PartName="/ppt/ink/ink2068.xml" ContentType="application/inkml+xml"/>
  <Override PartName="/ppt/ink/ink2069.xml" ContentType="application/inkml+xml"/>
  <Override PartName="/ppt/ink/ink2070.xml" ContentType="application/inkml+xml"/>
  <Override PartName="/ppt/ink/ink2071.xml" ContentType="application/inkml+xml"/>
  <Override PartName="/ppt/ink/ink2072.xml" ContentType="application/inkml+xml"/>
  <Override PartName="/ppt/ink/ink2073.xml" ContentType="application/inkml+xml"/>
  <Override PartName="/ppt/ink/ink2074.xml" ContentType="application/inkml+xml"/>
  <Override PartName="/ppt/ink/ink2075.xml" ContentType="application/inkml+xml"/>
  <Override PartName="/ppt/ink/ink2076.xml" ContentType="application/inkml+xml"/>
  <Override PartName="/ppt/ink/ink2077.xml" ContentType="application/inkml+xml"/>
  <Override PartName="/ppt/ink/ink2078.xml" ContentType="application/inkml+xml"/>
  <Override PartName="/ppt/ink/ink2079.xml" ContentType="application/inkml+xml"/>
  <Override PartName="/ppt/ink/ink2080.xml" ContentType="application/inkml+xml"/>
  <Override PartName="/ppt/ink/ink2081.xml" ContentType="application/inkml+xml"/>
  <Override PartName="/ppt/ink/ink2082.xml" ContentType="application/inkml+xml"/>
  <Override PartName="/ppt/ink/ink2083.xml" ContentType="application/inkml+xml"/>
  <Override PartName="/ppt/ink/ink2084.xml" ContentType="application/inkml+xml"/>
  <Override PartName="/ppt/ink/ink2085.xml" ContentType="application/inkml+xml"/>
  <Override PartName="/ppt/ink/ink2086.xml" ContentType="application/inkml+xml"/>
  <Override PartName="/ppt/ink/ink2087.xml" ContentType="application/inkml+xml"/>
  <Override PartName="/ppt/ink/ink2088.xml" ContentType="application/inkml+xml"/>
  <Override PartName="/ppt/ink/ink2089.xml" ContentType="application/inkml+xml"/>
  <Override PartName="/ppt/ink/ink2090.xml" ContentType="application/inkml+xml"/>
  <Override PartName="/ppt/ink/ink2091.xml" ContentType="application/inkml+xml"/>
  <Override PartName="/ppt/ink/ink2092.xml" ContentType="application/inkml+xml"/>
  <Override PartName="/ppt/ink/ink2093.xml" ContentType="application/inkml+xml"/>
  <Override PartName="/ppt/ink/ink2094.xml" ContentType="application/inkml+xml"/>
  <Override PartName="/ppt/ink/ink2095.xml" ContentType="application/inkml+xml"/>
  <Override PartName="/ppt/ink/ink2096.xml" ContentType="application/inkml+xml"/>
  <Override PartName="/ppt/ink/ink2097.xml" ContentType="application/inkml+xml"/>
  <Override PartName="/ppt/ink/ink2098.xml" ContentType="application/inkml+xml"/>
  <Override PartName="/ppt/ink/ink2099.xml" ContentType="application/inkml+xml"/>
  <Override PartName="/ppt/ink/ink2100.xml" ContentType="application/inkml+xml"/>
  <Override PartName="/ppt/ink/ink2101.xml" ContentType="application/inkml+xml"/>
  <Override PartName="/ppt/ink/ink2102.xml" ContentType="application/inkml+xml"/>
  <Override PartName="/ppt/ink/ink2103.xml" ContentType="application/inkml+xml"/>
  <Override PartName="/ppt/ink/ink2104.xml" ContentType="application/inkml+xml"/>
  <Override PartName="/ppt/ink/ink2105.xml" ContentType="application/inkml+xml"/>
  <Override PartName="/ppt/ink/ink2106.xml" ContentType="application/inkml+xml"/>
  <Override PartName="/ppt/ink/ink2107.xml" ContentType="application/inkml+xml"/>
  <Override PartName="/ppt/ink/ink2108.xml" ContentType="application/inkml+xml"/>
  <Override PartName="/ppt/ink/ink2109.xml" ContentType="application/inkml+xml"/>
  <Override PartName="/ppt/ink/ink2110.xml" ContentType="application/inkml+xml"/>
  <Override PartName="/ppt/ink/ink2111.xml" ContentType="application/inkml+xml"/>
  <Override PartName="/ppt/ink/ink2112.xml" ContentType="application/inkml+xml"/>
  <Override PartName="/ppt/ink/ink2113.xml" ContentType="application/inkml+xml"/>
  <Override PartName="/ppt/ink/ink2114.xml" ContentType="application/inkml+xml"/>
  <Override PartName="/ppt/ink/ink2115.xml" ContentType="application/inkml+xml"/>
  <Override PartName="/ppt/ink/ink2116.xml" ContentType="application/inkml+xml"/>
  <Override PartName="/ppt/ink/ink2117.xml" ContentType="application/inkml+xml"/>
  <Override PartName="/ppt/ink/ink2118.xml" ContentType="application/inkml+xml"/>
  <Override PartName="/ppt/ink/ink2119.xml" ContentType="application/inkml+xml"/>
  <Override PartName="/ppt/ink/ink2120.xml" ContentType="application/inkml+xml"/>
  <Override PartName="/ppt/ink/ink2121.xml" ContentType="application/inkml+xml"/>
  <Override PartName="/ppt/ink/ink2122.xml" ContentType="application/inkml+xml"/>
  <Override PartName="/ppt/ink/ink2123.xml" ContentType="application/inkml+xml"/>
  <Override PartName="/ppt/ink/ink2124.xml" ContentType="application/inkml+xml"/>
  <Override PartName="/ppt/ink/ink2125.xml" ContentType="application/inkml+xml"/>
  <Override PartName="/ppt/ink/ink2126.xml" ContentType="application/inkml+xml"/>
  <Override PartName="/ppt/ink/ink2127.xml" ContentType="application/inkml+xml"/>
  <Override PartName="/ppt/ink/ink2128.xml" ContentType="application/inkml+xml"/>
  <Override PartName="/ppt/ink/ink2129.xml" ContentType="application/inkml+xml"/>
  <Override PartName="/ppt/ink/ink2130.xml" ContentType="application/inkml+xml"/>
  <Override PartName="/ppt/ink/ink2131.xml" ContentType="application/inkml+xml"/>
  <Override PartName="/ppt/ink/ink2132.xml" ContentType="application/inkml+xml"/>
  <Override PartName="/ppt/ink/ink2133.xml" ContentType="application/inkml+xml"/>
  <Override PartName="/ppt/ink/ink2134.xml" ContentType="application/inkml+xml"/>
  <Override PartName="/ppt/ink/ink2135.xml" ContentType="application/inkml+xml"/>
  <Override PartName="/ppt/ink/ink2136.xml" ContentType="application/inkml+xml"/>
  <Override PartName="/ppt/ink/ink2137.xml" ContentType="application/inkml+xml"/>
  <Override PartName="/ppt/ink/ink2138.xml" ContentType="application/inkml+xml"/>
  <Override PartName="/ppt/ink/ink2139.xml" ContentType="application/inkml+xml"/>
  <Override PartName="/ppt/ink/ink2140.xml" ContentType="application/inkml+xml"/>
  <Override PartName="/ppt/ink/ink2141.xml" ContentType="application/inkml+xml"/>
  <Override PartName="/ppt/ink/ink2142.xml" ContentType="application/inkml+xml"/>
  <Override PartName="/ppt/ink/ink2143.xml" ContentType="application/inkml+xml"/>
  <Override PartName="/ppt/ink/ink2144.xml" ContentType="application/inkml+xml"/>
  <Override PartName="/ppt/ink/ink2145.xml" ContentType="application/inkml+xml"/>
  <Override PartName="/ppt/ink/ink2146.xml" ContentType="application/inkml+xml"/>
  <Override PartName="/ppt/ink/ink2147.xml" ContentType="application/inkml+xml"/>
  <Override PartName="/ppt/ink/ink2148.xml" ContentType="application/inkml+xml"/>
  <Override PartName="/ppt/ink/ink2149.xml" ContentType="application/inkml+xml"/>
  <Override PartName="/ppt/ink/ink2150.xml" ContentType="application/inkml+xml"/>
  <Override PartName="/ppt/ink/ink2151.xml" ContentType="application/inkml+xml"/>
  <Override PartName="/ppt/ink/ink2152.xml" ContentType="application/inkml+xml"/>
  <Override PartName="/ppt/ink/ink2153.xml" ContentType="application/inkml+xml"/>
  <Override PartName="/ppt/ink/ink2154.xml" ContentType="application/inkml+xml"/>
  <Override PartName="/ppt/ink/ink2155.xml" ContentType="application/inkml+xml"/>
  <Override PartName="/ppt/ink/ink2156.xml" ContentType="application/inkml+xml"/>
  <Override PartName="/ppt/ink/ink2157.xml" ContentType="application/inkml+xml"/>
  <Override PartName="/ppt/ink/ink2158.xml" ContentType="application/inkml+xml"/>
  <Override PartName="/ppt/ink/ink2159.xml" ContentType="application/inkml+xml"/>
  <Override PartName="/ppt/ink/ink2160.xml" ContentType="application/inkml+xml"/>
  <Override PartName="/ppt/ink/ink2161.xml" ContentType="application/inkml+xml"/>
  <Override PartName="/ppt/ink/ink2162.xml" ContentType="application/inkml+xml"/>
  <Override PartName="/ppt/ink/ink2163.xml" ContentType="application/inkml+xml"/>
  <Override PartName="/ppt/ink/ink2164.xml" ContentType="application/inkml+xml"/>
  <Override PartName="/ppt/ink/ink2165.xml" ContentType="application/inkml+xml"/>
  <Override PartName="/ppt/ink/ink2166.xml" ContentType="application/inkml+xml"/>
  <Override PartName="/ppt/ink/ink2167.xml" ContentType="application/inkml+xml"/>
  <Override PartName="/ppt/ink/ink2168.xml" ContentType="application/inkml+xml"/>
  <Override PartName="/ppt/ink/ink2169.xml" ContentType="application/inkml+xml"/>
  <Override PartName="/ppt/ink/ink2170.xml" ContentType="application/inkml+xml"/>
  <Override PartName="/ppt/ink/ink2171.xml" ContentType="application/inkml+xml"/>
  <Override PartName="/ppt/ink/ink2172.xml" ContentType="application/inkml+xml"/>
  <Override PartName="/ppt/ink/ink2173.xml" ContentType="application/inkml+xml"/>
  <Override PartName="/ppt/ink/ink217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040AA6-F30F-4C08-8B37-3D37C81C9CF7}" v="309" dt="2023-03-02T16:59:24.7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>
        <p:scale>
          <a:sx n="84" d="100"/>
          <a:sy n="84" d="100"/>
        </p:scale>
        <p:origin x="211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nkatasubramanian, Mani V." userId="fbe5ce37-0145-4c31-b84a-b36f8beac5f3" providerId="ADAL" clId="{5E040AA6-F30F-4C08-8B37-3D37C81C9CF7}"/>
    <pc:docChg chg="undo custSel modSld">
      <pc:chgData name="Venkatasubramanian, Mani V." userId="fbe5ce37-0145-4c31-b84a-b36f8beac5f3" providerId="ADAL" clId="{5E040AA6-F30F-4C08-8B37-3D37C81C9CF7}" dt="2023-03-02T16:59:24.711" v="2536"/>
      <pc:docMkLst>
        <pc:docMk/>
      </pc:docMkLst>
      <pc:sldChg chg="addSp delSp modSp mod">
        <pc:chgData name="Venkatasubramanian, Mani V." userId="fbe5ce37-0145-4c31-b84a-b36f8beac5f3" providerId="ADAL" clId="{5E040AA6-F30F-4C08-8B37-3D37C81C9CF7}" dt="2023-03-02T15:51:04.275" v="184"/>
        <pc:sldMkLst>
          <pc:docMk/>
          <pc:sldMk cId="1899416137" sldId="256"/>
        </pc:sldMkLst>
        <pc:grpChg chg="del mod">
          <ac:chgData name="Venkatasubramanian, Mani V." userId="fbe5ce37-0145-4c31-b84a-b36f8beac5f3" providerId="ADAL" clId="{5E040AA6-F30F-4C08-8B37-3D37C81C9CF7}" dt="2023-03-02T15:47:02.181" v="48"/>
          <ac:grpSpMkLst>
            <pc:docMk/>
            <pc:sldMk cId="1899416137" sldId="256"/>
            <ac:grpSpMk id="11" creationId="{663E497A-9AB7-518D-146B-B0D3F9EEDBD9}"/>
          </ac:grpSpMkLst>
        </pc:grpChg>
        <pc:grpChg chg="del mod">
          <ac:chgData name="Venkatasubramanian, Mani V." userId="fbe5ce37-0145-4c31-b84a-b36f8beac5f3" providerId="ADAL" clId="{5E040AA6-F30F-4C08-8B37-3D37C81C9CF7}" dt="2023-03-02T15:46:40.264" v="36"/>
          <ac:grpSpMkLst>
            <pc:docMk/>
            <pc:sldMk cId="1899416137" sldId="256"/>
            <ac:grpSpMk id="19" creationId="{A90655AA-3880-84A5-1BD1-50A66B714ABE}"/>
          </ac:grpSpMkLst>
        </pc:grpChg>
        <pc:grpChg chg="del mod">
          <ac:chgData name="Venkatasubramanian, Mani V." userId="fbe5ce37-0145-4c31-b84a-b36f8beac5f3" providerId="ADAL" clId="{5E040AA6-F30F-4C08-8B37-3D37C81C9CF7}" dt="2023-03-02T15:47:02.181" v="48"/>
          <ac:grpSpMkLst>
            <pc:docMk/>
            <pc:sldMk cId="1899416137" sldId="256"/>
            <ac:grpSpMk id="38" creationId="{673579BE-EDF8-03E9-AB29-EC5B2687726A}"/>
          </ac:grpSpMkLst>
        </pc:grpChg>
        <pc:grpChg chg="del mod">
          <ac:chgData name="Venkatasubramanian, Mani V." userId="fbe5ce37-0145-4c31-b84a-b36f8beac5f3" providerId="ADAL" clId="{5E040AA6-F30F-4C08-8B37-3D37C81C9CF7}" dt="2023-03-02T15:47:02.181" v="48"/>
          <ac:grpSpMkLst>
            <pc:docMk/>
            <pc:sldMk cId="1899416137" sldId="256"/>
            <ac:grpSpMk id="39" creationId="{20D24F51-A622-2590-BC38-2D85EE5E955A}"/>
          </ac:grpSpMkLst>
        </pc:grpChg>
        <pc:grpChg chg="del mod">
          <ac:chgData name="Venkatasubramanian, Mani V." userId="fbe5ce37-0145-4c31-b84a-b36f8beac5f3" providerId="ADAL" clId="{5E040AA6-F30F-4C08-8B37-3D37C81C9CF7}" dt="2023-03-02T15:48:28.341" v="75"/>
          <ac:grpSpMkLst>
            <pc:docMk/>
            <pc:sldMk cId="1899416137" sldId="256"/>
            <ac:grpSpMk id="51" creationId="{CF7A2D08-B2FD-D092-A70F-50C9C448D582}"/>
          </ac:grpSpMkLst>
        </pc:grpChg>
        <pc:grpChg chg="del mod">
          <ac:chgData name="Venkatasubramanian, Mani V." userId="fbe5ce37-0145-4c31-b84a-b36f8beac5f3" providerId="ADAL" clId="{5E040AA6-F30F-4C08-8B37-3D37C81C9CF7}" dt="2023-03-02T15:48:28.341" v="75"/>
          <ac:grpSpMkLst>
            <pc:docMk/>
            <pc:sldMk cId="1899416137" sldId="256"/>
            <ac:grpSpMk id="64" creationId="{1664C03C-DBC7-9A42-29A7-94E24ED4242F}"/>
          </ac:grpSpMkLst>
        </pc:grpChg>
        <pc:grpChg chg="del mod">
          <ac:chgData name="Venkatasubramanian, Mani V." userId="fbe5ce37-0145-4c31-b84a-b36f8beac5f3" providerId="ADAL" clId="{5E040AA6-F30F-4C08-8B37-3D37C81C9CF7}" dt="2023-03-02T15:48:28.341" v="75"/>
          <ac:grpSpMkLst>
            <pc:docMk/>
            <pc:sldMk cId="1899416137" sldId="256"/>
            <ac:grpSpMk id="65" creationId="{EF0F8BCB-A445-72BD-5AA8-097D9E162F6D}"/>
          </ac:grpSpMkLst>
        </pc:grpChg>
        <pc:grpChg chg="del mod">
          <ac:chgData name="Venkatasubramanian, Mani V." userId="fbe5ce37-0145-4c31-b84a-b36f8beac5f3" providerId="ADAL" clId="{5E040AA6-F30F-4C08-8B37-3D37C81C9CF7}" dt="2023-03-02T15:48:28.341" v="75"/>
          <ac:grpSpMkLst>
            <pc:docMk/>
            <pc:sldMk cId="1899416137" sldId="256"/>
            <ac:grpSpMk id="66" creationId="{EF2132CB-C138-68E1-8091-76DE79CE2FD2}"/>
          </ac:grpSpMkLst>
        </pc:grpChg>
        <pc:grpChg chg="del mod">
          <ac:chgData name="Venkatasubramanian, Mani V." userId="fbe5ce37-0145-4c31-b84a-b36f8beac5f3" providerId="ADAL" clId="{5E040AA6-F30F-4C08-8B37-3D37C81C9CF7}" dt="2023-03-02T15:48:28.341" v="75"/>
          <ac:grpSpMkLst>
            <pc:docMk/>
            <pc:sldMk cId="1899416137" sldId="256"/>
            <ac:grpSpMk id="67" creationId="{8A2475AD-7DF8-97CC-7B6B-E1BDF52042EF}"/>
          </ac:grpSpMkLst>
        </pc:grpChg>
        <pc:grpChg chg="del mod">
          <ac:chgData name="Venkatasubramanian, Mani V." userId="fbe5ce37-0145-4c31-b84a-b36f8beac5f3" providerId="ADAL" clId="{5E040AA6-F30F-4C08-8B37-3D37C81C9CF7}" dt="2023-03-02T15:48:28.341" v="75"/>
          <ac:grpSpMkLst>
            <pc:docMk/>
            <pc:sldMk cId="1899416137" sldId="256"/>
            <ac:grpSpMk id="81" creationId="{7E6992CD-B3D3-8D98-E29B-322BB6CE21D0}"/>
          </ac:grpSpMkLst>
        </pc:grpChg>
        <pc:grpChg chg="del mod">
          <ac:chgData name="Venkatasubramanian, Mani V." userId="fbe5ce37-0145-4c31-b84a-b36f8beac5f3" providerId="ADAL" clId="{5E040AA6-F30F-4C08-8B37-3D37C81C9CF7}" dt="2023-03-02T15:48:30.840" v="82"/>
          <ac:grpSpMkLst>
            <pc:docMk/>
            <pc:sldMk cId="1899416137" sldId="256"/>
            <ac:grpSpMk id="82" creationId="{A835D0A3-2EF2-9156-A7BD-D08A901CAE76}"/>
          </ac:grpSpMkLst>
        </pc:grpChg>
        <pc:grpChg chg="del mod">
          <ac:chgData name="Venkatasubramanian, Mani V." userId="fbe5ce37-0145-4c31-b84a-b36f8beac5f3" providerId="ADAL" clId="{5E040AA6-F30F-4C08-8B37-3D37C81C9CF7}" dt="2023-03-02T15:48:30.840" v="82"/>
          <ac:grpSpMkLst>
            <pc:docMk/>
            <pc:sldMk cId="1899416137" sldId="256"/>
            <ac:grpSpMk id="89" creationId="{A46F01E1-A671-21E4-4968-BDD008A2DB6E}"/>
          </ac:grpSpMkLst>
        </pc:grpChg>
        <pc:grpChg chg="del mod">
          <ac:chgData name="Venkatasubramanian, Mani V." userId="fbe5ce37-0145-4c31-b84a-b36f8beac5f3" providerId="ADAL" clId="{5E040AA6-F30F-4C08-8B37-3D37C81C9CF7}" dt="2023-03-02T15:49:02.163" v="109"/>
          <ac:grpSpMkLst>
            <pc:docMk/>
            <pc:sldMk cId="1899416137" sldId="256"/>
            <ac:grpSpMk id="90" creationId="{E88297D4-738D-3D11-7CAB-07A80980A8A4}"/>
          </ac:grpSpMkLst>
        </pc:grpChg>
        <pc:grpChg chg="del mod">
          <ac:chgData name="Venkatasubramanian, Mani V." userId="fbe5ce37-0145-4c31-b84a-b36f8beac5f3" providerId="ADAL" clId="{5E040AA6-F30F-4C08-8B37-3D37C81C9CF7}" dt="2023-03-02T15:48:50.518" v="91"/>
          <ac:grpSpMkLst>
            <pc:docMk/>
            <pc:sldMk cId="1899416137" sldId="256"/>
            <ac:grpSpMk id="93" creationId="{C6545545-C68C-F8B7-2B85-FD2EB0E5BBF3}"/>
          </ac:grpSpMkLst>
        </pc:grpChg>
        <pc:grpChg chg="del mod">
          <ac:chgData name="Venkatasubramanian, Mani V." userId="fbe5ce37-0145-4c31-b84a-b36f8beac5f3" providerId="ADAL" clId="{5E040AA6-F30F-4C08-8B37-3D37C81C9CF7}" dt="2023-03-02T15:48:50.518" v="91"/>
          <ac:grpSpMkLst>
            <pc:docMk/>
            <pc:sldMk cId="1899416137" sldId="256"/>
            <ac:grpSpMk id="99" creationId="{8B6E324B-D233-665C-BAFF-B6144D50C20C}"/>
          </ac:grpSpMkLst>
        </pc:grpChg>
        <pc:grpChg chg="del mod">
          <ac:chgData name="Venkatasubramanian, Mani V." userId="fbe5ce37-0145-4c31-b84a-b36f8beac5f3" providerId="ADAL" clId="{5E040AA6-F30F-4C08-8B37-3D37C81C9CF7}" dt="2023-03-02T15:49:02.163" v="109"/>
          <ac:grpSpMkLst>
            <pc:docMk/>
            <pc:sldMk cId="1899416137" sldId="256"/>
            <ac:grpSpMk id="100" creationId="{CEFED0EB-BBE5-B6FF-AE56-1ACDBBB440CB}"/>
          </ac:grpSpMkLst>
        </pc:grpChg>
        <pc:grpChg chg="del mod">
          <ac:chgData name="Venkatasubramanian, Mani V." userId="fbe5ce37-0145-4c31-b84a-b36f8beac5f3" providerId="ADAL" clId="{5E040AA6-F30F-4C08-8B37-3D37C81C9CF7}" dt="2023-03-02T15:49:05.609" v="113"/>
          <ac:grpSpMkLst>
            <pc:docMk/>
            <pc:sldMk cId="1899416137" sldId="256"/>
            <ac:grpSpMk id="118" creationId="{67D4C040-85DA-2C90-9E43-FDED239C0D89}"/>
          </ac:grpSpMkLst>
        </pc:grpChg>
        <pc:grpChg chg="del mod">
          <ac:chgData name="Venkatasubramanian, Mani V." userId="fbe5ce37-0145-4c31-b84a-b36f8beac5f3" providerId="ADAL" clId="{5E040AA6-F30F-4C08-8B37-3D37C81C9CF7}" dt="2023-03-02T15:49:07.745" v="115"/>
          <ac:grpSpMkLst>
            <pc:docMk/>
            <pc:sldMk cId="1899416137" sldId="256"/>
            <ac:grpSpMk id="122" creationId="{9DD80A5E-2C23-6E14-AF20-63BB1F6FFEAE}"/>
          </ac:grpSpMkLst>
        </pc:grpChg>
        <pc:grpChg chg="del mod">
          <ac:chgData name="Venkatasubramanian, Mani V." userId="fbe5ce37-0145-4c31-b84a-b36f8beac5f3" providerId="ADAL" clId="{5E040AA6-F30F-4C08-8B37-3D37C81C9CF7}" dt="2023-03-02T15:49:14.961" v="128"/>
          <ac:grpSpMkLst>
            <pc:docMk/>
            <pc:sldMk cId="1899416137" sldId="256"/>
            <ac:grpSpMk id="124" creationId="{6F4770F2-5A88-8FFE-08C5-8AB46E22BCA5}"/>
          </ac:grpSpMkLst>
        </pc:grpChg>
        <pc:grpChg chg="del mod">
          <ac:chgData name="Venkatasubramanian, Mani V." userId="fbe5ce37-0145-4c31-b84a-b36f8beac5f3" providerId="ADAL" clId="{5E040AA6-F30F-4C08-8B37-3D37C81C9CF7}" dt="2023-03-02T15:49:22.629" v="141"/>
          <ac:grpSpMkLst>
            <pc:docMk/>
            <pc:sldMk cId="1899416137" sldId="256"/>
            <ac:grpSpMk id="137" creationId="{6838DFF4-4DF9-E35E-2B84-2568323CF9C7}"/>
          </ac:grpSpMkLst>
        </pc:grpChg>
        <pc:grpChg chg="del mod">
          <ac:chgData name="Venkatasubramanian, Mani V." userId="fbe5ce37-0145-4c31-b84a-b36f8beac5f3" providerId="ADAL" clId="{5E040AA6-F30F-4C08-8B37-3D37C81C9CF7}" dt="2023-03-02T15:49:36.389" v="143"/>
          <ac:grpSpMkLst>
            <pc:docMk/>
            <pc:sldMk cId="1899416137" sldId="256"/>
            <ac:grpSpMk id="150" creationId="{CF349164-991B-F81D-D9F2-ADFB11A0E2F2}"/>
          </ac:grpSpMkLst>
        </pc:grpChg>
        <pc:grpChg chg="del mod">
          <ac:chgData name="Venkatasubramanian, Mani V." userId="fbe5ce37-0145-4c31-b84a-b36f8beac5f3" providerId="ADAL" clId="{5E040AA6-F30F-4C08-8B37-3D37C81C9CF7}" dt="2023-03-02T15:49:39.861" v="151"/>
          <ac:grpSpMkLst>
            <pc:docMk/>
            <pc:sldMk cId="1899416137" sldId="256"/>
            <ac:grpSpMk id="152" creationId="{B6FF80A7-F85F-A9E7-D9F6-5CA7459B2EA5}"/>
          </ac:grpSpMkLst>
        </pc:grpChg>
        <pc:grpChg chg="del mod">
          <ac:chgData name="Venkatasubramanian, Mani V." userId="fbe5ce37-0145-4c31-b84a-b36f8beac5f3" providerId="ADAL" clId="{5E040AA6-F30F-4C08-8B37-3D37C81C9CF7}" dt="2023-03-02T15:49:43.632" v="158"/>
          <ac:grpSpMkLst>
            <pc:docMk/>
            <pc:sldMk cId="1899416137" sldId="256"/>
            <ac:grpSpMk id="160" creationId="{5CCD2D28-CDFA-C0AD-C974-FF11DCDD2120}"/>
          </ac:grpSpMkLst>
        </pc:grpChg>
        <pc:grpChg chg="del mod">
          <ac:chgData name="Venkatasubramanian, Mani V." userId="fbe5ce37-0145-4c31-b84a-b36f8beac5f3" providerId="ADAL" clId="{5E040AA6-F30F-4C08-8B37-3D37C81C9CF7}" dt="2023-03-02T15:49:46.931" v="165"/>
          <ac:grpSpMkLst>
            <pc:docMk/>
            <pc:sldMk cId="1899416137" sldId="256"/>
            <ac:grpSpMk id="167" creationId="{E1FD97C4-8C12-BA11-D443-703B72DC790A}"/>
          </ac:grpSpMkLst>
        </pc:grpChg>
        <pc:grpChg chg="del mod">
          <ac:chgData name="Venkatasubramanian, Mani V." userId="fbe5ce37-0145-4c31-b84a-b36f8beac5f3" providerId="ADAL" clId="{5E040AA6-F30F-4C08-8B37-3D37C81C9CF7}" dt="2023-03-02T15:49:51.393" v="172"/>
          <ac:grpSpMkLst>
            <pc:docMk/>
            <pc:sldMk cId="1899416137" sldId="256"/>
            <ac:grpSpMk id="174" creationId="{F4A871C0-E14F-AD13-1A5E-24BB438A25F2}"/>
          </ac:grpSpMkLst>
        </pc:grpChg>
        <pc:grpChg chg="del mod">
          <ac:chgData name="Venkatasubramanian, Mani V." userId="fbe5ce37-0145-4c31-b84a-b36f8beac5f3" providerId="ADAL" clId="{5E040AA6-F30F-4C08-8B37-3D37C81C9CF7}" dt="2023-03-02T15:49:53.468" v="174"/>
          <ac:grpSpMkLst>
            <pc:docMk/>
            <pc:sldMk cId="1899416137" sldId="256"/>
            <ac:grpSpMk id="181" creationId="{5E453381-0B15-86CB-CAEB-2A319D404FA3}"/>
          </ac:grpSpMkLst>
        </pc:grpChg>
        <pc:grpChg chg="del mod">
          <ac:chgData name="Venkatasubramanian, Mani V." userId="fbe5ce37-0145-4c31-b84a-b36f8beac5f3" providerId="ADAL" clId="{5E040AA6-F30F-4C08-8B37-3D37C81C9CF7}" dt="2023-03-02T15:50:05.881" v="177"/>
          <ac:grpSpMkLst>
            <pc:docMk/>
            <pc:sldMk cId="1899416137" sldId="256"/>
            <ac:grpSpMk id="183" creationId="{D0700AC6-4AA6-145D-4C54-491A5BF0464B}"/>
          </ac:grpSpMkLst>
        </pc:grpChg>
        <pc:grpChg chg="mod">
          <ac:chgData name="Venkatasubramanian, Mani V." userId="fbe5ce37-0145-4c31-b84a-b36f8beac5f3" providerId="ADAL" clId="{5E040AA6-F30F-4C08-8B37-3D37C81C9CF7}" dt="2023-03-02T15:50:05.881" v="177"/>
          <ac:grpSpMkLst>
            <pc:docMk/>
            <pc:sldMk cId="1899416137" sldId="256"/>
            <ac:grpSpMk id="186" creationId="{03C3D866-CEE1-CC49-3195-7FD65B278F37}"/>
          </ac:grpSpMkLst>
        </pc:grpChg>
        <pc:grpChg chg="mod">
          <ac:chgData name="Venkatasubramanian, Mani V." userId="fbe5ce37-0145-4c31-b84a-b36f8beac5f3" providerId="ADAL" clId="{5E040AA6-F30F-4C08-8B37-3D37C81C9CF7}" dt="2023-03-02T15:51:04.275" v="184"/>
          <ac:grpSpMkLst>
            <pc:docMk/>
            <pc:sldMk cId="1899416137" sldId="256"/>
            <ac:grpSpMk id="193" creationId="{FAE124B8-389A-C5BD-C8DF-CDEAD2B2184C}"/>
          </ac:grpSpMkLst>
        </pc:grpChg>
        <pc:inkChg chg="add mod">
          <ac:chgData name="Venkatasubramanian, Mani V." userId="fbe5ce37-0145-4c31-b84a-b36f8beac5f3" providerId="ADAL" clId="{5E040AA6-F30F-4C08-8B37-3D37C81C9CF7}" dt="2023-03-02T15:50:05.881" v="177"/>
          <ac:inkMkLst>
            <pc:docMk/>
            <pc:sldMk cId="1899416137" sldId="256"/>
            <ac:inkMk id="2" creationId="{9175F461-9D20-A391-52E8-BC9023DD8027}"/>
          </ac:inkMkLst>
        </pc:inkChg>
        <pc:inkChg chg="add mod">
          <ac:chgData name="Venkatasubramanian, Mani V." userId="fbe5ce37-0145-4c31-b84a-b36f8beac5f3" providerId="ADAL" clId="{5E040AA6-F30F-4C08-8B37-3D37C81C9CF7}" dt="2023-03-02T15:50:05.881" v="177"/>
          <ac:inkMkLst>
            <pc:docMk/>
            <pc:sldMk cId="1899416137" sldId="256"/>
            <ac:inkMk id="3" creationId="{6B82835F-1F4D-CB71-6A70-6C720C3F802A}"/>
          </ac:inkMkLst>
        </pc:inkChg>
        <pc:inkChg chg="add mod">
          <ac:chgData name="Venkatasubramanian, Mani V." userId="fbe5ce37-0145-4c31-b84a-b36f8beac5f3" providerId="ADAL" clId="{5E040AA6-F30F-4C08-8B37-3D37C81C9CF7}" dt="2023-03-02T15:50:05.881" v="177"/>
          <ac:inkMkLst>
            <pc:docMk/>
            <pc:sldMk cId="1899416137" sldId="256"/>
            <ac:inkMk id="4" creationId="{1AA9C5EC-30B6-7C60-EF24-216171E5BA0F}"/>
          </ac:inkMkLst>
        </pc:inkChg>
        <pc:inkChg chg="add mod">
          <ac:chgData name="Venkatasubramanian, Mani V." userId="fbe5ce37-0145-4c31-b84a-b36f8beac5f3" providerId="ADAL" clId="{5E040AA6-F30F-4C08-8B37-3D37C81C9CF7}" dt="2023-03-02T15:50:05.881" v="177"/>
          <ac:inkMkLst>
            <pc:docMk/>
            <pc:sldMk cId="1899416137" sldId="256"/>
            <ac:inkMk id="5" creationId="{94446958-C659-04FC-6EB7-8D6FCD9707E3}"/>
          </ac:inkMkLst>
        </pc:inkChg>
        <pc:inkChg chg="add mod">
          <ac:chgData name="Venkatasubramanian, Mani V." userId="fbe5ce37-0145-4c31-b84a-b36f8beac5f3" providerId="ADAL" clId="{5E040AA6-F30F-4C08-8B37-3D37C81C9CF7}" dt="2023-03-02T15:50:05.881" v="177"/>
          <ac:inkMkLst>
            <pc:docMk/>
            <pc:sldMk cId="1899416137" sldId="256"/>
            <ac:inkMk id="6" creationId="{81B1114D-4E3F-E320-A7F9-47C0AA980992}"/>
          </ac:inkMkLst>
        </pc:inkChg>
        <pc:inkChg chg="add mod">
          <ac:chgData name="Venkatasubramanian, Mani V." userId="fbe5ce37-0145-4c31-b84a-b36f8beac5f3" providerId="ADAL" clId="{5E040AA6-F30F-4C08-8B37-3D37C81C9CF7}" dt="2023-03-02T15:50:05.881" v="177"/>
          <ac:inkMkLst>
            <pc:docMk/>
            <pc:sldMk cId="1899416137" sldId="256"/>
            <ac:inkMk id="7" creationId="{C741ADB1-61D6-62B5-DCA8-CB5A9B5F73F3}"/>
          </ac:inkMkLst>
        </pc:inkChg>
        <pc:inkChg chg="add mod">
          <ac:chgData name="Venkatasubramanian, Mani V." userId="fbe5ce37-0145-4c31-b84a-b36f8beac5f3" providerId="ADAL" clId="{5E040AA6-F30F-4C08-8B37-3D37C81C9CF7}" dt="2023-03-02T15:50:05.881" v="177"/>
          <ac:inkMkLst>
            <pc:docMk/>
            <pc:sldMk cId="1899416137" sldId="256"/>
            <ac:inkMk id="8" creationId="{10D84A31-6ABE-B2AD-DE46-FA8F253C65B1}"/>
          </ac:inkMkLst>
        </pc:inkChg>
        <pc:inkChg chg="add mod">
          <ac:chgData name="Venkatasubramanian, Mani V." userId="fbe5ce37-0145-4c31-b84a-b36f8beac5f3" providerId="ADAL" clId="{5E040AA6-F30F-4C08-8B37-3D37C81C9CF7}" dt="2023-03-02T15:50:05.881" v="177"/>
          <ac:inkMkLst>
            <pc:docMk/>
            <pc:sldMk cId="1899416137" sldId="256"/>
            <ac:inkMk id="9" creationId="{2F153397-AF6D-3341-4185-D6A38FE70E04}"/>
          </ac:inkMkLst>
        </pc:inkChg>
        <pc:inkChg chg="add mod">
          <ac:chgData name="Venkatasubramanian, Mani V." userId="fbe5ce37-0145-4c31-b84a-b36f8beac5f3" providerId="ADAL" clId="{5E040AA6-F30F-4C08-8B37-3D37C81C9CF7}" dt="2023-03-02T15:50:05.881" v="177"/>
          <ac:inkMkLst>
            <pc:docMk/>
            <pc:sldMk cId="1899416137" sldId="256"/>
            <ac:inkMk id="10" creationId="{29AEDCD6-504A-3C77-9497-2BA8AF05ED6E}"/>
          </ac:inkMkLst>
        </pc:inkChg>
        <pc:inkChg chg="add mod">
          <ac:chgData name="Venkatasubramanian, Mani V." userId="fbe5ce37-0145-4c31-b84a-b36f8beac5f3" providerId="ADAL" clId="{5E040AA6-F30F-4C08-8B37-3D37C81C9CF7}" dt="2023-03-02T15:50:05.881" v="177"/>
          <ac:inkMkLst>
            <pc:docMk/>
            <pc:sldMk cId="1899416137" sldId="256"/>
            <ac:inkMk id="12" creationId="{4FAAAFDF-DED0-D525-D6FD-30F2E84C05B2}"/>
          </ac:inkMkLst>
        </pc:inkChg>
        <pc:inkChg chg="add mod">
          <ac:chgData name="Venkatasubramanian, Mani V." userId="fbe5ce37-0145-4c31-b84a-b36f8beac5f3" providerId="ADAL" clId="{5E040AA6-F30F-4C08-8B37-3D37C81C9CF7}" dt="2023-03-02T15:50:05.881" v="177"/>
          <ac:inkMkLst>
            <pc:docMk/>
            <pc:sldMk cId="1899416137" sldId="256"/>
            <ac:inkMk id="13" creationId="{62D867F9-C6F0-DEF0-4AB9-8BF3A8BE1D12}"/>
          </ac:inkMkLst>
        </pc:inkChg>
        <pc:inkChg chg="add mod">
          <ac:chgData name="Venkatasubramanian, Mani V." userId="fbe5ce37-0145-4c31-b84a-b36f8beac5f3" providerId="ADAL" clId="{5E040AA6-F30F-4C08-8B37-3D37C81C9CF7}" dt="2023-03-02T15:50:05.881" v="177"/>
          <ac:inkMkLst>
            <pc:docMk/>
            <pc:sldMk cId="1899416137" sldId="256"/>
            <ac:inkMk id="14" creationId="{4BCCA689-25D6-C50B-B037-2E594CDE4931}"/>
          </ac:inkMkLst>
        </pc:inkChg>
        <pc:inkChg chg="add mod">
          <ac:chgData name="Venkatasubramanian, Mani V." userId="fbe5ce37-0145-4c31-b84a-b36f8beac5f3" providerId="ADAL" clId="{5E040AA6-F30F-4C08-8B37-3D37C81C9CF7}" dt="2023-03-02T15:50:05.881" v="177"/>
          <ac:inkMkLst>
            <pc:docMk/>
            <pc:sldMk cId="1899416137" sldId="256"/>
            <ac:inkMk id="15" creationId="{CF19BCCD-6823-A299-0A8E-3990DBFCAA51}"/>
          </ac:inkMkLst>
        </pc:inkChg>
        <pc:inkChg chg="add mod">
          <ac:chgData name="Venkatasubramanian, Mani V." userId="fbe5ce37-0145-4c31-b84a-b36f8beac5f3" providerId="ADAL" clId="{5E040AA6-F30F-4C08-8B37-3D37C81C9CF7}" dt="2023-03-02T15:50:05.881" v="177"/>
          <ac:inkMkLst>
            <pc:docMk/>
            <pc:sldMk cId="1899416137" sldId="256"/>
            <ac:inkMk id="16" creationId="{CA23A593-5F56-EB23-29DA-88208B093B5C}"/>
          </ac:inkMkLst>
        </pc:inkChg>
        <pc:inkChg chg="add mod">
          <ac:chgData name="Venkatasubramanian, Mani V." userId="fbe5ce37-0145-4c31-b84a-b36f8beac5f3" providerId="ADAL" clId="{5E040AA6-F30F-4C08-8B37-3D37C81C9CF7}" dt="2023-03-02T15:50:05.881" v="177"/>
          <ac:inkMkLst>
            <pc:docMk/>
            <pc:sldMk cId="1899416137" sldId="256"/>
            <ac:inkMk id="17" creationId="{444C935B-DA36-B4DF-C250-C1660EE9E3CB}"/>
          </ac:inkMkLst>
        </pc:inkChg>
        <pc:inkChg chg="add mod">
          <ac:chgData name="Venkatasubramanian, Mani V." userId="fbe5ce37-0145-4c31-b84a-b36f8beac5f3" providerId="ADAL" clId="{5E040AA6-F30F-4C08-8B37-3D37C81C9CF7}" dt="2023-03-02T15:50:05.881" v="177"/>
          <ac:inkMkLst>
            <pc:docMk/>
            <pc:sldMk cId="1899416137" sldId="256"/>
            <ac:inkMk id="18" creationId="{B61C0AC1-8322-138A-4C5F-1B53B7DF3BC5}"/>
          </ac:inkMkLst>
        </pc:inkChg>
        <pc:inkChg chg="add mod">
          <ac:chgData name="Venkatasubramanian, Mani V." userId="fbe5ce37-0145-4c31-b84a-b36f8beac5f3" providerId="ADAL" clId="{5E040AA6-F30F-4C08-8B37-3D37C81C9CF7}" dt="2023-03-02T15:50:05.881" v="177"/>
          <ac:inkMkLst>
            <pc:docMk/>
            <pc:sldMk cId="1899416137" sldId="256"/>
            <ac:inkMk id="20" creationId="{D2837DFE-2CED-BC08-67BC-1EB4BA4CC7B6}"/>
          </ac:inkMkLst>
        </pc:inkChg>
        <pc:inkChg chg="add mod">
          <ac:chgData name="Venkatasubramanian, Mani V." userId="fbe5ce37-0145-4c31-b84a-b36f8beac5f3" providerId="ADAL" clId="{5E040AA6-F30F-4C08-8B37-3D37C81C9CF7}" dt="2023-03-02T15:50:05.881" v="177"/>
          <ac:inkMkLst>
            <pc:docMk/>
            <pc:sldMk cId="1899416137" sldId="256"/>
            <ac:inkMk id="21" creationId="{7C1A5C40-08EA-FDDB-CD17-11055848C9DE}"/>
          </ac:inkMkLst>
        </pc:inkChg>
        <pc:inkChg chg="add mod">
          <ac:chgData name="Venkatasubramanian, Mani V." userId="fbe5ce37-0145-4c31-b84a-b36f8beac5f3" providerId="ADAL" clId="{5E040AA6-F30F-4C08-8B37-3D37C81C9CF7}" dt="2023-03-02T15:50:05.881" v="177"/>
          <ac:inkMkLst>
            <pc:docMk/>
            <pc:sldMk cId="1899416137" sldId="256"/>
            <ac:inkMk id="22" creationId="{C12D64BC-49E7-F0A6-EE07-9E9414637498}"/>
          </ac:inkMkLst>
        </pc:inkChg>
        <pc:inkChg chg="add mod">
          <ac:chgData name="Venkatasubramanian, Mani V." userId="fbe5ce37-0145-4c31-b84a-b36f8beac5f3" providerId="ADAL" clId="{5E040AA6-F30F-4C08-8B37-3D37C81C9CF7}" dt="2023-03-02T15:50:05.881" v="177"/>
          <ac:inkMkLst>
            <pc:docMk/>
            <pc:sldMk cId="1899416137" sldId="256"/>
            <ac:inkMk id="23" creationId="{8691387A-9F9A-4AE1-53FE-C309B236013A}"/>
          </ac:inkMkLst>
        </pc:inkChg>
        <pc:inkChg chg="add mod">
          <ac:chgData name="Venkatasubramanian, Mani V." userId="fbe5ce37-0145-4c31-b84a-b36f8beac5f3" providerId="ADAL" clId="{5E040AA6-F30F-4C08-8B37-3D37C81C9CF7}" dt="2023-03-02T15:50:05.881" v="177"/>
          <ac:inkMkLst>
            <pc:docMk/>
            <pc:sldMk cId="1899416137" sldId="256"/>
            <ac:inkMk id="24" creationId="{ADDADB51-FEAF-4F41-2FDB-A75FE9FFC85F}"/>
          </ac:inkMkLst>
        </pc:inkChg>
        <pc:inkChg chg="add mod">
          <ac:chgData name="Venkatasubramanian, Mani V." userId="fbe5ce37-0145-4c31-b84a-b36f8beac5f3" providerId="ADAL" clId="{5E040AA6-F30F-4C08-8B37-3D37C81C9CF7}" dt="2023-03-02T15:50:05.881" v="177"/>
          <ac:inkMkLst>
            <pc:docMk/>
            <pc:sldMk cId="1899416137" sldId="256"/>
            <ac:inkMk id="25" creationId="{12439B8E-AC36-C376-C543-8ADB4CB25464}"/>
          </ac:inkMkLst>
        </pc:inkChg>
        <pc:inkChg chg="add mod">
          <ac:chgData name="Venkatasubramanian, Mani V." userId="fbe5ce37-0145-4c31-b84a-b36f8beac5f3" providerId="ADAL" clId="{5E040AA6-F30F-4C08-8B37-3D37C81C9CF7}" dt="2023-03-02T15:50:05.881" v="177"/>
          <ac:inkMkLst>
            <pc:docMk/>
            <pc:sldMk cId="1899416137" sldId="256"/>
            <ac:inkMk id="26" creationId="{1229807E-BD0B-C08A-6A8D-66B3CC6EC8F5}"/>
          </ac:inkMkLst>
        </pc:inkChg>
        <pc:inkChg chg="add mod">
          <ac:chgData name="Venkatasubramanian, Mani V." userId="fbe5ce37-0145-4c31-b84a-b36f8beac5f3" providerId="ADAL" clId="{5E040AA6-F30F-4C08-8B37-3D37C81C9CF7}" dt="2023-03-02T15:50:05.881" v="177"/>
          <ac:inkMkLst>
            <pc:docMk/>
            <pc:sldMk cId="1899416137" sldId="256"/>
            <ac:inkMk id="27" creationId="{DFAE960E-30B8-125A-5CFE-EA2411FED673}"/>
          </ac:inkMkLst>
        </pc:inkChg>
        <pc:inkChg chg="add mod">
          <ac:chgData name="Venkatasubramanian, Mani V." userId="fbe5ce37-0145-4c31-b84a-b36f8beac5f3" providerId="ADAL" clId="{5E040AA6-F30F-4C08-8B37-3D37C81C9CF7}" dt="2023-03-02T15:50:05.881" v="177"/>
          <ac:inkMkLst>
            <pc:docMk/>
            <pc:sldMk cId="1899416137" sldId="256"/>
            <ac:inkMk id="28" creationId="{07714E6A-5ECC-E884-9768-59BC43DFAF7D}"/>
          </ac:inkMkLst>
        </pc:inkChg>
        <pc:inkChg chg="add mod">
          <ac:chgData name="Venkatasubramanian, Mani V." userId="fbe5ce37-0145-4c31-b84a-b36f8beac5f3" providerId="ADAL" clId="{5E040AA6-F30F-4C08-8B37-3D37C81C9CF7}" dt="2023-03-02T15:50:05.881" v="177"/>
          <ac:inkMkLst>
            <pc:docMk/>
            <pc:sldMk cId="1899416137" sldId="256"/>
            <ac:inkMk id="29" creationId="{260519F8-1663-1F85-DAC7-705548B74545}"/>
          </ac:inkMkLst>
        </pc:inkChg>
        <pc:inkChg chg="add mod">
          <ac:chgData name="Venkatasubramanian, Mani V." userId="fbe5ce37-0145-4c31-b84a-b36f8beac5f3" providerId="ADAL" clId="{5E040AA6-F30F-4C08-8B37-3D37C81C9CF7}" dt="2023-03-02T15:50:05.881" v="177"/>
          <ac:inkMkLst>
            <pc:docMk/>
            <pc:sldMk cId="1899416137" sldId="256"/>
            <ac:inkMk id="30" creationId="{369A1BF1-A6FB-F620-5E38-A957D6A45FC7}"/>
          </ac:inkMkLst>
        </pc:inkChg>
        <pc:inkChg chg="add mod">
          <ac:chgData name="Venkatasubramanian, Mani V." userId="fbe5ce37-0145-4c31-b84a-b36f8beac5f3" providerId="ADAL" clId="{5E040AA6-F30F-4C08-8B37-3D37C81C9CF7}" dt="2023-03-02T15:50:05.881" v="177"/>
          <ac:inkMkLst>
            <pc:docMk/>
            <pc:sldMk cId="1899416137" sldId="256"/>
            <ac:inkMk id="31" creationId="{DB4CAF7B-21E5-7FFB-37FD-A8E18D11C85F}"/>
          </ac:inkMkLst>
        </pc:inkChg>
        <pc:inkChg chg="add mod">
          <ac:chgData name="Venkatasubramanian, Mani V." userId="fbe5ce37-0145-4c31-b84a-b36f8beac5f3" providerId="ADAL" clId="{5E040AA6-F30F-4C08-8B37-3D37C81C9CF7}" dt="2023-03-02T15:50:05.881" v="177"/>
          <ac:inkMkLst>
            <pc:docMk/>
            <pc:sldMk cId="1899416137" sldId="256"/>
            <ac:inkMk id="32" creationId="{33BCB2F6-D904-8304-150B-39820E44B102}"/>
          </ac:inkMkLst>
        </pc:inkChg>
        <pc:inkChg chg="add mod">
          <ac:chgData name="Venkatasubramanian, Mani V." userId="fbe5ce37-0145-4c31-b84a-b36f8beac5f3" providerId="ADAL" clId="{5E040AA6-F30F-4C08-8B37-3D37C81C9CF7}" dt="2023-03-02T15:50:05.881" v="177"/>
          <ac:inkMkLst>
            <pc:docMk/>
            <pc:sldMk cId="1899416137" sldId="256"/>
            <ac:inkMk id="33" creationId="{BD545A13-3B5D-59A0-49E6-FD9BF3D42314}"/>
          </ac:inkMkLst>
        </pc:inkChg>
        <pc:inkChg chg="add mod">
          <ac:chgData name="Venkatasubramanian, Mani V." userId="fbe5ce37-0145-4c31-b84a-b36f8beac5f3" providerId="ADAL" clId="{5E040AA6-F30F-4C08-8B37-3D37C81C9CF7}" dt="2023-03-02T15:50:05.881" v="177"/>
          <ac:inkMkLst>
            <pc:docMk/>
            <pc:sldMk cId="1899416137" sldId="256"/>
            <ac:inkMk id="34" creationId="{CF7AA78D-970D-EB7B-24A1-392D6CB3708A}"/>
          </ac:inkMkLst>
        </pc:inkChg>
        <pc:inkChg chg="add mod">
          <ac:chgData name="Venkatasubramanian, Mani V." userId="fbe5ce37-0145-4c31-b84a-b36f8beac5f3" providerId="ADAL" clId="{5E040AA6-F30F-4C08-8B37-3D37C81C9CF7}" dt="2023-03-02T15:50:05.881" v="177"/>
          <ac:inkMkLst>
            <pc:docMk/>
            <pc:sldMk cId="1899416137" sldId="256"/>
            <ac:inkMk id="35" creationId="{9DB6816D-0D13-F83F-F7A9-8C9186DAF318}"/>
          </ac:inkMkLst>
        </pc:inkChg>
        <pc:inkChg chg="add mod">
          <ac:chgData name="Venkatasubramanian, Mani V." userId="fbe5ce37-0145-4c31-b84a-b36f8beac5f3" providerId="ADAL" clId="{5E040AA6-F30F-4C08-8B37-3D37C81C9CF7}" dt="2023-03-02T15:50:05.881" v="177"/>
          <ac:inkMkLst>
            <pc:docMk/>
            <pc:sldMk cId="1899416137" sldId="256"/>
            <ac:inkMk id="36" creationId="{DAD101FC-51F2-C904-9FAA-B8D6449ABE76}"/>
          </ac:inkMkLst>
        </pc:inkChg>
        <pc:inkChg chg="add mod">
          <ac:chgData name="Venkatasubramanian, Mani V." userId="fbe5ce37-0145-4c31-b84a-b36f8beac5f3" providerId="ADAL" clId="{5E040AA6-F30F-4C08-8B37-3D37C81C9CF7}" dt="2023-03-02T15:50:05.881" v="177"/>
          <ac:inkMkLst>
            <pc:docMk/>
            <pc:sldMk cId="1899416137" sldId="256"/>
            <ac:inkMk id="37" creationId="{6A221E29-B533-7D7B-0909-CDC417B6ED59}"/>
          </ac:inkMkLst>
        </pc:inkChg>
        <pc:inkChg chg="add mod">
          <ac:chgData name="Venkatasubramanian, Mani V." userId="fbe5ce37-0145-4c31-b84a-b36f8beac5f3" providerId="ADAL" clId="{5E040AA6-F30F-4C08-8B37-3D37C81C9CF7}" dt="2023-03-02T15:50:05.881" v="177"/>
          <ac:inkMkLst>
            <pc:docMk/>
            <pc:sldMk cId="1899416137" sldId="256"/>
            <ac:inkMk id="40" creationId="{EAAC400E-B213-FBBC-CAAB-03C7B401F241}"/>
          </ac:inkMkLst>
        </pc:inkChg>
        <pc:inkChg chg="add mod">
          <ac:chgData name="Venkatasubramanian, Mani V." userId="fbe5ce37-0145-4c31-b84a-b36f8beac5f3" providerId="ADAL" clId="{5E040AA6-F30F-4C08-8B37-3D37C81C9CF7}" dt="2023-03-02T15:50:05.881" v="177"/>
          <ac:inkMkLst>
            <pc:docMk/>
            <pc:sldMk cId="1899416137" sldId="256"/>
            <ac:inkMk id="41" creationId="{4843F089-A003-ED74-A6F0-98207EBD9917}"/>
          </ac:inkMkLst>
        </pc:inkChg>
        <pc:inkChg chg="add mod">
          <ac:chgData name="Venkatasubramanian, Mani V." userId="fbe5ce37-0145-4c31-b84a-b36f8beac5f3" providerId="ADAL" clId="{5E040AA6-F30F-4C08-8B37-3D37C81C9CF7}" dt="2023-03-02T15:50:05.881" v="177"/>
          <ac:inkMkLst>
            <pc:docMk/>
            <pc:sldMk cId="1899416137" sldId="256"/>
            <ac:inkMk id="42" creationId="{A7C9C90C-802C-A1F7-B01B-9CD501425E94}"/>
          </ac:inkMkLst>
        </pc:inkChg>
        <pc:inkChg chg="add mod">
          <ac:chgData name="Venkatasubramanian, Mani V." userId="fbe5ce37-0145-4c31-b84a-b36f8beac5f3" providerId="ADAL" clId="{5E040AA6-F30F-4C08-8B37-3D37C81C9CF7}" dt="2023-03-02T15:50:05.881" v="177"/>
          <ac:inkMkLst>
            <pc:docMk/>
            <pc:sldMk cId="1899416137" sldId="256"/>
            <ac:inkMk id="43" creationId="{E2BDC74D-018E-A6ED-30F1-DF3975006290}"/>
          </ac:inkMkLst>
        </pc:inkChg>
        <pc:inkChg chg="add mod">
          <ac:chgData name="Venkatasubramanian, Mani V." userId="fbe5ce37-0145-4c31-b84a-b36f8beac5f3" providerId="ADAL" clId="{5E040AA6-F30F-4C08-8B37-3D37C81C9CF7}" dt="2023-03-02T15:50:05.881" v="177"/>
          <ac:inkMkLst>
            <pc:docMk/>
            <pc:sldMk cId="1899416137" sldId="256"/>
            <ac:inkMk id="44" creationId="{7131A5DB-882A-8105-B3C1-721A589DE8BB}"/>
          </ac:inkMkLst>
        </pc:inkChg>
        <pc:inkChg chg="add mod">
          <ac:chgData name="Venkatasubramanian, Mani V." userId="fbe5ce37-0145-4c31-b84a-b36f8beac5f3" providerId="ADAL" clId="{5E040AA6-F30F-4C08-8B37-3D37C81C9CF7}" dt="2023-03-02T15:50:05.881" v="177"/>
          <ac:inkMkLst>
            <pc:docMk/>
            <pc:sldMk cId="1899416137" sldId="256"/>
            <ac:inkMk id="45" creationId="{8F08AC86-48F3-70AD-C59A-2BE5ADF0EA30}"/>
          </ac:inkMkLst>
        </pc:inkChg>
        <pc:inkChg chg="add mod">
          <ac:chgData name="Venkatasubramanian, Mani V." userId="fbe5ce37-0145-4c31-b84a-b36f8beac5f3" providerId="ADAL" clId="{5E040AA6-F30F-4C08-8B37-3D37C81C9CF7}" dt="2023-03-02T15:50:05.881" v="177"/>
          <ac:inkMkLst>
            <pc:docMk/>
            <pc:sldMk cId="1899416137" sldId="256"/>
            <ac:inkMk id="46" creationId="{6576EB3D-95A8-0738-3C6C-D5673100094A}"/>
          </ac:inkMkLst>
        </pc:inkChg>
        <pc:inkChg chg="add mod">
          <ac:chgData name="Venkatasubramanian, Mani V." userId="fbe5ce37-0145-4c31-b84a-b36f8beac5f3" providerId="ADAL" clId="{5E040AA6-F30F-4C08-8B37-3D37C81C9CF7}" dt="2023-03-02T15:50:05.881" v="177"/>
          <ac:inkMkLst>
            <pc:docMk/>
            <pc:sldMk cId="1899416137" sldId="256"/>
            <ac:inkMk id="47" creationId="{F347C49A-1865-2ACB-4D85-8C000BF0018B}"/>
          </ac:inkMkLst>
        </pc:inkChg>
        <pc:inkChg chg="add mod">
          <ac:chgData name="Venkatasubramanian, Mani V." userId="fbe5ce37-0145-4c31-b84a-b36f8beac5f3" providerId="ADAL" clId="{5E040AA6-F30F-4C08-8B37-3D37C81C9CF7}" dt="2023-03-02T15:50:05.881" v="177"/>
          <ac:inkMkLst>
            <pc:docMk/>
            <pc:sldMk cId="1899416137" sldId="256"/>
            <ac:inkMk id="48" creationId="{FBF1B268-74B4-F537-59DD-D5E005DBDCBA}"/>
          </ac:inkMkLst>
        </pc:inkChg>
        <pc:inkChg chg="add mod">
          <ac:chgData name="Venkatasubramanian, Mani V." userId="fbe5ce37-0145-4c31-b84a-b36f8beac5f3" providerId="ADAL" clId="{5E040AA6-F30F-4C08-8B37-3D37C81C9CF7}" dt="2023-03-02T15:50:05.881" v="177"/>
          <ac:inkMkLst>
            <pc:docMk/>
            <pc:sldMk cId="1899416137" sldId="256"/>
            <ac:inkMk id="49" creationId="{AAC0636C-24C6-0451-07B9-7A2D209FB109}"/>
          </ac:inkMkLst>
        </pc:inkChg>
        <pc:inkChg chg="add mod">
          <ac:chgData name="Venkatasubramanian, Mani V." userId="fbe5ce37-0145-4c31-b84a-b36f8beac5f3" providerId="ADAL" clId="{5E040AA6-F30F-4C08-8B37-3D37C81C9CF7}" dt="2023-03-02T15:50:05.881" v="177"/>
          <ac:inkMkLst>
            <pc:docMk/>
            <pc:sldMk cId="1899416137" sldId="256"/>
            <ac:inkMk id="50" creationId="{61841FA7-6248-70AA-C371-C9C37E9F3877}"/>
          </ac:inkMkLst>
        </pc:inkChg>
        <pc:inkChg chg="add">
          <ac:chgData name="Venkatasubramanian, Mani V." userId="fbe5ce37-0145-4c31-b84a-b36f8beac5f3" providerId="ADAL" clId="{5E040AA6-F30F-4C08-8B37-3D37C81C9CF7}" dt="2023-03-02T15:47:05.134" v="49" actId="9405"/>
          <ac:inkMkLst>
            <pc:docMk/>
            <pc:sldMk cId="1899416137" sldId="256"/>
            <ac:inkMk id="52" creationId="{9E058389-6432-82B6-FBF8-BB811DD5F1EC}"/>
          </ac:inkMkLst>
        </pc:inkChg>
        <pc:inkChg chg="add mod">
          <ac:chgData name="Venkatasubramanian, Mani V." userId="fbe5ce37-0145-4c31-b84a-b36f8beac5f3" providerId="ADAL" clId="{5E040AA6-F30F-4C08-8B37-3D37C81C9CF7}" dt="2023-03-02T15:50:05.881" v="177"/>
          <ac:inkMkLst>
            <pc:docMk/>
            <pc:sldMk cId="1899416137" sldId="256"/>
            <ac:inkMk id="53" creationId="{F9941A66-A071-0073-1925-97037CD0C5EA}"/>
          </ac:inkMkLst>
        </pc:inkChg>
        <pc:inkChg chg="add mod">
          <ac:chgData name="Venkatasubramanian, Mani V." userId="fbe5ce37-0145-4c31-b84a-b36f8beac5f3" providerId="ADAL" clId="{5E040AA6-F30F-4C08-8B37-3D37C81C9CF7}" dt="2023-03-02T15:50:05.881" v="177"/>
          <ac:inkMkLst>
            <pc:docMk/>
            <pc:sldMk cId="1899416137" sldId="256"/>
            <ac:inkMk id="54" creationId="{CE9249A2-C69D-ECA0-BDBB-6AD211109529}"/>
          </ac:inkMkLst>
        </pc:inkChg>
        <pc:inkChg chg="add mod">
          <ac:chgData name="Venkatasubramanian, Mani V." userId="fbe5ce37-0145-4c31-b84a-b36f8beac5f3" providerId="ADAL" clId="{5E040AA6-F30F-4C08-8B37-3D37C81C9CF7}" dt="2023-03-02T15:50:05.881" v="177"/>
          <ac:inkMkLst>
            <pc:docMk/>
            <pc:sldMk cId="1899416137" sldId="256"/>
            <ac:inkMk id="55" creationId="{DD0938D2-708C-DF80-EA96-3CBF79C91A63}"/>
          </ac:inkMkLst>
        </pc:inkChg>
        <pc:inkChg chg="add mod">
          <ac:chgData name="Venkatasubramanian, Mani V." userId="fbe5ce37-0145-4c31-b84a-b36f8beac5f3" providerId="ADAL" clId="{5E040AA6-F30F-4C08-8B37-3D37C81C9CF7}" dt="2023-03-02T15:50:05.881" v="177"/>
          <ac:inkMkLst>
            <pc:docMk/>
            <pc:sldMk cId="1899416137" sldId="256"/>
            <ac:inkMk id="56" creationId="{C385C7F3-D7B9-107D-9EF8-50B0D3836019}"/>
          </ac:inkMkLst>
        </pc:inkChg>
        <pc:inkChg chg="add mod">
          <ac:chgData name="Venkatasubramanian, Mani V." userId="fbe5ce37-0145-4c31-b84a-b36f8beac5f3" providerId="ADAL" clId="{5E040AA6-F30F-4C08-8B37-3D37C81C9CF7}" dt="2023-03-02T15:50:05.881" v="177"/>
          <ac:inkMkLst>
            <pc:docMk/>
            <pc:sldMk cId="1899416137" sldId="256"/>
            <ac:inkMk id="57" creationId="{237C7477-3679-D4A2-7E36-8B2A335886DE}"/>
          </ac:inkMkLst>
        </pc:inkChg>
        <pc:inkChg chg="add mod">
          <ac:chgData name="Venkatasubramanian, Mani V." userId="fbe5ce37-0145-4c31-b84a-b36f8beac5f3" providerId="ADAL" clId="{5E040AA6-F30F-4C08-8B37-3D37C81C9CF7}" dt="2023-03-02T15:50:05.881" v="177"/>
          <ac:inkMkLst>
            <pc:docMk/>
            <pc:sldMk cId="1899416137" sldId="256"/>
            <ac:inkMk id="58" creationId="{4A4AC8EA-2E24-2DBC-9781-76B9AF45E6D2}"/>
          </ac:inkMkLst>
        </pc:inkChg>
        <pc:inkChg chg="add mod">
          <ac:chgData name="Venkatasubramanian, Mani V." userId="fbe5ce37-0145-4c31-b84a-b36f8beac5f3" providerId="ADAL" clId="{5E040AA6-F30F-4C08-8B37-3D37C81C9CF7}" dt="2023-03-02T15:50:05.881" v="177"/>
          <ac:inkMkLst>
            <pc:docMk/>
            <pc:sldMk cId="1899416137" sldId="256"/>
            <ac:inkMk id="59" creationId="{96D85135-8968-4B52-EB58-16CBCE74F982}"/>
          </ac:inkMkLst>
        </pc:inkChg>
        <pc:inkChg chg="add mod">
          <ac:chgData name="Venkatasubramanian, Mani V." userId="fbe5ce37-0145-4c31-b84a-b36f8beac5f3" providerId="ADAL" clId="{5E040AA6-F30F-4C08-8B37-3D37C81C9CF7}" dt="2023-03-02T15:50:05.881" v="177"/>
          <ac:inkMkLst>
            <pc:docMk/>
            <pc:sldMk cId="1899416137" sldId="256"/>
            <ac:inkMk id="60" creationId="{53787027-C44C-BF4F-7CBC-F8197102C7CA}"/>
          </ac:inkMkLst>
        </pc:inkChg>
        <pc:inkChg chg="add mod">
          <ac:chgData name="Venkatasubramanian, Mani V." userId="fbe5ce37-0145-4c31-b84a-b36f8beac5f3" providerId="ADAL" clId="{5E040AA6-F30F-4C08-8B37-3D37C81C9CF7}" dt="2023-03-02T15:50:05.881" v="177"/>
          <ac:inkMkLst>
            <pc:docMk/>
            <pc:sldMk cId="1899416137" sldId="256"/>
            <ac:inkMk id="61" creationId="{3FC4078D-F202-328C-50DC-B40006F72BFF}"/>
          </ac:inkMkLst>
        </pc:inkChg>
        <pc:inkChg chg="add mod">
          <ac:chgData name="Venkatasubramanian, Mani V." userId="fbe5ce37-0145-4c31-b84a-b36f8beac5f3" providerId="ADAL" clId="{5E040AA6-F30F-4C08-8B37-3D37C81C9CF7}" dt="2023-03-02T15:50:05.881" v="177"/>
          <ac:inkMkLst>
            <pc:docMk/>
            <pc:sldMk cId="1899416137" sldId="256"/>
            <ac:inkMk id="62" creationId="{698CE9A0-4B39-F376-49D3-061E8BB643FB}"/>
          </ac:inkMkLst>
        </pc:inkChg>
        <pc:inkChg chg="add mod">
          <ac:chgData name="Venkatasubramanian, Mani V." userId="fbe5ce37-0145-4c31-b84a-b36f8beac5f3" providerId="ADAL" clId="{5E040AA6-F30F-4C08-8B37-3D37C81C9CF7}" dt="2023-03-02T15:50:05.881" v="177"/>
          <ac:inkMkLst>
            <pc:docMk/>
            <pc:sldMk cId="1899416137" sldId="256"/>
            <ac:inkMk id="63" creationId="{AFB144F1-8913-B099-319D-58FD30657970}"/>
          </ac:inkMkLst>
        </pc:inkChg>
        <pc:inkChg chg="add mod">
          <ac:chgData name="Venkatasubramanian, Mani V." userId="fbe5ce37-0145-4c31-b84a-b36f8beac5f3" providerId="ADAL" clId="{5E040AA6-F30F-4C08-8B37-3D37C81C9CF7}" dt="2023-03-02T15:50:05.881" v="177"/>
          <ac:inkMkLst>
            <pc:docMk/>
            <pc:sldMk cId="1899416137" sldId="256"/>
            <ac:inkMk id="68" creationId="{4001056B-FC6D-94E5-659D-01E157399163}"/>
          </ac:inkMkLst>
        </pc:inkChg>
        <pc:inkChg chg="add mod">
          <ac:chgData name="Venkatasubramanian, Mani V." userId="fbe5ce37-0145-4c31-b84a-b36f8beac5f3" providerId="ADAL" clId="{5E040AA6-F30F-4C08-8B37-3D37C81C9CF7}" dt="2023-03-02T15:50:05.881" v="177"/>
          <ac:inkMkLst>
            <pc:docMk/>
            <pc:sldMk cId="1899416137" sldId="256"/>
            <ac:inkMk id="69" creationId="{1081418F-6858-8CCD-6F0C-8B917129416F}"/>
          </ac:inkMkLst>
        </pc:inkChg>
        <pc:inkChg chg="add mod">
          <ac:chgData name="Venkatasubramanian, Mani V." userId="fbe5ce37-0145-4c31-b84a-b36f8beac5f3" providerId="ADAL" clId="{5E040AA6-F30F-4C08-8B37-3D37C81C9CF7}" dt="2023-03-02T15:50:05.881" v="177"/>
          <ac:inkMkLst>
            <pc:docMk/>
            <pc:sldMk cId="1899416137" sldId="256"/>
            <ac:inkMk id="70" creationId="{F38CE159-7945-71CD-8549-1F797628D70C}"/>
          </ac:inkMkLst>
        </pc:inkChg>
        <pc:inkChg chg="add mod">
          <ac:chgData name="Venkatasubramanian, Mani V." userId="fbe5ce37-0145-4c31-b84a-b36f8beac5f3" providerId="ADAL" clId="{5E040AA6-F30F-4C08-8B37-3D37C81C9CF7}" dt="2023-03-02T15:50:05.881" v="177"/>
          <ac:inkMkLst>
            <pc:docMk/>
            <pc:sldMk cId="1899416137" sldId="256"/>
            <ac:inkMk id="71" creationId="{403DBAE7-247B-BC87-319F-B225CED350F3}"/>
          </ac:inkMkLst>
        </pc:inkChg>
        <pc:inkChg chg="add mod">
          <ac:chgData name="Venkatasubramanian, Mani V." userId="fbe5ce37-0145-4c31-b84a-b36f8beac5f3" providerId="ADAL" clId="{5E040AA6-F30F-4C08-8B37-3D37C81C9CF7}" dt="2023-03-02T15:50:05.881" v="177"/>
          <ac:inkMkLst>
            <pc:docMk/>
            <pc:sldMk cId="1899416137" sldId="256"/>
            <ac:inkMk id="72" creationId="{F7C5E30F-6665-836C-A021-C9BED3ED685A}"/>
          </ac:inkMkLst>
        </pc:inkChg>
        <pc:inkChg chg="add mod">
          <ac:chgData name="Venkatasubramanian, Mani V." userId="fbe5ce37-0145-4c31-b84a-b36f8beac5f3" providerId="ADAL" clId="{5E040AA6-F30F-4C08-8B37-3D37C81C9CF7}" dt="2023-03-02T15:50:05.881" v="177"/>
          <ac:inkMkLst>
            <pc:docMk/>
            <pc:sldMk cId="1899416137" sldId="256"/>
            <ac:inkMk id="73" creationId="{3B6C9576-6FF5-5BDF-C7A0-69EA41260E1C}"/>
          </ac:inkMkLst>
        </pc:inkChg>
        <pc:inkChg chg="add mod">
          <ac:chgData name="Venkatasubramanian, Mani V." userId="fbe5ce37-0145-4c31-b84a-b36f8beac5f3" providerId="ADAL" clId="{5E040AA6-F30F-4C08-8B37-3D37C81C9CF7}" dt="2023-03-02T15:50:05.881" v="177"/>
          <ac:inkMkLst>
            <pc:docMk/>
            <pc:sldMk cId="1899416137" sldId="256"/>
            <ac:inkMk id="74" creationId="{A1AED6C3-C12F-EFEB-7182-5855FCEBE054}"/>
          </ac:inkMkLst>
        </pc:inkChg>
        <pc:inkChg chg="add mod">
          <ac:chgData name="Venkatasubramanian, Mani V." userId="fbe5ce37-0145-4c31-b84a-b36f8beac5f3" providerId="ADAL" clId="{5E040AA6-F30F-4C08-8B37-3D37C81C9CF7}" dt="2023-03-02T15:50:05.881" v="177"/>
          <ac:inkMkLst>
            <pc:docMk/>
            <pc:sldMk cId="1899416137" sldId="256"/>
            <ac:inkMk id="75" creationId="{634731D7-5A88-3658-069A-215B00DA5878}"/>
          </ac:inkMkLst>
        </pc:inkChg>
        <pc:inkChg chg="add mod">
          <ac:chgData name="Venkatasubramanian, Mani V." userId="fbe5ce37-0145-4c31-b84a-b36f8beac5f3" providerId="ADAL" clId="{5E040AA6-F30F-4C08-8B37-3D37C81C9CF7}" dt="2023-03-02T15:50:05.881" v="177"/>
          <ac:inkMkLst>
            <pc:docMk/>
            <pc:sldMk cId="1899416137" sldId="256"/>
            <ac:inkMk id="76" creationId="{F2D3193D-B271-6068-DF6A-7F311F8ADA8A}"/>
          </ac:inkMkLst>
        </pc:inkChg>
        <pc:inkChg chg="add mod">
          <ac:chgData name="Venkatasubramanian, Mani V." userId="fbe5ce37-0145-4c31-b84a-b36f8beac5f3" providerId="ADAL" clId="{5E040AA6-F30F-4C08-8B37-3D37C81C9CF7}" dt="2023-03-02T15:50:05.881" v="177"/>
          <ac:inkMkLst>
            <pc:docMk/>
            <pc:sldMk cId="1899416137" sldId="256"/>
            <ac:inkMk id="77" creationId="{F009A9F1-1C55-9C61-FF2E-E08EFFFD5D21}"/>
          </ac:inkMkLst>
        </pc:inkChg>
        <pc:inkChg chg="add mod">
          <ac:chgData name="Venkatasubramanian, Mani V." userId="fbe5ce37-0145-4c31-b84a-b36f8beac5f3" providerId="ADAL" clId="{5E040AA6-F30F-4C08-8B37-3D37C81C9CF7}" dt="2023-03-02T15:50:05.881" v="177"/>
          <ac:inkMkLst>
            <pc:docMk/>
            <pc:sldMk cId="1899416137" sldId="256"/>
            <ac:inkMk id="78" creationId="{81D568D6-D220-D776-25D1-942D9C3BCA4C}"/>
          </ac:inkMkLst>
        </pc:inkChg>
        <pc:inkChg chg="add mod">
          <ac:chgData name="Venkatasubramanian, Mani V." userId="fbe5ce37-0145-4c31-b84a-b36f8beac5f3" providerId="ADAL" clId="{5E040AA6-F30F-4C08-8B37-3D37C81C9CF7}" dt="2023-03-02T15:50:05.881" v="177"/>
          <ac:inkMkLst>
            <pc:docMk/>
            <pc:sldMk cId="1899416137" sldId="256"/>
            <ac:inkMk id="79" creationId="{0DBB7532-3FF3-2272-206A-3DF23845D47C}"/>
          </ac:inkMkLst>
        </pc:inkChg>
        <pc:inkChg chg="add mod">
          <ac:chgData name="Venkatasubramanian, Mani V." userId="fbe5ce37-0145-4c31-b84a-b36f8beac5f3" providerId="ADAL" clId="{5E040AA6-F30F-4C08-8B37-3D37C81C9CF7}" dt="2023-03-02T15:50:05.881" v="177"/>
          <ac:inkMkLst>
            <pc:docMk/>
            <pc:sldMk cId="1899416137" sldId="256"/>
            <ac:inkMk id="80" creationId="{168D2217-A656-0CEC-66C6-2DAE9D483052}"/>
          </ac:inkMkLst>
        </pc:inkChg>
        <pc:inkChg chg="add mod">
          <ac:chgData name="Venkatasubramanian, Mani V." userId="fbe5ce37-0145-4c31-b84a-b36f8beac5f3" providerId="ADAL" clId="{5E040AA6-F30F-4C08-8B37-3D37C81C9CF7}" dt="2023-03-02T15:50:05.881" v="177"/>
          <ac:inkMkLst>
            <pc:docMk/>
            <pc:sldMk cId="1899416137" sldId="256"/>
            <ac:inkMk id="83" creationId="{E4781107-C67B-5672-65E0-5B7AC069D2E6}"/>
          </ac:inkMkLst>
        </pc:inkChg>
        <pc:inkChg chg="add mod">
          <ac:chgData name="Venkatasubramanian, Mani V." userId="fbe5ce37-0145-4c31-b84a-b36f8beac5f3" providerId="ADAL" clId="{5E040AA6-F30F-4C08-8B37-3D37C81C9CF7}" dt="2023-03-02T15:50:05.881" v="177"/>
          <ac:inkMkLst>
            <pc:docMk/>
            <pc:sldMk cId="1899416137" sldId="256"/>
            <ac:inkMk id="84" creationId="{3FE1CED1-0C31-A1EB-AFA3-27F6F73A0F20}"/>
          </ac:inkMkLst>
        </pc:inkChg>
        <pc:inkChg chg="add mod">
          <ac:chgData name="Venkatasubramanian, Mani V." userId="fbe5ce37-0145-4c31-b84a-b36f8beac5f3" providerId="ADAL" clId="{5E040AA6-F30F-4C08-8B37-3D37C81C9CF7}" dt="2023-03-02T15:50:05.881" v="177"/>
          <ac:inkMkLst>
            <pc:docMk/>
            <pc:sldMk cId="1899416137" sldId="256"/>
            <ac:inkMk id="85" creationId="{22B92342-FE2E-76FE-D25A-AD086C369E12}"/>
          </ac:inkMkLst>
        </pc:inkChg>
        <pc:inkChg chg="add mod">
          <ac:chgData name="Venkatasubramanian, Mani V." userId="fbe5ce37-0145-4c31-b84a-b36f8beac5f3" providerId="ADAL" clId="{5E040AA6-F30F-4C08-8B37-3D37C81C9CF7}" dt="2023-03-02T15:50:05.881" v="177"/>
          <ac:inkMkLst>
            <pc:docMk/>
            <pc:sldMk cId="1899416137" sldId="256"/>
            <ac:inkMk id="86" creationId="{1430203F-1A3D-1B2B-A82A-C52DE7478291}"/>
          </ac:inkMkLst>
        </pc:inkChg>
        <pc:inkChg chg="add mod">
          <ac:chgData name="Venkatasubramanian, Mani V." userId="fbe5ce37-0145-4c31-b84a-b36f8beac5f3" providerId="ADAL" clId="{5E040AA6-F30F-4C08-8B37-3D37C81C9CF7}" dt="2023-03-02T15:50:05.881" v="177"/>
          <ac:inkMkLst>
            <pc:docMk/>
            <pc:sldMk cId="1899416137" sldId="256"/>
            <ac:inkMk id="87" creationId="{8D52A93F-E4F1-857C-2F39-316771309B7A}"/>
          </ac:inkMkLst>
        </pc:inkChg>
        <pc:inkChg chg="add mod">
          <ac:chgData name="Venkatasubramanian, Mani V." userId="fbe5ce37-0145-4c31-b84a-b36f8beac5f3" providerId="ADAL" clId="{5E040AA6-F30F-4C08-8B37-3D37C81C9CF7}" dt="2023-03-02T15:50:05.881" v="177"/>
          <ac:inkMkLst>
            <pc:docMk/>
            <pc:sldMk cId="1899416137" sldId="256"/>
            <ac:inkMk id="88" creationId="{8E814098-69C3-18A4-7B71-9DD80EDBF075}"/>
          </ac:inkMkLst>
        </pc:inkChg>
        <pc:inkChg chg="add mod">
          <ac:chgData name="Venkatasubramanian, Mani V." userId="fbe5ce37-0145-4c31-b84a-b36f8beac5f3" providerId="ADAL" clId="{5E040AA6-F30F-4C08-8B37-3D37C81C9CF7}" dt="2023-03-02T15:50:05.881" v="177"/>
          <ac:inkMkLst>
            <pc:docMk/>
            <pc:sldMk cId="1899416137" sldId="256"/>
            <ac:inkMk id="91" creationId="{F9577D1B-3E7D-26AB-03D7-E73B143FBF22}"/>
          </ac:inkMkLst>
        </pc:inkChg>
        <pc:inkChg chg="add mod">
          <ac:chgData name="Venkatasubramanian, Mani V." userId="fbe5ce37-0145-4c31-b84a-b36f8beac5f3" providerId="ADAL" clId="{5E040AA6-F30F-4C08-8B37-3D37C81C9CF7}" dt="2023-03-02T15:50:05.881" v="177"/>
          <ac:inkMkLst>
            <pc:docMk/>
            <pc:sldMk cId="1899416137" sldId="256"/>
            <ac:inkMk id="92" creationId="{87C503EA-C2C8-9D80-810C-01D855B311EE}"/>
          </ac:inkMkLst>
        </pc:inkChg>
        <pc:inkChg chg="add mod">
          <ac:chgData name="Venkatasubramanian, Mani V." userId="fbe5ce37-0145-4c31-b84a-b36f8beac5f3" providerId="ADAL" clId="{5E040AA6-F30F-4C08-8B37-3D37C81C9CF7}" dt="2023-03-02T15:50:05.881" v="177"/>
          <ac:inkMkLst>
            <pc:docMk/>
            <pc:sldMk cId="1899416137" sldId="256"/>
            <ac:inkMk id="94" creationId="{E93A4BBE-9995-8FB7-8C0E-F2FC8A1FA352}"/>
          </ac:inkMkLst>
        </pc:inkChg>
        <pc:inkChg chg="add mod">
          <ac:chgData name="Venkatasubramanian, Mani V." userId="fbe5ce37-0145-4c31-b84a-b36f8beac5f3" providerId="ADAL" clId="{5E040AA6-F30F-4C08-8B37-3D37C81C9CF7}" dt="2023-03-02T15:50:05.881" v="177"/>
          <ac:inkMkLst>
            <pc:docMk/>
            <pc:sldMk cId="1899416137" sldId="256"/>
            <ac:inkMk id="95" creationId="{4EE8B98E-7AF7-B736-1600-98A0B980B210}"/>
          </ac:inkMkLst>
        </pc:inkChg>
        <pc:inkChg chg="add mod">
          <ac:chgData name="Venkatasubramanian, Mani V." userId="fbe5ce37-0145-4c31-b84a-b36f8beac5f3" providerId="ADAL" clId="{5E040AA6-F30F-4C08-8B37-3D37C81C9CF7}" dt="2023-03-02T15:50:05.881" v="177"/>
          <ac:inkMkLst>
            <pc:docMk/>
            <pc:sldMk cId="1899416137" sldId="256"/>
            <ac:inkMk id="96" creationId="{7D4C3F09-1B5A-1C4F-DFC9-A667ECDCA4A7}"/>
          </ac:inkMkLst>
        </pc:inkChg>
        <pc:inkChg chg="add mod">
          <ac:chgData name="Venkatasubramanian, Mani V." userId="fbe5ce37-0145-4c31-b84a-b36f8beac5f3" providerId="ADAL" clId="{5E040AA6-F30F-4C08-8B37-3D37C81C9CF7}" dt="2023-03-02T15:50:05.881" v="177"/>
          <ac:inkMkLst>
            <pc:docMk/>
            <pc:sldMk cId="1899416137" sldId="256"/>
            <ac:inkMk id="97" creationId="{84406C46-FD04-DE6B-DFDE-B290889BB177}"/>
          </ac:inkMkLst>
        </pc:inkChg>
        <pc:inkChg chg="add mod">
          <ac:chgData name="Venkatasubramanian, Mani V." userId="fbe5ce37-0145-4c31-b84a-b36f8beac5f3" providerId="ADAL" clId="{5E040AA6-F30F-4C08-8B37-3D37C81C9CF7}" dt="2023-03-02T15:50:05.881" v="177"/>
          <ac:inkMkLst>
            <pc:docMk/>
            <pc:sldMk cId="1899416137" sldId="256"/>
            <ac:inkMk id="98" creationId="{0C965D95-94FB-198F-D26D-F512315391C9}"/>
          </ac:inkMkLst>
        </pc:inkChg>
        <pc:inkChg chg="add mod">
          <ac:chgData name="Venkatasubramanian, Mani V." userId="fbe5ce37-0145-4c31-b84a-b36f8beac5f3" providerId="ADAL" clId="{5E040AA6-F30F-4C08-8B37-3D37C81C9CF7}" dt="2023-03-02T15:50:05.881" v="177"/>
          <ac:inkMkLst>
            <pc:docMk/>
            <pc:sldMk cId="1899416137" sldId="256"/>
            <ac:inkMk id="101" creationId="{E40AE4C6-5674-6D31-D80D-8DEF1EA9DC46}"/>
          </ac:inkMkLst>
        </pc:inkChg>
        <pc:inkChg chg="add mod">
          <ac:chgData name="Venkatasubramanian, Mani V." userId="fbe5ce37-0145-4c31-b84a-b36f8beac5f3" providerId="ADAL" clId="{5E040AA6-F30F-4C08-8B37-3D37C81C9CF7}" dt="2023-03-02T15:50:05.881" v="177"/>
          <ac:inkMkLst>
            <pc:docMk/>
            <pc:sldMk cId="1899416137" sldId="256"/>
            <ac:inkMk id="102" creationId="{B5852343-755C-4389-422C-3E42B6DC7107}"/>
          </ac:inkMkLst>
        </pc:inkChg>
        <pc:inkChg chg="add mod">
          <ac:chgData name="Venkatasubramanian, Mani V." userId="fbe5ce37-0145-4c31-b84a-b36f8beac5f3" providerId="ADAL" clId="{5E040AA6-F30F-4C08-8B37-3D37C81C9CF7}" dt="2023-03-02T15:50:05.881" v="177"/>
          <ac:inkMkLst>
            <pc:docMk/>
            <pc:sldMk cId="1899416137" sldId="256"/>
            <ac:inkMk id="103" creationId="{58F13EDE-B100-3745-3CE6-6E6B6439AF2E}"/>
          </ac:inkMkLst>
        </pc:inkChg>
        <pc:inkChg chg="add mod">
          <ac:chgData name="Venkatasubramanian, Mani V." userId="fbe5ce37-0145-4c31-b84a-b36f8beac5f3" providerId="ADAL" clId="{5E040AA6-F30F-4C08-8B37-3D37C81C9CF7}" dt="2023-03-02T15:50:05.881" v="177"/>
          <ac:inkMkLst>
            <pc:docMk/>
            <pc:sldMk cId="1899416137" sldId="256"/>
            <ac:inkMk id="104" creationId="{F557BD5B-2672-F77B-B08F-71F47EB66F32}"/>
          </ac:inkMkLst>
        </pc:inkChg>
        <pc:inkChg chg="add mod">
          <ac:chgData name="Venkatasubramanian, Mani V." userId="fbe5ce37-0145-4c31-b84a-b36f8beac5f3" providerId="ADAL" clId="{5E040AA6-F30F-4C08-8B37-3D37C81C9CF7}" dt="2023-03-02T15:50:05.881" v="177"/>
          <ac:inkMkLst>
            <pc:docMk/>
            <pc:sldMk cId="1899416137" sldId="256"/>
            <ac:inkMk id="105" creationId="{23045921-537D-6DD4-4059-FAC79E5B0E47}"/>
          </ac:inkMkLst>
        </pc:inkChg>
        <pc:inkChg chg="add mod">
          <ac:chgData name="Venkatasubramanian, Mani V." userId="fbe5ce37-0145-4c31-b84a-b36f8beac5f3" providerId="ADAL" clId="{5E040AA6-F30F-4C08-8B37-3D37C81C9CF7}" dt="2023-03-02T15:50:05.881" v="177"/>
          <ac:inkMkLst>
            <pc:docMk/>
            <pc:sldMk cId="1899416137" sldId="256"/>
            <ac:inkMk id="106" creationId="{5989CDD6-9E4F-9C5A-C9B9-87D9FA1EFA70}"/>
          </ac:inkMkLst>
        </pc:inkChg>
        <pc:inkChg chg="add mod">
          <ac:chgData name="Venkatasubramanian, Mani V." userId="fbe5ce37-0145-4c31-b84a-b36f8beac5f3" providerId="ADAL" clId="{5E040AA6-F30F-4C08-8B37-3D37C81C9CF7}" dt="2023-03-02T15:50:05.881" v="177"/>
          <ac:inkMkLst>
            <pc:docMk/>
            <pc:sldMk cId="1899416137" sldId="256"/>
            <ac:inkMk id="107" creationId="{E4E60F55-86A4-9B63-832C-FB7430E3C12E}"/>
          </ac:inkMkLst>
        </pc:inkChg>
        <pc:inkChg chg="add mod">
          <ac:chgData name="Venkatasubramanian, Mani V." userId="fbe5ce37-0145-4c31-b84a-b36f8beac5f3" providerId="ADAL" clId="{5E040AA6-F30F-4C08-8B37-3D37C81C9CF7}" dt="2023-03-02T15:50:05.881" v="177"/>
          <ac:inkMkLst>
            <pc:docMk/>
            <pc:sldMk cId="1899416137" sldId="256"/>
            <ac:inkMk id="108" creationId="{BAC47707-D2B5-7274-4B9B-099E2DFF36DE}"/>
          </ac:inkMkLst>
        </pc:inkChg>
        <pc:inkChg chg="add mod">
          <ac:chgData name="Venkatasubramanian, Mani V." userId="fbe5ce37-0145-4c31-b84a-b36f8beac5f3" providerId="ADAL" clId="{5E040AA6-F30F-4C08-8B37-3D37C81C9CF7}" dt="2023-03-02T15:50:05.881" v="177"/>
          <ac:inkMkLst>
            <pc:docMk/>
            <pc:sldMk cId="1899416137" sldId="256"/>
            <ac:inkMk id="109" creationId="{2AFDA5CF-B5B9-A2B9-1CBD-1EF34D7C5649}"/>
          </ac:inkMkLst>
        </pc:inkChg>
        <pc:inkChg chg="add mod">
          <ac:chgData name="Venkatasubramanian, Mani V." userId="fbe5ce37-0145-4c31-b84a-b36f8beac5f3" providerId="ADAL" clId="{5E040AA6-F30F-4C08-8B37-3D37C81C9CF7}" dt="2023-03-02T15:50:05.881" v="177"/>
          <ac:inkMkLst>
            <pc:docMk/>
            <pc:sldMk cId="1899416137" sldId="256"/>
            <ac:inkMk id="110" creationId="{DA32B8FE-EBD8-28CB-2BE9-55DA23062B70}"/>
          </ac:inkMkLst>
        </pc:inkChg>
        <pc:inkChg chg="add mod">
          <ac:chgData name="Venkatasubramanian, Mani V." userId="fbe5ce37-0145-4c31-b84a-b36f8beac5f3" providerId="ADAL" clId="{5E040AA6-F30F-4C08-8B37-3D37C81C9CF7}" dt="2023-03-02T15:50:05.881" v="177"/>
          <ac:inkMkLst>
            <pc:docMk/>
            <pc:sldMk cId="1899416137" sldId="256"/>
            <ac:inkMk id="111" creationId="{9030BDB0-1E3B-1344-3851-454325A2D543}"/>
          </ac:inkMkLst>
        </pc:inkChg>
        <pc:inkChg chg="add mod">
          <ac:chgData name="Venkatasubramanian, Mani V." userId="fbe5ce37-0145-4c31-b84a-b36f8beac5f3" providerId="ADAL" clId="{5E040AA6-F30F-4C08-8B37-3D37C81C9CF7}" dt="2023-03-02T15:50:05.881" v="177"/>
          <ac:inkMkLst>
            <pc:docMk/>
            <pc:sldMk cId="1899416137" sldId="256"/>
            <ac:inkMk id="112" creationId="{BE17C859-5E9E-5AA7-641D-764D8EC4EED6}"/>
          </ac:inkMkLst>
        </pc:inkChg>
        <pc:inkChg chg="add mod">
          <ac:chgData name="Venkatasubramanian, Mani V." userId="fbe5ce37-0145-4c31-b84a-b36f8beac5f3" providerId="ADAL" clId="{5E040AA6-F30F-4C08-8B37-3D37C81C9CF7}" dt="2023-03-02T15:50:05.881" v="177"/>
          <ac:inkMkLst>
            <pc:docMk/>
            <pc:sldMk cId="1899416137" sldId="256"/>
            <ac:inkMk id="113" creationId="{9E4B56FB-BCF6-AEC5-95C4-DA7A918A2B1A}"/>
          </ac:inkMkLst>
        </pc:inkChg>
        <pc:inkChg chg="add mod">
          <ac:chgData name="Venkatasubramanian, Mani V." userId="fbe5ce37-0145-4c31-b84a-b36f8beac5f3" providerId="ADAL" clId="{5E040AA6-F30F-4C08-8B37-3D37C81C9CF7}" dt="2023-03-02T15:50:05.881" v="177"/>
          <ac:inkMkLst>
            <pc:docMk/>
            <pc:sldMk cId="1899416137" sldId="256"/>
            <ac:inkMk id="114" creationId="{D7EA7B74-F061-35A0-E086-8FDFBA85A199}"/>
          </ac:inkMkLst>
        </pc:inkChg>
        <pc:inkChg chg="add mod">
          <ac:chgData name="Venkatasubramanian, Mani V." userId="fbe5ce37-0145-4c31-b84a-b36f8beac5f3" providerId="ADAL" clId="{5E040AA6-F30F-4C08-8B37-3D37C81C9CF7}" dt="2023-03-02T15:50:05.881" v="177"/>
          <ac:inkMkLst>
            <pc:docMk/>
            <pc:sldMk cId="1899416137" sldId="256"/>
            <ac:inkMk id="115" creationId="{429AB898-A2BA-F6E2-78AC-2293207B3614}"/>
          </ac:inkMkLst>
        </pc:inkChg>
        <pc:inkChg chg="add mod">
          <ac:chgData name="Venkatasubramanian, Mani V." userId="fbe5ce37-0145-4c31-b84a-b36f8beac5f3" providerId="ADAL" clId="{5E040AA6-F30F-4C08-8B37-3D37C81C9CF7}" dt="2023-03-02T15:50:05.881" v="177"/>
          <ac:inkMkLst>
            <pc:docMk/>
            <pc:sldMk cId="1899416137" sldId="256"/>
            <ac:inkMk id="116" creationId="{0A8C0263-5D10-1C59-B00E-17D0DE7D291C}"/>
          </ac:inkMkLst>
        </pc:inkChg>
        <pc:inkChg chg="add mod">
          <ac:chgData name="Venkatasubramanian, Mani V." userId="fbe5ce37-0145-4c31-b84a-b36f8beac5f3" providerId="ADAL" clId="{5E040AA6-F30F-4C08-8B37-3D37C81C9CF7}" dt="2023-03-02T15:50:05.881" v="177"/>
          <ac:inkMkLst>
            <pc:docMk/>
            <pc:sldMk cId="1899416137" sldId="256"/>
            <ac:inkMk id="117" creationId="{DE78CC0B-8716-0F68-A273-19DB8075726A}"/>
          </ac:inkMkLst>
        </pc:inkChg>
        <pc:inkChg chg="add mod">
          <ac:chgData name="Venkatasubramanian, Mani V." userId="fbe5ce37-0145-4c31-b84a-b36f8beac5f3" providerId="ADAL" clId="{5E040AA6-F30F-4C08-8B37-3D37C81C9CF7}" dt="2023-03-02T15:50:05.881" v="177"/>
          <ac:inkMkLst>
            <pc:docMk/>
            <pc:sldMk cId="1899416137" sldId="256"/>
            <ac:inkMk id="119" creationId="{2EC04779-14EB-8B55-41A1-68346AC47998}"/>
          </ac:inkMkLst>
        </pc:inkChg>
        <pc:inkChg chg="add mod">
          <ac:chgData name="Venkatasubramanian, Mani V." userId="fbe5ce37-0145-4c31-b84a-b36f8beac5f3" providerId="ADAL" clId="{5E040AA6-F30F-4C08-8B37-3D37C81C9CF7}" dt="2023-03-02T15:50:05.881" v="177"/>
          <ac:inkMkLst>
            <pc:docMk/>
            <pc:sldMk cId="1899416137" sldId="256"/>
            <ac:inkMk id="120" creationId="{EB69067E-689F-0B76-7BF0-CF0B54F2B786}"/>
          </ac:inkMkLst>
        </pc:inkChg>
        <pc:inkChg chg="add mod">
          <ac:chgData name="Venkatasubramanian, Mani V." userId="fbe5ce37-0145-4c31-b84a-b36f8beac5f3" providerId="ADAL" clId="{5E040AA6-F30F-4C08-8B37-3D37C81C9CF7}" dt="2023-03-02T15:50:05.881" v="177"/>
          <ac:inkMkLst>
            <pc:docMk/>
            <pc:sldMk cId="1899416137" sldId="256"/>
            <ac:inkMk id="121" creationId="{B88841BE-925D-CEE8-4C3D-848B8DB5144C}"/>
          </ac:inkMkLst>
        </pc:inkChg>
        <pc:inkChg chg="add mod">
          <ac:chgData name="Venkatasubramanian, Mani V." userId="fbe5ce37-0145-4c31-b84a-b36f8beac5f3" providerId="ADAL" clId="{5E040AA6-F30F-4C08-8B37-3D37C81C9CF7}" dt="2023-03-02T15:50:05.881" v="177"/>
          <ac:inkMkLst>
            <pc:docMk/>
            <pc:sldMk cId="1899416137" sldId="256"/>
            <ac:inkMk id="123" creationId="{1E3566A8-06C2-5ECA-90D7-0923DCC9F081}"/>
          </ac:inkMkLst>
        </pc:inkChg>
        <pc:inkChg chg="add mod">
          <ac:chgData name="Venkatasubramanian, Mani V." userId="fbe5ce37-0145-4c31-b84a-b36f8beac5f3" providerId="ADAL" clId="{5E040AA6-F30F-4C08-8B37-3D37C81C9CF7}" dt="2023-03-02T15:50:05.881" v="177"/>
          <ac:inkMkLst>
            <pc:docMk/>
            <pc:sldMk cId="1899416137" sldId="256"/>
            <ac:inkMk id="125" creationId="{FFD955A8-7C64-9E08-D62F-84FFC76DCB95}"/>
          </ac:inkMkLst>
        </pc:inkChg>
        <pc:inkChg chg="add mod">
          <ac:chgData name="Venkatasubramanian, Mani V." userId="fbe5ce37-0145-4c31-b84a-b36f8beac5f3" providerId="ADAL" clId="{5E040AA6-F30F-4C08-8B37-3D37C81C9CF7}" dt="2023-03-02T15:50:05.881" v="177"/>
          <ac:inkMkLst>
            <pc:docMk/>
            <pc:sldMk cId="1899416137" sldId="256"/>
            <ac:inkMk id="126" creationId="{B9C02352-3458-E1B6-EC54-9C4355BBB3B7}"/>
          </ac:inkMkLst>
        </pc:inkChg>
        <pc:inkChg chg="add mod">
          <ac:chgData name="Venkatasubramanian, Mani V." userId="fbe5ce37-0145-4c31-b84a-b36f8beac5f3" providerId="ADAL" clId="{5E040AA6-F30F-4C08-8B37-3D37C81C9CF7}" dt="2023-03-02T15:50:05.881" v="177"/>
          <ac:inkMkLst>
            <pc:docMk/>
            <pc:sldMk cId="1899416137" sldId="256"/>
            <ac:inkMk id="127" creationId="{98D368FE-0A92-92E7-0FAA-C8CCE74A12D0}"/>
          </ac:inkMkLst>
        </pc:inkChg>
        <pc:inkChg chg="add mod">
          <ac:chgData name="Venkatasubramanian, Mani V." userId="fbe5ce37-0145-4c31-b84a-b36f8beac5f3" providerId="ADAL" clId="{5E040AA6-F30F-4C08-8B37-3D37C81C9CF7}" dt="2023-03-02T15:50:05.881" v="177"/>
          <ac:inkMkLst>
            <pc:docMk/>
            <pc:sldMk cId="1899416137" sldId="256"/>
            <ac:inkMk id="128" creationId="{9CAF7BD3-6FCB-60AF-2834-56FACC19D0EC}"/>
          </ac:inkMkLst>
        </pc:inkChg>
        <pc:inkChg chg="add mod">
          <ac:chgData name="Venkatasubramanian, Mani V." userId="fbe5ce37-0145-4c31-b84a-b36f8beac5f3" providerId="ADAL" clId="{5E040AA6-F30F-4C08-8B37-3D37C81C9CF7}" dt="2023-03-02T15:50:05.881" v="177"/>
          <ac:inkMkLst>
            <pc:docMk/>
            <pc:sldMk cId="1899416137" sldId="256"/>
            <ac:inkMk id="129" creationId="{F24DB94A-FFCE-C842-43AC-CFE21F2F647C}"/>
          </ac:inkMkLst>
        </pc:inkChg>
        <pc:inkChg chg="add mod">
          <ac:chgData name="Venkatasubramanian, Mani V." userId="fbe5ce37-0145-4c31-b84a-b36f8beac5f3" providerId="ADAL" clId="{5E040AA6-F30F-4C08-8B37-3D37C81C9CF7}" dt="2023-03-02T15:50:05.881" v="177"/>
          <ac:inkMkLst>
            <pc:docMk/>
            <pc:sldMk cId="1899416137" sldId="256"/>
            <ac:inkMk id="130" creationId="{AC43A7D1-A749-857F-B82B-96A218C6F30F}"/>
          </ac:inkMkLst>
        </pc:inkChg>
        <pc:inkChg chg="add mod">
          <ac:chgData name="Venkatasubramanian, Mani V." userId="fbe5ce37-0145-4c31-b84a-b36f8beac5f3" providerId="ADAL" clId="{5E040AA6-F30F-4C08-8B37-3D37C81C9CF7}" dt="2023-03-02T15:50:05.881" v="177"/>
          <ac:inkMkLst>
            <pc:docMk/>
            <pc:sldMk cId="1899416137" sldId="256"/>
            <ac:inkMk id="131" creationId="{B03B88B4-535F-A95C-0C69-CB86E3EB0ACA}"/>
          </ac:inkMkLst>
        </pc:inkChg>
        <pc:inkChg chg="add mod">
          <ac:chgData name="Venkatasubramanian, Mani V." userId="fbe5ce37-0145-4c31-b84a-b36f8beac5f3" providerId="ADAL" clId="{5E040AA6-F30F-4C08-8B37-3D37C81C9CF7}" dt="2023-03-02T15:50:05.881" v="177"/>
          <ac:inkMkLst>
            <pc:docMk/>
            <pc:sldMk cId="1899416137" sldId="256"/>
            <ac:inkMk id="132" creationId="{01C1229D-9658-296D-D1F6-915CB020D668}"/>
          </ac:inkMkLst>
        </pc:inkChg>
        <pc:inkChg chg="add mod">
          <ac:chgData name="Venkatasubramanian, Mani V." userId="fbe5ce37-0145-4c31-b84a-b36f8beac5f3" providerId="ADAL" clId="{5E040AA6-F30F-4C08-8B37-3D37C81C9CF7}" dt="2023-03-02T15:50:05.881" v="177"/>
          <ac:inkMkLst>
            <pc:docMk/>
            <pc:sldMk cId="1899416137" sldId="256"/>
            <ac:inkMk id="133" creationId="{F472D6F4-47E3-7945-2195-8EC5A83D8B4B}"/>
          </ac:inkMkLst>
        </pc:inkChg>
        <pc:inkChg chg="add mod">
          <ac:chgData name="Venkatasubramanian, Mani V." userId="fbe5ce37-0145-4c31-b84a-b36f8beac5f3" providerId="ADAL" clId="{5E040AA6-F30F-4C08-8B37-3D37C81C9CF7}" dt="2023-03-02T15:50:05.881" v="177"/>
          <ac:inkMkLst>
            <pc:docMk/>
            <pc:sldMk cId="1899416137" sldId="256"/>
            <ac:inkMk id="134" creationId="{7E16835D-9DF4-E563-64ED-CAEF6622A211}"/>
          </ac:inkMkLst>
        </pc:inkChg>
        <pc:inkChg chg="add mod">
          <ac:chgData name="Venkatasubramanian, Mani V." userId="fbe5ce37-0145-4c31-b84a-b36f8beac5f3" providerId="ADAL" clId="{5E040AA6-F30F-4C08-8B37-3D37C81C9CF7}" dt="2023-03-02T15:50:05.881" v="177"/>
          <ac:inkMkLst>
            <pc:docMk/>
            <pc:sldMk cId="1899416137" sldId="256"/>
            <ac:inkMk id="135" creationId="{166028A3-D507-B917-3354-573DEDE4D557}"/>
          </ac:inkMkLst>
        </pc:inkChg>
        <pc:inkChg chg="add mod">
          <ac:chgData name="Venkatasubramanian, Mani V." userId="fbe5ce37-0145-4c31-b84a-b36f8beac5f3" providerId="ADAL" clId="{5E040AA6-F30F-4C08-8B37-3D37C81C9CF7}" dt="2023-03-02T15:50:05.881" v="177"/>
          <ac:inkMkLst>
            <pc:docMk/>
            <pc:sldMk cId="1899416137" sldId="256"/>
            <ac:inkMk id="136" creationId="{0EBD2D5C-EFCD-8C92-C7D9-B67A1A0EA57F}"/>
          </ac:inkMkLst>
        </pc:inkChg>
        <pc:inkChg chg="add mod">
          <ac:chgData name="Venkatasubramanian, Mani V." userId="fbe5ce37-0145-4c31-b84a-b36f8beac5f3" providerId="ADAL" clId="{5E040AA6-F30F-4C08-8B37-3D37C81C9CF7}" dt="2023-03-02T15:50:05.881" v="177"/>
          <ac:inkMkLst>
            <pc:docMk/>
            <pc:sldMk cId="1899416137" sldId="256"/>
            <ac:inkMk id="138" creationId="{720FE145-1E22-0B87-DAEE-AC7E88A7CE0E}"/>
          </ac:inkMkLst>
        </pc:inkChg>
        <pc:inkChg chg="add mod">
          <ac:chgData name="Venkatasubramanian, Mani V." userId="fbe5ce37-0145-4c31-b84a-b36f8beac5f3" providerId="ADAL" clId="{5E040AA6-F30F-4C08-8B37-3D37C81C9CF7}" dt="2023-03-02T15:50:05.881" v="177"/>
          <ac:inkMkLst>
            <pc:docMk/>
            <pc:sldMk cId="1899416137" sldId="256"/>
            <ac:inkMk id="139" creationId="{9D3F1D28-DC8B-7828-95F5-0DFB6616028B}"/>
          </ac:inkMkLst>
        </pc:inkChg>
        <pc:inkChg chg="add mod">
          <ac:chgData name="Venkatasubramanian, Mani V." userId="fbe5ce37-0145-4c31-b84a-b36f8beac5f3" providerId="ADAL" clId="{5E040AA6-F30F-4C08-8B37-3D37C81C9CF7}" dt="2023-03-02T15:50:05.881" v="177"/>
          <ac:inkMkLst>
            <pc:docMk/>
            <pc:sldMk cId="1899416137" sldId="256"/>
            <ac:inkMk id="140" creationId="{BD74E839-B852-A166-9CFF-FE60B8030F1E}"/>
          </ac:inkMkLst>
        </pc:inkChg>
        <pc:inkChg chg="add mod">
          <ac:chgData name="Venkatasubramanian, Mani V." userId="fbe5ce37-0145-4c31-b84a-b36f8beac5f3" providerId="ADAL" clId="{5E040AA6-F30F-4C08-8B37-3D37C81C9CF7}" dt="2023-03-02T15:50:05.881" v="177"/>
          <ac:inkMkLst>
            <pc:docMk/>
            <pc:sldMk cId="1899416137" sldId="256"/>
            <ac:inkMk id="141" creationId="{CF24BB06-E14A-B8C5-0F41-EF07F4D45492}"/>
          </ac:inkMkLst>
        </pc:inkChg>
        <pc:inkChg chg="add mod">
          <ac:chgData name="Venkatasubramanian, Mani V." userId="fbe5ce37-0145-4c31-b84a-b36f8beac5f3" providerId="ADAL" clId="{5E040AA6-F30F-4C08-8B37-3D37C81C9CF7}" dt="2023-03-02T15:50:05.881" v="177"/>
          <ac:inkMkLst>
            <pc:docMk/>
            <pc:sldMk cId="1899416137" sldId="256"/>
            <ac:inkMk id="142" creationId="{6D058D5E-9A5C-2DF1-A18B-8D0E793617CF}"/>
          </ac:inkMkLst>
        </pc:inkChg>
        <pc:inkChg chg="add mod">
          <ac:chgData name="Venkatasubramanian, Mani V." userId="fbe5ce37-0145-4c31-b84a-b36f8beac5f3" providerId="ADAL" clId="{5E040AA6-F30F-4C08-8B37-3D37C81C9CF7}" dt="2023-03-02T15:50:05.881" v="177"/>
          <ac:inkMkLst>
            <pc:docMk/>
            <pc:sldMk cId="1899416137" sldId="256"/>
            <ac:inkMk id="143" creationId="{DF503F12-599A-BFCE-D75E-FB1E6620377B}"/>
          </ac:inkMkLst>
        </pc:inkChg>
        <pc:inkChg chg="add mod">
          <ac:chgData name="Venkatasubramanian, Mani V." userId="fbe5ce37-0145-4c31-b84a-b36f8beac5f3" providerId="ADAL" clId="{5E040AA6-F30F-4C08-8B37-3D37C81C9CF7}" dt="2023-03-02T15:50:05.881" v="177"/>
          <ac:inkMkLst>
            <pc:docMk/>
            <pc:sldMk cId="1899416137" sldId="256"/>
            <ac:inkMk id="144" creationId="{62A3493B-7453-06C8-EDB4-82C2A9FA3C50}"/>
          </ac:inkMkLst>
        </pc:inkChg>
        <pc:inkChg chg="add mod">
          <ac:chgData name="Venkatasubramanian, Mani V." userId="fbe5ce37-0145-4c31-b84a-b36f8beac5f3" providerId="ADAL" clId="{5E040AA6-F30F-4C08-8B37-3D37C81C9CF7}" dt="2023-03-02T15:50:05.881" v="177"/>
          <ac:inkMkLst>
            <pc:docMk/>
            <pc:sldMk cId="1899416137" sldId="256"/>
            <ac:inkMk id="145" creationId="{BBDE0DC1-86A8-CD0E-1E97-9664EB2CD6D5}"/>
          </ac:inkMkLst>
        </pc:inkChg>
        <pc:inkChg chg="add mod">
          <ac:chgData name="Venkatasubramanian, Mani V." userId="fbe5ce37-0145-4c31-b84a-b36f8beac5f3" providerId="ADAL" clId="{5E040AA6-F30F-4C08-8B37-3D37C81C9CF7}" dt="2023-03-02T15:50:05.881" v="177"/>
          <ac:inkMkLst>
            <pc:docMk/>
            <pc:sldMk cId="1899416137" sldId="256"/>
            <ac:inkMk id="146" creationId="{A0CF12AE-F43A-8691-9EA1-7EAF3B4DF1C3}"/>
          </ac:inkMkLst>
        </pc:inkChg>
        <pc:inkChg chg="add mod">
          <ac:chgData name="Venkatasubramanian, Mani V." userId="fbe5ce37-0145-4c31-b84a-b36f8beac5f3" providerId="ADAL" clId="{5E040AA6-F30F-4C08-8B37-3D37C81C9CF7}" dt="2023-03-02T15:50:05.881" v="177"/>
          <ac:inkMkLst>
            <pc:docMk/>
            <pc:sldMk cId="1899416137" sldId="256"/>
            <ac:inkMk id="147" creationId="{09A1DCCF-DE51-01B7-5A14-E8C16113B8C1}"/>
          </ac:inkMkLst>
        </pc:inkChg>
        <pc:inkChg chg="add mod">
          <ac:chgData name="Venkatasubramanian, Mani V." userId="fbe5ce37-0145-4c31-b84a-b36f8beac5f3" providerId="ADAL" clId="{5E040AA6-F30F-4C08-8B37-3D37C81C9CF7}" dt="2023-03-02T15:50:05.881" v="177"/>
          <ac:inkMkLst>
            <pc:docMk/>
            <pc:sldMk cId="1899416137" sldId="256"/>
            <ac:inkMk id="148" creationId="{C361B17D-77A6-0B55-EC44-2CB5AB781561}"/>
          </ac:inkMkLst>
        </pc:inkChg>
        <pc:inkChg chg="add mod">
          <ac:chgData name="Venkatasubramanian, Mani V." userId="fbe5ce37-0145-4c31-b84a-b36f8beac5f3" providerId="ADAL" clId="{5E040AA6-F30F-4C08-8B37-3D37C81C9CF7}" dt="2023-03-02T15:50:05.881" v="177"/>
          <ac:inkMkLst>
            <pc:docMk/>
            <pc:sldMk cId="1899416137" sldId="256"/>
            <ac:inkMk id="149" creationId="{9D45B3A1-46AF-C2CC-4D22-22DA01D65D90}"/>
          </ac:inkMkLst>
        </pc:inkChg>
        <pc:inkChg chg="add mod">
          <ac:chgData name="Venkatasubramanian, Mani V." userId="fbe5ce37-0145-4c31-b84a-b36f8beac5f3" providerId="ADAL" clId="{5E040AA6-F30F-4C08-8B37-3D37C81C9CF7}" dt="2023-03-02T15:50:05.881" v="177"/>
          <ac:inkMkLst>
            <pc:docMk/>
            <pc:sldMk cId="1899416137" sldId="256"/>
            <ac:inkMk id="151" creationId="{97666DDE-4026-DA0B-1961-89DAFD0ED06D}"/>
          </ac:inkMkLst>
        </pc:inkChg>
        <pc:inkChg chg="add mod">
          <ac:chgData name="Venkatasubramanian, Mani V." userId="fbe5ce37-0145-4c31-b84a-b36f8beac5f3" providerId="ADAL" clId="{5E040AA6-F30F-4C08-8B37-3D37C81C9CF7}" dt="2023-03-02T15:50:05.881" v="177"/>
          <ac:inkMkLst>
            <pc:docMk/>
            <pc:sldMk cId="1899416137" sldId="256"/>
            <ac:inkMk id="153" creationId="{EC9041DF-49F6-7F72-43C6-58AB97B211AD}"/>
          </ac:inkMkLst>
        </pc:inkChg>
        <pc:inkChg chg="add mod">
          <ac:chgData name="Venkatasubramanian, Mani V." userId="fbe5ce37-0145-4c31-b84a-b36f8beac5f3" providerId="ADAL" clId="{5E040AA6-F30F-4C08-8B37-3D37C81C9CF7}" dt="2023-03-02T15:50:05.881" v="177"/>
          <ac:inkMkLst>
            <pc:docMk/>
            <pc:sldMk cId="1899416137" sldId="256"/>
            <ac:inkMk id="154" creationId="{80E94760-64E0-4438-37C6-C1A3CF5FFAE4}"/>
          </ac:inkMkLst>
        </pc:inkChg>
        <pc:inkChg chg="add mod">
          <ac:chgData name="Venkatasubramanian, Mani V." userId="fbe5ce37-0145-4c31-b84a-b36f8beac5f3" providerId="ADAL" clId="{5E040AA6-F30F-4C08-8B37-3D37C81C9CF7}" dt="2023-03-02T15:50:05.881" v="177"/>
          <ac:inkMkLst>
            <pc:docMk/>
            <pc:sldMk cId="1899416137" sldId="256"/>
            <ac:inkMk id="155" creationId="{568CE9A2-34D3-5722-58FA-9EFB1C543DD6}"/>
          </ac:inkMkLst>
        </pc:inkChg>
        <pc:inkChg chg="add mod">
          <ac:chgData name="Venkatasubramanian, Mani V." userId="fbe5ce37-0145-4c31-b84a-b36f8beac5f3" providerId="ADAL" clId="{5E040AA6-F30F-4C08-8B37-3D37C81C9CF7}" dt="2023-03-02T15:50:05.881" v="177"/>
          <ac:inkMkLst>
            <pc:docMk/>
            <pc:sldMk cId="1899416137" sldId="256"/>
            <ac:inkMk id="156" creationId="{35A5DFD5-86CF-140A-0BC2-C92667139CE4}"/>
          </ac:inkMkLst>
        </pc:inkChg>
        <pc:inkChg chg="add mod">
          <ac:chgData name="Venkatasubramanian, Mani V." userId="fbe5ce37-0145-4c31-b84a-b36f8beac5f3" providerId="ADAL" clId="{5E040AA6-F30F-4C08-8B37-3D37C81C9CF7}" dt="2023-03-02T15:50:05.881" v="177"/>
          <ac:inkMkLst>
            <pc:docMk/>
            <pc:sldMk cId="1899416137" sldId="256"/>
            <ac:inkMk id="157" creationId="{3E189BE0-81D9-A819-1CA9-24F3ACE759D9}"/>
          </ac:inkMkLst>
        </pc:inkChg>
        <pc:inkChg chg="add mod">
          <ac:chgData name="Venkatasubramanian, Mani V." userId="fbe5ce37-0145-4c31-b84a-b36f8beac5f3" providerId="ADAL" clId="{5E040AA6-F30F-4C08-8B37-3D37C81C9CF7}" dt="2023-03-02T15:50:05.881" v="177"/>
          <ac:inkMkLst>
            <pc:docMk/>
            <pc:sldMk cId="1899416137" sldId="256"/>
            <ac:inkMk id="158" creationId="{C6C3A65D-AC85-5B8E-F022-1B7E9AB54C0D}"/>
          </ac:inkMkLst>
        </pc:inkChg>
        <pc:inkChg chg="add mod">
          <ac:chgData name="Venkatasubramanian, Mani V." userId="fbe5ce37-0145-4c31-b84a-b36f8beac5f3" providerId="ADAL" clId="{5E040AA6-F30F-4C08-8B37-3D37C81C9CF7}" dt="2023-03-02T15:50:05.881" v="177"/>
          <ac:inkMkLst>
            <pc:docMk/>
            <pc:sldMk cId="1899416137" sldId="256"/>
            <ac:inkMk id="159" creationId="{AB4C2189-7855-8752-B1A0-5A1E1C4FD43C}"/>
          </ac:inkMkLst>
        </pc:inkChg>
        <pc:inkChg chg="add mod">
          <ac:chgData name="Venkatasubramanian, Mani V." userId="fbe5ce37-0145-4c31-b84a-b36f8beac5f3" providerId="ADAL" clId="{5E040AA6-F30F-4C08-8B37-3D37C81C9CF7}" dt="2023-03-02T15:50:05.881" v="177"/>
          <ac:inkMkLst>
            <pc:docMk/>
            <pc:sldMk cId="1899416137" sldId="256"/>
            <ac:inkMk id="161" creationId="{F0A37934-B5B4-9824-EFC5-E46167D33D56}"/>
          </ac:inkMkLst>
        </pc:inkChg>
        <pc:inkChg chg="add mod">
          <ac:chgData name="Venkatasubramanian, Mani V." userId="fbe5ce37-0145-4c31-b84a-b36f8beac5f3" providerId="ADAL" clId="{5E040AA6-F30F-4C08-8B37-3D37C81C9CF7}" dt="2023-03-02T15:50:05.881" v="177"/>
          <ac:inkMkLst>
            <pc:docMk/>
            <pc:sldMk cId="1899416137" sldId="256"/>
            <ac:inkMk id="162" creationId="{9F63F2F6-5A64-524C-C6C3-4234E66EAC0F}"/>
          </ac:inkMkLst>
        </pc:inkChg>
        <pc:inkChg chg="add mod">
          <ac:chgData name="Venkatasubramanian, Mani V." userId="fbe5ce37-0145-4c31-b84a-b36f8beac5f3" providerId="ADAL" clId="{5E040AA6-F30F-4C08-8B37-3D37C81C9CF7}" dt="2023-03-02T15:50:05.881" v="177"/>
          <ac:inkMkLst>
            <pc:docMk/>
            <pc:sldMk cId="1899416137" sldId="256"/>
            <ac:inkMk id="163" creationId="{2E1E45FB-C4E5-F7E0-63DA-DFD21BBF9929}"/>
          </ac:inkMkLst>
        </pc:inkChg>
        <pc:inkChg chg="add mod">
          <ac:chgData name="Venkatasubramanian, Mani V." userId="fbe5ce37-0145-4c31-b84a-b36f8beac5f3" providerId="ADAL" clId="{5E040AA6-F30F-4C08-8B37-3D37C81C9CF7}" dt="2023-03-02T15:50:05.881" v="177"/>
          <ac:inkMkLst>
            <pc:docMk/>
            <pc:sldMk cId="1899416137" sldId="256"/>
            <ac:inkMk id="164" creationId="{F1D168F2-060A-BF3F-D25D-16A1AE75BD19}"/>
          </ac:inkMkLst>
        </pc:inkChg>
        <pc:inkChg chg="add mod">
          <ac:chgData name="Venkatasubramanian, Mani V." userId="fbe5ce37-0145-4c31-b84a-b36f8beac5f3" providerId="ADAL" clId="{5E040AA6-F30F-4C08-8B37-3D37C81C9CF7}" dt="2023-03-02T15:50:05.881" v="177"/>
          <ac:inkMkLst>
            <pc:docMk/>
            <pc:sldMk cId="1899416137" sldId="256"/>
            <ac:inkMk id="165" creationId="{4F8B2E7E-EA7A-A468-C95C-51DD52FDDDE9}"/>
          </ac:inkMkLst>
        </pc:inkChg>
        <pc:inkChg chg="add mod">
          <ac:chgData name="Venkatasubramanian, Mani V." userId="fbe5ce37-0145-4c31-b84a-b36f8beac5f3" providerId="ADAL" clId="{5E040AA6-F30F-4C08-8B37-3D37C81C9CF7}" dt="2023-03-02T15:50:05.881" v="177"/>
          <ac:inkMkLst>
            <pc:docMk/>
            <pc:sldMk cId="1899416137" sldId="256"/>
            <ac:inkMk id="166" creationId="{B9A2A63B-DA28-F783-F9A5-DF0C5D3B2E11}"/>
          </ac:inkMkLst>
        </pc:inkChg>
        <pc:inkChg chg="add mod">
          <ac:chgData name="Venkatasubramanian, Mani V." userId="fbe5ce37-0145-4c31-b84a-b36f8beac5f3" providerId="ADAL" clId="{5E040AA6-F30F-4C08-8B37-3D37C81C9CF7}" dt="2023-03-02T15:50:05.881" v="177"/>
          <ac:inkMkLst>
            <pc:docMk/>
            <pc:sldMk cId="1899416137" sldId="256"/>
            <ac:inkMk id="168" creationId="{6481456E-2356-98BB-86D6-4D84FE31A598}"/>
          </ac:inkMkLst>
        </pc:inkChg>
        <pc:inkChg chg="add mod">
          <ac:chgData name="Venkatasubramanian, Mani V." userId="fbe5ce37-0145-4c31-b84a-b36f8beac5f3" providerId="ADAL" clId="{5E040AA6-F30F-4C08-8B37-3D37C81C9CF7}" dt="2023-03-02T15:50:05.881" v="177"/>
          <ac:inkMkLst>
            <pc:docMk/>
            <pc:sldMk cId="1899416137" sldId="256"/>
            <ac:inkMk id="169" creationId="{5B457D39-62F1-8157-04AF-17C1CE302601}"/>
          </ac:inkMkLst>
        </pc:inkChg>
        <pc:inkChg chg="add mod">
          <ac:chgData name="Venkatasubramanian, Mani V." userId="fbe5ce37-0145-4c31-b84a-b36f8beac5f3" providerId="ADAL" clId="{5E040AA6-F30F-4C08-8B37-3D37C81C9CF7}" dt="2023-03-02T15:50:05.881" v="177"/>
          <ac:inkMkLst>
            <pc:docMk/>
            <pc:sldMk cId="1899416137" sldId="256"/>
            <ac:inkMk id="170" creationId="{7028B72E-1E38-7EB4-F68F-0BD9877A7A64}"/>
          </ac:inkMkLst>
        </pc:inkChg>
        <pc:inkChg chg="add mod">
          <ac:chgData name="Venkatasubramanian, Mani V." userId="fbe5ce37-0145-4c31-b84a-b36f8beac5f3" providerId="ADAL" clId="{5E040AA6-F30F-4C08-8B37-3D37C81C9CF7}" dt="2023-03-02T15:50:05.881" v="177"/>
          <ac:inkMkLst>
            <pc:docMk/>
            <pc:sldMk cId="1899416137" sldId="256"/>
            <ac:inkMk id="171" creationId="{47CF7ECA-7D79-03D3-1994-A42AC6F6CF32}"/>
          </ac:inkMkLst>
        </pc:inkChg>
        <pc:inkChg chg="add mod">
          <ac:chgData name="Venkatasubramanian, Mani V." userId="fbe5ce37-0145-4c31-b84a-b36f8beac5f3" providerId="ADAL" clId="{5E040AA6-F30F-4C08-8B37-3D37C81C9CF7}" dt="2023-03-02T15:50:05.881" v="177"/>
          <ac:inkMkLst>
            <pc:docMk/>
            <pc:sldMk cId="1899416137" sldId="256"/>
            <ac:inkMk id="172" creationId="{F3E4626F-0A48-7198-C6F3-6E25469D70C8}"/>
          </ac:inkMkLst>
        </pc:inkChg>
        <pc:inkChg chg="add mod">
          <ac:chgData name="Venkatasubramanian, Mani V." userId="fbe5ce37-0145-4c31-b84a-b36f8beac5f3" providerId="ADAL" clId="{5E040AA6-F30F-4C08-8B37-3D37C81C9CF7}" dt="2023-03-02T15:50:05.881" v="177"/>
          <ac:inkMkLst>
            <pc:docMk/>
            <pc:sldMk cId="1899416137" sldId="256"/>
            <ac:inkMk id="173" creationId="{9DD701FF-C048-2E8E-57DE-103F2B38BD37}"/>
          </ac:inkMkLst>
        </pc:inkChg>
        <pc:inkChg chg="add mod">
          <ac:chgData name="Venkatasubramanian, Mani V." userId="fbe5ce37-0145-4c31-b84a-b36f8beac5f3" providerId="ADAL" clId="{5E040AA6-F30F-4C08-8B37-3D37C81C9CF7}" dt="2023-03-02T15:50:05.881" v="177"/>
          <ac:inkMkLst>
            <pc:docMk/>
            <pc:sldMk cId="1899416137" sldId="256"/>
            <ac:inkMk id="175" creationId="{04F91F63-323E-2924-541E-286964F8DA90}"/>
          </ac:inkMkLst>
        </pc:inkChg>
        <pc:inkChg chg="add mod">
          <ac:chgData name="Venkatasubramanian, Mani V." userId="fbe5ce37-0145-4c31-b84a-b36f8beac5f3" providerId="ADAL" clId="{5E040AA6-F30F-4C08-8B37-3D37C81C9CF7}" dt="2023-03-02T15:50:05.881" v="177"/>
          <ac:inkMkLst>
            <pc:docMk/>
            <pc:sldMk cId="1899416137" sldId="256"/>
            <ac:inkMk id="176" creationId="{48C80A97-F495-FC30-D32A-516989F3CA14}"/>
          </ac:inkMkLst>
        </pc:inkChg>
        <pc:inkChg chg="add mod">
          <ac:chgData name="Venkatasubramanian, Mani V." userId="fbe5ce37-0145-4c31-b84a-b36f8beac5f3" providerId="ADAL" clId="{5E040AA6-F30F-4C08-8B37-3D37C81C9CF7}" dt="2023-03-02T15:50:05.881" v="177"/>
          <ac:inkMkLst>
            <pc:docMk/>
            <pc:sldMk cId="1899416137" sldId="256"/>
            <ac:inkMk id="177" creationId="{52CB7E0D-600D-7881-00CB-653668DE73A8}"/>
          </ac:inkMkLst>
        </pc:inkChg>
        <pc:inkChg chg="add mod">
          <ac:chgData name="Venkatasubramanian, Mani V." userId="fbe5ce37-0145-4c31-b84a-b36f8beac5f3" providerId="ADAL" clId="{5E040AA6-F30F-4C08-8B37-3D37C81C9CF7}" dt="2023-03-02T15:50:05.881" v="177"/>
          <ac:inkMkLst>
            <pc:docMk/>
            <pc:sldMk cId="1899416137" sldId="256"/>
            <ac:inkMk id="178" creationId="{65BF03E1-149C-142C-84B5-F781D8A6216E}"/>
          </ac:inkMkLst>
        </pc:inkChg>
        <pc:inkChg chg="add mod">
          <ac:chgData name="Venkatasubramanian, Mani V." userId="fbe5ce37-0145-4c31-b84a-b36f8beac5f3" providerId="ADAL" clId="{5E040AA6-F30F-4C08-8B37-3D37C81C9CF7}" dt="2023-03-02T15:50:05.881" v="177"/>
          <ac:inkMkLst>
            <pc:docMk/>
            <pc:sldMk cId="1899416137" sldId="256"/>
            <ac:inkMk id="179" creationId="{87FFE676-3F18-A4AD-1288-1196B8CE1EC5}"/>
          </ac:inkMkLst>
        </pc:inkChg>
        <pc:inkChg chg="add mod">
          <ac:chgData name="Venkatasubramanian, Mani V." userId="fbe5ce37-0145-4c31-b84a-b36f8beac5f3" providerId="ADAL" clId="{5E040AA6-F30F-4C08-8B37-3D37C81C9CF7}" dt="2023-03-02T15:50:05.881" v="177"/>
          <ac:inkMkLst>
            <pc:docMk/>
            <pc:sldMk cId="1899416137" sldId="256"/>
            <ac:inkMk id="180" creationId="{9B6082D6-F15B-1698-A8BF-65D39BB395CF}"/>
          </ac:inkMkLst>
        </pc:inkChg>
        <pc:inkChg chg="add mod">
          <ac:chgData name="Venkatasubramanian, Mani V." userId="fbe5ce37-0145-4c31-b84a-b36f8beac5f3" providerId="ADAL" clId="{5E040AA6-F30F-4C08-8B37-3D37C81C9CF7}" dt="2023-03-02T15:50:05.881" v="177"/>
          <ac:inkMkLst>
            <pc:docMk/>
            <pc:sldMk cId="1899416137" sldId="256"/>
            <ac:inkMk id="182" creationId="{3DD01F99-EB26-7FE7-71F8-1B0621CCFD82}"/>
          </ac:inkMkLst>
        </pc:inkChg>
        <pc:inkChg chg="add mod">
          <ac:chgData name="Venkatasubramanian, Mani V." userId="fbe5ce37-0145-4c31-b84a-b36f8beac5f3" providerId="ADAL" clId="{5E040AA6-F30F-4C08-8B37-3D37C81C9CF7}" dt="2023-03-02T15:50:05.881" v="177"/>
          <ac:inkMkLst>
            <pc:docMk/>
            <pc:sldMk cId="1899416137" sldId="256"/>
            <ac:inkMk id="184" creationId="{FC8D9F1B-D556-7E5F-86A7-63FE34DB13E8}"/>
          </ac:inkMkLst>
        </pc:inkChg>
        <pc:inkChg chg="add mod">
          <ac:chgData name="Venkatasubramanian, Mani V." userId="fbe5ce37-0145-4c31-b84a-b36f8beac5f3" providerId="ADAL" clId="{5E040AA6-F30F-4C08-8B37-3D37C81C9CF7}" dt="2023-03-02T15:50:05.881" v="177"/>
          <ac:inkMkLst>
            <pc:docMk/>
            <pc:sldMk cId="1899416137" sldId="256"/>
            <ac:inkMk id="185" creationId="{1A4DB8CD-6C10-A7C1-C945-FF075911A68B}"/>
          </ac:inkMkLst>
        </pc:inkChg>
        <pc:inkChg chg="add mod">
          <ac:chgData name="Venkatasubramanian, Mani V." userId="fbe5ce37-0145-4c31-b84a-b36f8beac5f3" providerId="ADAL" clId="{5E040AA6-F30F-4C08-8B37-3D37C81C9CF7}" dt="2023-03-02T15:51:04.275" v="184"/>
          <ac:inkMkLst>
            <pc:docMk/>
            <pc:sldMk cId="1899416137" sldId="256"/>
            <ac:inkMk id="187" creationId="{FC4C36BF-3EE3-5BF9-441E-D2F494BA1862}"/>
          </ac:inkMkLst>
        </pc:inkChg>
        <pc:inkChg chg="add mod">
          <ac:chgData name="Venkatasubramanian, Mani V." userId="fbe5ce37-0145-4c31-b84a-b36f8beac5f3" providerId="ADAL" clId="{5E040AA6-F30F-4C08-8B37-3D37C81C9CF7}" dt="2023-03-02T15:51:04.275" v="184"/>
          <ac:inkMkLst>
            <pc:docMk/>
            <pc:sldMk cId="1899416137" sldId="256"/>
            <ac:inkMk id="188" creationId="{EAFA592D-C34D-5918-A47E-280B9826AF59}"/>
          </ac:inkMkLst>
        </pc:inkChg>
        <pc:inkChg chg="add mod">
          <ac:chgData name="Venkatasubramanian, Mani V." userId="fbe5ce37-0145-4c31-b84a-b36f8beac5f3" providerId="ADAL" clId="{5E040AA6-F30F-4C08-8B37-3D37C81C9CF7}" dt="2023-03-02T15:51:04.275" v="184"/>
          <ac:inkMkLst>
            <pc:docMk/>
            <pc:sldMk cId="1899416137" sldId="256"/>
            <ac:inkMk id="189" creationId="{F4042D19-02C2-64AE-6111-F79C9B9C6A58}"/>
          </ac:inkMkLst>
        </pc:inkChg>
        <pc:inkChg chg="add mod">
          <ac:chgData name="Venkatasubramanian, Mani V." userId="fbe5ce37-0145-4c31-b84a-b36f8beac5f3" providerId="ADAL" clId="{5E040AA6-F30F-4C08-8B37-3D37C81C9CF7}" dt="2023-03-02T15:51:04.275" v="184"/>
          <ac:inkMkLst>
            <pc:docMk/>
            <pc:sldMk cId="1899416137" sldId="256"/>
            <ac:inkMk id="190" creationId="{0E9DE299-B92F-B37E-D5A9-50DAC92CDF44}"/>
          </ac:inkMkLst>
        </pc:inkChg>
        <pc:inkChg chg="add mod">
          <ac:chgData name="Venkatasubramanian, Mani V." userId="fbe5ce37-0145-4c31-b84a-b36f8beac5f3" providerId="ADAL" clId="{5E040AA6-F30F-4C08-8B37-3D37C81C9CF7}" dt="2023-03-02T15:51:04.275" v="184"/>
          <ac:inkMkLst>
            <pc:docMk/>
            <pc:sldMk cId="1899416137" sldId="256"/>
            <ac:inkMk id="191" creationId="{A499D321-A311-2653-F6E5-B09311A5D634}"/>
          </ac:inkMkLst>
        </pc:inkChg>
        <pc:inkChg chg="add mod">
          <ac:chgData name="Venkatasubramanian, Mani V." userId="fbe5ce37-0145-4c31-b84a-b36f8beac5f3" providerId="ADAL" clId="{5E040AA6-F30F-4C08-8B37-3D37C81C9CF7}" dt="2023-03-02T15:51:04.275" v="184"/>
          <ac:inkMkLst>
            <pc:docMk/>
            <pc:sldMk cId="1899416137" sldId="256"/>
            <ac:inkMk id="192" creationId="{5A60E963-E8DD-7E23-5889-A7879DCF6FE5}"/>
          </ac:inkMkLst>
        </pc:inkChg>
      </pc:sldChg>
      <pc:sldChg chg="addSp delSp modSp mod">
        <pc:chgData name="Venkatasubramanian, Mani V." userId="fbe5ce37-0145-4c31-b84a-b36f8beac5f3" providerId="ADAL" clId="{5E040AA6-F30F-4C08-8B37-3D37C81C9CF7}" dt="2023-03-02T15:57:53.117" v="230"/>
        <pc:sldMkLst>
          <pc:docMk/>
          <pc:sldMk cId="2536882509" sldId="257"/>
        </pc:sldMkLst>
        <pc:grpChg chg="mod">
          <ac:chgData name="Venkatasubramanian, Mani V." userId="fbe5ce37-0145-4c31-b84a-b36f8beac5f3" providerId="ADAL" clId="{5E040AA6-F30F-4C08-8B37-3D37C81C9CF7}" dt="2023-03-02T15:52:01.725" v="188"/>
          <ac:grpSpMkLst>
            <pc:docMk/>
            <pc:sldMk cId="2536882509" sldId="257"/>
            <ac:grpSpMk id="5" creationId="{98CBACEC-A098-BEE8-CE39-7D6F4DD59753}"/>
          </ac:grpSpMkLst>
        </pc:grpChg>
        <pc:grpChg chg="del mod">
          <ac:chgData name="Venkatasubramanian, Mani V." userId="fbe5ce37-0145-4c31-b84a-b36f8beac5f3" providerId="ADAL" clId="{5E040AA6-F30F-4C08-8B37-3D37C81C9CF7}" dt="2023-03-02T15:57:53.117" v="230"/>
          <ac:grpSpMkLst>
            <pc:docMk/>
            <pc:sldMk cId="2536882509" sldId="257"/>
            <ac:grpSpMk id="11" creationId="{234C009F-21B1-AFAF-1C59-0B7AC29BB0FB}"/>
          </ac:grpSpMkLst>
        </pc:grpChg>
        <pc:grpChg chg="del mod">
          <ac:chgData name="Venkatasubramanian, Mani V." userId="fbe5ce37-0145-4c31-b84a-b36f8beac5f3" providerId="ADAL" clId="{5E040AA6-F30F-4C08-8B37-3D37C81C9CF7}" dt="2023-03-02T15:57:53.117" v="230"/>
          <ac:grpSpMkLst>
            <pc:docMk/>
            <pc:sldMk cId="2536882509" sldId="257"/>
            <ac:grpSpMk id="16" creationId="{C094B31C-48A2-C85D-6C2F-0FA7FD623F54}"/>
          </ac:grpSpMkLst>
        </pc:grpChg>
        <pc:grpChg chg="mod">
          <ac:chgData name="Venkatasubramanian, Mani V." userId="fbe5ce37-0145-4c31-b84a-b36f8beac5f3" providerId="ADAL" clId="{5E040AA6-F30F-4C08-8B37-3D37C81C9CF7}" dt="2023-03-02T15:52:23.567" v="204"/>
          <ac:grpSpMkLst>
            <pc:docMk/>
            <pc:sldMk cId="2536882509" sldId="257"/>
            <ac:grpSpMk id="21" creationId="{07F5F9A4-A82C-1235-E29E-38BAA50AAA42}"/>
          </ac:grpSpMkLst>
        </pc:grpChg>
        <pc:grpChg chg="del mod">
          <ac:chgData name="Venkatasubramanian, Mani V." userId="fbe5ce37-0145-4c31-b84a-b36f8beac5f3" providerId="ADAL" clId="{5E040AA6-F30F-4C08-8B37-3D37C81C9CF7}" dt="2023-03-02T15:57:53.117" v="230"/>
          <ac:grpSpMkLst>
            <pc:docMk/>
            <pc:sldMk cId="2536882509" sldId="257"/>
            <ac:grpSpMk id="36" creationId="{884D3482-D49B-4736-1301-1956B13026B1}"/>
          </ac:grpSpMkLst>
        </pc:grpChg>
        <pc:grpChg chg="del mod">
          <ac:chgData name="Venkatasubramanian, Mani V." userId="fbe5ce37-0145-4c31-b84a-b36f8beac5f3" providerId="ADAL" clId="{5E040AA6-F30F-4C08-8B37-3D37C81C9CF7}" dt="2023-03-02T15:57:53.117" v="230"/>
          <ac:grpSpMkLst>
            <pc:docMk/>
            <pc:sldMk cId="2536882509" sldId="257"/>
            <ac:grpSpMk id="39" creationId="{36CF298D-E441-9484-0F2A-9DE107A8344F}"/>
          </ac:grpSpMkLst>
        </pc:grpChg>
        <pc:grpChg chg="mod">
          <ac:chgData name="Venkatasubramanian, Mani V." userId="fbe5ce37-0145-4c31-b84a-b36f8beac5f3" providerId="ADAL" clId="{5E040AA6-F30F-4C08-8B37-3D37C81C9CF7}" dt="2023-03-02T15:57:53.117" v="230"/>
          <ac:grpSpMkLst>
            <pc:docMk/>
            <pc:sldMk cId="2536882509" sldId="257"/>
            <ac:grpSpMk id="47" creationId="{21E6DA14-7A9F-D9B5-FE48-564F4BFDEE8E}"/>
          </ac:grpSpMkLst>
        </pc:grpChg>
        <pc:inkChg chg="add mod">
          <ac:chgData name="Venkatasubramanian, Mani V." userId="fbe5ce37-0145-4c31-b84a-b36f8beac5f3" providerId="ADAL" clId="{5E040AA6-F30F-4C08-8B37-3D37C81C9CF7}" dt="2023-03-02T15:52:01.725" v="188"/>
          <ac:inkMkLst>
            <pc:docMk/>
            <pc:sldMk cId="2536882509" sldId="257"/>
            <ac:inkMk id="2" creationId="{F0183A23-8563-20C0-6A5A-368D34A7DF03}"/>
          </ac:inkMkLst>
        </pc:inkChg>
        <pc:inkChg chg="add mod">
          <ac:chgData name="Venkatasubramanian, Mani V." userId="fbe5ce37-0145-4c31-b84a-b36f8beac5f3" providerId="ADAL" clId="{5E040AA6-F30F-4C08-8B37-3D37C81C9CF7}" dt="2023-03-02T15:52:01.725" v="188"/>
          <ac:inkMkLst>
            <pc:docMk/>
            <pc:sldMk cId="2536882509" sldId="257"/>
            <ac:inkMk id="3" creationId="{4163099C-313B-BC78-B0B0-01888F5AF289}"/>
          </ac:inkMkLst>
        </pc:inkChg>
        <pc:inkChg chg="add mod">
          <ac:chgData name="Venkatasubramanian, Mani V." userId="fbe5ce37-0145-4c31-b84a-b36f8beac5f3" providerId="ADAL" clId="{5E040AA6-F30F-4C08-8B37-3D37C81C9CF7}" dt="2023-03-02T15:52:01.725" v="188"/>
          <ac:inkMkLst>
            <pc:docMk/>
            <pc:sldMk cId="2536882509" sldId="257"/>
            <ac:inkMk id="4" creationId="{D614C618-B545-30A2-C11F-D740BDDED841}"/>
          </ac:inkMkLst>
        </pc:inkChg>
        <pc:inkChg chg="add mod">
          <ac:chgData name="Venkatasubramanian, Mani V." userId="fbe5ce37-0145-4c31-b84a-b36f8beac5f3" providerId="ADAL" clId="{5E040AA6-F30F-4C08-8B37-3D37C81C9CF7}" dt="2023-03-02T15:57:53.117" v="230"/>
          <ac:inkMkLst>
            <pc:docMk/>
            <pc:sldMk cId="2536882509" sldId="257"/>
            <ac:inkMk id="6" creationId="{C6C2E412-985B-6CD0-CD7E-1983F764554F}"/>
          </ac:inkMkLst>
        </pc:inkChg>
        <pc:inkChg chg="add mod">
          <ac:chgData name="Venkatasubramanian, Mani V." userId="fbe5ce37-0145-4c31-b84a-b36f8beac5f3" providerId="ADAL" clId="{5E040AA6-F30F-4C08-8B37-3D37C81C9CF7}" dt="2023-03-02T15:57:53.117" v="230"/>
          <ac:inkMkLst>
            <pc:docMk/>
            <pc:sldMk cId="2536882509" sldId="257"/>
            <ac:inkMk id="7" creationId="{6B8428C3-2650-4B94-AD36-27E1D853D3C9}"/>
          </ac:inkMkLst>
        </pc:inkChg>
        <pc:inkChg chg="add mod">
          <ac:chgData name="Venkatasubramanian, Mani V." userId="fbe5ce37-0145-4c31-b84a-b36f8beac5f3" providerId="ADAL" clId="{5E040AA6-F30F-4C08-8B37-3D37C81C9CF7}" dt="2023-03-02T15:57:53.117" v="230"/>
          <ac:inkMkLst>
            <pc:docMk/>
            <pc:sldMk cId="2536882509" sldId="257"/>
            <ac:inkMk id="8" creationId="{B36FE79B-F7BE-8516-4BFC-1FA584210BA7}"/>
          </ac:inkMkLst>
        </pc:inkChg>
        <pc:inkChg chg="add mod">
          <ac:chgData name="Venkatasubramanian, Mani V." userId="fbe5ce37-0145-4c31-b84a-b36f8beac5f3" providerId="ADAL" clId="{5E040AA6-F30F-4C08-8B37-3D37C81C9CF7}" dt="2023-03-02T15:57:53.117" v="230"/>
          <ac:inkMkLst>
            <pc:docMk/>
            <pc:sldMk cId="2536882509" sldId="257"/>
            <ac:inkMk id="9" creationId="{5588AE9D-8E85-FC94-51EA-8F50EB0156B9}"/>
          </ac:inkMkLst>
        </pc:inkChg>
        <pc:inkChg chg="add mod">
          <ac:chgData name="Venkatasubramanian, Mani V." userId="fbe5ce37-0145-4c31-b84a-b36f8beac5f3" providerId="ADAL" clId="{5E040AA6-F30F-4C08-8B37-3D37C81C9CF7}" dt="2023-03-02T15:57:53.117" v="230"/>
          <ac:inkMkLst>
            <pc:docMk/>
            <pc:sldMk cId="2536882509" sldId="257"/>
            <ac:inkMk id="10" creationId="{C1E1F36F-C3DA-25B5-D097-D5ED6000B061}"/>
          </ac:inkMkLst>
        </pc:inkChg>
        <pc:inkChg chg="add mod">
          <ac:chgData name="Venkatasubramanian, Mani V." userId="fbe5ce37-0145-4c31-b84a-b36f8beac5f3" providerId="ADAL" clId="{5E040AA6-F30F-4C08-8B37-3D37C81C9CF7}" dt="2023-03-02T15:57:53.117" v="230"/>
          <ac:inkMkLst>
            <pc:docMk/>
            <pc:sldMk cId="2536882509" sldId="257"/>
            <ac:inkMk id="12" creationId="{5421A801-AE99-5F24-A4E7-F04509C1A055}"/>
          </ac:inkMkLst>
        </pc:inkChg>
        <pc:inkChg chg="add mod">
          <ac:chgData name="Venkatasubramanian, Mani V." userId="fbe5ce37-0145-4c31-b84a-b36f8beac5f3" providerId="ADAL" clId="{5E040AA6-F30F-4C08-8B37-3D37C81C9CF7}" dt="2023-03-02T15:57:53.117" v="230"/>
          <ac:inkMkLst>
            <pc:docMk/>
            <pc:sldMk cId="2536882509" sldId="257"/>
            <ac:inkMk id="13" creationId="{DB66F68C-87D0-3712-E310-F6C2DDB6A7E0}"/>
          </ac:inkMkLst>
        </pc:inkChg>
        <pc:inkChg chg="add mod">
          <ac:chgData name="Venkatasubramanian, Mani V." userId="fbe5ce37-0145-4c31-b84a-b36f8beac5f3" providerId="ADAL" clId="{5E040AA6-F30F-4C08-8B37-3D37C81C9CF7}" dt="2023-03-02T15:57:53.117" v="230"/>
          <ac:inkMkLst>
            <pc:docMk/>
            <pc:sldMk cId="2536882509" sldId="257"/>
            <ac:inkMk id="14" creationId="{2CF20F35-B892-4A5E-929D-A7728209084A}"/>
          </ac:inkMkLst>
        </pc:inkChg>
        <pc:inkChg chg="add">
          <ac:chgData name="Venkatasubramanian, Mani V." userId="fbe5ce37-0145-4c31-b84a-b36f8beac5f3" providerId="ADAL" clId="{5E040AA6-F30F-4C08-8B37-3D37C81C9CF7}" dt="2023-03-02T15:52:14.863" v="198" actId="9405"/>
          <ac:inkMkLst>
            <pc:docMk/>
            <pc:sldMk cId="2536882509" sldId="257"/>
            <ac:inkMk id="15" creationId="{58BDD881-2008-8C0C-83F9-42FD400A2345}"/>
          </ac:inkMkLst>
        </pc:inkChg>
        <pc:inkChg chg="add mod">
          <ac:chgData name="Venkatasubramanian, Mani V." userId="fbe5ce37-0145-4c31-b84a-b36f8beac5f3" providerId="ADAL" clId="{5E040AA6-F30F-4C08-8B37-3D37C81C9CF7}" dt="2023-03-02T15:52:23.567" v="204"/>
          <ac:inkMkLst>
            <pc:docMk/>
            <pc:sldMk cId="2536882509" sldId="257"/>
            <ac:inkMk id="17" creationId="{3F69906A-41E5-97CB-0228-C260ECFDBA92}"/>
          </ac:inkMkLst>
        </pc:inkChg>
        <pc:inkChg chg="add mod">
          <ac:chgData name="Venkatasubramanian, Mani V." userId="fbe5ce37-0145-4c31-b84a-b36f8beac5f3" providerId="ADAL" clId="{5E040AA6-F30F-4C08-8B37-3D37C81C9CF7}" dt="2023-03-02T15:52:23.567" v="204"/>
          <ac:inkMkLst>
            <pc:docMk/>
            <pc:sldMk cId="2536882509" sldId="257"/>
            <ac:inkMk id="18" creationId="{A1465DE5-E6E5-AAC3-3D9C-0CFB6A1B2746}"/>
          </ac:inkMkLst>
        </pc:inkChg>
        <pc:inkChg chg="add mod">
          <ac:chgData name="Venkatasubramanian, Mani V." userId="fbe5ce37-0145-4c31-b84a-b36f8beac5f3" providerId="ADAL" clId="{5E040AA6-F30F-4C08-8B37-3D37C81C9CF7}" dt="2023-03-02T15:52:23.567" v="204"/>
          <ac:inkMkLst>
            <pc:docMk/>
            <pc:sldMk cId="2536882509" sldId="257"/>
            <ac:inkMk id="19" creationId="{5BD1A61B-A945-3158-00C3-FF37E3BFBE0E}"/>
          </ac:inkMkLst>
        </pc:inkChg>
        <pc:inkChg chg="add">
          <ac:chgData name="Venkatasubramanian, Mani V." userId="fbe5ce37-0145-4c31-b84a-b36f8beac5f3" providerId="ADAL" clId="{5E040AA6-F30F-4C08-8B37-3D37C81C9CF7}" dt="2023-03-02T15:52:22.687" v="203" actId="9405"/>
          <ac:inkMkLst>
            <pc:docMk/>
            <pc:sldMk cId="2536882509" sldId="257"/>
            <ac:inkMk id="20" creationId="{4FEFDB08-6908-1D89-3CCD-1FBE7D440632}"/>
          </ac:inkMkLst>
        </pc:inkChg>
        <pc:inkChg chg="add">
          <ac:chgData name="Venkatasubramanian, Mani V." userId="fbe5ce37-0145-4c31-b84a-b36f8beac5f3" providerId="ADAL" clId="{5E040AA6-F30F-4C08-8B37-3D37C81C9CF7}" dt="2023-03-02T15:52:23.881" v="205" actId="9405"/>
          <ac:inkMkLst>
            <pc:docMk/>
            <pc:sldMk cId="2536882509" sldId="257"/>
            <ac:inkMk id="22" creationId="{0678A02B-BEC4-B73A-394B-182B662D0EBA}"/>
          </ac:inkMkLst>
        </pc:inkChg>
        <pc:inkChg chg="add">
          <ac:chgData name="Venkatasubramanian, Mani V." userId="fbe5ce37-0145-4c31-b84a-b36f8beac5f3" providerId="ADAL" clId="{5E040AA6-F30F-4C08-8B37-3D37C81C9CF7}" dt="2023-03-02T15:52:24.383" v="206" actId="9405"/>
          <ac:inkMkLst>
            <pc:docMk/>
            <pc:sldMk cId="2536882509" sldId="257"/>
            <ac:inkMk id="23" creationId="{116F72ED-90DC-48BF-1816-4A66E021CB56}"/>
          </ac:inkMkLst>
        </pc:inkChg>
        <pc:inkChg chg="add">
          <ac:chgData name="Venkatasubramanian, Mani V." userId="fbe5ce37-0145-4c31-b84a-b36f8beac5f3" providerId="ADAL" clId="{5E040AA6-F30F-4C08-8B37-3D37C81C9CF7}" dt="2023-03-02T15:52:24.714" v="207" actId="9405"/>
          <ac:inkMkLst>
            <pc:docMk/>
            <pc:sldMk cId="2536882509" sldId="257"/>
            <ac:inkMk id="24" creationId="{1D5F7B27-F307-EF06-F0AE-F7FAB81E65F5}"/>
          </ac:inkMkLst>
        </pc:inkChg>
        <pc:inkChg chg="add">
          <ac:chgData name="Venkatasubramanian, Mani V." userId="fbe5ce37-0145-4c31-b84a-b36f8beac5f3" providerId="ADAL" clId="{5E040AA6-F30F-4C08-8B37-3D37C81C9CF7}" dt="2023-03-02T15:52:25.044" v="208" actId="9405"/>
          <ac:inkMkLst>
            <pc:docMk/>
            <pc:sldMk cId="2536882509" sldId="257"/>
            <ac:inkMk id="25" creationId="{27645FB0-2875-ED74-3A84-E96F2992E7F5}"/>
          </ac:inkMkLst>
        </pc:inkChg>
        <pc:inkChg chg="add">
          <ac:chgData name="Venkatasubramanian, Mani V." userId="fbe5ce37-0145-4c31-b84a-b36f8beac5f3" providerId="ADAL" clId="{5E040AA6-F30F-4C08-8B37-3D37C81C9CF7}" dt="2023-03-02T15:52:26.033" v="209" actId="9405"/>
          <ac:inkMkLst>
            <pc:docMk/>
            <pc:sldMk cId="2536882509" sldId="257"/>
            <ac:inkMk id="26" creationId="{23015D2D-FFD9-6AD7-FAD5-EA78E6616F9B}"/>
          </ac:inkMkLst>
        </pc:inkChg>
        <pc:inkChg chg="add">
          <ac:chgData name="Venkatasubramanian, Mani V." userId="fbe5ce37-0145-4c31-b84a-b36f8beac5f3" providerId="ADAL" clId="{5E040AA6-F30F-4C08-8B37-3D37C81C9CF7}" dt="2023-03-02T15:52:26.395" v="210" actId="9405"/>
          <ac:inkMkLst>
            <pc:docMk/>
            <pc:sldMk cId="2536882509" sldId="257"/>
            <ac:inkMk id="27" creationId="{C1F947B5-8795-F2E9-4B1D-4C010287184A}"/>
          </ac:inkMkLst>
        </pc:inkChg>
        <pc:inkChg chg="add">
          <ac:chgData name="Venkatasubramanian, Mani V." userId="fbe5ce37-0145-4c31-b84a-b36f8beac5f3" providerId="ADAL" clId="{5E040AA6-F30F-4C08-8B37-3D37C81C9CF7}" dt="2023-03-02T15:52:28.406" v="211" actId="9405"/>
          <ac:inkMkLst>
            <pc:docMk/>
            <pc:sldMk cId="2536882509" sldId="257"/>
            <ac:inkMk id="28" creationId="{B8182712-40CE-1186-9B5E-33EFC070B1C7}"/>
          </ac:inkMkLst>
        </pc:inkChg>
        <pc:inkChg chg="add mod">
          <ac:chgData name="Venkatasubramanian, Mani V." userId="fbe5ce37-0145-4c31-b84a-b36f8beac5f3" providerId="ADAL" clId="{5E040AA6-F30F-4C08-8B37-3D37C81C9CF7}" dt="2023-03-02T15:57:53.117" v="230"/>
          <ac:inkMkLst>
            <pc:docMk/>
            <pc:sldMk cId="2536882509" sldId="257"/>
            <ac:inkMk id="29" creationId="{1BC30E7D-D5A5-474F-C78D-53771C9FF8FD}"/>
          </ac:inkMkLst>
        </pc:inkChg>
        <pc:inkChg chg="add mod">
          <ac:chgData name="Venkatasubramanian, Mani V." userId="fbe5ce37-0145-4c31-b84a-b36f8beac5f3" providerId="ADAL" clId="{5E040AA6-F30F-4C08-8B37-3D37C81C9CF7}" dt="2023-03-02T15:57:53.117" v="230"/>
          <ac:inkMkLst>
            <pc:docMk/>
            <pc:sldMk cId="2536882509" sldId="257"/>
            <ac:inkMk id="30" creationId="{75C87D30-8E0C-6A84-04E6-465FE91A1D60}"/>
          </ac:inkMkLst>
        </pc:inkChg>
        <pc:inkChg chg="add mod">
          <ac:chgData name="Venkatasubramanian, Mani V." userId="fbe5ce37-0145-4c31-b84a-b36f8beac5f3" providerId="ADAL" clId="{5E040AA6-F30F-4C08-8B37-3D37C81C9CF7}" dt="2023-03-02T15:57:53.117" v="230"/>
          <ac:inkMkLst>
            <pc:docMk/>
            <pc:sldMk cId="2536882509" sldId="257"/>
            <ac:inkMk id="31" creationId="{E06D74EA-E57B-AC5B-4D40-380663C3A0A3}"/>
          </ac:inkMkLst>
        </pc:inkChg>
        <pc:inkChg chg="add mod">
          <ac:chgData name="Venkatasubramanian, Mani V." userId="fbe5ce37-0145-4c31-b84a-b36f8beac5f3" providerId="ADAL" clId="{5E040AA6-F30F-4C08-8B37-3D37C81C9CF7}" dt="2023-03-02T15:57:53.117" v="230"/>
          <ac:inkMkLst>
            <pc:docMk/>
            <pc:sldMk cId="2536882509" sldId="257"/>
            <ac:inkMk id="32" creationId="{C1AFE1B7-1675-C0F5-6EBE-8D7649F21D16}"/>
          </ac:inkMkLst>
        </pc:inkChg>
        <pc:inkChg chg="add mod">
          <ac:chgData name="Venkatasubramanian, Mani V." userId="fbe5ce37-0145-4c31-b84a-b36f8beac5f3" providerId="ADAL" clId="{5E040AA6-F30F-4C08-8B37-3D37C81C9CF7}" dt="2023-03-02T15:57:53.117" v="230"/>
          <ac:inkMkLst>
            <pc:docMk/>
            <pc:sldMk cId="2536882509" sldId="257"/>
            <ac:inkMk id="33" creationId="{33965F7B-8E2B-53AD-C1C5-AC2FC4B5B10E}"/>
          </ac:inkMkLst>
        </pc:inkChg>
        <pc:inkChg chg="add mod">
          <ac:chgData name="Venkatasubramanian, Mani V." userId="fbe5ce37-0145-4c31-b84a-b36f8beac5f3" providerId="ADAL" clId="{5E040AA6-F30F-4C08-8B37-3D37C81C9CF7}" dt="2023-03-02T15:57:53.117" v="230"/>
          <ac:inkMkLst>
            <pc:docMk/>
            <pc:sldMk cId="2536882509" sldId="257"/>
            <ac:inkMk id="34" creationId="{3B67E51E-549C-73A5-5E68-C6A2C82F58D8}"/>
          </ac:inkMkLst>
        </pc:inkChg>
        <pc:inkChg chg="add mod">
          <ac:chgData name="Venkatasubramanian, Mani V." userId="fbe5ce37-0145-4c31-b84a-b36f8beac5f3" providerId="ADAL" clId="{5E040AA6-F30F-4C08-8B37-3D37C81C9CF7}" dt="2023-03-02T15:57:53.117" v="230"/>
          <ac:inkMkLst>
            <pc:docMk/>
            <pc:sldMk cId="2536882509" sldId="257"/>
            <ac:inkMk id="35" creationId="{41D8FC38-10FB-4F9B-1386-F6270F7C91F6}"/>
          </ac:inkMkLst>
        </pc:inkChg>
        <pc:inkChg chg="add mod">
          <ac:chgData name="Venkatasubramanian, Mani V." userId="fbe5ce37-0145-4c31-b84a-b36f8beac5f3" providerId="ADAL" clId="{5E040AA6-F30F-4C08-8B37-3D37C81C9CF7}" dt="2023-03-02T15:57:53.117" v="230"/>
          <ac:inkMkLst>
            <pc:docMk/>
            <pc:sldMk cId="2536882509" sldId="257"/>
            <ac:inkMk id="37" creationId="{A8669CD7-4C8B-A40D-41B7-BA2C6A29ECA6}"/>
          </ac:inkMkLst>
        </pc:inkChg>
        <pc:inkChg chg="add mod">
          <ac:chgData name="Venkatasubramanian, Mani V." userId="fbe5ce37-0145-4c31-b84a-b36f8beac5f3" providerId="ADAL" clId="{5E040AA6-F30F-4C08-8B37-3D37C81C9CF7}" dt="2023-03-02T15:57:53.117" v="230"/>
          <ac:inkMkLst>
            <pc:docMk/>
            <pc:sldMk cId="2536882509" sldId="257"/>
            <ac:inkMk id="38" creationId="{312EC9B3-BDA0-C0B3-34B7-8FA03083E8EA}"/>
          </ac:inkMkLst>
        </pc:inkChg>
        <pc:inkChg chg="add">
          <ac:chgData name="Venkatasubramanian, Mani V." userId="fbe5ce37-0145-4c31-b84a-b36f8beac5f3" providerId="ADAL" clId="{5E040AA6-F30F-4C08-8B37-3D37C81C9CF7}" dt="2023-03-02T15:57:36.306" v="223" actId="9405"/>
          <ac:inkMkLst>
            <pc:docMk/>
            <pc:sldMk cId="2536882509" sldId="257"/>
            <ac:inkMk id="40" creationId="{70E7D667-0F7B-C234-EC09-87074A267829}"/>
          </ac:inkMkLst>
        </pc:inkChg>
        <pc:inkChg chg="add mod">
          <ac:chgData name="Venkatasubramanian, Mani V." userId="fbe5ce37-0145-4c31-b84a-b36f8beac5f3" providerId="ADAL" clId="{5E040AA6-F30F-4C08-8B37-3D37C81C9CF7}" dt="2023-03-02T15:57:53.117" v="230"/>
          <ac:inkMkLst>
            <pc:docMk/>
            <pc:sldMk cId="2536882509" sldId="257"/>
            <ac:inkMk id="41" creationId="{6C3787D0-60ED-B02E-DABC-6EFD698F688D}"/>
          </ac:inkMkLst>
        </pc:inkChg>
        <pc:inkChg chg="add mod">
          <ac:chgData name="Venkatasubramanian, Mani V." userId="fbe5ce37-0145-4c31-b84a-b36f8beac5f3" providerId="ADAL" clId="{5E040AA6-F30F-4C08-8B37-3D37C81C9CF7}" dt="2023-03-02T15:57:53.117" v="230"/>
          <ac:inkMkLst>
            <pc:docMk/>
            <pc:sldMk cId="2536882509" sldId="257"/>
            <ac:inkMk id="42" creationId="{D278F1D3-1DD8-7A36-3D97-1D8ED4510C3B}"/>
          </ac:inkMkLst>
        </pc:inkChg>
        <pc:inkChg chg="add mod">
          <ac:chgData name="Venkatasubramanian, Mani V." userId="fbe5ce37-0145-4c31-b84a-b36f8beac5f3" providerId="ADAL" clId="{5E040AA6-F30F-4C08-8B37-3D37C81C9CF7}" dt="2023-03-02T15:57:53.117" v="230"/>
          <ac:inkMkLst>
            <pc:docMk/>
            <pc:sldMk cId="2536882509" sldId="257"/>
            <ac:inkMk id="43" creationId="{CB6011B4-E5A6-9257-4917-C80A9205B5B9}"/>
          </ac:inkMkLst>
        </pc:inkChg>
        <pc:inkChg chg="add mod">
          <ac:chgData name="Venkatasubramanian, Mani V." userId="fbe5ce37-0145-4c31-b84a-b36f8beac5f3" providerId="ADAL" clId="{5E040AA6-F30F-4C08-8B37-3D37C81C9CF7}" dt="2023-03-02T15:57:53.117" v="230"/>
          <ac:inkMkLst>
            <pc:docMk/>
            <pc:sldMk cId="2536882509" sldId="257"/>
            <ac:inkMk id="44" creationId="{069BDF99-ED4E-8FD4-9682-8444034C0D2B}"/>
          </ac:inkMkLst>
        </pc:inkChg>
        <pc:inkChg chg="add mod">
          <ac:chgData name="Venkatasubramanian, Mani V." userId="fbe5ce37-0145-4c31-b84a-b36f8beac5f3" providerId="ADAL" clId="{5E040AA6-F30F-4C08-8B37-3D37C81C9CF7}" dt="2023-03-02T15:57:53.117" v="230"/>
          <ac:inkMkLst>
            <pc:docMk/>
            <pc:sldMk cId="2536882509" sldId="257"/>
            <ac:inkMk id="45" creationId="{C0B774FD-7553-E7BC-60DE-5B3F82B715AA}"/>
          </ac:inkMkLst>
        </pc:inkChg>
        <pc:inkChg chg="add mod">
          <ac:chgData name="Venkatasubramanian, Mani V." userId="fbe5ce37-0145-4c31-b84a-b36f8beac5f3" providerId="ADAL" clId="{5E040AA6-F30F-4C08-8B37-3D37C81C9CF7}" dt="2023-03-02T15:57:53.117" v="230"/>
          <ac:inkMkLst>
            <pc:docMk/>
            <pc:sldMk cId="2536882509" sldId="257"/>
            <ac:inkMk id="46" creationId="{19E53F39-83E9-2A6A-5919-044AE454BBCE}"/>
          </ac:inkMkLst>
        </pc:inkChg>
      </pc:sldChg>
      <pc:sldChg chg="addSp delSp modSp mod">
        <pc:chgData name="Venkatasubramanian, Mani V." userId="fbe5ce37-0145-4c31-b84a-b36f8beac5f3" providerId="ADAL" clId="{5E040AA6-F30F-4C08-8B37-3D37C81C9CF7}" dt="2023-03-02T16:00:34.762" v="421"/>
        <pc:sldMkLst>
          <pc:docMk/>
          <pc:sldMk cId="3181624705" sldId="258"/>
        </pc:sldMkLst>
        <pc:grpChg chg="del mod">
          <ac:chgData name="Venkatasubramanian, Mani V." userId="fbe5ce37-0145-4c31-b84a-b36f8beac5f3" providerId="ADAL" clId="{5E040AA6-F30F-4C08-8B37-3D37C81C9CF7}" dt="2023-03-02T15:58:14.982" v="250"/>
          <ac:grpSpMkLst>
            <pc:docMk/>
            <pc:sldMk cId="3181624705" sldId="258"/>
            <ac:grpSpMk id="4" creationId="{C1BD2A7A-CC00-E02F-8365-8B46876B3390}"/>
          </ac:grpSpMkLst>
        </pc:grpChg>
        <pc:grpChg chg="del mod">
          <ac:chgData name="Venkatasubramanian, Mani V." userId="fbe5ce37-0145-4c31-b84a-b36f8beac5f3" providerId="ADAL" clId="{5E040AA6-F30F-4C08-8B37-3D37C81C9CF7}" dt="2023-03-02T15:58:27.016" v="271"/>
          <ac:grpSpMkLst>
            <pc:docMk/>
            <pc:sldMk cId="3181624705" sldId="258"/>
            <ac:grpSpMk id="21" creationId="{4DC719A1-97C6-33FE-553E-19A83AA61BA6}"/>
          </ac:grpSpMkLst>
        </pc:grpChg>
        <pc:grpChg chg="del mod">
          <ac:chgData name="Venkatasubramanian, Mani V." userId="fbe5ce37-0145-4c31-b84a-b36f8beac5f3" providerId="ADAL" clId="{5E040AA6-F30F-4C08-8B37-3D37C81C9CF7}" dt="2023-03-02T15:58:27.016" v="271"/>
          <ac:grpSpMkLst>
            <pc:docMk/>
            <pc:sldMk cId="3181624705" sldId="258"/>
            <ac:grpSpMk id="33" creationId="{883056DE-7C4B-3670-A218-39F680964D44}"/>
          </ac:grpSpMkLst>
        </pc:grpChg>
        <pc:grpChg chg="del mod">
          <ac:chgData name="Venkatasubramanian, Mani V." userId="fbe5ce37-0145-4c31-b84a-b36f8beac5f3" providerId="ADAL" clId="{5E040AA6-F30F-4C08-8B37-3D37C81C9CF7}" dt="2023-03-02T15:58:27.016" v="271"/>
          <ac:grpSpMkLst>
            <pc:docMk/>
            <pc:sldMk cId="3181624705" sldId="258"/>
            <ac:grpSpMk id="34" creationId="{D5777041-A8C1-B375-FA54-53DCCF015889}"/>
          </ac:grpSpMkLst>
        </pc:grpChg>
        <pc:grpChg chg="del mod">
          <ac:chgData name="Venkatasubramanian, Mani V." userId="fbe5ce37-0145-4c31-b84a-b36f8beac5f3" providerId="ADAL" clId="{5E040AA6-F30F-4C08-8B37-3D37C81C9CF7}" dt="2023-03-02T15:58:27.016" v="271"/>
          <ac:grpSpMkLst>
            <pc:docMk/>
            <pc:sldMk cId="3181624705" sldId="258"/>
            <ac:grpSpMk id="43" creationId="{7C7D825A-FFBD-200F-D02E-35D75B05EAAC}"/>
          </ac:grpSpMkLst>
        </pc:grpChg>
        <pc:grpChg chg="del mod">
          <ac:chgData name="Venkatasubramanian, Mani V." userId="fbe5ce37-0145-4c31-b84a-b36f8beac5f3" providerId="ADAL" clId="{5E040AA6-F30F-4C08-8B37-3D37C81C9CF7}" dt="2023-03-02T15:58:31.797" v="279"/>
          <ac:grpSpMkLst>
            <pc:docMk/>
            <pc:sldMk cId="3181624705" sldId="258"/>
            <ac:grpSpMk id="44" creationId="{42187E0E-18C5-90EE-16D6-F2EB8B20B2C1}"/>
          </ac:grpSpMkLst>
        </pc:grpChg>
        <pc:grpChg chg="del mod">
          <ac:chgData name="Venkatasubramanian, Mani V." userId="fbe5ce37-0145-4c31-b84a-b36f8beac5f3" providerId="ADAL" clId="{5E040AA6-F30F-4C08-8B37-3D37C81C9CF7}" dt="2023-03-02T15:59:03.125" v="314"/>
          <ac:grpSpMkLst>
            <pc:docMk/>
            <pc:sldMk cId="3181624705" sldId="258"/>
            <ac:grpSpMk id="52" creationId="{B5B4D148-FF1B-895C-B0AB-1EE6A2FBFE2D}"/>
          </ac:grpSpMkLst>
        </pc:grpChg>
        <pc:grpChg chg="del mod">
          <ac:chgData name="Venkatasubramanian, Mani V." userId="fbe5ce37-0145-4c31-b84a-b36f8beac5f3" providerId="ADAL" clId="{5E040AA6-F30F-4C08-8B37-3D37C81C9CF7}" dt="2023-03-02T15:58:40.755" v="292"/>
          <ac:grpSpMkLst>
            <pc:docMk/>
            <pc:sldMk cId="3181624705" sldId="258"/>
            <ac:grpSpMk id="55" creationId="{7CF82951-BA48-38FD-6B23-365BE743D6B5}"/>
          </ac:grpSpMkLst>
        </pc:grpChg>
        <pc:grpChg chg="del mod">
          <ac:chgData name="Venkatasubramanian, Mani V." userId="fbe5ce37-0145-4c31-b84a-b36f8beac5f3" providerId="ADAL" clId="{5E040AA6-F30F-4C08-8B37-3D37C81C9CF7}" dt="2023-03-02T15:58:44.071" v="299"/>
          <ac:grpSpMkLst>
            <pc:docMk/>
            <pc:sldMk cId="3181624705" sldId="258"/>
            <ac:grpSpMk id="65" creationId="{EC03FA5B-0575-12D9-82CF-466B5D6B58BB}"/>
          </ac:grpSpMkLst>
        </pc:grpChg>
        <pc:grpChg chg="del mod">
          <ac:chgData name="Venkatasubramanian, Mani V." userId="fbe5ce37-0145-4c31-b84a-b36f8beac5f3" providerId="ADAL" clId="{5E040AA6-F30F-4C08-8B37-3D37C81C9CF7}" dt="2023-03-02T15:59:03.125" v="314"/>
          <ac:grpSpMkLst>
            <pc:docMk/>
            <pc:sldMk cId="3181624705" sldId="258"/>
            <ac:grpSpMk id="72" creationId="{BDC5EF18-FBB1-D19B-5C64-22719B1CFE6B}"/>
          </ac:grpSpMkLst>
        </pc:grpChg>
        <pc:grpChg chg="del mod">
          <ac:chgData name="Venkatasubramanian, Mani V." userId="fbe5ce37-0145-4c31-b84a-b36f8beac5f3" providerId="ADAL" clId="{5E040AA6-F30F-4C08-8B37-3D37C81C9CF7}" dt="2023-03-02T15:59:03.125" v="314"/>
          <ac:grpSpMkLst>
            <pc:docMk/>
            <pc:sldMk cId="3181624705" sldId="258"/>
            <ac:grpSpMk id="85" creationId="{0834EF34-BE2E-15F8-A46F-8650ED9A593D}"/>
          </ac:grpSpMkLst>
        </pc:grpChg>
        <pc:grpChg chg="del mod">
          <ac:chgData name="Venkatasubramanian, Mani V." userId="fbe5ce37-0145-4c31-b84a-b36f8beac5f3" providerId="ADAL" clId="{5E040AA6-F30F-4C08-8B37-3D37C81C9CF7}" dt="2023-03-02T16:00:06.243" v="383"/>
          <ac:grpSpMkLst>
            <pc:docMk/>
            <pc:sldMk cId="3181624705" sldId="258"/>
            <ac:grpSpMk id="87" creationId="{875DB5AE-57D7-87E6-EE19-FDF7F8660979}"/>
          </ac:grpSpMkLst>
        </pc:grpChg>
        <pc:grpChg chg="del mod">
          <ac:chgData name="Venkatasubramanian, Mani V." userId="fbe5ce37-0145-4c31-b84a-b36f8beac5f3" providerId="ADAL" clId="{5E040AA6-F30F-4C08-8B37-3D37C81C9CF7}" dt="2023-03-02T15:59:16.352" v="332"/>
          <ac:grpSpMkLst>
            <pc:docMk/>
            <pc:sldMk cId="3181624705" sldId="258"/>
            <ac:grpSpMk id="92" creationId="{94C0CEF0-0E38-953C-71F5-0FDFB9D334C3}"/>
          </ac:grpSpMkLst>
        </pc:grpChg>
        <pc:grpChg chg="del mod">
          <ac:chgData name="Venkatasubramanian, Mani V." userId="fbe5ce37-0145-4c31-b84a-b36f8beac5f3" providerId="ADAL" clId="{5E040AA6-F30F-4C08-8B37-3D37C81C9CF7}" dt="2023-03-02T15:59:17.405" v="335"/>
          <ac:grpSpMkLst>
            <pc:docMk/>
            <pc:sldMk cId="3181624705" sldId="258"/>
            <ac:grpSpMk id="105" creationId="{6632F8B5-ED1D-5C0B-9EAC-B71EB84CF785}"/>
          </ac:grpSpMkLst>
        </pc:grpChg>
        <pc:grpChg chg="del mod">
          <ac:chgData name="Venkatasubramanian, Mani V." userId="fbe5ce37-0145-4c31-b84a-b36f8beac5f3" providerId="ADAL" clId="{5E040AA6-F30F-4C08-8B37-3D37C81C9CF7}" dt="2023-03-02T15:59:19.306" v="338"/>
          <ac:grpSpMkLst>
            <pc:docMk/>
            <pc:sldMk cId="3181624705" sldId="258"/>
            <ac:grpSpMk id="108" creationId="{25577C0B-52B7-F1F3-CA46-8386BEDB1C0C}"/>
          </ac:grpSpMkLst>
        </pc:grpChg>
        <pc:grpChg chg="del mod">
          <ac:chgData name="Venkatasubramanian, Mani V." userId="fbe5ce37-0145-4c31-b84a-b36f8beac5f3" providerId="ADAL" clId="{5E040AA6-F30F-4C08-8B37-3D37C81C9CF7}" dt="2023-03-02T15:59:21.113" v="341"/>
          <ac:grpSpMkLst>
            <pc:docMk/>
            <pc:sldMk cId="3181624705" sldId="258"/>
            <ac:grpSpMk id="111" creationId="{471C225A-8D00-683F-4E00-C984C202335D}"/>
          </ac:grpSpMkLst>
        </pc:grpChg>
        <pc:grpChg chg="del mod">
          <ac:chgData name="Venkatasubramanian, Mani V." userId="fbe5ce37-0145-4c31-b84a-b36f8beac5f3" providerId="ADAL" clId="{5E040AA6-F30F-4C08-8B37-3D37C81C9CF7}" dt="2023-03-02T15:59:24.068" v="347"/>
          <ac:grpSpMkLst>
            <pc:docMk/>
            <pc:sldMk cId="3181624705" sldId="258"/>
            <ac:grpSpMk id="114" creationId="{B82CDCE2-6E59-31CD-1E8F-547B5BD1077D}"/>
          </ac:grpSpMkLst>
        </pc:grpChg>
        <pc:grpChg chg="del mod">
          <ac:chgData name="Venkatasubramanian, Mani V." userId="fbe5ce37-0145-4c31-b84a-b36f8beac5f3" providerId="ADAL" clId="{5E040AA6-F30F-4C08-8B37-3D37C81C9CF7}" dt="2023-03-02T15:59:24.068" v="347"/>
          <ac:grpSpMkLst>
            <pc:docMk/>
            <pc:sldMk cId="3181624705" sldId="258"/>
            <ac:grpSpMk id="120" creationId="{E3DDC958-5A29-CDE6-F8C0-629E9D977FE5}"/>
          </ac:grpSpMkLst>
        </pc:grpChg>
        <pc:grpChg chg="del mod">
          <ac:chgData name="Venkatasubramanian, Mani V." userId="fbe5ce37-0145-4c31-b84a-b36f8beac5f3" providerId="ADAL" clId="{5E040AA6-F30F-4C08-8B37-3D37C81C9CF7}" dt="2023-03-02T15:59:24.068" v="347"/>
          <ac:grpSpMkLst>
            <pc:docMk/>
            <pc:sldMk cId="3181624705" sldId="258"/>
            <ac:grpSpMk id="121" creationId="{8DDEE704-F459-7243-3198-50D25725AD7F}"/>
          </ac:grpSpMkLst>
        </pc:grpChg>
        <pc:grpChg chg="del mod">
          <ac:chgData name="Venkatasubramanian, Mani V." userId="fbe5ce37-0145-4c31-b84a-b36f8beac5f3" providerId="ADAL" clId="{5E040AA6-F30F-4C08-8B37-3D37C81C9CF7}" dt="2023-03-02T16:00:23.533" v="403"/>
          <ac:grpSpMkLst>
            <pc:docMk/>
            <pc:sldMk cId="3181624705" sldId="258"/>
            <ac:grpSpMk id="122" creationId="{89E8A2FE-A852-948F-F64E-690D3306DE39}"/>
          </ac:grpSpMkLst>
        </pc:grpChg>
        <pc:grpChg chg="del mod">
          <ac:chgData name="Venkatasubramanian, Mani V." userId="fbe5ce37-0145-4c31-b84a-b36f8beac5f3" providerId="ADAL" clId="{5E040AA6-F30F-4C08-8B37-3D37C81C9CF7}" dt="2023-03-02T16:00:06.243" v="383"/>
          <ac:grpSpMkLst>
            <pc:docMk/>
            <pc:sldMk cId="3181624705" sldId="258"/>
            <ac:grpSpMk id="125" creationId="{42934410-31A0-03D5-750E-E0805739B930}"/>
          </ac:grpSpMkLst>
        </pc:grpChg>
        <pc:grpChg chg="del mod">
          <ac:chgData name="Venkatasubramanian, Mani V." userId="fbe5ce37-0145-4c31-b84a-b36f8beac5f3" providerId="ADAL" clId="{5E040AA6-F30F-4C08-8B37-3D37C81C9CF7}" dt="2023-03-02T15:59:40.955" v="358"/>
          <ac:grpSpMkLst>
            <pc:docMk/>
            <pc:sldMk cId="3181624705" sldId="258"/>
            <ac:grpSpMk id="129" creationId="{4955EB67-8FF1-CBD8-46AA-70314EE828A1}"/>
          </ac:grpSpMkLst>
        </pc:grpChg>
        <pc:grpChg chg="mod">
          <ac:chgData name="Venkatasubramanian, Mani V." userId="fbe5ce37-0145-4c31-b84a-b36f8beac5f3" providerId="ADAL" clId="{5E040AA6-F30F-4C08-8B37-3D37C81C9CF7}" dt="2023-03-02T15:59:40.955" v="358"/>
          <ac:grpSpMkLst>
            <pc:docMk/>
            <pc:sldMk cId="3181624705" sldId="258"/>
            <ac:grpSpMk id="133" creationId="{3C70EF31-879B-EA55-9A96-D307B5E490A1}"/>
          </ac:grpSpMkLst>
        </pc:grpChg>
        <pc:grpChg chg="mod">
          <ac:chgData name="Venkatasubramanian, Mani V." userId="fbe5ce37-0145-4c31-b84a-b36f8beac5f3" providerId="ADAL" clId="{5E040AA6-F30F-4C08-8B37-3D37C81C9CF7}" dt="2023-03-02T16:00:06.243" v="383"/>
          <ac:grpSpMkLst>
            <pc:docMk/>
            <pc:sldMk cId="3181624705" sldId="258"/>
            <ac:grpSpMk id="158" creationId="{057EDD7C-6175-1D28-B353-892BE9723F87}"/>
          </ac:grpSpMkLst>
        </pc:grpChg>
        <pc:grpChg chg="mod">
          <ac:chgData name="Venkatasubramanian, Mani V." userId="fbe5ce37-0145-4c31-b84a-b36f8beac5f3" providerId="ADAL" clId="{5E040AA6-F30F-4C08-8B37-3D37C81C9CF7}" dt="2023-03-02T16:00:06.243" v="383"/>
          <ac:grpSpMkLst>
            <pc:docMk/>
            <pc:sldMk cId="3181624705" sldId="258"/>
            <ac:grpSpMk id="159" creationId="{1CF6013C-D44A-4DA9-EC0B-A94BF91ECC90}"/>
          </ac:grpSpMkLst>
        </pc:grpChg>
        <pc:grpChg chg="del mod">
          <ac:chgData name="Venkatasubramanian, Mani V." userId="fbe5ce37-0145-4c31-b84a-b36f8beac5f3" providerId="ADAL" clId="{5E040AA6-F30F-4C08-8B37-3D37C81C9CF7}" dt="2023-03-02T16:00:23.533" v="403"/>
          <ac:grpSpMkLst>
            <pc:docMk/>
            <pc:sldMk cId="3181624705" sldId="258"/>
            <ac:grpSpMk id="164" creationId="{362FEA8E-87BF-C5EF-5B7E-9132D0F9287D}"/>
          </ac:grpSpMkLst>
        </pc:grpChg>
        <pc:grpChg chg="mod">
          <ac:chgData name="Venkatasubramanian, Mani V." userId="fbe5ce37-0145-4c31-b84a-b36f8beac5f3" providerId="ADAL" clId="{5E040AA6-F30F-4C08-8B37-3D37C81C9CF7}" dt="2023-03-02T16:00:23.533" v="403"/>
          <ac:grpSpMkLst>
            <pc:docMk/>
            <pc:sldMk cId="3181624705" sldId="258"/>
            <ac:grpSpMk id="179" creationId="{1ABBB79C-40AD-CA6C-C66F-D35FAAB70F65}"/>
          </ac:grpSpMkLst>
        </pc:grpChg>
        <pc:grpChg chg="del mod">
          <ac:chgData name="Venkatasubramanian, Mani V." userId="fbe5ce37-0145-4c31-b84a-b36f8beac5f3" providerId="ADAL" clId="{5E040AA6-F30F-4C08-8B37-3D37C81C9CF7}" dt="2023-03-02T16:00:28.786" v="411"/>
          <ac:grpSpMkLst>
            <pc:docMk/>
            <pc:sldMk cId="3181624705" sldId="258"/>
            <ac:grpSpMk id="184" creationId="{FF4FF676-FBF6-98A2-BAB6-1AF67C66AFEE}"/>
          </ac:grpSpMkLst>
        </pc:grpChg>
        <pc:grpChg chg="del mod">
          <ac:chgData name="Venkatasubramanian, Mani V." userId="fbe5ce37-0145-4c31-b84a-b36f8beac5f3" providerId="ADAL" clId="{5E040AA6-F30F-4C08-8B37-3D37C81C9CF7}" dt="2023-03-02T16:00:32.872" v="419"/>
          <ac:grpSpMkLst>
            <pc:docMk/>
            <pc:sldMk cId="3181624705" sldId="258"/>
            <ac:grpSpMk id="187" creationId="{77EDCB26-E4AC-E129-B331-2F87A6E94D38}"/>
          </ac:grpSpMkLst>
        </pc:grpChg>
        <pc:grpChg chg="del mod">
          <ac:chgData name="Venkatasubramanian, Mani V." userId="fbe5ce37-0145-4c31-b84a-b36f8beac5f3" providerId="ADAL" clId="{5E040AA6-F30F-4C08-8B37-3D37C81C9CF7}" dt="2023-03-02T16:00:34.762" v="421"/>
          <ac:grpSpMkLst>
            <pc:docMk/>
            <pc:sldMk cId="3181624705" sldId="258"/>
            <ac:grpSpMk id="195" creationId="{77C39521-4D40-8512-6B7D-6EC8E0C26B38}"/>
          </ac:grpSpMkLst>
        </pc:grpChg>
        <pc:grpChg chg="mod">
          <ac:chgData name="Venkatasubramanian, Mani V." userId="fbe5ce37-0145-4c31-b84a-b36f8beac5f3" providerId="ADAL" clId="{5E040AA6-F30F-4C08-8B37-3D37C81C9CF7}" dt="2023-03-02T16:00:34.762" v="421"/>
          <ac:grpSpMkLst>
            <pc:docMk/>
            <pc:sldMk cId="3181624705" sldId="258"/>
            <ac:grpSpMk id="197" creationId="{0B7DCA84-7AD5-6E0B-4629-13B443E94B20}"/>
          </ac:grpSpMkLst>
        </pc:grpChg>
        <pc:inkChg chg="add mod">
          <ac:chgData name="Venkatasubramanian, Mani V." userId="fbe5ce37-0145-4c31-b84a-b36f8beac5f3" providerId="ADAL" clId="{5E040AA6-F30F-4C08-8B37-3D37C81C9CF7}" dt="2023-03-02T16:00:06.243" v="383"/>
          <ac:inkMkLst>
            <pc:docMk/>
            <pc:sldMk cId="3181624705" sldId="258"/>
            <ac:inkMk id="2" creationId="{86C919A5-EC29-A141-A446-0E04973FB597}"/>
          </ac:inkMkLst>
        </pc:inkChg>
        <pc:inkChg chg="add mod">
          <ac:chgData name="Venkatasubramanian, Mani V." userId="fbe5ce37-0145-4c31-b84a-b36f8beac5f3" providerId="ADAL" clId="{5E040AA6-F30F-4C08-8B37-3D37C81C9CF7}" dt="2023-03-02T16:00:06.243" v="383"/>
          <ac:inkMkLst>
            <pc:docMk/>
            <pc:sldMk cId="3181624705" sldId="258"/>
            <ac:inkMk id="3" creationId="{B9B33FE8-30EB-8815-6565-038E32F184EE}"/>
          </ac:inkMkLst>
        </pc:inkChg>
        <pc:inkChg chg="add mod">
          <ac:chgData name="Venkatasubramanian, Mani V." userId="fbe5ce37-0145-4c31-b84a-b36f8beac5f3" providerId="ADAL" clId="{5E040AA6-F30F-4C08-8B37-3D37C81C9CF7}" dt="2023-03-02T16:00:06.243" v="383"/>
          <ac:inkMkLst>
            <pc:docMk/>
            <pc:sldMk cId="3181624705" sldId="258"/>
            <ac:inkMk id="5" creationId="{2F0BC3CE-7FDF-CA91-0265-872309687F51}"/>
          </ac:inkMkLst>
        </pc:inkChg>
        <pc:inkChg chg="add mod">
          <ac:chgData name="Venkatasubramanian, Mani V." userId="fbe5ce37-0145-4c31-b84a-b36f8beac5f3" providerId="ADAL" clId="{5E040AA6-F30F-4C08-8B37-3D37C81C9CF7}" dt="2023-03-02T16:00:06.243" v="383"/>
          <ac:inkMkLst>
            <pc:docMk/>
            <pc:sldMk cId="3181624705" sldId="258"/>
            <ac:inkMk id="6" creationId="{2E6B034C-04F3-D6D4-F54B-035216544AF0}"/>
          </ac:inkMkLst>
        </pc:inkChg>
        <pc:inkChg chg="add mod">
          <ac:chgData name="Venkatasubramanian, Mani V." userId="fbe5ce37-0145-4c31-b84a-b36f8beac5f3" providerId="ADAL" clId="{5E040AA6-F30F-4C08-8B37-3D37C81C9CF7}" dt="2023-03-02T16:00:06.243" v="383"/>
          <ac:inkMkLst>
            <pc:docMk/>
            <pc:sldMk cId="3181624705" sldId="258"/>
            <ac:inkMk id="7" creationId="{1B964A9E-5BC4-6A2E-37A7-8B7A95FDA97C}"/>
          </ac:inkMkLst>
        </pc:inkChg>
        <pc:inkChg chg="add mod">
          <ac:chgData name="Venkatasubramanian, Mani V." userId="fbe5ce37-0145-4c31-b84a-b36f8beac5f3" providerId="ADAL" clId="{5E040AA6-F30F-4C08-8B37-3D37C81C9CF7}" dt="2023-03-02T16:00:06.243" v="383"/>
          <ac:inkMkLst>
            <pc:docMk/>
            <pc:sldMk cId="3181624705" sldId="258"/>
            <ac:inkMk id="8" creationId="{703A201F-8BB5-71DF-E698-0B748373DB4D}"/>
          </ac:inkMkLst>
        </pc:inkChg>
        <pc:inkChg chg="add mod">
          <ac:chgData name="Venkatasubramanian, Mani V." userId="fbe5ce37-0145-4c31-b84a-b36f8beac5f3" providerId="ADAL" clId="{5E040AA6-F30F-4C08-8B37-3D37C81C9CF7}" dt="2023-03-02T16:00:06.243" v="383"/>
          <ac:inkMkLst>
            <pc:docMk/>
            <pc:sldMk cId="3181624705" sldId="258"/>
            <ac:inkMk id="9" creationId="{FFAD268E-6FED-684E-E059-792681F9AEE8}"/>
          </ac:inkMkLst>
        </pc:inkChg>
        <pc:inkChg chg="add mod">
          <ac:chgData name="Venkatasubramanian, Mani V." userId="fbe5ce37-0145-4c31-b84a-b36f8beac5f3" providerId="ADAL" clId="{5E040AA6-F30F-4C08-8B37-3D37C81C9CF7}" dt="2023-03-02T16:00:06.243" v="383"/>
          <ac:inkMkLst>
            <pc:docMk/>
            <pc:sldMk cId="3181624705" sldId="258"/>
            <ac:inkMk id="10" creationId="{618B675A-E79D-C8F9-1B24-9D8476B2935D}"/>
          </ac:inkMkLst>
        </pc:inkChg>
        <pc:inkChg chg="add mod">
          <ac:chgData name="Venkatasubramanian, Mani V." userId="fbe5ce37-0145-4c31-b84a-b36f8beac5f3" providerId="ADAL" clId="{5E040AA6-F30F-4C08-8B37-3D37C81C9CF7}" dt="2023-03-02T16:00:06.243" v="383"/>
          <ac:inkMkLst>
            <pc:docMk/>
            <pc:sldMk cId="3181624705" sldId="258"/>
            <ac:inkMk id="11" creationId="{A114AB66-B1F2-9A79-7E93-1B956F669229}"/>
          </ac:inkMkLst>
        </pc:inkChg>
        <pc:inkChg chg="add mod">
          <ac:chgData name="Venkatasubramanian, Mani V." userId="fbe5ce37-0145-4c31-b84a-b36f8beac5f3" providerId="ADAL" clId="{5E040AA6-F30F-4C08-8B37-3D37C81C9CF7}" dt="2023-03-02T16:00:06.243" v="383"/>
          <ac:inkMkLst>
            <pc:docMk/>
            <pc:sldMk cId="3181624705" sldId="258"/>
            <ac:inkMk id="12" creationId="{CB29E4C5-F588-8646-25C9-9DA786A9124D}"/>
          </ac:inkMkLst>
        </pc:inkChg>
        <pc:inkChg chg="add mod">
          <ac:chgData name="Venkatasubramanian, Mani V." userId="fbe5ce37-0145-4c31-b84a-b36f8beac5f3" providerId="ADAL" clId="{5E040AA6-F30F-4C08-8B37-3D37C81C9CF7}" dt="2023-03-02T16:00:06.243" v="383"/>
          <ac:inkMkLst>
            <pc:docMk/>
            <pc:sldMk cId="3181624705" sldId="258"/>
            <ac:inkMk id="13" creationId="{3392E9D6-F1F1-4475-B1E8-957868A7CB36}"/>
          </ac:inkMkLst>
        </pc:inkChg>
        <pc:inkChg chg="add mod">
          <ac:chgData name="Venkatasubramanian, Mani V." userId="fbe5ce37-0145-4c31-b84a-b36f8beac5f3" providerId="ADAL" clId="{5E040AA6-F30F-4C08-8B37-3D37C81C9CF7}" dt="2023-03-02T16:00:06.243" v="383"/>
          <ac:inkMkLst>
            <pc:docMk/>
            <pc:sldMk cId="3181624705" sldId="258"/>
            <ac:inkMk id="14" creationId="{CDBCF6A4-2BA7-1F65-B5F8-CED5BEFFCB4C}"/>
          </ac:inkMkLst>
        </pc:inkChg>
        <pc:inkChg chg="add mod">
          <ac:chgData name="Venkatasubramanian, Mani V." userId="fbe5ce37-0145-4c31-b84a-b36f8beac5f3" providerId="ADAL" clId="{5E040AA6-F30F-4C08-8B37-3D37C81C9CF7}" dt="2023-03-02T16:00:06.243" v="383"/>
          <ac:inkMkLst>
            <pc:docMk/>
            <pc:sldMk cId="3181624705" sldId="258"/>
            <ac:inkMk id="15" creationId="{E3E7DD14-6E99-EFAF-2566-C6245D269E88}"/>
          </ac:inkMkLst>
        </pc:inkChg>
        <pc:inkChg chg="add mod">
          <ac:chgData name="Venkatasubramanian, Mani V." userId="fbe5ce37-0145-4c31-b84a-b36f8beac5f3" providerId="ADAL" clId="{5E040AA6-F30F-4C08-8B37-3D37C81C9CF7}" dt="2023-03-02T16:00:06.243" v="383"/>
          <ac:inkMkLst>
            <pc:docMk/>
            <pc:sldMk cId="3181624705" sldId="258"/>
            <ac:inkMk id="16" creationId="{79248A3F-D2FC-E07B-A446-96C181EE0C78}"/>
          </ac:inkMkLst>
        </pc:inkChg>
        <pc:inkChg chg="add mod">
          <ac:chgData name="Venkatasubramanian, Mani V." userId="fbe5ce37-0145-4c31-b84a-b36f8beac5f3" providerId="ADAL" clId="{5E040AA6-F30F-4C08-8B37-3D37C81C9CF7}" dt="2023-03-02T16:00:06.243" v="383"/>
          <ac:inkMkLst>
            <pc:docMk/>
            <pc:sldMk cId="3181624705" sldId="258"/>
            <ac:inkMk id="17" creationId="{81E48FFE-E172-8832-8E27-789B41FEC974}"/>
          </ac:inkMkLst>
        </pc:inkChg>
        <pc:inkChg chg="add mod">
          <ac:chgData name="Venkatasubramanian, Mani V." userId="fbe5ce37-0145-4c31-b84a-b36f8beac5f3" providerId="ADAL" clId="{5E040AA6-F30F-4C08-8B37-3D37C81C9CF7}" dt="2023-03-02T16:00:06.243" v="383"/>
          <ac:inkMkLst>
            <pc:docMk/>
            <pc:sldMk cId="3181624705" sldId="258"/>
            <ac:inkMk id="18" creationId="{FA40DF0D-D622-4A49-2FFA-87BB3162E581}"/>
          </ac:inkMkLst>
        </pc:inkChg>
        <pc:inkChg chg="add mod">
          <ac:chgData name="Venkatasubramanian, Mani V." userId="fbe5ce37-0145-4c31-b84a-b36f8beac5f3" providerId="ADAL" clId="{5E040AA6-F30F-4C08-8B37-3D37C81C9CF7}" dt="2023-03-02T16:00:06.243" v="383"/>
          <ac:inkMkLst>
            <pc:docMk/>
            <pc:sldMk cId="3181624705" sldId="258"/>
            <ac:inkMk id="19" creationId="{516DCD7D-F46E-4CA0-847E-CAE73FD9BEEA}"/>
          </ac:inkMkLst>
        </pc:inkChg>
        <pc:inkChg chg="add mod">
          <ac:chgData name="Venkatasubramanian, Mani V." userId="fbe5ce37-0145-4c31-b84a-b36f8beac5f3" providerId="ADAL" clId="{5E040AA6-F30F-4C08-8B37-3D37C81C9CF7}" dt="2023-03-02T16:00:06.243" v="383"/>
          <ac:inkMkLst>
            <pc:docMk/>
            <pc:sldMk cId="3181624705" sldId="258"/>
            <ac:inkMk id="20" creationId="{15566146-EC6E-7D5A-50F7-5A4AEE0DB134}"/>
          </ac:inkMkLst>
        </pc:inkChg>
        <pc:inkChg chg="add mod">
          <ac:chgData name="Venkatasubramanian, Mani V." userId="fbe5ce37-0145-4c31-b84a-b36f8beac5f3" providerId="ADAL" clId="{5E040AA6-F30F-4C08-8B37-3D37C81C9CF7}" dt="2023-03-02T16:00:06.243" v="383"/>
          <ac:inkMkLst>
            <pc:docMk/>
            <pc:sldMk cId="3181624705" sldId="258"/>
            <ac:inkMk id="22" creationId="{03929FC4-CF89-36E1-3292-771E433D84C5}"/>
          </ac:inkMkLst>
        </pc:inkChg>
        <pc:inkChg chg="add mod">
          <ac:chgData name="Venkatasubramanian, Mani V." userId="fbe5ce37-0145-4c31-b84a-b36f8beac5f3" providerId="ADAL" clId="{5E040AA6-F30F-4C08-8B37-3D37C81C9CF7}" dt="2023-03-02T16:00:06.243" v="383"/>
          <ac:inkMkLst>
            <pc:docMk/>
            <pc:sldMk cId="3181624705" sldId="258"/>
            <ac:inkMk id="23" creationId="{58368950-C603-2DFA-D3F5-B8BFF0E8E7D8}"/>
          </ac:inkMkLst>
        </pc:inkChg>
        <pc:inkChg chg="add mod">
          <ac:chgData name="Venkatasubramanian, Mani V." userId="fbe5ce37-0145-4c31-b84a-b36f8beac5f3" providerId="ADAL" clId="{5E040AA6-F30F-4C08-8B37-3D37C81C9CF7}" dt="2023-03-02T16:00:06.243" v="383"/>
          <ac:inkMkLst>
            <pc:docMk/>
            <pc:sldMk cId="3181624705" sldId="258"/>
            <ac:inkMk id="24" creationId="{9617B718-4F3B-6AA1-BEB3-A8120E0BF2D6}"/>
          </ac:inkMkLst>
        </pc:inkChg>
        <pc:inkChg chg="add mod">
          <ac:chgData name="Venkatasubramanian, Mani V." userId="fbe5ce37-0145-4c31-b84a-b36f8beac5f3" providerId="ADAL" clId="{5E040AA6-F30F-4C08-8B37-3D37C81C9CF7}" dt="2023-03-02T16:00:06.243" v="383"/>
          <ac:inkMkLst>
            <pc:docMk/>
            <pc:sldMk cId="3181624705" sldId="258"/>
            <ac:inkMk id="25" creationId="{E50C8607-9CDD-1338-1687-4A03C9D8AE4C}"/>
          </ac:inkMkLst>
        </pc:inkChg>
        <pc:inkChg chg="add mod">
          <ac:chgData name="Venkatasubramanian, Mani V." userId="fbe5ce37-0145-4c31-b84a-b36f8beac5f3" providerId="ADAL" clId="{5E040AA6-F30F-4C08-8B37-3D37C81C9CF7}" dt="2023-03-02T16:00:06.243" v="383"/>
          <ac:inkMkLst>
            <pc:docMk/>
            <pc:sldMk cId="3181624705" sldId="258"/>
            <ac:inkMk id="26" creationId="{42DFA3A7-A39A-9510-F5B8-C355FC2F1F9C}"/>
          </ac:inkMkLst>
        </pc:inkChg>
        <pc:inkChg chg="add mod">
          <ac:chgData name="Venkatasubramanian, Mani V." userId="fbe5ce37-0145-4c31-b84a-b36f8beac5f3" providerId="ADAL" clId="{5E040AA6-F30F-4C08-8B37-3D37C81C9CF7}" dt="2023-03-02T16:00:06.243" v="383"/>
          <ac:inkMkLst>
            <pc:docMk/>
            <pc:sldMk cId="3181624705" sldId="258"/>
            <ac:inkMk id="27" creationId="{10F92357-E8C2-30B6-E556-B7BC2F8F4B85}"/>
          </ac:inkMkLst>
        </pc:inkChg>
        <pc:inkChg chg="add mod">
          <ac:chgData name="Venkatasubramanian, Mani V." userId="fbe5ce37-0145-4c31-b84a-b36f8beac5f3" providerId="ADAL" clId="{5E040AA6-F30F-4C08-8B37-3D37C81C9CF7}" dt="2023-03-02T16:00:06.243" v="383"/>
          <ac:inkMkLst>
            <pc:docMk/>
            <pc:sldMk cId="3181624705" sldId="258"/>
            <ac:inkMk id="28" creationId="{B28B54F1-93E9-AF82-01CA-666E1A194046}"/>
          </ac:inkMkLst>
        </pc:inkChg>
        <pc:inkChg chg="add mod">
          <ac:chgData name="Venkatasubramanian, Mani V." userId="fbe5ce37-0145-4c31-b84a-b36f8beac5f3" providerId="ADAL" clId="{5E040AA6-F30F-4C08-8B37-3D37C81C9CF7}" dt="2023-03-02T16:00:06.243" v="383"/>
          <ac:inkMkLst>
            <pc:docMk/>
            <pc:sldMk cId="3181624705" sldId="258"/>
            <ac:inkMk id="29" creationId="{00A6A64B-7F7D-2C69-3F0F-08F904A69246}"/>
          </ac:inkMkLst>
        </pc:inkChg>
        <pc:inkChg chg="add mod">
          <ac:chgData name="Venkatasubramanian, Mani V." userId="fbe5ce37-0145-4c31-b84a-b36f8beac5f3" providerId="ADAL" clId="{5E040AA6-F30F-4C08-8B37-3D37C81C9CF7}" dt="2023-03-02T16:00:06.243" v="383"/>
          <ac:inkMkLst>
            <pc:docMk/>
            <pc:sldMk cId="3181624705" sldId="258"/>
            <ac:inkMk id="30" creationId="{0A78F3AE-1140-E5CA-FF93-64A11024F113}"/>
          </ac:inkMkLst>
        </pc:inkChg>
        <pc:inkChg chg="add mod">
          <ac:chgData name="Venkatasubramanian, Mani V." userId="fbe5ce37-0145-4c31-b84a-b36f8beac5f3" providerId="ADAL" clId="{5E040AA6-F30F-4C08-8B37-3D37C81C9CF7}" dt="2023-03-02T16:00:06.243" v="383"/>
          <ac:inkMkLst>
            <pc:docMk/>
            <pc:sldMk cId="3181624705" sldId="258"/>
            <ac:inkMk id="31" creationId="{B2BD7856-E2E6-6EF8-E04D-2E3BA6A98694}"/>
          </ac:inkMkLst>
        </pc:inkChg>
        <pc:inkChg chg="add mod">
          <ac:chgData name="Venkatasubramanian, Mani V." userId="fbe5ce37-0145-4c31-b84a-b36f8beac5f3" providerId="ADAL" clId="{5E040AA6-F30F-4C08-8B37-3D37C81C9CF7}" dt="2023-03-02T16:00:06.243" v="383"/>
          <ac:inkMkLst>
            <pc:docMk/>
            <pc:sldMk cId="3181624705" sldId="258"/>
            <ac:inkMk id="32" creationId="{2A5490F3-E89B-C049-FBA6-1BCD9DEA2470}"/>
          </ac:inkMkLst>
        </pc:inkChg>
        <pc:inkChg chg="add mod">
          <ac:chgData name="Venkatasubramanian, Mani V." userId="fbe5ce37-0145-4c31-b84a-b36f8beac5f3" providerId="ADAL" clId="{5E040AA6-F30F-4C08-8B37-3D37C81C9CF7}" dt="2023-03-02T16:00:06.243" v="383"/>
          <ac:inkMkLst>
            <pc:docMk/>
            <pc:sldMk cId="3181624705" sldId="258"/>
            <ac:inkMk id="35" creationId="{DEDA8B08-2533-FD3E-0458-C187FE47C9BE}"/>
          </ac:inkMkLst>
        </pc:inkChg>
        <pc:inkChg chg="add mod">
          <ac:chgData name="Venkatasubramanian, Mani V." userId="fbe5ce37-0145-4c31-b84a-b36f8beac5f3" providerId="ADAL" clId="{5E040AA6-F30F-4C08-8B37-3D37C81C9CF7}" dt="2023-03-02T16:00:06.243" v="383"/>
          <ac:inkMkLst>
            <pc:docMk/>
            <pc:sldMk cId="3181624705" sldId="258"/>
            <ac:inkMk id="36" creationId="{30652F40-3024-FFC3-9E72-29B3EF380BCE}"/>
          </ac:inkMkLst>
        </pc:inkChg>
        <pc:inkChg chg="add mod">
          <ac:chgData name="Venkatasubramanian, Mani V." userId="fbe5ce37-0145-4c31-b84a-b36f8beac5f3" providerId="ADAL" clId="{5E040AA6-F30F-4C08-8B37-3D37C81C9CF7}" dt="2023-03-02T16:00:06.243" v="383"/>
          <ac:inkMkLst>
            <pc:docMk/>
            <pc:sldMk cId="3181624705" sldId="258"/>
            <ac:inkMk id="37" creationId="{B7746358-D6C7-E2E1-6809-B75A759208BE}"/>
          </ac:inkMkLst>
        </pc:inkChg>
        <pc:inkChg chg="add mod">
          <ac:chgData name="Venkatasubramanian, Mani V." userId="fbe5ce37-0145-4c31-b84a-b36f8beac5f3" providerId="ADAL" clId="{5E040AA6-F30F-4C08-8B37-3D37C81C9CF7}" dt="2023-03-02T16:00:06.243" v="383"/>
          <ac:inkMkLst>
            <pc:docMk/>
            <pc:sldMk cId="3181624705" sldId="258"/>
            <ac:inkMk id="38" creationId="{B1A94A91-86BD-2976-5756-8CA3D1BB9326}"/>
          </ac:inkMkLst>
        </pc:inkChg>
        <pc:inkChg chg="add mod">
          <ac:chgData name="Venkatasubramanian, Mani V." userId="fbe5ce37-0145-4c31-b84a-b36f8beac5f3" providerId="ADAL" clId="{5E040AA6-F30F-4C08-8B37-3D37C81C9CF7}" dt="2023-03-02T16:00:06.243" v="383"/>
          <ac:inkMkLst>
            <pc:docMk/>
            <pc:sldMk cId="3181624705" sldId="258"/>
            <ac:inkMk id="39" creationId="{CFD257D6-EFA9-6B8D-4BAD-8AE8AD8BE90A}"/>
          </ac:inkMkLst>
        </pc:inkChg>
        <pc:inkChg chg="add mod">
          <ac:chgData name="Venkatasubramanian, Mani V." userId="fbe5ce37-0145-4c31-b84a-b36f8beac5f3" providerId="ADAL" clId="{5E040AA6-F30F-4C08-8B37-3D37C81C9CF7}" dt="2023-03-02T16:00:06.243" v="383"/>
          <ac:inkMkLst>
            <pc:docMk/>
            <pc:sldMk cId="3181624705" sldId="258"/>
            <ac:inkMk id="40" creationId="{C6064D58-CD55-147A-0DF5-0F88B15D40BB}"/>
          </ac:inkMkLst>
        </pc:inkChg>
        <pc:inkChg chg="add mod">
          <ac:chgData name="Venkatasubramanian, Mani V." userId="fbe5ce37-0145-4c31-b84a-b36f8beac5f3" providerId="ADAL" clId="{5E040AA6-F30F-4C08-8B37-3D37C81C9CF7}" dt="2023-03-02T16:00:06.243" v="383"/>
          <ac:inkMkLst>
            <pc:docMk/>
            <pc:sldMk cId="3181624705" sldId="258"/>
            <ac:inkMk id="41" creationId="{32299691-2956-2406-985E-FC9A1C46A407}"/>
          </ac:inkMkLst>
        </pc:inkChg>
        <pc:inkChg chg="add mod">
          <ac:chgData name="Venkatasubramanian, Mani V." userId="fbe5ce37-0145-4c31-b84a-b36f8beac5f3" providerId="ADAL" clId="{5E040AA6-F30F-4C08-8B37-3D37C81C9CF7}" dt="2023-03-02T16:00:06.243" v="383"/>
          <ac:inkMkLst>
            <pc:docMk/>
            <pc:sldMk cId="3181624705" sldId="258"/>
            <ac:inkMk id="42" creationId="{E96A8A1F-B98F-234A-B535-85B511019100}"/>
          </ac:inkMkLst>
        </pc:inkChg>
        <pc:inkChg chg="add mod">
          <ac:chgData name="Venkatasubramanian, Mani V." userId="fbe5ce37-0145-4c31-b84a-b36f8beac5f3" providerId="ADAL" clId="{5E040AA6-F30F-4C08-8B37-3D37C81C9CF7}" dt="2023-03-02T16:00:06.243" v="383"/>
          <ac:inkMkLst>
            <pc:docMk/>
            <pc:sldMk cId="3181624705" sldId="258"/>
            <ac:inkMk id="45" creationId="{0DE4BAFF-CB2F-4D52-92FF-F483CDA9E4DE}"/>
          </ac:inkMkLst>
        </pc:inkChg>
        <pc:inkChg chg="add mod">
          <ac:chgData name="Venkatasubramanian, Mani V." userId="fbe5ce37-0145-4c31-b84a-b36f8beac5f3" providerId="ADAL" clId="{5E040AA6-F30F-4C08-8B37-3D37C81C9CF7}" dt="2023-03-02T16:00:06.243" v="383"/>
          <ac:inkMkLst>
            <pc:docMk/>
            <pc:sldMk cId="3181624705" sldId="258"/>
            <ac:inkMk id="46" creationId="{1DA11F4A-98BA-3D02-BAD4-9D29359A31AE}"/>
          </ac:inkMkLst>
        </pc:inkChg>
        <pc:inkChg chg="add mod">
          <ac:chgData name="Venkatasubramanian, Mani V." userId="fbe5ce37-0145-4c31-b84a-b36f8beac5f3" providerId="ADAL" clId="{5E040AA6-F30F-4C08-8B37-3D37C81C9CF7}" dt="2023-03-02T16:00:06.243" v="383"/>
          <ac:inkMkLst>
            <pc:docMk/>
            <pc:sldMk cId="3181624705" sldId="258"/>
            <ac:inkMk id="47" creationId="{EE9374B4-29E1-C8D2-E939-D02F0CFA9850}"/>
          </ac:inkMkLst>
        </pc:inkChg>
        <pc:inkChg chg="add mod">
          <ac:chgData name="Venkatasubramanian, Mani V." userId="fbe5ce37-0145-4c31-b84a-b36f8beac5f3" providerId="ADAL" clId="{5E040AA6-F30F-4C08-8B37-3D37C81C9CF7}" dt="2023-03-02T16:00:06.243" v="383"/>
          <ac:inkMkLst>
            <pc:docMk/>
            <pc:sldMk cId="3181624705" sldId="258"/>
            <ac:inkMk id="48" creationId="{C91DBFE1-1BE6-5CC2-80CB-1B46C3A4023E}"/>
          </ac:inkMkLst>
        </pc:inkChg>
        <pc:inkChg chg="add mod">
          <ac:chgData name="Venkatasubramanian, Mani V." userId="fbe5ce37-0145-4c31-b84a-b36f8beac5f3" providerId="ADAL" clId="{5E040AA6-F30F-4C08-8B37-3D37C81C9CF7}" dt="2023-03-02T16:00:06.243" v="383"/>
          <ac:inkMkLst>
            <pc:docMk/>
            <pc:sldMk cId="3181624705" sldId="258"/>
            <ac:inkMk id="49" creationId="{69F38C07-86D6-4A07-BACB-1B861F569B20}"/>
          </ac:inkMkLst>
        </pc:inkChg>
        <pc:inkChg chg="add mod">
          <ac:chgData name="Venkatasubramanian, Mani V." userId="fbe5ce37-0145-4c31-b84a-b36f8beac5f3" providerId="ADAL" clId="{5E040AA6-F30F-4C08-8B37-3D37C81C9CF7}" dt="2023-03-02T16:00:06.243" v="383"/>
          <ac:inkMkLst>
            <pc:docMk/>
            <pc:sldMk cId="3181624705" sldId="258"/>
            <ac:inkMk id="50" creationId="{194A1581-E33E-EAE2-E451-617D3617BBA4}"/>
          </ac:inkMkLst>
        </pc:inkChg>
        <pc:inkChg chg="add mod">
          <ac:chgData name="Venkatasubramanian, Mani V." userId="fbe5ce37-0145-4c31-b84a-b36f8beac5f3" providerId="ADAL" clId="{5E040AA6-F30F-4C08-8B37-3D37C81C9CF7}" dt="2023-03-02T16:00:06.243" v="383"/>
          <ac:inkMkLst>
            <pc:docMk/>
            <pc:sldMk cId="3181624705" sldId="258"/>
            <ac:inkMk id="51" creationId="{56D38A67-A61A-6317-F1C6-5BBB3DC594BE}"/>
          </ac:inkMkLst>
        </pc:inkChg>
        <pc:inkChg chg="add mod">
          <ac:chgData name="Venkatasubramanian, Mani V." userId="fbe5ce37-0145-4c31-b84a-b36f8beac5f3" providerId="ADAL" clId="{5E040AA6-F30F-4C08-8B37-3D37C81C9CF7}" dt="2023-03-02T16:00:06.243" v="383"/>
          <ac:inkMkLst>
            <pc:docMk/>
            <pc:sldMk cId="3181624705" sldId="258"/>
            <ac:inkMk id="53" creationId="{E906D5EA-DDA6-9DF3-16DF-A2B993273A84}"/>
          </ac:inkMkLst>
        </pc:inkChg>
        <pc:inkChg chg="add mod">
          <ac:chgData name="Venkatasubramanian, Mani V." userId="fbe5ce37-0145-4c31-b84a-b36f8beac5f3" providerId="ADAL" clId="{5E040AA6-F30F-4C08-8B37-3D37C81C9CF7}" dt="2023-03-02T16:00:06.243" v="383"/>
          <ac:inkMkLst>
            <pc:docMk/>
            <pc:sldMk cId="3181624705" sldId="258"/>
            <ac:inkMk id="54" creationId="{13927668-A579-4083-60A5-718E661A8DCA}"/>
          </ac:inkMkLst>
        </pc:inkChg>
        <pc:inkChg chg="add mod">
          <ac:chgData name="Venkatasubramanian, Mani V." userId="fbe5ce37-0145-4c31-b84a-b36f8beac5f3" providerId="ADAL" clId="{5E040AA6-F30F-4C08-8B37-3D37C81C9CF7}" dt="2023-03-02T16:00:06.243" v="383"/>
          <ac:inkMkLst>
            <pc:docMk/>
            <pc:sldMk cId="3181624705" sldId="258"/>
            <ac:inkMk id="56" creationId="{2E1C927A-C204-9E93-FAA1-45288FEFE1B4}"/>
          </ac:inkMkLst>
        </pc:inkChg>
        <pc:inkChg chg="add mod">
          <ac:chgData name="Venkatasubramanian, Mani V." userId="fbe5ce37-0145-4c31-b84a-b36f8beac5f3" providerId="ADAL" clId="{5E040AA6-F30F-4C08-8B37-3D37C81C9CF7}" dt="2023-03-02T16:00:06.243" v="383"/>
          <ac:inkMkLst>
            <pc:docMk/>
            <pc:sldMk cId="3181624705" sldId="258"/>
            <ac:inkMk id="57" creationId="{2C34FE6F-1FC0-0869-3AE6-7D62A0CEB8B5}"/>
          </ac:inkMkLst>
        </pc:inkChg>
        <pc:inkChg chg="add mod">
          <ac:chgData name="Venkatasubramanian, Mani V." userId="fbe5ce37-0145-4c31-b84a-b36f8beac5f3" providerId="ADAL" clId="{5E040AA6-F30F-4C08-8B37-3D37C81C9CF7}" dt="2023-03-02T16:00:06.243" v="383"/>
          <ac:inkMkLst>
            <pc:docMk/>
            <pc:sldMk cId="3181624705" sldId="258"/>
            <ac:inkMk id="58" creationId="{41C2F1E9-9512-9001-578F-006C9F567884}"/>
          </ac:inkMkLst>
        </pc:inkChg>
        <pc:inkChg chg="add mod">
          <ac:chgData name="Venkatasubramanian, Mani V." userId="fbe5ce37-0145-4c31-b84a-b36f8beac5f3" providerId="ADAL" clId="{5E040AA6-F30F-4C08-8B37-3D37C81C9CF7}" dt="2023-03-02T16:00:06.243" v="383"/>
          <ac:inkMkLst>
            <pc:docMk/>
            <pc:sldMk cId="3181624705" sldId="258"/>
            <ac:inkMk id="59" creationId="{ABBD7D26-2630-DE44-3373-B267A2FC3BD7}"/>
          </ac:inkMkLst>
        </pc:inkChg>
        <pc:inkChg chg="add mod">
          <ac:chgData name="Venkatasubramanian, Mani V." userId="fbe5ce37-0145-4c31-b84a-b36f8beac5f3" providerId="ADAL" clId="{5E040AA6-F30F-4C08-8B37-3D37C81C9CF7}" dt="2023-03-02T16:00:06.243" v="383"/>
          <ac:inkMkLst>
            <pc:docMk/>
            <pc:sldMk cId="3181624705" sldId="258"/>
            <ac:inkMk id="60" creationId="{2CF8EDF7-2024-E54B-76D1-E0412B182FEB}"/>
          </ac:inkMkLst>
        </pc:inkChg>
        <pc:inkChg chg="add mod">
          <ac:chgData name="Venkatasubramanian, Mani V." userId="fbe5ce37-0145-4c31-b84a-b36f8beac5f3" providerId="ADAL" clId="{5E040AA6-F30F-4C08-8B37-3D37C81C9CF7}" dt="2023-03-02T16:00:06.243" v="383"/>
          <ac:inkMkLst>
            <pc:docMk/>
            <pc:sldMk cId="3181624705" sldId="258"/>
            <ac:inkMk id="61" creationId="{69AEE0D0-9E03-A997-748B-0923F828B665}"/>
          </ac:inkMkLst>
        </pc:inkChg>
        <pc:inkChg chg="add mod">
          <ac:chgData name="Venkatasubramanian, Mani V." userId="fbe5ce37-0145-4c31-b84a-b36f8beac5f3" providerId="ADAL" clId="{5E040AA6-F30F-4C08-8B37-3D37C81C9CF7}" dt="2023-03-02T16:00:06.243" v="383"/>
          <ac:inkMkLst>
            <pc:docMk/>
            <pc:sldMk cId="3181624705" sldId="258"/>
            <ac:inkMk id="62" creationId="{19D70B28-EFD7-0EC9-5576-896AE474F6BA}"/>
          </ac:inkMkLst>
        </pc:inkChg>
        <pc:inkChg chg="add mod">
          <ac:chgData name="Venkatasubramanian, Mani V." userId="fbe5ce37-0145-4c31-b84a-b36f8beac5f3" providerId="ADAL" clId="{5E040AA6-F30F-4C08-8B37-3D37C81C9CF7}" dt="2023-03-02T16:00:06.243" v="383"/>
          <ac:inkMkLst>
            <pc:docMk/>
            <pc:sldMk cId="3181624705" sldId="258"/>
            <ac:inkMk id="63" creationId="{4C015082-ABCD-72DC-304D-BE03700AF262}"/>
          </ac:inkMkLst>
        </pc:inkChg>
        <pc:inkChg chg="add mod">
          <ac:chgData name="Venkatasubramanian, Mani V." userId="fbe5ce37-0145-4c31-b84a-b36f8beac5f3" providerId="ADAL" clId="{5E040AA6-F30F-4C08-8B37-3D37C81C9CF7}" dt="2023-03-02T16:00:06.243" v="383"/>
          <ac:inkMkLst>
            <pc:docMk/>
            <pc:sldMk cId="3181624705" sldId="258"/>
            <ac:inkMk id="64" creationId="{107BC024-6A17-8062-D411-389702B2E7B7}"/>
          </ac:inkMkLst>
        </pc:inkChg>
        <pc:inkChg chg="add mod">
          <ac:chgData name="Venkatasubramanian, Mani V." userId="fbe5ce37-0145-4c31-b84a-b36f8beac5f3" providerId="ADAL" clId="{5E040AA6-F30F-4C08-8B37-3D37C81C9CF7}" dt="2023-03-02T16:00:06.243" v="383"/>
          <ac:inkMkLst>
            <pc:docMk/>
            <pc:sldMk cId="3181624705" sldId="258"/>
            <ac:inkMk id="66" creationId="{60DE1E8A-4700-1305-853A-401084DD4420}"/>
          </ac:inkMkLst>
        </pc:inkChg>
        <pc:inkChg chg="add mod">
          <ac:chgData name="Venkatasubramanian, Mani V." userId="fbe5ce37-0145-4c31-b84a-b36f8beac5f3" providerId="ADAL" clId="{5E040AA6-F30F-4C08-8B37-3D37C81C9CF7}" dt="2023-03-02T16:00:06.243" v="383"/>
          <ac:inkMkLst>
            <pc:docMk/>
            <pc:sldMk cId="3181624705" sldId="258"/>
            <ac:inkMk id="67" creationId="{A6EEA367-AB44-6474-C9D2-656886C7DFD8}"/>
          </ac:inkMkLst>
        </pc:inkChg>
        <pc:inkChg chg="add mod">
          <ac:chgData name="Venkatasubramanian, Mani V." userId="fbe5ce37-0145-4c31-b84a-b36f8beac5f3" providerId="ADAL" clId="{5E040AA6-F30F-4C08-8B37-3D37C81C9CF7}" dt="2023-03-02T16:00:06.243" v="383"/>
          <ac:inkMkLst>
            <pc:docMk/>
            <pc:sldMk cId="3181624705" sldId="258"/>
            <ac:inkMk id="68" creationId="{7ECED255-20F4-5B8F-A45C-B1D805838E7E}"/>
          </ac:inkMkLst>
        </pc:inkChg>
        <pc:inkChg chg="add mod">
          <ac:chgData name="Venkatasubramanian, Mani V." userId="fbe5ce37-0145-4c31-b84a-b36f8beac5f3" providerId="ADAL" clId="{5E040AA6-F30F-4C08-8B37-3D37C81C9CF7}" dt="2023-03-02T16:00:06.243" v="383"/>
          <ac:inkMkLst>
            <pc:docMk/>
            <pc:sldMk cId="3181624705" sldId="258"/>
            <ac:inkMk id="69" creationId="{57390771-ED77-5225-807C-08F2B4C80858}"/>
          </ac:inkMkLst>
        </pc:inkChg>
        <pc:inkChg chg="add mod">
          <ac:chgData name="Venkatasubramanian, Mani V." userId="fbe5ce37-0145-4c31-b84a-b36f8beac5f3" providerId="ADAL" clId="{5E040AA6-F30F-4C08-8B37-3D37C81C9CF7}" dt="2023-03-02T16:00:06.243" v="383"/>
          <ac:inkMkLst>
            <pc:docMk/>
            <pc:sldMk cId="3181624705" sldId="258"/>
            <ac:inkMk id="70" creationId="{E2879AAE-F2E6-0EFC-5D9E-340CB9A49A28}"/>
          </ac:inkMkLst>
        </pc:inkChg>
        <pc:inkChg chg="add mod">
          <ac:chgData name="Venkatasubramanian, Mani V." userId="fbe5ce37-0145-4c31-b84a-b36f8beac5f3" providerId="ADAL" clId="{5E040AA6-F30F-4C08-8B37-3D37C81C9CF7}" dt="2023-03-02T16:00:06.243" v="383"/>
          <ac:inkMkLst>
            <pc:docMk/>
            <pc:sldMk cId="3181624705" sldId="258"/>
            <ac:inkMk id="71" creationId="{B8518688-232A-2BDD-B5B2-5DCE73CF35E0}"/>
          </ac:inkMkLst>
        </pc:inkChg>
        <pc:inkChg chg="add mod">
          <ac:chgData name="Venkatasubramanian, Mani V." userId="fbe5ce37-0145-4c31-b84a-b36f8beac5f3" providerId="ADAL" clId="{5E040AA6-F30F-4C08-8B37-3D37C81C9CF7}" dt="2023-03-02T16:00:06.243" v="383"/>
          <ac:inkMkLst>
            <pc:docMk/>
            <pc:sldMk cId="3181624705" sldId="258"/>
            <ac:inkMk id="73" creationId="{817EF542-44FC-8593-B0BD-48E395951A8B}"/>
          </ac:inkMkLst>
        </pc:inkChg>
        <pc:inkChg chg="add mod">
          <ac:chgData name="Venkatasubramanian, Mani V." userId="fbe5ce37-0145-4c31-b84a-b36f8beac5f3" providerId="ADAL" clId="{5E040AA6-F30F-4C08-8B37-3D37C81C9CF7}" dt="2023-03-02T16:00:06.243" v="383"/>
          <ac:inkMkLst>
            <pc:docMk/>
            <pc:sldMk cId="3181624705" sldId="258"/>
            <ac:inkMk id="74" creationId="{E2717204-A23C-40D9-01A7-C4ED776E154E}"/>
          </ac:inkMkLst>
        </pc:inkChg>
        <pc:inkChg chg="add mod">
          <ac:chgData name="Venkatasubramanian, Mani V." userId="fbe5ce37-0145-4c31-b84a-b36f8beac5f3" providerId="ADAL" clId="{5E040AA6-F30F-4C08-8B37-3D37C81C9CF7}" dt="2023-03-02T16:00:06.243" v="383"/>
          <ac:inkMkLst>
            <pc:docMk/>
            <pc:sldMk cId="3181624705" sldId="258"/>
            <ac:inkMk id="75" creationId="{2BFFCAA0-3742-466B-CBAB-AC3F91D7C7C8}"/>
          </ac:inkMkLst>
        </pc:inkChg>
        <pc:inkChg chg="add mod">
          <ac:chgData name="Venkatasubramanian, Mani V." userId="fbe5ce37-0145-4c31-b84a-b36f8beac5f3" providerId="ADAL" clId="{5E040AA6-F30F-4C08-8B37-3D37C81C9CF7}" dt="2023-03-02T16:00:06.243" v="383"/>
          <ac:inkMkLst>
            <pc:docMk/>
            <pc:sldMk cId="3181624705" sldId="258"/>
            <ac:inkMk id="76" creationId="{359B97A0-4A29-C836-89A4-2807E6E72A7C}"/>
          </ac:inkMkLst>
        </pc:inkChg>
        <pc:inkChg chg="add mod">
          <ac:chgData name="Venkatasubramanian, Mani V." userId="fbe5ce37-0145-4c31-b84a-b36f8beac5f3" providerId="ADAL" clId="{5E040AA6-F30F-4C08-8B37-3D37C81C9CF7}" dt="2023-03-02T16:00:06.243" v="383"/>
          <ac:inkMkLst>
            <pc:docMk/>
            <pc:sldMk cId="3181624705" sldId="258"/>
            <ac:inkMk id="77" creationId="{4278911C-C52A-06FE-DB49-466BC76F5107}"/>
          </ac:inkMkLst>
        </pc:inkChg>
        <pc:inkChg chg="add mod">
          <ac:chgData name="Venkatasubramanian, Mani V." userId="fbe5ce37-0145-4c31-b84a-b36f8beac5f3" providerId="ADAL" clId="{5E040AA6-F30F-4C08-8B37-3D37C81C9CF7}" dt="2023-03-02T16:00:06.243" v="383"/>
          <ac:inkMkLst>
            <pc:docMk/>
            <pc:sldMk cId="3181624705" sldId="258"/>
            <ac:inkMk id="78" creationId="{C53A47E5-18E5-4F50-6E26-92CE9162B21B}"/>
          </ac:inkMkLst>
        </pc:inkChg>
        <pc:inkChg chg="add mod">
          <ac:chgData name="Venkatasubramanian, Mani V." userId="fbe5ce37-0145-4c31-b84a-b36f8beac5f3" providerId="ADAL" clId="{5E040AA6-F30F-4C08-8B37-3D37C81C9CF7}" dt="2023-03-02T16:00:06.243" v="383"/>
          <ac:inkMkLst>
            <pc:docMk/>
            <pc:sldMk cId="3181624705" sldId="258"/>
            <ac:inkMk id="79" creationId="{7E8A222F-D8BE-6CF3-BA11-CBE2444D13F0}"/>
          </ac:inkMkLst>
        </pc:inkChg>
        <pc:inkChg chg="add mod">
          <ac:chgData name="Venkatasubramanian, Mani V." userId="fbe5ce37-0145-4c31-b84a-b36f8beac5f3" providerId="ADAL" clId="{5E040AA6-F30F-4C08-8B37-3D37C81C9CF7}" dt="2023-03-02T16:00:06.243" v="383"/>
          <ac:inkMkLst>
            <pc:docMk/>
            <pc:sldMk cId="3181624705" sldId="258"/>
            <ac:inkMk id="80" creationId="{6DB04C3D-DF2F-4EE0-F69E-627C2C18327D}"/>
          </ac:inkMkLst>
        </pc:inkChg>
        <pc:inkChg chg="add mod">
          <ac:chgData name="Venkatasubramanian, Mani V." userId="fbe5ce37-0145-4c31-b84a-b36f8beac5f3" providerId="ADAL" clId="{5E040AA6-F30F-4C08-8B37-3D37C81C9CF7}" dt="2023-03-02T16:00:06.243" v="383"/>
          <ac:inkMkLst>
            <pc:docMk/>
            <pc:sldMk cId="3181624705" sldId="258"/>
            <ac:inkMk id="81" creationId="{21E93520-1E0D-6ECB-7CE2-A74C91F67D36}"/>
          </ac:inkMkLst>
        </pc:inkChg>
        <pc:inkChg chg="add mod">
          <ac:chgData name="Venkatasubramanian, Mani V." userId="fbe5ce37-0145-4c31-b84a-b36f8beac5f3" providerId="ADAL" clId="{5E040AA6-F30F-4C08-8B37-3D37C81C9CF7}" dt="2023-03-02T16:00:06.243" v="383"/>
          <ac:inkMkLst>
            <pc:docMk/>
            <pc:sldMk cId="3181624705" sldId="258"/>
            <ac:inkMk id="82" creationId="{2E733E5D-4E19-E8C7-F35C-E13979568799}"/>
          </ac:inkMkLst>
        </pc:inkChg>
        <pc:inkChg chg="add mod">
          <ac:chgData name="Venkatasubramanian, Mani V." userId="fbe5ce37-0145-4c31-b84a-b36f8beac5f3" providerId="ADAL" clId="{5E040AA6-F30F-4C08-8B37-3D37C81C9CF7}" dt="2023-03-02T16:00:06.243" v="383"/>
          <ac:inkMkLst>
            <pc:docMk/>
            <pc:sldMk cId="3181624705" sldId="258"/>
            <ac:inkMk id="83" creationId="{A65C9F3B-0F78-AE2A-5FE1-4BAD551147B4}"/>
          </ac:inkMkLst>
        </pc:inkChg>
        <pc:inkChg chg="add mod">
          <ac:chgData name="Venkatasubramanian, Mani V." userId="fbe5ce37-0145-4c31-b84a-b36f8beac5f3" providerId="ADAL" clId="{5E040AA6-F30F-4C08-8B37-3D37C81C9CF7}" dt="2023-03-02T16:00:06.243" v="383"/>
          <ac:inkMkLst>
            <pc:docMk/>
            <pc:sldMk cId="3181624705" sldId="258"/>
            <ac:inkMk id="84" creationId="{05092186-2206-2CD7-F04D-D86751E691C5}"/>
          </ac:inkMkLst>
        </pc:inkChg>
        <pc:inkChg chg="add mod">
          <ac:chgData name="Venkatasubramanian, Mani V." userId="fbe5ce37-0145-4c31-b84a-b36f8beac5f3" providerId="ADAL" clId="{5E040AA6-F30F-4C08-8B37-3D37C81C9CF7}" dt="2023-03-02T16:00:06.243" v="383"/>
          <ac:inkMkLst>
            <pc:docMk/>
            <pc:sldMk cId="3181624705" sldId="258"/>
            <ac:inkMk id="86" creationId="{4A48331F-EE8A-F672-EEEF-EEF40F5CD7F1}"/>
          </ac:inkMkLst>
        </pc:inkChg>
        <pc:inkChg chg="add mod">
          <ac:chgData name="Venkatasubramanian, Mani V." userId="fbe5ce37-0145-4c31-b84a-b36f8beac5f3" providerId="ADAL" clId="{5E040AA6-F30F-4C08-8B37-3D37C81C9CF7}" dt="2023-03-02T16:00:23.533" v="403"/>
          <ac:inkMkLst>
            <pc:docMk/>
            <pc:sldMk cId="3181624705" sldId="258"/>
            <ac:inkMk id="88" creationId="{08DA9F90-E393-9687-E19C-3B8473AA0225}"/>
          </ac:inkMkLst>
        </pc:inkChg>
        <pc:inkChg chg="add mod">
          <ac:chgData name="Venkatasubramanian, Mani V." userId="fbe5ce37-0145-4c31-b84a-b36f8beac5f3" providerId="ADAL" clId="{5E040AA6-F30F-4C08-8B37-3D37C81C9CF7}" dt="2023-03-02T16:00:23.533" v="403"/>
          <ac:inkMkLst>
            <pc:docMk/>
            <pc:sldMk cId="3181624705" sldId="258"/>
            <ac:inkMk id="89" creationId="{BBEA0DCF-81F5-C475-2FA4-362A7FA251CC}"/>
          </ac:inkMkLst>
        </pc:inkChg>
        <pc:inkChg chg="add">
          <ac:chgData name="Venkatasubramanian, Mani V." userId="fbe5ce37-0145-4c31-b84a-b36f8beac5f3" providerId="ADAL" clId="{5E040AA6-F30F-4C08-8B37-3D37C81C9CF7}" dt="2023-03-02T15:59:08.872" v="317" actId="9405"/>
          <ac:inkMkLst>
            <pc:docMk/>
            <pc:sldMk cId="3181624705" sldId="258"/>
            <ac:inkMk id="90" creationId="{6F09C0F4-A084-CFBA-E784-828016A5EEF3}"/>
          </ac:inkMkLst>
        </pc:inkChg>
        <pc:inkChg chg="add mod">
          <ac:chgData name="Venkatasubramanian, Mani V." userId="fbe5ce37-0145-4c31-b84a-b36f8beac5f3" providerId="ADAL" clId="{5E040AA6-F30F-4C08-8B37-3D37C81C9CF7}" dt="2023-03-02T16:00:23.533" v="403"/>
          <ac:inkMkLst>
            <pc:docMk/>
            <pc:sldMk cId="3181624705" sldId="258"/>
            <ac:inkMk id="91" creationId="{726F2405-55DE-563B-929B-18CD90D4E4D7}"/>
          </ac:inkMkLst>
        </pc:inkChg>
        <pc:inkChg chg="add mod">
          <ac:chgData name="Venkatasubramanian, Mani V." userId="fbe5ce37-0145-4c31-b84a-b36f8beac5f3" providerId="ADAL" clId="{5E040AA6-F30F-4C08-8B37-3D37C81C9CF7}" dt="2023-03-02T16:00:23.533" v="403"/>
          <ac:inkMkLst>
            <pc:docMk/>
            <pc:sldMk cId="3181624705" sldId="258"/>
            <ac:inkMk id="93" creationId="{B9D293D6-8701-89C4-F159-0229BA3B351F}"/>
          </ac:inkMkLst>
        </pc:inkChg>
        <pc:inkChg chg="add mod">
          <ac:chgData name="Venkatasubramanian, Mani V." userId="fbe5ce37-0145-4c31-b84a-b36f8beac5f3" providerId="ADAL" clId="{5E040AA6-F30F-4C08-8B37-3D37C81C9CF7}" dt="2023-03-02T16:00:23.533" v="403"/>
          <ac:inkMkLst>
            <pc:docMk/>
            <pc:sldMk cId="3181624705" sldId="258"/>
            <ac:inkMk id="94" creationId="{D4653EC6-38FA-31DA-E466-589B30FFCFB8}"/>
          </ac:inkMkLst>
        </pc:inkChg>
        <pc:inkChg chg="add mod">
          <ac:chgData name="Venkatasubramanian, Mani V." userId="fbe5ce37-0145-4c31-b84a-b36f8beac5f3" providerId="ADAL" clId="{5E040AA6-F30F-4C08-8B37-3D37C81C9CF7}" dt="2023-03-02T16:00:23.533" v="403"/>
          <ac:inkMkLst>
            <pc:docMk/>
            <pc:sldMk cId="3181624705" sldId="258"/>
            <ac:inkMk id="95" creationId="{9EEB62AB-A99C-DD1B-7FA2-CACF3F6CA0E7}"/>
          </ac:inkMkLst>
        </pc:inkChg>
        <pc:inkChg chg="add mod">
          <ac:chgData name="Venkatasubramanian, Mani V." userId="fbe5ce37-0145-4c31-b84a-b36f8beac5f3" providerId="ADAL" clId="{5E040AA6-F30F-4C08-8B37-3D37C81C9CF7}" dt="2023-03-02T16:00:23.533" v="403"/>
          <ac:inkMkLst>
            <pc:docMk/>
            <pc:sldMk cId="3181624705" sldId="258"/>
            <ac:inkMk id="96" creationId="{83EBBB4A-13D4-5818-84E3-F9317C8DDCF6}"/>
          </ac:inkMkLst>
        </pc:inkChg>
        <pc:inkChg chg="add mod">
          <ac:chgData name="Venkatasubramanian, Mani V." userId="fbe5ce37-0145-4c31-b84a-b36f8beac5f3" providerId="ADAL" clId="{5E040AA6-F30F-4C08-8B37-3D37C81C9CF7}" dt="2023-03-02T16:00:23.533" v="403"/>
          <ac:inkMkLst>
            <pc:docMk/>
            <pc:sldMk cId="3181624705" sldId="258"/>
            <ac:inkMk id="97" creationId="{77908FE7-45D3-8FC5-16A3-479CAEBFB89A}"/>
          </ac:inkMkLst>
        </pc:inkChg>
        <pc:inkChg chg="add mod">
          <ac:chgData name="Venkatasubramanian, Mani V." userId="fbe5ce37-0145-4c31-b84a-b36f8beac5f3" providerId="ADAL" clId="{5E040AA6-F30F-4C08-8B37-3D37C81C9CF7}" dt="2023-03-02T16:00:23.533" v="403"/>
          <ac:inkMkLst>
            <pc:docMk/>
            <pc:sldMk cId="3181624705" sldId="258"/>
            <ac:inkMk id="98" creationId="{F280A0DA-CE87-194A-E8FE-AAA048E1C51F}"/>
          </ac:inkMkLst>
        </pc:inkChg>
        <pc:inkChg chg="add mod">
          <ac:chgData name="Venkatasubramanian, Mani V." userId="fbe5ce37-0145-4c31-b84a-b36f8beac5f3" providerId="ADAL" clId="{5E040AA6-F30F-4C08-8B37-3D37C81C9CF7}" dt="2023-03-02T16:00:23.533" v="403"/>
          <ac:inkMkLst>
            <pc:docMk/>
            <pc:sldMk cId="3181624705" sldId="258"/>
            <ac:inkMk id="99" creationId="{993CD382-21C5-89F3-5D75-1460DB7CF1DD}"/>
          </ac:inkMkLst>
        </pc:inkChg>
        <pc:inkChg chg="add mod">
          <ac:chgData name="Venkatasubramanian, Mani V." userId="fbe5ce37-0145-4c31-b84a-b36f8beac5f3" providerId="ADAL" clId="{5E040AA6-F30F-4C08-8B37-3D37C81C9CF7}" dt="2023-03-02T16:00:23.533" v="403"/>
          <ac:inkMkLst>
            <pc:docMk/>
            <pc:sldMk cId="3181624705" sldId="258"/>
            <ac:inkMk id="100" creationId="{7AF110FD-194A-F2CD-B441-3DF85E7DFDF2}"/>
          </ac:inkMkLst>
        </pc:inkChg>
        <pc:inkChg chg="add mod">
          <ac:chgData name="Venkatasubramanian, Mani V." userId="fbe5ce37-0145-4c31-b84a-b36f8beac5f3" providerId="ADAL" clId="{5E040AA6-F30F-4C08-8B37-3D37C81C9CF7}" dt="2023-03-02T16:00:23.533" v="403"/>
          <ac:inkMkLst>
            <pc:docMk/>
            <pc:sldMk cId="3181624705" sldId="258"/>
            <ac:inkMk id="101" creationId="{A08C59E5-02BD-F927-7110-8FE9C1C555B6}"/>
          </ac:inkMkLst>
        </pc:inkChg>
        <pc:inkChg chg="add mod">
          <ac:chgData name="Venkatasubramanian, Mani V." userId="fbe5ce37-0145-4c31-b84a-b36f8beac5f3" providerId="ADAL" clId="{5E040AA6-F30F-4C08-8B37-3D37C81C9CF7}" dt="2023-03-02T16:00:23.533" v="403"/>
          <ac:inkMkLst>
            <pc:docMk/>
            <pc:sldMk cId="3181624705" sldId="258"/>
            <ac:inkMk id="102" creationId="{36551DC0-FC31-4783-B1DD-F1BC72FEC7F1}"/>
          </ac:inkMkLst>
        </pc:inkChg>
        <pc:inkChg chg="add mod">
          <ac:chgData name="Venkatasubramanian, Mani V." userId="fbe5ce37-0145-4c31-b84a-b36f8beac5f3" providerId="ADAL" clId="{5E040AA6-F30F-4C08-8B37-3D37C81C9CF7}" dt="2023-03-02T16:00:23.533" v="403"/>
          <ac:inkMkLst>
            <pc:docMk/>
            <pc:sldMk cId="3181624705" sldId="258"/>
            <ac:inkMk id="103" creationId="{8A621AE3-F737-C7F5-143A-9332BBBD6B18}"/>
          </ac:inkMkLst>
        </pc:inkChg>
        <pc:inkChg chg="add mod">
          <ac:chgData name="Venkatasubramanian, Mani V." userId="fbe5ce37-0145-4c31-b84a-b36f8beac5f3" providerId="ADAL" clId="{5E040AA6-F30F-4C08-8B37-3D37C81C9CF7}" dt="2023-03-02T16:00:23.533" v="403"/>
          <ac:inkMkLst>
            <pc:docMk/>
            <pc:sldMk cId="3181624705" sldId="258"/>
            <ac:inkMk id="104" creationId="{B8820003-076D-CD7A-992A-682530EA4DA4}"/>
          </ac:inkMkLst>
        </pc:inkChg>
        <pc:inkChg chg="add mod">
          <ac:chgData name="Venkatasubramanian, Mani V." userId="fbe5ce37-0145-4c31-b84a-b36f8beac5f3" providerId="ADAL" clId="{5E040AA6-F30F-4C08-8B37-3D37C81C9CF7}" dt="2023-03-02T16:00:23.533" v="403"/>
          <ac:inkMkLst>
            <pc:docMk/>
            <pc:sldMk cId="3181624705" sldId="258"/>
            <ac:inkMk id="106" creationId="{218E4633-CB8C-0A9F-0EC3-0AD6AAB85290}"/>
          </ac:inkMkLst>
        </pc:inkChg>
        <pc:inkChg chg="add mod">
          <ac:chgData name="Venkatasubramanian, Mani V." userId="fbe5ce37-0145-4c31-b84a-b36f8beac5f3" providerId="ADAL" clId="{5E040AA6-F30F-4C08-8B37-3D37C81C9CF7}" dt="2023-03-02T16:00:23.533" v="403"/>
          <ac:inkMkLst>
            <pc:docMk/>
            <pc:sldMk cId="3181624705" sldId="258"/>
            <ac:inkMk id="107" creationId="{9D6F3244-B865-E829-DE09-4DA6C4548B7B}"/>
          </ac:inkMkLst>
        </pc:inkChg>
        <pc:inkChg chg="add mod">
          <ac:chgData name="Venkatasubramanian, Mani V." userId="fbe5ce37-0145-4c31-b84a-b36f8beac5f3" providerId="ADAL" clId="{5E040AA6-F30F-4C08-8B37-3D37C81C9CF7}" dt="2023-03-02T16:00:23.533" v="403"/>
          <ac:inkMkLst>
            <pc:docMk/>
            <pc:sldMk cId="3181624705" sldId="258"/>
            <ac:inkMk id="109" creationId="{C0F12914-3758-8314-8946-ABE282801127}"/>
          </ac:inkMkLst>
        </pc:inkChg>
        <pc:inkChg chg="add mod">
          <ac:chgData name="Venkatasubramanian, Mani V." userId="fbe5ce37-0145-4c31-b84a-b36f8beac5f3" providerId="ADAL" clId="{5E040AA6-F30F-4C08-8B37-3D37C81C9CF7}" dt="2023-03-02T16:00:23.533" v="403"/>
          <ac:inkMkLst>
            <pc:docMk/>
            <pc:sldMk cId="3181624705" sldId="258"/>
            <ac:inkMk id="110" creationId="{3E0C0FE5-3AFB-F6D9-ED86-057D8C00672E}"/>
          </ac:inkMkLst>
        </pc:inkChg>
        <pc:inkChg chg="add mod">
          <ac:chgData name="Venkatasubramanian, Mani V." userId="fbe5ce37-0145-4c31-b84a-b36f8beac5f3" providerId="ADAL" clId="{5E040AA6-F30F-4C08-8B37-3D37C81C9CF7}" dt="2023-03-02T16:00:23.533" v="403"/>
          <ac:inkMkLst>
            <pc:docMk/>
            <pc:sldMk cId="3181624705" sldId="258"/>
            <ac:inkMk id="112" creationId="{37E0523C-3FF2-431A-EFB4-F57C66054BB0}"/>
          </ac:inkMkLst>
        </pc:inkChg>
        <pc:inkChg chg="add mod">
          <ac:chgData name="Venkatasubramanian, Mani V." userId="fbe5ce37-0145-4c31-b84a-b36f8beac5f3" providerId="ADAL" clId="{5E040AA6-F30F-4C08-8B37-3D37C81C9CF7}" dt="2023-03-02T16:00:23.533" v="403"/>
          <ac:inkMkLst>
            <pc:docMk/>
            <pc:sldMk cId="3181624705" sldId="258"/>
            <ac:inkMk id="113" creationId="{59CB28C3-A95F-24BF-C4CA-EF2CBFCD66DA}"/>
          </ac:inkMkLst>
        </pc:inkChg>
        <pc:inkChg chg="add mod">
          <ac:chgData name="Venkatasubramanian, Mani V." userId="fbe5ce37-0145-4c31-b84a-b36f8beac5f3" providerId="ADAL" clId="{5E040AA6-F30F-4C08-8B37-3D37C81C9CF7}" dt="2023-03-02T16:00:23.533" v="403"/>
          <ac:inkMkLst>
            <pc:docMk/>
            <pc:sldMk cId="3181624705" sldId="258"/>
            <ac:inkMk id="115" creationId="{E2675F24-B3D4-DB5E-E1BF-1B5A2283A906}"/>
          </ac:inkMkLst>
        </pc:inkChg>
        <pc:inkChg chg="add mod">
          <ac:chgData name="Venkatasubramanian, Mani V." userId="fbe5ce37-0145-4c31-b84a-b36f8beac5f3" providerId="ADAL" clId="{5E040AA6-F30F-4C08-8B37-3D37C81C9CF7}" dt="2023-03-02T16:00:23.533" v="403"/>
          <ac:inkMkLst>
            <pc:docMk/>
            <pc:sldMk cId="3181624705" sldId="258"/>
            <ac:inkMk id="116" creationId="{FF301C61-AC57-1F33-4010-C60FF2DF3F66}"/>
          </ac:inkMkLst>
        </pc:inkChg>
        <pc:inkChg chg="add mod">
          <ac:chgData name="Venkatasubramanian, Mani V." userId="fbe5ce37-0145-4c31-b84a-b36f8beac5f3" providerId="ADAL" clId="{5E040AA6-F30F-4C08-8B37-3D37C81C9CF7}" dt="2023-03-02T16:00:23.533" v="403"/>
          <ac:inkMkLst>
            <pc:docMk/>
            <pc:sldMk cId="3181624705" sldId="258"/>
            <ac:inkMk id="117" creationId="{68E31AD2-68F4-6121-D764-C11F87BE2C63}"/>
          </ac:inkMkLst>
        </pc:inkChg>
        <pc:inkChg chg="add mod">
          <ac:chgData name="Venkatasubramanian, Mani V." userId="fbe5ce37-0145-4c31-b84a-b36f8beac5f3" providerId="ADAL" clId="{5E040AA6-F30F-4C08-8B37-3D37C81C9CF7}" dt="2023-03-02T16:00:23.533" v="403"/>
          <ac:inkMkLst>
            <pc:docMk/>
            <pc:sldMk cId="3181624705" sldId="258"/>
            <ac:inkMk id="118" creationId="{D7154E27-2123-0DFF-6286-E8BE8BACC787}"/>
          </ac:inkMkLst>
        </pc:inkChg>
        <pc:inkChg chg="add mod">
          <ac:chgData name="Venkatasubramanian, Mani V." userId="fbe5ce37-0145-4c31-b84a-b36f8beac5f3" providerId="ADAL" clId="{5E040AA6-F30F-4C08-8B37-3D37C81C9CF7}" dt="2023-03-02T16:00:23.533" v="403"/>
          <ac:inkMkLst>
            <pc:docMk/>
            <pc:sldMk cId="3181624705" sldId="258"/>
            <ac:inkMk id="119" creationId="{A7B79EBC-B8EF-EAD5-877C-7B9E4FE492FD}"/>
          </ac:inkMkLst>
        </pc:inkChg>
        <pc:inkChg chg="add mod">
          <ac:chgData name="Venkatasubramanian, Mani V." userId="fbe5ce37-0145-4c31-b84a-b36f8beac5f3" providerId="ADAL" clId="{5E040AA6-F30F-4C08-8B37-3D37C81C9CF7}" dt="2023-03-02T16:00:06.243" v="383"/>
          <ac:inkMkLst>
            <pc:docMk/>
            <pc:sldMk cId="3181624705" sldId="258"/>
            <ac:inkMk id="123" creationId="{D071C336-F26F-6C4F-97F4-D3AB0CCE0BB2}"/>
          </ac:inkMkLst>
        </pc:inkChg>
        <pc:inkChg chg="add mod">
          <ac:chgData name="Venkatasubramanian, Mani V." userId="fbe5ce37-0145-4c31-b84a-b36f8beac5f3" providerId="ADAL" clId="{5E040AA6-F30F-4C08-8B37-3D37C81C9CF7}" dt="2023-03-02T16:00:06.243" v="383"/>
          <ac:inkMkLst>
            <pc:docMk/>
            <pc:sldMk cId="3181624705" sldId="258"/>
            <ac:inkMk id="124" creationId="{1600241E-01A1-640D-C7B5-AF2F99D614EF}"/>
          </ac:inkMkLst>
        </pc:inkChg>
        <pc:inkChg chg="add mod">
          <ac:chgData name="Venkatasubramanian, Mani V." userId="fbe5ce37-0145-4c31-b84a-b36f8beac5f3" providerId="ADAL" clId="{5E040AA6-F30F-4C08-8B37-3D37C81C9CF7}" dt="2023-03-02T15:59:40.955" v="358"/>
          <ac:inkMkLst>
            <pc:docMk/>
            <pc:sldMk cId="3181624705" sldId="258"/>
            <ac:inkMk id="126" creationId="{81838975-5CE1-947B-07F1-E76300C7E50C}"/>
          </ac:inkMkLst>
        </pc:inkChg>
        <pc:inkChg chg="add mod">
          <ac:chgData name="Venkatasubramanian, Mani V." userId="fbe5ce37-0145-4c31-b84a-b36f8beac5f3" providerId="ADAL" clId="{5E040AA6-F30F-4C08-8B37-3D37C81C9CF7}" dt="2023-03-02T15:59:40.955" v="358"/>
          <ac:inkMkLst>
            <pc:docMk/>
            <pc:sldMk cId="3181624705" sldId="258"/>
            <ac:inkMk id="127" creationId="{70DAFD59-490D-EEFB-64DC-DBAC35751A40}"/>
          </ac:inkMkLst>
        </pc:inkChg>
        <pc:inkChg chg="add mod">
          <ac:chgData name="Venkatasubramanian, Mani V." userId="fbe5ce37-0145-4c31-b84a-b36f8beac5f3" providerId="ADAL" clId="{5E040AA6-F30F-4C08-8B37-3D37C81C9CF7}" dt="2023-03-02T15:59:40.955" v="358"/>
          <ac:inkMkLst>
            <pc:docMk/>
            <pc:sldMk cId="3181624705" sldId="258"/>
            <ac:inkMk id="128" creationId="{55803AC6-50F3-1BF4-48E6-67DA1F4D3922}"/>
          </ac:inkMkLst>
        </pc:inkChg>
        <pc:inkChg chg="add">
          <ac:chgData name="Venkatasubramanian, Mani V." userId="fbe5ce37-0145-4c31-b84a-b36f8beac5f3" providerId="ADAL" clId="{5E040AA6-F30F-4C08-8B37-3D37C81C9CF7}" dt="2023-03-02T15:59:39.320" v="355" actId="9405"/>
          <ac:inkMkLst>
            <pc:docMk/>
            <pc:sldMk cId="3181624705" sldId="258"/>
            <ac:inkMk id="130" creationId="{E15A6E9B-AFBF-11EB-C639-2A06A313CFEC}"/>
          </ac:inkMkLst>
        </pc:inkChg>
        <pc:inkChg chg="add mod">
          <ac:chgData name="Venkatasubramanian, Mani V." userId="fbe5ce37-0145-4c31-b84a-b36f8beac5f3" providerId="ADAL" clId="{5E040AA6-F30F-4C08-8B37-3D37C81C9CF7}" dt="2023-03-02T15:59:40.955" v="358"/>
          <ac:inkMkLst>
            <pc:docMk/>
            <pc:sldMk cId="3181624705" sldId="258"/>
            <ac:inkMk id="131" creationId="{9A080005-13CB-8ACC-AE6A-862DDB373C25}"/>
          </ac:inkMkLst>
        </pc:inkChg>
        <pc:inkChg chg="add mod">
          <ac:chgData name="Venkatasubramanian, Mani V." userId="fbe5ce37-0145-4c31-b84a-b36f8beac5f3" providerId="ADAL" clId="{5E040AA6-F30F-4C08-8B37-3D37C81C9CF7}" dt="2023-03-02T15:59:40.955" v="358"/>
          <ac:inkMkLst>
            <pc:docMk/>
            <pc:sldMk cId="3181624705" sldId="258"/>
            <ac:inkMk id="132" creationId="{F43C9CD1-421C-695C-3D9E-4F178EBBA6B2}"/>
          </ac:inkMkLst>
        </pc:inkChg>
        <pc:inkChg chg="add mod">
          <ac:chgData name="Venkatasubramanian, Mani V." userId="fbe5ce37-0145-4c31-b84a-b36f8beac5f3" providerId="ADAL" clId="{5E040AA6-F30F-4C08-8B37-3D37C81C9CF7}" dt="2023-03-02T16:00:06.243" v="383"/>
          <ac:inkMkLst>
            <pc:docMk/>
            <pc:sldMk cId="3181624705" sldId="258"/>
            <ac:inkMk id="134" creationId="{96F9F5A3-262D-9C75-7008-95A1D53C1611}"/>
          </ac:inkMkLst>
        </pc:inkChg>
        <pc:inkChg chg="add mod">
          <ac:chgData name="Venkatasubramanian, Mani V." userId="fbe5ce37-0145-4c31-b84a-b36f8beac5f3" providerId="ADAL" clId="{5E040AA6-F30F-4C08-8B37-3D37C81C9CF7}" dt="2023-03-02T16:00:06.243" v="383"/>
          <ac:inkMkLst>
            <pc:docMk/>
            <pc:sldMk cId="3181624705" sldId="258"/>
            <ac:inkMk id="135" creationId="{1E7F4159-8EBF-90A2-2A0B-03CC30EED69C}"/>
          </ac:inkMkLst>
        </pc:inkChg>
        <pc:inkChg chg="add mod">
          <ac:chgData name="Venkatasubramanian, Mani V." userId="fbe5ce37-0145-4c31-b84a-b36f8beac5f3" providerId="ADAL" clId="{5E040AA6-F30F-4C08-8B37-3D37C81C9CF7}" dt="2023-03-02T16:00:06.243" v="383"/>
          <ac:inkMkLst>
            <pc:docMk/>
            <pc:sldMk cId="3181624705" sldId="258"/>
            <ac:inkMk id="136" creationId="{6ADDD74C-D545-CAA2-5679-415E7E0A4EF0}"/>
          </ac:inkMkLst>
        </pc:inkChg>
        <pc:inkChg chg="add mod">
          <ac:chgData name="Venkatasubramanian, Mani V." userId="fbe5ce37-0145-4c31-b84a-b36f8beac5f3" providerId="ADAL" clId="{5E040AA6-F30F-4C08-8B37-3D37C81C9CF7}" dt="2023-03-02T16:00:06.243" v="383"/>
          <ac:inkMkLst>
            <pc:docMk/>
            <pc:sldMk cId="3181624705" sldId="258"/>
            <ac:inkMk id="137" creationId="{52AB8FD0-82E5-13D2-D696-7F9F633C0B9C}"/>
          </ac:inkMkLst>
        </pc:inkChg>
        <pc:inkChg chg="add mod">
          <ac:chgData name="Venkatasubramanian, Mani V." userId="fbe5ce37-0145-4c31-b84a-b36f8beac5f3" providerId="ADAL" clId="{5E040AA6-F30F-4C08-8B37-3D37C81C9CF7}" dt="2023-03-02T16:00:06.243" v="383"/>
          <ac:inkMkLst>
            <pc:docMk/>
            <pc:sldMk cId="3181624705" sldId="258"/>
            <ac:inkMk id="138" creationId="{1E20E23F-CD5E-FD05-3F18-850243C4449B}"/>
          </ac:inkMkLst>
        </pc:inkChg>
        <pc:inkChg chg="add mod">
          <ac:chgData name="Venkatasubramanian, Mani V." userId="fbe5ce37-0145-4c31-b84a-b36f8beac5f3" providerId="ADAL" clId="{5E040AA6-F30F-4C08-8B37-3D37C81C9CF7}" dt="2023-03-02T16:00:06.243" v="383"/>
          <ac:inkMkLst>
            <pc:docMk/>
            <pc:sldMk cId="3181624705" sldId="258"/>
            <ac:inkMk id="139" creationId="{483EB700-45B1-69DC-F058-2D65BBD0D573}"/>
          </ac:inkMkLst>
        </pc:inkChg>
        <pc:inkChg chg="add mod">
          <ac:chgData name="Venkatasubramanian, Mani V." userId="fbe5ce37-0145-4c31-b84a-b36f8beac5f3" providerId="ADAL" clId="{5E040AA6-F30F-4C08-8B37-3D37C81C9CF7}" dt="2023-03-02T16:00:06.243" v="383"/>
          <ac:inkMkLst>
            <pc:docMk/>
            <pc:sldMk cId="3181624705" sldId="258"/>
            <ac:inkMk id="140" creationId="{FAC28988-3070-76FB-6DBD-C74DA7CD48B6}"/>
          </ac:inkMkLst>
        </pc:inkChg>
        <pc:inkChg chg="add mod">
          <ac:chgData name="Venkatasubramanian, Mani V." userId="fbe5ce37-0145-4c31-b84a-b36f8beac5f3" providerId="ADAL" clId="{5E040AA6-F30F-4C08-8B37-3D37C81C9CF7}" dt="2023-03-02T16:00:06.243" v="383"/>
          <ac:inkMkLst>
            <pc:docMk/>
            <pc:sldMk cId="3181624705" sldId="258"/>
            <ac:inkMk id="141" creationId="{14B82C03-C827-698D-4AF1-09AB8180BC42}"/>
          </ac:inkMkLst>
        </pc:inkChg>
        <pc:inkChg chg="add mod">
          <ac:chgData name="Venkatasubramanian, Mani V." userId="fbe5ce37-0145-4c31-b84a-b36f8beac5f3" providerId="ADAL" clId="{5E040AA6-F30F-4C08-8B37-3D37C81C9CF7}" dt="2023-03-02T16:00:06.243" v="383"/>
          <ac:inkMkLst>
            <pc:docMk/>
            <pc:sldMk cId="3181624705" sldId="258"/>
            <ac:inkMk id="142" creationId="{5B5E3C0A-B20A-6A5C-A571-BD3F0E878471}"/>
          </ac:inkMkLst>
        </pc:inkChg>
        <pc:inkChg chg="add mod">
          <ac:chgData name="Venkatasubramanian, Mani V." userId="fbe5ce37-0145-4c31-b84a-b36f8beac5f3" providerId="ADAL" clId="{5E040AA6-F30F-4C08-8B37-3D37C81C9CF7}" dt="2023-03-02T16:00:06.243" v="383"/>
          <ac:inkMkLst>
            <pc:docMk/>
            <pc:sldMk cId="3181624705" sldId="258"/>
            <ac:inkMk id="143" creationId="{75E58B84-AA90-0DE5-C96E-A652A435D30F}"/>
          </ac:inkMkLst>
        </pc:inkChg>
        <pc:inkChg chg="add mod">
          <ac:chgData name="Venkatasubramanian, Mani V." userId="fbe5ce37-0145-4c31-b84a-b36f8beac5f3" providerId="ADAL" clId="{5E040AA6-F30F-4C08-8B37-3D37C81C9CF7}" dt="2023-03-02T16:00:06.243" v="383"/>
          <ac:inkMkLst>
            <pc:docMk/>
            <pc:sldMk cId="3181624705" sldId="258"/>
            <ac:inkMk id="144" creationId="{7E7F20BF-ED58-0E02-F2A8-6A3B705CA6BA}"/>
          </ac:inkMkLst>
        </pc:inkChg>
        <pc:inkChg chg="add mod">
          <ac:chgData name="Venkatasubramanian, Mani V." userId="fbe5ce37-0145-4c31-b84a-b36f8beac5f3" providerId="ADAL" clId="{5E040AA6-F30F-4C08-8B37-3D37C81C9CF7}" dt="2023-03-02T16:00:06.243" v="383"/>
          <ac:inkMkLst>
            <pc:docMk/>
            <pc:sldMk cId="3181624705" sldId="258"/>
            <ac:inkMk id="145" creationId="{8173071A-91BA-F7D2-6EF7-F53923CD89CC}"/>
          </ac:inkMkLst>
        </pc:inkChg>
        <pc:inkChg chg="add mod">
          <ac:chgData name="Venkatasubramanian, Mani V." userId="fbe5ce37-0145-4c31-b84a-b36f8beac5f3" providerId="ADAL" clId="{5E040AA6-F30F-4C08-8B37-3D37C81C9CF7}" dt="2023-03-02T16:00:06.243" v="383"/>
          <ac:inkMkLst>
            <pc:docMk/>
            <pc:sldMk cId="3181624705" sldId="258"/>
            <ac:inkMk id="146" creationId="{9A1D185B-71BD-5A06-5D0F-1FD697FA1DCA}"/>
          </ac:inkMkLst>
        </pc:inkChg>
        <pc:inkChg chg="add mod">
          <ac:chgData name="Venkatasubramanian, Mani V." userId="fbe5ce37-0145-4c31-b84a-b36f8beac5f3" providerId="ADAL" clId="{5E040AA6-F30F-4C08-8B37-3D37C81C9CF7}" dt="2023-03-02T16:00:06.243" v="383"/>
          <ac:inkMkLst>
            <pc:docMk/>
            <pc:sldMk cId="3181624705" sldId="258"/>
            <ac:inkMk id="147" creationId="{44BF6449-2F68-CC7C-5195-F1E582646D00}"/>
          </ac:inkMkLst>
        </pc:inkChg>
        <pc:inkChg chg="add mod">
          <ac:chgData name="Venkatasubramanian, Mani V." userId="fbe5ce37-0145-4c31-b84a-b36f8beac5f3" providerId="ADAL" clId="{5E040AA6-F30F-4C08-8B37-3D37C81C9CF7}" dt="2023-03-02T16:00:06.243" v="383"/>
          <ac:inkMkLst>
            <pc:docMk/>
            <pc:sldMk cId="3181624705" sldId="258"/>
            <ac:inkMk id="148" creationId="{10A5219B-E7D2-617B-422D-AB379D8FFBF5}"/>
          </ac:inkMkLst>
        </pc:inkChg>
        <pc:inkChg chg="add mod">
          <ac:chgData name="Venkatasubramanian, Mani V." userId="fbe5ce37-0145-4c31-b84a-b36f8beac5f3" providerId="ADAL" clId="{5E040AA6-F30F-4C08-8B37-3D37C81C9CF7}" dt="2023-03-02T16:00:06.243" v="383"/>
          <ac:inkMkLst>
            <pc:docMk/>
            <pc:sldMk cId="3181624705" sldId="258"/>
            <ac:inkMk id="149" creationId="{F364C7DA-B5E1-4EE5-5E91-24442EB7EA35}"/>
          </ac:inkMkLst>
        </pc:inkChg>
        <pc:inkChg chg="add mod">
          <ac:chgData name="Venkatasubramanian, Mani V." userId="fbe5ce37-0145-4c31-b84a-b36f8beac5f3" providerId="ADAL" clId="{5E040AA6-F30F-4C08-8B37-3D37C81C9CF7}" dt="2023-03-02T16:00:06.243" v="383"/>
          <ac:inkMkLst>
            <pc:docMk/>
            <pc:sldMk cId="3181624705" sldId="258"/>
            <ac:inkMk id="150" creationId="{FAE8143F-BD6A-6A40-9807-A45A54FF8A1A}"/>
          </ac:inkMkLst>
        </pc:inkChg>
        <pc:inkChg chg="add mod">
          <ac:chgData name="Venkatasubramanian, Mani V." userId="fbe5ce37-0145-4c31-b84a-b36f8beac5f3" providerId="ADAL" clId="{5E040AA6-F30F-4C08-8B37-3D37C81C9CF7}" dt="2023-03-02T16:00:06.243" v="383"/>
          <ac:inkMkLst>
            <pc:docMk/>
            <pc:sldMk cId="3181624705" sldId="258"/>
            <ac:inkMk id="151" creationId="{DFBE2015-17B1-082F-2FCC-08985D3D155D}"/>
          </ac:inkMkLst>
        </pc:inkChg>
        <pc:inkChg chg="add mod">
          <ac:chgData name="Venkatasubramanian, Mani V." userId="fbe5ce37-0145-4c31-b84a-b36f8beac5f3" providerId="ADAL" clId="{5E040AA6-F30F-4C08-8B37-3D37C81C9CF7}" dt="2023-03-02T16:00:06.243" v="383"/>
          <ac:inkMkLst>
            <pc:docMk/>
            <pc:sldMk cId="3181624705" sldId="258"/>
            <ac:inkMk id="152" creationId="{5E67B76B-20EB-EFA1-5A8F-3782C0FF2D42}"/>
          </ac:inkMkLst>
        </pc:inkChg>
        <pc:inkChg chg="add mod">
          <ac:chgData name="Venkatasubramanian, Mani V." userId="fbe5ce37-0145-4c31-b84a-b36f8beac5f3" providerId="ADAL" clId="{5E040AA6-F30F-4C08-8B37-3D37C81C9CF7}" dt="2023-03-02T16:00:06.243" v="383"/>
          <ac:inkMkLst>
            <pc:docMk/>
            <pc:sldMk cId="3181624705" sldId="258"/>
            <ac:inkMk id="153" creationId="{5D04C255-E702-CE2D-5BFB-A5CB3B5A03EC}"/>
          </ac:inkMkLst>
        </pc:inkChg>
        <pc:inkChg chg="add mod">
          <ac:chgData name="Venkatasubramanian, Mani V." userId="fbe5ce37-0145-4c31-b84a-b36f8beac5f3" providerId="ADAL" clId="{5E040AA6-F30F-4C08-8B37-3D37C81C9CF7}" dt="2023-03-02T16:00:06.243" v="383"/>
          <ac:inkMkLst>
            <pc:docMk/>
            <pc:sldMk cId="3181624705" sldId="258"/>
            <ac:inkMk id="154" creationId="{B5041EAA-47EC-D663-3476-D98B515560F5}"/>
          </ac:inkMkLst>
        </pc:inkChg>
        <pc:inkChg chg="add mod">
          <ac:chgData name="Venkatasubramanian, Mani V." userId="fbe5ce37-0145-4c31-b84a-b36f8beac5f3" providerId="ADAL" clId="{5E040AA6-F30F-4C08-8B37-3D37C81C9CF7}" dt="2023-03-02T16:00:06.243" v="383"/>
          <ac:inkMkLst>
            <pc:docMk/>
            <pc:sldMk cId="3181624705" sldId="258"/>
            <ac:inkMk id="155" creationId="{2CD25327-9B25-8D2A-943A-AD801D9ED31E}"/>
          </ac:inkMkLst>
        </pc:inkChg>
        <pc:inkChg chg="add mod">
          <ac:chgData name="Venkatasubramanian, Mani V." userId="fbe5ce37-0145-4c31-b84a-b36f8beac5f3" providerId="ADAL" clId="{5E040AA6-F30F-4C08-8B37-3D37C81C9CF7}" dt="2023-03-02T16:00:06.243" v="383"/>
          <ac:inkMkLst>
            <pc:docMk/>
            <pc:sldMk cId="3181624705" sldId="258"/>
            <ac:inkMk id="156" creationId="{7AE1159F-0B0E-3B2D-3B4C-BDBEC30E16A4}"/>
          </ac:inkMkLst>
        </pc:inkChg>
        <pc:inkChg chg="add mod">
          <ac:chgData name="Venkatasubramanian, Mani V." userId="fbe5ce37-0145-4c31-b84a-b36f8beac5f3" providerId="ADAL" clId="{5E040AA6-F30F-4C08-8B37-3D37C81C9CF7}" dt="2023-03-02T16:00:06.243" v="383"/>
          <ac:inkMkLst>
            <pc:docMk/>
            <pc:sldMk cId="3181624705" sldId="258"/>
            <ac:inkMk id="157" creationId="{207320B9-4705-46A9-39B9-11761BC5D2A1}"/>
          </ac:inkMkLst>
        </pc:inkChg>
        <pc:inkChg chg="add mod">
          <ac:chgData name="Venkatasubramanian, Mani V." userId="fbe5ce37-0145-4c31-b84a-b36f8beac5f3" providerId="ADAL" clId="{5E040AA6-F30F-4C08-8B37-3D37C81C9CF7}" dt="2023-03-02T16:00:23.533" v="403"/>
          <ac:inkMkLst>
            <pc:docMk/>
            <pc:sldMk cId="3181624705" sldId="258"/>
            <ac:inkMk id="160" creationId="{DFA7E5E0-F63C-A72D-3955-358B7426F873}"/>
          </ac:inkMkLst>
        </pc:inkChg>
        <pc:inkChg chg="add mod">
          <ac:chgData name="Venkatasubramanian, Mani V." userId="fbe5ce37-0145-4c31-b84a-b36f8beac5f3" providerId="ADAL" clId="{5E040AA6-F30F-4C08-8B37-3D37C81C9CF7}" dt="2023-03-02T16:00:23.533" v="403"/>
          <ac:inkMkLst>
            <pc:docMk/>
            <pc:sldMk cId="3181624705" sldId="258"/>
            <ac:inkMk id="161" creationId="{E67705F2-5290-CE47-719D-4827539FED79}"/>
          </ac:inkMkLst>
        </pc:inkChg>
        <pc:inkChg chg="add mod">
          <ac:chgData name="Venkatasubramanian, Mani V." userId="fbe5ce37-0145-4c31-b84a-b36f8beac5f3" providerId="ADAL" clId="{5E040AA6-F30F-4C08-8B37-3D37C81C9CF7}" dt="2023-03-02T16:00:23.533" v="403"/>
          <ac:inkMkLst>
            <pc:docMk/>
            <pc:sldMk cId="3181624705" sldId="258"/>
            <ac:inkMk id="162" creationId="{127A0A56-E2C5-4E3E-B58A-321307F2F364}"/>
          </ac:inkMkLst>
        </pc:inkChg>
        <pc:inkChg chg="add mod">
          <ac:chgData name="Venkatasubramanian, Mani V." userId="fbe5ce37-0145-4c31-b84a-b36f8beac5f3" providerId="ADAL" clId="{5E040AA6-F30F-4C08-8B37-3D37C81C9CF7}" dt="2023-03-02T16:00:23.533" v="403"/>
          <ac:inkMkLst>
            <pc:docMk/>
            <pc:sldMk cId="3181624705" sldId="258"/>
            <ac:inkMk id="163" creationId="{E7DBCDAE-8643-442C-6163-0C6845BB2FFE}"/>
          </ac:inkMkLst>
        </pc:inkChg>
        <pc:inkChg chg="add mod">
          <ac:chgData name="Venkatasubramanian, Mani V." userId="fbe5ce37-0145-4c31-b84a-b36f8beac5f3" providerId="ADAL" clId="{5E040AA6-F30F-4C08-8B37-3D37C81C9CF7}" dt="2023-03-02T16:00:23.533" v="403"/>
          <ac:inkMkLst>
            <pc:docMk/>
            <pc:sldMk cId="3181624705" sldId="258"/>
            <ac:inkMk id="165" creationId="{C9FD0903-0888-706B-4CB9-768A5CCBA442}"/>
          </ac:inkMkLst>
        </pc:inkChg>
        <pc:inkChg chg="add mod">
          <ac:chgData name="Venkatasubramanian, Mani V." userId="fbe5ce37-0145-4c31-b84a-b36f8beac5f3" providerId="ADAL" clId="{5E040AA6-F30F-4C08-8B37-3D37C81C9CF7}" dt="2023-03-02T16:00:23.533" v="403"/>
          <ac:inkMkLst>
            <pc:docMk/>
            <pc:sldMk cId="3181624705" sldId="258"/>
            <ac:inkMk id="166" creationId="{AB1881EF-0B4D-B027-3698-2D6982C490DD}"/>
          </ac:inkMkLst>
        </pc:inkChg>
        <pc:inkChg chg="add mod">
          <ac:chgData name="Venkatasubramanian, Mani V." userId="fbe5ce37-0145-4c31-b84a-b36f8beac5f3" providerId="ADAL" clId="{5E040AA6-F30F-4C08-8B37-3D37C81C9CF7}" dt="2023-03-02T16:00:23.533" v="403"/>
          <ac:inkMkLst>
            <pc:docMk/>
            <pc:sldMk cId="3181624705" sldId="258"/>
            <ac:inkMk id="167" creationId="{ADE86526-874D-F5A2-348F-84FB90C8855A}"/>
          </ac:inkMkLst>
        </pc:inkChg>
        <pc:inkChg chg="add mod">
          <ac:chgData name="Venkatasubramanian, Mani V." userId="fbe5ce37-0145-4c31-b84a-b36f8beac5f3" providerId="ADAL" clId="{5E040AA6-F30F-4C08-8B37-3D37C81C9CF7}" dt="2023-03-02T16:00:23.533" v="403"/>
          <ac:inkMkLst>
            <pc:docMk/>
            <pc:sldMk cId="3181624705" sldId="258"/>
            <ac:inkMk id="168" creationId="{6BC450AA-5246-8D81-AB6D-BF5315B482EE}"/>
          </ac:inkMkLst>
        </pc:inkChg>
        <pc:inkChg chg="add mod">
          <ac:chgData name="Venkatasubramanian, Mani V." userId="fbe5ce37-0145-4c31-b84a-b36f8beac5f3" providerId="ADAL" clId="{5E040AA6-F30F-4C08-8B37-3D37C81C9CF7}" dt="2023-03-02T16:00:23.533" v="403"/>
          <ac:inkMkLst>
            <pc:docMk/>
            <pc:sldMk cId="3181624705" sldId="258"/>
            <ac:inkMk id="169" creationId="{FB8AB5E4-8801-65FE-AE8F-FD0974784505}"/>
          </ac:inkMkLst>
        </pc:inkChg>
        <pc:inkChg chg="add mod">
          <ac:chgData name="Venkatasubramanian, Mani V." userId="fbe5ce37-0145-4c31-b84a-b36f8beac5f3" providerId="ADAL" clId="{5E040AA6-F30F-4C08-8B37-3D37C81C9CF7}" dt="2023-03-02T16:00:23.533" v="403"/>
          <ac:inkMkLst>
            <pc:docMk/>
            <pc:sldMk cId="3181624705" sldId="258"/>
            <ac:inkMk id="170" creationId="{65E1DCC8-1A91-F5CD-2F11-AB5B5622F5A9}"/>
          </ac:inkMkLst>
        </pc:inkChg>
        <pc:inkChg chg="add mod">
          <ac:chgData name="Venkatasubramanian, Mani V." userId="fbe5ce37-0145-4c31-b84a-b36f8beac5f3" providerId="ADAL" clId="{5E040AA6-F30F-4C08-8B37-3D37C81C9CF7}" dt="2023-03-02T16:00:23.533" v="403"/>
          <ac:inkMkLst>
            <pc:docMk/>
            <pc:sldMk cId="3181624705" sldId="258"/>
            <ac:inkMk id="171" creationId="{7D3D89F1-4340-879E-BB6F-D659EDD5101B}"/>
          </ac:inkMkLst>
        </pc:inkChg>
        <pc:inkChg chg="add mod">
          <ac:chgData name="Venkatasubramanian, Mani V." userId="fbe5ce37-0145-4c31-b84a-b36f8beac5f3" providerId="ADAL" clId="{5E040AA6-F30F-4C08-8B37-3D37C81C9CF7}" dt="2023-03-02T16:00:23.533" v="403"/>
          <ac:inkMkLst>
            <pc:docMk/>
            <pc:sldMk cId="3181624705" sldId="258"/>
            <ac:inkMk id="172" creationId="{D318E3D7-999B-0A56-E448-58B1F2344390}"/>
          </ac:inkMkLst>
        </pc:inkChg>
        <pc:inkChg chg="add mod">
          <ac:chgData name="Venkatasubramanian, Mani V." userId="fbe5ce37-0145-4c31-b84a-b36f8beac5f3" providerId="ADAL" clId="{5E040AA6-F30F-4C08-8B37-3D37C81C9CF7}" dt="2023-03-02T16:00:23.533" v="403"/>
          <ac:inkMkLst>
            <pc:docMk/>
            <pc:sldMk cId="3181624705" sldId="258"/>
            <ac:inkMk id="173" creationId="{B5BECC80-5E13-69A7-FECA-9ABD1625C66E}"/>
          </ac:inkMkLst>
        </pc:inkChg>
        <pc:inkChg chg="add mod">
          <ac:chgData name="Venkatasubramanian, Mani V." userId="fbe5ce37-0145-4c31-b84a-b36f8beac5f3" providerId="ADAL" clId="{5E040AA6-F30F-4C08-8B37-3D37C81C9CF7}" dt="2023-03-02T16:00:23.533" v="403"/>
          <ac:inkMkLst>
            <pc:docMk/>
            <pc:sldMk cId="3181624705" sldId="258"/>
            <ac:inkMk id="174" creationId="{8D87A484-C704-E456-4B0F-A45B49603044}"/>
          </ac:inkMkLst>
        </pc:inkChg>
        <pc:inkChg chg="add mod">
          <ac:chgData name="Venkatasubramanian, Mani V." userId="fbe5ce37-0145-4c31-b84a-b36f8beac5f3" providerId="ADAL" clId="{5E040AA6-F30F-4C08-8B37-3D37C81C9CF7}" dt="2023-03-02T16:00:23.533" v="403"/>
          <ac:inkMkLst>
            <pc:docMk/>
            <pc:sldMk cId="3181624705" sldId="258"/>
            <ac:inkMk id="175" creationId="{5779C1B5-7CF6-8BE4-303C-0673F2AAE430}"/>
          </ac:inkMkLst>
        </pc:inkChg>
        <pc:inkChg chg="add mod">
          <ac:chgData name="Venkatasubramanian, Mani V." userId="fbe5ce37-0145-4c31-b84a-b36f8beac5f3" providerId="ADAL" clId="{5E040AA6-F30F-4C08-8B37-3D37C81C9CF7}" dt="2023-03-02T16:00:23.533" v="403"/>
          <ac:inkMkLst>
            <pc:docMk/>
            <pc:sldMk cId="3181624705" sldId="258"/>
            <ac:inkMk id="176" creationId="{8252D00B-0696-2E5E-01FF-798E9530E809}"/>
          </ac:inkMkLst>
        </pc:inkChg>
        <pc:inkChg chg="add mod">
          <ac:chgData name="Venkatasubramanian, Mani V." userId="fbe5ce37-0145-4c31-b84a-b36f8beac5f3" providerId="ADAL" clId="{5E040AA6-F30F-4C08-8B37-3D37C81C9CF7}" dt="2023-03-02T16:00:23.533" v="403"/>
          <ac:inkMkLst>
            <pc:docMk/>
            <pc:sldMk cId="3181624705" sldId="258"/>
            <ac:inkMk id="177" creationId="{70A3D67F-D657-2517-7597-195058879793}"/>
          </ac:inkMkLst>
        </pc:inkChg>
        <pc:inkChg chg="add mod">
          <ac:chgData name="Venkatasubramanian, Mani V." userId="fbe5ce37-0145-4c31-b84a-b36f8beac5f3" providerId="ADAL" clId="{5E040AA6-F30F-4C08-8B37-3D37C81C9CF7}" dt="2023-03-02T16:00:23.533" v="403"/>
          <ac:inkMkLst>
            <pc:docMk/>
            <pc:sldMk cId="3181624705" sldId="258"/>
            <ac:inkMk id="178" creationId="{43695304-9371-5C5D-A4A7-44A16FD14C88}"/>
          </ac:inkMkLst>
        </pc:inkChg>
        <pc:inkChg chg="add mod">
          <ac:chgData name="Venkatasubramanian, Mani V." userId="fbe5ce37-0145-4c31-b84a-b36f8beac5f3" providerId="ADAL" clId="{5E040AA6-F30F-4C08-8B37-3D37C81C9CF7}" dt="2023-03-02T16:00:34.762" v="421"/>
          <ac:inkMkLst>
            <pc:docMk/>
            <pc:sldMk cId="3181624705" sldId="258"/>
            <ac:inkMk id="180" creationId="{F671E663-CC6B-E806-C89F-8C78B53BE554}"/>
          </ac:inkMkLst>
        </pc:inkChg>
        <pc:inkChg chg="add mod">
          <ac:chgData name="Venkatasubramanian, Mani V." userId="fbe5ce37-0145-4c31-b84a-b36f8beac5f3" providerId="ADAL" clId="{5E040AA6-F30F-4C08-8B37-3D37C81C9CF7}" dt="2023-03-02T16:00:34.762" v="421"/>
          <ac:inkMkLst>
            <pc:docMk/>
            <pc:sldMk cId="3181624705" sldId="258"/>
            <ac:inkMk id="181" creationId="{79EDB787-D588-3276-6D30-DB4979209410}"/>
          </ac:inkMkLst>
        </pc:inkChg>
        <pc:inkChg chg="add mod">
          <ac:chgData name="Venkatasubramanian, Mani V." userId="fbe5ce37-0145-4c31-b84a-b36f8beac5f3" providerId="ADAL" clId="{5E040AA6-F30F-4C08-8B37-3D37C81C9CF7}" dt="2023-03-02T16:00:34.762" v="421"/>
          <ac:inkMkLst>
            <pc:docMk/>
            <pc:sldMk cId="3181624705" sldId="258"/>
            <ac:inkMk id="182" creationId="{F1E5D802-4A7A-9D7F-22A8-1EC06C13B47F}"/>
          </ac:inkMkLst>
        </pc:inkChg>
        <pc:inkChg chg="add mod">
          <ac:chgData name="Venkatasubramanian, Mani V." userId="fbe5ce37-0145-4c31-b84a-b36f8beac5f3" providerId="ADAL" clId="{5E040AA6-F30F-4C08-8B37-3D37C81C9CF7}" dt="2023-03-02T16:00:34.762" v="421"/>
          <ac:inkMkLst>
            <pc:docMk/>
            <pc:sldMk cId="3181624705" sldId="258"/>
            <ac:inkMk id="183" creationId="{4CDE704D-2A59-3358-4F89-AD4D44C06DB8}"/>
          </ac:inkMkLst>
        </pc:inkChg>
        <pc:inkChg chg="add mod">
          <ac:chgData name="Venkatasubramanian, Mani V." userId="fbe5ce37-0145-4c31-b84a-b36f8beac5f3" providerId="ADAL" clId="{5E040AA6-F30F-4C08-8B37-3D37C81C9CF7}" dt="2023-03-02T16:00:34.762" v="421"/>
          <ac:inkMkLst>
            <pc:docMk/>
            <pc:sldMk cId="3181624705" sldId="258"/>
            <ac:inkMk id="185" creationId="{42946E39-C544-B517-C391-CBF549C25301}"/>
          </ac:inkMkLst>
        </pc:inkChg>
        <pc:inkChg chg="add mod">
          <ac:chgData name="Venkatasubramanian, Mani V." userId="fbe5ce37-0145-4c31-b84a-b36f8beac5f3" providerId="ADAL" clId="{5E040AA6-F30F-4C08-8B37-3D37C81C9CF7}" dt="2023-03-02T16:00:34.762" v="421"/>
          <ac:inkMkLst>
            <pc:docMk/>
            <pc:sldMk cId="3181624705" sldId="258"/>
            <ac:inkMk id="186" creationId="{56A43F0A-7269-7D62-ECE6-C49F62CEBAF9}"/>
          </ac:inkMkLst>
        </pc:inkChg>
        <pc:inkChg chg="add mod">
          <ac:chgData name="Venkatasubramanian, Mani V." userId="fbe5ce37-0145-4c31-b84a-b36f8beac5f3" providerId="ADAL" clId="{5E040AA6-F30F-4C08-8B37-3D37C81C9CF7}" dt="2023-03-02T16:00:34.762" v="421"/>
          <ac:inkMkLst>
            <pc:docMk/>
            <pc:sldMk cId="3181624705" sldId="258"/>
            <ac:inkMk id="188" creationId="{E9DBB836-04B5-F325-A868-C9658D885642}"/>
          </ac:inkMkLst>
        </pc:inkChg>
        <pc:inkChg chg="add mod">
          <ac:chgData name="Venkatasubramanian, Mani V." userId="fbe5ce37-0145-4c31-b84a-b36f8beac5f3" providerId="ADAL" clId="{5E040AA6-F30F-4C08-8B37-3D37C81C9CF7}" dt="2023-03-02T16:00:34.762" v="421"/>
          <ac:inkMkLst>
            <pc:docMk/>
            <pc:sldMk cId="3181624705" sldId="258"/>
            <ac:inkMk id="189" creationId="{99C47B45-2B85-0EDF-DDD4-CA52A1F47099}"/>
          </ac:inkMkLst>
        </pc:inkChg>
        <pc:inkChg chg="add mod">
          <ac:chgData name="Venkatasubramanian, Mani V." userId="fbe5ce37-0145-4c31-b84a-b36f8beac5f3" providerId="ADAL" clId="{5E040AA6-F30F-4C08-8B37-3D37C81C9CF7}" dt="2023-03-02T16:00:34.762" v="421"/>
          <ac:inkMkLst>
            <pc:docMk/>
            <pc:sldMk cId="3181624705" sldId="258"/>
            <ac:inkMk id="190" creationId="{E1DCCE61-C561-80B8-27F5-097894090E5C}"/>
          </ac:inkMkLst>
        </pc:inkChg>
        <pc:inkChg chg="add mod">
          <ac:chgData name="Venkatasubramanian, Mani V." userId="fbe5ce37-0145-4c31-b84a-b36f8beac5f3" providerId="ADAL" clId="{5E040AA6-F30F-4C08-8B37-3D37C81C9CF7}" dt="2023-03-02T16:00:34.762" v="421"/>
          <ac:inkMkLst>
            <pc:docMk/>
            <pc:sldMk cId="3181624705" sldId="258"/>
            <ac:inkMk id="191" creationId="{62340064-CFB9-8F7F-6F3C-86A83DF84EF1}"/>
          </ac:inkMkLst>
        </pc:inkChg>
        <pc:inkChg chg="add mod">
          <ac:chgData name="Venkatasubramanian, Mani V." userId="fbe5ce37-0145-4c31-b84a-b36f8beac5f3" providerId="ADAL" clId="{5E040AA6-F30F-4C08-8B37-3D37C81C9CF7}" dt="2023-03-02T16:00:34.762" v="421"/>
          <ac:inkMkLst>
            <pc:docMk/>
            <pc:sldMk cId="3181624705" sldId="258"/>
            <ac:inkMk id="192" creationId="{DA936A07-517D-7696-3779-45B61E2A7990}"/>
          </ac:inkMkLst>
        </pc:inkChg>
        <pc:inkChg chg="add mod">
          <ac:chgData name="Venkatasubramanian, Mani V." userId="fbe5ce37-0145-4c31-b84a-b36f8beac5f3" providerId="ADAL" clId="{5E040AA6-F30F-4C08-8B37-3D37C81C9CF7}" dt="2023-03-02T16:00:34.762" v="421"/>
          <ac:inkMkLst>
            <pc:docMk/>
            <pc:sldMk cId="3181624705" sldId="258"/>
            <ac:inkMk id="193" creationId="{35EC7C78-3978-9669-5E45-0DB86D41D091}"/>
          </ac:inkMkLst>
        </pc:inkChg>
        <pc:inkChg chg="add mod">
          <ac:chgData name="Venkatasubramanian, Mani V." userId="fbe5ce37-0145-4c31-b84a-b36f8beac5f3" providerId="ADAL" clId="{5E040AA6-F30F-4C08-8B37-3D37C81C9CF7}" dt="2023-03-02T16:00:34.762" v="421"/>
          <ac:inkMkLst>
            <pc:docMk/>
            <pc:sldMk cId="3181624705" sldId="258"/>
            <ac:inkMk id="194" creationId="{866BB3CB-102B-BF3B-1FE9-380036408F5A}"/>
          </ac:inkMkLst>
        </pc:inkChg>
        <pc:inkChg chg="add mod">
          <ac:chgData name="Venkatasubramanian, Mani V." userId="fbe5ce37-0145-4c31-b84a-b36f8beac5f3" providerId="ADAL" clId="{5E040AA6-F30F-4C08-8B37-3D37C81C9CF7}" dt="2023-03-02T16:00:34.762" v="421"/>
          <ac:inkMkLst>
            <pc:docMk/>
            <pc:sldMk cId="3181624705" sldId="258"/>
            <ac:inkMk id="196" creationId="{849A2EBA-3E1B-D8AF-E4F0-28ACF0D70CD6}"/>
          </ac:inkMkLst>
        </pc:inkChg>
      </pc:sldChg>
      <pc:sldChg chg="addSp delSp modSp mod">
        <pc:chgData name="Venkatasubramanian, Mani V." userId="fbe5ce37-0145-4c31-b84a-b36f8beac5f3" providerId="ADAL" clId="{5E040AA6-F30F-4C08-8B37-3D37C81C9CF7}" dt="2023-03-02T16:04:19.900" v="671"/>
        <pc:sldMkLst>
          <pc:docMk/>
          <pc:sldMk cId="383906401" sldId="259"/>
        </pc:sldMkLst>
        <pc:grpChg chg="del mod">
          <ac:chgData name="Venkatasubramanian, Mani V." userId="fbe5ce37-0145-4c31-b84a-b36f8beac5f3" providerId="ADAL" clId="{5E040AA6-F30F-4C08-8B37-3D37C81C9CF7}" dt="2023-03-02T16:00:53.500" v="445"/>
          <ac:grpSpMkLst>
            <pc:docMk/>
            <pc:sldMk cId="383906401" sldId="259"/>
            <ac:grpSpMk id="15" creationId="{A79055AB-D0C1-D23A-1B82-79F50E6694E6}"/>
          </ac:grpSpMkLst>
        </pc:grpChg>
        <pc:grpChg chg="del mod">
          <ac:chgData name="Venkatasubramanian, Mani V." userId="fbe5ce37-0145-4c31-b84a-b36f8beac5f3" providerId="ADAL" clId="{5E040AA6-F30F-4C08-8B37-3D37C81C9CF7}" dt="2023-03-02T16:00:58.781" v="455"/>
          <ac:grpSpMkLst>
            <pc:docMk/>
            <pc:sldMk cId="383906401" sldId="259"/>
            <ac:grpSpMk id="25" creationId="{289373B0-9976-D9F0-9AEB-E918F90DB320}"/>
          </ac:grpSpMkLst>
        </pc:grpChg>
        <pc:grpChg chg="del mod">
          <ac:chgData name="Venkatasubramanian, Mani V." userId="fbe5ce37-0145-4c31-b84a-b36f8beac5f3" providerId="ADAL" clId="{5E040AA6-F30F-4C08-8B37-3D37C81C9CF7}" dt="2023-03-02T16:00:56.236" v="451"/>
          <ac:grpSpMkLst>
            <pc:docMk/>
            <pc:sldMk cId="383906401" sldId="259"/>
            <ac:grpSpMk id="29" creationId="{E5BA2A29-B978-2C26-37CC-AB8F32BD0E0B}"/>
          </ac:grpSpMkLst>
        </pc:grpChg>
        <pc:grpChg chg="del mod">
          <ac:chgData name="Venkatasubramanian, Mani V." userId="fbe5ce37-0145-4c31-b84a-b36f8beac5f3" providerId="ADAL" clId="{5E040AA6-F30F-4C08-8B37-3D37C81C9CF7}" dt="2023-03-02T16:00:58.781" v="455"/>
          <ac:grpSpMkLst>
            <pc:docMk/>
            <pc:sldMk cId="383906401" sldId="259"/>
            <ac:grpSpMk id="31" creationId="{96855261-B00A-55D8-E3FC-ACFE2E0A4D0D}"/>
          </ac:grpSpMkLst>
        </pc:grpChg>
        <pc:grpChg chg="add del mod">
          <ac:chgData name="Venkatasubramanian, Mani V." userId="fbe5ce37-0145-4c31-b84a-b36f8beac5f3" providerId="ADAL" clId="{5E040AA6-F30F-4C08-8B37-3D37C81C9CF7}" dt="2023-03-02T16:01:31.266" v="510"/>
          <ac:grpSpMkLst>
            <pc:docMk/>
            <pc:sldMk cId="383906401" sldId="259"/>
            <ac:grpSpMk id="35" creationId="{156C9423-EE75-30B6-B446-EF378376C6D1}"/>
          </ac:grpSpMkLst>
        </pc:grpChg>
        <pc:grpChg chg="add del mod">
          <ac:chgData name="Venkatasubramanian, Mani V." userId="fbe5ce37-0145-4c31-b84a-b36f8beac5f3" providerId="ADAL" clId="{5E040AA6-F30F-4C08-8B37-3D37C81C9CF7}" dt="2023-03-02T16:01:16.486" v="493"/>
          <ac:grpSpMkLst>
            <pc:docMk/>
            <pc:sldMk cId="383906401" sldId="259"/>
            <ac:grpSpMk id="55" creationId="{69970650-1A00-A182-72A0-446908A09B50}"/>
          </ac:grpSpMkLst>
        </pc:grpChg>
        <pc:grpChg chg="add del mod">
          <ac:chgData name="Venkatasubramanian, Mani V." userId="fbe5ce37-0145-4c31-b84a-b36f8beac5f3" providerId="ADAL" clId="{5E040AA6-F30F-4C08-8B37-3D37C81C9CF7}" dt="2023-03-02T16:01:16.486" v="493"/>
          <ac:grpSpMkLst>
            <pc:docMk/>
            <pc:sldMk cId="383906401" sldId="259"/>
            <ac:grpSpMk id="56" creationId="{940317FF-1802-F67C-7420-12EE449DF52D}"/>
          </ac:grpSpMkLst>
        </pc:grpChg>
        <pc:grpChg chg="add del mod">
          <ac:chgData name="Venkatasubramanian, Mani V." userId="fbe5ce37-0145-4c31-b84a-b36f8beac5f3" providerId="ADAL" clId="{5E040AA6-F30F-4C08-8B37-3D37C81C9CF7}" dt="2023-03-02T16:01:16.486" v="493"/>
          <ac:grpSpMkLst>
            <pc:docMk/>
            <pc:sldMk cId="383906401" sldId="259"/>
            <ac:grpSpMk id="57" creationId="{1C358A02-77B5-9CB1-791D-C13F125128D5}"/>
          </ac:grpSpMkLst>
        </pc:grpChg>
        <pc:grpChg chg="add del mod">
          <ac:chgData name="Venkatasubramanian, Mani V." userId="fbe5ce37-0145-4c31-b84a-b36f8beac5f3" providerId="ADAL" clId="{5E040AA6-F30F-4C08-8B37-3D37C81C9CF7}" dt="2023-03-02T16:01:15.937" v="489"/>
          <ac:grpSpMkLst>
            <pc:docMk/>
            <pc:sldMk cId="383906401" sldId="259"/>
            <ac:grpSpMk id="61" creationId="{ACA63A6A-0854-EA7D-826F-7E6AE915A432}"/>
          </ac:grpSpMkLst>
        </pc:grpChg>
        <pc:grpChg chg="add del mod">
          <ac:chgData name="Venkatasubramanian, Mani V." userId="fbe5ce37-0145-4c31-b84a-b36f8beac5f3" providerId="ADAL" clId="{5E040AA6-F30F-4C08-8B37-3D37C81C9CF7}" dt="2023-03-02T16:01:15.702" v="487"/>
          <ac:grpSpMkLst>
            <pc:docMk/>
            <pc:sldMk cId="383906401" sldId="259"/>
            <ac:grpSpMk id="63" creationId="{BE8C550A-D90D-AD3D-D6F6-D92135E08FE0}"/>
          </ac:grpSpMkLst>
        </pc:grpChg>
        <pc:grpChg chg="mod">
          <ac:chgData name="Venkatasubramanian, Mani V." userId="fbe5ce37-0145-4c31-b84a-b36f8beac5f3" providerId="ADAL" clId="{5E040AA6-F30F-4C08-8B37-3D37C81C9CF7}" dt="2023-03-02T16:01:15.514" v="485"/>
          <ac:grpSpMkLst>
            <pc:docMk/>
            <pc:sldMk cId="383906401" sldId="259"/>
            <ac:grpSpMk id="65" creationId="{8934F18E-947A-7A4B-B4AC-CFDFA7A9F0B9}"/>
          </ac:grpSpMkLst>
        </pc:grpChg>
        <pc:grpChg chg="del mod">
          <ac:chgData name="Venkatasubramanian, Mani V." userId="fbe5ce37-0145-4c31-b84a-b36f8beac5f3" providerId="ADAL" clId="{5E040AA6-F30F-4C08-8B37-3D37C81C9CF7}" dt="2023-03-02T16:03:08.692" v="624"/>
          <ac:grpSpMkLst>
            <pc:docMk/>
            <pc:sldMk cId="383906401" sldId="259"/>
            <ac:grpSpMk id="68" creationId="{14D9C65F-4A83-7E33-E8B7-4737B0A63D46}"/>
          </ac:grpSpMkLst>
        </pc:grpChg>
        <pc:grpChg chg="del mod">
          <ac:chgData name="Venkatasubramanian, Mani V." userId="fbe5ce37-0145-4c31-b84a-b36f8beac5f3" providerId="ADAL" clId="{5E040AA6-F30F-4C08-8B37-3D37C81C9CF7}" dt="2023-03-02T16:01:55.698" v="536"/>
          <ac:grpSpMkLst>
            <pc:docMk/>
            <pc:sldMk cId="383906401" sldId="259"/>
            <ac:grpSpMk id="77" creationId="{2932B8D4-F14A-FAAC-302C-F509381E5BAF}"/>
          </ac:grpSpMkLst>
        </pc:grpChg>
        <pc:grpChg chg="del mod">
          <ac:chgData name="Venkatasubramanian, Mani V." userId="fbe5ce37-0145-4c31-b84a-b36f8beac5f3" providerId="ADAL" clId="{5E040AA6-F30F-4C08-8B37-3D37C81C9CF7}" dt="2023-03-02T16:01:55.698" v="536"/>
          <ac:grpSpMkLst>
            <pc:docMk/>
            <pc:sldMk cId="383906401" sldId="259"/>
            <ac:grpSpMk id="92" creationId="{657BA244-E946-F6C3-8369-4FBF90DDB6C5}"/>
          </ac:grpSpMkLst>
        </pc:grpChg>
        <pc:grpChg chg="del mod">
          <ac:chgData name="Venkatasubramanian, Mani V." userId="fbe5ce37-0145-4c31-b84a-b36f8beac5f3" providerId="ADAL" clId="{5E040AA6-F30F-4C08-8B37-3D37C81C9CF7}" dt="2023-03-02T16:02:00.992" v="544"/>
          <ac:grpSpMkLst>
            <pc:docMk/>
            <pc:sldMk cId="383906401" sldId="259"/>
            <ac:grpSpMk id="94" creationId="{F6E7977E-51DA-E3D8-91DF-F4C215E1F334}"/>
          </ac:grpSpMkLst>
        </pc:grpChg>
        <pc:grpChg chg="del mod">
          <ac:chgData name="Venkatasubramanian, Mani V." userId="fbe5ce37-0145-4c31-b84a-b36f8beac5f3" providerId="ADAL" clId="{5E040AA6-F30F-4C08-8B37-3D37C81C9CF7}" dt="2023-03-02T16:02:03.035" v="546"/>
          <ac:grpSpMkLst>
            <pc:docMk/>
            <pc:sldMk cId="383906401" sldId="259"/>
            <ac:grpSpMk id="102" creationId="{757EB2E6-8DE7-738A-EEE1-C390D76F9F0E}"/>
          </ac:grpSpMkLst>
        </pc:grpChg>
        <pc:grpChg chg="del mod">
          <ac:chgData name="Venkatasubramanian, Mani V." userId="fbe5ce37-0145-4c31-b84a-b36f8beac5f3" providerId="ADAL" clId="{5E040AA6-F30F-4C08-8B37-3D37C81C9CF7}" dt="2023-03-02T16:02:45.910" v="581"/>
          <ac:grpSpMkLst>
            <pc:docMk/>
            <pc:sldMk cId="383906401" sldId="259"/>
            <ac:grpSpMk id="104" creationId="{2AFB6D63-A19D-F8E1-91A5-C531C434CA7C}"/>
          </ac:grpSpMkLst>
        </pc:grpChg>
        <pc:grpChg chg="del mod">
          <ac:chgData name="Venkatasubramanian, Mani V." userId="fbe5ce37-0145-4c31-b84a-b36f8beac5f3" providerId="ADAL" clId="{5E040AA6-F30F-4C08-8B37-3D37C81C9CF7}" dt="2023-03-02T16:02:35.093" v="572"/>
          <ac:grpSpMkLst>
            <pc:docMk/>
            <pc:sldMk cId="383906401" sldId="259"/>
            <ac:grpSpMk id="122" creationId="{35A42D27-AAA6-2B6C-A1A7-0430D9640BB2}"/>
          </ac:grpSpMkLst>
        </pc:grpChg>
        <pc:grpChg chg="del mod">
          <ac:chgData name="Venkatasubramanian, Mani V." userId="fbe5ce37-0145-4c31-b84a-b36f8beac5f3" providerId="ADAL" clId="{5E040AA6-F30F-4C08-8B37-3D37C81C9CF7}" dt="2023-03-02T16:02:35.699" v="574"/>
          <ac:grpSpMkLst>
            <pc:docMk/>
            <pc:sldMk cId="383906401" sldId="259"/>
            <ac:grpSpMk id="130" creationId="{0E43B63C-6CA1-D2CD-73DF-4036A7802159}"/>
          </ac:grpSpMkLst>
        </pc:grpChg>
        <pc:grpChg chg="del mod">
          <ac:chgData name="Venkatasubramanian, Mani V." userId="fbe5ce37-0145-4c31-b84a-b36f8beac5f3" providerId="ADAL" clId="{5E040AA6-F30F-4C08-8B37-3D37C81C9CF7}" dt="2023-03-02T16:02:40.606" v="577"/>
          <ac:grpSpMkLst>
            <pc:docMk/>
            <pc:sldMk cId="383906401" sldId="259"/>
            <ac:grpSpMk id="132" creationId="{888D0E7D-9E85-C4E9-8334-49731ECF4E98}"/>
          </ac:grpSpMkLst>
        </pc:grpChg>
        <pc:grpChg chg="del mod">
          <ac:chgData name="Venkatasubramanian, Mani V." userId="fbe5ce37-0145-4c31-b84a-b36f8beac5f3" providerId="ADAL" clId="{5E040AA6-F30F-4C08-8B37-3D37C81C9CF7}" dt="2023-03-02T16:02:42.359" v="579"/>
          <ac:grpSpMkLst>
            <pc:docMk/>
            <pc:sldMk cId="383906401" sldId="259"/>
            <ac:grpSpMk id="135" creationId="{D9437B58-60B1-01E1-5152-5C425E716F1F}"/>
          </ac:grpSpMkLst>
        </pc:grpChg>
        <pc:grpChg chg="del mod">
          <ac:chgData name="Venkatasubramanian, Mani V." userId="fbe5ce37-0145-4c31-b84a-b36f8beac5f3" providerId="ADAL" clId="{5E040AA6-F30F-4C08-8B37-3D37C81C9CF7}" dt="2023-03-02T16:03:08.692" v="624"/>
          <ac:grpSpMkLst>
            <pc:docMk/>
            <pc:sldMk cId="383906401" sldId="259"/>
            <ac:grpSpMk id="137" creationId="{23562A51-219C-CA43-4DA0-B76140E3C670}"/>
          </ac:grpSpMkLst>
        </pc:grpChg>
        <pc:grpChg chg="del mod">
          <ac:chgData name="Venkatasubramanian, Mani V." userId="fbe5ce37-0145-4c31-b84a-b36f8beac5f3" providerId="ADAL" clId="{5E040AA6-F30F-4C08-8B37-3D37C81C9CF7}" dt="2023-03-02T16:03:08.692" v="624"/>
          <ac:grpSpMkLst>
            <pc:docMk/>
            <pc:sldMk cId="383906401" sldId="259"/>
            <ac:grpSpMk id="139" creationId="{F127E935-2421-1291-100A-8994DB21630E}"/>
          </ac:grpSpMkLst>
        </pc:grpChg>
        <pc:grpChg chg="del mod">
          <ac:chgData name="Venkatasubramanian, Mani V." userId="fbe5ce37-0145-4c31-b84a-b36f8beac5f3" providerId="ADAL" clId="{5E040AA6-F30F-4C08-8B37-3D37C81C9CF7}" dt="2023-03-02T16:03:05.327" v="621"/>
          <ac:grpSpMkLst>
            <pc:docMk/>
            <pc:sldMk cId="383906401" sldId="259"/>
            <ac:grpSpMk id="158" creationId="{A5B51AFF-7D58-5B16-C6DD-5B32650BCF5C}"/>
          </ac:grpSpMkLst>
        </pc:grpChg>
        <pc:grpChg chg="del mod">
          <ac:chgData name="Venkatasubramanian, Mani V." userId="fbe5ce37-0145-4c31-b84a-b36f8beac5f3" providerId="ADAL" clId="{5E040AA6-F30F-4C08-8B37-3D37C81C9CF7}" dt="2023-03-02T16:03:00.018" v="609"/>
          <ac:grpSpMkLst>
            <pc:docMk/>
            <pc:sldMk cId="383906401" sldId="259"/>
            <ac:grpSpMk id="159" creationId="{41CA3C71-0628-E1E9-C848-5031BEC6B38F}"/>
          </ac:grpSpMkLst>
        </pc:grpChg>
        <pc:grpChg chg="del mod">
          <ac:chgData name="Venkatasubramanian, Mani V." userId="fbe5ce37-0145-4c31-b84a-b36f8beac5f3" providerId="ADAL" clId="{5E040AA6-F30F-4C08-8B37-3D37C81C9CF7}" dt="2023-03-02T16:03:08.692" v="624"/>
          <ac:grpSpMkLst>
            <pc:docMk/>
            <pc:sldMk cId="383906401" sldId="259"/>
            <ac:grpSpMk id="160" creationId="{BDE8DDF0-57DC-7118-8A91-A6E7DC2A3F98}"/>
          </ac:grpSpMkLst>
        </pc:grpChg>
        <pc:grpChg chg="del mod">
          <ac:chgData name="Venkatasubramanian, Mani V." userId="fbe5ce37-0145-4c31-b84a-b36f8beac5f3" providerId="ADAL" clId="{5E040AA6-F30F-4C08-8B37-3D37C81C9CF7}" dt="2023-03-02T16:03:08.692" v="624"/>
          <ac:grpSpMkLst>
            <pc:docMk/>
            <pc:sldMk cId="383906401" sldId="259"/>
            <ac:grpSpMk id="169" creationId="{E9A53DCB-6EF6-A976-7256-FFA7F285E9D0}"/>
          </ac:grpSpMkLst>
        </pc:grpChg>
        <pc:grpChg chg="del mod">
          <ac:chgData name="Venkatasubramanian, Mani V." userId="fbe5ce37-0145-4c31-b84a-b36f8beac5f3" providerId="ADAL" clId="{5E040AA6-F30F-4C08-8B37-3D37C81C9CF7}" dt="2023-03-02T16:03:08.692" v="624"/>
          <ac:grpSpMkLst>
            <pc:docMk/>
            <pc:sldMk cId="383906401" sldId="259"/>
            <ac:grpSpMk id="181" creationId="{DEB19083-A533-FE3F-C288-024447C0E130}"/>
          </ac:grpSpMkLst>
        </pc:grpChg>
        <pc:grpChg chg="del mod">
          <ac:chgData name="Venkatasubramanian, Mani V." userId="fbe5ce37-0145-4c31-b84a-b36f8beac5f3" providerId="ADAL" clId="{5E040AA6-F30F-4C08-8B37-3D37C81C9CF7}" dt="2023-03-02T16:03:21.671" v="626"/>
          <ac:grpSpMkLst>
            <pc:docMk/>
            <pc:sldMk cId="383906401" sldId="259"/>
            <ac:grpSpMk id="184" creationId="{080D83A9-173D-004B-831B-6AF8FD4F75D0}"/>
          </ac:grpSpMkLst>
        </pc:grpChg>
        <pc:grpChg chg="del mod">
          <ac:chgData name="Venkatasubramanian, Mani V." userId="fbe5ce37-0145-4c31-b84a-b36f8beac5f3" providerId="ADAL" clId="{5E040AA6-F30F-4C08-8B37-3D37C81C9CF7}" dt="2023-03-02T16:03:47.979" v="632"/>
          <ac:grpSpMkLst>
            <pc:docMk/>
            <pc:sldMk cId="383906401" sldId="259"/>
            <ac:grpSpMk id="186" creationId="{372830AE-EF8D-C912-F10C-3BCA73EF2D73}"/>
          </ac:grpSpMkLst>
        </pc:grpChg>
        <pc:grpChg chg="del mod">
          <ac:chgData name="Venkatasubramanian, Mani V." userId="fbe5ce37-0145-4c31-b84a-b36f8beac5f3" providerId="ADAL" clId="{5E040AA6-F30F-4C08-8B37-3D37C81C9CF7}" dt="2023-03-02T16:03:48.985" v="635"/>
          <ac:grpSpMkLst>
            <pc:docMk/>
            <pc:sldMk cId="383906401" sldId="259"/>
            <ac:grpSpMk id="192" creationId="{51CAC4A9-363A-D8D4-32BD-B7C5E77AC426}"/>
          </ac:grpSpMkLst>
        </pc:grpChg>
        <pc:grpChg chg="del mod">
          <ac:chgData name="Venkatasubramanian, Mani V." userId="fbe5ce37-0145-4c31-b84a-b36f8beac5f3" providerId="ADAL" clId="{5E040AA6-F30F-4C08-8B37-3D37C81C9CF7}" dt="2023-03-02T16:03:53.195" v="643"/>
          <ac:grpSpMkLst>
            <pc:docMk/>
            <pc:sldMk cId="383906401" sldId="259"/>
            <ac:grpSpMk id="195" creationId="{B93A8C2F-62AA-9B62-C141-FA0D6116D9C8}"/>
          </ac:grpSpMkLst>
        </pc:grpChg>
        <pc:grpChg chg="add del mod">
          <ac:chgData name="Venkatasubramanian, Mani V." userId="fbe5ce37-0145-4c31-b84a-b36f8beac5f3" providerId="ADAL" clId="{5E040AA6-F30F-4C08-8B37-3D37C81C9CF7}" dt="2023-03-02T16:04:19.900" v="671"/>
          <ac:grpSpMkLst>
            <pc:docMk/>
            <pc:sldMk cId="383906401" sldId="259"/>
            <ac:grpSpMk id="203" creationId="{8B5FF558-4BC4-2E0A-0E1E-546A8869ACBD}"/>
          </ac:grpSpMkLst>
        </pc:grpChg>
        <pc:grpChg chg="mod">
          <ac:chgData name="Venkatasubramanian, Mani V." userId="fbe5ce37-0145-4c31-b84a-b36f8beac5f3" providerId="ADAL" clId="{5E040AA6-F30F-4C08-8B37-3D37C81C9CF7}" dt="2023-03-02T16:04:11.475" v="658"/>
          <ac:grpSpMkLst>
            <pc:docMk/>
            <pc:sldMk cId="383906401" sldId="259"/>
            <ac:grpSpMk id="216" creationId="{53CF8220-B4D1-59A9-DD0C-C1A45617ED82}"/>
          </ac:grpSpMkLst>
        </pc:grpChg>
        <pc:grpChg chg="mod">
          <ac:chgData name="Venkatasubramanian, Mani V." userId="fbe5ce37-0145-4c31-b84a-b36f8beac5f3" providerId="ADAL" clId="{5E040AA6-F30F-4C08-8B37-3D37C81C9CF7}" dt="2023-03-02T16:04:19.900" v="671"/>
          <ac:grpSpMkLst>
            <pc:docMk/>
            <pc:sldMk cId="383906401" sldId="259"/>
            <ac:grpSpMk id="224" creationId="{BBC43600-3609-F671-147F-EFD63E76A2DE}"/>
          </ac:grpSpMkLst>
        </pc:grpChg>
        <pc:inkChg chg="add mod">
          <ac:chgData name="Venkatasubramanian, Mani V." userId="fbe5ce37-0145-4c31-b84a-b36f8beac5f3" providerId="ADAL" clId="{5E040AA6-F30F-4C08-8B37-3D37C81C9CF7}" dt="2023-03-02T16:04:19.900" v="671"/>
          <ac:inkMkLst>
            <pc:docMk/>
            <pc:sldMk cId="383906401" sldId="259"/>
            <ac:inkMk id="2" creationId="{4CC51E39-FAE2-87F8-A7F5-A4E4FF1F20D8}"/>
          </ac:inkMkLst>
        </pc:inkChg>
        <pc:inkChg chg="add mod">
          <ac:chgData name="Venkatasubramanian, Mani V." userId="fbe5ce37-0145-4c31-b84a-b36f8beac5f3" providerId="ADAL" clId="{5E040AA6-F30F-4C08-8B37-3D37C81C9CF7}" dt="2023-03-02T16:04:19.900" v="671"/>
          <ac:inkMkLst>
            <pc:docMk/>
            <pc:sldMk cId="383906401" sldId="259"/>
            <ac:inkMk id="3" creationId="{51292F80-DDED-756E-8B7D-EEB165C802A7}"/>
          </ac:inkMkLst>
        </pc:inkChg>
        <pc:inkChg chg="add mod">
          <ac:chgData name="Venkatasubramanian, Mani V." userId="fbe5ce37-0145-4c31-b84a-b36f8beac5f3" providerId="ADAL" clId="{5E040AA6-F30F-4C08-8B37-3D37C81C9CF7}" dt="2023-03-02T16:04:19.900" v="671"/>
          <ac:inkMkLst>
            <pc:docMk/>
            <pc:sldMk cId="383906401" sldId="259"/>
            <ac:inkMk id="4" creationId="{4DC34090-498D-9816-F62E-E2CBCE888E50}"/>
          </ac:inkMkLst>
        </pc:inkChg>
        <pc:inkChg chg="add mod">
          <ac:chgData name="Venkatasubramanian, Mani V." userId="fbe5ce37-0145-4c31-b84a-b36f8beac5f3" providerId="ADAL" clId="{5E040AA6-F30F-4C08-8B37-3D37C81C9CF7}" dt="2023-03-02T16:04:19.900" v="671"/>
          <ac:inkMkLst>
            <pc:docMk/>
            <pc:sldMk cId="383906401" sldId="259"/>
            <ac:inkMk id="5" creationId="{E0E60477-E7A7-7AAD-7587-B7BDCC1F5DF3}"/>
          </ac:inkMkLst>
        </pc:inkChg>
        <pc:inkChg chg="add mod">
          <ac:chgData name="Venkatasubramanian, Mani V." userId="fbe5ce37-0145-4c31-b84a-b36f8beac5f3" providerId="ADAL" clId="{5E040AA6-F30F-4C08-8B37-3D37C81C9CF7}" dt="2023-03-02T16:04:19.900" v="671"/>
          <ac:inkMkLst>
            <pc:docMk/>
            <pc:sldMk cId="383906401" sldId="259"/>
            <ac:inkMk id="6" creationId="{964E87D1-6A3A-37E4-E436-E611906476FF}"/>
          </ac:inkMkLst>
        </pc:inkChg>
        <pc:inkChg chg="add mod">
          <ac:chgData name="Venkatasubramanian, Mani V." userId="fbe5ce37-0145-4c31-b84a-b36f8beac5f3" providerId="ADAL" clId="{5E040AA6-F30F-4C08-8B37-3D37C81C9CF7}" dt="2023-03-02T16:04:19.900" v="671"/>
          <ac:inkMkLst>
            <pc:docMk/>
            <pc:sldMk cId="383906401" sldId="259"/>
            <ac:inkMk id="7" creationId="{7C61A6E1-DE55-6843-7781-EAED3210CC49}"/>
          </ac:inkMkLst>
        </pc:inkChg>
        <pc:inkChg chg="add mod">
          <ac:chgData name="Venkatasubramanian, Mani V." userId="fbe5ce37-0145-4c31-b84a-b36f8beac5f3" providerId="ADAL" clId="{5E040AA6-F30F-4C08-8B37-3D37C81C9CF7}" dt="2023-03-02T16:04:19.900" v="671"/>
          <ac:inkMkLst>
            <pc:docMk/>
            <pc:sldMk cId="383906401" sldId="259"/>
            <ac:inkMk id="8" creationId="{5361D55F-D285-A46F-57D0-CD8694458AF4}"/>
          </ac:inkMkLst>
        </pc:inkChg>
        <pc:inkChg chg="add mod">
          <ac:chgData name="Venkatasubramanian, Mani V." userId="fbe5ce37-0145-4c31-b84a-b36f8beac5f3" providerId="ADAL" clId="{5E040AA6-F30F-4C08-8B37-3D37C81C9CF7}" dt="2023-03-02T16:04:19.900" v="671"/>
          <ac:inkMkLst>
            <pc:docMk/>
            <pc:sldMk cId="383906401" sldId="259"/>
            <ac:inkMk id="9" creationId="{E13DA2EE-6487-5EB3-A873-3159CBDCA5DB}"/>
          </ac:inkMkLst>
        </pc:inkChg>
        <pc:inkChg chg="add mod">
          <ac:chgData name="Venkatasubramanian, Mani V." userId="fbe5ce37-0145-4c31-b84a-b36f8beac5f3" providerId="ADAL" clId="{5E040AA6-F30F-4C08-8B37-3D37C81C9CF7}" dt="2023-03-02T16:04:19.900" v="671"/>
          <ac:inkMkLst>
            <pc:docMk/>
            <pc:sldMk cId="383906401" sldId="259"/>
            <ac:inkMk id="10" creationId="{F573DAA2-E7A2-0FB2-4C2E-4D6AACBD6EDE}"/>
          </ac:inkMkLst>
        </pc:inkChg>
        <pc:inkChg chg="add mod">
          <ac:chgData name="Venkatasubramanian, Mani V." userId="fbe5ce37-0145-4c31-b84a-b36f8beac5f3" providerId="ADAL" clId="{5E040AA6-F30F-4C08-8B37-3D37C81C9CF7}" dt="2023-03-02T16:04:19.900" v="671"/>
          <ac:inkMkLst>
            <pc:docMk/>
            <pc:sldMk cId="383906401" sldId="259"/>
            <ac:inkMk id="11" creationId="{58A3E279-EF4C-365E-F59D-4E539E274A8D}"/>
          </ac:inkMkLst>
        </pc:inkChg>
        <pc:inkChg chg="add mod">
          <ac:chgData name="Venkatasubramanian, Mani V." userId="fbe5ce37-0145-4c31-b84a-b36f8beac5f3" providerId="ADAL" clId="{5E040AA6-F30F-4C08-8B37-3D37C81C9CF7}" dt="2023-03-02T16:04:19.900" v="671"/>
          <ac:inkMkLst>
            <pc:docMk/>
            <pc:sldMk cId="383906401" sldId="259"/>
            <ac:inkMk id="12" creationId="{5C217892-9B8B-1588-A516-87B34D966704}"/>
          </ac:inkMkLst>
        </pc:inkChg>
        <pc:inkChg chg="add mod">
          <ac:chgData name="Venkatasubramanian, Mani V." userId="fbe5ce37-0145-4c31-b84a-b36f8beac5f3" providerId="ADAL" clId="{5E040AA6-F30F-4C08-8B37-3D37C81C9CF7}" dt="2023-03-02T16:04:19.900" v="671"/>
          <ac:inkMkLst>
            <pc:docMk/>
            <pc:sldMk cId="383906401" sldId="259"/>
            <ac:inkMk id="13" creationId="{ECF17D24-963D-50B7-E9AC-D9FFB7842E5C}"/>
          </ac:inkMkLst>
        </pc:inkChg>
        <pc:inkChg chg="add mod">
          <ac:chgData name="Venkatasubramanian, Mani V." userId="fbe5ce37-0145-4c31-b84a-b36f8beac5f3" providerId="ADAL" clId="{5E040AA6-F30F-4C08-8B37-3D37C81C9CF7}" dt="2023-03-02T16:04:19.900" v="671"/>
          <ac:inkMkLst>
            <pc:docMk/>
            <pc:sldMk cId="383906401" sldId="259"/>
            <ac:inkMk id="14" creationId="{50D643E3-540F-F658-D8BA-A331FE47F799}"/>
          </ac:inkMkLst>
        </pc:inkChg>
        <pc:inkChg chg="add mod">
          <ac:chgData name="Venkatasubramanian, Mani V." userId="fbe5ce37-0145-4c31-b84a-b36f8beac5f3" providerId="ADAL" clId="{5E040AA6-F30F-4C08-8B37-3D37C81C9CF7}" dt="2023-03-02T16:04:19.900" v="671"/>
          <ac:inkMkLst>
            <pc:docMk/>
            <pc:sldMk cId="383906401" sldId="259"/>
            <ac:inkMk id="16" creationId="{37A2BE04-37E0-29D9-3F4D-42361E85D98C}"/>
          </ac:inkMkLst>
        </pc:inkChg>
        <pc:inkChg chg="add mod">
          <ac:chgData name="Venkatasubramanian, Mani V." userId="fbe5ce37-0145-4c31-b84a-b36f8beac5f3" providerId="ADAL" clId="{5E040AA6-F30F-4C08-8B37-3D37C81C9CF7}" dt="2023-03-02T16:04:19.900" v="671"/>
          <ac:inkMkLst>
            <pc:docMk/>
            <pc:sldMk cId="383906401" sldId="259"/>
            <ac:inkMk id="17" creationId="{5C096B35-7D57-6EC9-9053-836DA8705321}"/>
          </ac:inkMkLst>
        </pc:inkChg>
        <pc:inkChg chg="add mod">
          <ac:chgData name="Venkatasubramanian, Mani V." userId="fbe5ce37-0145-4c31-b84a-b36f8beac5f3" providerId="ADAL" clId="{5E040AA6-F30F-4C08-8B37-3D37C81C9CF7}" dt="2023-03-02T16:04:19.900" v="671"/>
          <ac:inkMkLst>
            <pc:docMk/>
            <pc:sldMk cId="383906401" sldId="259"/>
            <ac:inkMk id="18" creationId="{8748DE3A-0CCC-A033-5897-2BF48D255205}"/>
          </ac:inkMkLst>
        </pc:inkChg>
        <pc:inkChg chg="add mod">
          <ac:chgData name="Venkatasubramanian, Mani V." userId="fbe5ce37-0145-4c31-b84a-b36f8beac5f3" providerId="ADAL" clId="{5E040AA6-F30F-4C08-8B37-3D37C81C9CF7}" dt="2023-03-02T16:04:19.900" v="671"/>
          <ac:inkMkLst>
            <pc:docMk/>
            <pc:sldMk cId="383906401" sldId="259"/>
            <ac:inkMk id="19" creationId="{30C02122-EAC9-BE28-F1CB-04D1FB6AD340}"/>
          </ac:inkMkLst>
        </pc:inkChg>
        <pc:inkChg chg="add mod">
          <ac:chgData name="Venkatasubramanian, Mani V." userId="fbe5ce37-0145-4c31-b84a-b36f8beac5f3" providerId="ADAL" clId="{5E040AA6-F30F-4C08-8B37-3D37C81C9CF7}" dt="2023-03-02T16:04:19.900" v="671"/>
          <ac:inkMkLst>
            <pc:docMk/>
            <pc:sldMk cId="383906401" sldId="259"/>
            <ac:inkMk id="20" creationId="{198A6F26-6180-75B0-0D30-B404AA6372EA}"/>
          </ac:inkMkLst>
        </pc:inkChg>
        <pc:inkChg chg="add mod">
          <ac:chgData name="Venkatasubramanian, Mani V." userId="fbe5ce37-0145-4c31-b84a-b36f8beac5f3" providerId="ADAL" clId="{5E040AA6-F30F-4C08-8B37-3D37C81C9CF7}" dt="2023-03-02T16:04:19.900" v="671"/>
          <ac:inkMkLst>
            <pc:docMk/>
            <pc:sldMk cId="383906401" sldId="259"/>
            <ac:inkMk id="21" creationId="{C05E99B3-9FCF-3128-22FF-473041ED2DD4}"/>
          </ac:inkMkLst>
        </pc:inkChg>
        <pc:inkChg chg="add mod">
          <ac:chgData name="Venkatasubramanian, Mani V." userId="fbe5ce37-0145-4c31-b84a-b36f8beac5f3" providerId="ADAL" clId="{5E040AA6-F30F-4C08-8B37-3D37C81C9CF7}" dt="2023-03-02T16:04:19.900" v="671"/>
          <ac:inkMkLst>
            <pc:docMk/>
            <pc:sldMk cId="383906401" sldId="259"/>
            <ac:inkMk id="22" creationId="{1C5851BC-A9D1-4E8B-E490-E1E395463814}"/>
          </ac:inkMkLst>
        </pc:inkChg>
        <pc:inkChg chg="add mod">
          <ac:chgData name="Venkatasubramanian, Mani V." userId="fbe5ce37-0145-4c31-b84a-b36f8beac5f3" providerId="ADAL" clId="{5E040AA6-F30F-4C08-8B37-3D37C81C9CF7}" dt="2023-03-02T16:04:19.900" v="671"/>
          <ac:inkMkLst>
            <pc:docMk/>
            <pc:sldMk cId="383906401" sldId="259"/>
            <ac:inkMk id="23" creationId="{D19E7D4F-D9AE-0900-01A4-3D2EEC6B0429}"/>
          </ac:inkMkLst>
        </pc:inkChg>
        <pc:inkChg chg="add mod">
          <ac:chgData name="Venkatasubramanian, Mani V." userId="fbe5ce37-0145-4c31-b84a-b36f8beac5f3" providerId="ADAL" clId="{5E040AA6-F30F-4C08-8B37-3D37C81C9CF7}" dt="2023-03-02T16:04:19.900" v="671"/>
          <ac:inkMkLst>
            <pc:docMk/>
            <pc:sldMk cId="383906401" sldId="259"/>
            <ac:inkMk id="24" creationId="{6A40CE94-FB75-C8A6-ECA2-8D102711DA5D}"/>
          </ac:inkMkLst>
        </pc:inkChg>
        <pc:inkChg chg="add mod">
          <ac:chgData name="Venkatasubramanian, Mani V." userId="fbe5ce37-0145-4c31-b84a-b36f8beac5f3" providerId="ADAL" clId="{5E040AA6-F30F-4C08-8B37-3D37C81C9CF7}" dt="2023-03-02T16:04:19.900" v="671"/>
          <ac:inkMkLst>
            <pc:docMk/>
            <pc:sldMk cId="383906401" sldId="259"/>
            <ac:inkMk id="26" creationId="{15C7125A-8717-8B63-6FCA-952DDA1BAE72}"/>
          </ac:inkMkLst>
        </pc:inkChg>
        <pc:inkChg chg="add mod">
          <ac:chgData name="Venkatasubramanian, Mani V." userId="fbe5ce37-0145-4c31-b84a-b36f8beac5f3" providerId="ADAL" clId="{5E040AA6-F30F-4C08-8B37-3D37C81C9CF7}" dt="2023-03-02T16:04:19.900" v="671"/>
          <ac:inkMkLst>
            <pc:docMk/>
            <pc:sldMk cId="383906401" sldId="259"/>
            <ac:inkMk id="27" creationId="{F2FE6314-9D2A-E6E5-D8B5-6A78B9213DD6}"/>
          </ac:inkMkLst>
        </pc:inkChg>
        <pc:inkChg chg="add mod">
          <ac:chgData name="Venkatasubramanian, Mani V." userId="fbe5ce37-0145-4c31-b84a-b36f8beac5f3" providerId="ADAL" clId="{5E040AA6-F30F-4C08-8B37-3D37C81C9CF7}" dt="2023-03-02T16:04:19.900" v="671"/>
          <ac:inkMkLst>
            <pc:docMk/>
            <pc:sldMk cId="383906401" sldId="259"/>
            <ac:inkMk id="28" creationId="{1B7681A9-485E-4EDF-72D8-550B253F3B53}"/>
          </ac:inkMkLst>
        </pc:inkChg>
        <pc:inkChg chg="add mod">
          <ac:chgData name="Venkatasubramanian, Mani V." userId="fbe5ce37-0145-4c31-b84a-b36f8beac5f3" providerId="ADAL" clId="{5E040AA6-F30F-4C08-8B37-3D37C81C9CF7}" dt="2023-03-02T16:04:19.900" v="671"/>
          <ac:inkMkLst>
            <pc:docMk/>
            <pc:sldMk cId="383906401" sldId="259"/>
            <ac:inkMk id="30" creationId="{BF8CE970-1B05-3116-6D99-7EA1FCF97F44}"/>
          </ac:inkMkLst>
        </pc:inkChg>
        <pc:inkChg chg="add mod">
          <ac:chgData name="Venkatasubramanian, Mani V." userId="fbe5ce37-0145-4c31-b84a-b36f8beac5f3" providerId="ADAL" clId="{5E040AA6-F30F-4C08-8B37-3D37C81C9CF7}" dt="2023-03-02T16:04:19.900" v="671"/>
          <ac:inkMkLst>
            <pc:docMk/>
            <pc:sldMk cId="383906401" sldId="259"/>
            <ac:inkMk id="32" creationId="{5639AD2A-2F5A-270A-9981-854EA9768022}"/>
          </ac:inkMkLst>
        </pc:inkChg>
        <pc:inkChg chg="add mod">
          <ac:chgData name="Venkatasubramanian, Mani V." userId="fbe5ce37-0145-4c31-b84a-b36f8beac5f3" providerId="ADAL" clId="{5E040AA6-F30F-4C08-8B37-3D37C81C9CF7}" dt="2023-03-02T16:04:19.900" v="671"/>
          <ac:inkMkLst>
            <pc:docMk/>
            <pc:sldMk cId="383906401" sldId="259"/>
            <ac:inkMk id="33" creationId="{2723EDCC-87D4-E073-3A8F-3271F7403155}"/>
          </ac:inkMkLst>
        </pc:inkChg>
        <pc:inkChg chg="add mod">
          <ac:chgData name="Venkatasubramanian, Mani V." userId="fbe5ce37-0145-4c31-b84a-b36f8beac5f3" providerId="ADAL" clId="{5E040AA6-F30F-4C08-8B37-3D37C81C9CF7}" dt="2023-03-02T16:04:19.900" v="671"/>
          <ac:inkMkLst>
            <pc:docMk/>
            <pc:sldMk cId="383906401" sldId="259"/>
            <ac:inkMk id="34" creationId="{35FAC68B-FC0C-073E-C7A0-B24439642875}"/>
          </ac:inkMkLst>
        </pc:inkChg>
        <pc:inkChg chg="add mod">
          <ac:chgData name="Venkatasubramanian, Mani V." userId="fbe5ce37-0145-4c31-b84a-b36f8beac5f3" providerId="ADAL" clId="{5E040AA6-F30F-4C08-8B37-3D37C81C9CF7}" dt="2023-03-02T16:04:19.900" v="671"/>
          <ac:inkMkLst>
            <pc:docMk/>
            <pc:sldMk cId="383906401" sldId="259"/>
            <ac:inkMk id="36" creationId="{F9072B49-0DA4-D091-C413-6D920FC4F64D}"/>
          </ac:inkMkLst>
        </pc:inkChg>
        <pc:inkChg chg="add mod">
          <ac:chgData name="Venkatasubramanian, Mani V." userId="fbe5ce37-0145-4c31-b84a-b36f8beac5f3" providerId="ADAL" clId="{5E040AA6-F30F-4C08-8B37-3D37C81C9CF7}" dt="2023-03-02T16:04:19.900" v="671"/>
          <ac:inkMkLst>
            <pc:docMk/>
            <pc:sldMk cId="383906401" sldId="259"/>
            <ac:inkMk id="37" creationId="{EDB6F5AC-C3E8-C610-4079-A6C0896207D6}"/>
          </ac:inkMkLst>
        </pc:inkChg>
        <pc:inkChg chg="add mod">
          <ac:chgData name="Venkatasubramanian, Mani V." userId="fbe5ce37-0145-4c31-b84a-b36f8beac5f3" providerId="ADAL" clId="{5E040AA6-F30F-4C08-8B37-3D37C81C9CF7}" dt="2023-03-02T16:04:19.900" v="671"/>
          <ac:inkMkLst>
            <pc:docMk/>
            <pc:sldMk cId="383906401" sldId="259"/>
            <ac:inkMk id="38" creationId="{E846B5B9-97F6-FE46-7B12-111A36B2A230}"/>
          </ac:inkMkLst>
        </pc:inkChg>
        <pc:inkChg chg="add mod">
          <ac:chgData name="Venkatasubramanian, Mani V." userId="fbe5ce37-0145-4c31-b84a-b36f8beac5f3" providerId="ADAL" clId="{5E040AA6-F30F-4C08-8B37-3D37C81C9CF7}" dt="2023-03-02T16:04:19.900" v="671"/>
          <ac:inkMkLst>
            <pc:docMk/>
            <pc:sldMk cId="383906401" sldId="259"/>
            <ac:inkMk id="39" creationId="{795E579C-CA19-2C1D-DB09-5C2C1C26B1CA}"/>
          </ac:inkMkLst>
        </pc:inkChg>
        <pc:inkChg chg="add del mod">
          <ac:chgData name="Venkatasubramanian, Mani V." userId="fbe5ce37-0145-4c31-b84a-b36f8beac5f3" providerId="ADAL" clId="{5E040AA6-F30F-4C08-8B37-3D37C81C9CF7}" dt="2023-03-02T16:01:19.112" v="507" actId="9405"/>
          <ac:inkMkLst>
            <pc:docMk/>
            <pc:sldMk cId="383906401" sldId="259"/>
            <ac:inkMk id="40" creationId="{CB0E7F31-A512-CE4D-6850-8EA690FF599B}"/>
          </ac:inkMkLst>
        </pc:inkChg>
        <pc:inkChg chg="add del mod">
          <ac:chgData name="Venkatasubramanian, Mani V." userId="fbe5ce37-0145-4c31-b84a-b36f8beac5f3" providerId="ADAL" clId="{5E040AA6-F30F-4C08-8B37-3D37C81C9CF7}" dt="2023-03-02T16:01:18.923" v="506" actId="9405"/>
          <ac:inkMkLst>
            <pc:docMk/>
            <pc:sldMk cId="383906401" sldId="259"/>
            <ac:inkMk id="41" creationId="{B080F87E-AE5B-E5A4-5FFA-DE74D4233850}"/>
          </ac:inkMkLst>
        </pc:inkChg>
        <pc:inkChg chg="add del mod">
          <ac:chgData name="Venkatasubramanian, Mani V." userId="fbe5ce37-0145-4c31-b84a-b36f8beac5f3" providerId="ADAL" clId="{5E040AA6-F30F-4C08-8B37-3D37C81C9CF7}" dt="2023-03-02T16:01:18.704" v="505" actId="9405"/>
          <ac:inkMkLst>
            <pc:docMk/>
            <pc:sldMk cId="383906401" sldId="259"/>
            <ac:inkMk id="42" creationId="{4D65B769-1A3D-F097-1F98-A2A746B4A151}"/>
          </ac:inkMkLst>
        </pc:inkChg>
        <pc:inkChg chg="add del mod">
          <ac:chgData name="Venkatasubramanian, Mani V." userId="fbe5ce37-0145-4c31-b84a-b36f8beac5f3" providerId="ADAL" clId="{5E040AA6-F30F-4C08-8B37-3D37C81C9CF7}" dt="2023-03-02T16:01:18.515" v="504" actId="9405"/>
          <ac:inkMkLst>
            <pc:docMk/>
            <pc:sldMk cId="383906401" sldId="259"/>
            <ac:inkMk id="43" creationId="{31E7FCBC-8567-F914-86D2-E79F66B9E95C}"/>
          </ac:inkMkLst>
        </pc:inkChg>
        <pc:inkChg chg="add del mod">
          <ac:chgData name="Venkatasubramanian, Mani V." userId="fbe5ce37-0145-4c31-b84a-b36f8beac5f3" providerId="ADAL" clId="{5E040AA6-F30F-4C08-8B37-3D37C81C9CF7}" dt="2023-03-02T16:01:18.326" v="503" actId="9405"/>
          <ac:inkMkLst>
            <pc:docMk/>
            <pc:sldMk cId="383906401" sldId="259"/>
            <ac:inkMk id="44" creationId="{A8AB9F61-598C-3E0B-816E-437B92DCE2EB}"/>
          </ac:inkMkLst>
        </pc:inkChg>
        <pc:inkChg chg="add del mod">
          <ac:chgData name="Venkatasubramanian, Mani V." userId="fbe5ce37-0145-4c31-b84a-b36f8beac5f3" providerId="ADAL" clId="{5E040AA6-F30F-4C08-8B37-3D37C81C9CF7}" dt="2023-03-02T16:01:18.090" v="502" actId="9405"/>
          <ac:inkMkLst>
            <pc:docMk/>
            <pc:sldMk cId="383906401" sldId="259"/>
            <ac:inkMk id="45" creationId="{37B58553-50B8-92FB-2870-16B5BB4D7A36}"/>
          </ac:inkMkLst>
        </pc:inkChg>
        <pc:inkChg chg="add del mod">
          <ac:chgData name="Venkatasubramanian, Mani V." userId="fbe5ce37-0145-4c31-b84a-b36f8beac5f3" providerId="ADAL" clId="{5E040AA6-F30F-4C08-8B37-3D37C81C9CF7}" dt="2023-03-02T16:01:17.870" v="501" actId="9405"/>
          <ac:inkMkLst>
            <pc:docMk/>
            <pc:sldMk cId="383906401" sldId="259"/>
            <ac:inkMk id="46" creationId="{7DA45D97-67C3-E393-DBE5-119F26682D79}"/>
          </ac:inkMkLst>
        </pc:inkChg>
        <pc:inkChg chg="add del mod">
          <ac:chgData name="Venkatasubramanian, Mani V." userId="fbe5ce37-0145-4c31-b84a-b36f8beac5f3" providerId="ADAL" clId="{5E040AA6-F30F-4C08-8B37-3D37C81C9CF7}" dt="2023-03-02T16:01:17.697" v="500" actId="9405"/>
          <ac:inkMkLst>
            <pc:docMk/>
            <pc:sldMk cId="383906401" sldId="259"/>
            <ac:inkMk id="47" creationId="{F2ADDCC8-8D00-EDEB-E3D3-CA77E715C9A8}"/>
          </ac:inkMkLst>
        </pc:inkChg>
        <pc:inkChg chg="add del mod">
          <ac:chgData name="Venkatasubramanian, Mani V." userId="fbe5ce37-0145-4c31-b84a-b36f8beac5f3" providerId="ADAL" clId="{5E040AA6-F30F-4C08-8B37-3D37C81C9CF7}" dt="2023-03-02T16:01:17.508" v="499" actId="9405"/>
          <ac:inkMkLst>
            <pc:docMk/>
            <pc:sldMk cId="383906401" sldId="259"/>
            <ac:inkMk id="48" creationId="{13D88776-E1C6-EE31-8C8B-E5BAA6CA1A93}"/>
          </ac:inkMkLst>
        </pc:inkChg>
        <pc:inkChg chg="add del mod">
          <ac:chgData name="Venkatasubramanian, Mani V." userId="fbe5ce37-0145-4c31-b84a-b36f8beac5f3" providerId="ADAL" clId="{5E040AA6-F30F-4C08-8B37-3D37C81C9CF7}" dt="2023-03-02T16:01:17.319" v="498" actId="9405"/>
          <ac:inkMkLst>
            <pc:docMk/>
            <pc:sldMk cId="383906401" sldId="259"/>
            <ac:inkMk id="49" creationId="{6D8CB5B8-58B3-31FC-9251-CF4F18F6DF73}"/>
          </ac:inkMkLst>
        </pc:inkChg>
        <pc:inkChg chg="add del mod">
          <ac:chgData name="Venkatasubramanian, Mani V." userId="fbe5ce37-0145-4c31-b84a-b36f8beac5f3" providerId="ADAL" clId="{5E040AA6-F30F-4C08-8B37-3D37C81C9CF7}" dt="2023-03-02T16:01:17.146" v="497" actId="9405"/>
          <ac:inkMkLst>
            <pc:docMk/>
            <pc:sldMk cId="383906401" sldId="259"/>
            <ac:inkMk id="50" creationId="{7329D320-655F-8E92-F22E-AE12E3BE1562}"/>
          </ac:inkMkLst>
        </pc:inkChg>
        <pc:inkChg chg="add del mod">
          <ac:chgData name="Venkatasubramanian, Mani V." userId="fbe5ce37-0145-4c31-b84a-b36f8beac5f3" providerId="ADAL" clId="{5E040AA6-F30F-4C08-8B37-3D37C81C9CF7}" dt="2023-03-02T16:01:16.989" v="496" actId="9405"/>
          <ac:inkMkLst>
            <pc:docMk/>
            <pc:sldMk cId="383906401" sldId="259"/>
            <ac:inkMk id="51" creationId="{C19C1F41-487A-B55B-CE97-D3765EEB9FFF}"/>
          </ac:inkMkLst>
        </pc:inkChg>
        <pc:inkChg chg="add del mod">
          <ac:chgData name="Venkatasubramanian, Mani V." userId="fbe5ce37-0145-4c31-b84a-b36f8beac5f3" providerId="ADAL" clId="{5E040AA6-F30F-4C08-8B37-3D37C81C9CF7}" dt="2023-03-02T16:01:16.816" v="495" actId="9405"/>
          <ac:inkMkLst>
            <pc:docMk/>
            <pc:sldMk cId="383906401" sldId="259"/>
            <ac:inkMk id="52" creationId="{D66027F6-9281-DF3C-758E-4A4899970088}"/>
          </ac:inkMkLst>
        </pc:inkChg>
        <pc:inkChg chg="add del mod">
          <ac:chgData name="Venkatasubramanian, Mani V." userId="fbe5ce37-0145-4c31-b84a-b36f8beac5f3" providerId="ADAL" clId="{5E040AA6-F30F-4C08-8B37-3D37C81C9CF7}" dt="2023-03-02T16:01:16.643" v="494" actId="9405"/>
          <ac:inkMkLst>
            <pc:docMk/>
            <pc:sldMk cId="383906401" sldId="259"/>
            <ac:inkMk id="53" creationId="{81BB972E-A3B7-FB8B-30BE-3B5695E81BBA}"/>
          </ac:inkMkLst>
        </pc:inkChg>
        <pc:inkChg chg="add del mod">
          <ac:chgData name="Venkatasubramanian, Mani V." userId="fbe5ce37-0145-4c31-b84a-b36f8beac5f3" providerId="ADAL" clId="{5E040AA6-F30F-4C08-8B37-3D37C81C9CF7}" dt="2023-03-02T16:01:16.486" v="493"/>
          <ac:inkMkLst>
            <pc:docMk/>
            <pc:sldMk cId="383906401" sldId="259"/>
            <ac:inkMk id="54" creationId="{44F3C014-0D25-08C3-FC82-AF755B54D507}"/>
          </ac:inkMkLst>
        </pc:inkChg>
        <pc:inkChg chg="add del mod">
          <ac:chgData name="Venkatasubramanian, Mani V." userId="fbe5ce37-0145-4c31-b84a-b36f8beac5f3" providerId="ADAL" clId="{5E040AA6-F30F-4C08-8B37-3D37C81C9CF7}" dt="2023-03-02T16:01:16.298" v="491" actId="9405"/>
          <ac:inkMkLst>
            <pc:docMk/>
            <pc:sldMk cId="383906401" sldId="259"/>
            <ac:inkMk id="58" creationId="{96731CF6-A4B5-28A9-7D0D-2F1246A8BE53}"/>
          </ac:inkMkLst>
        </pc:inkChg>
        <pc:inkChg chg="add del mod">
          <ac:chgData name="Venkatasubramanian, Mani V." userId="fbe5ce37-0145-4c31-b84a-b36f8beac5f3" providerId="ADAL" clId="{5E040AA6-F30F-4C08-8B37-3D37C81C9CF7}" dt="2023-03-02T16:01:16.110" v="490" actId="9405"/>
          <ac:inkMkLst>
            <pc:docMk/>
            <pc:sldMk cId="383906401" sldId="259"/>
            <ac:inkMk id="59" creationId="{3DA6BE39-3497-5664-C5AA-98F705429D70}"/>
          </ac:inkMkLst>
        </pc:inkChg>
        <pc:inkChg chg="add del mod">
          <ac:chgData name="Venkatasubramanian, Mani V." userId="fbe5ce37-0145-4c31-b84a-b36f8beac5f3" providerId="ADAL" clId="{5E040AA6-F30F-4C08-8B37-3D37C81C9CF7}" dt="2023-03-02T16:01:15.937" v="489"/>
          <ac:inkMkLst>
            <pc:docMk/>
            <pc:sldMk cId="383906401" sldId="259"/>
            <ac:inkMk id="60" creationId="{C0ECF84F-1B97-642A-F89F-BCEE46099BC3}"/>
          </ac:inkMkLst>
        </pc:inkChg>
        <pc:inkChg chg="add del mod">
          <ac:chgData name="Venkatasubramanian, Mani V." userId="fbe5ce37-0145-4c31-b84a-b36f8beac5f3" providerId="ADAL" clId="{5E040AA6-F30F-4C08-8B37-3D37C81C9CF7}" dt="2023-03-02T16:01:15.702" v="487"/>
          <ac:inkMkLst>
            <pc:docMk/>
            <pc:sldMk cId="383906401" sldId="259"/>
            <ac:inkMk id="62" creationId="{EF2E1AD0-C3A5-9068-6C39-DB181247A06E}"/>
          </ac:inkMkLst>
        </pc:inkChg>
        <pc:inkChg chg="add del mod">
          <ac:chgData name="Venkatasubramanian, Mani V." userId="fbe5ce37-0145-4c31-b84a-b36f8beac5f3" providerId="ADAL" clId="{5E040AA6-F30F-4C08-8B37-3D37C81C9CF7}" dt="2023-03-02T16:01:15.514" v="485"/>
          <ac:inkMkLst>
            <pc:docMk/>
            <pc:sldMk cId="383906401" sldId="259"/>
            <ac:inkMk id="64" creationId="{5A821512-B117-6A39-538B-AD25334A0978}"/>
          </ac:inkMkLst>
        </pc:inkChg>
        <pc:inkChg chg="add mod">
          <ac:chgData name="Venkatasubramanian, Mani V." userId="fbe5ce37-0145-4c31-b84a-b36f8beac5f3" providerId="ADAL" clId="{5E040AA6-F30F-4C08-8B37-3D37C81C9CF7}" dt="2023-03-02T16:04:19.900" v="671"/>
          <ac:inkMkLst>
            <pc:docMk/>
            <pc:sldMk cId="383906401" sldId="259"/>
            <ac:inkMk id="66" creationId="{ECF5283F-C131-6675-8F17-57F06E5E7FDE}"/>
          </ac:inkMkLst>
        </pc:inkChg>
        <pc:inkChg chg="add mod">
          <ac:chgData name="Venkatasubramanian, Mani V." userId="fbe5ce37-0145-4c31-b84a-b36f8beac5f3" providerId="ADAL" clId="{5E040AA6-F30F-4C08-8B37-3D37C81C9CF7}" dt="2023-03-02T16:04:19.900" v="671"/>
          <ac:inkMkLst>
            <pc:docMk/>
            <pc:sldMk cId="383906401" sldId="259"/>
            <ac:inkMk id="67" creationId="{E034B607-E408-0CC7-C386-F15C2A3EA48E}"/>
          </ac:inkMkLst>
        </pc:inkChg>
        <pc:inkChg chg="add">
          <ac:chgData name="Venkatasubramanian, Mani V." userId="fbe5ce37-0145-4c31-b84a-b36f8beac5f3" providerId="ADAL" clId="{5E040AA6-F30F-4C08-8B37-3D37C81C9CF7}" dt="2023-03-02T16:01:37.329" v="511" actId="9405"/>
          <ac:inkMkLst>
            <pc:docMk/>
            <pc:sldMk cId="383906401" sldId="259"/>
            <ac:inkMk id="69" creationId="{83F1EBDB-3EC0-47AD-81E9-75E0C0CD376A}"/>
          </ac:inkMkLst>
        </pc:inkChg>
        <pc:inkChg chg="add mod">
          <ac:chgData name="Venkatasubramanian, Mani V." userId="fbe5ce37-0145-4c31-b84a-b36f8beac5f3" providerId="ADAL" clId="{5E040AA6-F30F-4C08-8B37-3D37C81C9CF7}" dt="2023-03-02T16:04:19.900" v="671"/>
          <ac:inkMkLst>
            <pc:docMk/>
            <pc:sldMk cId="383906401" sldId="259"/>
            <ac:inkMk id="70" creationId="{758B02B4-E15F-B26A-0105-2035E2C89301}"/>
          </ac:inkMkLst>
        </pc:inkChg>
        <pc:inkChg chg="add mod">
          <ac:chgData name="Venkatasubramanian, Mani V." userId="fbe5ce37-0145-4c31-b84a-b36f8beac5f3" providerId="ADAL" clId="{5E040AA6-F30F-4C08-8B37-3D37C81C9CF7}" dt="2023-03-02T16:04:19.900" v="671"/>
          <ac:inkMkLst>
            <pc:docMk/>
            <pc:sldMk cId="383906401" sldId="259"/>
            <ac:inkMk id="71" creationId="{55CFA7EE-C6FC-7A41-30EC-0AFE46BC6F7E}"/>
          </ac:inkMkLst>
        </pc:inkChg>
        <pc:inkChg chg="add mod">
          <ac:chgData name="Venkatasubramanian, Mani V." userId="fbe5ce37-0145-4c31-b84a-b36f8beac5f3" providerId="ADAL" clId="{5E040AA6-F30F-4C08-8B37-3D37C81C9CF7}" dt="2023-03-02T16:04:19.900" v="671"/>
          <ac:inkMkLst>
            <pc:docMk/>
            <pc:sldMk cId="383906401" sldId="259"/>
            <ac:inkMk id="72" creationId="{F662AF7E-84A9-C592-C5B5-3A76D89042F1}"/>
          </ac:inkMkLst>
        </pc:inkChg>
        <pc:inkChg chg="add mod">
          <ac:chgData name="Venkatasubramanian, Mani V." userId="fbe5ce37-0145-4c31-b84a-b36f8beac5f3" providerId="ADAL" clId="{5E040AA6-F30F-4C08-8B37-3D37C81C9CF7}" dt="2023-03-02T16:04:19.900" v="671"/>
          <ac:inkMkLst>
            <pc:docMk/>
            <pc:sldMk cId="383906401" sldId="259"/>
            <ac:inkMk id="73" creationId="{34C2D02C-2AD7-7FEC-1ECF-44B16ADA3F6A}"/>
          </ac:inkMkLst>
        </pc:inkChg>
        <pc:inkChg chg="add mod">
          <ac:chgData name="Venkatasubramanian, Mani V." userId="fbe5ce37-0145-4c31-b84a-b36f8beac5f3" providerId="ADAL" clId="{5E040AA6-F30F-4C08-8B37-3D37C81C9CF7}" dt="2023-03-02T16:04:19.900" v="671"/>
          <ac:inkMkLst>
            <pc:docMk/>
            <pc:sldMk cId="383906401" sldId="259"/>
            <ac:inkMk id="74" creationId="{F7AAE850-DF0E-1FEB-C95C-D683C28F734D}"/>
          </ac:inkMkLst>
        </pc:inkChg>
        <pc:inkChg chg="add mod">
          <ac:chgData name="Venkatasubramanian, Mani V." userId="fbe5ce37-0145-4c31-b84a-b36f8beac5f3" providerId="ADAL" clId="{5E040AA6-F30F-4C08-8B37-3D37C81C9CF7}" dt="2023-03-02T16:04:19.900" v="671"/>
          <ac:inkMkLst>
            <pc:docMk/>
            <pc:sldMk cId="383906401" sldId="259"/>
            <ac:inkMk id="75" creationId="{6B016231-2171-4625-FACE-94522E48F3EE}"/>
          </ac:inkMkLst>
        </pc:inkChg>
        <pc:inkChg chg="add mod">
          <ac:chgData name="Venkatasubramanian, Mani V." userId="fbe5ce37-0145-4c31-b84a-b36f8beac5f3" providerId="ADAL" clId="{5E040AA6-F30F-4C08-8B37-3D37C81C9CF7}" dt="2023-03-02T16:04:19.900" v="671"/>
          <ac:inkMkLst>
            <pc:docMk/>
            <pc:sldMk cId="383906401" sldId="259"/>
            <ac:inkMk id="76" creationId="{60569D1D-4926-7D62-1256-4083BC8A5C2C}"/>
          </ac:inkMkLst>
        </pc:inkChg>
        <pc:inkChg chg="add mod">
          <ac:chgData name="Venkatasubramanian, Mani V." userId="fbe5ce37-0145-4c31-b84a-b36f8beac5f3" providerId="ADAL" clId="{5E040AA6-F30F-4C08-8B37-3D37C81C9CF7}" dt="2023-03-02T16:04:19.900" v="671"/>
          <ac:inkMkLst>
            <pc:docMk/>
            <pc:sldMk cId="383906401" sldId="259"/>
            <ac:inkMk id="78" creationId="{5DB23419-15AC-BCBC-9F94-178F134DEE5C}"/>
          </ac:inkMkLst>
        </pc:inkChg>
        <pc:inkChg chg="add mod">
          <ac:chgData name="Venkatasubramanian, Mani V." userId="fbe5ce37-0145-4c31-b84a-b36f8beac5f3" providerId="ADAL" clId="{5E040AA6-F30F-4C08-8B37-3D37C81C9CF7}" dt="2023-03-02T16:04:19.900" v="671"/>
          <ac:inkMkLst>
            <pc:docMk/>
            <pc:sldMk cId="383906401" sldId="259"/>
            <ac:inkMk id="79" creationId="{F2F31228-2EC9-251C-D298-8858DE9882DA}"/>
          </ac:inkMkLst>
        </pc:inkChg>
        <pc:inkChg chg="add mod">
          <ac:chgData name="Venkatasubramanian, Mani V." userId="fbe5ce37-0145-4c31-b84a-b36f8beac5f3" providerId="ADAL" clId="{5E040AA6-F30F-4C08-8B37-3D37C81C9CF7}" dt="2023-03-02T16:04:19.900" v="671"/>
          <ac:inkMkLst>
            <pc:docMk/>
            <pc:sldMk cId="383906401" sldId="259"/>
            <ac:inkMk id="80" creationId="{8768B480-BDF0-D8B7-B964-3D93048EBCDE}"/>
          </ac:inkMkLst>
        </pc:inkChg>
        <pc:inkChg chg="add mod">
          <ac:chgData name="Venkatasubramanian, Mani V." userId="fbe5ce37-0145-4c31-b84a-b36f8beac5f3" providerId="ADAL" clId="{5E040AA6-F30F-4C08-8B37-3D37C81C9CF7}" dt="2023-03-02T16:04:19.900" v="671"/>
          <ac:inkMkLst>
            <pc:docMk/>
            <pc:sldMk cId="383906401" sldId="259"/>
            <ac:inkMk id="81" creationId="{FD44B113-DF71-C3DF-70CF-C9C1440C5B4D}"/>
          </ac:inkMkLst>
        </pc:inkChg>
        <pc:inkChg chg="add mod">
          <ac:chgData name="Venkatasubramanian, Mani V." userId="fbe5ce37-0145-4c31-b84a-b36f8beac5f3" providerId="ADAL" clId="{5E040AA6-F30F-4C08-8B37-3D37C81C9CF7}" dt="2023-03-02T16:04:19.900" v="671"/>
          <ac:inkMkLst>
            <pc:docMk/>
            <pc:sldMk cId="383906401" sldId="259"/>
            <ac:inkMk id="82" creationId="{EB599D59-2602-876B-82A1-352CE9888A12}"/>
          </ac:inkMkLst>
        </pc:inkChg>
        <pc:inkChg chg="add mod">
          <ac:chgData name="Venkatasubramanian, Mani V." userId="fbe5ce37-0145-4c31-b84a-b36f8beac5f3" providerId="ADAL" clId="{5E040AA6-F30F-4C08-8B37-3D37C81C9CF7}" dt="2023-03-02T16:04:19.900" v="671"/>
          <ac:inkMkLst>
            <pc:docMk/>
            <pc:sldMk cId="383906401" sldId="259"/>
            <ac:inkMk id="83" creationId="{37350C10-1D5A-0778-0140-A35771AC1299}"/>
          </ac:inkMkLst>
        </pc:inkChg>
        <pc:inkChg chg="add mod">
          <ac:chgData name="Venkatasubramanian, Mani V." userId="fbe5ce37-0145-4c31-b84a-b36f8beac5f3" providerId="ADAL" clId="{5E040AA6-F30F-4C08-8B37-3D37C81C9CF7}" dt="2023-03-02T16:04:19.900" v="671"/>
          <ac:inkMkLst>
            <pc:docMk/>
            <pc:sldMk cId="383906401" sldId="259"/>
            <ac:inkMk id="84" creationId="{6AA67ED9-7384-C11A-5C46-888359EC7341}"/>
          </ac:inkMkLst>
        </pc:inkChg>
        <pc:inkChg chg="add mod">
          <ac:chgData name="Venkatasubramanian, Mani V." userId="fbe5ce37-0145-4c31-b84a-b36f8beac5f3" providerId="ADAL" clId="{5E040AA6-F30F-4C08-8B37-3D37C81C9CF7}" dt="2023-03-02T16:04:19.900" v="671"/>
          <ac:inkMkLst>
            <pc:docMk/>
            <pc:sldMk cId="383906401" sldId="259"/>
            <ac:inkMk id="85" creationId="{E6EBD4FF-D977-FC6B-BBDA-64AF2204CB97}"/>
          </ac:inkMkLst>
        </pc:inkChg>
        <pc:inkChg chg="add mod">
          <ac:chgData name="Venkatasubramanian, Mani V." userId="fbe5ce37-0145-4c31-b84a-b36f8beac5f3" providerId="ADAL" clId="{5E040AA6-F30F-4C08-8B37-3D37C81C9CF7}" dt="2023-03-02T16:04:19.900" v="671"/>
          <ac:inkMkLst>
            <pc:docMk/>
            <pc:sldMk cId="383906401" sldId="259"/>
            <ac:inkMk id="86" creationId="{C4D35585-C8C4-4F72-5E46-6D09772F1C98}"/>
          </ac:inkMkLst>
        </pc:inkChg>
        <pc:inkChg chg="add mod">
          <ac:chgData name="Venkatasubramanian, Mani V." userId="fbe5ce37-0145-4c31-b84a-b36f8beac5f3" providerId="ADAL" clId="{5E040AA6-F30F-4C08-8B37-3D37C81C9CF7}" dt="2023-03-02T16:04:19.900" v="671"/>
          <ac:inkMkLst>
            <pc:docMk/>
            <pc:sldMk cId="383906401" sldId="259"/>
            <ac:inkMk id="87" creationId="{F97E9F64-1247-1828-8C30-9DB6D9025335}"/>
          </ac:inkMkLst>
        </pc:inkChg>
        <pc:inkChg chg="add mod">
          <ac:chgData name="Venkatasubramanian, Mani V." userId="fbe5ce37-0145-4c31-b84a-b36f8beac5f3" providerId="ADAL" clId="{5E040AA6-F30F-4C08-8B37-3D37C81C9CF7}" dt="2023-03-02T16:04:19.900" v="671"/>
          <ac:inkMkLst>
            <pc:docMk/>
            <pc:sldMk cId="383906401" sldId="259"/>
            <ac:inkMk id="88" creationId="{436C9C28-44E6-8875-5A70-C3AFECAB66AE}"/>
          </ac:inkMkLst>
        </pc:inkChg>
        <pc:inkChg chg="add mod">
          <ac:chgData name="Venkatasubramanian, Mani V." userId="fbe5ce37-0145-4c31-b84a-b36f8beac5f3" providerId="ADAL" clId="{5E040AA6-F30F-4C08-8B37-3D37C81C9CF7}" dt="2023-03-02T16:04:19.900" v="671"/>
          <ac:inkMkLst>
            <pc:docMk/>
            <pc:sldMk cId="383906401" sldId="259"/>
            <ac:inkMk id="89" creationId="{31DD5543-4A32-B06A-6204-FBF0EF61071D}"/>
          </ac:inkMkLst>
        </pc:inkChg>
        <pc:inkChg chg="add mod">
          <ac:chgData name="Venkatasubramanian, Mani V." userId="fbe5ce37-0145-4c31-b84a-b36f8beac5f3" providerId="ADAL" clId="{5E040AA6-F30F-4C08-8B37-3D37C81C9CF7}" dt="2023-03-02T16:04:19.900" v="671"/>
          <ac:inkMkLst>
            <pc:docMk/>
            <pc:sldMk cId="383906401" sldId="259"/>
            <ac:inkMk id="90" creationId="{F3EDE421-98C8-B3F8-854C-2928817DDBE4}"/>
          </ac:inkMkLst>
        </pc:inkChg>
        <pc:inkChg chg="add mod">
          <ac:chgData name="Venkatasubramanian, Mani V." userId="fbe5ce37-0145-4c31-b84a-b36f8beac5f3" providerId="ADAL" clId="{5E040AA6-F30F-4C08-8B37-3D37C81C9CF7}" dt="2023-03-02T16:04:19.900" v="671"/>
          <ac:inkMkLst>
            <pc:docMk/>
            <pc:sldMk cId="383906401" sldId="259"/>
            <ac:inkMk id="91" creationId="{9DCCDD98-7F7B-29A2-A9F0-D439CE05801F}"/>
          </ac:inkMkLst>
        </pc:inkChg>
        <pc:inkChg chg="add mod">
          <ac:chgData name="Venkatasubramanian, Mani V." userId="fbe5ce37-0145-4c31-b84a-b36f8beac5f3" providerId="ADAL" clId="{5E040AA6-F30F-4C08-8B37-3D37C81C9CF7}" dt="2023-03-02T16:04:19.900" v="671"/>
          <ac:inkMkLst>
            <pc:docMk/>
            <pc:sldMk cId="383906401" sldId="259"/>
            <ac:inkMk id="93" creationId="{0DF03382-64EB-2517-7D51-D7284119CED6}"/>
          </ac:inkMkLst>
        </pc:inkChg>
        <pc:inkChg chg="add mod">
          <ac:chgData name="Venkatasubramanian, Mani V." userId="fbe5ce37-0145-4c31-b84a-b36f8beac5f3" providerId="ADAL" clId="{5E040AA6-F30F-4C08-8B37-3D37C81C9CF7}" dt="2023-03-02T16:04:19.900" v="671"/>
          <ac:inkMkLst>
            <pc:docMk/>
            <pc:sldMk cId="383906401" sldId="259"/>
            <ac:inkMk id="95" creationId="{EA728EC6-E381-55C6-3074-AB7AE8217CC1}"/>
          </ac:inkMkLst>
        </pc:inkChg>
        <pc:inkChg chg="add mod">
          <ac:chgData name="Venkatasubramanian, Mani V." userId="fbe5ce37-0145-4c31-b84a-b36f8beac5f3" providerId="ADAL" clId="{5E040AA6-F30F-4C08-8B37-3D37C81C9CF7}" dt="2023-03-02T16:04:19.900" v="671"/>
          <ac:inkMkLst>
            <pc:docMk/>
            <pc:sldMk cId="383906401" sldId="259"/>
            <ac:inkMk id="96" creationId="{8381DF1D-AB37-60C3-F05C-090A20E18607}"/>
          </ac:inkMkLst>
        </pc:inkChg>
        <pc:inkChg chg="add mod">
          <ac:chgData name="Venkatasubramanian, Mani V." userId="fbe5ce37-0145-4c31-b84a-b36f8beac5f3" providerId="ADAL" clId="{5E040AA6-F30F-4C08-8B37-3D37C81C9CF7}" dt="2023-03-02T16:04:19.900" v="671"/>
          <ac:inkMkLst>
            <pc:docMk/>
            <pc:sldMk cId="383906401" sldId="259"/>
            <ac:inkMk id="97" creationId="{DF999681-FF2F-C8CA-09E4-2C1D05DB71FD}"/>
          </ac:inkMkLst>
        </pc:inkChg>
        <pc:inkChg chg="add mod">
          <ac:chgData name="Venkatasubramanian, Mani V." userId="fbe5ce37-0145-4c31-b84a-b36f8beac5f3" providerId="ADAL" clId="{5E040AA6-F30F-4C08-8B37-3D37C81C9CF7}" dt="2023-03-02T16:04:19.900" v="671"/>
          <ac:inkMkLst>
            <pc:docMk/>
            <pc:sldMk cId="383906401" sldId="259"/>
            <ac:inkMk id="98" creationId="{F5C1BF36-ADB1-65BC-958B-05BC8439F386}"/>
          </ac:inkMkLst>
        </pc:inkChg>
        <pc:inkChg chg="add mod">
          <ac:chgData name="Venkatasubramanian, Mani V." userId="fbe5ce37-0145-4c31-b84a-b36f8beac5f3" providerId="ADAL" clId="{5E040AA6-F30F-4C08-8B37-3D37C81C9CF7}" dt="2023-03-02T16:04:19.900" v="671"/>
          <ac:inkMkLst>
            <pc:docMk/>
            <pc:sldMk cId="383906401" sldId="259"/>
            <ac:inkMk id="99" creationId="{6950E700-C7B1-EAC0-D82C-DE20FC029B05}"/>
          </ac:inkMkLst>
        </pc:inkChg>
        <pc:inkChg chg="add mod">
          <ac:chgData name="Venkatasubramanian, Mani V." userId="fbe5ce37-0145-4c31-b84a-b36f8beac5f3" providerId="ADAL" clId="{5E040AA6-F30F-4C08-8B37-3D37C81C9CF7}" dt="2023-03-02T16:04:19.900" v="671"/>
          <ac:inkMkLst>
            <pc:docMk/>
            <pc:sldMk cId="383906401" sldId="259"/>
            <ac:inkMk id="100" creationId="{969124EE-F626-D1AB-44CE-C2E31878BB3F}"/>
          </ac:inkMkLst>
        </pc:inkChg>
        <pc:inkChg chg="add mod">
          <ac:chgData name="Venkatasubramanian, Mani V." userId="fbe5ce37-0145-4c31-b84a-b36f8beac5f3" providerId="ADAL" clId="{5E040AA6-F30F-4C08-8B37-3D37C81C9CF7}" dt="2023-03-02T16:04:19.900" v="671"/>
          <ac:inkMkLst>
            <pc:docMk/>
            <pc:sldMk cId="383906401" sldId="259"/>
            <ac:inkMk id="101" creationId="{222C0100-E65A-FD86-4D9B-7B8D8016A183}"/>
          </ac:inkMkLst>
        </pc:inkChg>
        <pc:inkChg chg="add mod">
          <ac:chgData name="Venkatasubramanian, Mani V." userId="fbe5ce37-0145-4c31-b84a-b36f8beac5f3" providerId="ADAL" clId="{5E040AA6-F30F-4C08-8B37-3D37C81C9CF7}" dt="2023-03-02T16:04:19.900" v="671"/>
          <ac:inkMkLst>
            <pc:docMk/>
            <pc:sldMk cId="383906401" sldId="259"/>
            <ac:inkMk id="103" creationId="{7EFC95CF-8029-CB18-9F66-957E53C5769A}"/>
          </ac:inkMkLst>
        </pc:inkChg>
        <pc:inkChg chg="add mod">
          <ac:chgData name="Venkatasubramanian, Mani V." userId="fbe5ce37-0145-4c31-b84a-b36f8beac5f3" providerId="ADAL" clId="{5E040AA6-F30F-4C08-8B37-3D37C81C9CF7}" dt="2023-03-02T16:04:19.900" v="671"/>
          <ac:inkMkLst>
            <pc:docMk/>
            <pc:sldMk cId="383906401" sldId="259"/>
            <ac:inkMk id="105" creationId="{74AC8FC2-93FE-1A3A-1969-3D3FD5C66B0E}"/>
          </ac:inkMkLst>
        </pc:inkChg>
        <pc:inkChg chg="add mod">
          <ac:chgData name="Venkatasubramanian, Mani V." userId="fbe5ce37-0145-4c31-b84a-b36f8beac5f3" providerId="ADAL" clId="{5E040AA6-F30F-4C08-8B37-3D37C81C9CF7}" dt="2023-03-02T16:04:19.900" v="671"/>
          <ac:inkMkLst>
            <pc:docMk/>
            <pc:sldMk cId="383906401" sldId="259"/>
            <ac:inkMk id="106" creationId="{6FA7368F-9381-6F26-2C04-903193C33DB2}"/>
          </ac:inkMkLst>
        </pc:inkChg>
        <pc:inkChg chg="add mod">
          <ac:chgData name="Venkatasubramanian, Mani V." userId="fbe5ce37-0145-4c31-b84a-b36f8beac5f3" providerId="ADAL" clId="{5E040AA6-F30F-4C08-8B37-3D37C81C9CF7}" dt="2023-03-02T16:04:19.900" v="671"/>
          <ac:inkMkLst>
            <pc:docMk/>
            <pc:sldMk cId="383906401" sldId="259"/>
            <ac:inkMk id="107" creationId="{CC269564-9ED8-1FB0-B6F6-8A51BBFE64E1}"/>
          </ac:inkMkLst>
        </pc:inkChg>
        <pc:inkChg chg="add mod">
          <ac:chgData name="Venkatasubramanian, Mani V." userId="fbe5ce37-0145-4c31-b84a-b36f8beac5f3" providerId="ADAL" clId="{5E040AA6-F30F-4C08-8B37-3D37C81C9CF7}" dt="2023-03-02T16:04:19.900" v="671"/>
          <ac:inkMkLst>
            <pc:docMk/>
            <pc:sldMk cId="383906401" sldId="259"/>
            <ac:inkMk id="108" creationId="{508F4D1D-41A2-BC12-2619-5F6E84EBAFF1}"/>
          </ac:inkMkLst>
        </pc:inkChg>
        <pc:inkChg chg="add mod">
          <ac:chgData name="Venkatasubramanian, Mani V." userId="fbe5ce37-0145-4c31-b84a-b36f8beac5f3" providerId="ADAL" clId="{5E040AA6-F30F-4C08-8B37-3D37C81C9CF7}" dt="2023-03-02T16:04:19.900" v="671"/>
          <ac:inkMkLst>
            <pc:docMk/>
            <pc:sldMk cId="383906401" sldId="259"/>
            <ac:inkMk id="109" creationId="{F7F22076-E0A3-7E5A-6DFC-1C2F27EED6A5}"/>
          </ac:inkMkLst>
        </pc:inkChg>
        <pc:inkChg chg="add mod">
          <ac:chgData name="Venkatasubramanian, Mani V." userId="fbe5ce37-0145-4c31-b84a-b36f8beac5f3" providerId="ADAL" clId="{5E040AA6-F30F-4C08-8B37-3D37C81C9CF7}" dt="2023-03-02T16:04:19.900" v="671"/>
          <ac:inkMkLst>
            <pc:docMk/>
            <pc:sldMk cId="383906401" sldId="259"/>
            <ac:inkMk id="110" creationId="{95F6E71B-E737-B049-B8E1-EA60A84F9A6F}"/>
          </ac:inkMkLst>
        </pc:inkChg>
        <pc:inkChg chg="add mod">
          <ac:chgData name="Venkatasubramanian, Mani V." userId="fbe5ce37-0145-4c31-b84a-b36f8beac5f3" providerId="ADAL" clId="{5E040AA6-F30F-4C08-8B37-3D37C81C9CF7}" dt="2023-03-02T16:04:19.900" v="671"/>
          <ac:inkMkLst>
            <pc:docMk/>
            <pc:sldMk cId="383906401" sldId="259"/>
            <ac:inkMk id="111" creationId="{4459122D-9D5D-DDAF-C280-E043A8C44139}"/>
          </ac:inkMkLst>
        </pc:inkChg>
        <pc:inkChg chg="add mod">
          <ac:chgData name="Venkatasubramanian, Mani V." userId="fbe5ce37-0145-4c31-b84a-b36f8beac5f3" providerId="ADAL" clId="{5E040AA6-F30F-4C08-8B37-3D37C81C9CF7}" dt="2023-03-02T16:04:19.900" v="671"/>
          <ac:inkMkLst>
            <pc:docMk/>
            <pc:sldMk cId="383906401" sldId="259"/>
            <ac:inkMk id="112" creationId="{07047E00-90E3-7D72-2B7B-ECEDD480AD54}"/>
          </ac:inkMkLst>
        </pc:inkChg>
        <pc:inkChg chg="add mod">
          <ac:chgData name="Venkatasubramanian, Mani V." userId="fbe5ce37-0145-4c31-b84a-b36f8beac5f3" providerId="ADAL" clId="{5E040AA6-F30F-4C08-8B37-3D37C81C9CF7}" dt="2023-03-02T16:04:19.900" v="671"/>
          <ac:inkMkLst>
            <pc:docMk/>
            <pc:sldMk cId="383906401" sldId="259"/>
            <ac:inkMk id="113" creationId="{DF526070-C0EB-7A00-A734-3B04570F3356}"/>
          </ac:inkMkLst>
        </pc:inkChg>
        <pc:inkChg chg="add mod">
          <ac:chgData name="Venkatasubramanian, Mani V." userId="fbe5ce37-0145-4c31-b84a-b36f8beac5f3" providerId="ADAL" clId="{5E040AA6-F30F-4C08-8B37-3D37C81C9CF7}" dt="2023-03-02T16:04:19.900" v="671"/>
          <ac:inkMkLst>
            <pc:docMk/>
            <pc:sldMk cId="383906401" sldId="259"/>
            <ac:inkMk id="114" creationId="{C6EF7121-B042-3371-A88E-2FF757EEE493}"/>
          </ac:inkMkLst>
        </pc:inkChg>
        <pc:inkChg chg="add mod">
          <ac:chgData name="Venkatasubramanian, Mani V." userId="fbe5ce37-0145-4c31-b84a-b36f8beac5f3" providerId="ADAL" clId="{5E040AA6-F30F-4C08-8B37-3D37C81C9CF7}" dt="2023-03-02T16:04:19.900" v="671"/>
          <ac:inkMkLst>
            <pc:docMk/>
            <pc:sldMk cId="383906401" sldId="259"/>
            <ac:inkMk id="115" creationId="{48B02E31-1A8B-123E-DD05-F33458178231}"/>
          </ac:inkMkLst>
        </pc:inkChg>
        <pc:inkChg chg="add mod">
          <ac:chgData name="Venkatasubramanian, Mani V." userId="fbe5ce37-0145-4c31-b84a-b36f8beac5f3" providerId="ADAL" clId="{5E040AA6-F30F-4C08-8B37-3D37C81C9CF7}" dt="2023-03-02T16:04:19.900" v="671"/>
          <ac:inkMkLst>
            <pc:docMk/>
            <pc:sldMk cId="383906401" sldId="259"/>
            <ac:inkMk id="116" creationId="{383267CD-3CE3-8EC0-2445-098D47945C12}"/>
          </ac:inkMkLst>
        </pc:inkChg>
        <pc:inkChg chg="add mod">
          <ac:chgData name="Venkatasubramanian, Mani V." userId="fbe5ce37-0145-4c31-b84a-b36f8beac5f3" providerId="ADAL" clId="{5E040AA6-F30F-4C08-8B37-3D37C81C9CF7}" dt="2023-03-02T16:04:19.900" v="671"/>
          <ac:inkMkLst>
            <pc:docMk/>
            <pc:sldMk cId="383906401" sldId="259"/>
            <ac:inkMk id="117" creationId="{E4BEC88B-FCD3-04D4-D72D-30F3FDA7B1B5}"/>
          </ac:inkMkLst>
        </pc:inkChg>
        <pc:inkChg chg="add mod">
          <ac:chgData name="Venkatasubramanian, Mani V." userId="fbe5ce37-0145-4c31-b84a-b36f8beac5f3" providerId="ADAL" clId="{5E040AA6-F30F-4C08-8B37-3D37C81C9CF7}" dt="2023-03-02T16:04:19.900" v="671"/>
          <ac:inkMkLst>
            <pc:docMk/>
            <pc:sldMk cId="383906401" sldId="259"/>
            <ac:inkMk id="118" creationId="{9958FDC6-F694-BCB4-2AAA-CCF1B453FA16}"/>
          </ac:inkMkLst>
        </pc:inkChg>
        <pc:inkChg chg="add mod">
          <ac:chgData name="Venkatasubramanian, Mani V." userId="fbe5ce37-0145-4c31-b84a-b36f8beac5f3" providerId="ADAL" clId="{5E040AA6-F30F-4C08-8B37-3D37C81C9CF7}" dt="2023-03-02T16:04:19.900" v="671"/>
          <ac:inkMkLst>
            <pc:docMk/>
            <pc:sldMk cId="383906401" sldId="259"/>
            <ac:inkMk id="119" creationId="{10CD1D82-904D-708E-19A7-73642C787507}"/>
          </ac:inkMkLst>
        </pc:inkChg>
        <pc:inkChg chg="add mod">
          <ac:chgData name="Venkatasubramanian, Mani V." userId="fbe5ce37-0145-4c31-b84a-b36f8beac5f3" providerId="ADAL" clId="{5E040AA6-F30F-4C08-8B37-3D37C81C9CF7}" dt="2023-03-02T16:04:19.900" v="671"/>
          <ac:inkMkLst>
            <pc:docMk/>
            <pc:sldMk cId="383906401" sldId="259"/>
            <ac:inkMk id="120" creationId="{005EBAF2-E40F-3A0B-EDAE-D46A8B95999F}"/>
          </ac:inkMkLst>
        </pc:inkChg>
        <pc:inkChg chg="add mod">
          <ac:chgData name="Venkatasubramanian, Mani V." userId="fbe5ce37-0145-4c31-b84a-b36f8beac5f3" providerId="ADAL" clId="{5E040AA6-F30F-4C08-8B37-3D37C81C9CF7}" dt="2023-03-02T16:04:19.900" v="671"/>
          <ac:inkMkLst>
            <pc:docMk/>
            <pc:sldMk cId="383906401" sldId="259"/>
            <ac:inkMk id="121" creationId="{9D5E4661-5649-FE4D-720C-1663858E6C07}"/>
          </ac:inkMkLst>
        </pc:inkChg>
        <pc:inkChg chg="add mod">
          <ac:chgData name="Venkatasubramanian, Mani V." userId="fbe5ce37-0145-4c31-b84a-b36f8beac5f3" providerId="ADAL" clId="{5E040AA6-F30F-4C08-8B37-3D37C81C9CF7}" dt="2023-03-02T16:04:19.900" v="671"/>
          <ac:inkMkLst>
            <pc:docMk/>
            <pc:sldMk cId="383906401" sldId="259"/>
            <ac:inkMk id="123" creationId="{F12C594F-3C00-976E-8C8F-BC3EDB0EF16A}"/>
          </ac:inkMkLst>
        </pc:inkChg>
        <pc:inkChg chg="add mod">
          <ac:chgData name="Venkatasubramanian, Mani V." userId="fbe5ce37-0145-4c31-b84a-b36f8beac5f3" providerId="ADAL" clId="{5E040AA6-F30F-4C08-8B37-3D37C81C9CF7}" dt="2023-03-02T16:04:19.900" v="671"/>
          <ac:inkMkLst>
            <pc:docMk/>
            <pc:sldMk cId="383906401" sldId="259"/>
            <ac:inkMk id="124" creationId="{C3917939-4495-047B-89CE-F6C932C8B991}"/>
          </ac:inkMkLst>
        </pc:inkChg>
        <pc:inkChg chg="add mod">
          <ac:chgData name="Venkatasubramanian, Mani V." userId="fbe5ce37-0145-4c31-b84a-b36f8beac5f3" providerId="ADAL" clId="{5E040AA6-F30F-4C08-8B37-3D37C81C9CF7}" dt="2023-03-02T16:04:19.900" v="671"/>
          <ac:inkMkLst>
            <pc:docMk/>
            <pc:sldMk cId="383906401" sldId="259"/>
            <ac:inkMk id="125" creationId="{02DD8FD2-F5E6-02C4-FB47-7247BC4843AB}"/>
          </ac:inkMkLst>
        </pc:inkChg>
        <pc:inkChg chg="add mod">
          <ac:chgData name="Venkatasubramanian, Mani V." userId="fbe5ce37-0145-4c31-b84a-b36f8beac5f3" providerId="ADAL" clId="{5E040AA6-F30F-4C08-8B37-3D37C81C9CF7}" dt="2023-03-02T16:04:19.900" v="671"/>
          <ac:inkMkLst>
            <pc:docMk/>
            <pc:sldMk cId="383906401" sldId="259"/>
            <ac:inkMk id="126" creationId="{FE8A04CB-48A5-306A-CE1B-34745F3AA959}"/>
          </ac:inkMkLst>
        </pc:inkChg>
        <pc:inkChg chg="add mod">
          <ac:chgData name="Venkatasubramanian, Mani V." userId="fbe5ce37-0145-4c31-b84a-b36f8beac5f3" providerId="ADAL" clId="{5E040AA6-F30F-4C08-8B37-3D37C81C9CF7}" dt="2023-03-02T16:04:19.900" v="671"/>
          <ac:inkMkLst>
            <pc:docMk/>
            <pc:sldMk cId="383906401" sldId="259"/>
            <ac:inkMk id="127" creationId="{2D07FDCF-93B3-F8CA-FE1D-C9561E17E069}"/>
          </ac:inkMkLst>
        </pc:inkChg>
        <pc:inkChg chg="add mod">
          <ac:chgData name="Venkatasubramanian, Mani V." userId="fbe5ce37-0145-4c31-b84a-b36f8beac5f3" providerId="ADAL" clId="{5E040AA6-F30F-4C08-8B37-3D37C81C9CF7}" dt="2023-03-02T16:04:19.900" v="671"/>
          <ac:inkMkLst>
            <pc:docMk/>
            <pc:sldMk cId="383906401" sldId="259"/>
            <ac:inkMk id="128" creationId="{5CE6034A-90ED-A7A3-570E-C236B9F526F1}"/>
          </ac:inkMkLst>
        </pc:inkChg>
        <pc:inkChg chg="add mod">
          <ac:chgData name="Venkatasubramanian, Mani V." userId="fbe5ce37-0145-4c31-b84a-b36f8beac5f3" providerId="ADAL" clId="{5E040AA6-F30F-4C08-8B37-3D37C81C9CF7}" dt="2023-03-02T16:04:19.900" v="671"/>
          <ac:inkMkLst>
            <pc:docMk/>
            <pc:sldMk cId="383906401" sldId="259"/>
            <ac:inkMk id="129" creationId="{0ABF76B6-3492-4A56-8FAB-55F00866648C}"/>
          </ac:inkMkLst>
        </pc:inkChg>
        <pc:inkChg chg="add mod">
          <ac:chgData name="Venkatasubramanian, Mani V." userId="fbe5ce37-0145-4c31-b84a-b36f8beac5f3" providerId="ADAL" clId="{5E040AA6-F30F-4C08-8B37-3D37C81C9CF7}" dt="2023-03-02T16:04:19.900" v="671"/>
          <ac:inkMkLst>
            <pc:docMk/>
            <pc:sldMk cId="383906401" sldId="259"/>
            <ac:inkMk id="131" creationId="{483E2906-5216-236A-41D8-CA05697AB15F}"/>
          </ac:inkMkLst>
        </pc:inkChg>
        <pc:inkChg chg="add mod">
          <ac:chgData name="Venkatasubramanian, Mani V." userId="fbe5ce37-0145-4c31-b84a-b36f8beac5f3" providerId="ADAL" clId="{5E040AA6-F30F-4C08-8B37-3D37C81C9CF7}" dt="2023-03-02T16:04:19.900" v="671"/>
          <ac:inkMkLst>
            <pc:docMk/>
            <pc:sldMk cId="383906401" sldId="259"/>
            <ac:inkMk id="133" creationId="{ED0AAF02-8F3A-FD2B-B964-FFFD2F8B6552}"/>
          </ac:inkMkLst>
        </pc:inkChg>
        <pc:inkChg chg="add mod">
          <ac:chgData name="Venkatasubramanian, Mani V." userId="fbe5ce37-0145-4c31-b84a-b36f8beac5f3" providerId="ADAL" clId="{5E040AA6-F30F-4C08-8B37-3D37C81C9CF7}" dt="2023-03-02T16:04:19.900" v="671"/>
          <ac:inkMkLst>
            <pc:docMk/>
            <pc:sldMk cId="383906401" sldId="259"/>
            <ac:inkMk id="134" creationId="{6C49949F-4FEC-7D02-E6CC-36B73D8B7A75}"/>
          </ac:inkMkLst>
        </pc:inkChg>
        <pc:inkChg chg="add mod">
          <ac:chgData name="Venkatasubramanian, Mani V." userId="fbe5ce37-0145-4c31-b84a-b36f8beac5f3" providerId="ADAL" clId="{5E040AA6-F30F-4C08-8B37-3D37C81C9CF7}" dt="2023-03-02T16:04:19.900" v="671"/>
          <ac:inkMkLst>
            <pc:docMk/>
            <pc:sldMk cId="383906401" sldId="259"/>
            <ac:inkMk id="136" creationId="{62C238EF-11E3-D82E-DB60-C8CCCFBDE34E}"/>
          </ac:inkMkLst>
        </pc:inkChg>
        <pc:inkChg chg="add mod">
          <ac:chgData name="Venkatasubramanian, Mani V." userId="fbe5ce37-0145-4c31-b84a-b36f8beac5f3" providerId="ADAL" clId="{5E040AA6-F30F-4C08-8B37-3D37C81C9CF7}" dt="2023-03-02T16:04:19.900" v="671"/>
          <ac:inkMkLst>
            <pc:docMk/>
            <pc:sldMk cId="383906401" sldId="259"/>
            <ac:inkMk id="138" creationId="{F311CCB4-7A66-0A0C-FC6C-EB2E30F9109B}"/>
          </ac:inkMkLst>
        </pc:inkChg>
        <pc:inkChg chg="add mod">
          <ac:chgData name="Venkatasubramanian, Mani V." userId="fbe5ce37-0145-4c31-b84a-b36f8beac5f3" providerId="ADAL" clId="{5E040AA6-F30F-4C08-8B37-3D37C81C9CF7}" dt="2023-03-02T16:04:19.900" v="671"/>
          <ac:inkMkLst>
            <pc:docMk/>
            <pc:sldMk cId="383906401" sldId="259"/>
            <ac:inkMk id="140" creationId="{3D915594-4C60-4101-91D6-15F88955DA82}"/>
          </ac:inkMkLst>
        </pc:inkChg>
        <pc:inkChg chg="add mod">
          <ac:chgData name="Venkatasubramanian, Mani V." userId="fbe5ce37-0145-4c31-b84a-b36f8beac5f3" providerId="ADAL" clId="{5E040AA6-F30F-4C08-8B37-3D37C81C9CF7}" dt="2023-03-02T16:04:19.900" v="671"/>
          <ac:inkMkLst>
            <pc:docMk/>
            <pc:sldMk cId="383906401" sldId="259"/>
            <ac:inkMk id="141" creationId="{85D9E414-75E0-D833-AF13-2443DEFF79F4}"/>
          </ac:inkMkLst>
        </pc:inkChg>
        <pc:inkChg chg="add mod">
          <ac:chgData name="Venkatasubramanian, Mani V." userId="fbe5ce37-0145-4c31-b84a-b36f8beac5f3" providerId="ADAL" clId="{5E040AA6-F30F-4C08-8B37-3D37C81C9CF7}" dt="2023-03-02T16:04:19.900" v="671"/>
          <ac:inkMkLst>
            <pc:docMk/>
            <pc:sldMk cId="383906401" sldId="259"/>
            <ac:inkMk id="142" creationId="{C160C6AA-05CD-1F86-8F5E-CDE23A525E46}"/>
          </ac:inkMkLst>
        </pc:inkChg>
        <pc:inkChg chg="add mod">
          <ac:chgData name="Venkatasubramanian, Mani V." userId="fbe5ce37-0145-4c31-b84a-b36f8beac5f3" providerId="ADAL" clId="{5E040AA6-F30F-4C08-8B37-3D37C81C9CF7}" dt="2023-03-02T16:04:19.900" v="671"/>
          <ac:inkMkLst>
            <pc:docMk/>
            <pc:sldMk cId="383906401" sldId="259"/>
            <ac:inkMk id="143" creationId="{7CCF0104-2DA0-DF55-1EE4-3AFF187E1601}"/>
          </ac:inkMkLst>
        </pc:inkChg>
        <pc:inkChg chg="add mod">
          <ac:chgData name="Venkatasubramanian, Mani V." userId="fbe5ce37-0145-4c31-b84a-b36f8beac5f3" providerId="ADAL" clId="{5E040AA6-F30F-4C08-8B37-3D37C81C9CF7}" dt="2023-03-02T16:04:19.900" v="671"/>
          <ac:inkMkLst>
            <pc:docMk/>
            <pc:sldMk cId="383906401" sldId="259"/>
            <ac:inkMk id="144" creationId="{D7A66AA5-61F1-D480-CA2D-1D38C0B44D70}"/>
          </ac:inkMkLst>
        </pc:inkChg>
        <pc:inkChg chg="add mod">
          <ac:chgData name="Venkatasubramanian, Mani V." userId="fbe5ce37-0145-4c31-b84a-b36f8beac5f3" providerId="ADAL" clId="{5E040AA6-F30F-4C08-8B37-3D37C81C9CF7}" dt="2023-03-02T16:04:19.900" v="671"/>
          <ac:inkMkLst>
            <pc:docMk/>
            <pc:sldMk cId="383906401" sldId="259"/>
            <ac:inkMk id="145" creationId="{C30C5DB1-E710-8251-F9E5-DF98F969228E}"/>
          </ac:inkMkLst>
        </pc:inkChg>
        <pc:inkChg chg="add mod">
          <ac:chgData name="Venkatasubramanian, Mani V." userId="fbe5ce37-0145-4c31-b84a-b36f8beac5f3" providerId="ADAL" clId="{5E040AA6-F30F-4C08-8B37-3D37C81C9CF7}" dt="2023-03-02T16:04:19.900" v="671"/>
          <ac:inkMkLst>
            <pc:docMk/>
            <pc:sldMk cId="383906401" sldId="259"/>
            <ac:inkMk id="146" creationId="{8B2EDE72-16ED-7323-B062-1F9EF822CACA}"/>
          </ac:inkMkLst>
        </pc:inkChg>
        <pc:inkChg chg="add mod">
          <ac:chgData name="Venkatasubramanian, Mani V." userId="fbe5ce37-0145-4c31-b84a-b36f8beac5f3" providerId="ADAL" clId="{5E040AA6-F30F-4C08-8B37-3D37C81C9CF7}" dt="2023-03-02T16:04:19.900" v="671"/>
          <ac:inkMkLst>
            <pc:docMk/>
            <pc:sldMk cId="383906401" sldId="259"/>
            <ac:inkMk id="147" creationId="{335E91B6-B68C-F9DB-9972-8A7F6C023B0A}"/>
          </ac:inkMkLst>
        </pc:inkChg>
        <pc:inkChg chg="add mod">
          <ac:chgData name="Venkatasubramanian, Mani V." userId="fbe5ce37-0145-4c31-b84a-b36f8beac5f3" providerId="ADAL" clId="{5E040AA6-F30F-4C08-8B37-3D37C81C9CF7}" dt="2023-03-02T16:04:19.900" v="671"/>
          <ac:inkMkLst>
            <pc:docMk/>
            <pc:sldMk cId="383906401" sldId="259"/>
            <ac:inkMk id="148" creationId="{82C4847F-D58C-1B69-6A48-BB74145DAC54}"/>
          </ac:inkMkLst>
        </pc:inkChg>
        <pc:inkChg chg="add mod">
          <ac:chgData name="Venkatasubramanian, Mani V." userId="fbe5ce37-0145-4c31-b84a-b36f8beac5f3" providerId="ADAL" clId="{5E040AA6-F30F-4C08-8B37-3D37C81C9CF7}" dt="2023-03-02T16:04:19.900" v="671"/>
          <ac:inkMkLst>
            <pc:docMk/>
            <pc:sldMk cId="383906401" sldId="259"/>
            <ac:inkMk id="149" creationId="{30202337-CADD-4152-DF3F-9AC6E96A77C6}"/>
          </ac:inkMkLst>
        </pc:inkChg>
        <pc:inkChg chg="add mod">
          <ac:chgData name="Venkatasubramanian, Mani V." userId="fbe5ce37-0145-4c31-b84a-b36f8beac5f3" providerId="ADAL" clId="{5E040AA6-F30F-4C08-8B37-3D37C81C9CF7}" dt="2023-03-02T16:04:19.900" v="671"/>
          <ac:inkMkLst>
            <pc:docMk/>
            <pc:sldMk cId="383906401" sldId="259"/>
            <ac:inkMk id="150" creationId="{B34C8483-815C-1704-2022-14F6A89A3B4F}"/>
          </ac:inkMkLst>
        </pc:inkChg>
        <pc:inkChg chg="add mod">
          <ac:chgData name="Venkatasubramanian, Mani V." userId="fbe5ce37-0145-4c31-b84a-b36f8beac5f3" providerId="ADAL" clId="{5E040AA6-F30F-4C08-8B37-3D37C81C9CF7}" dt="2023-03-02T16:04:19.900" v="671"/>
          <ac:inkMkLst>
            <pc:docMk/>
            <pc:sldMk cId="383906401" sldId="259"/>
            <ac:inkMk id="151" creationId="{F120D9C7-B758-3590-BEDE-C94B388C2ABD}"/>
          </ac:inkMkLst>
        </pc:inkChg>
        <pc:inkChg chg="add mod">
          <ac:chgData name="Venkatasubramanian, Mani V." userId="fbe5ce37-0145-4c31-b84a-b36f8beac5f3" providerId="ADAL" clId="{5E040AA6-F30F-4C08-8B37-3D37C81C9CF7}" dt="2023-03-02T16:04:19.900" v="671"/>
          <ac:inkMkLst>
            <pc:docMk/>
            <pc:sldMk cId="383906401" sldId="259"/>
            <ac:inkMk id="152" creationId="{5A3C3F23-902D-04CD-1953-EA26F87D3405}"/>
          </ac:inkMkLst>
        </pc:inkChg>
        <pc:inkChg chg="add mod">
          <ac:chgData name="Venkatasubramanian, Mani V." userId="fbe5ce37-0145-4c31-b84a-b36f8beac5f3" providerId="ADAL" clId="{5E040AA6-F30F-4C08-8B37-3D37C81C9CF7}" dt="2023-03-02T16:04:19.900" v="671"/>
          <ac:inkMkLst>
            <pc:docMk/>
            <pc:sldMk cId="383906401" sldId="259"/>
            <ac:inkMk id="153" creationId="{3268AF02-7E6E-18D4-773B-D724F083672A}"/>
          </ac:inkMkLst>
        </pc:inkChg>
        <pc:inkChg chg="add mod">
          <ac:chgData name="Venkatasubramanian, Mani V." userId="fbe5ce37-0145-4c31-b84a-b36f8beac5f3" providerId="ADAL" clId="{5E040AA6-F30F-4C08-8B37-3D37C81C9CF7}" dt="2023-03-02T16:04:19.900" v="671"/>
          <ac:inkMkLst>
            <pc:docMk/>
            <pc:sldMk cId="383906401" sldId="259"/>
            <ac:inkMk id="154" creationId="{22C1CC89-5EE6-7BFD-8646-30803C75FAF2}"/>
          </ac:inkMkLst>
        </pc:inkChg>
        <pc:inkChg chg="add mod">
          <ac:chgData name="Venkatasubramanian, Mani V." userId="fbe5ce37-0145-4c31-b84a-b36f8beac5f3" providerId="ADAL" clId="{5E040AA6-F30F-4C08-8B37-3D37C81C9CF7}" dt="2023-03-02T16:04:19.900" v="671"/>
          <ac:inkMkLst>
            <pc:docMk/>
            <pc:sldMk cId="383906401" sldId="259"/>
            <ac:inkMk id="155" creationId="{03759CFB-840D-A624-8AB5-BB6DF57BEF6A}"/>
          </ac:inkMkLst>
        </pc:inkChg>
        <pc:inkChg chg="add mod">
          <ac:chgData name="Venkatasubramanian, Mani V." userId="fbe5ce37-0145-4c31-b84a-b36f8beac5f3" providerId="ADAL" clId="{5E040AA6-F30F-4C08-8B37-3D37C81C9CF7}" dt="2023-03-02T16:04:19.900" v="671"/>
          <ac:inkMkLst>
            <pc:docMk/>
            <pc:sldMk cId="383906401" sldId="259"/>
            <ac:inkMk id="156" creationId="{3E052E75-A53D-765A-57C8-980ECEE510CE}"/>
          </ac:inkMkLst>
        </pc:inkChg>
        <pc:inkChg chg="add mod">
          <ac:chgData name="Venkatasubramanian, Mani V." userId="fbe5ce37-0145-4c31-b84a-b36f8beac5f3" providerId="ADAL" clId="{5E040AA6-F30F-4C08-8B37-3D37C81C9CF7}" dt="2023-03-02T16:04:19.900" v="671"/>
          <ac:inkMkLst>
            <pc:docMk/>
            <pc:sldMk cId="383906401" sldId="259"/>
            <ac:inkMk id="157" creationId="{BA3A5D22-D390-8FFA-CDFF-8854D2E44288}"/>
          </ac:inkMkLst>
        </pc:inkChg>
        <pc:inkChg chg="add mod">
          <ac:chgData name="Venkatasubramanian, Mani V." userId="fbe5ce37-0145-4c31-b84a-b36f8beac5f3" providerId="ADAL" clId="{5E040AA6-F30F-4C08-8B37-3D37C81C9CF7}" dt="2023-03-02T16:04:19.900" v="671"/>
          <ac:inkMkLst>
            <pc:docMk/>
            <pc:sldMk cId="383906401" sldId="259"/>
            <ac:inkMk id="161" creationId="{5745303F-9E67-ECE7-5C8A-34DF4EC69C60}"/>
          </ac:inkMkLst>
        </pc:inkChg>
        <pc:inkChg chg="add mod">
          <ac:chgData name="Venkatasubramanian, Mani V." userId="fbe5ce37-0145-4c31-b84a-b36f8beac5f3" providerId="ADAL" clId="{5E040AA6-F30F-4C08-8B37-3D37C81C9CF7}" dt="2023-03-02T16:04:19.900" v="671"/>
          <ac:inkMkLst>
            <pc:docMk/>
            <pc:sldMk cId="383906401" sldId="259"/>
            <ac:inkMk id="162" creationId="{4D604AA9-5B21-3CCB-589C-5EAACA36E272}"/>
          </ac:inkMkLst>
        </pc:inkChg>
        <pc:inkChg chg="add mod">
          <ac:chgData name="Venkatasubramanian, Mani V." userId="fbe5ce37-0145-4c31-b84a-b36f8beac5f3" providerId="ADAL" clId="{5E040AA6-F30F-4C08-8B37-3D37C81C9CF7}" dt="2023-03-02T16:04:19.900" v="671"/>
          <ac:inkMkLst>
            <pc:docMk/>
            <pc:sldMk cId="383906401" sldId="259"/>
            <ac:inkMk id="163" creationId="{B0F7ABD6-0365-C240-31C9-572AB644B228}"/>
          </ac:inkMkLst>
        </pc:inkChg>
        <pc:inkChg chg="add mod">
          <ac:chgData name="Venkatasubramanian, Mani V." userId="fbe5ce37-0145-4c31-b84a-b36f8beac5f3" providerId="ADAL" clId="{5E040AA6-F30F-4C08-8B37-3D37C81C9CF7}" dt="2023-03-02T16:04:19.900" v="671"/>
          <ac:inkMkLst>
            <pc:docMk/>
            <pc:sldMk cId="383906401" sldId="259"/>
            <ac:inkMk id="164" creationId="{BF8473EF-00E4-31AC-B261-495BB5191DF5}"/>
          </ac:inkMkLst>
        </pc:inkChg>
        <pc:inkChg chg="add mod">
          <ac:chgData name="Venkatasubramanian, Mani V." userId="fbe5ce37-0145-4c31-b84a-b36f8beac5f3" providerId="ADAL" clId="{5E040AA6-F30F-4C08-8B37-3D37C81C9CF7}" dt="2023-03-02T16:04:19.900" v="671"/>
          <ac:inkMkLst>
            <pc:docMk/>
            <pc:sldMk cId="383906401" sldId="259"/>
            <ac:inkMk id="165" creationId="{46BAD24C-B372-5648-4F18-80F3F7A3430D}"/>
          </ac:inkMkLst>
        </pc:inkChg>
        <pc:inkChg chg="add mod">
          <ac:chgData name="Venkatasubramanian, Mani V." userId="fbe5ce37-0145-4c31-b84a-b36f8beac5f3" providerId="ADAL" clId="{5E040AA6-F30F-4C08-8B37-3D37C81C9CF7}" dt="2023-03-02T16:04:19.900" v="671"/>
          <ac:inkMkLst>
            <pc:docMk/>
            <pc:sldMk cId="383906401" sldId="259"/>
            <ac:inkMk id="166" creationId="{06E48845-33DF-96E9-43D1-8D530B1E468A}"/>
          </ac:inkMkLst>
        </pc:inkChg>
        <pc:inkChg chg="add mod">
          <ac:chgData name="Venkatasubramanian, Mani V." userId="fbe5ce37-0145-4c31-b84a-b36f8beac5f3" providerId="ADAL" clId="{5E040AA6-F30F-4C08-8B37-3D37C81C9CF7}" dt="2023-03-02T16:04:19.900" v="671"/>
          <ac:inkMkLst>
            <pc:docMk/>
            <pc:sldMk cId="383906401" sldId="259"/>
            <ac:inkMk id="167" creationId="{10C8193E-3EAB-0FE5-E65C-3F839B220AF8}"/>
          </ac:inkMkLst>
        </pc:inkChg>
        <pc:inkChg chg="add mod">
          <ac:chgData name="Venkatasubramanian, Mani V." userId="fbe5ce37-0145-4c31-b84a-b36f8beac5f3" providerId="ADAL" clId="{5E040AA6-F30F-4C08-8B37-3D37C81C9CF7}" dt="2023-03-02T16:04:19.900" v="671"/>
          <ac:inkMkLst>
            <pc:docMk/>
            <pc:sldMk cId="383906401" sldId="259"/>
            <ac:inkMk id="168" creationId="{9149E2FC-62D5-0157-FF5D-25C07E12CC5A}"/>
          </ac:inkMkLst>
        </pc:inkChg>
        <pc:inkChg chg="add mod">
          <ac:chgData name="Venkatasubramanian, Mani V." userId="fbe5ce37-0145-4c31-b84a-b36f8beac5f3" providerId="ADAL" clId="{5E040AA6-F30F-4C08-8B37-3D37C81C9CF7}" dt="2023-03-02T16:04:19.900" v="671"/>
          <ac:inkMkLst>
            <pc:docMk/>
            <pc:sldMk cId="383906401" sldId="259"/>
            <ac:inkMk id="170" creationId="{6484056E-0B45-F974-8E20-E35D92CFB259}"/>
          </ac:inkMkLst>
        </pc:inkChg>
        <pc:inkChg chg="add mod">
          <ac:chgData name="Venkatasubramanian, Mani V." userId="fbe5ce37-0145-4c31-b84a-b36f8beac5f3" providerId="ADAL" clId="{5E040AA6-F30F-4C08-8B37-3D37C81C9CF7}" dt="2023-03-02T16:04:19.900" v="671"/>
          <ac:inkMkLst>
            <pc:docMk/>
            <pc:sldMk cId="383906401" sldId="259"/>
            <ac:inkMk id="171" creationId="{59475079-D57B-785E-6104-56A44E57B5A4}"/>
          </ac:inkMkLst>
        </pc:inkChg>
        <pc:inkChg chg="add mod">
          <ac:chgData name="Venkatasubramanian, Mani V." userId="fbe5ce37-0145-4c31-b84a-b36f8beac5f3" providerId="ADAL" clId="{5E040AA6-F30F-4C08-8B37-3D37C81C9CF7}" dt="2023-03-02T16:04:19.900" v="671"/>
          <ac:inkMkLst>
            <pc:docMk/>
            <pc:sldMk cId="383906401" sldId="259"/>
            <ac:inkMk id="172" creationId="{20B7B4D1-124E-6E08-4658-D11DE35ED482}"/>
          </ac:inkMkLst>
        </pc:inkChg>
        <pc:inkChg chg="add mod">
          <ac:chgData name="Venkatasubramanian, Mani V." userId="fbe5ce37-0145-4c31-b84a-b36f8beac5f3" providerId="ADAL" clId="{5E040AA6-F30F-4C08-8B37-3D37C81C9CF7}" dt="2023-03-02T16:04:19.900" v="671"/>
          <ac:inkMkLst>
            <pc:docMk/>
            <pc:sldMk cId="383906401" sldId="259"/>
            <ac:inkMk id="173" creationId="{8A531846-511E-8B68-B46E-8E00FB2B6446}"/>
          </ac:inkMkLst>
        </pc:inkChg>
        <pc:inkChg chg="add mod">
          <ac:chgData name="Venkatasubramanian, Mani V." userId="fbe5ce37-0145-4c31-b84a-b36f8beac5f3" providerId="ADAL" clId="{5E040AA6-F30F-4C08-8B37-3D37C81C9CF7}" dt="2023-03-02T16:04:19.900" v="671"/>
          <ac:inkMkLst>
            <pc:docMk/>
            <pc:sldMk cId="383906401" sldId="259"/>
            <ac:inkMk id="174" creationId="{E280E250-E9C3-CB50-98C8-71C5C2FAF48D}"/>
          </ac:inkMkLst>
        </pc:inkChg>
        <pc:inkChg chg="add mod">
          <ac:chgData name="Venkatasubramanian, Mani V." userId="fbe5ce37-0145-4c31-b84a-b36f8beac5f3" providerId="ADAL" clId="{5E040AA6-F30F-4C08-8B37-3D37C81C9CF7}" dt="2023-03-02T16:04:19.900" v="671"/>
          <ac:inkMkLst>
            <pc:docMk/>
            <pc:sldMk cId="383906401" sldId="259"/>
            <ac:inkMk id="175" creationId="{8E14A234-7EF2-5DCE-86AA-E80CF498A308}"/>
          </ac:inkMkLst>
        </pc:inkChg>
        <pc:inkChg chg="add mod">
          <ac:chgData name="Venkatasubramanian, Mani V." userId="fbe5ce37-0145-4c31-b84a-b36f8beac5f3" providerId="ADAL" clId="{5E040AA6-F30F-4C08-8B37-3D37C81C9CF7}" dt="2023-03-02T16:04:19.900" v="671"/>
          <ac:inkMkLst>
            <pc:docMk/>
            <pc:sldMk cId="383906401" sldId="259"/>
            <ac:inkMk id="176" creationId="{563CFE03-35D0-CB3F-CA9A-7629D0741934}"/>
          </ac:inkMkLst>
        </pc:inkChg>
        <pc:inkChg chg="add mod">
          <ac:chgData name="Venkatasubramanian, Mani V." userId="fbe5ce37-0145-4c31-b84a-b36f8beac5f3" providerId="ADAL" clId="{5E040AA6-F30F-4C08-8B37-3D37C81C9CF7}" dt="2023-03-02T16:04:19.900" v="671"/>
          <ac:inkMkLst>
            <pc:docMk/>
            <pc:sldMk cId="383906401" sldId="259"/>
            <ac:inkMk id="177" creationId="{5FBBC5D6-6E66-7A0E-C60D-F327C341EB20}"/>
          </ac:inkMkLst>
        </pc:inkChg>
        <pc:inkChg chg="add mod">
          <ac:chgData name="Venkatasubramanian, Mani V." userId="fbe5ce37-0145-4c31-b84a-b36f8beac5f3" providerId="ADAL" clId="{5E040AA6-F30F-4C08-8B37-3D37C81C9CF7}" dt="2023-03-02T16:04:19.900" v="671"/>
          <ac:inkMkLst>
            <pc:docMk/>
            <pc:sldMk cId="383906401" sldId="259"/>
            <ac:inkMk id="178" creationId="{E51C536C-7BFA-DFA7-4905-F6029F7C4A5E}"/>
          </ac:inkMkLst>
        </pc:inkChg>
        <pc:inkChg chg="add mod">
          <ac:chgData name="Venkatasubramanian, Mani V." userId="fbe5ce37-0145-4c31-b84a-b36f8beac5f3" providerId="ADAL" clId="{5E040AA6-F30F-4C08-8B37-3D37C81C9CF7}" dt="2023-03-02T16:04:19.900" v="671"/>
          <ac:inkMkLst>
            <pc:docMk/>
            <pc:sldMk cId="383906401" sldId="259"/>
            <ac:inkMk id="179" creationId="{D8A7EC2F-C849-8ADB-1C40-0FE74B864CA4}"/>
          </ac:inkMkLst>
        </pc:inkChg>
        <pc:inkChg chg="add mod">
          <ac:chgData name="Venkatasubramanian, Mani V." userId="fbe5ce37-0145-4c31-b84a-b36f8beac5f3" providerId="ADAL" clId="{5E040AA6-F30F-4C08-8B37-3D37C81C9CF7}" dt="2023-03-02T16:04:19.900" v="671"/>
          <ac:inkMkLst>
            <pc:docMk/>
            <pc:sldMk cId="383906401" sldId="259"/>
            <ac:inkMk id="180" creationId="{75F12D65-D6A6-2704-ECB4-B1A2064CDA4E}"/>
          </ac:inkMkLst>
        </pc:inkChg>
        <pc:inkChg chg="add mod">
          <ac:chgData name="Venkatasubramanian, Mani V." userId="fbe5ce37-0145-4c31-b84a-b36f8beac5f3" providerId="ADAL" clId="{5E040AA6-F30F-4C08-8B37-3D37C81C9CF7}" dt="2023-03-02T16:04:19.900" v="671"/>
          <ac:inkMkLst>
            <pc:docMk/>
            <pc:sldMk cId="383906401" sldId="259"/>
            <ac:inkMk id="182" creationId="{73CAEA42-E8E2-A299-5F9E-1EBF5AE2DFF8}"/>
          </ac:inkMkLst>
        </pc:inkChg>
        <pc:inkChg chg="add mod">
          <ac:chgData name="Venkatasubramanian, Mani V." userId="fbe5ce37-0145-4c31-b84a-b36f8beac5f3" providerId="ADAL" clId="{5E040AA6-F30F-4C08-8B37-3D37C81C9CF7}" dt="2023-03-02T16:04:19.900" v="671"/>
          <ac:inkMkLst>
            <pc:docMk/>
            <pc:sldMk cId="383906401" sldId="259"/>
            <ac:inkMk id="183" creationId="{969F53A5-5898-3758-CC7D-5831FE3091D3}"/>
          </ac:inkMkLst>
        </pc:inkChg>
        <pc:inkChg chg="add mod">
          <ac:chgData name="Venkatasubramanian, Mani V." userId="fbe5ce37-0145-4c31-b84a-b36f8beac5f3" providerId="ADAL" clId="{5E040AA6-F30F-4C08-8B37-3D37C81C9CF7}" dt="2023-03-02T16:03:47.979" v="632"/>
          <ac:inkMkLst>
            <pc:docMk/>
            <pc:sldMk cId="383906401" sldId="259"/>
            <ac:inkMk id="185" creationId="{96AB1F5E-2300-4F44-731C-E87859828BD0}"/>
          </ac:inkMkLst>
        </pc:inkChg>
        <pc:inkChg chg="add mod">
          <ac:chgData name="Venkatasubramanian, Mani V." userId="fbe5ce37-0145-4c31-b84a-b36f8beac5f3" providerId="ADAL" clId="{5E040AA6-F30F-4C08-8B37-3D37C81C9CF7}" dt="2023-03-02T16:04:19.900" v="671"/>
          <ac:inkMkLst>
            <pc:docMk/>
            <pc:sldMk cId="383906401" sldId="259"/>
            <ac:inkMk id="187" creationId="{73C90467-24EB-C8C7-8D9D-694946A6B89D}"/>
          </ac:inkMkLst>
        </pc:inkChg>
        <pc:inkChg chg="add mod">
          <ac:chgData name="Venkatasubramanian, Mani V." userId="fbe5ce37-0145-4c31-b84a-b36f8beac5f3" providerId="ADAL" clId="{5E040AA6-F30F-4C08-8B37-3D37C81C9CF7}" dt="2023-03-02T16:04:19.900" v="671"/>
          <ac:inkMkLst>
            <pc:docMk/>
            <pc:sldMk cId="383906401" sldId="259"/>
            <ac:inkMk id="188" creationId="{AAFE779F-4BD2-BFBC-F68D-5426ABDAF7C6}"/>
          </ac:inkMkLst>
        </pc:inkChg>
        <pc:inkChg chg="add mod">
          <ac:chgData name="Venkatasubramanian, Mani V." userId="fbe5ce37-0145-4c31-b84a-b36f8beac5f3" providerId="ADAL" clId="{5E040AA6-F30F-4C08-8B37-3D37C81C9CF7}" dt="2023-03-02T16:04:19.900" v="671"/>
          <ac:inkMkLst>
            <pc:docMk/>
            <pc:sldMk cId="383906401" sldId="259"/>
            <ac:inkMk id="189" creationId="{9AAD7B64-A746-8E1B-373E-9B99A413BED0}"/>
          </ac:inkMkLst>
        </pc:inkChg>
        <pc:inkChg chg="add mod">
          <ac:chgData name="Venkatasubramanian, Mani V." userId="fbe5ce37-0145-4c31-b84a-b36f8beac5f3" providerId="ADAL" clId="{5E040AA6-F30F-4C08-8B37-3D37C81C9CF7}" dt="2023-03-02T16:04:19.900" v="671"/>
          <ac:inkMkLst>
            <pc:docMk/>
            <pc:sldMk cId="383906401" sldId="259"/>
            <ac:inkMk id="190" creationId="{CAF8FD5D-2FD9-DD39-D267-304DB6C9AC18}"/>
          </ac:inkMkLst>
        </pc:inkChg>
        <pc:inkChg chg="add mod">
          <ac:chgData name="Venkatasubramanian, Mani V." userId="fbe5ce37-0145-4c31-b84a-b36f8beac5f3" providerId="ADAL" clId="{5E040AA6-F30F-4C08-8B37-3D37C81C9CF7}" dt="2023-03-02T16:04:19.900" v="671"/>
          <ac:inkMkLst>
            <pc:docMk/>
            <pc:sldMk cId="383906401" sldId="259"/>
            <ac:inkMk id="191" creationId="{0AD2F3A9-4F76-F483-D562-A1DEFC1F63B0}"/>
          </ac:inkMkLst>
        </pc:inkChg>
        <pc:inkChg chg="add mod">
          <ac:chgData name="Venkatasubramanian, Mani V." userId="fbe5ce37-0145-4c31-b84a-b36f8beac5f3" providerId="ADAL" clId="{5E040AA6-F30F-4C08-8B37-3D37C81C9CF7}" dt="2023-03-02T16:04:19.900" v="671"/>
          <ac:inkMkLst>
            <pc:docMk/>
            <pc:sldMk cId="383906401" sldId="259"/>
            <ac:inkMk id="193" creationId="{AE2C8B97-77AC-48CD-1ED4-9C626E0DE32C}"/>
          </ac:inkMkLst>
        </pc:inkChg>
        <pc:inkChg chg="add mod">
          <ac:chgData name="Venkatasubramanian, Mani V." userId="fbe5ce37-0145-4c31-b84a-b36f8beac5f3" providerId="ADAL" clId="{5E040AA6-F30F-4C08-8B37-3D37C81C9CF7}" dt="2023-03-02T16:04:19.900" v="671"/>
          <ac:inkMkLst>
            <pc:docMk/>
            <pc:sldMk cId="383906401" sldId="259"/>
            <ac:inkMk id="194" creationId="{833F0856-7284-DDF7-2595-6532BE2736B3}"/>
          </ac:inkMkLst>
        </pc:inkChg>
        <pc:inkChg chg="add mod">
          <ac:chgData name="Venkatasubramanian, Mani V." userId="fbe5ce37-0145-4c31-b84a-b36f8beac5f3" providerId="ADAL" clId="{5E040AA6-F30F-4C08-8B37-3D37C81C9CF7}" dt="2023-03-02T16:04:19.900" v="671"/>
          <ac:inkMkLst>
            <pc:docMk/>
            <pc:sldMk cId="383906401" sldId="259"/>
            <ac:inkMk id="196" creationId="{7C8260A5-9AFB-BD9B-9195-6425E2EC7314}"/>
          </ac:inkMkLst>
        </pc:inkChg>
        <pc:inkChg chg="add mod">
          <ac:chgData name="Venkatasubramanian, Mani V." userId="fbe5ce37-0145-4c31-b84a-b36f8beac5f3" providerId="ADAL" clId="{5E040AA6-F30F-4C08-8B37-3D37C81C9CF7}" dt="2023-03-02T16:04:19.900" v="671"/>
          <ac:inkMkLst>
            <pc:docMk/>
            <pc:sldMk cId="383906401" sldId="259"/>
            <ac:inkMk id="197" creationId="{787DF4F1-12BE-0B99-B8F0-5F1F26F71958}"/>
          </ac:inkMkLst>
        </pc:inkChg>
        <pc:inkChg chg="add mod">
          <ac:chgData name="Venkatasubramanian, Mani V." userId="fbe5ce37-0145-4c31-b84a-b36f8beac5f3" providerId="ADAL" clId="{5E040AA6-F30F-4C08-8B37-3D37C81C9CF7}" dt="2023-03-02T16:04:19.900" v="671"/>
          <ac:inkMkLst>
            <pc:docMk/>
            <pc:sldMk cId="383906401" sldId="259"/>
            <ac:inkMk id="198" creationId="{2D339978-46C2-30B7-0CF2-A31494CF9688}"/>
          </ac:inkMkLst>
        </pc:inkChg>
        <pc:inkChg chg="add mod">
          <ac:chgData name="Venkatasubramanian, Mani V." userId="fbe5ce37-0145-4c31-b84a-b36f8beac5f3" providerId="ADAL" clId="{5E040AA6-F30F-4C08-8B37-3D37C81C9CF7}" dt="2023-03-02T16:04:19.900" v="671"/>
          <ac:inkMkLst>
            <pc:docMk/>
            <pc:sldMk cId="383906401" sldId="259"/>
            <ac:inkMk id="199" creationId="{CD4BE08C-F7A5-B2FB-CAC3-07C9B6B6E558}"/>
          </ac:inkMkLst>
        </pc:inkChg>
        <pc:inkChg chg="add mod">
          <ac:chgData name="Venkatasubramanian, Mani V." userId="fbe5ce37-0145-4c31-b84a-b36f8beac5f3" providerId="ADAL" clId="{5E040AA6-F30F-4C08-8B37-3D37C81C9CF7}" dt="2023-03-02T16:04:19.900" v="671"/>
          <ac:inkMkLst>
            <pc:docMk/>
            <pc:sldMk cId="383906401" sldId="259"/>
            <ac:inkMk id="200" creationId="{0B2710BA-0F77-35C0-2B3F-06438BE00BC7}"/>
          </ac:inkMkLst>
        </pc:inkChg>
        <pc:inkChg chg="add mod">
          <ac:chgData name="Venkatasubramanian, Mani V." userId="fbe5ce37-0145-4c31-b84a-b36f8beac5f3" providerId="ADAL" clId="{5E040AA6-F30F-4C08-8B37-3D37C81C9CF7}" dt="2023-03-02T16:04:19.900" v="671"/>
          <ac:inkMkLst>
            <pc:docMk/>
            <pc:sldMk cId="383906401" sldId="259"/>
            <ac:inkMk id="201" creationId="{883EF069-8F74-153B-1300-DCE9CB36A9A2}"/>
          </ac:inkMkLst>
        </pc:inkChg>
        <pc:inkChg chg="add mod">
          <ac:chgData name="Venkatasubramanian, Mani V." userId="fbe5ce37-0145-4c31-b84a-b36f8beac5f3" providerId="ADAL" clId="{5E040AA6-F30F-4C08-8B37-3D37C81C9CF7}" dt="2023-03-02T16:04:19.900" v="671"/>
          <ac:inkMkLst>
            <pc:docMk/>
            <pc:sldMk cId="383906401" sldId="259"/>
            <ac:inkMk id="202" creationId="{CAC2048B-B52B-8542-8315-384F7DBB3737}"/>
          </ac:inkMkLst>
        </pc:inkChg>
        <pc:inkChg chg="add mod">
          <ac:chgData name="Venkatasubramanian, Mani V." userId="fbe5ce37-0145-4c31-b84a-b36f8beac5f3" providerId="ADAL" clId="{5E040AA6-F30F-4C08-8B37-3D37C81C9CF7}" dt="2023-03-02T16:04:19.900" v="671"/>
          <ac:inkMkLst>
            <pc:docMk/>
            <pc:sldMk cId="383906401" sldId="259"/>
            <ac:inkMk id="204" creationId="{B16B1E91-CD64-1D92-2D46-2780038199EA}"/>
          </ac:inkMkLst>
        </pc:inkChg>
        <pc:inkChg chg="add mod">
          <ac:chgData name="Venkatasubramanian, Mani V." userId="fbe5ce37-0145-4c31-b84a-b36f8beac5f3" providerId="ADAL" clId="{5E040AA6-F30F-4C08-8B37-3D37C81C9CF7}" dt="2023-03-02T16:04:19.900" v="671"/>
          <ac:inkMkLst>
            <pc:docMk/>
            <pc:sldMk cId="383906401" sldId="259"/>
            <ac:inkMk id="205" creationId="{BFDDBB89-A3F9-C94C-69E1-9013449D044F}"/>
          </ac:inkMkLst>
        </pc:inkChg>
        <pc:inkChg chg="add mod">
          <ac:chgData name="Venkatasubramanian, Mani V." userId="fbe5ce37-0145-4c31-b84a-b36f8beac5f3" providerId="ADAL" clId="{5E040AA6-F30F-4C08-8B37-3D37C81C9CF7}" dt="2023-03-02T16:04:19.900" v="671"/>
          <ac:inkMkLst>
            <pc:docMk/>
            <pc:sldMk cId="383906401" sldId="259"/>
            <ac:inkMk id="206" creationId="{2B557680-123E-5BEF-12A5-2954ADA00853}"/>
          </ac:inkMkLst>
        </pc:inkChg>
        <pc:inkChg chg="add mod">
          <ac:chgData name="Venkatasubramanian, Mani V." userId="fbe5ce37-0145-4c31-b84a-b36f8beac5f3" providerId="ADAL" clId="{5E040AA6-F30F-4C08-8B37-3D37C81C9CF7}" dt="2023-03-02T16:04:19.900" v="671"/>
          <ac:inkMkLst>
            <pc:docMk/>
            <pc:sldMk cId="383906401" sldId="259"/>
            <ac:inkMk id="207" creationId="{82C66CC8-9370-D96C-47E3-849452DF3E5D}"/>
          </ac:inkMkLst>
        </pc:inkChg>
        <pc:inkChg chg="add mod">
          <ac:chgData name="Venkatasubramanian, Mani V." userId="fbe5ce37-0145-4c31-b84a-b36f8beac5f3" providerId="ADAL" clId="{5E040AA6-F30F-4C08-8B37-3D37C81C9CF7}" dt="2023-03-02T16:04:19.900" v="671"/>
          <ac:inkMkLst>
            <pc:docMk/>
            <pc:sldMk cId="383906401" sldId="259"/>
            <ac:inkMk id="208" creationId="{44878634-74A2-F40F-FFA9-B840AF316A3B}"/>
          </ac:inkMkLst>
        </pc:inkChg>
        <pc:inkChg chg="add mod">
          <ac:chgData name="Venkatasubramanian, Mani V." userId="fbe5ce37-0145-4c31-b84a-b36f8beac5f3" providerId="ADAL" clId="{5E040AA6-F30F-4C08-8B37-3D37C81C9CF7}" dt="2023-03-02T16:04:19.900" v="671"/>
          <ac:inkMkLst>
            <pc:docMk/>
            <pc:sldMk cId="383906401" sldId="259"/>
            <ac:inkMk id="209" creationId="{C6C73423-1D8A-E153-08F3-96651B02105F}"/>
          </ac:inkMkLst>
        </pc:inkChg>
        <pc:inkChg chg="add del mod">
          <ac:chgData name="Venkatasubramanian, Mani V." userId="fbe5ce37-0145-4c31-b84a-b36f8beac5f3" providerId="ADAL" clId="{5E040AA6-F30F-4C08-8B37-3D37C81C9CF7}" dt="2023-03-02T16:04:12.870" v="663" actId="9405"/>
          <ac:inkMkLst>
            <pc:docMk/>
            <pc:sldMk cId="383906401" sldId="259"/>
            <ac:inkMk id="210" creationId="{D5D84894-04EB-8EF0-091F-FEF5A9947DC2}"/>
          </ac:inkMkLst>
        </pc:inkChg>
        <pc:inkChg chg="add del mod">
          <ac:chgData name="Venkatasubramanian, Mani V." userId="fbe5ce37-0145-4c31-b84a-b36f8beac5f3" providerId="ADAL" clId="{5E040AA6-F30F-4C08-8B37-3D37C81C9CF7}" dt="2023-03-02T16:04:12.166" v="662" actId="9405"/>
          <ac:inkMkLst>
            <pc:docMk/>
            <pc:sldMk cId="383906401" sldId="259"/>
            <ac:inkMk id="211" creationId="{6004E8CD-2685-63C6-0B6A-33E73FF47C6D}"/>
          </ac:inkMkLst>
        </pc:inkChg>
        <pc:inkChg chg="add del mod">
          <ac:chgData name="Venkatasubramanian, Mani V." userId="fbe5ce37-0145-4c31-b84a-b36f8beac5f3" providerId="ADAL" clId="{5E040AA6-F30F-4C08-8B37-3D37C81C9CF7}" dt="2023-03-02T16:04:11.981" v="661" actId="9405"/>
          <ac:inkMkLst>
            <pc:docMk/>
            <pc:sldMk cId="383906401" sldId="259"/>
            <ac:inkMk id="212" creationId="{5E503F74-9A72-A7FF-DA2A-39C15BBBFA31}"/>
          </ac:inkMkLst>
        </pc:inkChg>
        <pc:inkChg chg="add del mod">
          <ac:chgData name="Venkatasubramanian, Mani V." userId="fbe5ce37-0145-4c31-b84a-b36f8beac5f3" providerId="ADAL" clId="{5E040AA6-F30F-4C08-8B37-3D37C81C9CF7}" dt="2023-03-02T16:04:11.801" v="660" actId="9405"/>
          <ac:inkMkLst>
            <pc:docMk/>
            <pc:sldMk cId="383906401" sldId="259"/>
            <ac:inkMk id="213" creationId="{AE862951-598E-A003-8A56-2D7DE381B097}"/>
          </ac:inkMkLst>
        </pc:inkChg>
        <pc:inkChg chg="add del mod">
          <ac:chgData name="Venkatasubramanian, Mani V." userId="fbe5ce37-0145-4c31-b84a-b36f8beac5f3" providerId="ADAL" clId="{5E040AA6-F30F-4C08-8B37-3D37C81C9CF7}" dt="2023-03-02T16:04:11.615" v="659" actId="9405"/>
          <ac:inkMkLst>
            <pc:docMk/>
            <pc:sldMk cId="383906401" sldId="259"/>
            <ac:inkMk id="214" creationId="{C38CCFAB-5B9A-B119-2E64-E69074D8D96E}"/>
          </ac:inkMkLst>
        </pc:inkChg>
        <pc:inkChg chg="add del mod">
          <ac:chgData name="Venkatasubramanian, Mani V." userId="fbe5ce37-0145-4c31-b84a-b36f8beac5f3" providerId="ADAL" clId="{5E040AA6-F30F-4C08-8B37-3D37C81C9CF7}" dt="2023-03-02T16:04:11.475" v="658"/>
          <ac:inkMkLst>
            <pc:docMk/>
            <pc:sldMk cId="383906401" sldId="259"/>
            <ac:inkMk id="215" creationId="{DAE0F3D3-2B45-CC6A-D3F2-536EF4F95995}"/>
          </ac:inkMkLst>
        </pc:inkChg>
        <pc:inkChg chg="add mod">
          <ac:chgData name="Venkatasubramanian, Mani V." userId="fbe5ce37-0145-4c31-b84a-b36f8beac5f3" providerId="ADAL" clId="{5E040AA6-F30F-4C08-8B37-3D37C81C9CF7}" dt="2023-03-02T16:04:19.900" v="671"/>
          <ac:inkMkLst>
            <pc:docMk/>
            <pc:sldMk cId="383906401" sldId="259"/>
            <ac:inkMk id="217" creationId="{248CCBAC-00D2-8105-3D96-E028489FD8A3}"/>
          </ac:inkMkLst>
        </pc:inkChg>
        <pc:inkChg chg="add mod">
          <ac:chgData name="Venkatasubramanian, Mani V." userId="fbe5ce37-0145-4c31-b84a-b36f8beac5f3" providerId="ADAL" clId="{5E040AA6-F30F-4C08-8B37-3D37C81C9CF7}" dt="2023-03-02T16:04:19.900" v="671"/>
          <ac:inkMkLst>
            <pc:docMk/>
            <pc:sldMk cId="383906401" sldId="259"/>
            <ac:inkMk id="218" creationId="{EAFAD20C-A870-F467-FD9A-921F6AC6FA66}"/>
          </ac:inkMkLst>
        </pc:inkChg>
        <pc:inkChg chg="add mod">
          <ac:chgData name="Venkatasubramanian, Mani V." userId="fbe5ce37-0145-4c31-b84a-b36f8beac5f3" providerId="ADAL" clId="{5E040AA6-F30F-4C08-8B37-3D37C81C9CF7}" dt="2023-03-02T16:04:19.900" v="671"/>
          <ac:inkMkLst>
            <pc:docMk/>
            <pc:sldMk cId="383906401" sldId="259"/>
            <ac:inkMk id="219" creationId="{DC19D465-B983-6662-4A5B-F053DC6537B4}"/>
          </ac:inkMkLst>
        </pc:inkChg>
        <pc:inkChg chg="add mod">
          <ac:chgData name="Venkatasubramanian, Mani V." userId="fbe5ce37-0145-4c31-b84a-b36f8beac5f3" providerId="ADAL" clId="{5E040AA6-F30F-4C08-8B37-3D37C81C9CF7}" dt="2023-03-02T16:04:19.900" v="671"/>
          <ac:inkMkLst>
            <pc:docMk/>
            <pc:sldMk cId="383906401" sldId="259"/>
            <ac:inkMk id="220" creationId="{0BE25822-5CBE-E177-9636-09C0D030A4E4}"/>
          </ac:inkMkLst>
        </pc:inkChg>
        <pc:inkChg chg="add mod">
          <ac:chgData name="Venkatasubramanian, Mani V." userId="fbe5ce37-0145-4c31-b84a-b36f8beac5f3" providerId="ADAL" clId="{5E040AA6-F30F-4C08-8B37-3D37C81C9CF7}" dt="2023-03-02T16:04:19.900" v="671"/>
          <ac:inkMkLst>
            <pc:docMk/>
            <pc:sldMk cId="383906401" sldId="259"/>
            <ac:inkMk id="221" creationId="{802974A7-D199-9271-AF18-97D0D0595719}"/>
          </ac:inkMkLst>
        </pc:inkChg>
        <pc:inkChg chg="add mod">
          <ac:chgData name="Venkatasubramanian, Mani V." userId="fbe5ce37-0145-4c31-b84a-b36f8beac5f3" providerId="ADAL" clId="{5E040AA6-F30F-4C08-8B37-3D37C81C9CF7}" dt="2023-03-02T16:04:19.900" v="671"/>
          <ac:inkMkLst>
            <pc:docMk/>
            <pc:sldMk cId="383906401" sldId="259"/>
            <ac:inkMk id="222" creationId="{29A8FA5F-7ED5-684F-7A95-9F2A72EB8CF0}"/>
          </ac:inkMkLst>
        </pc:inkChg>
        <pc:inkChg chg="add mod">
          <ac:chgData name="Venkatasubramanian, Mani V." userId="fbe5ce37-0145-4c31-b84a-b36f8beac5f3" providerId="ADAL" clId="{5E040AA6-F30F-4C08-8B37-3D37C81C9CF7}" dt="2023-03-02T16:04:19.900" v="671"/>
          <ac:inkMkLst>
            <pc:docMk/>
            <pc:sldMk cId="383906401" sldId="259"/>
            <ac:inkMk id="223" creationId="{E04EE39A-522C-2829-2E13-2801AFC903D9}"/>
          </ac:inkMkLst>
        </pc:inkChg>
      </pc:sldChg>
      <pc:sldChg chg="addSp delSp modSp mod">
        <pc:chgData name="Venkatasubramanian, Mani V." userId="fbe5ce37-0145-4c31-b84a-b36f8beac5f3" providerId="ADAL" clId="{5E040AA6-F30F-4C08-8B37-3D37C81C9CF7}" dt="2023-03-02T16:06:01.236" v="800"/>
        <pc:sldMkLst>
          <pc:docMk/>
          <pc:sldMk cId="3748462240" sldId="260"/>
        </pc:sldMkLst>
        <pc:grpChg chg="del mod">
          <ac:chgData name="Venkatasubramanian, Mani V." userId="fbe5ce37-0145-4c31-b84a-b36f8beac5f3" providerId="ADAL" clId="{5E040AA6-F30F-4C08-8B37-3D37C81C9CF7}" dt="2023-03-02T16:04:30.885" v="684"/>
          <ac:grpSpMkLst>
            <pc:docMk/>
            <pc:sldMk cId="3748462240" sldId="260"/>
            <ac:grpSpMk id="12" creationId="{8A24AEF3-EA95-2FAA-E563-2ABE04DEEBCD}"/>
          </ac:grpSpMkLst>
        </pc:grpChg>
        <pc:grpChg chg="del mod">
          <ac:chgData name="Venkatasubramanian, Mani V." userId="fbe5ce37-0145-4c31-b84a-b36f8beac5f3" providerId="ADAL" clId="{5E040AA6-F30F-4C08-8B37-3D37C81C9CF7}" dt="2023-03-02T16:04:32.854" v="690"/>
          <ac:grpSpMkLst>
            <pc:docMk/>
            <pc:sldMk cId="3748462240" sldId="260"/>
            <ac:grpSpMk id="14" creationId="{3638F95D-43D4-1C9B-5B9C-9A23BF3920C3}"/>
          </ac:grpSpMkLst>
        </pc:grpChg>
        <pc:grpChg chg="del mod">
          <ac:chgData name="Venkatasubramanian, Mani V." userId="fbe5ce37-0145-4c31-b84a-b36f8beac5f3" providerId="ADAL" clId="{5E040AA6-F30F-4C08-8B37-3D37C81C9CF7}" dt="2023-03-02T16:04:45.683" v="714"/>
          <ac:grpSpMkLst>
            <pc:docMk/>
            <pc:sldMk cId="3748462240" sldId="260"/>
            <ac:grpSpMk id="20" creationId="{7512F841-9C45-1521-77EB-75D554C6865A}"/>
          </ac:grpSpMkLst>
        </pc:grpChg>
        <pc:grpChg chg="del mod">
          <ac:chgData name="Venkatasubramanian, Mani V." userId="fbe5ce37-0145-4c31-b84a-b36f8beac5f3" providerId="ADAL" clId="{5E040AA6-F30F-4C08-8B37-3D37C81C9CF7}" dt="2023-03-02T16:04:49.078" v="719"/>
          <ac:grpSpMkLst>
            <pc:docMk/>
            <pc:sldMk cId="3748462240" sldId="260"/>
            <ac:grpSpMk id="44" creationId="{AC1204EE-9483-F93B-43C9-CAC98FA7A966}"/>
          </ac:grpSpMkLst>
        </pc:grpChg>
        <pc:grpChg chg="del mod">
          <ac:chgData name="Venkatasubramanian, Mani V." userId="fbe5ce37-0145-4c31-b84a-b36f8beac5f3" providerId="ADAL" clId="{5E040AA6-F30F-4C08-8B37-3D37C81C9CF7}" dt="2023-03-02T16:04:49.078" v="719"/>
          <ac:grpSpMkLst>
            <pc:docMk/>
            <pc:sldMk cId="3748462240" sldId="260"/>
            <ac:grpSpMk id="45" creationId="{471A0C5E-4C05-C385-044E-4E79FD4AE203}"/>
          </ac:grpSpMkLst>
        </pc:grpChg>
        <pc:grpChg chg="del mod">
          <ac:chgData name="Venkatasubramanian, Mani V." userId="fbe5ce37-0145-4c31-b84a-b36f8beac5f3" providerId="ADAL" clId="{5E040AA6-F30F-4C08-8B37-3D37C81C9CF7}" dt="2023-03-02T16:04:54.190" v="721"/>
          <ac:grpSpMkLst>
            <pc:docMk/>
            <pc:sldMk cId="3748462240" sldId="260"/>
            <ac:grpSpMk id="50" creationId="{7FDA5C9A-0536-840C-99C0-EDC3D68A9984}"/>
          </ac:grpSpMkLst>
        </pc:grpChg>
        <pc:grpChg chg="mod">
          <ac:chgData name="Venkatasubramanian, Mani V." userId="fbe5ce37-0145-4c31-b84a-b36f8beac5f3" providerId="ADAL" clId="{5E040AA6-F30F-4C08-8B37-3D37C81C9CF7}" dt="2023-03-02T16:04:54.190" v="721"/>
          <ac:grpSpMkLst>
            <pc:docMk/>
            <pc:sldMk cId="3748462240" sldId="260"/>
            <ac:grpSpMk id="52" creationId="{B80C2931-572B-351D-E961-3D7C848E15E4}"/>
          </ac:grpSpMkLst>
        </pc:grpChg>
        <pc:grpChg chg="del mod">
          <ac:chgData name="Venkatasubramanian, Mani V." userId="fbe5ce37-0145-4c31-b84a-b36f8beac5f3" providerId="ADAL" clId="{5E040AA6-F30F-4C08-8B37-3D37C81C9CF7}" dt="2023-03-02T16:05:14.408" v="756"/>
          <ac:grpSpMkLst>
            <pc:docMk/>
            <pc:sldMk cId="3748462240" sldId="260"/>
            <ac:grpSpMk id="73" creationId="{45F4F013-C3DE-E050-D459-A64A4487F982}"/>
          </ac:grpSpMkLst>
        </pc:grpChg>
        <pc:grpChg chg="del mod">
          <ac:chgData name="Venkatasubramanian, Mani V." userId="fbe5ce37-0145-4c31-b84a-b36f8beac5f3" providerId="ADAL" clId="{5E040AA6-F30F-4C08-8B37-3D37C81C9CF7}" dt="2023-03-02T16:05:17.817" v="762"/>
          <ac:grpSpMkLst>
            <pc:docMk/>
            <pc:sldMk cId="3748462240" sldId="260"/>
            <ac:grpSpMk id="87" creationId="{51B545AA-B285-4A65-49D1-4B752AC4D22E}"/>
          </ac:grpSpMkLst>
        </pc:grpChg>
        <pc:grpChg chg="del mod">
          <ac:chgData name="Venkatasubramanian, Mani V." userId="fbe5ce37-0145-4c31-b84a-b36f8beac5f3" providerId="ADAL" clId="{5E040AA6-F30F-4C08-8B37-3D37C81C9CF7}" dt="2023-03-02T16:05:21.548" v="770"/>
          <ac:grpSpMkLst>
            <pc:docMk/>
            <pc:sldMk cId="3748462240" sldId="260"/>
            <ac:grpSpMk id="93" creationId="{13E5D640-F69B-0D15-3B0D-82CC08B3CA05}"/>
          </ac:grpSpMkLst>
        </pc:grpChg>
        <pc:grpChg chg="del mod">
          <ac:chgData name="Venkatasubramanian, Mani V." userId="fbe5ce37-0145-4c31-b84a-b36f8beac5f3" providerId="ADAL" clId="{5E040AA6-F30F-4C08-8B37-3D37C81C9CF7}" dt="2023-03-02T16:05:21.548" v="770"/>
          <ac:grpSpMkLst>
            <pc:docMk/>
            <pc:sldMk cId="3748462240" sldId="260"/>
            <ac:grpSpMk id="97" creationId="{BFFD7B7F-0F64-CBB2-CE43-016FEAD41377}"/>
          </ac:grpSpMkLst>
        </pc:grpChg>
        <pc:grpChg chg="del mod">
          <ac:chgData name="Venkatasubramanian, Mani V." userId="fbe5ce37-0145-4c31-b84a-b36f8beac5f3" providerId="ADAL" clId="{5E040AA6-F30F-4C08-8B37-3D37C81C9CF7}" dt="2023-03-02T16:05:22.957" v="772"/>
          <ac:grpSpMkLst>
            <pc:docMk/>
            <pc:sldMk cId="3748462240" sldId="260"/>
            <ac:grpSpMk id="101" creationId="{E960550C-C5A0-F9DA-2ACB-4758F7CA8948}"/>
          </ac:grpSpMkLst>
        </pc:grpChg>
        <pc:grpChg chg="del mod">
          <ac:chgData name="Venkatasubramanian, Mani V." userId="fbe5ce37-0145-4c31-b84a-b36f8beac5f3" providerId="ADAL" clId="{5E040AA6-F30F-4C08-8B37-3D37C81C9CF7}" dt="2023-03-02T16:05:28.488" v="779"/>
          <ac:grpSpMkLst>
            <pc:docMk/>
            <pc:sldMk cId="3748462240" sldId="260"/>
            <ac:grpSpMk id="103" creationId="{7050F4ED-59ED-DFD4-7811-D86F77B85B55}"/>
          </ac:grpSpMkLst>
        </pc:grpChg>
        <pc:grpChg chg="del mod">
          <ac:chgData name="Venkatasubramanian, Mani V." userId="fbe5ce37-0145-4c31-b84a-b36f8beac5f3" providerId="ADAL" clId="{5E040AA6-F30F-4C08-8B37-3D37C81C9CF7}" dt="2023-03-02T16:05:49.509" v="783"/>
          <ac:grpSpMkLst>
            <pc:docMk/>
            <pc:sldMk cId="3748462240" sldId="260"/>
            <ac:grpSpMk id="110" creationId="{BCED5970-9A71-50EC-06D0-F6CE5C95829F}"/>
          </ac:grpSpMkLst>
        </pc:grpChg>
        <pc:grpChg chg="del mod">
          <ac:chgData name="Venkatasubramanian, Mani V." userId="fbe5ce37-0145-4c31-b84a-b36f8beac5f3" providerId="ADAL" clId="{5E040AA6-F30F-4C08-8B37-3D37C81C9CF7}" dt="2023-03-02T16:05:30.484" v="781"/>
          <ac:grpSpMkLst>
            <pc:docMk/>
            <pc:sldMk cId="3748462240" sldId="260"/>
            <ac:grpSpMk id="111" creationId="{077E8B64-504D-FF53-1F68-1FD7C59F8525}"/>
          </ac:grpSpMkLst>
        </pc:grpChg>
        <pc:grpChg chg="del mod">
          <ac:chgData name="Venkatasubramanian, Mani V." userId="fbe5ce37-0145-4c31-b84a-b36f8beac5f3" providerId="ADAL" clId="{5E040AA6-F30F-4C08-8B37-3D37C81C9CF7}" dt="2023-03-02T16:05:49.509" v="783"/>
          <ac:grpSpMkLst>
            <pc:docMk/>
            <pc:sldMk cId="3748462240" sldId="260"/>
            <ac:grpSpMk id="113" creationId="{0EB68B5D-642A-10A1-544A-8BB6A11AA952}"/>
          </ac:grpSpMkLst>
        </pc:grpChg>
        <pc:grpChg chg="mod">
          <ac:chgData name="Venkatasubramanian, Mani V." userId="fbe5ce37-0145-4c31-b84a-b36f8beac5f3" providerId="ADAL" clId="{5E040AA6-F30F-4C08-8B37-3D37C81C9CF7}" dt="2023-03-02T16:05:49.509" v="783"/>
          <ac:grpSpMkLst>
            <pc:docMk/>
            <pc:sldMk cId="3748462240" sldId="260"/>
            <ac:grpSpMk id="115" creationId="{D7E9997F-697E-0F26-38A1-AD502B9C40CF}"/>
          </ac:grpSpMkLst>
        </pc:grpChg>
        <pc:grpChg chg="mod">
          <ac:chgData name="Venkatasubramanian, Mani V." userId="fbe5ce37-0145-4c31-b84a-b36f8beac5f3" providerId="ADAL" clId="{5E040AA6-F30F-4C08-8B37-3D37C81C9CF7}" dt="2023-03-02T16:06:01.236" v="800"/>
          <ac:grpSpMkLst>
            <pc:docMk/>
            <pc:sldMk cId="3748462240" sldId="260"/>
            <ac:grpSpMk id="132" creationId="{B91A81FE-3F65-C6B6-EF51-458A36F3E049}"/>
          </ac:grpSpMkLst>
        </pc:grpChg>
        <pc:inkChg chg="add mod">
          <ac:chgData name="Venkatasubramanian, Mani V." userId="fbe5ce37-0145-4c31-b84a-b36f8beac5f3" providerId="ADAL" clId="{5E040AA6-F30F-4C08-8B37-3D37C81C9CF7}" dt="2023-03-02T16:04:54.190" v="721"/>
          <ac:inkMkLst>
            <pc:docMk/>
            <pc:sldMk cId="3748462240" sldId="260"/>
            <ac:inkMk id="2" creationId="{7172ACFE-07A9-38BD-A89D-B05D59A9E0A8}"/>
          </ac:inkMkLst>
        </pc:inkChg>
        <pc:inkChg chg="add mod">
          <ac:chgData name="Venkatasubramanian, Mani V." userId="fbe5ce37-0145-4c31-b84a-b36f8beac5f3" providerId="ADAL" clId="{5E040AA6-F30F-4C08-8B37-3D37C81C9CF7}" dt="2023-03-02T16:04:54.190" v="721"/>
          <ac:inkMkLst>
            <pc:docMk/>
            <pc:sldMk cId="3748462240" sldId="260"/>
            <ac:inkMk id="3" creationId="{48BB4B6D-E9E9-9521-9EF4-1E086AE736CF}"/>
          </ac:inkMkLst>
        </pc:inkChg>
        <pc:inkChg chg="add mod">
          <ac:chgData name="Venkatasubramanian, Mani V." userId="fbe5ce37-0145-4c31-b84a-b36f8beac5f3" providerId="ADAL" clId="{5E040AA6-F30F-4C08-8B37-3D37C81C9CF7}" dt="2023-03-02T16:04:54.190" v="721"/>
          <ac:inkMkLst>
            <pc:docMk/>
            <pc:sldMk cId="3748462240" sldId="260"/>
            <ac:inkMk id="4" creationId="{9C71E90A-379D-9063-7326-E35AC0041644}"/>
          </ac:inkMkLst>
        </pc:inkChg>
        <pc:inkChg chg="add mod">
          <ac:chgData name="Venkatasubramanian, Mani V." userId="fbe5ce37-0145-4c31-b84a-b36f8beac5f3" providerId="ADAL" clId="{5E040AA6-F30F-4C08-8B37-3D37C81C9CF7}" dt="2023-03-02T16:04:54.190" v="721"/>
          <ac:inkMkLst>
            <pc:docMk/>
            <pc:sldMk cId="3748462240" sldId="260"/>
            <ac:inkMk id="5" creationId="{D3CAC5DC-E898-0EC3-23D2-91C9B47CB3DD}"/>
          </ac:inkMkLst>
        </pc:inkChg>
        <pc:inkChg chg="add mod">
          <ac:chgData name="Venkatasubramanian, Mani V." userId="fbe5ce37-0145-4c31-b84a-b36f8beac5f3" providerId="ADAL" clId="{5E040AA6-F30F-4C08-8B37-3D37C81C9CF7}" dt="2023-03-02T16:04:54.190" v="721"/>
          <ac:inkMkLst>
            <pc:docMk/>
            <pc:sldMk cId="3748462240" sldId="260"/>
            <ac:inkMk id="6" creationId="{F4D3D8D6-73EC-D6AF-85C8-D3A26B239B29}"/>
          </ac:inkMkLst>
        </pc:inkChg>
        <pc:inkChg chg="add mod">
          <ac:chgData name="Venkatasubramanian, Mani V." userId="fbe5ce37-0145-4c31-b84a-b36f8beac5f3" providerId="ADAL" clId="{5E040AA6-F30F-4C08-8B37-3D37C81C9CF7}" dt="2023-03-02T16:04:54.190" v="721"/>
          <ac:inkMkLst>
            <pc:docMk/>
            <pc:sldMk cId="3748462240" sldId="260"/>
            <ac:inkMk id="7" creationId="{B6D6F49F-07A2-67D3-665B-1E53BB32D8D6}"/>
          </ac:inkMkLst>
        </pc:inkChg>
        <pc:inkChg chg="add mod">
          <ac:chgData name="Venkatasubramanian, Mani V." userId="fbe5ce37-0145-4c31-b84a-b36f8beac5f3" providerId="ADAL" clId="{5E040AA6-F30F-4C08-8B37-3D37C81C9CF7}" dt="2023-03-02T16:04:54.190" v="721"/>
          <ac:inkMkLst>
            <pc:docMk/>
            <pc:sldMk cId="3748462240" sldId="260"/>
            <ac:inkMk id="8" creationId="{BA698E9F-0BBB-69B8-D37F-C23592706ABD}"/>
          </ac:inkMkLst>
        </pc:inkChg>
        <pc:inkChg chg="add mod">
          <ac:chgData name="Venkatasubramanian, Mani V." userId="fbe5ce37-0145-4c31-b84a-b36f8beac5f3" providerId="ADAL" clId="{5E040AA6-F30F-4C08-8B37-3D37C81C9CF7}" dt="2023-03-02T16:04:54.190" v="721"/>
          <ac:inkMkLst>
            <pc:docMk/>
            <pc:sldMk cId="3748462240" sldId="260"/>
            <ac:inkMk id="9" creationId="{5AF1C24C-BAE5-36C5-C7AD-D433F6116B98}"/>
          </ac:inkMkLst>
        </pc:inkChg>
        <pc:inkChg chg="add mod">
          <ac:chgData name="Venkatasubramanian, Mani V." userId="fbe5ce37-0145-4c31-b84a-b36f8beac5f3" providerId="ADAL" clId="{5E040AA6-F30F-4C08-8B37-3D37C81C9CF7}" dt="2023-03-02T16:04:54.190" v="721"/>
          <ac:inkMkLst>
            <pc:docMk/>
            <pc:sldMk cId="3748462240" sldId="260"/>
            <ac:inkMk id="10" creationId="{6F84B669-42C4-B9AC-B0E4-57CCDBA6A497}"/>
          </ac:inkMkLst>
        </pc:inkChg>
        <pc:inkChg chg="add mod">
          <ac:chgData name="Venkatasubramanian, Mani V." userId="fbe5ce37-0145-4c31-b84a-b36f8beac5f3" providerId="ADAL" clId="{5E040AA6-F30F-4C08-8B37-3D37C81C9CF7}" dt="2023-03-02T16:04:54.190" v="721"/>
          <ac:inkMkLst>
            <pc:docMk/>
            <pc:sldMk cId="3748462240" sldId="260"/>
            <ac:inkMk id="11" creationId="{EF2F2708-B191-A0C4-DD73-9BCD597FC1D5}"/>
          </ac:inkMkLst>
        </pc:inkChg>
        <pc:inkChg chg="add mod">
          <ac:chgData name="Venkatasubramanian, Mani V." userId="fbe5ce37-0145-4c31-b84a-b36f8beac5f3" providerId="ADAL" clId="{5E040AA6-F30F-4C08-8B37-3D37C81C9CF7}" dt="2023-03-02T16:04:54.190" v="721"/>
          <ac:inkMkLst>
            <pc:docMk/>
            <pc:sldMk cId="3748462240" sldId="260"/>
            <ac:inkMk id="13" creationId="{0EE02763-7D13-DB41-6645-25C71D0EAD79}"/>
          </ac:inkMkLst>
        </pc:inkChg>
        <pc:inkChg chg="add mod">
          <ac:chgData name="Venkatasubramanian, Mani V." userId="fbe5ce37-0145-4c31-b84a-b36f8beac5f3" providerId="ADAL" clId="{5E040AA6-F30F-4C08-8B37-3D37C81C9CF7}" dt="2023-03-02T16:04:54.190" v="721"/>
          <ac:inkMkLst>
            <pc:docMk/>
            <pc:sldMk cId="3748462240" sldId="260"/>
            <ac:inkMk id="15" creationId="{ACFCE122-CEEF-0C9A-DBAB-74721FE9E4A3}"/>
          </ac:inkMkLst>
        </pc:inkChg>
        <pc:inkChg chg="add mod">
          <ac:chgData name="Venkatasubramanian, Mani V." userId="fbe5ce37-0145-4c31-b84a-b36f8beac5f3" providerId="ADAL" clId="{5E040AA6-F30F-4C08-8B37-3D37C81C9CF7}" dt="2023-03-02T16:04:54.190" v="721"/>
          <ac:inkMkLst>
            <pc:docMk/>
            <pc:sldMk cId="3748462240" sldId="260"/>
            <ac:inkMk id="16" creationId="{CBB946A0-8B39-9158-51E1-5726CE81723C}"/>
          </ac:inkMkLst>
        </pc:inkChg>
        <pc:inkChg chg="add mod">
          <ac:chgData name="Venkatasubramanian, Mani V." userId="fbe5ce37-0145-4c31-b84a-b36f8beac5f3" providerId="ADAL" clId="{5E040AA6-F30F-4C08-8B37-3D37C81C9CF7}" dt="2023-03-02T16:04:54.190" v="721"/>
          <ac:inkMkLst>
            <pc:docMk/>
            <pc:sldMk cId="3748462240" sldId="260"/>
            <ac:inkMk id="17" creationId="{C313A4D2-2138-1A19-C958-BD4109589952}"/>
          </ac:inkMkLst>
        </pc:inkChg>
        <pc:inkChg chg="add mod">
          <ac:chgData name="Venkatasubramanian, Mani V." userId="fbe5ce37-0145-4c31-b84a-b36f8beac5f3" providerId="ADAL" clId="{5E040AA6-F30F-4C08-8B37-3D37C81C9CF7}" dt="2023-03-02T16:04:54.190" v="721"/>
          <ac:inkMkLst>
            <pc:docMk/>
            <pc:sldMk cId="3748462240" sldId="260"/>
            <ac:inkMk id="18" creationId="{AFD917E4-6EE7-9FCC-C257-C5CC787C3911}"/>
          </ac:inkMkLst>
        </pc:inkChg>
        <pc:inkChg chg="add mod">
          <ac:chgData name="Venkatasubramanian, Mani V." userId="fbe5ce37-0145-4c31-b84a-b36f8beac5f3" providerId="ADAL" clId="{5E040AA6-F30F-4C08-8B37-3D37C81C9CF7}" dt="2023-03-02T16:04:54.190" v="721"/>
          <ac:inkMkLst>
            <pc:docMk/>
            <pc:sldMk cId="3748462240" sldId="260"/>
            <ac:inkMk id="19" creationId="{C645ABFA-C5FD-E46C-75E8-E14BF3F90814}"/>
          </ac:inkMkLst>
        </pc:inkChg>
        <pc:inkChg chg="add mod">
          <ac:chgData name="Venkatasubramanian, Mani V." userId="fbe5ce37-0145-4c31-b84a-b36f8beac5f3" providerId="ADAL" clId="{5E040AA6-F30F-4C08-8B37-3D37C81C9CF7}" dt="2023-03-02T16:04:54.190" v="721"/>
          <ac:inkMkLst>
            <pc:docMk/>
            <pc:sldMk cId="3748462240" sldId="260"/>
            <ac:inkMk id="21" creationId="{EE48E0D7-0CBD-993B-C08F-06FD075DC167}"/>
          </ac:inkMkLst>
        </pc:inkChg>
        <pc:inkChg chg="add mod">
          <ac:chgData name="Venkatasubramanian, Mani V." userId="fbe5ce37-0145-4c31-b84a-b36f8beac5f3" providerId="ADAL" clId="{5E040AA6-F30F-4C08-8B37-3D37C81C9CF7}" dt="2023-03-02T16:04:54.190" v="721"/>
          <ac:inkMkLst>
            <pc:docMk/>
            <pc:sldMk cId="3748462240" sldId="260"/>
            <ac:inkMk id="22" creationId="{9563E522-2EAF-B608-6C22-0017AA9F9CFE}"/>
          </ac:inkMkLst>
        </pc:inkChg>
        <pc:inkChg chg="add mod">
          <ac:chgData name="Venkatasubramanian, Mani V." userId="fbe5ce37-0145-4c31-b84a-b36f8beac5f3" providerId="ADAL" clId="{5E040AA6-F30F-4C08-8B37-3D37C81C9CF7}" dt="2023-03-02T16:04:54.190" v="721"/>
          <ac:inkMkLst>
            <pc:docMk/>
            <pc:sldMk cId="3748462240" sldId="260"/>
            <ac:inkMk id="23" creationId="{3490BC5F-9F95-43EA-C0ED-2CE30528376B}"/>
          </ac:inkMkLst>
        </pc:inkChg>
        <pc:inkChg chg="add mod">
          <ac:chgData name="Venkatasubramanian, Mani V." userId="fbe5ce37-0145-4c31-b84a-b36f8beac5f3" providerId="ADAL" clId="{5E040AA6-F30F-4C08-8B37-3D37C81C9CF7}" dt="2023-03-02T16:04:54.190" v="721"/>
          <ac:inkMkLst>
            <pc:docMk/>
            <pc:sldMk cId="3748462240" sldId="260"/>
            <ac:inkMk id="24" creationId="{3D67407C-EA49-70E3-1F1A-4013D77A8229}"/>
          </ac:inkMkLst>
        </pc:inkChg>
        <pc:inkChg chg="add mod">
          <ac:chgData name="Venkatasubramanian, Mani V." userId="fbe5ce37-0145-4c31-b84a-b36f8beac5f3" providerId="ADAL" clId="{5E040AA6-F30F-4C08-8B37-3D37C81C9CF7}" dt="2023-03-02T16:04:54.190" v="721"/>
          <ac:inkMkLst>
            <pc:docMk/>
            <pc:sldMk cId="3748462240" sldId="260"/>
            <ac:inkMk id="25" creationId="{A3D9B31C-A131-9B79-C860-ADA57FD9E709}"/>
          </ac:inkMkLst>
        </pc:inkChg>
        <pc:inkChg chg="add mod">
          <ac:chgData name="Venkatasubramanian, Mani V." userId="fbe5ce37-0145-4c31-b84a-b36f8beac5f3" providerId="ADAL" clId="{5E040AA6-F30F-4C08-8B37-3D37C81C9CF7}" dt="2023-03-02T16:04:54.190" v="721"/>
          <ac:inkMkLst>
            <pc:docMk/>
            <pc:sldMk cId="3748462240" sldId="260"/>
            <ac:inkMk id="26" creationId="{7E77A9F3-51C4-9E89-4D76-0652BA77DE8C}"/>
          </ac:inkMkLst>
        </pc:inkChg>
        <pc:inkChg chg="add mod">
          <ac:chgData name="Venkatasubramanian, Mani V." userId="fbe5ce37-0145-4c31-b84a-b36f8beac5f3" providerId="ADAL" clId="{5E040AA6-F30F-4C08-8B37-3D37C81C9CF7}" dt="2023-03-02T16:04:54.190" v="721"/>
          <ac:inkMkLst>
            <pc:docMk/>
            <pc:sldMk cId="3748462240" sldId="260"/>
            <ac:inkMk id="27" creationId="{3BBB69CC-044B-B0D7-50A4-2436A3DCD25D}"/>
          </ac:inkMkLst>
        </pc:inkChg>
        <pc:inkChg chg="add mod">
          <ac:chgData name="Venkatasubramanian, Mani V." userId="fbe5ce37-0145-4c31-b84a-b36f8beac5f3" providerId="ADAL" clId="{5E040AA6-F30F-4C08-8B37-3D37C81C9CF7}" dt="2023-03-02T16:04:54.190" v="721"/>
          <ac:inkMkLst>
            <pc:docMk/>
            <pc:sldMk cId="3748462240" sldId="260"/>
            <ac:inkMk id="28" creationId="{0CE5F8CE-64F6-FA8E-B561-B3F804CEA3D9}"/>
          </ac:inkMkLst>
        </pc:inkChg>
        <pc:inkChg chg="add mod">
          <ac:chgData name="Venkatasubramanian, Mani V." userId="fbe5ce37-0145-4c31-b84a-b36f8beac5f3" providerId="ADAL" clId="{5E040AA6-F30F-4C08-8B37-3D37C81C9CF7}" dt="2023-03-02T16:04:54.190" v="721"/>
          <ac:inkMkLst>
            <pc:docMk/>
            <pc:sldMk cId="3748462240" sldId="260"/>
            <ac:inkMk id="29" creationId="{DDE0446F-E32E-5998-4CF0-D106F048AB5F}"/>
          </ac:inkMkLst>
        </pc:inkChg>
        <pc:inkChg chg="add mod">
          <ac:chgData name="Venkatasubramanian, Mani V." userId="fbe5ce37-0145-4c31-b84a-b36f8beac5f3" providerId="ADAL" clId="{5E040AA6-F30F-4C08-8B37-3D37C81C9CF7}" dt="2023-03-02T16:04:54.190" v="721"/>
          <ac:inkMkLst>
            <pc:docMk/>
            <pc:sldMk cId="3748462240" sldId="260"/>
            <ac:inkMk id="30" creationId="{455BB6A1-0873-F19D-78BD-B569DD2E1C78}"/>
          </ac:inkMkLst>
        </pc:inkChg>
        <pc:inkChg chg="add mod">
          <ac:chgData name="Venkatasubramanian, Mani V." userId="fbe5ce37-0145-4c31-b84a-b36f8beac5f3" providerId="ADAL" clId="{5E040AA6-F30F-4C08-8B37-3D37C81C9CF7}" dt="2023-03-02T16:04:54.190" v="721"/>
          <ac:inkMkLst>
            <pc:docMk/>
            <pc:sldMk cId="3748462240" sldId="260"/>
            <ac:inkMk id="31" creationId="{AC906E0C-FF33-B322-89C7-60617F3DA95F}"/>
          </ac:inkMkLst>
        </pc:inkChg>
        <pc:inkChg chg="add mod">
          <ac:chgData name="Venkatasubramanian, Mani V." userId="fbe5ce37-0145-4c31-b84a-b36f8beac5f3" providerId="ADAL" clId="{5E040AA6-F30F-4C08-8B37-3D37C81C9CF7}" dt="2023-03-02T16:04:54.190" v="721"/>
          <ac:inkMkLst>
            <pc:docMk/>
            <pc:sldMk cId="3748462240" sldId="260"/>
            <ac:inkMk id="32" creationId="{740C1419-FE32-BAC7-C013-8056654EE690}"/>
          </ac:inkMkLst>
        </pc:inkChg>
        <pc:inkChg chg="add mod">
          <ac:chgData name="Venkatasubramanian, Mani V." userId="fbe5ce37-0145-4c31-b84a-b36f8beac5f3" providerId="ADAL" clId="{5E040AA6-F30F-4C08-8B37-3D37C81C9CF7}" dt="2023-03-02T16:04:54.190" v="721"/>
          <ac:inkMkLst>
            <pc:docMk/>
            <pc:sldMk cId="3748462240" sldId="260"/>
            <ac:inkMk id="33" creationId="{5E76EE12-963A-E95D-F5FA-BF57F70DD1C7}"/>
          </ac:inkMkLst>
        </pc:inkChg>
        <pc:inkChg chg="add mod">
          <ac:chgData name="Venkatasubramanian, Mani V." userId="fbe5ce37-0145-4c31-b84a-b36f8beac5f3" providerId="ADAL" clId="{5E040AA6-F30F-4C08-8B37-3D37C81C9CF7}" dt="2023-03-02T16:04:54.190" v="721"/>
          <ac:inkMkLst>
            <pc:docMk/>
            <pc:sldMk cId="3748462240" sldId="260"/>
            <ac:inkMk id="34" creationId="{1DB86623-E907-092A-FFF2-5662A0244A56}"/>
          </ac:inkMkLst>
        </pc:inkChg>
        <pc:inkChg chg="add mod">
          <ac:chgData name="Venkatasubramanian, Mani V." userId="fbe5ce37-0145-4c31-b84a-b36f8beac5f3" providerId="ADAL" clId="{5E040AA6-F30F-4C08-8B37-3D37C81C9CF7}" dt="2023-03-02T16:04:54.190" v="721"/>
          <ac:inkMkLst>
            <pc:docMk/>
            <pc:sldMk cId="3748462240" sldId="260"/>
            <ac:inkMk id="35" creationId="{BFC738F7-E6F4-82FC-7F72-C4F6138DB2B3}"/>
          </ac:inkMkLst>
        </pc:inkChg>
        <pc:inkChg chg="add mod">
          <ac:chgData name="Venkatasubramanian, Mani V." userId="fbe5ce37-0145-4c31-b84a-b36f8beac5f3" providerId="ADAL" clId="{5E040AA6-F30F-4C08-8B37-3D37C81C9CF7}" dt="2023-03-02T16:04:54.190" v="721"/>
          <ac:inkMkLst>
            <pc:docMk/>
            <pc:sldMk cId="3748462240" sldId="260"/>
            <ac:inkMk id="36" creationId="{54427BFB-1C9A-FADD-7FC8-7FC1CDD629BF}"/>
          </ac:inkMkLst>
        </pc:inkChg>
        <pc:inkChg chg="add mod">
          <ac:chgData name="Venkatasubramanian, Mani V." userId="fbe5ce37-0145-4c31-b84a-b36f8beac5f3" providerId="ADAL" clId="{5E040AA6-F30F-4C08-8B37-3D37C81C9CF7}" dt="2023-03-02T16:04:54.190" v="721"/>
          <ac:inkMkLst>
            <pc:docMk/>
            <pc:sldMk cId="3748462240" sldId="260"/>
            <ac:inkMk id="37" creationId="{C42E0632-F97F-5863-9FEC-6E909760CB3A}"/>
          </ac:inkMkLst>
        </pc:inkChg>
        <pc:inkChg chg="add mod">
          <ac:chgData name="Venkatasubramanian, Mani V." userId="fbe5ce37-0145-4c31-b84a-b36f8beac5f3" providerId="ADAL" clId="{5E040AA6-F30F-4C08-8B37-3D37C81C9CF7}" dt="2023-03-02T16:04:54.190" v="721"/>
          <ac:inkMkLst>
            <pc:docMk/>
            <pc:sldMk cId="3748462240" sldId="260"/>
            <ac:inkMk id="38" creationId="{C3241E55-4C0B-C5F5-2330-F97CFC6B3261}"/>
          </ac:inkMkLst>
        </pc:inkChg>
        <pc:inkChg chg="add mod">
          <ac:chgData name="Venkatasubramanian, Mani V." userId="fbe5ce37-0145-4c31-b84a-b36f8beac5f3" providerId="ADAL" clId="{5E040AA6-F30F-4C08-8B37-3D37C81C9CF7}" dt="2023-03-02T16:04:54.190" v="721"/>
          <ac:inkMkLst>
            <pc:docMk/>
            <pc:sldMk cId="3748462240" sldId="260"/>
            <ac:inkMk id="39" creationId="{574861BC-103D-20F0-833D-7B41EBD21268}"/>
          </ac:inkMkLst>
        </pc:inkChg>
        <pc:inkChg chg="add mod">
          <ac:chgData name="Venkatasubramanian, Mani V." userId="fbe5ce37-0145-4c31-b84a-b36f8beac5f3" providerId="ADAL" clId="{5E040AA6-F30F-4C08-8B37-3D37C81C9CF7}" dt="2023-03-02T16:04:54.190" v="721"/>
          <ac:inkMkLst>
            <pc:docMk/>
            <pc:sldMk cId="3748462240" sldId="260"/>
            <ac:inkMk id="40" creationId="{9F7D060E-0B7F-BA3E-12BA-4E99CDC90EEA}"/>
          </ac:inkMkLst>
        </pc:inkChg>
        <pc:inkChg chg="add mod">
          <ac:chgData name="Venkatasubramanian, Mani V." userId="fbe5ce37-0145-4c31-b84a-b36f8beac5f3" providerId="ADAL" clId="{5E040AA6-F30F-4C08-8B37-3D37C81C9CF7}" dt="2023-03-02T16:04:54.190" v="721"/>
          <ac:inkMkLst>
            <pc:docMk/>
            <pc:sldMk cId="3748462240" sldId="260"/>
            <ac:inkMk id="41" creationId="{6FAFC98F-DFFC-2705-DE11-6D3A3FD7573D}"/>
          </ac:inkMkLst>
        </pc:inkChg>
        <pc:inkChg chg="add mod">
          <ac:chgData name="Venkatasubramanian, Mani V." userId="fbe5ce37-0145-4c31-b84a-b36f8beac5f3" providerId="ADAL" clId="{5E040AA6-F30F-4C08-8B37-3D37C81C9CF7}" dt="2023-03-02T16:04:54.190" v="721"/>
          <ac:inkMkLst>
            <pc:docMk/>
            <pc:sldMk cId="3748462240" sldId="260"/>
            <ac:inkMk id="42" creationId="{3101E1B3-4221-684B-4B21-361335EF1E72}"/>
          </ac:inkMkLst>
        </pc:inkChg>
        <pc:inkChg chg="add mod">
          <ac:chgData name="Venkatasubramanian, Mani V." userId="fbe5ce37-0145-4c31-b84a-b36f8beac5f3" providerId="ADAL" clId="{5E040AA6-F30F-4C08-8B37-3D37C81C9CF7}" dt="2023-03-02T16:04:54.190" v="721"/>
          <ac:inkMkLst>
            <pc:docMk/>
            <pc:sldMk cId="3748462240" sldId="260"/>
            <ac:inkMk id="43" creationId="{900B1498-DA51-EF21-E427-F9BC2063800C}"/>
          </ac:inkMkLst>
        </pc:inkChg>
        <pc:inkChg chg="add mod">
          <ac:chgData name="Venkatasubramanian, Mani V." userId="fbe5ce37-0145-4c31-b84a-b36f8beac5f3" providerId="ADAL" clId="{5E040AA6-F30F-4C08-8B37-3D37C81C9CF7}" dt="2023-03-02T16:04:54.190" v="721"/>
          <ac:inkMkLst>
            <pc:docMk/>
            <pc:sldMk cId="3748462240" sldId="260"/>
            <ac:inkMk id="46" creationId="{9923F2A8-6B1B-9C12-9A92-22279BBD4A93}"/>
          </ac:inkMkLst>
        </pc:inkChg>
        <pc:inkChg chg="add mod">
          <ac:chgData name="Venkatasubramanian, Mani V." userId="fbe5ce37-0145-4c31-b84a-b36f8beac5f3" providerId="ADAL" clId="{5E040AA6-F30F-4C08-8B37-3D37C81C9CF7}" dt="2023-03-02T16:04:54.190" v="721"/>
          <ac:inkMkLst>
            <pc:docMk/>
            <pc:sldMk cId="3748462240" sldId="260"/>
            <ac:inkMk id="47" creationId="{E3D39A30-868A-1581-74D7-4EED45A55044}"/>
          </ac:inkMkLst>
        </pc:inkChg>
        <pc:inkChg chg="add mod">
          <ac:chgData name="Venkatasubramanian, Mani V." userId="fbe5ce37-0145-4c31-b84a-b36f8beac5f3" providerId="ADAL" clId="{5E040AA6-F30F-4C08-8B37-3D37C81C9CF7}" dt="2023-03-02T16:04:54.190" v="721"/>
          <ac:inkMkLst>
            <pc:docMk/>
            <pc:sldMk cId="3748462240" sldId="260"/>
            <ac:inkMk id="48" creationId="{33AD3F75-96D6-DD4E-7CA0-2375CF82E4EA}"/>
          </ac:inkMkLst>
        </pc:inkChg>
        <pc:inkChg chg="add mod">
          <ac:chgData name="Venkatasubramanian, Mani V." userId="fbe5ce37-0145-4c31-b84a-b36f8beac5f3" providerId="ADAL" clId="{5E040AA6-F30F-4C08-8B37-3D37C81C9CF7}" dt="2023-03-02T16:04:54.190" v="721"/>
          <ac:inkMkLst>
            <pc:docMk/>
            <pc:sldMk cId="3748462240" sldId="260"/>
            <ac:inkMk id="49" creationId="{FC3740CA-9D68-A090-27B2-7EAECB7D35DD}"/>
          </ac:inkMkLst>
        </pc:inkChg>
        <pc:inkChg chg="add mod">
          <ac:chgData name="Venkatasubramanian, Mani V." userId="fbe5ce37-0145-4c31-b84a-b36f8beac5f3" providerId="ADAL" clId="{5E040AA6-F30F-4C08-8B37-3D37C81C9CF7}" dt="2023-03-02T16:04:54.190" v="721"/>
          <ac:inkMkLst>
            <pc:docMk/>
            <pc:sldMk cId="3748462240" sldId="260"/>
            <ac:inkMk id="51" creationId="{7EF6CE7C-FBA6-769E-9CDA-D190D437BC08}"/>
          </ac:inkMkLst>
        </pc:inkChg>
        <pc:inkChg chg="add mod">
          <ac:chgData name="Venkatasubramanian, Mani V." userId="fbe5ce37-0145-4c31-b84a-b36f8beac5f3" providerId="ADAL" clId="{5E040AA6-F30F-4C08-8B37-3D37C81C9CF7}" dt="2023-03-02T16:05:49.509" v="783"/>
          <ac:inkMkLst>
            <pc:docMk/>
            <pc:sldMk cId="3748462240" sldId="260"/>
            <ac:inkMk id="53" creationId="{484C2941-39D2-00EC-8992-C706E3B5A9C7}"/>
          </ac:inkMkLst>
        </pc:inkChg>
        <pc:inkChg chg="add mod">
          <ac:chgData name="Venkatasubramanian, Mani V." userId="fbe5ce37-0145-4c31-b84a-b36f8beac5f3" providerId="ADAL" clId="{5E040AA6-F30F-4C08-8B37-3D37C81C9CF7}" dt="2023-03-02T16:05:49.509" v="783"/>
          <ac:inkMkLst>
            <pc:docMk/>
            <pc:sldMk cId="3748462240" sldId="260"/>
            <ac:inkMk id="54" creationId="{A229EE13-85C9-6796-F3F7-A1FA84EF8499}"/>
          </ac:inkMkLst>
        </pc:inkChg>
        <pc:inkChg chg="add mod">
          <ac:chgData name="Venkatasubramanian, Mani V." userId="fbe5ce37-0145-4c31-b84a-b36f8beac5f3" providerId="ADAL" clId="{5E040AA6-F30F-4C08-8B37-3D37C81C9CF7}" dt="2023-03-02T16:05:49.509" v="783"/>
          <ac:inkMkLst>
            <pc:docMk/>
            <pc:sldMk cId="3748462240" sldId="260"/>
            <ac:inkMk id="55" creationId="{9EFF107E-7BE8-B887-C5F1-9658C917550F}"/>
          </ac:inkMkLst>
        </pc:inkChg>
        <pc:inkChg chg="add mod">
          <ac:chgData name="Venkatasubramanian, Mani V." userId="fbe5ce37-0145-4c31-b84a-b36f8beac5f3" providerId="ADAL" clId="{5E040AA6-F30F-4C08-8B37-3D37C81C9CF7}" dt="2023-03-02T16:05:49.509" v="783"/>
          <ac:inkMkLst>
            <pc:docMk/>
            <pc:sldMk cId="3748462240" sldId="260"/>
            <ac:inkMk id="56" creationId="{FD3A4392-23DE-8CA8-1284-B752E4808AE2}"/>
          </ac:inkMkLst>
        </pc:inkChg>
        <pc:inkChg chg="add mod">
          <ac:chgData name="Venkatasubramanian, Mani V." userId="fbe5ce37-0145-4c31-b84a-b36f8beac5f3" providerId="ADAL" clId="{5E040AA6-F30F-4C08-8B37-3D37C81C9CF7}" dt="2023-03-02T16:05:49.509" v="783"/>
          <ac:inkMkLst>
            <pc:docMk/>
            <pc:sldMk cId="3748462240" sldId="260"/>
            <ac:inkMk id="57" creationId="{BA2E9260-1C01-8785-C26E-006A838E22A8}"/>
          </ac:inkMkLst>
        </pc:inkChg>
        <pc:inkChg chg="add mod">
          <ac:chgData name="Venkatasubramanian, Mani V." userId="fbe5ce37-0145-4c31-b84a-b36f8beac5f3" providerId="ADAL" clId="{5E040AA6-F30F-4C08-8B37-3D37C81C9CF7}" dt="2023-03-02T16:05:49.509" v="783"/>
          <ac:inkMkLst>
            <pc:docMk/>
            <pc:sldMk cId="3748462240" sldId="260"/>
            <ac:inkMk id="58" creationId="{167DBC01-4B1D-6079-3DDC-8CBEECC53DDA}"/>
          </ac:inkMkLst>
        </pc:inkChg>
        <pc:inkChg chg="add mod">
          <ac:chgData name="Venkatasubramanian, Mani V." userId="fbe5ce37-0145-4c31-b84a-b36f8beac5f3" providerId="ADAL" clId="{5E040AA6-F30F-4C08-8B37-3D37C81C9CF7}" dt="2023-03-02T16:05:49.509" v="783"/>
          <ac:inkMkLst>
            <pc:docMk/>
            <pc:sldMk cId="3748462240" sldId="260"/>
            <ac:inkMk id="59" creationId="{9877E0F4-30B2-1D4F-51DD-8EBF6E27E05D}"/>
          </ac:inkMkLst>
        </pc:inkChg>
        <pc:inkChg chg="add mod">
          <ac:chgData name="Venkatasubramanian, Mani V." userId="fbe5ce37-0145-4c31-b84a-b36f8beac5f3" providerId="ADAL" clId="{5E040AA6-F30F-4C08-8B37-3D37C81C9CF7}" dt="2023-03-02T16:05:49.509" v="783"/>
          <ac:inkMkLst>
            <pc:docMk/>
            <pc:sldMk cId="3748462240" sldId="260"/>
            <ac:inkMk id="60" creationId="{999F8A18-33BA-E808-932B-6E2789E7C784}"/>
          </ac:inkMkLst>
        </pc:inkChg>
        <pc:inkChg chg="add mod">
          <ac:chgData name="Venkatasubramanian, Mani V." userId="fbe5ce37-0145-4c31-b84a-b36f8beac5f3" providerId="ADAL" clId="{5E040AA6-F30F-4C08-8B37-3D37C81C9CF7}" dt="2023-03-02T16:05:49.509" v="783"/>
          <ac:inkMkLst>
            <pc:docMk/>
            <pc:sldMk cId="3748462240" sldId="260"/>
            <ac:inkMk id="61" creationId="{78B125B2-7D32-13EF-E02F-A17B86D2EC82}"/>
          </ac:inkMkLst>
        </pc:inkChg>
        <pc:inkChg chg="add mod">
          <ac:chgData name="Venkatasubramanian, Mani V." userId="fbe5ce37-0145-4c31-b84a-b36f8beac5f3" providerId="ADAL" clId="{5E040AA6-F30F-4C08-8B37-3D37C81C9CF7}" dt="2023-03-02T16:05:49.509" v="783"/>
          <ac:inkMkLst>
            <pc:docMk/>
            <pc:sldMk cId="3748462240" sldId="260"/>
            <ac:inkMk id="62" creationId="{20AEC213-793C-7800-5756-D9807B093809}"/>
          </ac:inkMkLst>
        </pc:inkChg>
        <pc:inkChg chg="add mod">
          <ac:chgData name="Venkatasubramanian, Mani V." userId="fbe5ce37-0145-4c31-b84a-b36f8beac5f3" providerId="ADAL" clId="{5E040AA6-F30F-4C08-8B37-3D37C81C9CF7}" dt="2023-03-02T16:05:49.509" v="783"/>
          <ac:inkMkLst>
            <pc:docMk/>
            <pc:sldMk cId="3748462240" sldId="260"/>
            <ac:inkMk id="63" creationId="{49B0DE8A-5035-66A9-7100-326C37D79E65}"/>
          </ac:inkMkLst>
        </pc:inkChg>
        <pc:inkChg chg="add mod">
          <ac:chgData name="Venkatasubramanian, Mani V." userId="fbe5ce37-0145-4c31-b84a-b36f8beac5f3" providerId="ADAL" clId="{5E040AA6-F30F-4C08-8B37-3D37C81C9CF7}" dt="2023-03-02T16:05:49.509" v="783"/>
          <ac:inkMkLst>
            <pc:docMk/>
            <pc:sldMk cId="3748462240" sldId="260"/>
            <ac:inkMk id="64" creationId="{7737A9EF-BA1C-7739-BCB1-230CBD1BDA0B}"/>
          </ac:inkMkLst>
        </pc:inkChg>
        <pc:inkChg chg="add mod">
          <ac:chgData name="Venkatasubramanian, Mani V." userId="fbe5ce37-0145-4c31-b84a-b36f8beac5f3" providerId="ADAL" clId="{5E040AA6-F30F-4C08-8B37-3D37C81C9CF7}" dt="2023-03-02T16:05:49.509" v="783"/>
          <ac:inkMkLst>
            <pc:docMk/>
            <pc:sldMk cId="3748462240" sldId="260"/>
            <ac:inkMk id="65" creationId="{6B34EB54-9FE5-9D57-4A95-A9415D502115}"/>
          </ac:inkMkLst>
        </pc:inkChg>
        <pc:inkChg chg="add mod">
          <ac:chgData name="Venkatasubramanian, Mani V." userId="fbe5ce37-0145-4c31-b84a-b36f8beac5f3" providerId="ADAL" clId="{5E040AA6-F30F-4C08-8B37-3D37C81C9CF7}" dt="2023-03-02T16:05:49.509" v="783"/>
          <ac:inkMkLst>
            <pc:docMk/>
            <pc:sldMk cId="3748462240" sldId="260"/>
            <ac:inkMk id="66" creationId="{609E77FD-FE75-2205-610E-9FC7AF001D81}"/>
          </ac:inkMkLst>
        </pc:inkChg>
        <pc:inkChg chg="add mod">
          <ac:chgData name="Venkatasubramanian, Mani V." userId="fbe5ce37-0145-4c31-b84a-b36f8beac5f3" providerId="ADAL" clId="{5E040AA6-F30F-4C08-8B37-3D37C81C9CF7}" dt="2023-03-02T16:05:49.509" v="783"/>
          <ac:inkMkLst>
            <pc:docMk/>
            <pc:sldMk cId="3748462240" sldId="260"/>
            <ac:inkMk id="67" creationId="{65D2DB1C-8A8C-C915-3E7E-AF8D0B690FCA}"/>
          </ac:inkMkLst>
        </pc:inkChg>
        <pc:inkChg chg="add mod">
          <ac:chgData name="Venkatasubramanian, Mani V." userId="fbe5ce37-0145-4c31-b84a-b36f8beac5f3" providerId="ADAL" clId="{5E040AA6-F30F-4C08-8B37-3D37C81C9CF7}" dt="2023-03-02T16:05:49.509" v="783"/>
          <ac:inkMkLst>
            <pc:docMk/>
            <pc:sldMk cId="3748462240" sldId="260"/>
            <ac:inkMk id="68" creationId="{B755A0EA-1D29-0790-5E44-85C843178A9C}"/>
          </ac:inkMkLst>
        </pc:inkChg>
        <pc:inkChg chg="add mod">
          <ac:chgData name="Venkatasubramanian, Mani V." userId="fbe5ce37-0145-4c31-b84a-b36f8beac5f3" providerId="ADAL" clId="{5E040AA6-F30F-4C08-8B37-3D37C81C9CF7}" dt="2023-03-02T16:05:49.509" v="783"/>
          <ac:inkMkLst>
            <pc:docMk/>
            <pc:sldMk cId="3748462240" sldId="260"/>
            <ac:inkMk id="69" creationId="{80BAB4FA-02CF-C3BF-4A6B-5714AF55D0B8}"/>
          </ac:inkMkLst>
        </pc:inkChg>
        <pc:inkChg chg="add mod">
          <ac:chgData name="Venkatasubramanian, Mani V." userId="fbe5ce37-0145-4c31-b84a-b36f8beac5f3" providerId="ADAL" clId="{5E040AA6-F30F-4C08-8B37-3D37C81C9CF7}" dt="2023-03-02T16:05:49.509" v="783"/>
          <ac:inkMkLst>
            <pc:docMk/>
            <pc:sldMk cId="3748462240" sldId="260"/>
            <ac:inkMk id="70" creationId="{B74E121E-DAC2-DB30-0D85-B9348D9521F3}"/>
          </ac:inkMkLst>
        </pc:inkChg>
        <pc:inkChg chg="add mod">
          <ac:chgData name="Venkatasubramanian, Mani V." userId="fbe5ce37-0145-4c31-b84a-b36f8beac5f3" providerId="ADAL" clId="{5E040AA6-F30F-4C08-8B37-3D37C81C9CF7}" dt="2023-03-02T16:05:49.509" v="783"/>
          <ac:inkMkLst>
            <pc:docMk/>
            <pc:sldMk cId="3748462240" sldId="260"/>
            <ac:inkMk id="71" creationId="{D227A7D9-0630-66DF-83BA-89F141D48A3B}"/>
          </ac:inkMkLst>
        </pc:inkChg>
        <pc:inkChg chg="add mod">
          <ac:chgData name="Venkatasubramanian, Mani V." userId="fbe5ce37-0145-4c31-b84a-b36f8beac5f3" providerId="ADAL" clId="{5E040AA6-F30F-4C08-8B37-3D37C81C9CF7}" dt="2023-03-02T16:05:49.509" v="783"/>
          <ac:inkMkLst>
            <pc:docMk/>
            <pc:sldMk cId="3748462240" sldId="260"/>
            <ac:inkMk id="72" creationId="{2C586DEC-C0C3-776C-43C9-5549FF7B8CA2}"/>
          </ac:inkMkLst>
        </pc:inkChg>
        <pc:inkChg chg="add mod">
          <ac:chgData name="Venkatasubramanian, Mani V." userId="fbe5ce37-0145-4c31-b84a-b36f8beac5f3" providerId="ADAL" clId="{5E040AA6-F30F-4C08-8B37-3D37C81C9CF7}" dt="2023-03-02T16:05:49.509" v="783"/>
          <ac:inkMkLst>
            <pc:docMk/>
            <pc:sldMk cId="3748462240" sldId="260"/>
            <ac:inkMk id="74" creationId="{EE03F3A3-CFEB-B2F2-CE97-2BEE8632A8B8}"/>
          </ac:inkMkLst>
        </pc:inkChg>
        <pc:inkChg chg="add mod">
          <ac:chgData name="Venkatasubramanian, Mani V." userId="fbe5ce37-0145-4c31-b84a-b36f8beac5f3" providerId="ADAL" clId="{5E040AA6-F30F-4C08-8B37-3D37C81C9CF7}" dt="2023-03-02T16:05:49.509" v="783"/>
          <ac:inkMkLst>
            <pc:docMk/>
            <pc:sldMk cId="3748462240" sldId="260"/>
            <ac:inkMk id="75" creationId="{BAE9F912-7C9D-92A4-723C-8BE45796E5B7}"/>
          </ac:inkMkLst>
        </pc:inkChg>
        <pc:inkChg chg="add mod">
          <ac:chgData name="Venkatasubramanian, Mani V." userId="fbe5ce37-0145-4c31-b84a-b36f8beac5f3" providerId="ADAL" clId="{5E040AA6-F30F-4C08-8B37-3D37C81C9CF7}" dt="2023-03-02T16:05:49.509" v="783"/>
          <ac:inkMkLst>
            <pc:docMk/>
            <pc:sldMk cId="3748462240" sldId="260"/>
            <ac:inkMk id="76" creationId="{EE75489B-3991-C70A-A74A-00D9969928C8}"/>
          </ac:inkMkLst>
        </pc:inkChg>
        <pc:inkChg chg="add mod">
          <ac:chgData name="Venkatasubramanian, Mani V." userId="fbe5ce37-0145-4c31-b84a-b36f8beac5f3" providerId="ADAL" clId="{5E040AA6-F30F-4C08-8B37-3D37C81C9CF7}" dt="2023-03-02T16:05:49.509" v="783"/>
          <ac:inkMkLst>
            <pc:docMk/>
            <pc:sldMk cId="3748462240" sldId="260"/>
            <ac:inkMk id="77" creationId="{FF18CE4F-DDE3-D6B6-1949-4F3ED363C813}"/>
          </ac:inkMkLst>
        </pc:inkChg>
        <pc:inkChg chg="add mod">
          <ac:chgData name="Venkatasubramanian, Mani V." userId="fbe5ce37-0145-4c31-b84a-b36f8beac5f3" providerId="ADAL" clId="{5E040AA6-F30F-4C08-8B37-3D37C81C9CF7}" dt="2023-03-02T16:05:49.509" v="783"/>
          <ac:inkMkLst>
            <pc:docMk/>
            <pc:sldMk cId="3748462240" sldId="260"/>
            <ac:inkMk id="78" creationId="{6F845383-C0C4-5F93-FE1C-134C6B246888}"/>
          </ac:inkMkLst>
        </pc:inkChg>
        <pc:inkChg chg="add mod">
          <ac:chgData name="Venkatasubramanian, Mani V." userId="fbe5ce37-0145-4c31-b84a-b36f8beac5f3" providerId="ADAL" clId="{5E040AA6-F30F-4C08-8B37-3D37C81C9CF7}" dt="2023-03-02T16:05:49.509" v="783"/>
          <ac:inkMkLst>
            <pc:docMk/>
            <pc:sldMk cId="3748462240" sldId="260"/>
            <ac:inkMk id="79" creationId="{6149CCF1-F044-7CB8-44F9-82C71035D295}"/>
          </ac:inkMkLst>
        </pc:inkChg>
        <pc:inkChg chg="add mod">
          <ac:chgData name="Venkatasubramanian, Mani V." userId="fbe5ce37-0145-4c31-b84a-b36f8beac5f3" providerId="ADAL" clId="{5E040AA6-F30F-4C08-8B37-3D37C81C9CF7}" dt="2023-03-02T16:05:49.509" v="783"/>
          <ac:inkMkLst>
            <pc:docMk/>
            <pc:sldMk cId="3748462240" sldId="260"/>
            <ac:inkMk id="80" creationId="{AF1E71E2-322C-E919-A2D6-8F8280DA083F}"/>
          </ac:inkMkLst>
        </pc:inkChg>
        <pc:inkChg chg="add mod">
          <ac:chgData name="Venkatasubramanian, Mani V." userId="fbe5ce37-0145-4c31-b84a-b36f8beac5f3" providerId="ADAL" clId="{5E040AA6-F30F-4C08-8B37-3D37C81C9CF7}" dt="2023-03-02T16:05:49.509" v="783"/>
          <ac:inkMkLst>
            <pc:docMk/>
            <pc:sldMk cId="3748462240" sldId="260"/>
            <ac:inkMk id="81" creationId="{A18FFB34-D95F-C256-11C8-D7B75CF53F42}"/>
          </ac:inkMkLst>
        </pc:inkChg>
        <pc:inkChg chg="add mod">
          <ac:chgData name="Venkatasubramanian, Mani V." userId="fbe5ce37-0145-4c31-b84a-b36f8beac5f3" providerId="ADAL" clId="{5E040AA6-F30F-4C08-8B37-3D37C81C9CF7}" dt="2023-03-02T16:05:49.509" v="783"/>
          <ac:inkMkLst>
            <pc:docMk/>
            <pc:sldMk cId="3748462240" sldId="260"/>
            <ac:inkMk id="82" creationId="{1F382105-07BD-88C3-C55F-109BA2AB26BA}"/>
          </ac:inkMkLst>
        </pc:inkChg>
        <pc:inkChg chg="add mod">
          <ac:chgData name="Venkatasubramanian, Mani V." userId="fbe5ce37-0145-4c31-b84a-b36f8beac5f3" providerId="ADAL" clId="{5E040AA6-F30F-4C08-8B37-3D37C81C9CF7}" dt="2023-03-02T16:05:49.509" v="783"/>
          <ac:inkMkLst>
            <pc:docMk/>
            <pc:sldMk cId="3748462240" sldId="260"/>
            <ac:inkMk id="83" creationId="{06E0A990-EA16-EB4B-EB1B-0547249F24D8}"/>
          </ac:inkMkLst>
        </pc:inkChg>
        <pc:inkChg chg="add mod">
          <ac:chgData name="Venkatasubramanian, Mani V." userId="fbe5ce37-0145-4c31-b84a-b36f8beac5f3" providerId="ADAL" clId="{5E040AA6-F30F-4C08-8B37-3D37C81C9CF7}" dt="2023-03-02T16:05:49.509" v="783"/>
          <ac:inkMkLst>
            <pc:docMk/>
            <pc:sldMk cId="3748462240" sldId="260"/>
            <ac:inkMk id="84" creationId="{2E9BC3C6-A7AC-148B-742D-3D89963771C0}"/>
          </ac:inkMkLst>
        </pc:inkChg>
        <pc:inkChg chg="add mod">
          <ac:chgData name="Venkatasubramanian, Mani V." userId="fbe5ce37-0145-4c31-b84a-b36f8beac5f3" providerId="ADAL" clId="{5E040AA6-F30F-4C08-8B37-3D37C81C9CF7}" dt="2023-03-02T16:05:49.509" v="783"/>
          <ac:inkMkLst>
            <pc:docMk/>
            <pc:sldMk cId="3748462240" sldId="260"/>
            <ac:inkMk id="85" creationId="{E3BB3F6B-17DE-CC77-8062-01A5EED7B76F}"/>
          </ac:inkMkLst>
        </pc:inkChg>
        <pc:inkChg chg="add mod">
          <ac:chgData name="Venkatasubramanian, Mani V." userId="fbe5ce37-0145-4c31-b84a-b36f8beac5f3" providerId="ADAL" clId="{5E040AA6-F30F-4C08-8B37-3D37C81C9CF7}" dt="2023-03-02T16:05:49.509" v="783"/>
          <ac:inkMkLst>
            <pc:docMk/>
            <pc:sldMk cId="3748462240" sldId="260"/>
            <ac:inkMk id="86" creationId="{97EE8456-F8C5-48A1-C570-B8BA6009ADC0}"/>
          </ac:inkMkLst>
        </pc:inkChg>
        <pc:inkChg chg="add mod">
          <ac:chgData name="Venkatasubramanian, Mani V." userId="fbe5ce37-0145-4c31-b84a-b36f8beac5f3" providerId="ADAL" clId="{5E040AA6-F30F-4C08-8B37-3D37C81C9CF7}" dt="2023-03-02T16:05:49.509" v="783"/>
          <ac:inkMkLst>
            <pc:docMk/>
            <pc:sldMk cId="3748462240" sldId="260"/>
            <ac:inkMk id="88" creationId="{028C0A6B-2C8E-C401-35EE-49AD14AD70D3}"/>
          </ac:inkMkLst>
        </pc:inkChg>
        <pc:inkChg chg="add mod">
          <ac:chgData name="Venkatasubramanian, Mani V." userId="fbe5ce37-0145-4c31-b84a-b36f8beac5f3" providerId="ADAL" clId="{5E040AA6-F30F-4C08-8B37-3D37C81C9CF7}" dt="2023-03-02T16:05:49.509" v="783"/>
          <ac:inkMkLst>
            <pc:docMk/>
            <pc:sldMk cId="3748462240" sldId="260"/>
            <ac:inkMk id="89" creationId="{4048151A-B1AC-0C3A-8867-DBFC9BD36081}"/>
          </ac:inkMkLst>
        </pc:inkChg>
        <pc:inkChg chg="add mod">
          <ac:chgData name="Venkatasubramanian, Mani V." userId="fbe5ce37-0145-4c31-b84a-b36f8beac5f3" providerId="ADAL" clId="{5E040AA6-F30F-4C08-8B37-3D37C81C9CF7}" dt="2023-03-02T16:05:49.509" v="783"/>
          <ac:inkMkLst>
            <pc:docMk/>
            <pc:sldMk cId="3748462240" sldId="260"/>
            <ac:inkMk id="90" creationId="{666AA917-FE83-B11A-0609-D667C4A380DE}"/>
          </ac:inkMkLst>
        </pc:inkChg>
        <pc:inkChg chg="add mod">
          <ac:chgData name="Venkatasubramanian, Mani V." userId="fbe5ce37-0145-4c31-b84a-b36f8beac5f3" providerId="ADAL" clId="{5E040AA6-F30F-4C08-8B37-3D37C81C9CF7}" dt="2023-03-02T16:05:49.509" v="783"/>
          <ac:inkMkLst>
            <pc:docMk/>
            <pc:sldMk cId="3748462240" sldId="260"/>
            <ac:inkMk id="91" creationId="{3C97946F-E4BC-B2B9-5F8D-077CA615E211}"/>
          </ac:inkMkLst>
        </pc:inkChg>
        <pc:inkChg chg="add mod">
          <ac:chgData name="Venkatasubramanian, Mani V." userId="fbe5ce37-0145-4c31-b84a-b36f8beac5f3" providerId="ADAL" clId="{5E040AA6-F30F-4C08-8B37-3D37C81C9CF7}" dt="2023-03-02T16:05:49.509" v="783"/>
          <ac:inkMkLst>
            <pc:docMk/>
            <pc:sldMk cId="3748462240" sldId="260"/>
            <ac:inkMk id="92" creationId="{151AED20-83CC-DE71-7DD4-5F434C448462}"/>
          </ac:inkMkLst>
        </pc:inkChg>
        <pc:inkChg chg="add mod">
          <ac:chgData name="Venkatasubramanian, Mani V." userId="fbe5ce37-0145-4c31-b84a-b36f8beac5f3" providerId="ADAL" clId="{5E040AA6-F30F-4C08-8B37-3D37C81C9CF7}" dt="2023-03-02T16:05:49.509" v="783"/>
          <ac:inkMkLst>
            <pc:docMk/>
            <pc:sldMk cId="3748462240" sldId="260"/>
            <ac:inkMk id="94" creationId="{65F0F15B-A3F1-7320-E1B8-2E9FFCF693A4}"/>
          </ac:inkMkLst>
        </pc:inkChg>
        <pc:inkChg chg="add mod">
          <ac:chgData name="Venkatasubramanian, Mani V." userId="fbe5ce37-0145-4c31-b84a-b36f8beac5f3" providerId="ADAL" clId="{5E040AA6-F30F-4C08-8B37-3D37C81C9CF7}" dt="2023-03-02T16:05:49.509" v="783"/>
          <ac:inkMkLst>
            <pc:docMk/>
            <pc:sldMk cId="3748462240" sldId="260"/>
            <ac:inkMk id="95" creationId="{1D50E2AE-9A63-7103-4E42-22DF5C3251D9}"/>
          </ac:inkMkLst>
        </pc:inkChg>
        <pc:inkChg chg="add mod">
          <ac:chgData name="Venkatasubramanian, Mani V." userId="fbe5ce37-0145-4c31-b84a-b36f8beac5f3" providerId="ADAL" clId="{5E040AA6-F30F-4C08-8B37-3D37C81C9CF7}" dt="2023-03-02T16:05:49.509" v="783"/>
          <ac:inkMkLst>
            <pc:docMk/>
            <pc:sldMk cId="3748462240" sldId="260"/>
            <ac:inkMk id="96" creationId="{09CEF4A1-0DB0-AFD8-7AED-F2D67782813F}"/>
          </ac:inkMkLst>
        </pc:inkChg>
        <pc:inkChg chg="add mod">
          <ac:chgData name="Venkatasubramanian, Mani V." userId="fbe5ce37-0145-4c31-b84a-b36f8beac5f3" providerId="ADAL" clId="{5E040AA6-F30F-4C08-8B37-3D37C81C9CF7}" dt="2023-03-02T16:05:49.509" v="783"/>
          <ac:inkMkLst>
            <pc:docMk/>
            <pc:sldMk cId="3748462240" sldId="260"/>
            <ac:inkMk id="98" creationId="{A8C3F891-9595-F046-0E17-AA5297088E73}"/>
          </ac:inkMkLst>
        </pc:inkChg>
        <pc:inkChg chg="add mod">
          <ac:chgData name="Venkatasubramanian, Mani V." userId="fbe5ce37-0145-4c31-b84a-b36f8beac5f3" providerId="ADAL" clId="{5E040AA6-F30F-4C08-8B37-3D37C81C9CF7}" dt="2023-03-02T16:05:49.509" v="783"/>
          <ac:inkMkLst>
            <pc:docMk/>
            <pc:sldMk cId="3748462240" sldId="260"/>
            <ac:inkMk id="99" creationId="{9CA59062-7679-9B20-CAA0-001153D7E8DD}"/>
          </ac:inkMkLst>
        </pc:inkChg>
        <pc:inkChg chg="add mod">
          <ac:chgData name="Venkatasubramanian, Mani V." userId="fbe5ce37-0145-4c31-b84a-b36f8beac5f3" providerId="ADAL" clId="{5E040AA6-F30F-4C08-8B37-3D37C81C9CF7}" dt="2023-03-02T16:05:49.509" v="783"/>
          <ac:inkMkLst>
            <pc:docMk/>
            <pc:sldMk cId="3748462240" sldId="260"/>
            <ac:inkMk id="100" creationId="{CEEB865F-505E-2837-C649-0D7ED25C0D41}"/>
          </ac:inkMkLst>
        </pc:inkChg>
        <pc:inkChg chg="add mod">
          <ac:chgData name="Venkatasubramanian, Mani V." userId="fbe5ce37-0145-4c31-b84a-b36f8beac5f3" providerId="ADAL" clId="{5E040AA6-F30F-4C08-8B37-3D37C81C9CF7}" dt="2023-03-02T16:05:49.509" v="783"/>
          <ac:inkMkLst>
            <pc:docMk/>
            <pc:sldMk cId="3748462240" sldId="260"/>
            <ac:inkMk id="102" creationId="{897DA45E-0267-F8D5-4FA6-75A4B4265AB9}"/>
          </ac:inkMkLst>
        </pc:inkChg>
        <pc:inkChg chg="add mod">
          <ac:chgData name="Venkatasubramanian, Mani V." userId="fbe5ce37-0145-4c31-b84a-b36f8beac5f3" providerId="ADAL" clId="{5E040AA6-F30F-4C08-8B37-3D37C81C9CF7}" dt="2023-03-02T16:05:49.509" v="783"/>
          <ac:inkMkLst>
            <pc:docMk/>
            <pc:sldMk cId="3748462240" sldId="260"/>
            <ac:inkMk id="104" creationId="{A077FBE5-4FC1-5DE2-E0E0-4EAC15E9AE0E}"/>
          </ac:inkMkLst>
        </pc:inkChg>
        <pc:inkChg chg="add mod">
          <ac:chgData name="Venkatasubramanian, Mani V." userId="fbe5ce37-0145-4c31-b84a-b36f8beac5f3" providerId="ADAL" clId="{5E040AA6-F30F-4C08-8B37-3D37C81C9CF7}" dt="2023-03-02T16:05:49.509" v="783"/>
          <ac:inkMkLst>
            <pc:docMk/>
            <pc:sldMk cId="3748462240" sldId="260"/>
            <ac:inkMk id="105" creationId="{A750EADC-56B7-9D91-7493-9D9CD29C525E}"/>
          </ac:inkMkLst>
        </pc:inkChg>
        <pc:inkChg chg="add mod">
          <ac:chgData name="Venkatasubramanian, Mani V." userId="fbe5ce37-0145-4c31-b84a-b36f8beac5f3" providerId="ADAL" clId="{5E040AA6-F30F-4C08-8B37-3D37C81C9CF7}" dt="2023-03-02T16:05:49.509" v="783"/>
          <ac:inkMkLst>
            <pc:docMk/>
            <pc:sldMk cId="3748462240" sldId="260"/>
            <ac:inkMk id="106" creationId="{91D3B974-1750-A22A-CAB7-6F33B23F22CE}"/>
          </ac:inkMkLst>
        </pc:inkChg>
        <pc:inkChg chg="add mod">
          <ac:chgData name="Venkatasubramanian, Mani V." userId="fbe5ce37-0145-4c31-b84a-b36f8beac5f3" providerId="ADAL" clId="{5E040AA6-F30F-4C08-8B37-3D37C81C9CF7}" dt="2023-03-02T16:05:49.509" v="783"/>
          <ac:inkMkLst>
            <pc:docMk/>
            <pc:sldMk cId="3748462240" sldId="260"/>
            <ac:inkMk id="107" creationId="{A9DA8FFC-E42D-DF3D-E041-2E3080F37720}"/>
          </ac:inkMkLst>
        </pc:inkChg>
        <pc:inkChg chg="add mod">
          <ac:chgData name="Venkatasubramanian, Mani V." userId="fbe5ce37-0145-4c31-b84a-b36f8beac5f3" providerId="ADAL" clId="{5E040AA6-F30F-4C08-8B37-3D37C81C9CF7}" dt="2023-03-02T16:05:49.509" v="783"/>
          <ac:inkMkLst>
            <pc:docMk/>
            <pc:sldMk cId="3748462240" sldId="260"/>
            <ac:inkMk id="108" creationId="{E41FE1C0-1454-17DC-846F-0C95407A16C3}"/>
          </ac:inkMkLst>
        </pc:inkChg>
        <pc:inkChg chg="add mod">
          <ac:chgData name="Venkatasubramanian, Mani V." userId="fbe5ce37-0145-4c31-b84a-b36f8beac5f3" providerId="ADAL" clId="{5E040AA6-F30F-4C08-8B37-3D37C81C9CF7}" dt="2023-03-02T16:05:49.509" v="783"/>
          <ac:inkMkLst>
            <pc:docMk/>
            <pc:sldMk cId="3748462240" sldId="260"/>
            <ac:inkMk id="109" creationId="{64B03EA3-EFA9-85DD-3240-EC0066AF3A0D}"/>
          </ac:inkMkLst>
        </pc:inkChg>
        <pc:inkChg chg="add mod">
          <ac:chgData name="Venkatasubramanian, Mani V." userId="fbe5ce37-0145-4c31-b84a-b36f8beac5f3" providerId="ADAL" clId="{5E040AA6-F30F-4C08-8B37-3D37C81C9CF7}" dt="2023-03-02T16:05:49.509" v="783"/>
          <ac:inkMkLst>
            <pc:docMk/>
            <pc:sldMk cId="3748462240" sldId="260"/>
            <ac:inkMk id="112" creationId="{776194DF-8D96-3E16-2DC9-269E5A76D57F}"/>
          </ac:inkMkLst>
        </pc:inkChg>
        <pc:inkChg chg="add mod">
          <ac:chgData name="Venkatasubramanian, Mani V." userId="fbe5ce37-0145-4c31-b84a-b36f8beac5f3" providerId="ADAL" clId="{5E040AA6-F30F-4C08-8B37-3D37C81C9CF7}" dt="2023-03-02T16:05:49.509" v="783"/>
          <ac:inkMkLst>
            <pc:docMk/>
            <pc:sldMk cId="3748462240" sldId="260"/>
            <ac:inkMk id="114" creationId="{3768F447-689F-AFA6-2EBB-D2F5F0A251E5}"/>
          </ac:inkMkLst>
        </pc:inkChg>
        <pc:inkChg chg="add mod">
          <ac:chgData name="Venkatasubramanian, Mani V." userId="fbe5ce37-0145-4c31-b84a-b36f8beac5f3" providerId="ADAL" clId="{5E040AA6-F30F-4C08-8B37-3D37C81C9CF7}" dt="2023-03-02T16:06:01.236" v="800"/>
          <ac:inkMkLst>
            <pc:docMk/>
            <pc:sldMk cId="3748462240" sldId="260"/>
            <ac:inkMk id="116" creationId="{3486F912-39E9-EDD1-859D-6C499EFAD59B}"/>
          </ac:inkMkLst>
        </pc:inkChg>
        <pc:inkChg chg="add mod">
          <ac:chgData name="Venkatasubramanian, Mani V." userId="fbe5ce37-0145-4c31-b84a-b36f8beac5f3" providerId="ADAL" clId="{5E040AA6-F30F-4C08-8B37-3D37C81C9CF7}" dt="2023-03-02T16:06:01.236" v="800"/>
          <ac:inkMkLst>
            <pc:docMk/>
            <pc:sldMk cId="3748462240" sldId="260"/>
            <ac:inkMk id="117" creationId="{48E18F0D-4B14-9A9F-2534-910537A54A71}"/>
          </ac:inkMkLst>
        </pc:inkChg>
        <pc:inkChg chg="add mod">
          <ac:chgData name="Venkatasubramanian, Mani V." userId="fbe5ce37-0145-4c31-b84a-b36f8beac5f3" providerId="ADAL" clId="{5E040AA6-F30F-4C08-8B37-3D37C81C9CF7}" dt="2023-03-02T16:06:01.236" v="800"/>
          <ac:inkMkLst>
            <pc:docMk/>
            <pc:sldMk cId="3748462240" sldId="260"/>
            <ac:inkMk id="118" creationId="{F6E9BCF9-4641-429D-7ABD-45E18274CD2B}"/>
          </ac:inkMkLst>
        </pc:inkChg>
        <pc:inkChg chg="add mod">
          <ac:chgData name="Venkatasubramanian, Mani V." userId="fbe5ce37-0145-4c31-b84a-b36f8beac5f3" providerId="ADAL" clId="{5E040AA6-F30F-4C08-8B37-3D37C81C9CF7}" dt="2023-03-02T16:06:01.236" v="800"/>
          <ac:inkMkLst>
            <pc:docMk/>
            <pc:sldMk cId="3748462240" sldId="260"/>
            <ac:inkMk id="119" creationId="{6545162A-4B1E-07D6-F55E-22749BDA23CC}"/>
          </ac:inkMkLst>
        </pc:inkChg>
        <pc:inkChg chg="add mod">
          <ac:chgData name="Venkatasubramanian, Mani V." userId="fbe5ce37-0145-4c31-b84a-b36f8beac5f3" providerId="ADAL" clId="{5E040AA6-F30F-4C08-8B37-3D37C81C9CF7}" dt="2023-03-02T16:06:01.236" v="800"/>
          <ac:inkMkLst>
            <pc:docMk/>
            <pc:sldMk cId="3748462240" sldId="260"/>
            <ac:inkMk id="120" creationId="{3E1F4267-0856-404A-D1C3-734B57496E31}"/>
          </ac:inkMkLst>
        </pc:inkChg>
        <pc:inkChg chg="add mod">
          <ac:chgData name="Venkatasubramanian, Mani V." userId="fbe5ce37-0145-4c31-b84a-b36f8beac5f3" providerId="ADAL" clId="{5E040AA6-F30F-4C08-8B37-3D37C81C9CF7}" dt="2023-03-02T16:06:01.236" v="800"/>
          <ac:inkMkLst>
            <pc:docMk/>
            <pc:sldMk cId="3748462240" sldId="260"/>
            <ac:inkMk id="121" creationId="{0DA8B095-5FDD-7992-0ABF-A2DBD6D1CA09}"/>
          </ac:inkMkLst>
        </pc:inkChg>
        <pc:inkChg chg="add mod">
          <ac:chgData name="Venkatasubramanian, Mani V." userId="fbe5ce37-0145-4c31-b84a-b36f8beac5f3" providerId="ADAL" clId="{5E040AA6-F30F-4C08-8B37-3D37C81C9CF7}" dt="2023-03-02T16:06:01.236" v="800"/>
          <ac:inkMkLst>
            <pc:docMk/>
            <pc:sldMk cId="3748462240" sldId="260"/>
            <ac:inkMk id="122" creationId="{55ED6B9D-6CF0-6088-9916-4BBE78590832}"/>
          </ac:inkMkLst>
        </pc:inkChg>
        <pc:inkChg chg="add mod">
          <ac:chgData name="Venkatasubramanian, Mani V." userId="fbe5ce37-0145-4c31-b84a-b36f8beac5f3" providerId="ADAL" clId="{5E040AA6-F30F-4C08-8B37-3D37C81C9CF7}" dt="2023-03-02T16:06:01.236" v="800"/>
          <ac:inkMkLst>
            <pc:docMk/>
            <pc:sldMk cId="3748462240" sldId="260"/>
            <ac:inkMk id="123" creationId="{B0D25C31-3EF6-5582-E3D4-43AEF6438BC5}"/>
          </ac:inkMkLst>
        </pc:inkChg>
        <pc:inkChg chg="add mod">
          <ac:chgData name="Venkatasubramanian, Mani V." userId="fbe5ce37-0145-4c31-b84a-b36f8beac5f3" providerId="ADAL" clId="{5E040AA6-F30F-4C08-8B37-3D37C81C9CF7}" dt="2023-03-02T16:06:01.236" v="800"/>
          <ac:inkMkLst>
            <pc:docMk/>
            <pc:sldMk cId="3748462240" sldId="260"/>
            <ac:inkMk id="124" creationId="{1900BC80-8C3D-6A4E-D820-CDA10275848D}"/>
          </ac:inkMkLst>
        </pc:inkChg>
        <pc:inkChg chg="add mod">
          <ac:chgData name="Venkatasubramanian, Mani V." userId="fbe5ce37-0145-4c31-b84a-b36f8beac5f3" providerId="ADAL" clId="{5E040AA6-F30F-4C08-8B37-3D37C81C9CF7}" dt="2023-03-02T16:06:01.236" v="800"/>
          <ac:inkMkLst>
            <pc:docMk/>
            <pc:sldMk cId="3748462240" sldId="260"/>
            <ac:inkMk id="125" creationId="{73D3F62B-56CF-A72F-FA29-5DA2214DD5F7}"/>
          </ac:inkMkLst>
        </pc:inkChg>
        <pc:inkChg chg="add mod">
          <ac:chgData name="Venkatasubramanian, Mani V." userId="fbe5ce37-0145-4c31-b84a-b36f8beac5f3" providerId="ADAL" clId="{5E040AA6-F30F-4C08-8B37-3D37C81C9CF7}" dt="2023-03-02T16:06:01.236" v="800"/>
          <ac:inkMkLst>
            <pc:docMk/>
            <pc:sldMk cId="3748462240" sldId="260"/>
            <ac:inkMk id="126" creationId="{AD3E529C-0F87-7B75-573C-F2E82498B5D7}"/>
          </ac:inkMkLst>
        </pc:inkChg>
        <pc:inkChg chg="add mod">
          <ac:chgData name="Venkatasubramanian, Mani V." userId="fbe5ce37-0145-4c31-b84a-b36f8beac5f3" providerId="ADAL" clId="{5E040AA6-F30F-4C08-8B37-3D37C81C9CF7}" dt="2023-03-02T16:06:01.236" v="800"/>
          <ac:inkMkLst>
            <pc:docMk/>
            <pc:sldMk cId="3748462240" sldId="260"/>
            <ac:inkMk id="127" creationId="{B76A3D34-C0F1-3435-1E02-3CEA9DC12224}"/>
          </ac:inkMkLst>
        </pc:inkChg>
        <pc:inkChg chg="add mod">
          <ac:chgData name="Venkatasubramanian, Mani V." userId="fbe5ce37-0145-4c31-b84a-b36f8beac5f3" providerId="ADAL" clId="{5E040AA6-F30F-4C08-8B37-3D37C81C9CF7}" dt="2023-03-02T16:06:01.236" v="800"/>
          <ac:inkMkLst>
            <pc:docMk/>
            <pc:sldMk cId="3748462240" sldId="260"/>
            <ac:inkMk id="128" creationId="{05E94CB2-0C75-A4D5-7A79-B0972C03A2F0}"/>
          </ac:inkMkLst>
        </pc:inkChg>
        <pc:inkChg chg="add mod">
          <ac:chgData name="Venkatasubramanian, Mani V." userId="fbe5ce37-0145-4c31-b84a-b36f8beac5f3" providerId="ADAL" clId="{5E040AA6-F30F-4C08-8B37-3D37C81C9CF7}" dt="2023-03-02T16:06:01.236" v="800"/>
          <ac:inkMkLst>
            <pc:docMk/>
            <pc:sldMk cId="3748462240" sldId="260"/>
            <ac:inkMk id="129" creationId="{60836D1B-EF80-B7B8-A47B-3369C61DE2A2}"/>
          </ac:inkMkLst>
        </pc:inkChg>
        <pc:inkChg chg="add mod">
          <ac:chgData name="Venkatasubramanian, Mani V." userId="fbe5ce37-0145-4c31-b84a-b36f8beac5f3" providerId="ADAL" clId="{5E040AA6-F30F-4C08-8B37-3D37C81C9CF7}" dt="2023-03-02T16:06:01.236" v="800"/>
          <ac:inkMkLst>
            <pc:docMk/>
            <pc:sldMk cId="3748462240" sldId="260"/>
            <ac:inkMk id="130" creationId="{B9665E87-F8A9-DC8E-817B-C7A3AE1B343D}"/>
          </ac:inkMkLst>
        </pc:inkChg>
        <pc:inkChg chg="add mod">
          <ac:chgData name="Venkatasubramanian, Mani V." userId="fbe5ce37-0145-4c31-b84a-b36f8beac5f3" providerId="ADAL" clId="{5E040AA6-F30F-4C08-8B37-3D37C81C9CF7}" dt="2023-03-02T16:06:01.236" v="800"/>
          <ac:inkMkLst>
            <pc:docMk/>
            <pc:sldMk cId="3748462240" sldId="260"/>
            <ac:inkMk id="131" creationId="{25C8A5D1-E007-98B4-294D-CC40EA9A33DF}"/>
          </ac:inkMkLst>
        </pc:inkChg>
      </pc:sldChg>
      <pc:sldChg chg="addSp delSp modSp mod">
        <pc:chgData name="Venkatasubramanian, Mani V." userId="fbe5ce37-0145-4c31-b84a-b36f8beac5f3" providerId="ADAL" clId="{5E040AA6-F30F-4C08-8B37-3D37C81C9CF7}" dt="2023-03-02T16:07:48.389" v="889"/>
        <pc:sldMkLst>
          <pc:docMk/>
          <pc:sldMk cId="4226573330" sldId="261"/>
        </pc:sldMkLst>
        <pc:grpChg chg="del mod">
          <ac:chgData name="Venkatasubramanian, Mani V." userId="fbe5ce37-0145-4c31-b84a-b36f8beac5f3" providerId="ADAL" clId="{5E040AA6-F30F-4C08-8B37-3D37C81C9CF7}" dt="2023-03-02T16:06:50.734" v="828"/>
          <ac:grpSpMkLst>
            <pc:docMk/>
            <pc:sldMk cId="4226573330" sldId="261"/>
            <ac:grpSpMk id="9" creationId="{EBB81B8B-B0AF-9FD8-C388-1A8219DF74FB}"/>
          </ac:grpSpMkLst>
        </pc:grpChg>
        <pc:grpChg chg="del mod">
          <ac:chgData name="Venkatasubramanian, Mani V." userId="fbe5ce37-0145-4c31-b84a-b36f8beac5f3" providerId="ADAL" clId="{5E040AA6-F30F-4C08-8B37-3D37C81C9CF7}" dt="2023-03-02T16:06:50.734" v="828"/>
          <ac:grpSpMkLst>
            <pc:docMk/>
            <pc:sldMk cId="4226573330" sldId="261"/>
            <ac:grpSpMk id="22" creationId="{763A8CF6-4FC1-E057-803A-6F9FE0C8D7E3}"/>
          </ac:grpSpMkLst>
        </pc:grpChg>
        <pc:grpChg chg="del mod">
          <ac:chgData name="Venkatasubramanian, Mani V." userId="fbe5ce37-0145-4c31-b84a-b36f8beac5f3" providerId="ADAL" clId="{5E040AA6-F30F-4C08-8B37-3D37C81C9CF7}" dt="2023-03-02T16:07:04.438" v="861"/>
          <ac:grpSpMkLst>
            <pc:docMk/>
            <pc:sldMk cId="4226573330" sldId="261"/>
            <ac:grpSpMk id="29" creationId="{58398EDF-B64F-863B-EA87-6FD08ADD3CC3}"/>
          </ac:grpSpMkLst>
        </pc:grpChg>
        <pc:grpChg chg="del mod">
          <ac:chgData name="Venkatasubramanian, Mani V." userId="fbe5ce37-0145-4c31-b84a-b36f8beac5f3" providerId="ADAL" clId="{5E040AA6-F30F-4C08-8B37-3D37C81C9CF7}" dt="2023-03-02T16:07:00.947" v="851"/>
          <ac:grpSpMkLst>
            <pc:docMk/>
            <pc:sldMk cId="4226573330" sldId="261"/>
            <ac:grpSpMk id="36" creationId="{2C3693F1-5DD2-5D0D-A8D4-1360B16162DD}"/>
          </ac:grpSpMkLst>
        </pc:grpChg>
        <pc:grpChg chg="del mod">
          <ac:chgData name="Venkatasubramanian, Mani V." userId="fbe5ce37-0145-4c31-b84a-b36f8beac5f3" providerId="ADAL" clId="{5E040AA6-F30F-4C08-8B37-3D37C81C9CF7}" dt="2023-03-02T16:07:00.947" v="851"/>
          <ac:grpSpMkLst>
            <pc:docMk/>
            <pc:sldMk cId="4226573330" sldId="261"/>
            <ac:grpSpMk id="37" creationId="{5631CB79-7FA9-B3E8-3D0C-A226A137918A}"/>
          </ac:grpSpMkLst>
        </pc:grpChg>
        <pc:grpChg chg="del mod">
          <ac:chgData name="Venkatasubramanian, Mani V." userId="fbe5ce37-0145-4c31-b84a-b36f8beac5f3" providerId="ADAL" clId="{5E040AA6-F30F-4C08-8B37-3D37C81C9CF7}" dt="2023-03-02T16:07:04.438" v="861"/>
          <ac:grpSpMkLst>
            <pc:docMk/>
            <pc:sldMk cId="4226573330" sldId="261"/>
            <ac:grpSpMk id="53" creationId="{7A617A05-D913-6FB0-FE0F-051180E197F7}"/>
          </ac:grpSpMkLst>
        </pc:grpChg>
        <pc:grpChg chg="del mod">
          <ac:chgData name="Venkatasubramanian, Mani V." userId="fbe5ce37-0145-4c31-b84a-b36f8beac5f3" providerId="ADAL" clId="{5E040AA6-F30F-4C08-8B37-3D37C81C9CF7}" dt="2023-03-02T16:07:04.438" v="861"/>
          <ac:grpSpMkLst>
            <pc:docMk/>
            <pc:sldMk cId="4226573330" sldId="261"/>
            <ac:grpSpMk id="54" creationId="{FEC09C21-8817-5A33-7606-0845C18DC01A}"/>
          </ac:grpSpMkLst>
        </pc:grpChg>
        <pc:grpChg chg="del mod">
          <ac:chgData name="Venkatasubramanian, Mani V." userId="fbe5ce37-0145-4c31-b84a-b36f8beac5f3" providerId="ADAL" clId="{5E040AA6-F30F-4C08-8B37-3D37C81C9CF7}" dt="2023-03-02T16:07:46.425" v="887"/>
          <ac:grpSpMkLst>
            <pc:docMk/>
            <pc:sldMk cId="4226573330" sldId="261"/>
            <ac:grpSpMk id="64" creationId="{E063910E-F8E4-7098-E376-2EBB7631A671}"/>
          </ac:grpSpMkLst>
        </pc:grpChg>
        <pc:grpChg chg="del mod">
          <ac:chgData name="Venkatasubramanian, Mani V." userId="fbe5ce37-0145-4c31-b84a-b36f8beac5f3" providerId="ADAL" clId="{5E040AA6-F30F-4C08-8B37-3D37C81C9CF7}" dt="2023-03-02T16:07:46.425" v="887"/>
          <ac:grpSpMkLst>
            <pc:docMk/>
            <pc:sldMk cId="4226573330" sldId="261"/>
            <ac:grpSpMk id="80" creationId="{AE14DEAB-BF3E-884C-17D8-D63CB029F753}"/>
          </ac:grpSpMkLst>
        </pc:grpChg>
        <pc:grpChg chg="del mod">
          <ac:chgData name="Venkatasubramanian, Mani V." userId="fbe5ce37-0145-4c31-b84a-b36f8beac5f3" providerId="ADAL" clId="{5E040AA6-F30F-4C08-8B37-3D37C81C9CF7}" dt="2023-03-02T16:07:46.425" v="887"/>
          <ac:grpSpMkLst>
            <pc:docMk/>
            <pc:sldMk cId="4226573330" sldId="261"/>
            <ac:grpSpMk id="81" creationId="{391652C0-F2A8-D53D-31BC-BA040111270C}"/>
          </ac:grpSpMkLst>
        </pc:grpChg>
        <pc:grpChg chg="del mod">
          <ac:chgData name="Venkatasubramanian, Mani V." userId="fbe5ce37-0145-4c31-b84a-b36f8beac5f3" providerId="ADAL" clId="{5E040AA6-F30F-4C08-8B37-3D37C81C9CF7}" dt="2023-03-02T16:07:48.389" v="889"/>
          <ac:grpSpMkLst>
            <pc:docMk/>
            <pc:sldMk cId="4226573330" sldId="261"/>
            <ac:grpSpMk id="91" creationId="{9A6B32CC-5970-31C8-713C-17830428F509}"/>
          </ac:grpSpMkLst>
        </pc:grpChg>
        <pc:grpChg chg="mod">
          <ac:chgData name="Venkatasubramanian, Mani V." userId="fbe5ce37-0145-4c31-b84a-b36f8beac5f3" providerId="ADAL" clId="{5E040AA6-F30F-4C08-8B37-3D37C81C9CF7}" dt="2023-03-02T16:07:48.389" v="889"/>
          <ac:grpSpMkLst>
            <pc:docMk/>
            <pc:sldMk cId="4226573330" sldId="261"/>
            <ac:grpSpMk id="93" creationId="{0BD3F5FA-9BFC-95B3-2857-1A8151C797F3}"/>
          </ac:grpSpMkLst>
        </pc:grpChg>
        <pc:inkChg chg="add mod">
          <ac:chgData name="Venkatasubramanian, Mani V." userId="fbe5ce37-0145-4c31-b84a-b36f8beac5f3" providerId="ADAL" clId="{5E040AA6-F30F-4C08-8B37-3D37C81C9CF7}" dt="2023-03-02T16:07:48.389" v="889"/>
          <ac:inkMkLst>
            <pc:docMk/>
            <pc:sldMk cId="4226573330" sldId="261"/>
            <ac:inkMk id="2" creationId="{EB321681-516F-0DF3-9B91-6E13DAFEC2B2}"/>
          </ac:inkMkLst>
        </pc:inkChg>
        <pc:inkChg chg="add mod">
          <ac:chgData name="Venkatasubramanian, Mani V." userId="fbe5ce37-0145-4c31-b84a-b36f8beac5f3" providerId="ADAL" clId="{5E040AA6-F30F-4C08-8B37-3D37C81C9CF7}" dt="2023-03-02T16:07:48.389" v="889"/>
          <ac:inkMkLst>
            <pc:docMk/>
            <pc:sldMk cId="4226573330" sldId="261"/>
            <ac:inkMk id="3" creationId="{CA1E78B1-4BFC-78D7-2C27-92DDA4060653}"/>
          </ac:inkMkLst>
        </pc:inkChg>
        <pc:inkChg chg="add mod">
          <ac:chgData name="Venkatasubramanian, Mani V." userId="fbe5ce37-0145-4c31-b84a-b36f8beac5f3" providerId="ADAL" clId="{5E040AA6-F30F-4C08-8B37-3D37C81C9CF7}" dt="2023-03-02T16:07:48.389" v="889"/>
          <ac:inkMkLst>
            <pc:docMk/>
            <pc:sldMk cId="4226573330" sldId="261"/>
            <ac:inkMk id="4" creationId="{99B2DC5E-70C5-9EED-E406-04403BF5D71E}"/>
          </ac:inkMkLst>
        </pc:inkChg>
        <pc:inkChg chg="add mod">
          <ac:chgData name="Venkatasubramanian, Mani V." userId="fbe5ce37-0145-4c31-b84a-b36f8beac5f3" providerId="ADAL" clId="{5E040AA6-F30F-4C08-8B37-3D37C81C9CF7}" dt="2023-03-02T16:07:48.389" v="889"/>
          <ac:inkMkLst>
            <pc:docMk/>
            <pc:sldMk cId="4226573330" sldId="261"/>
            <ac:inkMk id="5" creationId="{C5912423-ED49-E19C-A961-B450B39FCAC3}"/>
          </ac:inkMkLst>
        </pc:inkChg>
        <pc:inkChg chg="add mod">
          <ac:chgData name="Venkatasubramanian, Mani V." userId="fbe5ce37-0145-4c31-b84a-b36f8beac5f3" providerId="ADAL" clId="{5E040AA6-F30F-4C08-8B37-3D37C81C9CF7}" dt="2023-03-02T16:07:48.389" v="889"/>
          <ac:inkMkLst>
            <pc:docMk/>
            <pc:sldMk cId="4226573330" sldId="261"/>
            <ac:inkMk id="6" creationId="{F078D830-C3E1-45F3-45DA-0051C1082AC1}"/>
          </ac:inkMkLst>
        </pc:inkChg>
        <pc:inkChg chg="add mod">
          <ac:chgData name="Venkatasubramanian, Mani V." userId="fbe5ce37-0145-4c31-b84a-b36f8beac5f3" providerId="ADAL" clId="{5E040AA6-F30F-4C08-8B37-3D37C81C9CF7}" dt="2023-03-02T16:07:48.389" v="889"/>
          <ac:inkMkLst>
            <pc:docMk/>
            <pc:sldMk cId="4226573330" sldId="261"/>
            <ac:inkMk id="7" creationId="{1456F869-5068-C063-3C0B-2041DF7352D1}"/>
          </ac:inkMkLst>
        </pc:inkChg>
        <pc:inkChg chg="add mod">
          <ac:chgData name="Venkatasubramanian, Mani V." userId="fbe5ce37-0145-4c31-b84a-b36f8beac5f3" providerId="ADAL" clId="{5E040AA6-F30F-4C08-8B37-3D37C81C9CF7}" dt="2023-03-02T16:07:48.389" v="889"/>
          <ac:inkMkLst>
            <pc:docMk/>
            <pc:sldMk cId="4226573330" sldId="261"/>
            <ac:inkMk id="8" creationId="{B5F3DD8C-EE2C-7DD1-418D-CE002C4F3B27}"/>
          </ac:inkMkLst>
        </pc:inkChg>
        <pc:inkChg chg="add mod">
          <ac:chgData name="Venkatasubramanian, Mani V." userId="fbe5ce37-0145-4c31-b84a-b36f8beac5f3" providerId="ADAL" clId="{5E040AA6-F30F-4C08-8B37-3D37C81C9CF7}" dt="2023-03-02T16:07:48.389" v="889"/>
          <ac:inkMkLst>
            <pc:docMk/>
            <pc:sldMk cId="4226573330" sldId="261"/>
            <ac:inkMk id="10" creationId="{CFC1AC77-2DE6-1DD7-9EDF-9E0175512AEB}"/>
          </ac:inkMkLst>
        </pc:inkChg>
        <pc:inkChg chg="add mod">
          <ac:chgData name="Venkatasubramanian, Mani V." userId="fbe5ce37-0145-4c31-b84a-b36f8beac5f3" providerId="ADAL" clId="{5E040AA6-F30F-4C08-8B37-3D37C81C9CF7}" dt="2023-03-02T16:07:48.389" v="889"/>
          <ac:inkMkLst>
            <pc:docMk/>
            <pc:sldMk cId="4226573330" sldId="261"/>
            <ac:inkMk id="11" creationId="{00FB8382-E972-9B4D-8D2A-269554B88291}"/>
          </ac:inkMkLst>
        </pc:inkChg>
        <pc:inkChg chg="add mod">
          <ac:chgData name="Venkatasubramanian, Mani V." userId="fbe5ce37-0145-4c31-b84a-b36f8beac5f3" providerId="ADAL" clId="{5E040AA6-F30F-4C08-8B37-3D37C81C9CF7}" dt="2023-03-02T16:07:48.389" v="889"/>
          <ac:inkMkLst>
            <pc:docMk/>
            <pc:sldMk cId="4226573330" sldId="261"/>
            <ac:inkMk id="12" creationId="{FAFDA8F3-4231-C4BC-368A-290C87F5D486}"/>
          </ac:inkMkLst>
        </pc:inkChg>
        <pc:inkChg chg="add mod">
          <ac:chgData name="Venkatasubramanian, Mani V." userId="fbe5ce37-0145-4c31-b84a-b36f8beac5f3" providerId="ADAL" clId="{5E040AA6-F30F-4C08-8B37-3D37C81C9CF7}" dt="2023-03-02T16:07:48.389" v="889"/>
          <ac:inkMkLst>
            <pc:docMk/>
            <pc:sldMk cId="4226573330" sldId="261"/>
            <ac:inkMk id="13" creationId="{487B111C-96FB-4CDF-D51E-67BE48D781BA}"/>
          </ac:inkMkLst>
        </pc:inkChg>
        <pc:inkChg chg="add mod">
          <ac:chgData name="Venkatasubramanian, Mani V." userId="fbe5ce37-0145-4c31-b84a-b36f8beac5f3" providerId="ADAL" clId="{5E040AA6-F30F-4C08-8B37-3D37C81C9CF7}" dt="2023-03-02T16:07:48.389" v="889"/>
          <ac:inkMkLst>
            <pc:docMk/>
            <pc:sldMk cId="4226573330" sldId="261"/>
            <ac:inkMk id="14" creationId="{27EE5FEA-54FE-E0E2-453B-D67262E06935}"/>
          </ac:inkMkLst>
        </pc:inkChg>
        <pc:inkChg chg="add mod">
          <ac:chgData name="Venkatasubramanian, Mani V." userId="fbe5ce37-0145-4c31-b84a-b36f8beac5f3" providerId="ADAL" clId="{5E040AA6-F30F-4C08-8B37-3D37C81C9CF7}" dt="2023-03-02T16:07:48.389" v="889"/>
          <ac:inkMkLst>
            <pc:docMk/>
            <pc:sldMk cId="4226573330" sldId="261"/>
            <ac:inkMk id="15" creationId="{2E011CA0-78FE-EFC7-D33B-8839C26264AC}"/>
          </ac:inkMkLst>
        </pc:inkChg>
        <pc:inkChg chg="add mod">
          <ac:chgData name="Venkatasubramanian, Mani V." userId="fbe5ce37-0145-4c31-b84a-b36f8beac5f3" providerId="ADAL" clId="{5E040AA6-F30F-4C08-8B37-3D37C81C9CF7}" dt="2023-03-02T16:07:48.389" v="889"/>
          <ac:inkMkLst>
            <pc:docMk/>
            <pc:sldMk cId="4226573330" sldId="261"/>
            <ac:inkMk id="16" creationId="{EC34D3AE-81F0-F899-85FD-BD16E056A80A}"/>
          </ac:inkMkLst>
        </pc:inkChg>
        <pc:inkChg chg="add mod">
          <ac:chgData name="Venkatasubramanian, Mani V." userId="fbe5ce37-0145-4c31-b84a-b36f8beac5f3" providerId="ADAL" clId="{5E040AA6-F30F-4C08-8B37-3D37C81C9CF7}" dt="2023-03-02T16:07:48.389" v="889"/>
          <ac:inkMkLst>
            <pc:docMk/>
            <pc:sldMk cId="4226573330" sldId="261"/>
            <ac:inkMk id="17" creationId="{8EDFF7D4-A793-AE8F-AA2C-DDD549A6647E}"/>
          </ac:inkMkLst>
        </pc:inkChg>
        <pc:inkChg chg="add mod">
          <ac:chgData name="Venkatasubramanian, Mani V." userId="fbe5ce37-0145-4c31-b84a-b36f8beac5f3" providerId="ADAL" clId="{5E040AA6-F30F-4C08-8B37-3D37C81C9CF7}" dt="2023-03-02T16:07:48.389" v="889"/>
          <ac:inkMkLst>
            <pc:docMk/>
            <pc:sldMk cId="4226573330" sldId="261"/>
            <ac:inkMk id="18" creationId="{BE21F5D3-2BB6-F8EA-E822-27F3A3B4154B}"/>
          </ac:inkMkLst>
        </pc:inkChg>
        <pc:inkChg chg="add mod">
          <ac:chgData name="Venkatasubramanian, Mani V." userId="fbe5ce37-0145-4c31-b84a-b36f8beac5f3" providerId="ADAL" clId="{5E040AA6-F30F-4C08-8B37-3D37C81C9CF7}" dt="2023-03-02T16:07:48.389" v="889"/>
          <ac:inkMkLst>
            <pc:docMk/>
            <pc:sldMk cId="4226573330" sldId="261"/>
            <ac:inkMk id="19" creationId="{7170E1B6-674B-1B45-41FE-63F9485E4C25}"/>
          </ac:inkMkLst>
        </pc:inkChg>
        <pc:inkChg chg="add mod">
          <ac:chgData name="Venkatasubramanian, Mani V." userId="fbe5ce37-0145-4c31-b84a-b36f8beac5f3" providerId="ADAL" clId="{5E040AA6-F30F-4C08-8B37-3D37C81C9CF7}" dt="2023-03-02T16:07:48.389" v="889"/>
          <ac:inkMkLst>
            <pc:docMk/>
            <pc:sldMk cId="4226573330" sldId="261"/>
            <ac:inkMk id="20" creationId="{C060F7DF-AD9B-DC04-B218-7C55733C1945}"/>
          </ac:inkMkLst>
        </pc:inkChg>
        <pc:inkChg chg="add mod">
          <ac:chgData name="Venkatasubramanian, Mani V." userId="fbe5ce37-0145-4c31-b84a-b36f8beac5f3" providerId="ADAL" clId="{5E040AA6-F30F-4C08-8B37-3D37C81C9CF7}" dt="2023-03-02T16:07:48.389" v="889"/>
          <ac:inkMkLst>
            <pc:docMk/>
            <pc:sldMk cId="4226573330" sldId="261"/>
            <ac:inkMk id="21" creationId="{9AC7DE6B-15FB-BA63-0D10-A2EE130F9A7D}"/>
          </ac:inkMkLst>
        </pc:inkChg>
        <pc:inkChg chg="add mod">
          <ac:chgData name="Venkatasubramanian, Mani V." userId="fbe5ce37-0145-4c31-b84a-b36f8beac5f3" providerId="ADAL" clId="{5E040AA6-F30F-4C08-8B37-3D37C81C9CF7}" dt="2023-03-02T16:07:48.389" v="889"/>
          <ac:inkMkLst>
            <pc:docMk/>
            <pc:sldMk cId="4226573330" sldId="261"/>
            <ac:inkMk id="23" creationId="{61E3CD17-0B46-5559-7263-E6FDC2EA9529}"/>
          </ac:inkMkLst>
        </pc:inkChg>
        <pc:inkChg chg="add mod">
          <ac:chgData name="Venkatasubramanian, Mani V." userId="fbe5ce37-0145-4c31-b84a-b36f8beac5f3" providerId="ADAL" clId="{5E040AA6-F30F-4C08-8B37-3D37C81C9CF7}" dt="2023-03-02T16:07:48.389" v="889"/>
          <ac:inkMkLst>
            <pc:docMk/>
            <pc:sldMk cId="4226573330" sldId="261"/>
            <ac:inkMk id="24" creationId="{F63795E5-080D-76C6-D99C-AEC9A0196560}"/>
          </ac:inkMkLst>
        </pc:inkChg>
        <pc:inkChg chg="add mod">
          <ac:chgData name="Venkatasubramanian, Mani V." userId="fbe5ce37-0145-4c31-b84a-b36f8beac5f3" providerId="ADAL" clId="{5E040AA6-F30F-4C08-8B37-3D37C81C9CF7}" dt="2023-03-02T16:07:48.389" v="889"/>
          <ac:inkMkLst>
            <pc:docMk/>
            <pc:sldMk cId="4226573330" sldId="261"/>
            <ac:inkMk id="25" creationId="{D3DDE5F2-E831-EC01-B775-F47CE1BC5074}"/>
          </ac:inkMkLst>
        </pc:inkChg>
        <pc:inkChg chg="add mod">
          <ac:chgData name="Venkatasubramanian, Mani V." userId="fbe5ce37-0145-4c31-b84a-b36f8beac5f3" providerId="ADAL" clId="{5E040AA6-F30F-4C08-8B37-3D37C81C9CF7}" dt="2023-03-02T16:07:48.389" v="889"/>
          <ac:inkMkLst>
            <pc:docMk/>
            <pc:sldMk cId="4226573330" sldId="261"/>
            <ac:inkMk id="26" creationId="{2FD0759E-D77F-0080-CBBB-9C39BEFE7911}"/>
          </ac:inkMkLst>
        </pc:inkChg>
        <pc:inkChg chg="add mod">
          <ac:chgData name="Venkatasubramanian, Mani V." userId="fbe5ce37-0145-4c31-b84a-b36f8beac5f3" providerId="ADAL" clId="{5E040AA6-F30F-4C08-8B37-3D37C81C9CF7}" dt="2023-03-02T16:07:48.389" v="889"/>
          <ac:inkMkLst>
            <pc:docMk/>
            <pc:sldMk cId="4226573330" sldId="261"/>
            <ac:inkMk id="27" creationId="{9DF94B35-E498-E0AD-AAE7-18B3E4CF06EA}"/>
          </ac:inkMkLst>
        </pc:inkChg>
        <pc:inkChg chg="add mod">
          <ac:chgData name="Venkatasubramanian, Mani V." userId="fbe5ce37-0145-4c31-b84a-b36f8beac5f3" providerId="ADAL" clId="{5E040AA6-F30F-4C08-8B37-3D37C81C9CF7}" dt="2023-03-02T16:07:48.389" v="889"/>
          <ac:inkMkLst>
            <pc:docMk/>
            <pc:sldMk cId="4226573330" sldId="261"/>
            <ac:inkMk id="28" creationId="{166AC0C7-FC3F-8C98-2BE7-33D3D29391A8}"/>
          </ac:inkMkLst>
        </pc:inkChg>
        <pc:inkChg chg="add mod">
          <ac:chgData name="Venkatasubramanian, Mani V." userId="fbe5ce37-0145-4c31-b84a-b36f8beac5f3" providerId="ADAL" clId="{5E040AA6-F30F-4C08-8B37-3D37C81C9CF7}" dt="2023-03-02T16:07:48.389" v="889"/>
          <ac:inkMkLst>
            <pc:docMk/>
            <pc:sldMk cId="4226573330" sldId="261"/>
            <ac:inkMk id="30" creationId="{1A1A5317-3C08-0D68-7EDD-2766AFBD0439}"/>
          </ac:inkMkLst>
        </pc:inkChg>
        <pc:inkChg chg="add mod">
          <ac:chgData name="Venkatasubramanian, Mani V." userId="fbe5ce37-0145-4c31-b84a-b36f8beac5f3" providerId="ADAL" clId="{5E040AA6-F30F-4C08-8B37-3D37C81C9CF7}" dt="2023-03-02T16:07:48.389" v="889"/>
          <ac:inkMkLst>
            <pc:docMk/>
            <pc:sldMk cId="4226573330" sldId="261"/>
            <ac:inkMk id="31" creationId="{2CAD6BFC-E755-CB6D-7861-D06DD22BF7FE}"/>
          </ac:inkMkLst>
        </pc:inkChg>
        <pc:inkChg chg="add mod">
          <ac:chgData name="Venkatasubramanian, Mani V." userId="fbe5ce37-0145-4c31-b84a-b36f8beac5f3" providerId="ADAL" clId="{5E040AA6-F30F-4C08-8B37-3D37C81C9CF7}" dt="2023-03-02T16:07:48.389" v="889"/>
          <ac:inkMkLst>
            <pc:docMk/>
            <pc:sldMk cId="4226573330" sldId="261"/>
            <ac:inkMk id="32" creationId="{FA6F4EF3-A85B-73E2-999A-EEAFD8C603CB}"/>
          </ac:inkMkLst>
        </pc:inkChg>
        <pc:inkChg chg="add mod">
          <ac:chgData name="Venkatasubramanian, Mani V." userId="fbe5ce37-0145-4c31-b84a-b36f8beac5f3" providerId="ADAL" clId="{5E040AA6-F30F-4C08-8B37-3D37C81C9CF7}" dt="2023-03-02T16:07:48.389" v="889"/>
          <ac:inkMkLst>
            <pc:docMk/>
            <pc:sldMk cId="4226573330" sldId="261"/>
            <ac:inkMk id="33" creationId="{82A32094-C862-8946-FDC0-936D48AF67CA}"/>
          </ac:inkMkLst>
        </pc:inkChg>
        <pc:inkChg chg="add mod">
          <ac:chgData name="Venkatasubramanian, Mani V." userId="fbe5ce37-0145-4c31-b84a-b36f8beac5f3" providerId="ADAL" clId="{5E040AA6-F30F-4C08-8B37-3D37C81C9CF7}" dt="2023-03-02T16:07:48.389" v="889"/>
          <ac:inkMkLst>
            <pc:docMk/>
            <pc:sldMk cId="4226573330" sldId="261"/>
            <ac:inkMk id="34" creationId="{C8C9787D-C0FA-93F3-DC6E-2E871A2C913E}"/>
          </ac:inkMkLst>
        </pc:inkChg>
        <pc:inkChg chg="add mod">
          <ac:chgData name="Venkatasubramanian, Mani V." userId="fbe5ce37-0145-4c31-b84a-b36f8beac5f3" providerId="ADAL" clId="{5E040AA6-F30F-4C08-8B37-3D37C81C9CF7}" dt="2023-03-02T16:07:48.389" v="889"/>
          <ac:inkMkLst>
            <pc:docMk/>
            <pc:sldMk cId="4226573330" sldId="261"/>
            <ac:inkMk id="35" creationId="{4A682873-2691-792E-CDDC-A49FAA580EF5}"/>
          </ac:inkMkLst>
        </pc:inkChg>
        <pc:inkChg chg="add mod">
          <ac:chgData name="Venkatasubramanian, Mani V." userId="fbe5ce37-0145-4c31-b84a-b36f8beac5f3" providerId="ADAL" clId="{5E040AA6-F30F-4C08-8B37-3D37C81C9CF7}" dt="2023-03-02T16:07:48.389" v="889"/>
          <ac:inkMkLst>
            <pc:docMk/>
            <pc:sldMk cId="4226573330" sldId="261"/>
            <ac:inkMk id="38" creationId="{07F64B5E-9C49-B1FF-C6C7-9EDBBF69F519}"/>
          </ac:inkMkLst>
        </pc:inkChg>
        <pc:inkChg chg="add mod">
          <ac:chgData name="Venkatasubramanian, Mani V." userId="fbe5ce37-0145-4c31-b84a-b36f8beac5f3" providerId="ADAL" clId="{5E040AA6-F30F-4C08-8B37-3D37C81C9CF7}" dt="2023-03-02T16:07:48.389" v="889"/>
          <ac:inkMkLst>
            <pc:docMk/>
            <pc:sldMk cId="4226573330" sldId="261"/>
            <ac:inkMk id="39" creationId="{878043E2-150A-BFE1-B251-C0DF2901D61C}"/>
          </ac:inkMkLst>
        </pc:inkChg>
        <pc:inkChg chg="add mod">
          <ac:chgData name="Venkatasubramanian, Mani V." userId="fbe5ce37-0145-4c31-b84a-b36f8beac5f3" providerId="ADAL" clId="{5E040AA6-F30F-4C08-8B37-3D37C81C9CF7}" dt="2023-03-02T16:07:48.389" v="889"/>
          <ac:inkMkLst>
            <pc:docMk/>
            <pc:sldMk cId="4226573330" sldId="261"/>
            <ac:inkMk id="40" creationId="{02E4A3F2-5CBF-EBA3-DC75-6E0DDDC85E11}"/>
          </ac:inkMkLst>
        </pc:inkChg>
        <pc:inkChg chg="add mod">
          <ac:chgData name="Venkatasubramanian, Mani V." userId="fbe5ce37-0145-4c31-b84a-b36f8beac5f3" providerId="ADAL" clId="{5E040AA6-F30F-4C08-8B37-3D37C81C9CF7}" dt="2023-03-02T16:07:48.389" v="889"/>
          <ac:inkMkLst>
            <pc:docMk/>
            <pc:sldMk cId="4226573330" sldId="261"/>
            <ac:inkMk id="41" creationId="{65019D71-D6B3-8B7D-3BB9-F59A19BA5105}"/>
          </ac:inkMkLst>
        </pc:inkChg>
        <pc:inkChg chg="add mod">
          <ac:chgData name="Venkatasubramanian, Mani V." userId="fbe5ce37-0145-4c31-b84a-b36f8beac5f3" providerId="ADAL" clId="{5E040AA6-F30F-4C08-8B37-3D37C81C9CF7}" dt="2023-03-02T16:07:48.389" v="889"/>
          <ac:inkMkLst>
            <pc:docMk/>
            <pc:sldMk cId="4226573330" sldId="261"/>
            <ac:inkMk id="42" creationId="{33CD3438-879B-7F2B-262C-D1EA89A861E5}"/>
          </ac:inkMkLst>
        </pc:inkChg>
        <pc:inkChg chg="add mod">
          <ac:chgData name="Venkatasubramanian, Mani V." userId="fbe5ce37-0145-4c31-b84a-b36f8beac5f3" providerId="ADAL" clId="{5E040AA6-F30F-4C08-8B37-3D37C81C9CF7}" dt="2023-03-02T16:07:48.389" v="889"/>
          <ac:inkMkLst>
            <pc:docMk/>
            <pc:sldMk cId="4226573330" sldId="261"/>
            <ac:inkMk id="43" creationId="{CEC62C22-0655-582C-B829-36ADD36E25EF}"/>
          </ac:inkMkLst>
        </pc:inkChg>
        <pc:inkChg chg="add mod">
          <ac:chgData name="Venkatasubramanian, Mani V." userId="fbe5ce37-0145-4c31-b84a-b36f8beac5f3" providerId="ADAL" clId="{5E040AA6-F30F-4C08-8B37-3D37C81C9CF7}" dt="2023-03-02T16:07:48.389" v="889"/>
          <ac:inkMkLst>
            <pc:docMk/>
            <pc:sldMk cId="4226573330" sldId="261"/>
            <ac:inkMk id="44" creationId="{87017537-ECFC-4B17-890A-F363E3A1DE72}"/>
          </ac:inkMkLst>
        </pc:inkChg>
        <pc:inkChg chg="add mod">
          <ac:chgData name="Venkatasubramanian, Mani V." userId="fbe5ce37-0145-4c31-b84a-b36f8beac5f3" providerId="ADAL" clId="{5E040AA6-F30F-4C08-8B37-3D37C81C9CF7}" dt="2023-03-02T16:07:48.389" v="889"/>
          <ac:inkMkLst>
            <pc:docMk/>
            <pc:sldMk cId="4226573330" sldId="261"/>
            <ac:inkMk id="45" creationId="{55DC0E43-27DC-616F-F5E0-C55D40FD8753}"/>
          </ac:inkMkLst>
        </pc:inkChg>
        <pc:inkChg chg="add mod">
          <ac:chgData name="Venkatasubramanian, Mani V." userId="fbe5ce37-0145-4c31-b84a-b36f8beac5f3" providerId="ADAL" clId="{5E040AA6-F30F-4C08-8B37-3D37C81C9CF7}" dt="2023-03-02T16:07:48.389" v="889"/>
          <ac:inkMkLst>
            <pc:docMk/>
            <pc:sldMk cId="4226573330" sldId="261"/>
            <ac:inkMk id="46" creationId="{F130F3D3-274A-CDD6-BC8D-7737A1B46226}"/>
          </ac:inkMkLst>
        </pc:inkChg>
        <pc:inkChg chg="add mod">
          <ac:chgData name="Venkatasubramanian, Mani V." userId="fbe5ce37-0145-4c31-b84a-b36f8beac5f3" providerId="ADAL" clId="{5E040AA6-F30F-4C08-8B37-3D37C81C9CF7}" dt="2023-03-02T16:07:48.389" v="889"/>
          <ac:inkMkLst>
            <pc:docMk/>
            <pc:sldMk cId="4226573330" sldId="261"/>
            <ac:inkMk id="47" creationId="{6DACF2CC-E1FF-44E8-C4CE-31D028C26E6E}"/>
          </ac:inkMkLst>
        </pc:inkChg>
        <pc:inkChg chg="add mod">
          <ac:chgData name="Venkatasubramanian, Mani V." userId="fbe5ce37-0145-4c31-b84a-b36f8beac5f3" providerId="ADAL" clId="{5E040AA6-F30F-4C08-8B37-3D37C81C9CF7}" dt="2023-03-02T16:07:48.389" v="889"/>
          <ac:inkMkLst>
            <pc:docMk/>
            <pc:sldMk cId="4226573330" sldId="261"/>
            <ac:inkMk id="48" creationId="{5FC70A28-67A9-6DC4-7C5B-439AEAB69B23}"/>
          </ac:inkMkLst>
        </pc:inkChg>
        <pc:inkChg chg="add mod">
          <ac:chgData name="Venkatasubramanian, Mani V." userId="fbe5ce37-0145-4c31-b84a-b36f8beac5f3" providerId="ADAL" clId="{5E040AA6-F30F-4C08-8B37-3D37C81C9CF7}" dt="2023-03-02T16:07:48.389" v="889"/>
          <ac:inkMkLst>
            <pc:docMk/>
            <pc:sldMk cId="4226573330" sldId="261"/>
            <ac:inkMk id="49" creationId="{ACDE293B-500C-F8EA-39DD-A0FDA4A40B61}"/>
          </ac:inkMkLst>
        </pc:inkChg>
        <pc:inkChg chg="add mod">
          <ac:chgData name="Venkatasubramanian, Mani V." userId="fbe5ce37-0145-4c31-b84a-b36f8beac5f3" providerId="ADAL" clId="{5E040AA6-F30F-4C08-8B37-3D37C81C9CF7}" dt="2023-03-02T16:07:48.389" v="889"/>
          <ac:inkMkLst>
            <pc:docMk/>
            <pc:sldMk cId="4226573330" sldId="261"/>
            <ac:inkMk id="50" creationId="{50678704-CD42-C7A4-F46D-3A874259F466}"/>
          </ac:inkMkLst>
        </pc:inkChg>
        <pc:inkChg chg="add mod">
          <ac:chgData name="Venkatasubramanian, Mani V." userId="fbe5ce37-0145-4c31-b84a-b36f8beac5f3" providerId="ADAL" clId="{5E040AA6-F30F-4C08-8B37-3D37C81C9CF7}" dt="2023-03-02T16:07:48.389" v="889"/>
          <ac:inkMkLst>
            <pc:docMk/>
            <pc:sldMk cId="4226573330" sldId="261"/>
            <ac:inkMk id="51" creationId="{4F813E37-9904-6666-52A9-F64EDD5BA9DD}"/>
          </ac:inkMkLst>
        </pc:inkChg>
        <pc:inkChg chg="add mod">
          <ac:chgData name="Venkatasubramanian, Mani V." userId="fbe5ce37-0145-4c31-b84a-b36f8beac5f3" providerId="ADAL" clId="{5E040AA6-F30F-4C08-8B37-3D37C81C9CF7}" dt="2023-03-02T16:07:48.389" v="889"/>
          <ac:inkMkLst>
            <pc:docMk/>
            <pc:sldMk cId="4226573330" sldId="261"/>
            <ac:inkMk id="52" creationId="{48533FFE-B9CF-EE99-E742-6FE01BE04A0D}"/>
          </ac:inkMkLst>
        </pc:inkChg>
        <pc:inkChg chg="add mod">
          <ac:chgData name="Venkatasubramanian, Mani V." userId="fbe5ce37-0145-4c31-b84a-b36f8beac5f3" providerId="ADAL" clId="{5E040AA6-F30F-4C08-8B37-3D37C81C9CF7}" dt="2023-03-02T16:07:48.389" v="889"/>
          <ac:inkMkLst>
            <pc:docMk/>
            <pc:sldMk cId="4226573330" sldId="261"/>
            <ac:inkMk id="55" creationId="{26F12DF0-5569-B02C-2280-4F09B68D7D24}"/>
          </ac:inkMkLst>
        </pc:inkChg>
        <pc:inkChg chg="add mod">
          <ac:chgData name="Venkatasubramanian, Mani V." userId="fbe5ce37-0145-4c31-b84a-b36f8beac5f3" providerId="ADAL" clId="{5E040AA6-F30F-4C08-8B37-3D37C81C9CF7}" dt="2023-03-02T16:07:48.389" v="889"/>
          <ac:inkMkLst>
            <pc:docMk/>
            <pc:sldMk cId="4226573330" sldId="261"/>
            <ac:inkMk id="56" creationId="{70F436DB-B3D1-C366-BE7A-4A0BFC1D1C21}"/>
          </ac:inkMkLst>
        </pc:inkChg>
        <pc:inkChg chg="add mod">
          <ac:chgData name="Venkatasubramanian, Mani V." userId="fbe5ce37-0145-4c31-b84a-b36f8beac5f3" providerId="ADAL" clId="{5E040AA6-F30F-4C08-8B37-3D37C81C9CF7}" dt="2023-03-02T16:07:48.389" v="889"/>
          <ac:inkMkLst>
            <pc:docMk/>
            <pc:sldMk cId="4226573330" sldId="261"/>
            <ac:inkMk id="57" creationId="{BD21F504-616A-BC08-4402-B91EF87E628F}"/>
          </ac:inkMkLst>
        </pc:inkChg>
        <pc:inkChg chg="add mod">
          <ac:chgData name="Venkatasubramanian, Mani V." userId="fbe5ce37-0145-4c31-b84a-b36f8beac5f3" providerId="ADAL" clId="{5E040AA6-F30F-4C08-8B37-3D37C81C9CF7}" dt="2023-03-02T16:07:48.389" v="889"/>
          <ac:inkMkLst>
            <pc:docMk/>
            <pc:sldMk cId="4226573330" sldId="261"/>
            <ac:inkMk id="58" creationId="{05787E18-8C2D-727E-6C8D-574F7FE84508}"/>
          </ac:inkMkLst>
        </pc:inkChg>
        <pc:inkChg chg="add mod">
          <ac:chgData name="Venkatasubramanian, Mani V." userId="fbe5ce37-0145-4c31-b84a-b36f8beac5f3" providerId="ADAL" clId="{5E040AA6-F30F-4C08-8B37-3D37C81C9CF7}" dt="2023-03-02T16:07:48.389" v="889"/>
          <ac:inkMkLst>
            <pc:docMk/>
            <pc:sldMk cId="4226573330" sldId="261"/>
            <ac:inkMk id="59" creationId="{ED9B45FF-9058-0265-D3FB-898ED574B7D8}"/>
          </ac:inkMkLst>
        </pc:inkChg>
        <pc:inkChg chg="add mod">
          <ac:chgData name="Venkatasubramanian, Mani V." userId="fbe5ce37-0145-4c31-b84a-b36f8beac5f3" providerId="ADAL" clId="{5E040AA6-F30F-4C08-8B37-3D37C81C9CF7}" dt="2023-03-02T16:07:48.389" v="889"/>
          <ac:inkMkLst>
            <pc:docMk/>
            <pc:sldMk cId="4226573330" sldId="261"/>
            <ac:inkMk id="60" creationId="{AD52DC71-CADA-A1F0-5CA6-F7F14D7F4803}"/>
          </ac:inkMkLst>
        </pc:inkChg>
        <pc:inkChg chg="add mod">
          <ac:chgData name="Venkatasubramanian, Mani V." userId="fbe5ce37-0145-4c31-b84a-b36f8beac5f3" providerId="ADAL" clId="{5E040AA6-F30F-4C08-8B37-3D37C81C9CF7}" dt="2023-03-02T16:07:48.389" v="889"/>
          <ac:inkMkLst>
            <pc:docMk/>
            <pc:sldMk cId="4226573330" sldId="261"/>
            <ac:inkMk id="61" creationId="{359E77AE-04DF-1A90-FBB5-2FB12F00FBA3}"/>
          </ac:inkMkLst>
        </pc:inkChg>
        <pc:inkChg chg="add mod">
          <ac:chgData name="Venkatasubramanian, Mani V." userId="fbe5ce37-0145-4c31-b84a-b36f8beac5f3" providerId="ADAL" clId="{5E040AA6-F30F-4C08-8B37-3D37C81C9CF7}" dt="2023-03-02T16:07:48.389" v="889"/>
          <ac:inkMkLst>
            <pc:docMk/>
            <pc:sldMk cId="4226573330" sldId="261"/>
            <ac:inkMk id="62" creationId="{76B7EEE0-077B-A8F4-2249-9BD0F349C3EC}"/>
          </ac:inkMkLst>
        </pc:inkChg>
        <pc:inkChg chg="add mod">
          <ac:chgData name="Venkatasubramanian, Mani V." userId="fbe5ce37-0145-4c31-b84a-b36f8beac5f3" providerId="ADAL" clId="{5E040AA6-F30F-4C08-8B37-3D37C81C9CF7}" dt="2023-03-02T16:07:48.389" v="889"/>
          <ac:inkMkLst>
            <pc:docMk/>
            <pc:sldMk cId="4226573330" sldId="261"/>
            <ac:inkMk id="63" creationId="{380E16C9-060D-D65F-40F3-6C4167AF0BD8}"/>
          </ac:inkMkLst>
        </pc:inkChg>
        <pc:inkChg chg="add mod">
          <ac:chgData name="Venkatasubramanian, Mani V." userId="fbe5ce37-0145-4c31-b84a-b36f8beac5f3" providerId="ADAL" clId="{5E040AA6-F30F-4C08-8B37-3D37C81C9CF7}" dt="2023-03-02T16:07:48.389" v="889"/>
          <ac:inkMkLst>
            <pc:docMk/>
            <pc:sldMk cId="4226573330" sldId="261"/>
            <ac:inkMk id="65" creationId="{3C43F860-9FB2-DE4B-924B-E41830C5F47B}"/>
          </ac:inkMkLst>
        </pc:inkChg>
        <pc:inkChg chg="add mod">
          <ac:chgData name="Venkatasubramanian, Mani V." userId="fbe5ce37-0145-4c31-b84a-b36f8beac5f3" providerId="ADAL" clId="{5E040AA6-F30F-4C08-8B37-3D37C81C9CF7}" dt="2023-03-02T16:07:48.389" v="889"/>
          <ac:inkMkLst>
            <pc:docMk/>
            <pc:sldMk cId="4226573330" sldId="261"/>
            <ac:inkMk id="66" creationId="{0F84CDB4-0C49-35C2-7F28-A69799E8C0EC}"/>
          </ac:inkMkLst>
        </pc:inkChg>
        <pc:inkChg chg="add mod">
          <ac:chgData name="Venkatasubramanian, Mani V." userId="fbe5ce37-0145-4c31-b84a-b36f8beac5f3" providerId="ADAL" clId="{5E040AA6-F30F-4C08-8B37-3D37C81C9CF7}" dt="2023-03-02T16:07:48.389" v="889"/>
          <ac:inkMkLst>
            <pc:docMk/>
            <pc:sldMk cId="4226573330" sldId="261"/>
            <ac:inkMk id="67" creationId="{1D793B1E-27BA-68B6-2EEA-0F23D7FCDD16}"/>
          </ac:inkMkLst>
        </pc:inkChg>
        <pc:inkChg chg="add mod">
          <ac:chgData name="Venkatasubramanian, Mani V." userId="fbe5ce37-0145-4c31-b84a-b36f8beac5f3" providerId="ADAL" clId="{5E040AA6-F30F-4C08-8B37-3D37C81C9CF7}" dt="2023-03-02T16:07:48.389" v="889"/>
          <ac:inkMkLst>
            <pc:docMk/>
            <pc:sldMk cId="4226573330" sldId="261"/>
            <ac:inkMk id="68" creationId="{A32F839A-966C-B090-8D8A-F77916605529}"/>
          </ac:inkMkLst>
        </pc:inkChg>
        <pc:inkChg chg="add mod">
          <ac:chgData name="Venkatasubramanian, Mani V." userId="fbe5ce37-0145-4c31-b84a-b36f8beac5f3" providerId="ADAL" clId="{5E040AA6-F30F-4C08-8B37-3D37C81C9CF7}" dt="2023-03-02T16:07:48.389" v="889"/>
          <ac:inkMkLst>
            <pc:docMk/>
            <pc:sldMk cId="4226573330" sldId="261"/>
            <ac:inkMk id="69" creationId="{271987F6-9E75-F0D7-1D98-78A5E749207C}"/>
          </ac:inkMkLst>
        </pc:inkChg>
        <pc:inkChg chg="add mod">
          <ac:chgData name="Venkatasubramanian, Mani V." userId="fbe5ce37-0145-4c31-b84a-b36f8beac5f3" providerId="ADAL" clId="{5E040AA6-F30F-4C08-8B37-3D37C81C9CF7}" dt="2023-03-02T16:07:48.389" v="889"/>
          <ac:inkMkLst>
            <pc:docMk/>
            <pc:sldMk cId="4226573330" sldId="261"/>
            <ac:inkMk id="70" creationId="{E671BE7C-457A-7C3A-FE06-5A866D39BE6E}"/>
          </ac:inkMkLst>
        </pc:inkChg>
        <pc:inkChg chg="add mod">
          <ac:chgData name="Venkatasubramanian, Mani V." userId="fbe5ce37-0145-4c31-b84a-b36f8beac5f3" providerId="ADAL" clId="{5E040AA6-F30F-4C08-8B37-3D37C81C9CF7}" dt="2023-03-02T16:07:48.389" v="889"/>
          <ac:inkMkLst>
            <pc:docMk/>
            <pc:sldMk cId="4226573330" sldId="261"/>
            <ac:inkMk id="71" creationId="{63F52DF8-6549-C4AC-8AD4-B7092BBD4382}"/>
          </ac:inkMkLst>
        </pc:inkChg>
        <pc:inkChg chg="add mod">
          <ac:chgData name="Venkatasubramanian, Mani V." userId="fbe5ce37-0145-4c31-b84a-b36f8beac5f3" providerId="ADAL" clId="{5E040AA6-F30F-4C08-8B37-3D37C81C9CF7}" dt="2023-03-02T16:07:48.389" v="889"/>
          <ac:inkMkLst>
            <pc:docMk/>
            <pc:sldMk cId="4226573330" sldId="261"/>
            <ac:inkMk id="72" creationId="{91A0FA7E-98A2-5C1F-4FA9-B24537881DD4}"/>
          </ac:inkMkLst>
        </pc:inkChg>
        <pc:inkChg chg="add mod">
          <ac:chgData name="Venkatasubramanian, Mani V." userId="fbe5ce37-0145-4c31-b84a-b36f8beac5f3" providerId="ADAL" clId="{5E040AA6-F30F-4C08-8B37-3D37C81C9CF7}" dt="2023-03-02T16:07:48.389" v="889"/>
          <ac:inkMkLst>
            <pc:docMk/>
            <pc:sldMk cId="4226573330" sldId="261"/>
            <ac:inkMk id="73" creationId="{0F9BE73E-1F41-C0C4-086B-0CA4BA4C8272}"/>
          </ac:inkMkLst>
        </pc:inkChg>
        <pc:inkChg chg="add mod">
          <ac:chgData name="Venkatasubramanian, Mani V." userId="fbe5ce37-0145-4c31-b84a-b36f8beac5f3" providerId="ADAL" clId="{5E040AA6-F30F-4C08-8B37-3D37C81C9CF7}" dt="2023-03-02T16:07:48.389" v="889"/>
          <ac:inkMkLst>
            <pc:docMk/>
            <pc:sldMk cId="4226573330" sldId="261"/>
            <ac:inkMk id="74" creationId="{B3750ECF-7D6F-B1EC-65FC-853DCD9B39BC}"/>
          </ac:inkMkLst>
        </pc:inkChg>
        <pc:inkChg chg="add mod">
          <ac:chgData name="Venkatasubramanian, Mani V." userId="fbe5ce37-0145-4c31-b84a-b36f8beac5f3" providerId="ADAL" clId="{5E040AA6-F30F-4C08-8B37-3D37C81C9CF7}" dt="2023-03-02T16:07:48.389" v="889"/>
          <ac:inkMkLst>
            <pc:docMk/>
            <pc:sldMk cId="4226573330" sldId="261"/>
            <ac:inkMk id="75" creationId="{98C2062E-A4D0-DFCE-8026-914015D39AC3}"/>
          </ac:inkMkLst>
        </pc:inkChg>
        <pc:inkChg chg="add mod">
          <ac:chgData name="Venkatasubramanian, Mani V." userId="fbe5ce37-0145-4c31-b84a-b36f8beac5f3" providerId="ADAL" clId="{5E040AA6-F30F-4C08-8B37-3D37C81C9CF7}" dt="2023-03-02T16:07:48.389" v="889"/>
          <ac:inkMkLst>
            <pc:docMk/>
            <pc:sldMk cId="4226573330" sldId="261"/>
            <ac:inkMk id="76" creationId="{8901B1E8-F609-CB74-611F-53C3EA6E72F2}"/>
          </ac:inkMkLst>
        </pc:inkChg>
        <pc:inkChg chg="add mod">
          <ac:chgData name="Venkatasubramanian, Mani V." userId="fbe5ce37-0145-4c31-b84a-b36f8beac5f3" providerId="ADAL" clId="{5E040AA6-F30F-4C08-8B37-3D37C81C9CF7}" dt="2023-03-02T16:07:48.389" v="889"/>
          <ac:inkMkLst>
            <pc:docMk/>
            <pc:sldMk cId="4226573330" sldId="261"/>
            <ac:inkMk id="77" creationId="{776E053B-7AB8-0E86-F30E-8645CAFD71DE}"/>
          </ac:inkMkLst>
        </pc:inkChg>
        <pc:inkChg chg="add mod">
          <ac:chgData name="Venkatasubramanian, Mani V." userId="fbe5ce37-0145-4c31-b84a-b36f8beac5f3" providerId="ADAL" clId="{5E040AA6-F30F-4C08-8B37-3D37C81C9CF7}" dt="2023-03-02T16:07:48.389" v="889"/>
          <ac:inkMkLst>
            <pc:docMk/>
            <pc:sldMk cId="4226573330" sldId="261"/>
            <ac:inkMk id="78" creationId="{873E29FE-7E45-15FB-FC78-625ACA2B1655}"/>
          </ac:inkMkLst>
        </pc:inkChg>
        <pc:inkChg chg="add mod">
          <ac:chgData name="Venkatasubramanian, Mani V." userId="fbe5ce37-0145-4c31-b84a-b36f8beac5f3" providerId="ADAL" clId="{5E040AA6-F30F-4C08-8B37-3D37C81C9CF7}" dt="2023-03-02T16:07:48.389" v="889"/>
          <ac:inkMkLst>
            <pc:docMk/>
            <pc:sldMk cId="4226573330" sldId="261"/>
            <ac:inkMk id="79" creationId="{8C67A113-B566-8E00-E160-4D38AA454088}"/>
          </ac:inkMkLst>
        </pc:inkChg>
        <pc:inkChg chg="add mod">
          <ac:chgData name="Venkatasubramanian, Mani V." userId="fbe5ce37-0145-4c31-b84a-b36f8beac5f3" providerId="ADAL" clId="{5E040AA6-F30F-4C08-8B37-3D37C81C9CF7}" dt="2023-03-02T16:07:48.389" v="889"/>
          <ac:inkMkLst>
            <pc:docMk/>
            <pc:sldMk cId="4226573330" sldId="261"/>
            <ac:inkMk id="82" creationId="{ED1AE895-8E08-1A70-DF47-6EA72AC51A90}"/>
          </ac:inkMkLst>
        </pc:inkChg>
        <pc:inkChg chg="add mod">
          <ac:chgData name="Venkatasubramanian, Mani V." userId="fbe5ce37-0145-4c31-b84a-b36f8beac5f3" providerId="ADAL" clId="{5E040AA6-F30F-4C08-8B37-3D37C81C9CF7}" dt="2023-03-02T16:07:48.389" v="889"/>
          <ac:inkMkLst>
            <pc:docMk/>
            <pc:sldMk cId="4226573330" sldId="261"/>
            <ac:inkMk id="83" creationId="{E3EC0C8E-8FCE-55A7-FE3C-DF3E64F3228F}"/>
          </ac:inkMkLst>
        </pc:inkChg>
        <pc:inkChg chg="add mod">
          <ac:chgData name="Venkatasubramanian, Mani V." userId="fbe5ce37-0145-4c31-b84a-b36f8beac5f3" providerId="ADAL" clId="{5E040AA6-F30F-4C08-8B37-3D37C81C9CF7}" dt="2023-03-02T16:07:48.389" v="889"/>
          <ac:inkMkLst>
            <pc:docMk/>
            <pc:sldMk cId="4226573330" sldId="261"/>
            <ac:inkMk id="84" creationId="{A8529C74-DACA-3B8F-F1DC-3C8CCD054CA0}"/>
          </ac:inkMkLst>
        </pc:inkChg>
        <pc:inkChg chg="add mod">
          <ac:chgData name="Venkatasubramanian, Mani V." userId="fbe5ce37-0145-4c31-b84a-b36f8beac5f3" providerId="ADAL" clId="{5E040AA6-F30F-4C08-8B37-3D37C81C9CF7}" dt="2023-03-02T16:07:48.389" v="889"/>
          <ac:inkMkLst>
            <pc:docMk/>
            <pc:sldMk cId="4226573330" sldId="261"/>
            <ac:inkMk id="85" creationId="{43B12DFF-B552-3382-88F0-0C487F1CAFA7}"/>
          </ac:inkMkLst>
        </pc:inkChg>
        <pc:inkChg chg="add mod">
          <ac:chgData name="Venkatasubramanian, Mani V." userId="fbe5ce37-0145-4c31-b84a-b36f8beac5f3" providerId="ADAL" clId="{5E040AA6-F30F-4C08-8B37-3D37C81C9CF7}" dt="2023-03-02T16:07:48.389" v="889"/>
          <ac:inkMkLst>
            <pc:docMk/>
            <pc:sldMk cId="4226573330" sldId="261"/>
            <ac:inkMk id="86" creationId="{F4166940-C448-842B-E3A2-45B210EC1342}"/>
          </ac:inkMkLst>
        </pc:inkChg>
        <pc:inkChg chg="add mod">
          <ac:chgData name="Venkatasubramanian, Mani V." userId="fbe5ce37-0145-4c31-b84a-b36f8beac5f3" providerId="ADAL" clId="{5E040AA6-F30F-4C08-8B37-3D37C81C9CF7}" dt="2023-03-02T16:07:48.389" v="889"/>
          <ac:inkMkLst>
            <pc:docMk/>
            <pc:sldMk cId="4226573330" sldId="261"/>
            <ac:inkMk id="87" creationId="{5E56D5A1-B271-3BF8-25AE-950D65A5D411}"/>
          </ac:inkMkLst>
        </pc:inkChg>
        <pc:inkChg chg="add mod">
          <ac:chgData name="Venkatasubramanian, Mani V." userId="fbe5ce37-0145-4c31-b84a-b36f8beac5f3" providerId="ADAL" clId="{5E040AA6-F30F-4C08-8B37-3D37C81C9CF7}" dt="2023-03-02T16:07:48.389" v="889"/>
          <ac:inkMkLst>
            <pc:docMk/>
            <pc:sldMk cId="4226573330" sldId="261"/>
            <ac:inkMk id="88" creationId="{B3A3A74F-C579-B19B-7B03-55E88C2F334F}"/>
          </ac:inkMkLst>
        </pc:inkChg>
        <pc:inkChg chg="add mod">
          <ac:chgData name="Venkatasubramanian, Mani V." userId="fbe5ce37-0145-4c31-b84a-b36f8beac5f3" providerId="ADAL" clId="{5E040AA6-F30F-4C08-8B37-3D37C81C9CF7}" dt="2023-03-02T16:07:48.389" v="889"/>
          <ac:inkMkLst>
            <pc:docMk/>
            <pc:sldMk cId="4226573330" sldId="261"/>
            <ac:inkMk id="89" creationId="{A81484C1-D347-B885-2C4B-39C3BE111B19}"/>
          </ac:inkMkLst>
        </pc:inkChg>
        <pc:inkChg chg="add mod">
          <ac:chgData name="Venkatasubramanian, Mani V." userId="fbe5ce37-0145-4c31-b84a-b36f8beac5f3" providerId="ADAL" clId="{5E040AA6-F30F-4C08-8B37-3D37C81C9CF7}" dt="2023-03-02T16:07:48.389" v="889"/>
          <ac:inkMkLst>
            <pc:docMk/>
            <pc:sldMk cId="4226573330" sldId="261"/>
            <ac:inkMk id="90" creationId="{08849222-E38B-A3CE-783A-1D751CBDF5D0}"/>
          </ac:inkMkLst>
        </pc:inkChg>
        <pc:inkChg chg="add mod">
          <ac:chgData name="Venkatasubramanian, Mani V." userId="fbe5ce37-0145-4c31-b84a-b36f8beac5f3" providerId="ADAL" clId="{5E040AA6-F30F-4C08-8B37-3D37C81C9CF7}" dt="2023-03-02T16:07:48.389" v="889"/>
          <ac:inkMkLst>
            <pc:docMk/>
            <pc:sldMk cId="4226573330" sldId="261"/>
            <ac:inkMk id="92" creationId="{24FA3E2E-249B-F4BA-0A57-B5944233A80B}"/>
          </ac:inkMkLst>
        </pc:inkChg>
      </pc:sldChg>
      <pc:sldChg chg="addSp delSp modSp mod">
        <pc:chgData name="Venkatasubramanian, Mani V." userId="fbe5ce37-0145-4c31-b84a-b36f8beac5f3" providerId="ADAL" clId="{5E040AA6-F30F-4C08-8B37-3D37C81C9CF7}" dt="2023-03-02T16:35:52.626" v="1855" actId="9405"/>
        <pc:sldMkLst>
          <pc:docMk/>
          <pc:sldMk cId="3632568275" sldId="262"/>
        </pc:sldMkLst>
        <pc:grpChg chg="del mod">
          <ac:chgData name="Venkatasubramanian, Mani V." userId="fbe5ce37-0145-4c31-b84a-b36f8beac5f3" providerId="ADAL" clId="{5E040AA6-F30F-4C08-8B37-3D37C81C9CF7}" dt="2023-03-02T16:09:05.950" v="958"/>
          <ac:grpSpMkLst>
            <pc:docMk/>
            <pc:sldMk cId="3632568275" sldId="262"/>
            <ac:grpSpMk id="12" creationId="{471314FA-96F7-8820-C0CA-1C8731857C87}"/>
          </ac:grpSpMkLst>
        </pc:grpChg>
        <pc:grpChg chg="del mod">
          <ac:chgData name="Venkatasubramanian, Mani V." userId="fbe5ce37-0145-4c31-b84a-b36f8beac5f3" providerId="ADAL" clId="{5E040AA6-F30F-4C08-8B37-3D37C81C9CF7}" dt="2023-03-02T16:08:37.650" v="916"/>
          <ac:grpSpMkLst>
            <pc:docMk/>
            <pc:sldMk cId="3632568275" sldId="262"/>
            <ac:grpSpMk id="13" creationId="{C2415199-EF74-6116-2BA1-C421EFEBD48B}"/>
          </ac:grpSpMkLst>
        </pc:grpChg>
        <pc:grpChg chg="del mod">
          <ac:chgData name="Venkatasubramanian, Mani V." userId="fbe5ce37-0145-4c31-b84a-b36f8beac5f3" providerId="ADAL" clId="{5E040AA6-F30F-4C08-8B37-3D37C81C9CF7}" dt="2023-03-02T16:08:43.425" v="927"/>
          <ac:grpSpMkLst>
            <pc:docMk/>
            <pc:sldMk cId="3632568275" sldId="262"/>
            <ac:grpSpMk id="29" creationId="{1D13CDB0-AB96-4940-7B01-93FB4B30B889}"/>
          </ac:grpSpMkLst>
        </pc:grpChg>
        <pc:grpChg chg="del mod">
          <ac:chgData name="Venkatasubramanian, Mani V." userId="fbe5ce37-0145-4c31-b84a-b36f8beac5f3" providerId="ADAL" clId="{5E040AA6-F30F-4C08-8B37-3D37C81C9CF7}" dt="2023-03-02T16:08:47.226" v="933"/>
          <ac:grpSpMkLst>
            <pc:docMk/>
            <pc:sldMk cId="3632568275" sldId="262"/>
            <ac:grpSpMk id="40" creationId="{7E7B1FCF-2CA2-B240-A13D-035D75A08652}"/>
          </ac:grpSpMkLst>
        </pc:grpChg>
        <pc:grpChg chg="del mod">
          <ac:chgData name="Venkatasubramanian, Mani V." userId="fbe5ce37-0145-4c31-b84a-b36f8beac5f3" providerId="ADAL" clId="{5E040AA6-F30F-4C08-8B37-3D37C81C9CF7}" dt="2023-03-02T16:08:51.192" v="938"/>
          <ac:grpSpMkLst>
            <pc:docMk/>
            <pc:sldMk cId="3632568275" sldId="262"/>
            <ac:grpSpMk id="46" creationId="{844F0A49-FB1F-4307-B1DB-3219A0020658}"/>
          </ac:grpSpMkLst>
        </pc:grpChg>
        <pc:grpChg chg="del mod">
          <ac:chgData name="Venkatasubramanian, Mani V." userId="fbe5ce37-0145-4c31-b84a-b36f8beac5f3" providerId="ADAL" clId="{5E040AA6-F30F-4C08-8B37-3D37C81C9CF7}" dt="2023-03-02T16:08:54.838" v="946"/>
          <ac:grpSpMkLst>
            <pc:docMk/>
            <pc:sldMk cId="3632568275" sldId="262"/>
            <ac:grpSpMk id="51" creationId="{FBD9619E-7AFC-94AB-1CE3-4D514C7A8D62}"/>
          </ac:grpSpMkLst>
        </pc:grpChg>
        <pc:grpChg chg="del mod">
          <ac:chgData name="Venkatasubramanian, Mani V." userId="fbe5ce37-0145-4c31-b84a-b36f8beac5f3" providerId="ADAL" clId="{5E040AA6-F30F-4C08-8B37-3D37C81C9CF7}" dt="2023-03-02T16:08:54.838" v="946"/>
          <ac:grpSpMkLst>
            <pc:docMk/>
            <pc:sldMk cId="3632568275" sldId="262"/>
            <ac:grpSpMk id="59" creationId="{A9DC710D-70E7-B547-431A-A85492070273}"/>
          </ac:grpSpMkLst>
        </pc:grpChg>
        <pc:grpChg chg="del mod">
          <ac:chgData name="Venkatasubramanian, Mani V." userId="fbe5ce37-0145-4c31-b84a-b36f8beac5f3" providerId="ADAL" clId="{5E040AA6-F30F-4C08-8B37-3D37C81C9CF7}" dt="2023-03-02T16:09:30.317" v="985"/>
          <ac:grpSpMkLst>
            <pc:docMk/>
            <pc:sldMk cId="3632568275" sldId="262"/>
            <ac:grpSpMk id="60" creationId="{DB221CB0-7CC4-1137-1599-D5FA24D4BB18}"/>
          </ac:grpSpMkLst>
        </pc:grpChg>
        <pc:grpChg chg="del mod">
          <ac:chgData name="Venkatasubramanian, Mani V." userId="fbe5ce37-0145-4c31-b84a-b36f8beac5f3" providerId="ADAL" clId="{5E040AA6-F30F-4C08-8B37-3D37C81C9CF7}" dt="2023-03-02T16:09:02.196" v="955"/>
          <ac:grpSpMkLst>
            <pc:docMk/>
            <pc:sldMk cId="3632568275" sldId="262"/>
            <ac:grpSpMk id="65" creationId="{82BCA48E-C9C8-8220-D88A-604E4FB16201}"/>
          </ac:grpSpMkLst>
        </pc:grpChg>
        <pc:grpChg chg="del mod">
          <ac:chgData name="Venkatasubramanian, Mani V." userId="fbe5ce37-0145-4c31-b84a-b36f8beac5f3" providerId="ADAL" clId="{5E040AA6-F30F-4C08-8B37-3D37C81C9CF7}" dt="2023-03-02T16:09:05.950" v="958"/>
          <ac:grpSpMkLst>
            <pc:docMk/>
            <pc:sldMk cId="3632568275" sldId="262"/>
            <ac:grpSpMk id="69" creationId="{3ABBD8EE-531B-75AE-1987-450E663D7C70}"/>
          </ac:grpSpMkLst>
        </pc:grpChg>
        <pc:grpChg chg="del mod">
          <ac:chgData name="Venkatasubramanian, Mani V." userId="fbe5ce37-0145-4c31-b84a-b36f8beac5f3" providerId="ADAL" clId="{5E040AA6-F30F-4C08-8B37-3D37C81C9CF7}" dt="2023-03-02T16:09:10.543" v="965"/>
          <ac:grpSpMkLst>
            <pc:docMk/>
            <pc:sldMk cId="3632568275" sldId="262"/>
            <ac:grpSpMk id="72" creationId="{5C59512E-AA7A-6A5A-259B-7DB953D3AC24}"/>
          </ac:grpSpMkLst>
        </pc:grpChg>
        <pc:grpChg chg="del mod">
          <ac:chgData name="Venkatasubramanian, Mani V." userId="fbe5ce37-0145-4c31-b84a-b36f8beac5f3" providerId="ADAL" clId="{5E040AA6-F30F-4C08-8B37-3D37C81C9CF7}" dt="2023-03-02T16:09:10.543" v="965"/>
          <ac:grpSpMkLst>
            <pc:docMk/>
            <pc:sldMk cId="3632568275" sldId="262"/>
            <ac:grpSpMk id="76" creationId="{A4B408AD-B0F3-0D83-776F-1B0165827AF3}"/>
          </ac:grpSpMkLst>
        </pc:grpChg>
        <pc:grpChg chg="del mod">
          <ac:chgData name="Venkatasubramanian, Mani V." userId="fbe5ce37-0145-4c31-b84a-b36f8beac5f3" providerId="ADAL" clId="{5E040AA6-F30F-4C08-8B37-3D37C81C9CF7}" dt="2023-03-02T16:09:13.155" v="971"/>
          <ac:grpSpMkLst>
            <pc:docMk/>
            <pc:sldMk cId="3632568275" sldId="262"/>
            <ac:grpSpMk id="79" creationId="{FE181E38-175D-907B-8521-CFB3C78114B4}"/>
          </ac:grpSpMkLst>
        </pc:grpChg>
        <pc:grpChg chg="del mod">
          <ac:chgData name="Venkatasubramanian, Mani V." userId="fbe5ce37-0145-4c31-b84a-b36f8beac5f3" providerId="ADAL" clId="{5E040AA6-F30F-4C08-8B37-3D37C81C9CF7}" dt="2023-03-02T16:09:19.026" v="974"/>
          <ac:grpSpMkLst>
            <pc:docMk/>
            <pc:sldMk cId="3632568275" sldId="262"/>
            <ac:grpSpMk id="85" creationId="{8752353E-75C6-499F-0173-FA7F6730959C}"/>
          </ac:grpSpMkLst>
        </pc:grpChg>
        <pc:grpChg chg="del mod">
          <ac:chgData name="Venkatasubramanian, Mani V." userId="fbe5ce37-0145-4c31-b84a-b36f8beac5f3" providerId="ADAL" clId="{5E040AA6-F30F-4C08-8B37-3D37C81C9CF7}" dt="2023-03-02T16:09:30.317" v="985"/>
          <ac:grpSpMkLst>
            <pc:docMk/>
            <pc:sldMk cId="3632568275" sldId="262"/>
            <ac:grpSpMk id="88" creationId="{2015BC3F-BAC3-DA25-556A-F2C46F7D5207}"/>
          </ac:grpSpMkLst>
        </pc:grpChg>
        <pc:grpChg chg="del mod">
          <ac:chgData name="Venkatasubramanian, Mani V." userId="fbe5ce37-0145-4c31-b84a-b36f8beac5f3" providerId="ADAL" clId="{5E040AA6-F30F-4C08-8B37-3D37C81C9CF7}" dt="2023-03-02T16:09:30.317" v="985"/>
          <ac:grpSpMkLst>
            <pc:docMk/>
            <pc:sldMk cId="3632568275" sldId="262"/>
            <ac:grpSpMk id="94" creationId="{34D791BA-3EC7-AC77-069E-9639E8824C99}"/>
          </ac:grpSpMkLst>
        </pc:grpChg>
        <pc:grpChg chg="del mod">
          <ac:chgData name="Venkatasubramanian, Mani V." userId="fbe5ce37-0145-4c31-b84a-b36f8beac5f3" providerId="ADAL" clId="{5E040AA6-F30F-4C08-8B37-3D37C81C9CF7}" dt="2023-03-02T16:09:36.147" v="987"/>
          <ac:grpSpMkLst>
            <pc:docMk/>
            <pc:sldMk cId="3632568275" sldId="262"/>
            <ac:grpSpMk id="99" creationId="{8B8BE8D4-9DF8-71ED-9C97-EBD818951A7F}"/>
          </ac:grpSpMkLst>
        </pc:grpChg>
        <pc:grpChg chg="mod">
          <ac:chgData name="Venkatasubramanian, Mani V." userId="fbe5ce37-0145-4c31-b84a-b36f8beac5f3" providerId="ADAL" clId="{5E040AA6-F30F-4C08-8B37-3D37C81C9CF7}" dt="2023-03-02T16:09:36.147" v="987"/>
          <ac:grpSpMkLst>
            <pc:docMk/>
            <pc:sldMk cId="3632568275" sldId="262"/>
            <ac:grpSpMk id="101" creationId="{11917BDC-B24C-6EF9-A664-07DCB0769A10}"/>
          </ac:grpSpMkLst>
        </pc:grpChg>
        <pc:grpChg chg="del mod">
          <ac:chgData name="Venkatasubramanian, Mani V." userId="fbe5ce37-0145-4c31-b84a-b36f8beac5f3" providerId="ADAL" clId="{5E040AA6-F30F-4C08-8B37-3D37C81C9CF7}" dt="2023-03-02T16:09:40.703" v="993"/>
          <ac:grpSpMkLst>
            <pc:docMk/>
            <pc:sldMk cId="3632568275" sldId="262"/>
            <ac:grpSpMk id="107" creationId="{40E5E81E-BC38-E868-8328-26F931968C2F}"/>
          </ac:grpSpMkLst>
        </pc:grpChg>
        <pc:grpChg chg="del mod">
          <ac:chgData name="Venkatasubramanian, Mani V." userId="fbe5ce37-0145-4c31-b84a-b36f8beac5f3" providerId="ADAL" clId="{5E040AA6-F30F-4C08-8B37-3D37C81C9CF7}" dt="2023-03-02T16:09:46.217" v="1003"/>
          <ac:grpSpMkLst>
            <pc:docMk/>
            <pc:sldMk cId="3632568275" sldId="262"/>
            <ac:grpSpMk id="108" creationId="{D4B8669D-DF5A-3CD0-0282-5327457BF494}"/>
          </ac:grpSpMkLst>
        </pc:grpChg>
        <pc:grpChg chg="del mod">
          <ac:chgData name="Venkatasubramanian, Mani V." userId="fbe5ce37-0145-4c31-b84a-b36f8beac5f3" providerId="ADAL" clId="{5E040AA6-F30F-4C08-8B37-3D37C81C9CF7}" dt="2023-03-02T16:09:46.217" v="1003"/>
          <ac:grpSpMkLst>
            <pc:docMk/>
            <pc:sldMk cId="3632568275" sldId="262"/>
            <ac:grpSpMk id="118" creationId="{0D16A139-91B3-FC60-0E04-6F4041921795}"/>
          </ac:grpSpMkLst>
        </pc:grpChg>
        <pc:grpChg chg="mod">
          <ac:chgData name="Venkatasubramanian, Mani V." userId="fbe5ce37-0145-4c31-b84a-b36f8beac5f3" providerId="ADAL" clId="{5E040AA6-F30F-4C08-8B37-3D37C81C9CF7}" dt="2023-03-02T16:09:46.217" v="1003"/>
          <ac:grpSpMkLst>
            <pc:docMk/>
            <pc:sldMk cId="3632568275" sldId="262"/>
            <ac:grpSpMk id="119" creationId="{9E91F60A-5BDC-1435-0378-E7FAEC26E179}"/>
          </ac:grpSpMkLst>
        </pc:grpChg>
        <pc:grpChg chg="del mod">
          <ac:chgData name="Venkatasubramanian, Mani V." userId="fbe5ce37-0145-4c31-b84a-b36f8beac5f3" providerId="ADAL" clId="{5E040AA6-F30F-4C08-8B37-3D37C81C9CF7}" dt="2023-03-02T16:09:59.271" v="1016"/>
          <ac:grpSpMkLst>
            <pc:docMk/>
            <pc:sldMk cId="3632568275" sldId="262"/>
            <ac:grpSpMk id="129" creationId="{58A1EDA6-A6E4-10CE-4237-5D50CCF48F75}"/>
          </ac:grpSpMkLst>
        </pc:grpChg>
        <pc:grpChg chg="del mod">
          <ac:chgData name="Venkatasubramanian, Mani V." userId="fbe5ce37-0145-4c31-b84a-b36f8beac5f3" providerId="ADAL" clId="{5E040AA6-F30F-4C08-8B37-3D37C81C9CF7}" dt="2023-03-02T16:10:04.026" v="1022"/>
          <ac:grpSpMkLst>
            <pc:docMk/>
            <pc:sldMk cId="3632568275" sldId="262"/>
            <ac:grpSpMk id="132" creationId="{C49B122E-AEDE-C345-C63B-F2261A85B48B}"/>
          </ac:grpSpMkLst>
        </pc:grpChg>
        <pc:grpChg chg="del mod">
          <ac:chgData name="Venkatasubramanian, Mani V." userId="fbe5ce37-0145-4c31-b84a-b36f8beac5f3" providerId="ADAL" clId="{5E040AA6-F30F-4C08-8B37-3D37C81C9CF7}" dt="2023-03-02T16:10:09.333" v="1030"/>
          <ac:grpSpMkLst>
            <pc:docMk/>
            <pc:sldMk cId="3632568275" sldId="262"/>
            <ac:grpSpMk id="138" creationId="{DA1201AE-AE92-A081-A939-C9CAA398A21F}"/>
          </ac:grpSpMkLst>
        </pc:grpChg>
        <pc:grpChg chg="del mod">
          <ac:chgData name="Venkatasubramanian, Mani V." userId="fbe5ce37-0145-4c31-b84a-b36f8beac5f3" providerId="ADAL" clId="{5E040AA6-F30F-4C08-8B37-3D37C81C9CF7}" dt="2023-03-02T16:10:13.293" v="1035"/>
          <ac:grpSpMkLst>
            <pc:docMk/>
            <pc:sldMk cId="3632568275" sldId="262"/>
            <ac:grpSpMk id="146" creationId="{76CC96F8-2E61-1E5B-FA51-A6B10FBF2AB6}"/>
          </ac:grpSpMkLst>
        </pc:grpChg>
        <pc:grpChg chg="del mod">
          <ac:chgData name="Venkatasubramanian, Mani V." userId="fbe5ce37-0145-4c31-b84a-b36f8beac5f3" providerId="ADAL" clId="{5E040AA6-F30F-4C08-8B37-3D37C81C9CF7}" dt="2023-03-02T16:10:15.058" v="1038"/>
          <ac:grpSpMkLst>
            <pc:docMk/>
            <pc:sldMk cId="3632568275" sldId="262"/>
            <ac:grpSpMk id="151" creationId="{6F43DA3D-3D7C-3E78-894F-A3BA31A207CE}"/>
          </ac:grpSpMkLst>
        </pc:grpChg>
        <pc:grpChg chg="del mod">
          <ac:chgData name="Venkatasubramanian, Mani V." userId="fbe5ce37-0145-4c31-b84a-b36f8beac5f3" providerId="ADAL" clId="{5E040AA6-F30F-4C08-8B37-3D37C81C9CF7}" dt="2023-03-02T16:10:19.503" v="1042"/>
          <ac:grpSpMkLst>
            <pc:docMk/>
            <pc:sldMk cId="3632568275" sldId="262"/>
            <ac:grpSpMk id="154" creationId="{FC46ACCD-C718-6C67-5A42-F392F60844BA}"/>
          </ac:grpSpMkLst>
        </pc:grpChg>
        <pc:grpChg chg="del mod">
          <ac:chgData name="Venkatasubramanian, Mani V." userId="fbe5ce37-0145-4c31-b84a-b36f8beac5f3" providerId="ADAL" clId="{5E040AA6-F30F-4C08-8B37-3D37C81C9CF7}" dt="2023-03-02T16:10:48.805" v="1072"/>
          <ac:grpSpMkLst>
            <pc:docMk/>
            <pc:sldMk cId="3632568275" sldId="262"/>
            <ac:grpSpMk id="158" creationId="{1247C16A-67A6-2A65-76D9-698C91E9C1BB}"/>
          </ac:grpSpMkLst>
        </pc:grpChg>
        <pc:grpChg chg="del mod">
          <ac:chgData name="Venkatasubramanian, Mani V." userId="fbe5ce37-0145-4c31-b84a-b36f8beac5f3" providerId="ADAL" clId="{5E040AA6-F30F-4C08-8B37-3D37C81C9CF7}" dt="2023-03-02T16:11:02.966" v="1079"/>
          <ac:grpSpMkLst>
            <pc:docMk/>
            <pc:sldMk cId="3632568275" sldId="262"/>
            <ac:grpSpMk id="188" creationId="{0C44DB1C-809E-F5B9-761D-1038C7E18480}"/>
          </ac:grpSpMkLst>
        </pc:grpChg>
        <pc:grpChg chg="mod">
          <ac:chgData name="Venkatasubramanian, Mani V." userId="fbe5ce37-0145-4c31-b84a-b36f8beac5f3" providerId="ADAL" clId="{5E040AA6-F30F-4C08-8B37-3D37C81C9CF7}" dt="2023-03-02T16:11:02.966" v="1079"/>
          <ac:grpSpMkLst>
            <pc:docMk/>
            <pc:sldMk cId="3632568275" sldId="262"/>
            <ac:grpSpMk id="195" creationId="{341A20E4-95FD-52FD-8144-449C0224487C}"/>
          </ac:grpSpMkLst>
        </pc:grpChg>
        <pc:grpChg chg="mod">
          <ac:chgData name="Venkatasubramanian, Mani V." userId="fbe5ce37-0145-4c31-b84a-b36f8beac5f3" providerId="ADAL" clId="{5E040AA6-F30F-4C08-8B37-3D37C81C9CF7}" dt="2023-03-02T16:24:47.021" v="1503"/>
          <ac:grpSpMkLst>
            <pc:docMk/>
            <pc:sldMk cId="3632568275" sldId="262"/>
            <ac:grpSpMk id="203" creationId="{6B9E34AA-4CD0-FFBD-DF8F-EB264163D7B3}"/>
          </ac:grpSpMkLst>
        </pc:grpChg>
        <pc:inkChg chg="add mod">
          <ac:chgData name="Venkatasubramanian, Mani V." userId="fbe5ce37-0145-4c31-b84a-b36f8beac5f3" providerId="ADAL" clId="{5E040AA6-F30F-4C08-8B37-3D37C81C9CF7}" dt="2023-03-02T16:09:36.147" v="987"/>
          <ac:inkMkLst>
            <pc:docMk/>
            <pc:sldMk cId="3632568275" sldId="262"/>
            <ac:inkMk id="2" creationId="{DE5FDF04-BB77-E394-C0C7-20FF6F9E85CB}"/>
          </ac:inkMkLst>
        </pc:inkChg>
        <pc:inkChg chg="add mod">
          <ac:chgData name="Venkatasubramanian, Mani V." userId="fbe5ce37-0145-4c31-b84a-b36f8beac5f3" providerId="ADAL" clId="{5E040AA6-F30F-4C08-8B37-3D37C81C9CF7}" dt="2023-03-02T16:09:36.147" v="987"/>
          <ac:inkMkLst>
            <pc:docMk/>
            <pc:sldMk cId="3632568275" sldId="262"/>
            <ac:inkMk id="3" creationId="{70A2084A-B4E0-FCD3-6C17-B8B8914AB845}"/>
          </ac:inkMkLst>
        </pc:inkChg>
        <pc:inkChg chg="add mod">
          <ac:chgData name="Venkatasubramanian, Mani V." userId="fbe5ce37-0145-4c31-b84a-b36f8beac5f3" providerId="ADAL" clId="{5E040AA6-F30F-4C08-8B37-3D37C81C9CF7}" dt="2023-03-02T16:09:36.147" v="987"/>
          <ac:inkMkLst>
            <pc:docMk/>
            <pc:sldMk cId="3632568275" sldId="262"/>
            <ac:inkMk id="4" creationId="{8E86976C-34B8-8EC2-99B6-D7D10611D465}"/>
          </ac:inkMkLst>
        </pc:inkChg>
        <pc:inkChg chg="add mod">
          <ac:chgData name="Venkatasubramanian, Mani V." userId="fbe5ce37-0145-4c31-b84a-b36f8beac5f3" providerId="ADAL" clId="{5E040AA6-F30F-4C08-8B37-3D37C81C9CF7}" dt="2023-03-02T16:09:36.147" v="987"/>
          <ac:inkMkLst>
            <pc:docMk/>
            <pc:sldMk cId="3632568275" sldId="262"/>
            <ac:inkMk id="5" creationId="{4A6EE424-3FB9-325F-4A8E-C7CE38060E98}"/>
          </ac:inkMkLst>
        </pc:inkChg>
        <pc:inkChg chg="add mod">
          <ac:chgData name="Venkatasubramanian, Mani V." userId="fbe5ce37-0145-4c31-b84a-b36f8beac5f3" providerId="ADAL" clId="{5E040AA6-F30F-4C08-8B37-3D37C81C9CF7}" dt="2023-03-02T16:09:36.147" v="987"/>
          <ac:inkMkLst>
            <pc:docMk/>
            <pc:sldMk cId="3632568275" sldId="262"/>
            <ac:inkMk id="6" creationId="{3EB97D1F-B771-02D6-BA0A-834FE653D00B}"/>
          </ac:inkMkLst>
        </pc:inkChg>
        <pc:inkChg chg="add mod">
          <ac:chgData name="Venkatasubramanian, Mani V." userId="fbe5ce37-0145-4c31-b84a-b36f8beac5f3" providerId="ADAL" clId="{5E040AA6-F30F-4C08-8B37-3D37C81C9CF7}" dt="2023-03-02T16:09:36.147" v="987"/>
          <ac:inkMkLst>
            <pc:docMk/>
            <pc:sldMk cId="3632568275" sldId="262"/>
            <ac:inkMk id="7" creationId="{299336FB-F9D9-67EE-D99F-116F6BD83C41}"/>
          </ac:inkMkLst>
        </pc:inkChg>
        <pc:inkChg chg="add mod">
          <ac:chgData name="Venkatasubramanian, Mani V." userId="fbe5ce37-0145-4c31-b84a-b36f8beac5f3" providerId="ADAL" clId="{5E040AA6-F30F-4C08-8B37-3D37C81C9CF7}" dt="2023-03-02T16:09:36.147" v="987"/>
          <ac:inkMkLst>
            <pc:docMk/>
            <pc:sldMk cId="3632568275" sldId="262"/>
            <ac:inkMk id="8" creationId="{7066339C-7047-68F5-A63D-8B63AB4EAD49}"/>
          </ac:inkMkLst>
        </pc:inkChg>
        <pc:inkChg chg="add mod">
          <ac:chgData name="Venkatasubramanian, Mani V." userId="fbe5ce37-0145-4c31-b84a-b36f8beac5f3" providerId="ADAL" clId="{5E040AA6-F30F-4C08-8B37-3D37C81C9CF7}" dt="2023-03-02T16:09:36.147" v="987"/>
          <ac:inkMkLst>
            <pc:docMk/>
            <pc:sldMk cId="3632568275" sldId="262"/>
            <ac:inkMk id="9" creationId="{165527AC-8D24-CF64-ED2D-DEFB3AADE5F3}"/>
          </ac:inkMkLst>
        </pc:inkChg>
        <pc:inkChg chg="add mod">
          <ac:chgData name="Venkatasubramanian, Mani V." userId="fbe5ce37-0145-4c31-b84a-b36f8beac5f3" providerId="ADAL" clId="{5E040AA6-F30F-4C08-8B37-3D37C81C9CF7}" dt="2023-03-02T16:09:36.147" v="987"/>
          <ac:inkMkLst>
            <pc:docMk/>
            <pc:sldMk cId="3632568275" sldId="262"/>
            <ac:inkMk id="10" creationId="{45FEAE1C-713C-7969-F833-6A734534592A}"/>
          </ac:inkMkLst>
        </pc:inkChg>
        <pc:inkChg chg="add mod">
          <ac:chgData name="Venkatasubramanian, Mani V." userId="fbe5ce37-0145-4c31-b84a-b36f8beac5f3" providerId="ADAL" clId="{5E040AA6-F30F-4C08-8B37-3D37C81C9CF7}" dt="2023-03-02T16:09:36.147" v="987"/>
          <ac:inkMkLst>
            <pc:docMk/>
            <pc:sldMk cId="3632568275" sldId="262"/>
            <ac:inkMk id="11" creationId="{281568BD-141E-C821-590C-C18D92291991}"/>
          </ac:inkMkLst>
        </pc:inkChg>
        <pc:inkChg chg="add">
          <ac:chgData name="Venkatasubramanian, Mani V." userId="fbe5ce37-0145-4c31-b84a-b36f8beac5f3" providerId="ADAL" clId="{5E040AA6-F30F-4C08-8B37-3D37C81C9CF7}" dt="2023-03-02T16:35:52.626" v="1855" actId="9405"/>
          <ac:inkMkLst>
            <pc:docMk/>
            <pc:sldMk cId="3632568275" sldId="262"/>
            <ac:inkMk id="12" creationId="{C8C3AC8F-4E55-FA00-C9BA-7A033297E40F}"/>
          </ac:inkMkLst>
        </pc:inkChg>
        <pc:inkChg chg="add mod">
          <ac:chgData name="Venkatasubramanian, Mani V." userId="fbe5ce37-0145-4c31-b84a-b36f8beac5f3" providerId="ADAL" clId="{5E040AA6-F30F-4C08-8B37-3D37C81C9CF7}" dt="2023-03-02T16:09:36.147" v="987"/>
          <ac:inkMkLst>
            <pc:docMk/>
            <pc:sldMk cId="3632568275" sldId="262"/>
            <ac:inkMk id="14" creationId="{A196259F-7AE8-510A-343C-929707B40530}"/>
          </ac:inkMkLst>
        </pc:inkChg>
        <pc:inkChg chg="add mod">
          <ac:chgData name="Venkatasubramanian, Mani V." userId="fbe5ce37-0145-4c31-b84a-b36f8beac5f3" providerId="ADAL" clId="{5E040AA6-F30F-4C08-8B37-3D37C81C9CF7}" dt="2023-03-02T16:09:36.147" v="987"/>
          <ac:inkMkLst>
            <pc:docMk/>
            <pc:sldMk cId="3632568275" sldId="262"/>
            <ac:inkMk id="15" creationId="{CEB31E5C-C6CD-3A97-8964-F531C8EE33A3}"/>
          </ac:inkMkLst>
        </pc:inkChg>
        <pc:inkChg chg="add mod">
          <ac:chgData name="Venkatasubramanian, Mani V." userId="fbe5ce37-0145-4c31-b84a-b36f8beac5f3" providerId="ADAL" clId="{5E040AA6-F30F-4C08-8B37-3D37C81C9CF7}" dt="2023-03-02T16:09:36.147" v="987"/>
          <ac:inkMkLst>
            <pc:docMk/>
            <pc:sldMk cId="3632568275" sldId="262"/>
            <ac:inkMk id="16" creationId="{A95E3EAB-EC80-7742-DD64-85B5667A7B25}"/>
          </ac:inkMkLst>
        </pc:inkChg>
        <pc:inkChg chg="add mod">
          <ac:chgData name="Venkatasubramanian, Mani V." userId="fbe5ce37-0145-4c31-b84a-b36f8beac5f3" providerId="ADAL" clId="{5E040AA6-F30F-4C08-8B37-3D37C81C9CF7}" dt="2023-03-02T16:09:36.147" v="987"/>
          <ac:inkMkLst>
            <pc:docMk/>
            <pc:sldMk cId="3632568275" sldId="262"/>
            <ac:inkMk id="17" creationId="{365E43F5-809A-4ACC-53D5-73A6E2622211}"/>
          </ac:inkMkLst>
        </pc:inkChg>
        <pc:inkChg chg="add mod">
          <ac:chgData name="Venkatasubramanian, Mani V." userId="fbe5ce37-0145-4c31-b84a-b36f8beac5f3" providerId="ADAL" clId="{5E040AA6-F30F-4C08-8B37-3D37C81C9CF7}" dt="2023-03-02T16:09:36.147" v="987"/>
          <ac:inkMkLst>
            <pc:docMk/>
            <pc:sldMk cId="3632568275" sldId="262"/>
            <ac:inkMk id="18" creationId="{1AFF5033-A999-75B0-C8A0-4A00EF29A8C5}"/>
          </ac:inkMkLst>
        </pc:inkChg>
        <pc:inkChg chg="add mod">
          <ac:chgData name="Venkatasubramanian, Mani V." userId="fbe5ce37-0145-4c31-b84a-b36f8beac5f3" providerId="ADAL" clId="{5E040AA6-F30F-4C08-8B37-3D37C81C9CF7}" dt="2023-03-02T16:09:36.147" v="987"/>
          <ac:inkMkLst>
            <pc:docMk/>
            <pc:sldMk cId="3632568275" sldId="262"/>
            <ac:inkMk id="19" creationId="{57EBC663-95DD-F8E3-39D0-DE65D3768206}"/>
          </ac:inkMkLst>
        </pc:inkChg>
        <pc:inkChg chg="add mod">
          <ac:chgData name="Venkatasubramanian, Mani V." userId="fbe5ce37-0145-4c31-b84a-b36f8beac5f3" providerId="ADAL" clId="{5E040AA6-F30F-4C08-8B37-3D37C81C9CF7}" dt="2023-03-02T16:09:36.147" v="987"/>
          <ac:inkMkLst>
            <pc:docMk/>
            <pc:sldMk cId="3632568275" sldId="262"/>
            <ac:inkMk id="20" creationId="{91371538-812A-5619-0EC9-947ECB2B0B56}"/>
          </ac:inkMkLst>
        </pc:inkChg>
        <pc:inkChg chg="add mod">
          <ac:chgData name="Venkatasubramanian, Mani V." userId="fbe5ce37-0145-4c31-b84a-b36f8beac5f3" providerId="ADAL" clId="{5E040AA6-F30F-4C08-8B37-3D37C81C9CF7}" dt="2023-03-02T16:09:36.147" v="987"/>
          <ac:inkMkLst>
            <pc:docMk/>
            <pc:sldMk cId="3632568275" sldId="262"/>
            <ac:inkMk id="21" creationId="{A50D2AFA-CBAA-0A6A-5A66-3FA102753766}"/>
          </ac:inkMkLst>
        </pc:inkChg>
        <pc:inkChg chg="add mod">
          <ac:chgData name="Venkatasubramanian, Mani V." userId="fbe5ce37-0145-4c31-b84a-b36f8beac5f3" providerId="ADAL" clId="{5E040AA6-F30F-4C08-8B37-3D37C81C9CF7}" dt="2023-03-02T16:09:36.147" v="987"/>
          <ac:inkMkLst>
            <pc:docMk/>
            <pc:sldMk cId="3632568275" sldId="262"/>
            <ac:inkMk id="22" creationId="{0893A662-8F27-1B85-5D3C-88AB2DBADEB1}"/>
          </ac:inkMkLst>
        </pc:inkChg>
        <pc:inkChg chg="add mod">
          <ac:chgData name="Venkatasubramanian, Mani V." userId="fbe5ce37-0145-4c31-b84a-b36f8beac5f3" providerId="ADAL" clId="{5E040AA6-F30F-4C08-8B37-3D37C81C9CF7}" dt="2023-03-02T16:09:36.147" v="987"/>
          <ac:inkMkLst>
            <pc:docMk/>
            <pc:sldMk cId="3632568275" sldId="262"/>
            <ac:inkMk id="23" creationId="{4E04C49A-EFC6-D93A-7CDF-51D8FBE27F21}"/>
          </ac:inkMkLst>
        </pc:inkChg>
        <pc:inkChg chg="add mod">
          <ac:chgData name="Venkatasubramanian, Mani V." userId="fbe5ce37-0145-4c31-b84a-b36f8beac5f3" providerId="ADAL" clId="{5E040AA6-F30F-4C08-8B37-3D37C81C9CF7}" dt="2023-03-02T16:09:36.147" v="987"/>
          <ac:inkMkLst>
            <pc:docMk/>
            <pc:sldMk cId="3632568275" sldId="262"/>
            <ac:inkMk id="24" creationId="{9DFB24FA-EFFA-5D79-0E9D-5869A5648264}"/>
          </ac:inkMkLst>
        </pc:inkChg>
        <pc:inkChg chg="add mod">
          <ac:chgData name="Venkatasubramanian, Mani V." userId="fbe5ce37-0145-4c31-b84a-b36f8beac5f3" providerId="ADAL" clId="{5E040AA6-F30F-4C08-8B37-3D37C81C9CF7}" dt="2023-03-02T16:09:36.147" v="987"/>
          <ac:inkMkLst>
            <pc:docMk/>
            <pc:sldMk cId="3632568275" sldId="262"/>
            <ac:inkMk id="25" creationId="{90F3E1D6-EE5D-4A4E-E6A2-494B7D7F13D1}"/>
          </ac:inkMkLst>
        </pc:inkChg>
        <pc:inkChg chg="add mod">
          <ac:chgData name="Venkatasubramanian, Mani V." userId="fbe5ce37-0145-4c31-b84a-b36f8beac5f3" providerId="ADAL" clId="{5E040AA6-F30F-4C08-8B37-3D37C81C9CF7}" dt="2023-03-02T16:09:36.147" v="987"/>
          <ac:inkMkLst>
            <pc:docMk/>
            <pc:sldMk cId="3632568275" sldId="262"/>
            <ac:inkMk id="26" creationId="{1758362A-A151-5D78-3DFA-BBB2B4AD307D}"/>
          </ac:inkMkLst>
        </pc:inkChg>
        <pc:inkChg chg="add mod">
          <ac:chgData name="Venkatasubramanian, Mani V." userId="fbe5ce37-0145-4c31-b84a-b36f8beac5f3" providerId="ADAL" clId="{5E040AA6-F30F-4C08-8B37-3D37C81C9CF7}" dt="2023-03-02T16:09:36.147" v="987"/>
          <ac:inkMkLst>
            <pc:docMk/>
            <pc:sldMk cId="3632568275" sldId="262"/>
            <ac:inkMk id="27" creationId="{30CCA91A-1F28-80D4-E5BE-B720BD9908F4}"/>
          </ac:inkMkLst>
        </pc:inkChg>
        <pc:inkChg chg="add mod">
          <ac:chgData name="Venkatasubramanian, Mani V." userId="fbe5ce37-0145-4c31-b84a-b36f8beac5f3" providerId="ADAL" clId="{5E040AA6-F30F-4C08-8B37-3D37C81C9CF7}" dt="2023-03-02T16:09:36.147" v="987"/>
          <ac:inkMkLst>
            <pc:docMk/>
            <pc:sldMk cId="3632568275" sldId="262"/>
            <ac:inkMk id="28" creationId="{EBCC5D15-5B81-5D38-16FA-8821D9873D51}"/>
          </ac:inkMkLst>
        </pc:inkChg>
        <pc:inkChg chg="add mod">
          <ac:chgData name="Venkatasubramanian, Mani V." userId="fbe5ce37-0145-4c31-b84a-b36f8beac5f3" providerId="ADAL" clId="{5E040AA6-F30F-4C08-8B37-3D37C81C9CF7}" dt="2023-03-02T16:09:36.147" v="987"/>
          <ac:inkMkLst>
            <pc:docMk/>
            <pc:sldMk cId="3632568275" sldId="262"/>
            <ac:inkMk id="30" creationId="{0C803E0F-B4E1-7B0E-86F1-1CDD0F4440C8}"/>
          </ac:inkMkLst>
        </pc:inkChg>
        <pc:inkChg chg="add mod">
          <ac:chgData name="Venkatasubramanian, Mani V." userId="fbe5ce37-0145-4c31-b84a-b36f8beac5f3" providerId="ADAL" clId="{5E040AA6-F30F-4C08-8B37-3D37C81C9CF7}" dt="2023-03-02T16:09:36.147" v="987"/>
          <ac:inkMkLst>
            <pc:docMk/>
            <pc:sldMk cId="3632568275" sldId="262"/>
            <ac:inkMk id="31" creationId="{1F91AB3F-6BF1-95FF-EC37-7C453C9083A6}"/>
          </ac:inkMkLst>
        </pc:inkChg>
        <pc:inkChg chg="add mod">
          <ac:chgData name="Venkatasubramanian, Mani V." userId="fbe5ce37-0145-4c31-b84a-b36f8beac5f3" providerId="ADAL" clId="{5E040AA6-F30F-4C08-8B37-3D37C81C9CF7}" dt="2023-03-02T16:09:36.147" v="987"/>
          <ac:inkMkLst>
            <pc:docMk/>
            <pc:sldMk cId="3632568275" sldId="262"/>
            <ac:inkMk id="32" creationId="{A6D89904-6F5B-7341-130F-0FCFB6D0FEAE}"/>
          </ac:inkMkLst>
        </pc:inkChg>
        <pc:inkChg chg="add mod">
          <ac:chgData name="Venkatasubramanian, Mani V." userId="fbe5ce37-0145-4c31-b84a-b36f8beac5f3" providerId="ADAL" clId="{5E040AA6-F30F-4C08-8B37-3D37C81C9CF7}" dt="2023-03-02T16:09:36.147" v="987"/>
          <ac:inkMkLst>
            <pc:docMk/>
            <pc:sldMk cId="3632568275" sldId="262"/>
            <ac:inkMk id="33" creationId="{8B6780E5-56D6-EF22-AE51-76B21C700C25}"/>
          </ac:inkMkLst>
        </pc:inkChg>
        <pc:inkChg chg="add mod">
          <ac:chgData name="Venkatasubramanian, Mani V." userId="fbe5ce37-0145-4c31-b84a-b36f8beac5f3" providerId="ADAL" clId="{5E040AA6-F30F-4C08-8B37-3D37C81C9CF7}" dt="2023-03-02T16:09:36.147" v="987"/>
          <ac:inkMkLst>
            <pc:docMk/>
            <pc:sldMk cId="3632568275" sldId="262"/>
            <ac:inkMk id="34" creationId="{B33684BB-9EBB-CF9C-EE2E-A6BB06326BAB}"/>
          </ac:inkMkLst>
        </pc:inkChg>
        <pc:inkChg chg="add mod">
          <ac:chgData name="Venkatasubramanian, Mani V." userId="fbe5ce37-0145-4c31-b84a-b36f8beac5f3" providerId="ADAL" clId="{5E040AA6-F30F-4C08-8B37-3D37C81C9CF7}" dt="2023-03-02T16:09:36.147" v="987"/>
          <ac:inkMkLst>
            <pc:docMk/>
            <pc:sldMk cId="3632568275" sldId="262"/>
            <ac:inkMk id="35" creationId="{4373D4D2-7E67-BA25-5D67-913B3B533193}"/>
          </ac:inkMkLst>
        </pc:inkChg>
        <pc:inkChg chg="add mod">
          <ac:chgData name="Venkatasubramanian, Mani V." userId="fbe5ce37-0145-4c31-b84a-b36f8beac5f3" providerId="ADAL" clId="{5E040AA6-F30F-4C08-8B37-3D37C81C9CF7}" dt="2023-03-02T16:09:36.147" v="987"/>
          <ac:inkMkLst>
            <pc:docMk/>
            <pc:sldMk cId="3632568275" sldId="262"/>
            <ac:inkMk id="36" creationId="{1E7E7FC3-5EB8-7235-E0E5-AE4FB469790B}"/>
          </ac:inkMkLst>
        </pc:inkChg>
        <pc:inkChg chg="add mod">
          <ac:chgData name="Venkatasubramanian, Mani V." userId="fbe5ce37-0145-4c31-b84a-b36f8beac5f3" providerId="ADAL" clId="{5E040AA6-F30F-4C08-8B37-3D37C81C9CF7}" dt="2023-03-02T16:09:36.147" v="987"/>
          <ac:inkMkLst>
            <pc:docMk/>
            <pc:sldMk cId="3632568275" sldId="262"/>
            <ac:inkMk id="37" creationId="{B1B161A3-EAC7-3D8A-6C69-FF0ADB74FF87}"/>
          </ac:inkMkLst>
        </pc:inkChg>
        <pc:inkChg chg="add mod">
          <ac:chgData name="Venkatasubramanian, Mani V." userId="fbe5ce37-0145-4c31-b84a-b36f8beac5f3" providerId="ADAL" clId="{5E040AA6-F30F-4C08-8B37-3D37C81C9CF7}" dt="2023-03-02T16:09:36.147" v="987"/>
          <ac:inkMkLst>
            <pc:docMk/>
            <pc:sldMk cId="3632568275" sldId="262"/>
            <ac:inkMk id="38" creationId="{3383382F-E2B5-B954-296A-C628A9ED0EB5}"/>
          </ac:inkMkLst>
        </pc:inkChg>
        <pc:inkChg chg="add mod">
          <ac:chgData name="Venkatasubramanian, Mani V." userId="fbe5ce37-0145-4c31-b84a-b36f8beac5f3" providerId="ADAL" clId="{5E040AA6-F30F-4C08-8B37-3D37C81C9CF7}" dt="2023-03-02T16:09:36.147" v="987"/>
          <ac:inkMkLst>
            <pc:docMk/>
            <pc:sldMk cId="3632568275" sldId="262"/>
            <ac:inkMk id="39" creationId="{8C6A98F3-3CCC-C846-F1E0-9280B224E237}"/>
          </ac:inkMkLst>
        </pc:inkChg>
        <pc:inkChg chg="add mod">
          <ac:chgData name="Venkatasubramanian, Mani V." userId="fbe5ce37-0145-4c31-b84a-b36f8beac5f3" providerId="ADAL" clId="{5E040AA6-F30F-4C08-8B37-3D37C81C9CF7}" dt="2023-03-02T16:09:36.147" v="987"/>
          <ac:inkMkLst>
            <pc:docMk/>
            <pc:sldMk cId="3632568275" sldId="262"/>
            <ac:inkMk id="41" creationId="{83858895-892C-994C-E33B-4B1C9E6C8947}"/>
          </ac:inkMkLst>
        </pc:inkChg>
        <pc:inkChg chg="add mod">
          <ac:chgData name="Venkatasubramanian, Mani V." userId="fbe5ce37-0145-4c31-b84a-b36f8beac5f3" providerId="ADAL" clId="{5E040AA6-F30F-4C08-8B37-3D37C81C9CF7}" dt="2023-03-02T16:09:36.147" v="987"/>
          <ac:inkMkLst>
            <pc:docMk/>
            <pc:sldMk cId="3632568275" sldId="262"/>
            <ac:inkMk id="42" creationId="{DC00AE32-7DDC-D705-49F4-090FD995D0B8}"/>
          </ac:inkMkLst>
        </pc:inkChg>
        <pc:inkChg chg="add mod">
          <ac:chgData name="Venkatasubramanian, Mani V." userId="fbe5ce37-0145-4c31-b84a-b36f8beac5f3" providerId="ADAL" clId="{5E040AA6-F30F-4C08-8B37-3D37C81C9CF7}" dt="2023-03-02T16:09:36.147" v="987"/>
          <ac:inkMkLst>
            <pc:docMk/>
            <pc:sldMk cId="3632568275" sldId="262"/>
            <ac:inkMk id="43" creationId="{A5681AAF-D44A-92FA-5009-6FA2D30C27C3}"/>
          </ac:inkMkLst>
        </pc:inkChg>
        <pc:inkChg chg="add mod">
          <ac:chgData name="Venkatasubramanian, Mani V." userId="fbe5ce37-0145-4c31-b84a-b36f8beac5f3" providerId="ADAL" clId="{5E040AA6-F30F-4C08-8B37-3D37C81C9CF7}" dt="2023-03-02T16:09:36.147" v="987"/>
          <ac:inkMkLst>
            <pc:docMk/>
            <pc:sldMk cId="3632568275" sldId="262"/>
            <ac:inkMk id="44" creationId="{4FCD31CF-38E4-11AA-8FD3-E82E6F9B51F4}"/>
          </ac:inkMkLst>
        </pc:inkChg>
        <pc:inkChg chg="add mod">
          <ac:chgData name="Venkatasubramanian, Mani V." userId="fbe5ce37-0145-4c31-b84a-b36f8beac5f3" providerId="ADAL" clId="{5E040AA6-F30F-4C08-8B37-3D37C81C9CF7}" dt="2023-03-02T16:09:36.147" v="987"/>
          <ac:inkMkLst>
            <pc:docMk/>
            <pc:sldMk cId="3632568275" sldId="262"/>
            <ac:inkMk id="45" creationId="{936105F1-0EDE-CB1D-002D-595FF9DAC239}"/>
          </ac:inkMkLst>
        </pc:inkChg>
        <pc:inkChg chg="add mod">
          <ac:chgData name="Venkatasubramanian, Mani V." userId="fbe5ce37-0145-4c31-b84a-b36f8beac5f3" providerId="ADAL" clId="{5E040AA6-F30F-4C08-8B37-3D37C81C9CF7}" dt="2023-03-02T16:09:36.147" v="987"/>
          <ac:inkMkLst>
            <pc:docMk/>
            <pc:sldMk cId="3632568275" sldId="262"/>
            <ac:inkMk id="47" creationId="{9805BFF0-5EC5-4466-0021-4F2AECC9C7A0}"/>
          </ac:inkMkLst>
        </pc:inkChg>
        <pc:inkChg chg="add mod">
          <ac:chgData name="Venkatasubramanian, Mani V." userId="fbe5ce37-0145-4c31-b84a-b36f8beac5f3" providerId="ADAL" clId="{5E040AA6-F30F-4C08-8B37-3D37C81C9CF7}" dt="2023-03-02T16:09:36.147" v="987"/>
          <ac:inkMkLst>
            <pc:docMk/>
            <pc:sldMk cId="3632568275" sldId="262"/>
            <ac:inkMk id="48" creationId="{CDE989A8-4C6B-4028-83FC-DE17EAD8718E}"/>
          </ac:inkMkLst>
        </pc:inkChg>
        <pc:inkChg chg="add mod">
          <ac:chgData name="Venkatasubramanian, Mani V." userId="fbe5ce37-0145-4c31-b84a-b36f8beac5f3" providerId="ADAL" clId="{5E040AA6-F30F-4C08-8B37-3D37C81C9CF7}" dt="2023-03-02T16:09:36.147" v="987"/>
          <ac:inkMkLst>
            <pc:docMk/>
            <pc:sldMk cId="3632568275" sldId="262"/>
            <ac:inkMk id="49" creationId="{E3819A86-1ABF-AAA5-EF3C-6F02972465A2}"/>
          </ac:inkMkLst>
        </pc:inkChg>
        <pc:inkChg chg="add mod">
          <ac:chgData name="Venkatasubramanian, Mani V." userId="fbe5ce37-0145-4c31-b84a-b36f8beac5f3" providerId="ADAL" clId="{5E040AA6-F30F-4C08-8B37-3D37C81C9CF7}" dt="2023-03-02T16:09:36.147" v="987"/>
          <ac:inkMkLst>
            <pc:docMk/>
            <pc:sldMk cId="3632568275" sldId="262"/>
            <ac:inkMk id="50" creationId="{D7EB675C-B22D-CE22-A677-8F3CFA31DDE2}"/>
          </ac:inkMkLst>
        </pc:inkChg>
        <pc:inkChg chg="add mod">
          <ac:chgData name="Venkatasubramanian, Mani V." userId="fbe5ce37-0145-4c31-b84a-b36f8beac5f3" providerId="ADAL" clId="{5E040AA6-F30F-4C08-8B37-3D37C81C9CF7}" dt="2023-03-02T16:09:36.147" v="987"/>
          <ac:inkMkLst>
            <pc:docMk/>
            <pc:sldMk cId="3632568275" sldId="262"/>
            <ac:inkMk id="52" creationId="{82857BFC-8149-C39E-AA6A-5CC8EDC7AF1F}"/>
          </ac:inkMkLst>
        </pc:inkChg>
        <pc:inkChg chg="add mod">
          <ac:chgData name="Venkatasubramanian, Mani V." userId="fbe5ce37-0145-4c31-b84a-b36f8beac5f3" providerId="ADAL" clId="{5E040AA6-F30F-4C08-8B37-3D37C81C9CF7}" dt="2023-03-02T16:09:36.147" v="987"/>
          <ac:inkMkLst>
            <pc:docMk/>
            <pc:sldMk cId="3632568275" sldId="262"/>
            <ac:inkMk id="53" creationId="{FFA294C4-E0CA-5423-B08F-12E85DA31FBC}"/>
          </ac:inkMkLst>
        </pc:inkChg>
        <pc:inkChg chg="add mod">
          <ac:chgData name="Venkatasubramanian, Mani V." userId="fbe5ce37-0145-4c31-b84a-b36f8beac5f3" providerId="ADAL" clId="{5E040AA6-F30F-4C08-8B37-3D37C81C9CF7}" dt="2023-03-02T16:09:36.147" v="987"/>
          <ac:inkMkLst>
            <pc:docMk/>
            <pc:sldMk cId="3632568275" sldId="262"/>
            <ac:inkMk id="54" creationId="{C859E832-1ABB-12A3-9D0D-C22CC49A1008}"/>
          </ac:inkMkLst>
        </pc:inkChg>
        <pc:inkChg chg="add mod">
          <ac:chgData name="Venkatasubramanian, Mani V." userId="fbe5ce37-0145-4c31-b84a-b36f8beac5f3" providerId="ADAL" clId="{5E040AA6-F30F-4C08-8B37-3D37C81C9CF7}" dt="2023-03-02T16:09:36.147" v="987"/>
          <ac:inkMkLst>
            <pc:docMk/>
            <pc:sldMk cId="3632568275" sldId="262"/>
            <ac:inkMk id="55" creationId="{5519F8D1-CF85-39E4-FF43-C4938F25CD46}"/>
          </ac:inkMkLst>
        </pc:inkChg>
        <pc:inkChg chg="add mod">
          <ac:chgData name="Venkatasubramanian, Mani V." userId="fbe5ce37-0145-4c31-b84a-b36f8beac5f3" providerId="ADAL" clId="{5E040AA6-F30F-4C08-8B37-3D37C81C9CF7}" dt="2023-03-02T16:09:36.147" v="987"/>
          <ac:inkMkLst>
            <pc:docMk/>
            <pc:sldMk cId="3632568275" sldId="262"/>
            <ac:inkMk id="56" creationId="{203493AA-1CEA-6583-E738-6A464F6A0E28}"/>
          </ac:inkMkLst>
        </pc:inkChg>
        <pc:inkChg chg="add mod">
          <ac:chgData name="Venkatasubramanian, Mani V." userId="fbe5ce37-0145-4c31-b84a-b36f8beac5f3" providerId="ADAL" clId="{5E040AA6-F30F-4C08-8B37-3D37C81C9CF7}" dt="2023-03-02T16:09:36.147" v="987"/>
          <ac:inkMkLst>
            <pc:docMk/>
            <pc:sldMk cId="3632568275" sldId="262"/>
            <ac:inkMk id="57" creationId="{A8F70CBA-10A4-1B35-218C-4C2018E959A3}"/>
          </ac:inkMkLst>
        </pc:inkChg>
        <pc:inkChg chg="add mod">
          <ac:chgData name="Venkatasubramanian, Mani V." userId="fbe5ce37-0145-4c31-b84a-b36f8beac5f3" providerId="ADAL" clId="{5E040AA6-F30F-4C08-8B37-3D37C81C9CF7}" dt="2023-03-02T16:09:36.147" v="987"/>
          <ac:inkMkLst>
            <pc:docMk/>
            <pc:sldMk cId="3632568275" sldId="262"/>
            <ac:inkMk id="58" creationId="{00A0E049-036A-C98A-CEAF-A8EC5F071B4E}"/>
          </ac:inkMkLst>
        </pc:inkChg>
        <pc:inkChg chg="add mod">
          <ac:chgData name="Venkatasubramanian, Mani V." userId="fbe5ce37-0145-4c31-b84a-b36f8beac5f3" providerId="ADAL" clId="{5E040AA6-F30F-4C08-8B37-3D37C81C9CF7}" dt="2023-03-02T16:09:36.147" v="987"/>
          <ac:inkMkLst>
            <pc:docMk/>
            <pc:sldMk cId="3632568275" sldId="262"/>
            <ac:inkMk id="61" creationId="{CCC72141-6A41-371E-63F8-24A6B9595F56}"/>
          </ac:inkMkLst>
        </pc:inkChg>
        <pc:inkChg chg="add mod">
          <ac:chgData name="Venkatasubramanian, Mani V." userId="fbe5ce37-0145-4c31-b84a-b36f8beac5f3" providerId="ADAL" clId="{5E040AA6-F30F-4C08-8B37-3D37C81C9CF7}" dt="2023-03-02T16:09:36.147" v="987"/>
          <ac:inkMkLst>
            <pc:docMk/>
            <pc:sldMk cId="3632568275" sldId="262"/>
            <ac:inkMk id="62" creationId="{8D5A993A-838A-2A49-9B3B-8B601B756129}"/>
          </ac:inkMkLst>
        </pc:inkChg>
        <pc:inkChg chg="add mod">
          <ac:chgData name="Venkatasubramanian, Mani V." userId="fbe5ce37-0145-4c31-b84a-b36f8beac5f3" providerId="ADAL" clId="{5E040AA6-F30F-4C08-8B37-3D37C81C9CF7}" dt="2023-03-02T16:09:36.147" v="987"/>
          <ac:inkMkLst>
            <pc:docMk/>
            <pc:sldMk cId="3632568275" sldId="262"/>
            <ac:inkMk id="63" creationId="{B0E66F26-92F2-64F4-AB19-16F85D3D06BE}"/>
          </ac:inkMkLst>
        </pc:inkChg>
        <pc:inkChg chg="add mod">
          <ac:chgData name="Venkatasubramanian, Mani V." userId="fbe5ce37-0145-4c31-b84a-b36f8beac5f3" providerId="ADAL" clId="{5E040AA6-F30F-4C08-8B37-3D37C81C9CF7}" dt="2023-03-02T16:09:36.147" v="987"/>
          <ac:inkMkLst>
            <pc:docMk/>
            <pc:sldMk cId="3632568275" sldId="262"/>
            <ac:inkMk id="64" creationId="{F6A82B15-A826-9EBE-E456-257EA98FEEB2}"/>
          </ac:inkMkLst>
        </pc:inkChg>
        <pc:inkChg chg="add mod">
          <ac:chgData name="Venkatasubramanian, Mani V." userId="fbe5ce37-0145-4c31-b84a-b36f8beac5f3" providerId="ADAL" clId="{5E040AA6-F30F-4C08-8B37-3D37C81C9CF7}" dt="2023-03-02T16:09:36.147" v="987"/>
          <ac:inkMkLst>
            <pc:docMk/>
            <pc:sldMk cId="3632568275" sldId="262"/>
            <ac:inkMk id="66" creationId="{0ECD6FB6-0D27-4BD4-04DE-F2EA524FCCFB}"/>
          </ac:inkMkLst>
        </pc:inkChg>
        <pc:inkChg chg="add mod">
          <ac:chgData name="Venkatasubramanian, Mani V." userId="fbe5ce37-0145-4c31-b84a-b36f8beac5f3" providerId="ADAL" clId="{5E040AA6-F30F-4C08-8B37-3D37C81C9CF7}" dt="2023-03-02T16:09:36.147" v="987"/>
          <ac:inkMkLst>
            <pc:docMk/>
            <pc:sldMk cId="3632568275" sldId="262"/>
            <ac:inkMk id="67" creationId="{7DB65731-749C-B7A2-9E51-9B921136C867}"/>
          </ac:inkMkLst>
        </pc:inkChg>
        <pc:inkChg chg="add mod">
          <ac:chgData name="Venkatasubramanian, Mani V." userId="fbe5ce37-0145-4c31-b84a-b36f8beac5f3" providerId="ADAL" clId="{5E040AA6-F30F-4C08-8B37-3D37C81C9CF7}" dt="2023-03-02T16:09:36.147" v="987"/>
          <ac:inkMkLst>
            <pc:docMk/>
            <pc:sldMk cId="3632568275" sldId="262"/>
            <ac:inkMk id="68" creationId="{777F009E-A1E1-409B-899D-86268F7F0B1D}"/>
          </ac:inkMkLst>
        </pc:inkChg>
        <pc:inkChg chg="add mod">
          <ac:chgData name="Venkatasubramanian, Mani V." userId="fbe5ce37-0145-4c31-b84a-b36f8beac5f3" providerId="ADAL" clId="{5E040AA6-F30F-4C08-8B37-3D37C81C9CF7}" dt="2023-03-02T16:09:36.147" v="987"/>
          <ac:inkMkLst>
            <pc:docMk/>
            <pc:sldMk cId="3632568275" sldId="262"/>
            <ac:inkMk id="70" creationId="{5CA6256D-A316-0D08-C7B1-53A973B62344}"/>
          </ac:inkMkLst>
        </pc:inkChg>
        <pc:inkChg chg="add mod">
          <ac:chgData name="Venkatasubramanian, Mani V." userId="fbe5ce37-0145-4c31-b84a-b36f8beac5f3" providerId="ADAL" clId="{5E040AA6-F30F-4C08-8B37-3D37C81C9CF7}" dt="2023-03-02T16:09:36.147" v="987"/>
          <ac:inkMkLst>
            <pc:docMk/>
            <pc:sldMk cId="3632568275" sldId="262"/>
            <ac:inkMk id="71" creationId="{2B02D0A3-57CC-FE70-8602-6C92209FBA67}"/>
          </ac:inkMkLst>
        </pc:inkChg>
        <pc:inkChg chg="add mod">
          <ac:chgData name="Venkatasubramanian, Mani V." userId="fbe5ce37-0145-4c31-b84a-b36f8beac5f3" providerId="ADAL" clId="{5E040AA6-F30F-4C08-8B37-3D37C81C9CF7}" dt="2023-03-02T16:09:36.147" v="987"/>
          <ac:inkMkLst>
            <pc:docMk/>
            <pc:sldMk cId="3632568275" sldId="262"/>
            <ac:inkMk id="73" creationId="{191E05A1-43EF-4AE8-2DF7-9FF734D97D33}"/>
          </ac:inkMkLst>
        </pc:inkChg>
        <pc:inkChg chg="add mod">
          <ac:chgData name="Venkatasubramanian, Mani V." userId="fbe5ce37-0145-4c31-b84a-b36f8beac5f3" providerId="ADAL" clId="{5E040AA6-F30F-4C08-8B37-3D37C81C9CF7}" dt="2023-03-02T16:09:36.147" v="987"/>
          <ac:inkMkLst>
            <pc:docMk/>
            <pc:sldMk cId="3632568275" sldId="262"/>
            <ac:inkMk id="74" creationId="{B54829AE-B365-A02B-E3BA-732D8518B6D7}"/>
          </ac:inkMkLst>
        </pc:inkChg>
        <pc:inkChg chg="add mod">
          <ac:chgData name="Venkatasubramanian, Mani V." userId="fbe5ce37-0145-4c31-b84a-b36f8beac5f3" providerId="ADAL" clId="{5E040AA6-F30F-4C08-8B37-3D37C81C9CF7}" dt="2023-03-02T16:09:36.147" v="987"/>
          <ac:inkMkLst>
            <pc:docMk/>
            <pc:sldMk cId="3632568275" sldId="262"/>
            <ac:inkMk id="75" creationId="{92868234-96C8-3872-5CF9-74396BC2CC29}"/>
          </ac:inkMkLst>
        </pc:inkChg>
        <pc:inkChg chg="add mod">
          <ac:chgData name="Venkatasubramanian, Mani V." userId="fbe5ce37-0145-4c31-b84a-b36f8beac5f3" providerId="ADAL" clId="{5E040AA6-F30F-4C08-8B37-3D37C81C9CF7}" dt="2023-03-02T16:09:36.147" v="987"/>
          <ac:inkMkLst>
            <pc:docMk/>
            <pc:sldMk cId="3632568275" sldId="262"/>
            <ac:inkMk id="77" creationId="{71D8993E-1164-262B-F0C2-A19E88FAD5D7}"/>
          </ac:inkMkLst>
        </pc:inkChg>
        <pc:inkChg chg="add mod">
          <ac:chgData name="Venkatasubramanian, Mani V." userId="fbe5ce37-0145-4c31-b84a-b36f8beac5f3" providerId="ADAL" clId="{5E040AA6-F30F-4C08-8B37-3D37C81C9CF7}" dt="2023-03-02T16:09:36.147" v="987"/>
          <ac:inkMkLst>
            <pc:docMk/>
            <pc:sldMk cId="3632568275" sldId="262"/>
            <ac:inkMk id="78" creationId="{6FDD9C3B-83AF-65B4-5530-221F0D803FC6}"/>
          </ac:inkMkLst>
        </pc:inkChg>
        <pc:inkChg chg="add mod">
          <ac:chgData name="Venkatasubramanian, Mani V." userId="fbe5ce37-0145-4c31-b84a-b36f8beac5f3" providerId="ADAL" clId="{5E040AA6-F30F-4C08-8B37-3D37C81C9CF7}" dt="2023-03-02T16:09:36.147" v="987"/>
          <ac:inkMkLst>
            <pc:docMk/>
            <pc:sldMk cId="3632568275" sldId="262"/>
            <ac:inkMk id="80" creationId="{C484BC35-BF2D-1EED-42DA-263D19FC9F55}"/>
          </ac:inkMkLst>
        </pc:inkChg>
        <pc:inkChg chg="add mod">
          <ac:chgData name="Venkatasubramanian, Mani V." userId="fbe5ce37-0145-4c31-b84a-b36f8beac5f3" providerId="ADAL" clId="{5E040AA6-F30F-4C08-8B37-3D37C81C9CF7}" dt="2023-03-02T16:09:36.147" v="987"/>
          <ac:inkMkLst>
            <pc:docMk/>
            <pc:sldMk cId="3632568275" sldId="262"/>
            <ac:inkMk id="81" creationId="{B6DB14D1-B8FB-B4BC-7868-4AF616F2E44F}"/>
          </ac:inkMkLst>
        </pc:inkChg>
        <pc:inkChg chg="add mod">
          <ac:chgData name="Venkatasubramanian, Mani V." userId="fbe5ce37-0145-4c31-b84a-b36f8beac5f3" providerId="ADAL" clId="{5E040AA6-F30F-4C08-8B37-3D37C81C9CF7}" dt="2023-03-02T16:09:36.147" v="987"/>
          <ac:inkMkLst>
            <pc:docMk/>
            <pc:sldMk cId="3632568275" sldId="262"/>
            <ac:inkMk id="82" creationId="{52A01697-377C-1DD6-84AD-8AC0D6472946}"/>
          </ac:inkMkLst>
        </pc:inkChg>
        <pc:inkChg chg="add mod">
          <ac:chgData name="Venkatasubramanian, Mani V." userId="fbe5ce37-0145-4c31-b84a-b36f8beac5f3" providerId="ADAL" clId="{5E040AA6-F30F-4C08-8B37-3D37C81C9CF7}" dt="2023-03-02T16:09:36.147" v="987"/>
          <ac:inkMkLst>
            <pc:docMk/>
            <pc:sldMk cId="3632568275" sldId="262"/>
            <ac:inkMk id="83" creationId="{0C702A02-A9A5-2A01-C478-33A8D4F9C70B}"/>
          </ac:inkMkLst>
        </pc:inkChg>
        <pc:inkChg chg="add mod">
          <ac:chgData name="Venkatasubramanian, Mani V." userId="fbe5ce37-0145-4c31-b84a-b36f8beac5f3" providerId="ADAL" clId="{5E040AA6-F30F-4C08-8B37-3D37C81C9CF7}" dt="2023-03-02T16:09:36.147" v="987"/>
          <ac:inkMkLst>
            <pc:docMk/>
            <pc:sldMk cId="3632568275" sldId="262"/>
            <ac:inkMk id="84" creationId="{B3E471DC-A8CB-730D-D6D4-B23F3EA285B0}"/>
          </ac:inkMkLst>
        </pc:inkChg>
        <pc:inkChg chg="add mod">
          <ac:chgData name="Venkatasubramanian, Mani V." userId="fbe5ce37-0145-4c31-b84a-b36f8beac5f3" providerId="ADAL" clId="{5E040AA6-F30F-4C08-8B37-3D37C81C9CF7}" dt="2023-03-02T16:09:36.147" v="987"/>
          <ac:inkMkLst>
            <pc:docMk/>
            <pc:sldMk cId="3632568275" sldId="262"/>
            <ac:inkMk id="86" creationId="{FA18C557-50DA-F29E-4F26-FF9B9D5BB967}"/>
          </ac:inkMkLst>
        </pc:inkChg>
        <pc:inkChg chg="add mod">
          <ac:chgData name="Venkatasubramanian, Mani V." userId="fbe5ce37-0145-4c31-b84a-b36f8beac5f3" providerId="ADAL" clId="{5E040AA6-F30F-4C08-8B37-3D37C81C9CF7}" dt="2023-03-02T16:09:36.147" v="987"/>
          <ac:inkMkLst>
            <pc:docMk/>
            <pc:sldMk cId="3632568275" sldId="262"/>
            <ac:inkMk id="87" creationId="{BEE3E001-B7D2-8FF2-091B-709D4B19E7FD}"/>
          </ac:inkMkLst>
        </pc:inkChg>
        <pc:inkChg chg="add mod">
          <ac:chgData name="Venkatasubramanian, Mani V." userId="fbe5ce37-0145-4c31-b84a-b36f8beac5f3" providerId="ADAL" clId="{5E040AA6-F30F-4C08-8B37-3D37C81C9CF7}" dt="2023-03-02T16:09:36.147" v="987"/>
          <ac:inkMkLst>
            <pc:docMk/>
            <pc:sldMk cId="3632568275" sldId="262"/>
            <ac:inkMk id="89" creationId="{957B4706-0ACD-DC36-7AC7-943CA4029C5D}"/>
          </ac:inkMkLst>
        </pc:inkChg>
        <pc:inkChg chg="add mod">
          <ac:chgData name="Venkatasubramanian, Mani V." userId="fbe5ce37-0145-4c31-b84a-b36f8beac5f3" providerId="ADAL" clId="{5E040AA6-F30F-4C08-8B37-3D37C81C9CF7}" dt="2023-03-02T16:09:36.147" v="987"/>
          <ac:inkMkLst>
            <pc:docMk/>
            <pc:sldMk cId="3632568275" sldId="262"/>
            <ac:inkMk id="90" creationId="{3C874AEE-6F38-AB28-9FEC-9FC996C5CADF}"/>
          </ac:inkMkLst>
        </pc:inkChg>
        <pc:inkChg chg="add mod">
          <ac:chgData name="Venkatasubramanian, Mani V." userId="fbe5ce37-0145-4c31-b84a-b36f8beac5f3" providerId="ADAL" clId="{5E040AA6-F30F-4C08-8B37-3D37C81C9CF7}" dt="2023-03-02T16:09:36.147" v="987"/>
          <ac:inkMkLst>
            <pc:docMk/>
            <pc:sldMk cId="3632568275" sldId="262"/>
            <ac:inkMk id="91" creationId="{6F636F16-1F4D-A9FE-6EF7-B636D629160C}"/>
          </ac:inkMkLst>
        </pc:inkChg>
        <pc:inkChg chg="add mod">
          <ac:chgData name="Venkatasubramanian, Mani V." userId="fbe5ce37-0145-4c31-b84a-b36f8beac5f3" providerId="ADAL" clId="{5E040AA6-F30F-4C08-8B37-3D37C81C9CF7}" dt="2023-03-02T16:09:36.147" v="987"/>
          <ac:inkMkLst>
            <pc:docMk/>
            <pc:sldMk cId="3632568275" sldId="262"/>
            <ac:inkMk id="92" creationId="{D8B0DB25-9622-0D82-06B8-B4BA25FB58C5}"/>
          </ac:inkMkLst>
        </pc:inkChg>
        <pc:inkChg chg="add mod">
          <ac:chgData name="Venkatasubramanian, Mani V." userId="fbe5ce37-0145-4c31-b84a-b36f8beac5f3" providerId="ADAL" clId="{5E040AA6-F30F-4C08-8B37-3D37C81C9CF7}" dt="2023-03-02T16:09:36.147" v="987"/>
          <ac:inkMkLst>
            <pc:docMk/>
            <pc:sldMk cId="3632568275" sldId="262"/>
            <ac:inkMk id="93" creationId="{57353668-F5B8-5FB4-7FB2-3743E541E400}"/>
          </ac:inkMkLst>
        </pc:inkChg>
        <pc:inkChg chg="add mod">
          <ac:chgData name="Venkatasubramanian, Mani V." userId="fbe5ce37-0145-4c31-b84a-b36f8beac5f3" providerId="ADAL" clId="{5E040AA6-F30F-4C08-8B37-3D37C81C9CF7}" dt="2023-03-02T16:09:36.147" v="987"/>
          <ac:inkMkLst>
            <pc:docMk/>
            <pc:sldMk cId="3632568275" sldId="262"/>
            <ac:inkMk id="95" creationId="{6DC3EA4E-FDC5-EB07-C0A0-349267698778}"/>
          </ac:inkMkLst>
        </pc:inkChg>
        <pc:inkChg chg="add mod">
          <ac:chgData name="Venkatasubramanian, Mani V." userId="fbe5ce37-0145-4c31-b84a-b36f8beac5f3" providerId="ADAL" clId="{5E040AA6-F30F-4C08-8B37-3D37C81C9CF7}" dt="2023-03-02T16:09:36.147" v="987"/>
          <ac:inkMkLst>
            <pc:docMk/>
            <pc:sldMk cId="3632568275" sldId="262"/>
            <ac:inkMk id="96" creationId="{9DD287F3-F365-AA5B-6F03-7E98C23E34BD}"/>
          </ac:inkMkLst>
        </pc:inkChg>
        <pc:inkChg chg="add mod">
          <ac:chgData name="Venkatasubramanian, Mani V." userId="fbe5ce37-0145-4c31-b84a-b36f8beac5f3" providerId="ADAL" clId="{5E040AA6-F30F-4C08-8B37-3D37C81C9CF7}" dt="2023-03-02T16:09:36.147" v="987"/>
          <ac:inkMkLst>
            <pc:docMk/>
            <pc:sldMk cId="3632568275" sldId="262"/>
            <ac:inkMk id="97" creationId="{BA165F45-57AF-486E-0FDB-CDC0B256F20D}"/>
          </ac:inkMkLst>
        </pc:inkChg>
        <pc:inkChg chg="add mod">
          <ac:chgData name="Venkatasubramanian, Mani V." userId="fbe5ce37-0145-4c31-b84a-b36f8beac5f3" providerId="ADAL" clId="{5E040AA6-F30F-4C08-8B37-3D37C81C9CF7}" dt="2023-03-02T16:09:36.147" v="987"/>
          <ac:inkMkLst>
            <pc:docMk/>
            <pc:sldMk cId="3632568275" sldId="262"/>
            <ac:inkMk id="98" creationId="{1A825E82-A643-1176-B034-D69A8F43E745}"/>
          </ac:inkMkLst>
        </pc:inkChg>
        <pc:inkChg chg="add mod">
          <ac:chgData name="Venkatasubramanian, Mani V." userId="fbe5ce37-0145-4c31-b84a-b36f8beac5f3" providerId="ADAL" clId="{5E040AA6-F30F-4C08-8B37-3D37C81C9CF7}" dt="2023-03-02T16:09:36.147" v="987"/>
          <ac:inkMkLst>
            <pc:docMk/>
            <pc:sldMk cId="3632568275" sldId="262"/>
            <ac:inkMk id="100" creationId="{8AC0552D-20D4-777F-F612-3BFFF57F8128}"/>
          </ac:inkMkLst>
        </pc:inkChg>
        <pc:inkChg chg="add mod">
          <ac:chgData name="Venkatasubramanian, Mani V." userId="fbe5ce37-0145-4c31-b84a-b36f8beac5f3" providerId="ADAL" clId="{5E040AA6-F30F-4C08-8B37-3D37C81C9CF7}" dt="2023-03-02T16:09:46.217" v="1003"/>
          <ac:inkMkLst>
            <pc:docMk/>
            <pc:sldMk cId="3632568275" sldId="262"/>
            <ac:inkMk id="102" creationId="{170A0437-1ECD-7587-48CF-D402B92C209F}"/>
          </ac:inkMkLst>
        </pc:inkChg>
        <pc:inkChg chg="add mod">
          <ac:chgData name="Venkatasubramanian, Mani V." userId="fbe5ce37-0145-4c31-b84a-b36f8beac5f3" providerId="ADAL" clId="{5E040AA6-F30F-4C08-8B37-3D37C81C9CF7}" dt="2023-03-02T16:09:46.217" v="1003"/>
          <ac:inkMkLst>
            <pc:docMk/>
            <pc:sldMk cId="3632568275" sldId="262"/>
            <ac:inkMk id="103" creationId="{986EACDD-189C-2CB7-D36B-555B253965F7}"/>
          </ac:inkMkLst>
        </pc:inkChg>
        <pc:inkChg chg="add mod">
          <ac:chgData name="Venkatasubramanian, Mani V." userId="fbe5ce37-0145-4c31-b84a-b36f8beac5f3" providerId="ADAL" clId="{5E040AA6-F30F-4C08-8B37-3D37C81C9CF7}" dt="2023-03-02T16:09:46.217" v="1003"/>
          <ac:inkMkLst>
            <pc:docMk/>
            <pc:sldMk cId="3632568275" sldId="262"/>
            <ac:inkMk id="104" creationId="{193FB717-F6F0-9644-9406-7A632D77CE69}"/>
          </ac:inkMkLst>
        </pc:inkChg>
        <pc:inkChg chg="add mod">
          <ac:chgData name="Venkatasubramanian, Mani V." userId="fbe5ce37-0145-4c31-b84a-b36f8beac5f3" providerId="ADAL" clId="{5E040AA6-F30F-4C08-8B37-3D37C81C9CF7}" dt="2023-03-02T16:09:46.217" v="1003"/>
          <ac:inkMkLst>
            <pc:docMk/>
            <pc:sldMk cId="3632568275" sldId="262"/>
            <ac:inkMk id="105" creationId="{BD2CAA4F-325B-ED89-8885-ADF43A999203}"/>
          </ac:inkMkLst>
        </pc:inkChg>
        <pc:inkChg chg="add mod">
          <ac:chgData name="Venkatasubramanian, Mani V." userId="fbe5ce37-0145-4c31-b84a-b36f8beac5f3" providerId="ADAL" clId="{5E040AA6-F30F-4C08-8B37-3D37C81C9CF7}" dt="2023-03-02T16:09:46.217" v="1003"/>
          <ac:inkMkLst>
            <pc:docMk/>
            <pc:sldMk cId="3632568275" sldId="262"/>
            <ac:inkMk id="106" creationId="{BE157A5B-2EAE-BC50-D888-9CAB66BB6F98}"/>
          </ac:inkMkLst>
        </pc:inkChg>
        <pc:inkChg chg="add mod">
          <ac:chgData name="Venkatasubramanian, Mani V." userId="fbe5ce37-0145-4c31-b84a-b36f8beac5f3" providerId="ADAL" clId="{5E040AA6-F30F-4C08-8B37-3D37C81C9CF7}" dt="2023-03-02T16:09:46.217" v="1003"/>
          <ac:inkMkLst>
            <pc:docMk/>
            <pc:sldMk cId="3632568275" sldId="262"/>
            <ac:inkMk id="109" creationId="{959AF756-B4B5-0B0E-00EC-05F1EF6F4883}"/>
          </ac:inkMkLst>
        </pc:inkChg>
        <pc:inkChg chg="add mod">
          <ac:chgData name="Venkatasubramanian, Mani V." userId="fbe5ce37-0145-4c31-b84a-b36f8beac5f3" providerId="ADAL" clId="{5E040AA6-F30F-4C08-8B37-3D37C81C9CF7}" dt="2023-03-02T16:09:46.217" v="1003"/>
          <ac:inkMkLst>
            <pc:docMk/>
            <pc:sldMk cId="3632568275" sldId="262"/>
            <ac:inkMk id="110" creationId="{3BC948F8-CE98-2642-7D18-64A66B0428E4}"/>
          </ac:inkMkLst>
        </pc:inkChg>
        <pc:inkChg chg="add mod">
          <ac:chgData name="Venkatasubramanian, Mani V." userId="fbe5ce37-0145-4c31-b84a-b36f8beac5f3" providerId="ADAL" clId="{5E040AA6-F30F-4C08-8B37-3D37C81C9CF7}" dt="2023-03-02T16:09:46.217" v="1003"/>
          <ac:inkMkLst>
            <pc:docMk/>
            <pc:sldMk cId="3632568275" sldId="262"/>
            <ac:inkMk id="111" creationId="{D5EE542A-D913-3656-4CC6-847DD19EFF73}"/>
          </ac:inkMkLst>
        </pc:inkChg>
        <pc:inkChg chg="add mod">
          <ac:chgData name="Venkatasubramanian, Mani V." userId="fbe5ce37-0145-4c31-b84a-b36f8beac5f3" providerId="ADAL" clId="{5E040AA6-F30F-4C08-8B37-3D37C81C9CF7}" dt="2023-03-02T16:09:46.217" v="1003"/>
          <ac:inkMkLst>
            <pc:docMk/>
            <pc:sldMk cId="3632568275" sldId="262"/>
            <ac:inkMk id="112" creationId="{7B1A431E-21C7-CB4A-E001-155D10A4A50C}"/>
          </ac:inkMkLst>
        </pc:inkChg>
        <pc:inkChg chg="add mod">
          <ac:chgData name="Venkatasubramanian, Mani V." userId="fbe5ce37-0145-4c31-b84a-b36f8beac5f3" providerId="ADAL" clId="{5E040AA6-F30F-4C08-8B37-3D37C81C9CF7}" dt="2023-03-02T16:09:46.217" v="1003"/>
          <ac:inkMkLst>
            <pc:docMk/>
            <pc:sldMk cId="3632568275" sldId="262"/>
            <ac:inkMk id="113" creationId="{A524C78F-8B24-C66C-6451-4C9DD532557E}"/>
          </ac:inkMkLst>
        </pc:inkChg>
        <pc:inkChg chg="add mod">
          <ac:chgData name="Venkatasubramanian, Mani V." userId="fbe5ce37-0145-4c31-b84a-b36f8beac5f3" providerId="ADAL" clId="{5E040AA6-F30F-4C08-8B37-3D37C81C9CF7}" dt="2023-03-02T16:09:46.217" v="1003"/>
          <ac:inkMkLst>
            <pc:docMk/>
            <pc:sldMk cId="3632568275" sldId="262"/>
            <ac:inkMk id="114" creationId="{B948FC5B-F6BE-3D0D-69CF-3B39BD0A4299}"/>
          </ac:inkMkLst>
        </pc:inkChg>
        <pc:inkChg chg="add mod">
          <ac:chgData name="Venkatasubramanian, Mani V." userId="fbe5ce37-0145-4c31-b84a-b36f8beac5f3" providerId="ADAL" clId="{5E040AA6-F30F-4C08-8B37-3D37C81C9CF7}" dt="2023-03-02T16:09:46.217" v="1003"/>
          <ac:inkMkLst>
            <pc:docMk/>
            <pc:sldMk cId="3632568275" sldId="262"/>
            <ac:inkMk id="115" creationId="{C64296ED-310C-AE2D-6DF1-9EA1317341CB}"/>
          </ac:inkMkLst>
        </pc:inkChg>
        <pc:inkChg chg="add mod">
          <ac:chgData name="Venkatasubramanian, Mani V." userId="fbe5ce37-0145-4c31-b84a-b36f8beac5f3" providerId="ADAL" clId="{5E040AA6-F30F-4C08-8B37-3D37C81C9CF7}" dt="2023-03-02T16:09:46.217" v="1003"/>
          <ac:inkMkLst>
            <pc:docMk/>
            <pc:sldMk cId="3632568275" sldId="262"/>
            <ac:inkMk id="116" creationId="{DF42DB66-F2DB-EB68-AF06-3A0BFB9DAF7D}"/>
          </ac:inkMkLst>
        </pc:inkChg>
        <pc:inkChg chg="add mod">
          <ac:chgData name="Venkatasubramanian, Mani V." userId="fbe5ce37-0145-4c31-b84a-b36f8beac5f3" providerId="ADAL" clId="{5E040AA6-F30F-4C08-8B37-3D37C81C9CF7}" dt="2023-03-02T16:09:46.217" v="1003"/>
          <ac:inkMkLst>
            <pc:docMk/>
            <pc:sldMk cId="3632568275" sldId="262"/>
            <ac:inkMk id="117" creationId="{B52C2E38-9BCA-27D3-4C6C-59DE3C7FD401}"/>
          </ac:inkMkLst>
        </pc:inkChg>
        <pc:inkChg chg="add mod">
          <ac:chgData name="Venkatasubramanian, Mani V." userId="fbe5ce37-0145-4c31-b84a-b36f8beac5f3" providerId="ADAL" clId="{5E040AA6-F30F-4C08-8B37-3D37C81C9CF7}" dt="2023-03-02T16:11:02.966" v="1079"/>
          <ac:inkMkLst>
            <pc:docMk/>
            <pc:sldMk cId="3632568275" sldId="262"/>
            <ac:inkMk id="120" creationId="{592944C7-74AF-9EB8-5714-FC4A70D80037}"/>
          </ac:inkMkLst>
        </pc:inkChg>
        <pc:inkChg chg="add mod">
          <ac:chgData name="Venkatasubramanian, Mani V." userId="fbe5ce37-0145-4c31-b84a-b36f8beac5f3" providerId="ADAL" clId="{5E040AA6-F30F-4C08-8B37-3D37C81C9CF7}" dt="2023-03-02T16:11:02.966" v="1079"/>
          <ac:inkMkLst>
            <pc:docMk/>
            <pc:sldMk cId="3632568275" sldId="262"/>
            <ac:inkMk id="121" creationId="{A3D4EB36-3B8A-C5F1-BCF6-0CB79C3393EE}"/>
          </ac:inkMkLst>
        </pc:inkChg>
        <pc:inkChg chg="add mod">
          <ac:chgData name="Venkatasubramanian, Mani V." userId="fbe5ce37-0145-4c31-b84a-b36f8beac5f3" providerId="ADAL" clId="{5E040AA6-F30F-4C08-8B37-3D37C81C9CF7}" dt="2023-03-02T16:11:02.966" v="1079"/>
          <ac:inkMkLst>
            <pc:docMk/>
            <pc:sldMk cId="3632568275" sldId="262"/>
            <ac:inkMk id="122" creationId="{6E633526-D167-E707-8B37-E1518B185AE4}"/>
          </ac:inkMkLst>
        </pc:inkChg>
        <pc:inkChg chg="add mod">
          <ac:chgData name="Venkatasubramanian, Mani V." userId="fbe5ce37-0145-4c31-b84a-b36f8beac5f3" providerId="ADAL" clId="{5E040AA6-F30F-4C08-8B37-3D37C81C9CF7}" dt="2023-03-02T16:11:02.966" v="1079"/>
          <ac:inkMkLst>
            <pc:docMk/>
            <pc:sldMk cId="3632568275" sldId="262"/>
            <ac:inkMk id="123" creationId="{ED86362F-9ACF-2F87-AF8B-E19F9A0580A3}"/>
          </ac:inkMkLst>
        </pc:inkChg>
        <pc:inkChg chg="add mod">
          <ac:chgData name="Venkatasubramanian, Mani V." userId="fbe5ce37-0145-4c31-b84a-b36f8beac5f3" providerId="ADAL" clId="{5E040AA6-F30F-4C08-8B37-3D37C81C9CF7}" dt="2023-03-02T16:11:02.966" v="1079"/>
          <ac:inkMkLst>
            <pc:docMk/>
            <pc:sldMk cId="3632568275" sldId="262"/>
            <ac:inkMk id="124" creationId="{3009A766-5C47-8B07-1039-75A61778A95A}"/>
          </ac:inkMkLst>
        </pc:inkChg>
        <pc:inkChg chg="add mod">
          <ac:chgData name="Venkatasubramanian, Mani V." userId="fbe5ce37-0145-4c31-b84a-b36f8beac5f3" providerId="ADAL" clId="{5E040AA6-F30F-4C08-8B37-3D37C81C9CF7}" dt="2023-03-02T16:11:02.966" v="1079"/>
          <ac:inkMkLst>
            <pc:docMk/>
            <pc:sldMk cId="3632568275" sldId="262"/>
            <ac:inkMk id="125" creationId="{01099F53-1F4F-4B2F-934C-D9B25F808AD0}"/>
          </ac:inkMkLst>
        </pc:inkChg>
        <pc:inkChg chg="add mod">
          <ac:chgData name="Venkatasubramanian, Mani V." userId="fbe5ce37-0145-4c31-b84a-b36f8beac5f3" providerId="ADAL" clId="{5E040AA6-F30F-4C08-8B37-3D37C81C9CF7}" dt="2023-03-02T16:11:02.966" v="1079"/>
          <ac:inkMkLst>
            <pc:docMk/>
            <pc:sldMk cId="3632568275" sldId="262"/>
            <ac:inkMk id="126" creationId="{74A175AC-626F-CA04-DEFE-992E9D81B1CB}"/>
          </ac:inkMkLst>
        </pc:inkChg>
        <pc:inkChg chg="add mod">
          <ac:chgData name="Venkatasubramanian, Mani V." userId="fbe5ce37-0145-4c31-b84a-b36f8beac5f3" providerId="ADAL" clId="{5E040AA6-F30F-4C08-8B37-3D37C81C9CF7}" dt="2023-03-02T16:11:02.966" v="1079"/>
          <ac:inkMkLst>
            <pc:docMk/>
            <pc:sldMk cId="3632568275" sldId="262"/>
            <ac:inkMk id="127" creationId="{6C824510-049F-7A2C-EAF5-0A70E6F2F46B}"/>
          </ac:inkMkLst>
        </pc:inkChg>
        <pc:inkChg chg="add mod">
          <ac:chgData name="Venkatasubramanian, Mani V." userId="fbe5ce37-0145-4c31-b84a-b36f8beac5f3" providerId="ADAL" clId="{5E040AA6-F30F-4C08-8B37-3D37C81C9CF7}" dt="2023-03-02T16:11:02.966" v="1079"/>
          <ac:inkMkLst>
            <pc:docMk/>
            <pc:sldMk cId="3632568275" sldId="262"/>
            <ac:inkMk id="128" creationId="{12899272-11B3-B9DF-966F-ABAE95CF26D0}"/>
          </ac:inkMkLst>
        </pc:inkChg>
        <pc:inkChg chg="add mod">
          <ac:chgData name="Venkatasubramanian, Mani V." userId="fbe5ce37-0145-4c31-b84a-b36f8beac5f3" providerId="ADAL" clId="{5E040AA6-F30F-4C08-8B37-3D37C81C9CF7}" dt="2023-03-02T16:11:02.966" v="1079"/>
          <ac:inkMkLst>
            <pc:docMk/>
            <pc:sldMk cId="3632568275" sldId="262"/>
            <ac:inkMk id="130" creationId="{46AA5657-96FC-B212-ED5A-ED1CFCBC9E7D}"/>
          </ac:inkMkLst>
        </pc:inkChg>
        <pc:inkChg chg="add mod">
          <ac:chgData name="Venkatasubramanian, Mani V." userId="fbe5ce37-0145-4c31-b84a-b36f8beac5f3" providerId="ADAL" clId="{5E040AA6-F30F-4C08-8B37-3D37C81C9CF7}" dt="2023-03-02T16:11:02.966" v="1079"/>
          <ac:inkMkLst>
            <pc:docMk/>
            <pc:sldMk cId="3632568275" sldId="262"/>
            <ac:inkMk id="131" creationId="{E55F545C-B6D9-B949-6FEF-F46295257FAE}"/>
          </ac:inkMkLst>
        </pc:inkChg>
        <pc:inkChg chg="add mod">
          <ac:chgData name="Venkatasubramanian, Mani V." userId="fbe5ce37-0145-4c31-b84a-b36f8beac5f3" providerId="ADAL" clId="{5E040AA6-F30F-4C08-8B37-3D37C81C9CF7}" dt="2023-03-02T16:11:02.966" v="1079"/>
          <ac:inkMkLst>
            <pc:docMk/>
            <pc:sldMk cId="3632568275" sldId="262"/>
            <ac:inkMk id="133" creationId="{0969D31C-7ADB-5BB5-5619-44F6EFAAE5A8}"/>
          </ac:inkMkLst>
        </pc:inkChg>
        <pc:inkChg chg="add mod">
          <ac:chgData name="Venkatasubramanian, Mani V." userId="fbe5ce37-0145-4c31-b84a-b36f8beac5f3" providerId="ADAL" clId="{5E040AA6-F30F-4C08-8B37-3D37C81C9CF7}" dt="2023-03-02T16:11:02.966" v="1079"/>
          <ac:inkMkLst>
            <pc:docMk/>
            <pc:sldMk cId="3632568275" sldId="262"/>
            <ac:inkMk id="134" creationId="{DAE7EDBA-4890-B5A6-A099-F82C726373CF}"/>
          </ac:inkMkLst>
        </pc:inkChg>
        <pc:inkChg chg="add mod">
          <ac:chgData name="Venkatasubramanian, Mani V." userId="fbe5ce37-0145-4c31-b84a-b36f8beac5f3" providerId="ADAL" clId="{5E040AA6-F30F-4C08-8B37-3D37C81C9CF7}" dt="2023-03-02T16:11:02.966" v="1079"/>
          <ac:inkMkLst>
            <pc:docMk/>
            <pc:sldMk cId="3632568275" sldId="262"/>
            <ac:inkMk id="135" creationId="{8C4F7C61-AE71-E581-93C6-CAF12C14D8D2}"/>
          </ac:inkMkLst>
        </pc:inkChg>
        <pc:inkChg chg="add mod">
          <ac:chgData name="Venkatasubramanian, Mani V." userId="fbe5ce37-0145-4c31-b84a-b36f8beac5f3" providerId="ADAL" clId="{5E040AA6-F30F-4C08-8B37-3D37C81C9CF7}" dt="2023-03-02T16:11:02.966" v="1079"/>
          <ac:inkMkLst>
            <pc:docMk/>
            <pc:sldMk cId="3632568275" sldId="262"/>
            <ac:inkMk id="136" creationId="{9F3BA2BE-B4B9-61B6-5251-2C573A966F15}"/>
          </ac:inkMkLst>
        </pc:inkChg>
        <pc:inkChg chg="add mod">
          <ac:chgData name="Venkatasubramanian, Mani V." userId="fbe5ce37-0145-4c31-b84a-b36f8beac5f3" providerId="ADAL" clId="{5E040AA6-F30F-4C08-8B37-3D37C81C9CF7}" dt="2023-03-02T16:11:02.966" v="1079"/>
          <ac:inkMkLst>
            <pc:docMk/>
            <pc:sldMk cId="3632568275" sldId="262"/>
            <ac:inkMk id="137" creationId="{CE90BAEE-4A45-26E9-C5FE-976EA3046F1E}"/>
          </ac:inkMkLst>
        </pc:inkChg>
        <pc:inkChg chg="add mod">
          <ac:chgData name="Venkatasubramanian, Mani V." userId="fbe5ce37-0145-4c31-b84a-b36f8beac5f3" providerId="ADAL" clId="{5E040AA6-F30F-4C08-8B37-3D37C81C9CF7}" dt="2023-03-02T16:11:02.966" v="1079"/>
          <ac:inkMkLst>
            <pc:docMk/>
            <pc:sldMk cId="3632568275" sldId="262"/>
            <ac:inkMk id="139" creationId="{482DE5B0-EF12-846A-DEE8-BCF178A8449B}"/>
          </ac:inkMkLst>
        </pc:inkChg>
        <pc:inkChg chg="add mod">
          <ac:chgData name="Venkatasubramanian, Mani V." userId="fbe5ce37-0145-4c31-b84a-b36f8beac5f3" providerId="ADAL" clId="{5E040AA6-F30F-4C08-8B37-3D37C81C9CF7}" dt="2023-03-02T16:11:02.966" v="1079"/>
          <ac:inkMkLst>
            <pc:docMk/>
            <pc:sldMk cId="3632568275" sldId="262"/>
            <ac:inkMk id="140" creationId="{5FA1B147-F356-433C-A3D5-664FAD0949C8}"/>
          </ac:inkMkLst>
        </pc:inkChg>
        <pc:inkChg chg="add mod">
          <ac:chgData name="Venkatasubramanian, Mani V." userId="fbe5ce37-0145-4c31-b84a-b36f8beac5f3" providerId="ADAL" clId="{5E040AA6-F30F-4C08-8B37-3D37C81C9CF7}" dt="2023-03-02T16:11:02.966" v="1079"/>
          <ac:inkMkLst>
            <pc:docMk/>
            <pc:sldMk cId="3632568275" sldId="262"/>
            <ac:inkMk id="141" creationId="{EF2D1D45-661E-D3F7-8936-4651A4B308D7}"/>
          </ac:inkMkLst>
        </pc:inkChg>
        <pc:inkChg chg="add mod">
          <ac:chgData name="Venkatasubramanian, Mani V." userId="fbe5ce37-0145-4c31-b84a-b36f8beac5f3" providerId="ADAL" clId="{5E040AA6-F30F-4C08-8B37-3D37C81C9CF7}" dt="2023-03-02T16:11:02.966" v="1079"/>
          <ac:inkMkLst>
            <pc:docMk/>
            <pc:sldMk cId="3632568275" sldId="262"/>
            <ac:inkMk id="142" creationId="{36D60066-34DD-68AA-1666-7F169DAE3BB7}"/>
          </ac:inkMkLst>
        </pc:inkChg>
        <pc:inkChg chg="add mod">
          <ac:chgData name="Venkatasubramanian, Mani V." userId="fbe5ce37-0145-4c31-b84a-b36f8beac5f3" providerId="ADAL" clId="{5E040AA6-F30F-4C08-8B37-3D37C81C9CF7}" dt="2023-03-02T16:11:02.966" v="1079"/>
          <ac:inkMkLst>
            <pc:docMk/>
            <pc:sldMk cId="3632568275" sldId="262"/>
            <ac:inkMk id="143" creationId="{E7B558E8-AC0D-840F-1AA4-136CFABE6DAF}"/>
          </ac:inkMkLst>
        </pc:inkChg>
        <pc:inkChg chg="add mod">
          <ac:chgData name="Venkatasubramanian, Mani V." userId="fbe5ce37-0145-4c31-b84a-b36f8beac5f3" providerId="ADAL" clId="{5E040AA6-F30F-4C08-8B37-3D37C81C9CF7}" dt="2023-03-02T16:11:02.966" v="1079"/>
          <ac:inkMkLst>
            <pc:docMk/>
            <pc:sldMk cId="3632568275" sldId="262"/>
            <ac:inkMk id="144" creationId="{6C4A7571-2C32-329F-D995-A9A7BE54565D}"/>
          </ac:inkMkLst>
        </pc:inkChg>
        <pc:inkChg chg="add mod">
          <ac:chgData name="Venkatasubramanian, Mani V." userId="fbe5ce37-0145-4c31-b84a-b36f8beac5f3" providerId="ADAL" clId="{5E040AA6-F30F-4C08-8B37-3D37C81C9CF7}" dt="2023-03-02T16:11:02.966" v="1079"/>
          <ac:inkMkLst>
            <pc:docMk/>
            <pc:sldMk cId="3632568275" sldId="262"/>
            <ac:inkMk id="145" creationId="{804EACF1-E740-AD4F-994A-395461BB443F}"/>
          </ac:inkMkLst>
        </pc:inkChg>
        <pc:inkChg chg="add mod">
          <ac:chgData name="Venkatasubramanian, Mani V." userId="fbe5ce37-0145-4c31-b84a-b36f8beac5f3" providerId="ADAL" clId="{5E040AA6-F30F-4C08-8B37-3D37C81C9CF7}" dt="2023-03-02T16:11:02.966" v="1079"/>
          <ac:inkMkLst>
            <pc:docMk/>
            <pc:sldMk cId="3632568275" sldId="262"/>
            <ac:inkMk id="147" creationId="{3C9E4BB8-31AF-6AF0-614B-28F9B96A1C43}"/>
          </ac:inkMkLst>
        </pc:inkChg>
        <pc:inkChg chg="add mod">
          <ac:chgData name="Venkatasubramanian, Mani V." userId="fbe5ce37-0145-4c31-b84a-b36f8beac5f3" providerId="ADAL" clId="{5E040AA6-F30F-4C08-8B37-3D37C81C9CF7}" dt="2023-03-02T16:11:02.966" v="1079"/>
          <ac:inkMkLst>
            <pc:docMk/>
            <pc:sldMk cId="3632568275" sldId="262"/>
            <ac:inkMk id="148" creationId="{D71082F1-991B-04EE-A86A-F493AA8DE2F0}"/>
          </ac:inkMkLst>
        </pc:inkChg>
        <pc:inkChg chg="add mod">
          <ac:chgData name="Venkatasubramanian, Mani V." userId="fbe5ce37-0145-4c31-b84a-b36f8beac5f3" providerId="ADAL" clId="{5E040AA6-F30F-4C08-8B37-3D37C81C9CF7}" dt="2023-03-02T16:11:02.966" v="1079"/>
          <ac:inkMkLst>
            <pc:docMk/>
            <pc:sldMk cId="3632568275" sldId="262"/>
            <ac:inkMk id="149" creationId="{889F9CA7-08AA-3666-5A93-E7D15062C52E}"/>
          </ac:inkMkLst>
        </pc:inkChg>
        <pc:inkChg chg="add mod">
          <ac:chgData name="Venkatasubramanian, Mani V." userId="fbe5ce37-0145-4c31-b84a-b36f8beac5f3" providerId="ADAL" clId="{5E040AA6-F30F-4C08-8B37-3D37C81C9CF7}" dt="2023-03-02T16:11:02.966" v="1079"/>
          <ac:inkMkLst>
            <pc:docMk/>
            <pc:sldMk cId="3632568275" sldId="262"/>
            <ac:inkMk id="150" creationId="{B83CC7F7-15CA-A866-E50F-6A3B36F54D8F}"/>
          </ac:inkMkLst>
        </pc:inkChg>
        <pc:inkChg chg="add mod">
          <ac:chgData name="Venkatasubramanian, Mani V." userId="fbe5ce37-0145-4c31-b84a-b36f8beac5f3" providerId="ADAL" clId="{5E040AA6-F30F-4C08-8B37-3D37C81C9CF7}" dt="2023-03-02T16:11:02.966" v="1079"/>
          <ac:inkMkLst>
            <pc:docMk/>
            <pc:sldMk cId="3632568275" sldId="262"/>
            <ac:inkMk id="152" creationId="{403A0918-8A51-D93D-2286-120D5925544C}"/>
          </ac:inkMkLst>
        </pc:inkChg>
        <pc:inkChg chg="add mod">
          <ac:chgData name="Venkatasubramanian, Mani V." userId="fbe5ce37-0145-4c31-b84a-b36f8beac5f3" providerId="ADAL" clId="{5E040AA6-F30F-4C08-8B37-3D37C81C9CF7}" dt="2023-03-02T16:11:02.966" v="1079"/>
          <ac:inkMkLst>
            <pc:docMk/>
            <pc:sldMk cId="3632568275" sldId="262"/>
            <ac:inkMk id="153" creationId="{C57DC89B-DA12-9A78-64D0-166C10F46724}"/>
          </ac:inkMkLst>
        </pc:inkChg>
        <pc:inkChg chg="add mod">
          <ac:chgData name="Venkatasubramanian, Mani V." userId="fbe5ce37-0145-4c31-b84a-b36f8beac5f3" providerId="ADAL" clId="{5E040AA6-F30F-4C08-8B37-3D37C81C9CF7}" dt="2023-03-02T16:11:02.966" v="1079"/>
          <ac:inkMkLst>
            <pc:docMk/>
            <pc:sldMk cId="3632568275" sldId="262"/>
            <ac:inkMk id="155" creationId="{B6361E13-C656-7CB9-C8D9-F4EFDAD2E907}"/>
          </ac:inkMkLst>
        </pc:inkChg>
        <pc:inkChg chg="add mod">
          <ac:chgData name="Venkatasubramanian, Mani V." userId="fbe5ce37-0145-4c31-b84a-b36f8beac5f3" providerId="ADAL" clId="{5E040AA6-F30F-4C08-8B37-3D37C81C9CF7}" dt="2023-03-02T16:11:02.966" v="1079"/>
          <ac:inkMkLst>
            <pc:docMk/>
            <pc:sldMk cId="3632568275" sldId="262"/>
            <ac:inkMk id="156" creationId="{A8D80E1E-AE1E-DA62-F7BD-2280560783C0}"/>
          </ac:inkMkLst>
        </pc:inkChg>
        <pc:inkChg chg="add mod">
          <ac:chgData name="Venkatasubramanian, Mani V." userId="fbe5ce37-0145-4c31-b84a-b36f8beac5f3" providerId="ADAL" clId="{5E040AA6-F30F-4C08-8B37-3D37C81C9CF7}" dt="2023-03-02T16:11:02.966" v="1079"/>
          <ac:inkMkLst>
            <pc:docMk/>
            <pc:sldMk cId="3632568275" sldId="262"/>
            <ac:inkMk id="157" creationId="{8B97CD87-9D87-CA8C-2434-B11584E46116}"/>
          </ac:inkMkLst>
        </pc:inkChg>
        <pc:inkChg chg="add mod">
          <ac:chgData name="Venkatasubramanian, Mani V." userId="fbe5ce37-0145-4c31-b84a-b36f8beac5f3" providerId="ADAL" clId="{5E040AA6-F30F-4C08-8B37-3D37C81C9CF7}" dt="2023-03-02T16:11:02.966" v="1079"/>
          <ac:inkMkLst>
            <pc:docMk/>
            <pc:sldMk cId="3632568275" sldId="262"/>
            <ac:inkMk id="159" creationId="{C8946E9E-2029-2D39-C963-BB42D3184990}"/>
          </ac:inkMkLst>
        </pc:inkChg>
        <pc:inkChg chg="add mod">
          <ac:chgData name="Venkatasubramanian, Mani V." userId="fbe5ce37-0145-4c31-b84a-b36f8beac5f3" providerId="ADAL" clId="{5E040AA6-F30F-4C08-8B37-3D37C81C9CF7}" dt="2023-03-02T16:11:02.966" v="1079"/>
          <ac:inkMkLst>
            <pc:docMk/>
            <pc:sldMk cId="3632568275" sldId="262"/>
            <ac:inkMk id="160" creationId="{9F7178F8-24C9-DCA3-F340-F1D873D13C9D}"/>
          </ac:inkMkLst>
        </pc:inkChg>
        <pc:inkChg chg="add mod">
          <ac:chgData name="Venkatasubramanian, Mani V." userId="fbe5ce37-0145-4c31-b84a-b36f8beac5f3" providerId="ADAL" clId="{5E040AA6-F30F-4C08-8B37-3D37C81C9CF7}" dt="2023-03-02T16:11:02.966" v="1079"/>
          <ac:inkMkLst>
            <pc:docMk/>
            <pc:sldMk cId="3632568275" sldId="262"/>
            <ac:inkMk id="161" creationId="{7DE9DE25-0FEE-E9AD-CAE9-1A4E7EFC7C24}"/>
          </ac:inkMkLst>
        </pc:inkChg>
        <pc:inkChg chg="add mod">
          <ac:chgData name="Venkatasubramanian, Mani V." userId="fbe5ce37-0145-4c31-b84a-b36f8beac5f3" providerId="ADAL" clId="{5E040AA6-F30F-4C08-8B37-3D37C81C9CF7}" dt="2023-03-02T16:11:02.966" v="1079"/>
          <ac:inkMkLst>
            <pc:docMk/>
            <pc:sldMk cId="3632568275" sldId="262"/>
            <ac:inkMk id="162" creationId="{C1804D45-8628-D2BE-CC1E-34D28F7BA7E7}"/>
          </ac:inkMkLst>
        </pc:inkChg>
        <pc:inkChg chg="add mod">
          <ac:chgData name="Venkatasubramanian, Mani V." userId="fbe5ce37-0145-4c31-b84a-b36f8beac5f3" providerId="ADAL" clId="{5E040AA6-F30F-4C08-8B37-3D37C81C9CF7}" dt="2023-03-02T16:11:02.966" v="1079"/>
          <ac:inkMkLst>
            <pc:docMk/>
            <pc:sldMk cId="3632568275" sldId="262"/>
            <ac:inkMk id="163" creationId="{AE31161C-EB67-166D-0348-BE4039733C3D}"/>
          </ac:inkMkLst>
        </pc:inkChg>
        <pc:inkChg chg="add mod">
          <ac:chgData name="Venkatasubramanian, Mani V." userId="fbe5ce37-0145-4c31-b84a-b36f8beac5f3" providerId="ADAL" clId="{5E040AA6-F30F-4C08-8B37-3D37C81C9CF7}" dt="2023-03-02T16:11:02.966" v="1079"/>
          <ac:inkMkLst>
            <pc:docMk/>
            <pc:sldMk cId="3632568275" sldId="262"/>
            <ac:inkMk id="164" creationId="{06E9466E-7616-D414-12A9-7DE95AF03769}"/>
          </ac:inkMkLst>
        </pc:inkChg>
        <pc:inkChg chg="add mod">
          <ac:chgData name="Venkatasubramanian, Mani V." userId="fbe5ce37-0145-4c31-b84a-b36f8beac5f3" providerId="ADAL" clId="{5E040AA6-F30F-4C08-8B37-3D37C81C9CF7}" dt="2023-03-02T16:11:02.966" v="1079"/>
          <ac:inkMkLst>
            <pc:docMk/>
            <pc:sldMk cId="3632568275" sldId="262"/>
            <ac:inkMk id="165" creationId="{F86070B2-C793-CA98-245C-442D0C316812}"/>
          </ac:inkMkLst>
        </pc:inkChg>
        <pc:inkChg chg="add mod">
          <ac:chgData name="Venkatasubramanian, Mani V." userId="fbe5ce37-0145-4c31-b84a-b36f8beac5f3" providerId="ADAL" clId="{5E040AA6-F30F-4C08-8B37-3D37C81C9CF7}" dt="2023-03-02T16:11:02.966" v="1079"/>
          <ac:inkMkLst>
            <pc:docMk/>
            <pc:sldMk cId="3632568275" sldId="262"/>
            <ac:inkMk id="166" creationId="{02D1E28B-64D5-7E42-F8C9-4F6433AA241A}"/>
          </ac:inkMkLst>
        </pc:inkChg>
        <pc:inkChg chg="add mod">
          <ac:chgData name="Venkatasubramanian, Mani V." userId="fbe5ce37-0145-4c31-b84a-b36f8beac5f3" providerId="ADAL" clId="{5E040AA6-F30F-4C08-8B37-3D37C81C9CF7}" dt="2023-03-02T16:11:02.966" v="1079"/>
          <ac:inkMkLst>
            <pc:docMk/>
            <pc:sldMk cId="3632568275" sldId="262"/>
            <ac:inkMk id="167" creationId="{306DB743-070F-8755-B3A6-3C0CB1A9530E}"/>
          </ac:inkMkLst>
        </pc:inkChg>
        <pc:inkChg chg="add mod">
          <ac:chgData name="Venkatasubramanian, Mani V." userId="fbe5ce37-0145-4c31-b84a-b36f8beac5f3" providerId="ADAL" clId="{5E040AA6-F30F-4C08-8B37-3D37C81C9CF7}" dt="2023-03-02T16:11:02.966" v="1079"/>
          <ac:inkMkLst>
            <pc:docMk/>
            <pc:sldMk cId="3632568275" sldId="262"/>
            <ac:inkMk id="168" creationId="{D26B55AB-0667-40C9-AC10-FB8A3730C3C1}"/>
          </ac:inkMkLst>
        </pc:inkChg>
        <pc:inkChg chg="add mod">
          <ac:chgData name="Venkatasubramanian, Mani V." userId="fbe5ce37-0145-4c31-b84a-b36f8beac5f3" providerId="ADAL" clId="{5E040AA6-F30F-4C08-8B37-3D37C81C9CF7}" dt="2023-03-02T16:11:02.966" v="1079"/>
          <ac:inkMkLst>
            <pc:docMk/>
            <pc:sldMk cId="3632568275" sldId="262"/>
            <ac:inkMk id="169" creationId="{DF95F4A3-DDA1-36FB-A77F-6C0A69802F2C}"/>
          </ac:inkMkLst>
        </pc:inkChg>
        <pc:inkChg chg="add mod">
          <ac:chgData name="Venkatasubramanian, Mani V." userId="fbe5ce37-0145-4c31-b84a-b36f8beac5f3" providerId="ADAL" clId="{5E040AA6-F30F-4C08-8B37-3D37C81C9CF7}" dt="2023-03-02T16:11:02.966" v="1079"/>
          <ac:inkMkLst>
            <pc:docMk/>
            <pc:sldMk cId="3632568275" sldId="262"/>
            <ac:inkMk id="170" creationId="{A66ADA13-6A68-8E51-7715-F5B0E974A234}"/>
          </ac:inkMkLst>
        </pc:inkChg>
        <pc:inkChg chg="add mod">
          <ac:chgData name="Venkatasubramanian, Mani V." userId="fbe5ce37-0145-4c31-b84a-b36f8beac5f3" providerId="ADAL" clId="{5E040AA6-F30F-4C08-8B37-3D37C81C9CF7}" dt="2023-03-02T16:11:02.966" v="1079"/>
          <ac:inkMkLst>
            <pc:docMk/>
            <pc:sldMk cId="3632568275" sldId="262"/>
            <ac:inkMk id="171" creationId="{41AA9510-FA64-32D2-3295-4DC125A37397}"/>
          </ac:inkMkLst>
        </pc:inkChg>
        <pc:inkChg chg="add mod">
          <ac:chgData name="Venkatasubramanian, Mani V." userId="fbe5ce37-0145-4c31-b84a-b36f8beac5f3" providerId="ADAL" clId="{5E040AA6-F30F-4C08-8B37-3D37C81C9CF7}" dt="2023-03-02T16:11:02.966" v="1079"/>
          <ac:inkMkLst>
            <pc:docMk/>
            <pc:sldMk cId="3632568275" sldId="262"/>
            <ac:inkMk id="172" creationId="{BBF47BCE-8AAD-94A0-AB42-FB1C9930BEFC}"/>
          </ac:inkMkLst>
        </pc:inkChg>
        <pc:inkChg chg="add mod">
          <ac:chgData name="Venkatasubramanian, Mani V." userId="fbe5ce37-0145-4c31-b84a-b36f8beac5f3" providerId="ADAL" clId="{5E040AA6-F30F-4C08-8B37-3D37C81C9CF7}" dt="2023-03-02T16:11:02.966" v="1079"/>
          <ac:inkMkLst>
            <pc:docMk/>
            <pc:sldMk cId="3632568275" sldId="262"/>
            <ac:inkMk id="173" creationId="{E2C4F325-F582-0B16-AAD9-FB07BBD2A29C}"/>
          </ac:inkMkLst>
        </pc:inkChg>
        <pc:inkChg chg="add mod">
          <ac:chgData name="Venkatasubramanian, Mani V." userId="fbe5ce37-0145-4c31-b84a-b36f8beac5f3" providerId="ADAL" clId="{5E040AA6-F30F-4C08-8B37-3D37C81C9CF7}" dt="2023-03-02T16:11:02.966" v="1079"/>
          <ac:inkMkLst>
            <pc:docMk/>
            <pc:sldMk cId="3632568275" sldId="262"/>
            <ac:inkMk id="174" creationId="{14E3FB19-EC2B-2D97-000E-F6C40076DB8B}"/>
          </ac:inkMkLst>
        </pc:inkChg>
        <pc:inkChg chg="add mod">
          <ac:chgData name="Venkatasubramanian, Mani V." userId="fbe5ce37-0145-4c31-b84a-b36f8beac5f3" providerId="ADAL" clId="{5E040AA6-F30F-4C08-8B37-3D37C81C9CF7}" dt="2023-03-02T16:11:02.966" v="1079"/>
          <ac:inkMkLst>
            <pc:docMk/>
            <pc:sldMk cId="3632568275" sldId="262"/>
            <ac:inkMk id="175" creationId="{D03CBC40-E2FA-E02F-7ADF-9E0BFB9F613B}"/>
          </ac:inkMkLst>
        </pc:inkChg>
        <pc:inkChg chg="add mod">
          <ac:chgData name="Venkatasubramanian, Mani V." userId="fbe5ce37-0145-4c31-b84a-b36f8beac5f3" providerId="ADAL" clId="{5E040AA6-F30F-4C08-8B37-3D37C81C9CF7}" dt="2023-03-02T16:11:02.966" v="1079"/>
          <ac:inkMkLst>
            <pc:docMk/>
            <pc:sldMk cId="3632568275" sldId="262"/>
            <ac:inkMk id="176" creationId="{443500E6-2FDF-605E-1037-3BA0A7AF1B20}"/>
          </ac:inkMkLst>
        </pc:inkChg>
        <pc:inkChg chg="add mod">
          <ac:chgData name="Venkatasubramanian, Mani V." userId="fbe5ce37-0145-4c31-b84a-b36f8beac5f3" providerId="ADAL" clId="{5E040AA6-F30F-4C08-8B37-3D37C81C9CF7}" dt="2023-03-02T16:11:02.966" v="1079"/>
          <ac:inkMkLst>
            <pc:docMk/>
            <pc:sldMk cId="3632568275" sldId="262"/>
            <ac:inkMk id="177" creationId="{B482849C-9692-5E69-C7F9-DFE597CB6E8D}"/>
          </ac:inkMkLst>
        </pc:inkChg>
        <pc:inkChg chg="add mod">
          <ac:chgData name="Venkatasubramanian, Mani V." userId="fbe5ce37-0145-4c31-b84a-b36f8beac5f3" providerId="ADAL" clId="{5E040AA6-F30F-4C08-8B37-3D37C81C9CF7}" dt="2023-03-02T16:11:02.966" v="1079"/>
          <ac:inkMkLst>
            <pc:docMk/>
            <pc:sldMk cId="3632568275" sldId="262"/>
            <ac:inkMk id="178" creationId="{3AA4BC86-5BDC-4DC5-F871-072267AA8615}"/>
          </ac:inkMkLst>
        </pc:inkChg>
        <pc:inkChg chg="add mod">
          <ac:chgData name="Venkatasubramanian, Mani V." userId="fbe5ce37-0145-4c31-b84a-b36f8beac5f3" providerId="ADAL" clId="{5E040AA6-F30F-4C08-8B37-3D37C81C9CF7}" dt="2023-03-02T16:11:02.966" v="1079"/>
          <ac:inkMkLst>
            <pc:docMk/>
            <pc:sldMk cId="3632568275" sldId="262"/>
            <ac:inkMk id="179" creationId="{F994F2A4-9F60-60E6-FE6F-8B7895B829D2}"/>
          </ac:inkMkLst>
        </pc:inkChg>
        <pc:inkChg chg="add mod">
          <ac:chgData name="Venkatasubramanian, Mani V." userId="fbe5ce37-0145-4c31-b84a-b36f8beac5f3" providerId="ADAL" clId="{5E040AA6-F30F-4C08-8B37-3D37C81C9CF7}" dt="2023-03-02T16:11:02.966" v="1079"/>
          <ac:inkMkLst>
            <pc:docMk/>
            <pc:sldMk cId="3632568275" sldId="262"/>
            <ac:inkMk id="180" creationId="{36AF3FA6-673E-4DC1-F1D8-E9BB34CF7558}"/>
          </ac:inkMkLst>
        </pc:inkChg>
        <pc:inkChg chg="add mod">
          <ac:chgData name="Venkatasubramanian, Mani V." userId="fbe5ce37-0145-4c31-b84a-b36f8beac5f3" providerId="ADAL" clId="{5E040AA6-F30F-4C08-8B37-3D37C81C9CF7}" dt="2023-03-02T16:11:02.966" v="1079"/>
          <ac:inkMkLst>
            <pc:docMk/>
            <pc:sldMk cId="3632568275" sldId="262"/>
            <ac:inkMk id="181" creationId="{021417BF-AC14-CFAB-01C7-EBC4771D6057}"/>
          </ac:inkMkLst>
        </pc:inkChg>
        <pc:inkChg chg="add mod">
          <ac:chgData name="Venkatasubramanian, Mani V." userId="fbe5ce37-0145-4c31-b84a-b36f8beac5f3" providerId="ADAL" clId="{5E040AA6-F30F-4C08-8B37-3D37C81C9CF7}" dt="2023-03-02T16:11:02.966" v="1079"/>
          <ac:inkMkLst>
            <pc:docMk/>
            <pc:sldMk cId="3632568275" sldId="262"/>
            <ac:inkMk id="182" creationId="{AD9453D9-0E7C-22F2-ED6F-7BB9F67555CF}"/>
          </ac:inkMkLst>
        </pc:inkChg>
        <pc:inkChg chg="add mod">
          <ac:chgData name="Venkatasubramanian, Mani V." userId="fbe5ce37-0145-4c31-b84a-b36f8beac5f3" providerId="ADAL" clId="{5E040AA6-F30F-4C08-8B37-3D37C81C9CF7}" dt="2023-03-02T16:11:02.966" v="1079"/>
          <ac:inkMkLst>
            <pc:docMk/>
            <pc:sldMk cId="3632568275" sldId="262"/>
            <ac:inkMk id="183" creationId="{70427D79-7F4C-D070-BEB5-EE506C3BF840}"/>
          </ac:inkMkLst>
        </pc:inkChg>
        <pc:inkChg chg="add mod">
          <ac:chgData name="Venkatasubramanian, Mani V." userId="fbe5ce37-0145-4c31-b84a-b36f8beac5f3" providerId="ADAL" clId="{5E040AA6-F30F-4C08-8B37-3D37C81C9CF7}" dt="2023-03-02T16:11:02.966" v="1079"/>
          <ac:inkMkLst>
            <pc:docMk/>
            <pc:sldMk cId="3632568275" sldId="262"/>
            <ac:inkMk id="184" creationId="{5EB53A60-A308-6374-AD84-35A904BA4E3E}"/>
          </ac:inkMkLst>
        </pc:inkChg>
        <pc:inkChg chg="add mod">
          <ac:chgData name="Venkatasubramanian, Mani V." userId="fbe5ce37-0145-4c31-b84a-b36f8beac5f3" providerId="ADAL" clId="{5E040AA6-F30F-4C08-8B37-3D37C81C9CF7}" dt="2023-03-02T16:11:02.966" v="1079"/>
          <ac:inkMkLst>
            <pc:docMk/>
            <pc:sldMk cId="3632568275" sldId="262"/>
            <ac:inkMk id="185" creationId="{16466941-7375-5EEC-88ED-A17E6A23814D}"/>
          </ac:inkMkLst>
        </pc:inkChg>
        <pc:inkChg chg="add mod">
          <ac:chgData name="Venkatasubramanian, Mani V." userId="fbe5ce37-0145-4c31-b84a-b36f8beac5f3" providerId="ADAL" clId="{5E040AA6-F30F-4C08-8B37-3D37C81C9CF7}" dt="2023-03-02T16:11:02.966" v="1079"/>
          <ac:inkMkLst>
            <pc:docMk/>
            <pc:sldMk cId="3632568275" sldId="262"/>
            <ac:inkMk id="186" creationId="{E12980CF-9F29-4919-F5AF-11CF0D09C761}"/>
          </ac:inkMkLst>
        </pc:inkChg>
        <pc:inkChg chg="add mod">
          <ac:chgData name="Venkatasubramanian, Mani V." userId="fbe5ce37-0145-4c31-b84a-b36f8beac5f3" providerId="ADAL" clId="{5E040AA6-F30F-4C08-8B37-3D37C81C9CF7}" dt="2023-03-02T16:11:02.966" v="1079"/>
          <ac:inkMkLst>
            <pc:docMk/>
            <pc:sldMk cId="3632568275" sldId="262"/>
            <ac:inkMk id="187" creationId="{0F0A93BE-B0A0-84BC-CEA9-CD67CEC1969C}"/>
          </ac:inkMkLst>
        </pc:inkChg>
        <pc:inkChg chg="add mod">
          <ac:chgData name="Venkatasubramanian, Mani V." userId="fbe5ce37-0145-4c31-b84a-b36f8beac5f3" providerId="ADAL" clId="{5E040AA6-F30F-4C08-8B37-3D37C81C9CF7}" dt="2023-03-02T16:11:02.966" v="1079"/>
          <ac:inkMkLst>
            <pc:docMk/>
            <pc:sldMk cId="3632568275" sldId="262"/>
            <ac:inkMk id="189" creationId="{B4B1772A-DE89-1E24-066A-929DF7CD2DE8}"/>
          </ac:inkMkLst>
        </pc:inkChg>
        <pc:inkChg chg="add mod">
          <ac:chgData name="Venkatasubramanian, Mani V." userId="fbe5ce37-0145-4c31-b84a-b36f8beac5f3" providerId="ADAL" clId="{5E040AA6-F30F-4C08-8B37-3D37C81C9CF7}" dt="2023-03-02T16:11:02.966" v="1079"/>
          <ac:inkMkLst>
            <pc:docMk/>
            <pc:sldMk cId="3632568275" sldId="262"/>
            <ac:inkMk id="190" creationId="{1F831B68-87AB-4E66-0E9B-69C239966F4A}"/>
          </ac:inkMkLst>
        </pc:inkChg>
        <pc:inkChg chg="add mod">
          <ac:chgData name="Venkatasubramanian, Mani V." userId="fbe5ce37-0145-4c31-b84a-b36f8beac5f3" providerId="ADAL" clId="{5E040AA6-F30F-4C08-8B37-3D37C81C9CF7}" dt="2023-03-02T16:11:02.966" v="1079"/>
          <ac:inkMkLst>
            <pc:docMk/>
            <pc:sldMk cId="3632568275" sldId="262"/>
            <ac:inkMk id="191" creationId="{894F5CB7-9E2E-076C-A24A-27F030AC6D30}"/>
          </ac:inkMkLst>
        </pc:inkChg>
        <pc:inkChg chg="add mod">
          <ac:chgData name="Venkatasubramanian, Mani V." userId="fbe5ce37-0145-4c31-b84a-b36f8beac5f3" providerId="ADAL" clId="{5E040AA6-F30F-4C08-8B37-3D37C81C9CF7}" dt="2023-03-02T16:11:02.966" v="1079"/>
          <ac:inkMkLst>
            <pc:docMk/>
            <pc:sldMk cId="3632568275" sldId="262"/>
            <ac:inkMk id="192" creationId="{536F6147-669B-00AF-B8B9-D3D92F4D7364}"/>
          </ac:inkMkLst>
        </pc:inkChg>
        <pc:inkChg chg="add mod">
          <ac:chgData name="Venkatasubramanian, Mani V." userId="fbe5ce37-0145-4c31-b84a-b36f8beac5f3" providerId="ADAL" clId="{5E040AA6-F30F-4C08-8B37-3D37C81C9CF7}" dt="2023-03-02T16:11:02.966" v="1079"/>
          <ac:inkMkLst>
            <pc:docMk/>
            <pc:sldMk cId="3632568275" sldId="262"/>
            <ac:inkMk id="193" creationId="{5DEAF5CD-A59F-F7E2-D937-6BC4F36C03BC}"/>
          </ac:inkMkLst>
        </pc:inkChg>
        <pc:inkChg chg="add mod">
          <ac:chgData name="Venkatasubramanian, Mani V." userId="fbe5ce37-0145-4c31-b84a-b36f8beac5f3" providerId="ADAL" clId="{5E040AA6-F30F-4C08-8B37-3D37C81C9CF7}" dt="2023-03-02T16:11:02.966" v="1079"/>
          <ac:inkMkLst>
            <pc:docMk/>
            <pc:sldMk cId="3632568275" sldId="262"/>
            <ac:inkMk id="194" creationId="{2C5B38CF-68BF-6AAC-3B60-EA5D041F02FB}"/>
          </ac:inkMkLst>
        </pc:inkChg>
        <pc:inkChg chg="add mod">
          <ac:chgData name="Venkatasubramanian, Mani V." userId="fbe5ce37-0145-4c31-b84a-b36f8beac5f3" providerId="ADAL" clId="{5E040AA6-F30F-4C08-8B37-3D37C81C9CF7}" dt="2023-03-02T16:24:47.021" v="1503"/>
          <ac:inkMkLst>
            <pc:docMk/>
            <pc:sldMk cId="3632568275" sldId="262"/>
            <ac:inkMk id="196" creationId="{545AE231-5716-DE87-7DFB-A90CAB5DB787}"/>
          </ac:inkMkLst>
        </pc:inkChg>
        <pc:inkChg chg="add mod">
          <ac:chgData name="Venkatasubramanian, Mani V." userId="fbe5ce37-0145-4c31-b84a-b36f8beac5f3" providerId="ADAL" clId="{5E040AA6-F30F-4C08-8B37-3D37C81C9CF7}" dt="2023-03-02T16:24:47.021" v="1503"/>
          <ac:inkMkLst>
            <pc:docMk/>
            <pc:sldMk cId="3632568275" sldId="262"/>
            <ac:inkMk id="197" creationId="{201F5EA3-2FFB-1447-FF31-4023D832DCDD}"/>
          </ac:inkMkLst>
        </pc:inkChg>
        <pc:inkChg chg="add mod">
          <ac:chgData name="Venkatasubramanian, Mani V." userId="fbe5ce37-0145-4c31-b84a-b36f8beac5f3" providerId="ADAL" clId="{5E040AA6-F30F-4C08-8B37-3D37C81C9CF7}" dt="2023-03-02T16:24:47.021" v="1503"/>
          <ac:inkMkLst>
            <pc:docMk/>
            <pc:sldMk cId="3632568275" sldId="262"/>
            <ac:inkMk id="198" creationId="{64ED101A-BC0A-7C9B-6B44-C27150750D1D}"/>
          </ac:inkMkLst>
        </pc:inkChg>
        <pc:inkChg chg="add mod">
          <ac:chgData name="Venkatasubramanian, Mani V." userId="fbe5ce37-0145-4c31-b84a-b36f8beac5f3" providerId="ADAL" clId="{5E040AA6-F30F-4C08-8B37-3D37C81C9CF7}" dt="2023-03-02T16:24:47.021" v="1503"/>
          <ac:inkMkLst>
            <pc:docMk/>
            <pc:sldMk cId="3632568275" sldId="262"/>
            <ac:inkMk id="199" creationId="{5BCE5E18-4E5A-7C96-F49B-A0F5A93E1805}"/>
          </ac:inkMkLst>
        </pc:inkChg>
        <pc:inkChg chg="add mod">
          <ac:chgData name="Venkatasubramanian, Mani V." userId="fbe5ce37-0145-4c31-b84a-b36f8beac5f3" providerId="ADAL" clId="{5E040AA6-F30F-4C08-8B37-3D37C81C9CF7}" dt="2023-03-02T16:24:47.021" v="1503"/>
          <ac:inkMkLst>
            <pc:docMk/>
            <pc:sldMk cId="3632568275" sldId="262"/>
            <ac:inkMk id="200" creationId="{FEC7A625-F944-B8ED-5B18-30A773BA7B03}"/>
          </ac:inkMkLst>
        </pc:inkChg>
        <pc:inkChg chg="add mod">
          <ac:chgData name="Venkatasubramanian, Mani V." userId="fbe5ce37-0145-4c31-b84a-b36f8beac5f3" providerId="ADAL" clId="{5E040AA6-F30F-4C08-8B37-3D37C81C9CF7}" dt="2023-03-02T16:24:47.021" v="1503"/>
          <ac:inkMkLst>
            <pc:docMk/>
            <pc:sldMk cId="3632568275" sldId="262"/>
            <ac:inkMk id="201" creationId="{04E722FA-3E4C-43A7-5435-835BC6F8BC22}"/>
          </ac:inkMkLst>
        </pc:inkChg>
        <pc:inkChg chg="add mod">
          <ac:chgData name="Venkatasubramanian, Mani V." userId="fbe5ce37-0145-4c31-b84a-b36f8beac5f3" providerId="ADAL" clId="{5E040AA6-F30F-4C08-8B37-3D37C81C9CF7}" dt="2023-03-02T16:24:47.021" v="1503"/>
          <ac:inkMkLst>
            <pc:docMk/>
            <pc:sldMk cId="3632568275" sldId="262"/>
            <ac:inkMk id="202" creationId="{01E32AC9-7C2B-8E6D-D581-7A9A71AA6D05}"/>
          </ac:inkMkLst>
        </pc:inkChg>
      </pc:sldChg>
      <pc:sldChg chg="addSp delSp modSp mod">
        <pc:chgData name="Venkatasubramanian, Mani V." userId="fbe5ce37-0145-4c31-b84a-b36f8beac5f3" providerId="ADAL" clId="{5E040AA6-F30F-4C08-8B37-3D37C81C9CF7}" dt="2023-03-02T16:38:47.704" v="1884"/>
        <pc:sldMkLst>
          <pc:docMk/>
          <pc:sldMk cId="2253912788" sldId="263"/>
        </pc:sldMkLst>
        <pc:grpChg chg="del mod">
          <ac:chgData name="Venkatasubramanian, Mani V." userId="fbe5ce37-0145-4c31-b84a-b36f8beac5f3" providerId="ADAL" clId="{5E040AA6-F30F-4C08-8B37-3D37C81C9CF7}" dt="2023-03-02T16:12:29.703" v="1087"/>
          <ac:grpSpMkLst>
            <pc:docMk/>
            <pc:sldMk cId="2253912788" sldId="263"/>
            <ac:grpSpMk id="6" creationId="{5980BF60-B6D5-82CB-1EC7-2E4EC53A1B9A}"/>
          </ac:grpSpMkLst>
        </pc:grpChg>
        <pc:grpChg chg="del mod">
          <ac:chgData name="Venkatasubramanian, Mani V." userId="fbe5ce37-0145-4c31-b84a-b36f8beac5f3" providerId="ADAL" clId="{5E040AA6-F30F-4C08-8B37-3D37C81C9CF7}" dt="2023-03-02T16:12:31.644" v="1090"/>
          <ac:grpSpMkLst>
            <pc:docMk/>
            <pc:sldMk cId="2253912788" sldId="263"/>
            <ac:grpSpMk id="9" creationId="{4CE6CAE3-3E0A-63CA-5C0E-B177D0CC7930}"/>
          </ac:grpSpMkLst>
        </pc:grpChg>
        <pc:grpChg chg="del mod">
          <ac:chgData name="Venkatasubramanian, Mani V." userId="fbe5ce37-0145-4c31-b84a-b36f8beac5f3" providerId="ADAL" clId="{5E040AA6-F30F-4C08-8B37-3D37C81C9CF7}" dt="2023-03-02T16:13:10.899" v="1093"/>
          <ac:grpSpMkLst>
            <pc:docMk/>
            <pc:sldMk cId="2253912788" sldId="263"/>
            <ac:grpSpMk id="12" creationId="{7E26F176-7E63-1A9F-19A4-F9B0EA366EB4}"/>
          </ac:grpSpMkLst>
        </pc:grpChg>
        <pc:grpChg chg="del mod">
          <ac:chgData name="Venkatasubramanian, Mani V." userId="fbe5ce37-0145-4c31-b84a-b36f8beac5f3" providerId="ADAL" clId="{5E040AA6-F30F-4C08-8B37-3D37C81C9CF7}" dt="2023-03-02T16:13:14.611" v="1099"/>
          <ac:grpSpMkLst>
            <pc:docMk/>
            <pc:sldMk cId="2253912788" sldId="263"/>
            <ac:grpSpMk id="15" creationId="{1F20B60C-5198-4DA8-9A0A-2B1663A336A2}"/>
          </ac:grpSpMkLst>
        </pc:grpChg>
        <pc:grpChg chg="mod">
          <ac:chgData name="Venkatasubramanian, Mani V." userId="fbe5ce37-0145-4c31-b84a-b36f8beac5f3" providerId="ADAL" clId="{5E040AA6-F30F-4C08-8B37-3D37C81C9CF7}" dt="2023-03-02T16:28:31.998" v="1598"/>
          <ac:grpSpMkLst>
            <pc:docMk/>
            <pc:sldMk cId="2253912788" sldId="263"/>
            <ac:grpSpMk id="15" creationId="{D02325B0-CBC1-CF50-996D-76A4A3BC352A}"/>
          </ac:grpSpMkLst>
        </pc:grpChg>
        <pc:grpChg chg="del mod">
          <ac:chgData name="Venkatasubramanian, Mani V." userId="fbe5ce37-0145-4c31-b84a-b36f8beac5f3" providerId="ADAL" clId="{5E040AA6-F30F-4C08-8B37-3D37C81C9CF7}" dt="2023-03-02T16:13:14.611" v="1099"/>
          <ac:grpSpMkLst>
            <pc:docMk/>
            <pc:sldMk cId="2253912788" sldId="263"/>
            <ac:grpSpMk id="18" creationId="{4823B890-1E47-4BFB-C004-FA1BDA63CCDA}"/>
          </ac:grpSpMkLst>
        </pc:grpChg>
        <pc:grpChg chg="del mod">
          <ac:chgData name="Venkatasubramanian, Mani V." userId="fbe5ce37-0145-4c31-b84a-b36f8beac5f3" providerId="ADAL" clId="{5E040AA6-F30F-4C08-8B37-3D37C81C9CF7}" dt="2023-03-02T16:13:17.008" v="1104"/>
          <ac:grpSpMkLst>
            <pc:docMk/>
            <pc:sldMk cId="2253912788" sldId="263"/>
            <ac:grpSpMk id="21" creationId="{894736C5-902A-0373-4226-EC2D8BECFFBB}"/>
          </ac:grpSpMkLst>
        </pc:grpChg>
        <pc:grpChg chg="del mod">
          <ac:chgData name="Venkatasubramanian, Mani V." userId="fbe5ce37-0145-4c31-b84a-b36f8beac5f3" providerId="ADAL" clId="{5E040AA6-F30F-4C08-8B37-3D37C81C9CF7}" dt="2023-03-02T16:13:22.760" v="1106"/>
          <ac:grpSpMkLst>
            <pc:docMk/>
            <pc:sldMk cId="2253912788" sldId="263"/>
            <ac:grpSpMk id="26" creationId="{ECAFAAC7-7159-9DEF-D1E5-841FC501BC7F}"/>
          </ac:grpSpMkLst>
        </pc:grpChg>
        <pc:grpChg chg="del mod">
          <ac:chgData name="Venkatasubramanian, Mani V." userId="fbe5ce37-0145-4c31-b84a-b36f8beac5f3" providerId="ADAL" clId="{5E040AA6-F30F-4C08-8B37-3D37C81C9CF7}" dt="2023-03-02T16:13:24.758" v="1108"/>
          <ac:grpSpMkLst>
            <pc:docMk/>
            <pc:sldMk cId="2253912788" sldId="263"/>
            <ac:grpSpMk id="28" creationId="{DB9FDB89-38A2-5EBC-0545-346928EAB6F6}"/>
          </ac:grpSpMkLst>
        </pc:grpChg>
        <pc:grpChg chg="del mod">
          <ac:chgData name="Venkatasubramanian, Mani V." userId="fbe5ce37-0145-4c31-b84a-b36f8beac5f3" providerId="ADAL" clId="{5E040AA6-F30F-4C08-8B37-3D37C81C9CF7}" dt="2023-03-02T16:13:32.105" v="1114"/>
          <ac:grpSpMkLst>
            <pc:docMk/>
            <pc:sldMk cId="2253912788" sldId="263"/>
            <ac:grpSpMk id="30" creationId="{0A9B7380-15DF-DDD8-BAC4-95F7803D17A8}"/>
          </ac:grpSpMkLst>
        </pc:grpChg>
        <pc:grpChg chg="del mod">
          <ac:chgData name="Venkatasubramanian, Mani V." userId="fbe5ce37-0145-4c31-b84a-b36f8beac5f3" providerId="ADAL" clId="{5E040AA6-F30F-4C08-8B37-3D37C81C9CF7}" dt="2023-03-02T16:14:11.936" v="1136"/>
          <ac:grpSpMkLst>
            <pc:docMk/>
            <pc:sldMk cId="2253912788" sldId="263"/>
            <ac:grpSpMk id="36" creationId="{86F7F30E-CF75-325F-C02E-BEBE28D13B90}"/>
          </ac:grpSpMkLst>
        </pc:grpChg>
        <pc:grpChg chg="del mod">
          <ac:chgData name="Venkatasubramanian, Mani V." userId="fbe5ce37-0145-4c31-b84a-b36f8beac5f3" providerId="ADAL" clId="{5E040AA6-F30F-4C08-8B37-3D37C81C9CF7}" dt="2023-03-02T16:14:24.560" v="1144"/>
          <ac:grpSpMkLst>
            <pc:docMk/>
            <pc:sldMk cId="2253912788" sldId="263"/>
            <ac:grpSpMk id="55" creationId="{9D408310-17AD-0CC4-4EE3-745B38AC7555}"/>
          </ac:grpSpMkLst>
        </pc:grpChg>
        <pc:grpChg chg="del mod">
          <ac:chgData name="Venkatasubramanian, Mani V." userId="fbe5ce37-0145-4c31-b84a-b36f8beac5f3" providerId="ADAL" clId="{5E040AA6-F30F-4C08-8B37-3D37C81C9CF7}" dt="2023-03-02T16:14:24.560" v="1144"/>
          <ac:grpSpMkLst>
            <pc:docMk/>
            <pc:sldMk cId="2253912788" sldId="263"/>
            <ac:grpSpMk id="56" creationId="{DC900A18-F312-B0C1-24E8-43354319E2F8}"/>
          </ac:grpSpMkLst>
        </pc:grpChg>
        <pc:grpChg chg="del mod">
          <ac:chgData name="Venkatasubramanian, Mani V." userId="fbe5ce37-0145-4c31-b84a-b36f8beac5f3" providerId="ADAL" clId="{5E040AA6-F30F-4C08-8B37-3D37C81C9CF7}" dt="2023-03-02T16:14:24.560" v="1144"/>
          <ac:grpSpMkLst>
            <pc:docMk/>
            <pc:sldMk cId="2253912788" sldId="263"/>
            <ac:grpSpMk id="57" creationId="{F8D5C8B2-3523-A01B-8439-BBBBBC0DD3E8}"/>
          </ac:grpSpMkLst>
        </pc:grpChg>
        <pc:grpChg chg="del mod">
          <ac:chgData name="Venkatasubramanian, Mani V." userId="fbe5ce37-0145-4c31-b84a-b36f8beac5f3" providerId="ADAL" clId="{5E040AA6-F30F-4C08-8B37-3D37C81C9CF7}" dt="2023-03-02T16:14:11.936" v="1136"/>
          <ac:grpSpMkLst>
            <pc:docMk/>
            <pc:sldMk cId="2253912788" sldId="263"/>
            <ac:grpSpMk id="58" creationId="{5DFB3387-B426-F49D-262C-88CA59E3E539}"/>
          </ac:grpSpMkLst>
        </pc:grpChg>
        <pc:grpChg chg="del mod">
          <ac:chgData name="Venkatasubramanian, Mani V." userId="fbe5ce37-0145-4c31-b84a-b36f8beac5f3" providerId="ADAL" clId="{5E040AA6-F30F-4C08-8B37-3D37C81C9CF7}" dt="2023-03-02T16:38:42.659" v="1880"/>
          <ac:grpSpMkLst>
            <pc:docMk/>
            <pc:sldMk cId="2253912788" sldId="263"/>
            <ac:grpSpMk id="58" creationId="{A3C140D3-E46E-EAA4-6FD3-4A2E25C12BDE}"/>
          </ac:grpSpMkLst>
        </pc:grpChg>
        <pc:grpChg chg="del mod">
          <ac:chgData name="Venkatasubramanian, Mani V." userId="fbe5ce37-0145-4c31-b84a-b36f8beac5f3" providerId="ADAL" clId="{5E040AA6-F30F-4C08-8B37-3D37C81C9CF7}" dt="2023-03-02T16:14:24.560" v="1144"/>
          <ac:grpSpMkLst>
            <pc:docMk/>
            <pc:sldMk cId="2253912788" sldId="263"/>
            <ac:grpSpMk id="61" creationId="{9A93100B-B0E9-9383-29FD-6AA34C021565}"/>
          </ac:grpSpMkLst>
        </pc:grpChg>
        <pc:grpChg chg="del mod">
          <ac:chgData name="Venkatasubramanian, Mani V." userId="fbe5ce37-0145-4c31-b84a-b36f8beac5f3" providerId="ADAL" clId="{5E040AA6-F30F-4C08-8B37-3D37C81C9CF7}" dt="2023-03-02T16:14:44.997" v="1156"/>
          <ac:grpSpMkLst>
            <pc:docMk/>
            <pc:sldMk cId="2253912788" sldId="263"/>
            <ac:grpSpMk id="69" creationId="{EC9AE173-AAD4-0F12-D533-5F3597155C11}"/>
          </ac:grpSpMkLst>
        </pc:grpChg>
        <pc:grpChg chg="del mod">
          <ac:chgData name="Venkatasubramanian, Mani V." userId="fbe5ce37-0145-4c31-b84a-b36f8beac5f3" providerId="ADAL" clId="{5E040AA6-F30F-4C08-8B37-3D37C81C9CF7}" dt="2023-03-02T16:14:44.997" v="1156"/>
          <ac:grpSpMkLst>
            <pc:docMk/>
            <pc:sldMk cId="2253912788" sldId="263"/>
            <ac:grpSpMk id="74" creationId="{D6B322BB-123E-D702-E6A0-E901A24A9C80}"/>
          </ac:grpSpMkLst>
        </pc:grpChg>
        <pc:grpChg chg="del mod">
          <ac:chgData name="Venkatasubramanian, Mani V." userId="fbe5ce37-0145-4c31-b84a-b36f8beac5f3" providerId="ADAL" clId="{5E040AA6-F30F-4C08-8B37-3D37C81C9CF7}" dt="2023-03-02T16:38:47.704" v="1884"/>
          <ac:grpSpMkLst>
            <pc:docMk/>
            <pc:sldMk cId="2253912788" sldId="263"/>
            <ac:grpSpMk id="75" creationId="{3065E987-B350-F32C-30D1-3A2F140D6E0F}"/>
          </ac:grpSpMkLst>
        </pc:grpChg>
        <pc:grpChg chg="del mod">
          <ac:chgData name="Venkatasubramanian, Mani V." userId="fbe5ce37-0145-4c31-b84a-b36f8beac5f3" providerId="ADAL" clId="{5E040AA6-F30F-4C08-8B37-3D37C81C9CF7}" dt="2023-03-02T16:14:44.997" v="1156"/>
          <ac:grpSpMkLst>
            <pc:docMk/>
            <pc:sldMk cId="2253912788" sldId="263"/>
            <ac:grpSpMk id="75" creationId="{E773480D-115C-A507-246F-CB2905B9C002}"/>
          </ac:grpSpMkLst>
        </pc:grpChg>
        <pc:grpChg chg="del mod">
          <ac:chgData name="Venkatasubramanian, Mani V." userId="fbe5ce37-0145-4c31-b84a-b36f8beac5f3" providerId="ADAL" clId="{5E040AA6-F30F-4C08-8B37-3D37C81C9CF7}" dt="2023-03-02T16:14:54.458" v="1169"/>
          <ac:grpSpMkLst>
            <pc:docMk/>
            <pc:sldMk cId="2253912788" sldId="263"/>
            <ac:grpSpMk id="82" creationId="{50E3F213-AA6F-519D-38BC-C792EEBC75A4}"/>
          </ac:grpSpMkLst>
        </pc:grpChg>
        <pc:grpChg chg="del mod">
          <ac:chgData name="Venkatasubramanian, Mani V." userId="fbe5ce37-0145-4c31-b84a-b36f8beac5f3" providerId="ADAL" clId="{5E040AA6-F30F-4C08-8B37-3D37C81C9CF7}" dt="2023-03-02T16:15:04.969" v="1172"/>
          <ac:grpSpMkLst>
            <pc:docMk/>
            <pc:sldMk cId="2253912788" sldId="263"/>
            <ac:grpSpMk id="95" creationId="{D33D376F-60A6-46A6-5888-E98AE7CB924B}"/>
          </ac:grpSpMkLst>
        </pc:grpChg>
        <pc:grpChg chg="del mod">
          <ac:chgData name="Venkatasubramanian, Mani V." userId="fbe5ce37-0145-4c31-b84a-b36f8beac5f3" providerId="ADAL" clId="{5E040AA6-F30F-4C08-8B37-3D37C81C9CF7}" dt="2023-03-02T16:16:32.097" v="1235"/>
          <ac:grpSpMkLst>
            <pc:docMk/>
            <pc:sldMk cId="2253912788" sldId="263"/>
            <ac:grpSpMk id="98" creationId="{03AC879A-2961-2ACF-68A2-F8E5F90723FD}"/>
          </ac:grpSpMkLst>
        </pc:grpChg>
        <pc:grpChg chg="del mod">
          <ac:chgData name="Venkatasubramanian, Mani V." userId="fbe5ce37-0145-4c31-b84a-b36f8beac5f3" providerId="ADAL" clId="{5E040AA6-F30F-4C08-8B37-3D37C81C9CF7}" dt="2023-03-02T16:15:21.998" v="1201"/>
          <ac:grpSpMkLst>
            <pc:docMk/>
            <pc:sldMk cId="2253912788" sldId="263"/>
            <ac:grpSpMk id="120" creationId="{3446D12A-20EA-FA1A-F847-853D25CE4B06}"/>
          </ac:grpSpMkLst>
        </pc:grpChg>
        <pc:grpChg chg="mod">
          <ac:chgData name="Venkatasubramanian, Mani V." userId="fbe5ce37-0145-4c31-b84a-b36f8beac5f3" providerId="ADAL" clId="{5E040AA6-F30F-4C08-8B37-3D37C81C9CF7}" dt="2023-03-02T16:38:47.704" v="1884"/>
          <ac:grpSpMkLst>
            <pc:docMk/>
            <pc:sldMk cId="2253912788" sldId="263"/>
            <ac:grpSpMk id="120" creationId="{69D43F06-6E68-9CB3-8453-A2783AC3379C}"/>
          </ac:grpSpMkLst>
        </pc:grpChg>
        <pc:grpChg chg="del mod">
          <ac:chgData name="Venkatasubramanian, Mani V." userId="fbe5ce37-0145-4c31-b84a-b36f8beac5f3" providerId="ADAL" clId="{5E040AA6-F30F-4C08-8B37-3D37C81C9CF7}" dt="2023-03-02T16:16:32.097" v="1235"/>
          <ac:grpSpMkLst>
            <pc:docMk/>
            <pc:sldMk cId="2253912788" sldId="263"/>
            <ac:grpSpMk id="121" creationId="{8408A95D-9058-E8E4-1600-EB972513F4F9}"/>
          </ac:grpSpMkLst>
        </pc:grpChg>
        <pc:grpChg chg="del mod">
          <ac:chgData name="Venkatasubramanian, Mani V." userId="fbe5ce37-0145-4c31-b84a-b36f8beac5f3" providerId="ADAL" clId="{5E040AA6-F30F-4C08-8B37-3D37C81C9CF7}" dt="2023-03-02T16:16:32.097" v="1235"/>
          <ac:grpSpMkLst>
            <pc:docMk/>
            <pc:sldMk cId="2253912788" sldId="263"/>
            <ac:grpSpMk id="122" creationId="{50D7CFD1-E880-A6E4-9084-7ED8028F31AA}"/>
          </ac:grpSpMkLst>
        </pc:grpChg>
        <pc:grpChg chg="del mod">
          <ac:chgData name="Venkatasubramanian, Mani V." userId="fbe5ce37-0145-4c31-b84a-b36f8beac5f3" providerId="ADAL" clId="{5E040AA6-F30F-4C08-8B37-3D37C81C9CF7}" dt="2023-03-02T16:16:32.097" v="1235"/>
          <ac:grpSpMkLst>
            <pc:docMk/>
            <pc:sldMk cId="2253912788" sldId="263"/>
            <ac:grpSpMk id="123" creationId="{32C5EA9F-E547-7362-5792-2D698882B999}"/>
          </ac:grpSpMkLst>
        </pc:grpChg>
        <pc:grpChg chg="del mod">
          <ac:chgData name="Venkatasubramanian, Mani V." userId="fbe5ce37-0145-4c31-b84a-b36f8beac5f3" providerId="ADAL" clId="{5E040AA6-F30F-4C08-8B37-3D37C81C9CF7}" dt="2023-03-02T16:15:23.820" v="1204"/>
          <ac:grpSpMkLst>
            <pc:docMk/>
            <pc:sldMk cId="2253912788" sldId="263"/>
            <ac:grpSpMk id="130" creationId="{5E5AB132-48AB-2545-CD7D-28F4DC4B8972}"/>
          </ac:grpSpMkLst>
        </pc:grpChg>
        <pc:grpChg chg="del mod">
          <ac:chgData name="Venkatasubramanian, Mani V." userId="fbe5ce37-0145-4c31-b84a-b36f8beac5f3" providerId="ADAL" clId="{5E040AA6-F30F-4C08-8B37-3D37C81C9CF7}" dt="2023-03-02T16:16:32.097" v="1235"/>
          <ac:grpSpMkLst>
            <pc:docMk/>
            <pc:sldMk cId="2253912788" sldId="263"/>
            <ac:grpSpMk id="133" creationId="{6898B773-BAEE-29AD-3964-465058719B08}"/>
          </ac:grpSpMkLst>
        </pc:grpChg>
        <pc:grpChg chg="del mod">
          <ac:chgData name="Venkatasubramanian, Mani V." userId="fbe5ce37-0145-4c31-b84a-b36f8beac5f3" providerId="ADAL" clId="{5E040AA6-F30F-4C08-8B37-3D37C81C9CF7}" dt="2023-03-02T16:16:32.097" v="1235"/>
          <ac:grpSpMkLst>
            <pc:docMk/>
            <pc:sldMk cId="2253912788" sldId="263"/>
            <ac:grpSpMk id="145" creationId="{4C99F017-E6CD-B446-8FC8-9100351100C3}"/>
          </ac:grpSpMkLst>
        </pc:grpChg>
        <pc:grpChg chg="del mod">
          <ac:chgData name="Venkatasubramanian, Mani V." userId="fbe5ce37-0145-4c31-b84a-b36f8beac5f3" providerId="ADAL" clId="{5E040AA6-F30F-4C08-8B37-3D37C81C9CF7}" dt="2023-03-02T16:16:42.755" v="1243"/>
          <ac:grpSpMkLst>
            <pc:docMk/>
            <pc:sldMk cId="2253912788" sldId="263"/>
            <ac:grpSpMk id="164" creationId="{405A0E09-4AA9-8ED7-F9BD-F02B256E2B68}"/>
          </ac:grpSpMkLst>
        </pc:grpChg>
        <pc:grpChg chg="del mod">
          <ac:chgData name="Venkatasubramanian, Mani V." userId="fbe5ce37-0145-4c31-b84a-b36f8beac5f3" providerId="ADAL" clId="{5E040AA6-F30F-4C08-8B37-3D37C81C9CF7}" dt="2023-03-02T16:17:03.373" v="1247"/>
          <ac:grpSpMkLst>
            <pc:docMk/>
            <pc:sldMk cId="2253912788" sldId="263"/>
            <ac:grpSpMk id="172" creationId="{088F4049-0FC9-C960-6460-EC12D823C105}"/>
          </ac:grpSpMkLst>
        </pc:grpChg>
        <pc:grpChg chg="del mod">
          <ac:chgData name="Venkatasubramanian, Mani V." userId="fbe5ce37-0145-4c31-b84a-b36f8beac5f3" providerId="ADAL" clId="{5E040AA6-F30F-4C08-8B37-3D37C81C9CF7}" dt="2023-03-02T16:17:35.173" v="1260"/>
          <ac:grpSpMkLst>
            <pc:docMk/>
            <pc:sldMk cId="2253912788" sldId="263"/>
            <ac:grpSpMk id="176" creationId="{11FD64AB-B69B-CCD0-DDBA-AA249F19BD76}"/>
          </ac:grpSpMkLst>
        </pc:grpChg>
        <pc:grpChg chg="del mod">
          <ac:chgData name="Venkatasubramanian, Mani V." userId="fbe5ce37-0145-4c31-b84a-b36f8beac5f3" providerId="ADAL" clId="{5E040AA6-F30F-4C08-8B37-3D37C81C9CF7}" dt="2023-03-02T16:18:08.052" v="1273"/>
          <ac:grpSpMkLst>
            <pc:docMk/>
            <pc:sldMk cId="2253912788" sldId="263"/>
            <ac:grpSpMk id="189" creationId="{DC868A7C-648F-47FE-6736-D472BCB05366}"/>
          </ac:grpSpMkLst>
        </pc:grpChg>
        <pc:grpChg chg="del mod">
          <ac:chgData name="Venkatasubramanian, Mani V." userId="fbe5ce37-0145-4c31-b84a-b36f8beac5f3" providerId="ADAL" clId="{5E040AA6-F30F-4C08-8B37-3D37C81C9CF7}" dt="2023-03-02T16:18:08.052" v="1273"/>
          <ac:grpSpMkLst>
            <pc:docMk/>
            <pc:sldMk cId="2253912788" sldId="263"/>
            <ac:grpSpMk id="196" creationId="{0FA5308C-FDF8-6DBF-B616-DDF8569375F1}"/>
          </ac:grpSpMkLst>
        </pc:grpChg>
        <pc:grpChg chg="del mod">
          <ac:chgData name="Venkatasubramanian, Mani V." userId="fbe5ce37-0145-4c31-b84a-b36f8beac5f3" providerId="ADAL" clId="{5E040AA6-F30F-4C08-8B37-3D37C81C9CF7}" dt="2023-03-02T16:18:34.264" v="1275"/>
          <ac:grpSpMkLst>
            <pc:docMk/>
            <pc:sldMk cId="2253912788" sldId="263"/>
            <ac:grpSpMk id="202" creationId="{EBF9F00E-0DBB-CE13-E09E-65655F06D243}"/>
          </ac:grpSpMkLst>
        </pc:grpChg>
        <pc:grpChg chg="mod">
          <ac:chgData name="Venkatasubramanian, Mani V." userId="fbe5ce37-0145-4c31-b84a-b36f8beac5f3" providerId="ADAL" clId="{5E040AA6-F30F-4C08-8B37-3D37C81C9CF7}" dt="2023-03-02T16:18:34.264" v="1275"/>
          <ac:grpSpMkLst>
            <pc:docMk/>
            <pc:sldMk cId="2253912788" sldId="263"/>
            <ac:grpSpMk id="204" creationId="{4630EBE0-F547-BD05-4AC7-BCB60AF4E8B7}"/>
          </ac:grpSpMkLst>
        </pc:grp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2" creationId="{41847975-4DF6-DA46-791B-F873B7B489BD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3" creationId="{27990383-5941-3476-9A1F-7587124FF534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4" creationId="{7C41B3F1-58DA-F19B-7558-833034CD50D7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5" creationId="{A4429B0D-9C30-4232-8745-4A8BD024FC9B}"/>
          </ac:inkMkLst>
        </pc:inkChg>
        <pc:inkChg chg="add mod">
          <ac:chgData name="Venkatasubramanian, Mani V." userId="fbe5ce37-0145-4c31-b84a-b36f8beac5f3" providerId="ADAL" clId="{5E040AA6-F30F-4C08-8B37-3D37C81C9CF7}" dt="2023-03-02T16:28:31.998" v="1598"/>
          <ac:inkMkLst>
            <pc:docMk/>
            <pc:sldMk cId="2253912788" sldId="263"/>
            <ac:inkMk id="6" creationId="{4DB5EAD7-4ECA-EE8C-F1C6-E101D4FE5BFB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7" creationId="{43721F69-339E-4B42-5FB5-F27E802FBD56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8" creationId="{0086DAA3-83FF-BD3F-6694-A7FA73351F53}"/>
          </ac:inkMkLst>
        </pc:inkChg>
        <pc:inkChg chg="add mod">
          <ac:chgData name="Venkatasubramanian, Mani V." userId="fbe5ce37-0145-4c31-b84a-b36f8beac5f3" providerId="ADAL" clId="{5E040AA6-F30F-4C08-8B37-3D37C81C9CF7}" dt="2023-03-02T16:28:31.998" v="1598"/>
          <ac:inkMkLst>
            <pc:docMk/>
            <pc:sldMk cId="2253912788" sldId="263"/>
            <ac:inkMk id="9" creationId="{5BBB254F-EA40-90D6-84C3-9D54007C2372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10" creationId="{876BCB16-B16C-9102-DED2-85300562D64C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11" creationId="{882B246A-0CEF-8D34-0277-92513797CFFE}"/>
          </ac:inkMkLst>
        </pc:inkChg>
        <pc:inkChg chg="add mod">
          <ac:chgData name="Venkatasubramanian, Mani V." userId="fbe5ce37-0145-4c31-b84a-b36f8beac5f3" providerId="ADAL" clId="{5E040AA6-F30F-4C08-8B37-3D37C81C9CF7}" dt="2023-03-02T16:28:31.998" v="1598"/>
          <ac:inkMkLst>
            <pc:docMk/>
            <pc:sldMk cId="2253912788" sldId="263"/>
            <ac:inkMk id="12" creationId="{3EBD78A8-6E6D-A822-8240-73D6DD8B9166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13" creationId="{D46C7F5A-6D71-0AE5-F0E5-CEFF6152E3AD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14" creationId="{D4A6EAA7-364F-DD02-71E1-A7894E8F260D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16" creationId="{783CF1C2-92F0-D3E7-A3BC-6077AC98EF77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17" creationId="{6A37C902-ABDD-A757-A766-BA1BD041E1E8}"/>
          </ac:inkMkLst>
        </pc:inkChg>
        <pc:inkChg chg="add mod">
          <ac:chgData name="Venkatasubramanian, Mani V." userId="fbe5ce37-0145-4c31-b84a-b36f8beac5f3" providerId="ADAL" clId="{5E040AA6-F30F-4C08-8B37-3D37C81C9CF7}" dt="2023-03-02T16:38:47.704" v="1884"/>
          <ac:inkMkLst>
            <pc:docMk/>
            <pc:sldMk cId="2253912788" sldId="263"/>
            <ac:inkMk id="18" creationId="{CA63A3B1-4287-7227-4D2D-9D5495582569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19" creationId="{D23894CF-6E3D-5077-70CF-B4F3215783F4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20" creationId="{6E5EBF02-C5F8-BE8E-8609-338C674BEF6D}"/>
          </ac:inkMkLst>
        </pc:inkChg>
        <pc:inkChg chg="add mod">
          <ac:chgData name="Venkatasubramanian, Mani V." userId="fbe5ce37-0145-4c31-b84a-b36f8beac5f3" providerId="ADAL" clId="{5E040AA6-F30F-4C08-8B37-3D37C81C9CF7}" dt="2023-03-02T16:38:47.704" v="1884"/>
          <ac:inkMkLst>
            <pc:docMk/>
            <pc:sldMk cId="2253912788" sldId="263"/>
            <ac:inkMk id="21" creationId="{2ABECB11-9AB0-DAB2-8199-C0FEA9B87F10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22" creationId="{B5C4FC49-65C8-BAD2-67BC-45FCFB7B8BB9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23" creationId="{15BDF7BC-1A3B-2DED-D8DF-EC78D2B63866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24" creationId="{728315D1-4E9F-51A3-0378-C44DFFA63CFF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25" creationId="{2C013002-6894-5FB8-3CE6-C155CA088429}"/>
          </ac:inkMkLst>
        </pc:inkChg>
        <pc:inkChg chg="add mod">
          <ac:chgData name="Venkatasubramanian, Mani V." userId="fbe5ce37-0145-4c31-b84a-b36f8beac5f3" providerId="ADAL" clId="{5E040AA6-F30F-4C08-8B37-3D37C81C9CF7}" dt="2023-03-02T16:38:47.704" v="1884"/>
          <ac:inkMkLst>
            <pc:docMk/>
            <pc:sldMk cId="2253912788" sldId="263"/>
            <ac:inkMk id="26" creationId="{99D42026-1AF5-9606-86D0-F5FEC1B940A1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27" creationId="{7D68F3CE-E806-6B62-16F3-A9621F8462CD}"/>
          </ac:inkMkLst>
        </pc:inkChg>
        <pc:inkChg chg="add mod">
          <ac:chgData name="Venkatasubramanian, Mani V." userId="fbe5ce37-0145-4c31-b84a-b36f8beac5f3" providerId="ADAL" clId="{5E040AA6-F30F-4C08-8B37-3D37C81C9CF7}" dt="2023-03-02T16:38:47.704" v="1884"/>
          <ac:inkMkLst>
            <pc:docMk/>
            <pc:sldMk cId="2253912788" sldId="263"/>
            <ac:inkMk id="28" creationId="{CE4F19A5-0832-D7B0-6509-8329B8EF83F5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29" creationId="{081A04B6-86A5-C966-41CA-C992FBCFAF97}"/>
          </ac:inkMkLst>
        </pc:inkChg>
        <pc:inkChg chg="add mod">
          <ac:chgData name="Venkatasubramanian, Mani V." userId="fbe5ce37-0145-4c31-b84a-b36f8beac5f3" providerId="ADAL" clId="{5E040AA6-F30F-4C08-8B37-3D37C81C9CF7}" dt="2023-03-02T16:38:47.704" v="1884"/>
          <ac:inkMkLst>
            <pc:docMk/>
            <pc:sldMk cId="2253912788" sldId="263"/>
            <ac:inkMk id="30" creationId="{FA249B07-ADA9-5280-2007-EB9041E5165D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31" creationId="{922276D5-3728-27BE-7AD1-DBD73F73E6F3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32" creationId="{E8E18FB2-06F4-2E81-CEFD-810F3F930A66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33" creationId="{B2EB182D-3C54-823B-12E3-67EF06BB0167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34" creationId="{774A0F0D-6269-24B2-6C91-8C2BFD528EF1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35" creationId="{266B6E5E-20C8-A587-9A3D-0B47DDA3CD72}"/>
          </ac:inkMkLst>
        </pc:inkChg>
        <pc:inkChg chg="add mod">
          <ac:chgData name="Venkatasubramanian, Mani V." userId="fbe5ce37-0145-4c31-b84a-b36f8beac5f3" providerId="ADAL" clId="{5E040AA6-F30F-4C08-8B37-3D37C81C9CF7}" dt="2023-03-02T16:38:47.704" v="1884"/>
          <ac:inkMkLst>
            <pc:docMk/>
            <pc:sldMk cId="2253912788" sldId="263"/>
            <ac:inkMk id="36" creationId="{2D7A1BCB-0F71-20E3-9E8C-098568F2A5F9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37" creationId="{4895D3AB-684E-A344-FC57-9D85E6711E27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38" creationId="{162AB861-B86A-4652-ADB5-C41B973C31C7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39" creationId="{2D741C7F-345E-C1C8-D5D6-DE370324C886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40" creationId="{98D7D734-2C50-11F4-0626-79F51EDC7111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41" creationId="{BFFF2782-DB48-1667-34E8-B25F2359E254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42" creationId="{7B7CA833-CB69-34F9-F461-38B1C0EF82B7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43" creationId="{FD7BA0A6-0FA3-2336-4284-421C71BA0C0F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44" creationId="{7FBE4FAC-08A0-4BD5-5390-B0C417FF2E07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45" creationId="{2AB2A178-F548-ADF6-AA58-442F08131388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46" creationId="{296BB925-2E88-2D0B-661E-F179AA7B1AE9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47" creationId="{D5B9AB09-8F95-A5C4-77F2-2804E330E971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48" creationId="{CE5FF0D5-3032-E02A-5989-2A7D9DC8ACEC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49" creationId="{49B0394E-7025-D70B-B62A-558363CE737D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50" creationId="{40135DB6-7AA7-0F7D-E4E3-9334AC637B7E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51" creationId="{45FAB423-E724-9976-02F4-4D2A92EF2693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52" creationId="{96F7CE9C-E884-6ACD-F843-6C8BD05A4F94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53" creationId="{8B729187-9478-1A66-09BF-E081835DF0AE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54" creationId="{4D88ED2A-C49B-B6EB-BF4E-77E3FF2D50B3}"/>
          </ac:inkMkLst>
        </pc:inkChg>
        <pc:inkChg chg="add mod">
          <ac:chgData name="Venkatasubramanian, Mani V." userId="fbe5ce37-0145-4c31-b84a-b36f8beac5f3" providerId="ADAL" clId="{5E040AA6-F30F-4C08-8B37-3D37C81C9CF7}" dt="2023-03-02T16:38:47.704" v="1884"/>
          <ac:inkMkLst>
            <pc:docMk/>
            <pc:sldMk cId="2253912788" sldId="263"/>
            <ac:inkMk id="55" creationId="{37E92562-8D21-C5F1-6E9B-9D3C1B173047}"/>
          </ac:inkMkLst>
        </pc:inkChg>
        <pc:inkChg chg="add mod">
          <ac:chgData name="Venkatasubramanian, Mani V." userId="fbe5ce37-0145-4c31-b84a-b36f8beac5f3" providerId="ADAL" clId="{5E040AA6-F30F-4C08-8B37-3D37C81C9CF7}" dt="2023-03-02T16:38:47.704" v="1884"/>
          <ac:inkMkLst>
            <pc:docMk/>
            <pc:sldMk cId="2253912788" sldId="263"/>
            <ac:inkMk id="56" creationId="{DA75EB6E-D628-968F-390A-CEE96141BEF7}"/>
          </ac:inkMkLst>
        </pc:inkChg>
        <pc:inkChg chg="add mod">
          <ac:chgData name="Venkatasubramanian, Mani V." userId="fbe5ce37-0145-4c31-b84a-b36f8beac5f3" providerId="ADAL" clId="{5E040AA6-F30F-4C08-8B37-3D37C81C9CF7}" dt="2023-03-02T16:38:47.704" v="1884"/>
          <ac:inkMkLst>
            <pc:docMk/>
            <pc:sldMk cId="2253912788" sldId="263"/>
            <ac:inkMk id="57" creationId="{D61F6B41-C6E8-76D3-6A55-B682EC6C3281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59" creationId="{72F538FB-5FC3-FDF7-AE2B-DAB500EFA070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60" creationId="{0230F22B-3FD7-9567-229D-0F204F49B9B9}"/>
          </ac:inkMkLst>
        </pc:inkChg>
        <pc:inkChg chg="add mod">
          <ac:chgData name="Venkatasubramanian, Mani V." userId="fbe5ce37-0145-4c31-b84a-b36f8beac5f3" providerId="ADAL" clId="{5E040AA6-F30F-4C08-8B37-3D37C81C9CF7}" dt="2023-03-02T16:38:47.704" v="1884"/>
          <ac:inkMkLst>
            <pc:docMk/>
            <pc:sldMk cId="2253912788" sldId="263"/>
            <ac:inkMk id="61" creationId="{75CF89E3-48D3-D70E-419F-A6D086DEFDBE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62" creationId="{E3E76599-4E9B-ADE4-83C2-247877F9F977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63" creationId="{418455F1-6991-63E9-3CC8-1477F4D4A39B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64" creationId="{BBBD5353-88F4-CC8B-816D-E799E91B27AB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65" creationId="{61361E18-202E-B37A-F27C-6E2569AD9F1E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66" creationId="{28C530DF-42B2-2A40-9B3F-27226C90F0AA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67" creationId="{CB673481-4E96-8266-7BA1-24543A2523EB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68" creationId="{0DA0257E-3814-C0C8-8716-BB6157B6F8AF}"/>
          </ac:inkMkLst>
        </pc:inkChg>
        <pc:inkChg chg="add mod">
          <ac:chgData name="Venkatasubramanian, Mani V." userId="fbe5ce37-0145-4c31-b84a-b36f8beac5f3" providerId="ADAL" clId="{5E040AA6-F30F-4C08-8B37-3D37C81C9CF7}" dt="2023-03-02T16:38:47.704" v="1884"/>
          <ac:inkMkLst>
            <pc:docMk/>
            <pc:sldMk cId="2253912788" sldId="263"/>
            <ac:inkMk id="69" creationId="{C2D3313B-AC0B-EBD7-B3CE-ECE08B3F87B4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70" creationId="{078E3638-FF06-5489-7FD6-4566623548ED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71" creationId="{FA515ABD-7C37-9547-1589-55D6293979DB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72" creationId="{7592B99B-F0F0-1BAE-5F85-EF7FE6669A16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73" creationId="{FA4350F6-383C-F168-31C1-3BAF04514D96}"/>
          </ac:inkMkLst>
        </pc:inkChg>
        <pc:inkChg chg="add mod">
          <ac:chgData name="Venkatasubramanian, Mani V." userId="fbe5ce37-0145-4c31-b84a-b36f8beac5f3" providerId="ADAL" clId="{5E040AA6-F30F-4C08-8B37-3D37C81C9CF7}" dt="2023-03-02T16:38:47.704" v="1884"/>
          <ac:inkMkLst>
            <pc:docMk/>
            <pc:sldMk cId="2253912788" sldId="263"/>
            <ac:inkMk id="74" creationId="{30C725A6-2B40-C4B7-99DB-5740EF5C6891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76" creationId="{9B5FD5A5-742D-EED0-4D17-30D09CA8ED2A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77" creationId="{99B52D9A-E450-9B9B-577A-E840D7D0C1C5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78" creationId="{3DA46795-4200-B01C-6A96-314D9136A74B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79" creationId="{B506B538-63BD-1578-D30E-06A163A01647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80" creationId="{AD83734E-EF90-87AE-E51A-E4A23A404E93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81" creationId="{116D1808-B945-C6E3-B27F-E5BFCB1076A3}"/>
          </ac:inkMkLst>
        </pc:inkChg>
        <pc:inkChg chg="add mod">
          <ac:chgData name="Venkatasubramanian, Mani V." userId="fbe5ce37-0145-4c31-b84a-b36f8beac5f3" providerId="ADAL" clId="{5E040AA6-F30F-4C08-8B37-3D37C81C9CF7}" dt="2023-03-02T16:38:47.704" v="1884"/>
          <ac:inkMkLst>
            <pc:docMk/>
            <pc:sldMk cId="2253912788" sldId="263"/>
            <ac:inkMk id="82" creationId="{EDD0E1EC-E51B-997D-BE75-ED881ED108CE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83" creationId="{ED3CF93A-51D8-1AD7-9174-C0EB095189F5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84" creationId="{F2E95D77-D318-F718-7766-49D90E2A317E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85" creationId="{0C3151B6-FDE5-2E0F-1146-7A0AFC12C8D7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86" creationId="{0E1ABAD9-4FA9-43D1-5EC6-023B886EC655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87" creationId="{B7A1B367-B987-A863-22A6-9BE3756FC7AD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88" creationId="{7FE0F01B-10B5-A79F-1AAE-B996F4C62FA2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89" creationId="{20F5F5C1-50A0-668E-9916-E71919AAA0FE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90" creationId="{E4D39D9C-9A92-582E-5330-8B2AFED3443B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91" creationId="{F20F876F-E31F-DED3-3ACF-4DF229B76E7C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92" creationId="{B69DE742-D850-477E-1D58-54CC3D55E160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93" creationId="{CAB0F40C-47C3-8FFC-96C9-084CC8C26817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94" creationId="{23C27EBC-C22C-A7E1-4CB2-7BAA1CA02117}"/>
          </ac:inkMkLst>
        </pc:inkChg>
        <pc:inkChg chg="add mod">
          <ac:chgData name="Venkatasubramanian, Mani V." userId="fbe5ce37-0145-4c31-b84a-b36f8beac5f3" providerId="ADAL" clId="{5E040AA6-F30F-4C08-8B37-3D37C81C9CF7}" dt="2023-03-02T16:38:47.704" v="1884"/>
          <ac:inkMkLst>
            <pc:docMk/>
            <pc:sldMk cId="2253912788" sldId="263"/>
            <ac:inkMk id="95" creationId="{B1F080E2-D7EF-CE44-6175-FF57477CAD78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96" creationId="{5D7D58E3-25E5-64D0-B573-42725A5F9668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97" creationId="{E4404F5A-ADA9-8F68-392C-908E945F6794}"/>
          </ac:inkMkLst>
        </pc:inkChg>
        <pc:inkChg chg="add mod">
          <ac:chgData name="Venkatasubramanian, Mani V." userId="fbe5ce37-0145-4c31-b84a-b36f8beac5f3" providerId="ADAL" clId="{5E040AA6-F30F-4C08-8B37-3D37C81C9CF7}" dt="2023-03-02T16:38:47.704" v="1884"/>
          <ac:inkMkLst>
            <pc:docMk/>
            <pc:sldMk cId="2253912788" sldId="263"/>
            <ac:inkMk id="98" creationId="{ADE74E6E-AEF6-3998-10A0-FD3D51C85311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99" creationId="{E78FE9FE-77CD-316B-73F3-D7D2A16796B3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100" creationId="{2C31AB66-58BB-4CB5-221F-435F8F034E13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101" creationId="{55562A3E-5811-7439-22A2-FA83D871696D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102" creationId="{04913182-91AB-1EDF-D148-959277DE2836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103" creationId="{801F4FF8-213E-6218-4DE1-44C58479E02B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104" creationId="{69111BFD-9CC5-F6D3-4DC2-977BADA9E359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105" creationId="{036EF60C-EAEB-B037-A58E-20EDE4E49CBC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106" creationId="{BBD75FD8-E558-15C6-ADFE-9134815F396D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107" creationId="{04C5093B-A3A3-4162-7AC0-227D57D6CAD6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108" creationId="{1D525A0D-3A55-D435-A4C0-789FAE182116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109" creationId="{BA101389-449C-2452-BFFE-829F222FF08B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110" creationId="{F5FC89A5-F077-7150-B350-3D0C70C319FF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111" creationId="{4F7B9D4E-D73A-3887-7FE7-B326BE785780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112" creationId="{5FE39573-A852-09FB-AC4F-E46849C5F37C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113" creationId="{E5D54140-7117-FFCC-BF0F-C9E0D8C807C5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114" creationId="{DC71C5F4-D8EE-721E-8B29-B104443B6D5A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115" creationId="{BFD23EA6-499C-AC8E-14D1-2F2F1BCB8DEA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116" creationId="{D288C464-E16C-9564-3A3D-4D15DD7016DF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117" creationId="{96060CF2-4BF9-F8A0-7D25-F033E9FFD012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118" creationId="{96A77618-3D60-5D65-08C0-C668E09E75E5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119" creationId="{56A50586-6AAF-4F89-AE21-9458A314E473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124" creationId="{C016A137-A897-65BA-EE1F-413DA73BB961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125" creationId="{E8778261-158C-BCCC-A472-9A9B9B9429EF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126" creationId="{2C1002DD-98A0-F47E-15A3-ABEC8D5C8003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127" creationId="{89746039-6AA1-6A01-05F8-A437632C4D2C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128" creationId="{387A4C21-D6F7-512A-6DD2-1B46DD348D78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129" creationId="{5D244773-17F7-1898-22C4-E4E8E171DF18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131" creationId="{742BB8B9-884E-FA47-2531-57422C4F5CC9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132" creationId="{CF478C39-BA44-95BF-0719-35E212E8BE22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134" creationId="{9B08D70E-F4AF-B5B5-0C49-D745FEAE4A3C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135" creationId="{2D1E95F5-5427-BDE1-667A-DCAE33273E53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136" creationId="{59AB5030-17ED-627A-8F9C-06D0B970A86C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137" creationId="{34B9BDA9-0E2B-D9C0-CF24-F8D5A376866C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138" creationId="{A9B161B1-86A3-41E7-57AA-3D39E3A4B6C0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139" creationId="{F30D7121-EDAE-6131-686D-C565937CCBB9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140" creationId="{D48CDD4A-589D-27FA-7CB5-253A276DAF09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141" creationId="{0A5E4494-3CB1-B9E3-E2CB-8CECCD93C365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142" creationId="{E4FC458D-4B1C-EF52-B385-7F862EE6EF16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143" creationId="{C1997196-FCF4-2DFA-ECD0-F208B9D7E18B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144" creationId="{943812D3-520E-7B68-B6CA-8889F8FD3FE5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146" creationId="{7FBC2092-8860-7DD9-7681-580A4C78E108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147" creationId="{08B97B12-03FB-E5C0-1355-8B8964EFC1F4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148" creationId="{2AEEA13E-5540-4B5F-BBF6-756CFAF156BA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149" creationId="{48746CB3-FB04-6850-5134-3E8A492BDDCF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150" creationId="{F19AF51E-A925-500F-56A3-07A6745030CC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151" creationId="{A89379DA-5CC8-41DB-0F92-C15B01C41DE3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152" creationId="{A9EDB7B8-9FD5-E826-BD16-C0FF78134E5C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153" creationId="{FFA8E3C3-860F-3D2E-91CD-A03C66B8916E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154" creationId="{6DDC4478-6560-531B-DAC9-B23EF6810C97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155" creationId="{EE6B590A-8886-2035-FAEB-60B95A1E28A0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156" creationId="{684B0932-E75A-9F28-DBC3-5D540F1E1D44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157" creationId="{E5798E39-E136-D8B3-0E86-749239AAA289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158" creationId="{BA39564B-BDA0-F03A-3E69-7FD0D4F4CB82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159" creationId="{111D0A92-B5CE-E74B-393F-0B0D87EFE63C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160" creationId="{27221E49-357A-9788-FB79-8D5C626033C5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161" creationId="{FEA95F06-BA21-2C2A-D981-14699D31B8E5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162" creationId="{E59B43C6-7112-6A68-3BCE-315A43120EF9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163" creationId="{DC1C35D0-DA35-39CE-04FE-B55917F01894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165" creationId="{175AD612-FFAE-22FF-EDBA-7B066553DAFF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166" creationId="{4744928A-2EA0-52AC-DF6E-6A478EF611F5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167" creationId="{2B7B5D2F-D3CA-A8A3-197A-8E637D16B5FD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168" creationId="{4F484073-E9E4-6CBA-B59B-440D848F0209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169" creationId="{F2E7ED39-14A0-C990-E692-609E8821B5B7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170" creationId="{1D64BE28-EBD9-F557-FAC9-5C57C26158E7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171" creationId="{0FEB9332-85AF-2D25-B85E-CC8D0B535A25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173" creationId="{C7373C4C-CEE6-0FED-BB42-728B0511BA35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174" creationId="{8D157BC7-810C-16B8-BA0E-0D01D60C32C5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175" creationId="{F585B3F1-EE7B-13D0-E538-2D1C387D521A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177" creationId="{43A392DE-3455-B7B9-CD37-E531169C83F9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178" creationId="{C5FEC018-7AF8-7D45-C4AB-1C326C254C8C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179" creationId="{C5963717-B729-8540-DE95-0D4649839582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180" creationId="{CAF373B6-C47A-C865-C761-FAFC557EB33B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181" creationId="{663C7B46-199A-4BEF-098F-373576B9835C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182" creationId="{44C29894-832A-C9D5-682B-3DAC8E10D851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183" creationId="{B9555A56-5DD3-B726-D84B-3B5CD8BAB8C3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184" creationId="{9D16E5AF-5212-B23F-689B-6730FA3FFDB1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185" creationId="{98E87FE5-EC61-05C9-D89F-B57019E15AAB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186" creationId="{23036CBA-D9E4-4139-589C-3EB3A582070E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187" creationId="{689B3E33-7752-2E9E-49C7-2F15072989D1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188" creationId="{72E06B63-8C3C-4224-A096-DAF83D22B080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190" creationId="{7BC87B0A-1F50-8428-2653-25CF31A3BD34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191" creationId="{07FE8989-EFDE-833A-E932-385C67A59BA1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192" creationId="{87242877-D32A-3600-AC97-287EAFE72D91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193" creationId="{F50593E9-B7B2-AFAE-5266-9F5F64979401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194" creationId="{BAE1174A-7282-52A2-BB5A-4BD2BA36C299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195" creationId="{D8F60F29-010A-2CC2-1AC7-8AA6F776802A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197" creationId="{6CB0C2AD-6FE9-C282-D4CB-0074026AC895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198" creationId="{3B304170-83E4-3B22-0CAC-66C23CCC861E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199" creationId="{CB6E1B54-2827-C54B-4C0C-38D2C475034E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200" creationId="{F274F341-7703-B5CB-F90B-3F423B8DAE88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201" creationId="{8572CEC4-EC02-B569-72B0-68876AFFC633}"/>
          </ac:inkMkLst>
        </pc:inkChg>
        <pc:inkChg chg="add mod">
          <ac:chgData name="Venkatasubramanian, Mani V." userId="fbe5ce37-0145-4c31-b84a-b36f8beac5f3" providerId="ADAL" clId="{5E040AA6-F30F-4C08-8B37-3D37C81C9CF7}" dt="2023-03-02T16:18:34.264" v="1275"/>
          <ac:inkMkLst>
            <pc:docMk/>
            <pc:sldMk cId="2253912788" sldId="263"/>
            <ac:inkMk id="203" creationId="{66463268-736D-B6D0-17FA-FD59EBA531F0}"/>
          </ac:inkMkLst>
        </pc:inkChg>
      </pc:sldChg>
      <pc:sldChg chg="addSp delSp modSp mod">
        <pc:chgData name="Venkatasubramanian, Mani V." userId="fbe5ce37-0145-4c31-b84a-b36f8beac5f3" providerId="ADAL" clId="{5E040AA6-F30F-4C08-8B37-3D37C81C9CF7}" dt="2023-03-02T16:23:15.930" v="1495"/>
        <pc:sldMkLst>
          <pc:docMk/>
          <pc:sldMk cId="1457261479" sldId="264"/>
        </pc:sldMkLst>
        <pc:grpChg chg="del mod">
          <ac:chgData name="Venkatasubramanian, Mani V." userId="fbe5ce37-0145-4c31-b84a-b36f8beac5f3" providerId="ADAL" clId="{5E040AA6-F30F-4C08-8B37-3D37C81C9CF7}" dt="2023-03-02T16:19:31.506" v="1342"/>
          <ac:grpSpMkLst>
            <pc:docMk/>
            <pc:sldMk cId="1457261479" sldId="264"/>
            <ac:grpSpMk id="14" creationId="{CB420E30-5308-91CE-D284-E25A4F0CF081}"/>
          </ac:grpSpMkLst>
        </pc:grpChg>
        <pc:grpChg chg="del mod">
          <ac:chgData name="Venkatasubramanian, Mani V." userId="fbe5ce37-0145-4c31-b84a-b36f8beac5f3" providerId="ADAL" clId="{5E040AA6-F30F-4C08-8B37-3D37C81C9CF7}" dt="2023-03-02T16:19:31.506" v="1342"/>
          <ac:grpSpMkLst>
            <pc:docMk/>
            <pc:sldMk cId="1457261479" sldId="264"/>
            <ac:grpSpMk id="31" creationId="{E7C5BF3A-3437-0280-F349-E727BB20AB33}"/>
          </ac:grpSpMkLst>
        </pc:grpChg>
        <pc:grpChg chg="del mod">
          <ac:chgData name="Venkatasubramanian, Mani V." userId="fbe5ce37-0145-4c31-b84a-b36f8beac5f3" providerId="ADAL" clId="{5E040AA6-F30F-4C08-8B37-3D37C81C9CF7}" dt="2023-03-02T16:19:31.506" v="1342"/>
          <ac:grpSpMkLst>
            <pc:docMk/>
            <pc:sldMk cId="1457261479" sldId="264"/>
            <ac:grpSpMk id="32" creationId="{34824E06-ED53-D6C4-A301-8F875264F316}"/>
          </ac:grpSpMkLst>
        </pc:grpChg>
        <pc:grpChg chg="del mod">
          <ac:chgData name="Venkatasubramanian, Mani V." userId="fbe5ce37-0145-4c31-b84a-b36f8beac5f3" providerId="ADAL" clId="{5E040AA6-F30F-4C08-8B37-3D37C81C9CF7}" dt="2023-03-02T16:19:31.506" v="1342"/>
          <ac:grpSpMkLst>
            <pc:docMk/>
            <pc:sldMk cId="1457261479" sldId="264"/>
            <ac:grpSpMk id="37" creationId="{13994826-547B-F71C-6C67-41AB9488F6FD}"/>
          </ac:grpSpMkLst>
        </pc:grpChg>
        <pc:grpChg chg="del mod">
          <ac:chgData name="Venkatasubramanian, Mani V." userId="fbe5ce37-0145-4c31-b84a-b36f8beac5f3" providerId="ADAL" clId="{5E040AA6-F30F-4C08-8B37-3D37C81C9CF7}" dt="2023-03-02T16:19:31.506" v="1342"/>
          <ac:grpSpMkLst>
            <pc:docMk/>
            <pc:sldMk cId="1457261479" sldId="264"/>
            <ac:grpSpMk id="38" creationId="{1929E00D-2535-0015-2DF5-A7C62F5E1383}"/>
          </ac:grpSpMkLst>
        </pc:grpChg>
        <pc:grpChg chg="del mod">
          <ac:chgData name="Venkatasubramanian, Mani V." userId="fbe5ce37-0145-4c31-b84a-b36f8beac5f3" providerId="ADAL" clId="{5E040AA6-F30F-4C08-8B37-3D37C81C9CF7}" dt="2023-03-02T16:19:31.506" v="1342"/>
          <ac:grpSpMkLst>
            <pc:docMk/>
            <pc:sldMk cId="1457261479" sldId="264"/>
            <ac:grpSpMk id="44" creationId="{A48F4E00-A2CC-D529-E56D-6B91A8BEA1E1}"/>
          </ac:grpSpMkLst>
        </pc:grpChg>
        <pc:grpChg chg="del mod">
          <ac:chgData name="Venkatasubramanian, Mani V." userId="fbe5ce37-0145-4c31-b84a-b36f8beac5f3" providerId="ADAL" clId="{5E040AA6-F30F-4C08-8B37-3D37C81C9CF7}" dt="2023-03-02T16:19:23.573" v="1325"/>
          <ac:grpSpMkLst>
            <pc:docMk/>
            <pc:sldMk cId="1457261479" sldId="264"/>
            <ac:grpSpMk id="53" creationId="{37820D7F-CD89-5D40-A66C-02277DDF8151}"/>
          </ac:grpSpMkLst>
        </pc:grpChg>
        <pc:grpChg chg="del mod">
          <ac:chgData name="Venkatasubramanian, Mani V." userId="fbe5ce37-0145-4c31-b84a-b36f8beac5f3" providerId="ADAL" clId="{5E040AA6-F30F-4C08-8B37-3D37C81C9CF7}" dt="2023-03-02T16:19:31.506" v="1342"/>
          <ac:grpSpMkLst>
            <pc:docMk/>
            <pc:sldMk cId="1457261479" sldId="264"/>
            <ac:grpSpMk id="54" creationId="{5B2C428F-FFD8-4128-A661-EA73228CBBCA}"/>
          </ac:grpSpMkLst>
        </pc:grpChg>
        <pc:grpChg chg="del mod">
          <ac:chgData name="Venkatasubramanian, Mani V." userId="fbe5ce37-0145-4c31-b84a-b36f8beac5f3" providerId="ADAL" clId="{5E040AA6-F30F-4C08-8B37-3D37C81C9CF7}" dt="2023-03-02T16:19:31.506" v="1342"/>
          <ac:grpSpMkLst>
            <pc:docMk/>
            <pc:sldMk cId="1457261479" sldId="264"/>
            <ac:grpSpMk id="71" creationId="{A6A12CB3-81A3-E6B5-D586-A0780D98E453}"/>
          </ac:grpSpMkLst>
        </pc:grpChg>
        <pc:grpChg chg="del mod">
          <ac:chgData name="Venkatasubramanian, Mani V." userId="fbe5ce37-0145-4c31-b84a-b36f8beac5f3" providerId="ADAL" clId="{5E040AA6-F30F-4C08-8B37-3D37C81C9CF7}" dt="2023-03-02T16:19:31.506" v="1342"/>
          <ac:grpSpMkLst>
            <pc:docMk/>
            <pc:sldMk cId="1457261479" sldId="264"/>
            <ac:grpSpMk id="72" creationId="{03CF425F-2A8C-09A1-F3B2-4C58E4799205}"/>
          </ac:grpSpMkLst>
        </pc:grpChg>
        <pc:grpChg chg="del mod">
          <ac:chgData name="Venkatasubramanian, Mani V." userId="fbe5ce37-0145-4c31-b84a-b36f8beac5f3" providerId="ADAL" clId="{5E040AA6-F30F-4C08-8B37-3D37C81C9CF7}" dt="2023-03-02T16:19:35.444" v="1352"/>
          <ac:grpSpMkLst>
            <pc:docMk/>
            <pc:sldMk cId="1457261479" sldId="264"/>
            <ac:grpSpMk id="73" creationId="{7698B7DA-F917-9975-9F29-CF51BDE257FE}"/>
          </ac:grpSpMkLst>
        </pc:grpChg>
        <pc:grpChg chg="del mod">
          <ac:chgData name="Venkatasubramanian, Mani V." userId="fbe5ce37-0145-4c31-b84a-b36f8beac5f3" providerId="ADAL" clId="{5E040AA6-F30F-4C08-8B37-3D37C81C9CF7}" dt="2023-03-02T16:21:34.263" v="1452"/>
          <ac:grpSpMkLst>
            <pc:docMk/>
            <pc:sldMk cId="1457261479" sldId="264"/>
            <ac:grpSpMk id="83" creationId="{9B031C15-6D57-1BCF-9705-058BA8049128}"/>
          </ac:grpSpMkLst>
        </pc:grpChg>
        <pc:grpChg chg="del mod">
          <ac:chgData name="Venkatasubramanian, Mani V." userId="fbe5ce37-0145-4c31-b84a-b36f8beac5f3" providerId="ADAL" clId="{5E040AA6-F30F-4C08-8B37-3D37C81C9CF7}" dt="2023-03-02T16:21:34.263" v="1452"/>
          <ac:grpSpMkLst>
            <pc:docMk/>
            <pc:sldMk cId="1457261479" sldId="264"/>
            <ac:grpSpMk id="84" creationId="{2F5B09B7-AD97-0316-5C22-10C76952B527}"/>
          </ac:grpSpMkLst>
        </pc:grpChg>
        <pc:grpChg chg="del mod">
          <ac:chgData name="Venkatasubramanian, Mani V." userId="fbe5ce37-0145-4c31-b84a-b36f8beac5f3" providerId="ADAL" clId="{5E040AA6-F30F-4C08-8B37-3D37C81C9CF7}" dt="2023-03-02T16:19:45.294" v="1366"/>
          <ac:grpSpMkLst>
            <pc:docMk/>
            <pc:sldMk cId="1457261479" sldId="264"/>
            <ac:grpSpMk id="90" creationId="{3C316761-7518-F994-BDA2-DF52605DCA42}"/>
          </ac:grpSpMkLst>
        </pc:grpChg>
        <pc:grpChg chg="del mod">
          <ac:chgData name="Venkatasubramanian, Mani V." userId="fbe5ce37-0145-4c31-b84a-b36f8beac5f3" providerId="ADAL" clId="{5E040AA6-F30F-4C08-8B37-3D37C81C9CF7}" dt="2023-03-02T16:19:51.603" v="1370"/>
          <ac:grpSpMkLst>
            <pc:docMk/>
            <pc:sldMk cId="1457261479" sldId="264"/>
            <ac:grpSpMk id="98" creationId="{49D4CB0C-51C3-6617-98AE-27FB306B2BF3}"/>
          </ac:grpSpMkLst>
        </pc:grpChg>
        <pc:grpChg chg="del mod">
          <ac:chgData name="Venkatasubramanian, Mani V." userId="fbe5ce37-0145-4c31-b84a-b36f8beac5f3" providerId="ADAL" clId="{5E040AA6-F30F-4C08-8B37-3D37C81C9CF7}" dt="2023-03-02T16:21:34.263" v="1452"/>
          <ac:grpSpMkLst>
            <pc:docMk/>
            <pc:sldMk cId="1457261479" sldId="264"/>
            <ac:grpSpMk id="99" creationId="{996E490C-B21D-AA2F-AABF-E45F1A3034EE}"/>
          </ac:grpSpMkLst>
        </pc:grpChg>
        <pc:grpChg chg="del mod">
          <ac:chgData name="Venkatasubramanian, Mani V." userId="fbe5ce37-0145-4c31-b84a-b36f8beac5f3" providerId="ADAL" clId="{5E040AA6-F30F-4C08-8B37-3D37C81C9CF7}" dt="2023-03-02T16:21:34.263" v="1452"/>
          <ac:grpSpMkLst>
            <pc:docMk/>
            <pc:sldMk cId="1457261479" sldId="264"/>
            <ac:grpSpMk id="103" creationId="{DF63162C-36EE-DE06-A2A9-D7BFE2C55AB2}"/>
          </ac:grpSpMkLst>
        </pc:grpChg>
        <pc:grpChg chg="del mod">
          <ac:chgData name="Venkatasubramanian, Mani V." userId="fbe5ce37-0145-4c31-b84a-b36f8beac5f3" providerId="ADAL" clId="{5E040AA6-F30F-4C08-8B37-3D37C81C9CF7}" dt="2023-03-02T16:20:38.276" v="1393"/>
          <ac:grpSpMkLst>
            <pc:docMk/>
            <pc:sldMk cId="1457261479" sldId="264"/>
            <ac:grpSpMk id="111" creationId="{78E000CB-5E78-965F-30D9-566060F5119F}"/>
          </ac:grpSpMkLst>
        </pc:grpChg>
        <pc:grpChg chg="del mod">
          <ac:chgData name="Venkatasubramanian, Mani V." userId="fbe5ce37-0145-4c31-b84a-b36f8beac5f3" providerId="ADAL" clId="{5E040AA6-F30F-4C08-8B37-3D37C81C9CF7}" dt="2023-03-02T16:21:34.263" v="1452"/>
          <ac:grpSpMkLst>
            <pc:docMk/>
            <pc:sldMk cId="1457261479" sldId="264"/>
            <ac:grpSpMk id="126" creationId="{DC44E8CD-2EB9-7713-F63B-BE22065DC58B}"/>
          </ac:grpSpMkLst>
        </pc:grpChg>
        <pc:grpChg chg="del mod">
          <ac:chgData name="Venkatasubramanian, Mani V." userId="fbe5ce37-0145-4c31-b84a-b36f8beac5f3" providerId="ADAL" clId="{5E040AA6-F30F-4C08-8B37-3D37C81C9CF7}" dt="2023-03-02T16:21:34.263" v="1452"/>
          <ac:grpSpMkLst>
            <pc:docMk/>
            <pc:sldMk cId="1457261479" sldId="264"/>
            <ac:grpSpMk id="148" creationId="{89915229-FD85-580C-9148-917AC5E1CEBB}"/>
          </ac:grpSpMkLst>
        </pc:grpChg>
        <pc:grpChg chg="del mod">
          <ac:chgData name="Venkatasubramanian, Mani V." userId="fbe5ce37-0145-4c31-b84a-b36f8beac5f3" providerId="ADAL" clId="{5E040AA6-F30F-4C08-8B37-3D37C81C9CF7}" dt="2023-03-02T16:21:34.263" v="1452"/>
          <ac:grpSpMkLst>
            <pc:docMk/>
            <pc:sldMk cId="1457261479" sldId="264"/>
            <ac:grpSpMk id="149" creationId="{8792156D-829F-665E-42BE-0E056E8827D6}"/>
          </ac:grpSpMkLst>
        </pc:grpChg>
        <pc:grpChg chg="del mod">
          <ac:chgData name="Venkatasubramanian, Mani V." userId="fbe5ce37-0145-4c31-b84a-b36f8beac5f3" providerId="ADAL" clId="{5E040AA6-F30F-4C08-8B37-3D37C81C9CF7}" dt="2023-03-02T16:21:34.263" v="1452"/>
          <ac:grpSpMkLst>
            <pc:docMk/>
            <pc:sldMk cId="1457261479" sldId="264"/>
            <ac:grpSpMk id="150" creationId="{1D761C90-C047-7CE8-1493-42BCA2941936}"/>
          </ac:grpSpMkLst>
        </pc:grpChg>
        <pc:grpChg chg="del mod">
          <ac:chgData name="Venkatasubramanian, Mani V." userId="fbe5ce37-0145-4c31-b84a-b36f8beac5f3" providerId="ADAL" clId="{5E040AA6-F30F-4C08-8B37-3D37C81C9CF7}" dt="2023-03-02T16:21:03.527" v="1424"/>
          <ac:grpSpMkLst>
            <pc:docMk/>
            <pc:sldMk cId="1457261479" sldId="264"/>
            <ac:grpSpMk id="155" creationId="{BF02F48F-524D-E557-DB50-0414CB18A873}"/>
          </ac:grpSpMkLst>
        </pc:grpChg>
        <pc:grpChg chg="del mod">
          <ac:chgData name="Venkatasubramanian, Mani V." userId="fbe5ce37-0145-4c31-b84a-b36f8beac5f3" providerId="ADAL" clId="{5E040AA6-F30F-4C08-8B37-3D37C81C9CF7}" dt="2023-03-02T16:21:08.528" v="1432"/>
          <ac:grpSpMkLst>
            <pc:docMk/>
            <pc:sldMk cId="1457261479" sldId="264"/>
            <ac:grpSpMk id="159" creationId="{54041DCB-B98F-F33D-F43A-8B94DAEBA70E}"/>
          </ac:grpSpMkLst>
        </pc:grpChg>
        <pc:grpChg chg="del mod">
          <ac:chgData name="Venkatasubramanian, Mani V." userId="fbe5ce37-0145-4c31-b84a-b36f8beac5f3" providerId="ADAL" clId="{5E040AA6-F30F-4C08-8B37-3D37C81C9CF7}" dt="2023-03-02T16:21:09.929" v="1434"/>
          <ac:grpSpMkLst>
            <pc:docMk/>
            <pc:sldMk cId="1457261479" sldId="264"/>
            <ac:grpSpMk id="167" creationId="{F5F4D575-1EF5-4F7E-FF73-59382614EC18}"/>
          </ac:grpSpMkLst>
        </pc:grpChg>
        <pc:grpChg chg="del mod">
          <ac:chgData name="Venkatasubramanian, Mani V." userId="fbe5ce37-0145-4c31-b84a-b36f8beac5f3" providerId="ADAL" clId="{5E040AA6-F30F-4C08-8B37-3D37C81C9CF7}" dt="2023-03-02T16:21:34.263" v="1452"/>
          <ac:grpSpMkLst>
            <pc:docMk/>
            <pc:sldMk cId="1457261479" sldId="264"/>
            <ac:grpSpMk id="169" creationId="{E4EEAB99-AF15-D4A6-81A1-93BEA41F30B5}"/>
          </ac:grpSpMkLst>
        </pc:grpChg>
        <pc:grpChg chg="del mod">
          <ac:chgData name="Venkatasubramanian, Mani V." userId="fbe5ce37-0145-4c31-b84a-b36f8beac5f3" providerId="ADAL" clId="{5E040AA6-F30F-4C08-8B37-3D37C81C9CF7}" dt="2023-03-02T16:21:40.449" v="1464"/>
          <ac:grpSpMkLst>
            <pc:docMk/>
            <pc:sldMk cId="1457261479" sldId="264"/>
            <ac:grpSpMk id="187" creationId="{AD53BDCD-8D4F-9F1E-5596-437E1752E6D3}"/>
          </ac:grpSpMkLst>
        </pc:grpChg>
        <pc:grpChg chg="del mod">
          <ac:chgData name="Venkatasubramanian, Mani V." userId="fbe5ce37-0145-4c31-b84a-b36f8beac5f3" providerId="ADAL" clId="{5E040AA6-F30F-4C08-8B37-3D37C81C9CF7}" dt="2023-03-02T16:23:01.570" v="1472"/>
          <ac:grpSpMkLst>
            <pc:docMk/>
            <pc:sldMk cId="1457261479" sldId="264"/>
            <ac:grpSpMk id="199" creationId="{3EF9D70B-91A6-EBB6-0581-D15EB51A1597}"/>
          </ac:grpSpMkLst>
        </pc:grpChg>
        <pc:grpChg chg="del mod">
          <ac:chgData name="Venkatasubramanian, Mani V." userId="fbe5ce37-0145-4c31-b84a-b36f8beac5f3" providerId="ADAL" clId="{5E040AA6-F30F-4C08-8B37-3D37C81C9CF7}" dt="2023-03-02T16:23:12.787" v="1490"/>
          <ac:grpSpMkLst>
            <pc:docMk/>
            <pc:sldMk cId="1457261479" sldId="264"/>
            <ac:grpSpMk id="207" creationId="{D1A8AC1A-D191-11B8-B7D8-8C64DDB7525A}"/>
          </ac:grpSpMkLst>
        </pc:grpChg>
        <pc:grpChg chg="del mod">
          <ac:chgData name="Venkatasubramanian, Mani V." userId="fbe5ce37-0145-4c31-b84a-b36f8beac5f3" providerId="ADAL" clId="{5E040AA6-F30F-4C08-8B37-3D37C81C9CF7}" dt="2023-03-02T16:23:03.753" v="1478"/>
          <ac:grpSpMkLst>
            <pc:docMk/>
            <pc:sldMk cId="1457261479" sldId="264"/>
            <ac:grpSpMk id="210" creationId="{BD906801-2643-2F6A-96D7-322B0AF1EDF0}"/>
          </ac:grpSpMkLst>
        </pc:grpChg>
        <pc:grpChg chg="del mod">
          <ac:chgData name="Venkatasubramanian, Mani V." userId="fbe5ce37-0145-4c31-b84a-b36f8beac5f3" providerId="ADAL" clId="{5E040AA6-F30F-4C08-8B37-3D37C81C9CF7}" dt="2023-03-02T16:23:08.484" v="1482"/>
          <ac:grpSpMkLst>
            <pc:docMk/>
            <pc:sldMk cId="1457261479" sldId="264"/>
            <ac:grpSpMk id="213" creationId="{363BCAB4-B3A5-084A-5A58-1DF43CECA9D4}"/>
          </ac:grpSpMkLst>
        </pc:grpChg>
        <pc:grpChg chg="del mod">
          <ac:chgData name="Venkatasubramanian, Mani V." userId="fbe5ce37-0145-4c31-b84a-b36f8beac5f3" providerId="ADAL" clId="{5E040AA6-F30F-4C08-8B37-3D37C81C9CF7}" dt="2023-03-02T16:23:12.787" v="1490"/>
          <ac:grpSpMkLst>
            <pc:docMk/>
            <pc:sldMk cId="1457261479" sldId="264"/>
            <ac:grpSpMk id="217" creationId="{0253BBEF-448C-3011-3F43-942492726F9F}"/>
          </ac:grpSpMkLst>
        </pc:grpChg>
        <pc:grpChg chg="del mod">
          <ac:chgData name="Venkatasubramanian, Mani V." userId="fbe5ce37-0145-4c31-b84a-b36f8beac5f3" providerId="ADAL" clId="{5E040AA6-F30F-4C08-8B37-3D37C81C9CF7}" dt="2023-03-02T16:23:12.787" v="1490"/>
          <ac:grpSpMkLst>
            <pc:docMk/>
            <pc:sldMk cId="1457261479" sldId="264"/>
            <ac:grpSpMk id="225" creationId="{CFC43A7B-BA8C-FB71-F017-490BE415E787}"/>
          </ac:grpSpMkLst>
        </pc:grpChg>
        <pc:grpChg chg="del mod">
          <ac:chgData name="Venkatasubramanian, Mani V." userId="fbe5ce37-0145-4c31-b84a-b36f8beac5f3" providerId="ADAL" clId="{5E040AA6-F30F-4C08-8B37-3D37C81C9CF7}" dt="2023-03-02T16:23:15.930" v="1495"/>
          <ac:grpSpMkLst>
            <pc:docMk/>
            <pc:sldMk cId="1457261479" sldId="264"/>
            <ac:grpSpMk id="226" creationId="{33C5459A-6D6C-F12E-47BB-85131376EA7C}"/>
          </ac:grpSpMkLst>
        </pc:grpChg>
        <pc:grpChg chg="mod">
          <ac:chgData name="Venkatasubramanian, Mani V." userId="fbe5ce37-0145-4c31-b84a-b36f8beac5f3" providerId="ADAL" clId="{5E040AA6-F30F-4C08-8B37-3D37C81C9CF7}" dt="2023-03-02T16:23:15.930" v="1495"/>
          <ac:grpSpMkLst>
            <pc:docMk/>
            <pc:sldMk cId="1457261479" sldId="264"/>
            <ac:grpSpMk id="231" creationId="{79DCE905-A8C5-4D9B-1898-6195A12678F7}"/>
          </ac:grpSpMkLst>
        </pc:grp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2" creationId="{881F8D04-0CC0-6EDF-8B17-C8B6E1876A51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3" creationId="{AC3C790D-9E16-3142-3DB0-3DABEF4A0B9F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4" creationId="{EDB8A16E-D3B6-92A1-7323-753994A826AE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5" creationId="{B21B1A54-DB9F-FB48-968E-6FE7294275E5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6" creationId="{FC80E9D6-57B0-F8BB-497A-571406B79B40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7" creationId="{83372225-F7B6-9181-0956-8DAE384FED09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8" creationId="{65AA11C1-F31C-68B0-3ACB-94558FAA2352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9" creationId="{7D419065-AA52-3673-ECAB-30417BD33009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10" creationId="{6410813E-316A-6051-2D6F-72FD6DA16CA6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11" creationId="{4D9E961E-77E2-B0C2-3DBA-9E2F9BF47AF8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12" creationId="{A0686C30-80BE-5519-2138-D0F4712001A4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13" creationId="{2B659595-1310-51FA-4D13-337F79E5B4EA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15" creationId="{6110F267-0A38-F23E-4552-F33729878132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16" creationId="{BDD5C38F-0097-ADB2-1B02-D713886FD968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17" creationId="{7C1F2DF3-177D-50B4-801A-53A3BF3C5DC3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18" creationId="{1EBCEF92-1E41-B370-0BA4-ABBD3DB02949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19" creationId="{379E048F-1A5C-E409-E2D7-EA334FF89029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20" creationId="{F5D2E5C6-3D75-9E42-D9C9-10688C9DE509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21" creationId="{6B14D463-4B12-5E8A-A3E3-EE644D97D979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22" creationId="{F050A765-8192-EC4E-C212-FB0ABA429641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23" creationId="{96F0B098-D36E-3205-19B7-E7A168EE1E4F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24" creationId="{8C992180-BDBB-BA59-080A-22919248AEB5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25" creationId="{C0108A92-5A79-F0AA-A9BD-7057ED8092A7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26" creationId="{E2BC0165-4962-6BEF-E998-1B2819B2E4DB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27" creationId="{08DE795E-AE4B-FF72-4276-3D2D023378AB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28" creationId="{97C054FF-A6AA-2744-0406-083A6E2EE163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29" creationId="{8DD16317-B4F6-CDEE-EF62-436ACF3DF947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30" creationId="{A444DE14-1CB8-A106-86C3-8362E8644A71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33" creationId="{16C0E62B-2A3A-8AB8-8551-8B1D654DD5EF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34" creationId="{91E06BBA-77BB-63D1-F32A-400100D94820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35" creationId="{039C25DC-985C-3828-393C-2E229545981C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36" creationId="{08526A6A-57A4-C985-CDE0-19C5E514136E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39" creationId="{B9ACDF35-163E-3340-BA52-16509434D0DD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40" creationId="{3390EC1F-FED8-4AF1-36F0-B7F969BA3CF4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41" creationId="{5781F8BB-459B-A464-D553-8393F22359DA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42" creationId="{917A03CB-324C-25A1-C112-BA8FB62A3EDF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43" creationId="{DBE7DED6-B150-8DBE-095F-1F6ACF95C122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45" creationId="{67ED9CA6-F225-3793-B628-BFC66691F79B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46" creationId="{AEF4B30D-0E79-6992-E72A-C9F914F8551B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47" creationId="{1E75B341-60C9-46F2-4445-14EA19E2776D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48" creationId="{1DB27169-7039-B3F1-B928-81DDB4D1C6A3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49" creationId="{442923D3-0CCA-1B24-EE1C-D39671438D16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50" creationId="{F50F7A2B-3897-73B1-4D56-096E4368D4DE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51" creationId="{4571D168-6AD5-EE5F-3AAA-F810E02C0AB8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52" creationId="{A465829E-3184-9AB0-2F04-0A697EEE190F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55" creationId="{A550CCD0-47FD-9915-0F2E-299A73FC9FB9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56" creationId="{18C393E3-CA7A-5B03-688E-39F15F2C7AAF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57" creationId="{38F067B1-548E-FDC1-BDC2-82AF57D4142A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58" creationId="{6CD7C944-7218-DA85-FD90-989C8B519145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59" creationId="{6E711811-2F28-A50F-A62D-46B8E66889E6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60" creationId="{2D90879B-EB47-855F-D64A-95D42A88D29D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61" creationId="{357E8DAB-1FFE-0DFD-FB79-751260812740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62" creationId="{61E854AA-BAFE-0675-6C1D-113A951495AB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63" creationId="{70D966AE-DB6C-45EB-C968-8054203748A7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64" creationId="{2C3E80CF-3FC4-96E3-E44B-AB9E65233423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65" creationId="{2296D391-D454-6B96-D478-83D87D975A1D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66" creationId="{B40B537C-D31A-EEA0-E8DF-45B15511B8C0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67" creationId="{8EC66FD7-01EC-3C50-35B8-E4A93D6BB25F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68" creationId="{6A64580E-55A2-A6C7-30E2-C5D941F11EED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69" creationId="{2CBC88D4-9604-7DDD-208B-8CB883478269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70" creationId="{A5F7F688-5B2F-A209-84D0-14A90690AC81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74" creationId="{6A7D6698-0833-7411-595C-D89B9D9502B7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75" creationId="{B1500B8C-839B-A618-DFEF-D854C0B48F38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76" creationId="{D64F4D68-7E2F-3A8D-4D3B-3A5AE34919C8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77" creationId="{B78CA062-A5D9-8881-E9DA-150214189CEB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78" creationId="{C82401C1-580C-D6F8-C9D5-A2146AA845F5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79" creationId="{17BB3E56-A98C-E560-66B5-F31675EA9ED8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80" creationId="{0682E2AB-E5FC-ADDD-AD61-777182979CD0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81" creationId="{0AE72110-EC0D-5D65-0FC4-992F04EC4EF6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82" creationId="{CCA54740-5F6F-35E6-E826-300F84678D46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85" creationId="{94AB3736-8254-C97A-AD78-00A2B64713A4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86" creationId="{DF461AD8-7E70-A045-2301-B69F113C0DBC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87" creationId="{6C982C99-ACA8-6FAB-C6C7-7FEAF649B0B9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88" creationId="{D978E4CA-4607-C870-B287-E95E3AD45A31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89" creationId="{6AF8E2D6-F618-B701-89EE-8B94804CD858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91" creationId="{954A9967-A271-EDA1-5720-FEF877944B71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92" creationId="{6A0C3904-54BA-D7C2-741C-7D9575A67D11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93" creationId="{15B3F66A-7D26-8371-5AA4-8A217CF42B4D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94" creationId="{DF15E415-9C6B-5017-5C2B-0119DBAC5571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95" creationId="{B29C54BE-983A-3F9A-7422-42FD18F9A2E4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96" creationId="{982EAF94-4D65-6805-3902-94146E361CE0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97" creationId="{1268D27B-0B56-E171-DEEE-55EA38FF32A1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100" creationId="{300ACEFF-5F6B-F065-1F62-4A810FD33398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101" creationId="{61CAA610-8187-E300-07BD-AC409A2DA3A2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102" creationId="{D9768267-E9B3-B4B3-F912-82A98BF4D293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104" creationId="{C23109B1-2FE8-B477-6118-4ADC306E82A1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105" creationId="{CB700CB3-871E-B8BC-C1C3-F91A5BB20BF8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106" creationId="{69FFB124-E89E-C0C1-46A0-48E6554792C4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107" creationId="{13031C33-670F-F756-D8F8-5B6E54CAADCA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108" creationId="{900BC51F-F74B-8D3B-1758-5F1DE0E1A2F8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109" creationId="{69BFE055-082C-3BE6-6565-C3FC072B03E4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110" creationId="{B56A5868-B585-BF95-8CD9-ECEB7465FF65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112" creationId="{275535E0-190B-6A71-7123-4549DBB940DA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113" creationId="{E8191BB3-EEEC-346D-8A71-9E808204D01E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114" creationId="{1F0C1316-9C1F-5456-607C-4EA6904D6CC3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115" creationId="{2E6E2FBD-8736-A4F9-9B39-C79516561F8F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116" creationId="{74364314-55FE-0EC4-45C8-761C233B84CE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117" creationId="{4EF89454-A1FD-D8BD-5E7D-587ED76D886D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118" creationId="{E6608998-B7C0-B0AD-0593-62BC379876DE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119" creationId="{CCBFA728-85AE-9278-1CE9-276A96EB9F8C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120" creationId="{9C630BA6-41D9-FC44-0657-7793CA043AEF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121" creationId="{5795463F-4C2D-18D3-B660-3A584E0CFA43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122" creationId="{AC6C07AA-C4CE-03CF-3015-8D9C75E6A7F7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123" creationId="{7BC58F14-B8F0-C1FB-1014-8A0DC33DEEB5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124" creationId="{BEA53B4E-D394-16A8-D12B-F485922B167B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125" creationId="{1F7C7E6A-6ED9-654A-A46C-53C8A594835C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127" creationId="{8B191B47-410F-13CC-222F-9581D944B712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128" creationId="{5AF3E78E-31E5-A285-DE51-64BD99B69CEC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129" creationId="{89A5F820-BFE5-47DE-9DEF-40BBEC163167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130" creationId="{FF2CD1AD-79FC-6BBB-DF4D-633DF1F93433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131" creationId="{0D615BE9-1DC6-0234-BBC4-FE2D64A376BD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132" creationId="{364EB91E-5103-B378-4208-FE0703B004AE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133" creationId="{A5202C19-2831-A036-028C-D3BF47E9FC52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134" creationId="{24C595A0-8F3B-353E-0D7C-780B70B0C5EE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135" creationId="{D4D8A2CA-61B5-1D15-0BB7-8D630670CA5F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136" creationId="{F79A5B26-35E2-17FC-2975-57F17B4539D0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137" creationId="{6418CA5F-CF79-3221-CD7E-6A87954962B4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138" creationId="{1F9BED3A-DB16-355D-68A4-1830BE7BBE7B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139" creationId="{8B44E987-8178-84E0-5AA2-D705870103DA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140" creationId="{F20803F1-48B3-ECF9-EA64-384DF6407B9B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141" creationId="{B6D2128F-7235-68A9-E830-1EDDC1BB9208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142" creationId="{CD20481B-217F-D581-267D-7FC1B0BA4DDD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143" creationId="{7C2C14BD-E2DD-2954-EF98-52254E359EF7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144" creationId="{73B51C53-22F4-6AF4-E687-18C482B59E43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145" creationId="{ADE3ED51-2971-8DCF-5B6F-E6A95F9D7F8F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146" creationId="{293867D3-86BF-96C5-9847-F71428AD3CBA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147" creationId="{FF91BCB6-97C8-F72C-9C06-F9A36208E7B2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151" creationId="{2B6B61E1-7CCD-BCBB-F6CA-19706CB6D7F9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152" creationId="{12551448-AD38-8467-E0A2-13FD4180C113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153" creationId="{99BBA84B-FECD-6C12-4749-ED457776CE4D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154" creationId="{91082AC6-DA61-1C38-8CA3-7D0B2986A348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156" creationId="{97C6377A-1289-B550-639E-ED78112E88C2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157" creationId="{72CF0B51-76AE-E5F9-D025-E743ECD0B74B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158" creationId="{D00690A1-CD97-EFD0-9909-D064E5A7442D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160" creationId="{DF420688-084C-5C8D-EB27-928F9175E344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161" creationId="{61AFF5A8-B250-8196-9851-2E06BDF84FC5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162" creationId="{0968BAB1-7E61-76A7-3C24-0A0BB24FFC8F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163" creationId="{D8F97EAC-D43A-211A-D4F0-B9C0325D4DA7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164" creationId="{195A7F73-A3B3-D548-E7BB-A6A0FA540705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165" creationId="{72202E84-0C43-BE27-5888-07B0C341934A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166" creationId="{2147A8FD-0056-EA4C-5C73-361FD6867A4F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168" creationId="{0AB93930-3A46-73D9-53D2-DC0BADA4D05E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170" creationId="{D6E6449C-4678-810E-9DAF-AA645EA62221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171" creationId="{E6F124AB-221C-7751-752F-3C70C207F94C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172" creationId="{47F8A754-5A13-FBD9-E93D-950AA8C975C1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173" creationId="{0AD7BD81-8860-BC12-AEC6-5BCACFE20953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174" creationId="{C48A8F5C-EDE1-3BBC-D7EB-A0B2FF4143C6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175" creationId="{9B51A41C-6464-F965-46E5-C0C661BEE330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176" creationId="{5BE76836-CBE1-B1F0-177A-E64A497A92A2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177" creationId="{6288F420-8CC8-E922-ED76-694153C19547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178" creationId="{CC8098DD-9056-DBFE-7B9D-2AB6135E9A9D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179" creationId="{400CEBAB-109D-7B11-B5B6-13A6941FEBB1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180" creationId="{A974A124-7A3E-BE37-F02B-86E2635B9C63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181" creationId="{BE0F546A-EB39-7F8C-20DC-FDC5EE7A5F51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182" creationId="{2E18B62C-F4F9-45F1-872D-E64DF8D53E01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183" creationId="{FABE8B2C-3414-4195-75EC-B0ACE1476ED3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184" creationId="{2F478A18-2B4C-4D4E-AB54-2B9DE252C5E6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185" creationId="{98EF1B5D-F31D-DC1B-9AB9-A3BFA323B71A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186" creationId="{A2F50047-3E14-0B79-6575-227F735FBA6E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188" creationId="{B4997C4D-A06A-9AC9-DC85-879825722D00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189" creationId="{0547649D-0503-6018-336F-38DFE63FBC53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190" creationId="{B08135E8-0D6E-458C-27AC-F1E27C8C7A3A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191" creationId="{F871959F-D357-9AAD-2D40-2D8212B2F9B7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192" creationId="{134257BE-FE76-C2CF-2A44-21CFC632F8A8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193" creationId="{D22D6FFE-944D-12B6-ACFB-AE4DA9653D86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194" creationId="{FDA7B53F-9345-30C2-0C45-D88131818962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195" creationId="{1887089F-7A31-DFE8-D1B0-2DECA1AAC182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196" creationId="{676DC6C8-EBDF-AECA-DAE9-D565E251392C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197" creationId="{4AE0DC62-3F0B-BB21-C642-E92C408EFCEB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198" creationId="{5E903B7E-900F-7212-0FC8-89316FFC07AF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200" creationId="{E5ACE9BC-8376-BFE6-5FC5-401308FA2E20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201" creationId="{A7901D03-C0FD-D471-5B69-F5ABF33F0D92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202" creationId="{768372F2-50D8-AC79-8AC1-3B3B636F6E24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203" creationId="{C015B304-FBB4-DD76-114B-D481D3DD380E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204" creationId="{2D720B1F-35DE-0EF6-23E8-EDDE2DC77AC9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205" creationId="{205F0E2E-3AB0-1C34-090D-93EE437A7D6E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206" creationId="{C0688493-7397-89C3-5851-95C2E2AEFBA5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208" creationId="{E880C895-6609-C9FD-90F3-E4060EA83623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209" creationId="{D75CE303-EB34-FECF-CB02-9F757FF0C10D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211" creationId="{93564AFA-7FAA-1FEF-A5BC-7D25782F27B6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212" creationId="{870271FC-9799-8AB5-0D6A-DB77C1BF2319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214" creationId="{38AC8242-C394-5A50-0758-4FD35725AAAF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215" creationId="{03B69E31-C707-3B2E-2655-1AA41C95CE66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216" creationId="{1C4BD0E7-C76F-BB4F-D7E5-2B0430BA1D89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218" creationId="{3962557C-5C81-AD2B-2779-7606CF73F2DB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219" creationId="{84731E11-4312-C8DF-517F-40BCC47B2AD7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220" creationId="{27F46525-D711-CDBA-16B6-38244C4452D3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221" creationId="{074922B5-9815-8AEC-FDD2-EE1336AB2EF0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222" creationId="{DE1BE08D-F976-6EBD-4F57-CD984D4E5B8E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223" creationId="{A83C01AF-6A5A-A2AA-DA8B-BB03826554A8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224" creationId="{EDAB8091-B6A7-D4F8-4713-00197AA5176A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227" creationId="{B712B51B-B929-FAA0-34F8-B1D6C0B3D2A3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228" creationId="{50DFACBF-8B78-8AFC-E203-0E1D4C335D0C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229" creationId="{8A65699C-AFDA-965C-14DA-03A9C6D8A23D}"/>
          </ac:inkMkLst>
        </pc:inkChg>
        <pc:inkChg chg="add mod">
          <ac:chgData name="Venkatasubramanian, Mani V." userId="fbe5ce37-0145-4c31-b84a-b36f8beac5f3" providerId="ADAL" clId="{5E040AA6-F30F-4C08-8B37-3D37C81C9CF7}" dt="2023-03-02T16:23:15.930" v="1495"/>
          <ac:inkMkLst>
            <pc:docMk/>
            <pc:sldMk cId="1457261479" sldId="264"/>
            <ac:inkMk id="230" creationId="{4FE60A77-D822-1D90-D508-8AACDB1F37C4}"/>
          </ac:inkMkLst>
        </pc:inkChg>
      </pc:sldChg>
      <pc:sldChg chg="addSp delSp modSp mod">
        <pc:chgData name="Venkatasubramanian, Mani V." userId="fbe5ce37-0145-4c31-b84a-b36f8beac5f3" providerId="ADAL" clId="{5E040AA6-F30F-4C08-8B37-3D37C81C9CF7}" dt="2023-03-02T16:28:10.072" v="1594" actId="9405"/>
        <pc:sldMkLst>
          <pc:docMk/>
          <pc:sldMk cId="3429117425" sldId="265"/>
        </pc:sldMkLst>
        <pc:grpChg chg="del mod">
          <ac:chgData name="Venkatasubramanian, Mani V." userId="fbe5ce37-0145-4c31-b84a-b36f8beac5f3" providerId="ADAL" clId="{5E040AA6-F30F-4C08-8B37-3D37C81C9CF7}" dt="2023-03-02T16:25:49.005" v="1526"/>
          <ac:grpSpMkLst>
            <pc:docMk/>
            <pc:sldMk cId="3429117425" sldId="265"/>
            <ac:grpSpMk id="6" creationId="{C4EB09C1-0D07-B4F1-3FA9-A195CEFA34B0}"/>
          </ac:grpSpMkLst>
        </pc:grpChg>
        <pc:grpChg chg="del mod">
          <ac:chgData name="Venkatasubramanian, Mani V." userId="fbe5ce37-0145-4c31-b84a-b36f8beac5f3" providerId="ADAL" clId="{5E040AA6-F30F-4C08-8B37-3D37C81C9CF7}" dt="2023-03-02T16:25:55.741" v="1530"/>
          <ac:grpSpMkLst>
            <pc:docMk/>
            <pc:sldMk cId="3429117425" sldId="265"/>
            <ac:grpSpMk id="23" creationId="{33B6F268-2132-0852-EFDD-C74F4E4D0D04}"/>
          </ac:grpSpMkLst>
        </pc:grpChg>
        <pc:grpChg chg="del mod">
          <ac:chgData name="Venkatasubramanian, Mani V." userId="fbe5ce37-0145-4c31-b84a-b36f8beac5f3" providerId="ADAL" clId="{5E040AA6-F30F-4C08-8B37-3D37C81C9CF7}" dt="2023-03-02T16:25:55.741" v="1530"/>
          <ac:grpSpMkLst>
            <pc:docMk/>
            <pc:sldMk cId="3429117425" sldId="265"/>
            <ac:grpSpMk id="24" creationId="{E9224CC4-5A1C-1AB2-DD9B-36F24DBC2039}"/>
          </ac:grpSpMkLst>
        </pc:grpChg>
        <pc:grpChg chg="mod">
          <ac:chgData name="Venkatasubramanian, Mani V." userId="fbe5ce37-0145-4c31-b84a-b36f8beac5f3" providerId="ADAL" clId="{5E040AA6-F30F-4C08-8B37-3D37C81C9CF7}" dt="2023-03-02T16:25:49.005" v="1526"/>
          <ac:grpSpMkLst>
            <pc:docMk/>
            <pc:sldMk cId="3429117425" sldId="265"/>
            <ac:grpSpMk id="25" creationId="{97E4A13C-0618-16A1-FAA4-B1B8064BF8C0}"/>
          </ac:grpSpMkLst>
        </pc:grpChg>
        <pc:grpChg chg="del mod">
          <ac:chgData name="Venkatasubramanian, Mani V." userId="fbe5ce37-0145-4c31-b84a-b36f8beac5f3" providerId="ADAL" clId="{5E040AA6-F30F-4C08-8B37-3D37C81C9CF7}" dt="2023-03-02T16:25:58.941" v="1537"/>
          <ac:grpSpMkLst>
            <pc:docMk/>
            <pc:sldMk cId="3429117425" sldId="265"/>
            <ac:grpSpMk id="29" creationId="{57CF2304-8668-98BC-8CDF-D1C51B281DC8}"/>
          </ac:grpSpMkLst>
        </pc:grpChg>
        <pc:grpChg chg="mod">
          <ac:chgData name="Venkatasubramanian, Mani V." userId="fbe5ce37-0145-4c31-b84a-b36f8beac5f3" providerId="ADAL" clId="{5E040AA6-F30F-4C08-8B37-3D37C81C9CF7}" dt="2023-03-02T16:25:58.941" v="1537"/>
          <ac:grpSpMkLst>
            <pc:docMk/>
            <pc:sldMk cId="3429117425" sldId="265"/>
            <ac:grpSpMk id="36" creationId="{6EAEBD88-1E3D-CA48-4E5A-DEA9D90EE906}"/>
          </ac:grpSpMkLst>
        </pc:grpChg>
        <pc:grpChg chg="del mod">
          <ac:chgData name="Venkatasubramanian, Mani V." userId="fbe5ce37-0145-4c31-b84a-b36f8beac5f3" providerId="ADAL" clId="{5E040AA6-F30F-4C08-8B37-3D37C81C9CF7}" dt="2023-03-02T16:26:10.935" v="1559"/>
          <ac:grpSpMkLst>
            <pc:docMk/>
            <pc:sldMk cId="3429117425" sldId="265"/>
            <ac:grpSpMk id="50" creationId="{FE56190D-A3C6-6009-BCA4-0DC34DF6B236}"/>
          </ac:grpSpMkLst>
        </pc:grpChg>
        <pc:grpChg chg="mod">
          <ac:chgData name="Venkatasubramanian, Mani V." userId="fbe5ce37-0145-4c31-b84a-b36f8beac5f3" providerId="ADAL" clId="{5E040AA6-F30F-4C08-8B37-3D37C81C9CF7}" dt="2023-03-02T16:26:10.935" v="1559"/>
          <ac:grpSpMkLst>
            <pc:docMk/>
            <pc:sldMk cId="3429117425" sldId="265"/>
            <ac:grpSpMk id="58" creationId="{4EB40673-A109-2389-D2A4-66802B77B75D}"/>
          </ac:grpSpMkLst>
        </pc:grpChg>
        <pc:grpChg chg="del mod">
          <ac:chgData name="Venkatasubramanian, Mani V." userId="fbe5ce37-0145-4c31-b84a-b36f8beac5f3" providerId="ADAL" clId="{5E040AA6-F30F-4C08-8B37-3D37C81C9CF7}" dt="2023-03-02T16:27:07.194" v="1576"/>
          <ac:grpSpMkLst>
            <pc:docMk/>
            <pc:sldMk cId="3429117425" sldId="265"/>
            <ac:grpSpMk id="71" creationId="{911AFCD2-4FC3-19AD-251D-C29F870EA31B}"/>
          </ac:grpSpMkLst>
        </pc:grpChg>
        <pc:grpChg chg="mod">
          <ac:chgData name="Venkatasubramanian, Mani V." userId="fbe5ce37-0145-4c31-b84a-b36f8beac5f3" providerId="ADAL" clId="{5E040AA6-F30F-4C08-8B37-3D37C81C9CF7}" dt="2023-03-02T16:27:04.569" v="1572"/>
          <ac:grpSpMkLst>
            <pc:docMk/>
            <pc:sldMk cId="3429117425" sldId="265"/>
            <ac:grpSpMk id="72" creationId="{475232A1-9632-F9DE-CC9C-07CD5E6DE412}"/>
          </ac:grpSpMkLst>
        </pc:grpChg>
        <pc:grpChg chg="mod">
          <ac:chgData name="Venkatasubramanian, Mani V." userId="fbe5ce37-0145-4c31-b84a-b36f8beac5f3" providerId="ADAL" clId="{5E040AA6-F30F-4C08-8B37-3D37C81C9CF7}" dt="2023-03-02T16:27:07.194" v="1576"/>
          <ac:grpSpMkLst>
            <pc:docMk/>
            <pc:sldMk cId="3429117425" sldId="265"/>
            <ac:grpSpMk id="76" creationId="{AA678044-6732-DDFD-2A2E-4ED1CD49099D}"/>
          </ac:grpSpMkLst>
        </pc:grpChg>
        <pc:grpChg chg="del mod">
          <ac:chgData name="Venkatasubramanian, Mani V." userId="fbe5ce37-0145-4c31-b84a-b36f8beac5f3" providerId="ADAL" clId="{5E040AA6-F30F-4C08-8B37-3D37C81C9CF7}" dt="2023-03-02T16:27:15.324" v="1587"/>
          <ac:grpSpMkLst>
            <pc:docMk/>
            <pc:sldMk cId="3429117425" sldId="265"/>
            <ac:grpSpMk id="83" creationId="{ACBBE643-401F-E732-1169-175B4732BFBD}"/>
          </ac:grpSpMkLst>
        </pc:grpChg>
        <pc:grpChg chg="del mod">
          <ac:chgData name="Venkatasubramanian, Mani V." userId="fbe5ce37-0145-4c31-b84a-b36f8beac5f3" providerId="ADAL" clId="{5E040AA6-F30F-4C08-8B37-3D37C81C9CF7}" dt="2023-03-02T16:27:31.185" v="1593"/>
          <ac:grpSpMkLst>
            <pc:docMk/>
            <pc:sldMk cId="3429117425" sldId="265"/>
            <ac:grpSpMk id="87" creationId="{6D47C41A-AC4A-B6B0-D6C7-58DFF9A65C91}"/>
          </ac:grpSpMkLst>
        </pc:grpChg>
        <pc:grpChg chg="mod">
          <ac:chgData name="Venkatasubramanian, Mani V." userId="fbe5ce37-0145-4c31-b84a-b36f8beac5f3" providerId="ADAL" clId="{5E040AA6-F30F-4C08-8B37-3D37C81C9CF7}" dt="2023-03-02T16:27:31.185" v="1593"/>
          <ac:grpSpMkLst>
            <pc:docMk/>
            <pc:sldMk cId="3429117425" sldId="265"/>
            <ac:grpSpMk id="93" creationId="{C207CD2B-0341-67B0-D7C0-C85A131AB3DA}"/>
          </ac:grpSpMkLst>
        </pc:grpChg>
        <pc:inkChg chg="add del">
          <ac:chgData name="Venkatasubramanian, Mani V." userId="fbe5ce37-0145-4c31-b84a-b36f8beac5f3" providerId="ADAL" clId="{5E040AA6-F30F-4C08-8B37-3D37C81C9CF7}" dt="2023-03-02T16:25:37.433" v="1505" actId="9405"/>
          <ac:inkMkLst>
            <pc:docMk/>
            <pc:sldMk cId="3429117425" sldId="265"/>
            <ac:inkMk id="2" creationId="{AF469FEF-5E3F-753D-8AD2-75550E2DB7BC}"/>
          </ac:inkMkLst>
        </pc:inkChg>
        <pc:inkChg chg="add mod">
          <ac:chgData name="Venkatasubramanian, Mani V." userId="fbe5ce37-0145-4c31-b84a-b36f8beac5f3" providerId="ADAL" clId="{5E040AA6-F30F-4C08-8B37-3D37C81C9CF7}" dt="2023-03-02T16:25:49.005" v="1526"/>
          <ac:inkMkLst>
            <pc:docMk/>
            <pc:sldMk cId="3429117425" sldId="265"/>
            <ac:inkMk id="3" creationId="{DE8BF41E-F292-8868-83B3-5CEF39BFF6BF}"/>
          </ac:inkMkLst>
        </pc:inkChg>
        <pc:inkChg chg="add mod">
          <ac:chgData name="Venkatasubramanian, Mani V." userId="fbe5ce37-0145-4c31-b84a-b36f8beac5f3" providerId="ADAL" clId="{5E040AA6-F30F-4C08-8B37-3D37C81C9CF7}" dt="2023-03-02T16:25:49.005" v="1526"/>
          <ac:inkMkLst>
            <pc:docMk/>
            <pc:sldMk cId="3429117425" sldId="265"/>
            <ac:inkMk id="4" creationId="{2DEB647C-9DB5-9FB6-77B3-AAEADA27584B}"/>
          </ac:inkMkLst>
        </pc:inkChg>
        <pc:inkChg chg="add mod">
          <ac:chgData name="Venkatasubramanian, Mani V." userId="fbe5ce37-0145-4c31-b84a-b36f8beac5f3" providerId="ADAL" clId="{5E040AA6-F30F-4C08-8B37-3D37C81C9CF7}" dt="2023-03-02T16:25:49.005" v="1526"/>
          <ac:inkMkLst>
            <pc:docMk/>
            <pc:sldMk cId="3429117425" sldId="265"/>
            <ac:inkMk id="5" creationId="{DAC5B2B4-6067-1DAA-C515-16F4249E6D2D}"/>
          </ac:inkMkLst>
        </pc:inkChg>
        <pc:inkChg chg="add mod">
          <ac:chgData name="Venkatasubramanian, Mani V." userId="fbe5ce37-0145-4c31-b84a-b36f8beac5f3" providerId="ADAL" clId="{5E040AA6-F30F-4C08-8B37-3D37C81C9CF7}" dt="2023-03-02T16:25:49.005" v="1526"/>
          <ac:inkMkLst>
            <pc:docMk/>
            <pc:sldMk cId="3429117425" sldId="265"/>
            <ac:inkMk id="7" creationId="{0CEB7419-493A-F624-4670-16F63AAD6554}"/>
          </ac:inkMkLst>
        </pc:inkChg>
        <pc:inkChg chg="add mod">
          <ac:chgData name="Venkatasubramanian, Mani V." userId="fbe5ce37-0145-4c31-b84a-b36f8beac5f3" providerId="ADAL" clId="{5E040AA6-F30F-4C08-8B37-3D37C81C9CF7}" dt="2023-03-02T16:25:49.005" v="1526"/>
          <ac:inkMkLst>
            <pc:docMk/>
            <pc:sldMk cId="3429117425" sldId="265"/>
            <ac:inkMk id="8" creationId="{8C3F56AA-B6F3-DF1D-A1E0-63B3754CD915}"/>
          </ac:inkMkLst>
        </pc:inkChg>
        <pc:inkChg chg="add mod">
          <ac:chgData name="Venkatasubramanian, Mani V." userId="fbe5ce37-0145-4c31-b84a-b36f8beac5f3" providerId="ADAL" clId="{5E040AA6-F30F-4C08-8B37-3D37C81C9CF7}" dt="2023-03-02T16:25:49.005" v="1526"/>
          <ac:inkMkLst>
            <pc:docMk/>
            <pc:sldMk cId="3429117425" sldId="265"/>
            <ac:inkMk id="9" creationId="{1F2D9486-F5E2-38A7-9232-C248F3E4149D}"/>
          </ac:inkMkLst>
        </pc:inkChg>
        <pc:inkChg chg="add">
          <ac:chgData name="Venkatasubramanian, Mani V." userId="fbe5ce37-0145-4c31-b84a-b36f8beac5f3" providerId="ADAL" clId="{5E040AA6-F30F-4C08-8B37-3D37C81C9CF7}" dt="2023-03-02T16:25:43.639" v="1513" actId="9405"/>
          <ac:inkMkLst>
            <pc:docMk/>
            <pc:sldMk cId="3429117425" sldId="265"/>
            <ac:inkMk id="10" creationId="{88A7113D-C2D8-AF20-C102-42873C323CF2}"/>
          </ac:inkMkLst>
        </pc:inkChg>
        <pc:inkChg chg="add">
          <ac:chgData name="Venkatasubramanian, Mani V." userId="fbe5ce37-0145-4c31-b84a-b36f8beac5f3" providerId="ADAL" clId="{5E040AA6-F30F-4C08-8B37-3D37C81C9CF7}" dt="2023-03-02T16:25:43.985" v="1514" actId="9405"/>
          <ac:inkMkLst>
            <pc:docMk/>
            <pc:sldMk cId="3429117425" sldId="265"/>
            <ac:inkMk id="11" creationId="{B6D655FC-56E5-2613-48AF-42D0833016E7}"/>
          </ac:inkMkLst>
        </pc:inkChg>
        <pc:inkChg chg="add mod">
          <ac:chgData name="Venkatasubramanian, Mani V." userId="fbe5ce37-0145-4c31-b84a-b36f8beac5f3" providerId="ADAL" clId="{5E040AA6-F30F-4C08-8B37-3D37C81C9CF7}" dt="2023-03-02T16:25:58.941" v="1537"/>
          <ac:inkMkLst>
            <pc:docMk/>
            <pc:sldMk cId="3429117425" sldId="265"/>
            <ac:inkMk id="12" creationId="{672FD148-F7D4-EE1A-E444-C8380A1A3C63}"/>
          </ac:inkMkLst>
        </pc:inkChg>
        <pc:inkChg chg="add mod">
          <ac:chgData name="Venkatasubramanian, Mani V." userId="fbe5ce37-0145-4c31-b84a-b36f8beac5f3" providerId="ADAL" clId="{5E040AA6-F30F-4C08-8B37-3D37C81C9CF7}" dt="2023-03-02T16:25:58.941" v="1537"/>
          <ac:inkMkLst>
            <pc:docMk/>
            <pc:sldMk cId="3429117425" sldId="265"/>
            <ac:inkMk id="13" creationId="{0719A0C9-A498-E6EE-688D-E90E3169A2EE}"/>
          </ac:inkMkLst>
        </pc:inkChg>
        <pc:inkChg chg="add mod">
          <ac:chgData name="Venkatasubramanian, Mani V." userId="fbe5ce37-0145-4c31-b84a-b36f8beac5f3" providerId="ADAL" clId="{5E040AA6-F30F-4C08-8B37-3D37C81C9CF7}" dt="2023-03-02T16:25:58.941" v="1537"/>
          <ac:inkMkLst>
            <pc:docMk/>
            <pc:sldMk cId="3429117425" sldId="265"/>
            <ac:inkMk id="14" creationId="{D3CCB859-741E-066F-6460-7A18564FFDB7}"/>
          </ac:inkMkLst>
        </pc:inkChg>
        <pc:inkChg chg="add mod">
          <ac:chgData name="Venkatasubramanian, Mani V." userId="fbe5ce37-0145-4c31-b84a-b36f8beac5f3" providerId="ADAL" clId="{5E040AA6-F30F-4C08-8B37-3D37C81C9CF7}" dt="2023-03-02T16:25:58.941" v="1537"/>
          <ac:inkMkLst>
            <pc:docMk/>
            <pc:sldMk cId="3429117425" sldId="265"/>
            <ac:inkMk id="15" creationId="{B7F91C12-5267-53CD-872A-788D7A233399}"/>
          </ac:inkMkLst>
        </pc:inkChg>
        <pc:inkChg chg="add mod">
          <ac:chgData name="Venkatasubramanian, Mani V." userId="fbe5ce37-0145-4c31-b84a-b36f8beac5f3" providerId="ADAL" clId="{5E040AA6-F30F-4C08-8B37-3D37C81C9CF7}" dt="2023-03-02T16:25:58.941" v="1537"/>
          <ac:inkMkLst>
            <pc:docMk/>
            <pc:sldMk cId="3429117425" sldId="265"/>
            <ac:inkMk id="16" creationId="{0D28610E-AE1E-8DCA-162B-5C4232658A1A}"/>
          </ac:inkMkLst>
        </pc:inkChg>
        <pc:inkChg chg="add mod">
          <ac:chgData name="Venkatasubramanian, Mani V." userId="fbe5ce37-0145-4c31-b84a-b36f8beac5f3" providerId="ADAL" clId="{5E040AA6-F30F-4C08-8B37-3D37C81C9CF7}" dt="2023-03-02T16:25:58.941" v="1537"/>
          <ac:inkMkLst>
            <pc:docMk/>
            <pc:sldMk cId="3429117425" sldId="265"/>
            <ac:inkMk id="17" creationId="{AAD862ED-7690-C05A-B787-2300784003BA}"/>
          </ac:inkMkLst>
        </pc:inkChg>
        <pc:inkChg chg="add mod">
          <ac:chgData name="Venkatasubramanian, Mani V." userId="fbe5ce37-0145-4c31-b84a-b36f8beac5f3" providerId="ADAL" clId="{5E040AA6-F30F-4C08-8B37-3D37C81C9CF7}" dt="2023-03-02T16:25:58.941" v="1537"/>
          <ac:inkMkLst>
            <pc:docMk/>
            <pc:sldMk cId="3429117425" sldId="265"/>
            <ac:inkMk id="18" creationId="{20976F12-15EA-3D16-8174-B8890716CB27}"/>
          </ac:inkMkLst>
        </pc:inkChg>
        <pc:inkChg chg="add mod">
          <ac:chgData name="Venkatasubramanian, Mani V." userId="fbe5ce37-0145-4c31-b84a-b36f8beac5f3" providerId="ADAL" clId="{5E040AA6-F30F-4C08-8B37-3D37C81C9CF7}" dt="2023-03-02T16:25:58.941" v="1537"/>
          <ac:inkMkLst>
            <pc:docMk/>
            <pc:sldMk cId="3429117425" sldId="265"/>
            <ac:inkMk id="19" creationId="{67DE6B12-D34A-1AC6-4627-3633612228A4}"/>
          </ac:inkMkLst>
        </pc:inkChg>
        <pc:inkChg chg="add mod">
          <ac:chgData name="Venkatasubramanian, Mani V." userId="fbe5ce37-0145-4c31-b84a-b36f8beac5f3" providerId="ADAL" clId="{5E040AA6-F30F-4C08-8B37-3D37C81C9CF7}" dt="2023-03-02T16:25:58.941" v="1537"/>
          <ac:inkMkLst>
            <pc:docMk/>
            <pc:sldMk cId="3429117425" sldId="265"/>
            <ac:inkMk id="20" creationId="{80D26BCE-F94C-6BD3-A47E-A330A8F917FD}"/>
          </ac:inkMkLst>
        </pc:inkChg>
        <pc:inkChg chg="add mod">
          <ac:chgData name="Venkatasubramanian, Mani V." userId="fbe5ce37-0145-4c31-b84a-b36f8beac5f3" providerId="ADAL" clId="{5E040AA6-F30F-4C08-8B37-3D37C81C9CF7}" dt="2023-03-02T16:25:58.941" v="1537"/>
          <ac:inkMkLst>
            <pc:docMk/>
            <pc:sldMk cId="3429117425" sldId="265"/>
            <ac:inkMk id="21" creationId="{E7A06180-ACC9-7981-7AEC-3780B582069C}"/>
          </ac:inkMkLst>
        </pc:inkChg>
        <pc:inkChg chg="add mod">
          <ac:chgData name="Venkatasubramanian, Mani V." userId="fbe5ce37-0145-4c31-b84a-b36f8beac5f3" providerId="ADAL" clId="{5E040AA6-F30F-4C08-8B37-3D37C81C9CF7}" dt="2023-03-02T16:25:58.941" v="1537"/>
          <ac:inkMkLst>
            <pc:docMk/>
            <pc:sldMk cId="3429117425" sldId="265"/>
            <ac:inkMk id="22" creationId="{C0B2DC30-61CF-E6AC-26CE-CA0C904CF86C}"/>
          </ac:inkMkLst>
        </pc:inkChg>
        <pc:inkChg chg="add mod">
          <ac:chgData name="Venkatasubramanian, Mani V." userId="fbe5ce37-0145-4c31-b84a-b36f8beac5f3" providerId="ADAL" clId="{5E040AA6-F30F-4C08-8B37-3D37C81C9CF7}" dt="2023-03-02T16:25:58.941" v="1537"/>
          <ac:inkMkLst>
            <pc:docMk/>
            <pc:sldMk cId="3429117425" sldId="265"/>
            <ac:inkMk id="26" creationId="{566280B2-FDAD-982D-62E9-E40D3F6A64F7}"/>
          </ac:inkMkLst>
        </pc:inkChg>
        <pc:inkChg chg="add mod">
          <ac:chgData name="Venkatasubramanian, Mani V." userId="fbe5ce37-0145-4c31-b84a-b36f8beac5f3" providerId="ADAL" clId="{5E040AA6-F30F-4C08-8B37-3D37C81C9CF7}" dt="2023-03-02T16:25:58.941" v="1537"/>
          <ac:inkMkLst>
            <pc:docMk/>
            <pc:sldMk cId="3429117425" sldId="265"/>
            <ac:inkMk id="27" creationId="{2EC60145-D915-2276-A114-3D3A085FA6EE}"/>
          </ac:inkMkLst>
        </pc:inkChg>
        <pc:inkChg chg="add mod">
          <ac:chgData name="Venkatasubramanian, Mani V." userId="fbe5ce37-0145-4c31-b84a-b36f8beac5f3" providerId="ADAL" clId="{5E040AA6-F30F-4C08-8B37-3D37C81C9CF7}" dt="2023-03-02T16:25:58.941" v="1537"/>
          <ac:inkMkLst>
            <pc:docMk/>
            <pc:sldMk cId="3429117425" sldId="265"/>
            <ac:inkMk id="28" creationId="{4776408C-0A4B-1A5F-1EBA-E16C76628CB8}"/>
          </ac:inkMkLst>
        </pc:inkChg>
        <pc:inkChg chg="add mod">
          <ac:chgData name="Venkatasubramanian, Mani V." userId="fbe5ce37-0145-4c31-b84a-b36f8beac5f3" providerId="ADAL" clId="{5E040AA6-F30F-4C08-8B37-3D37C81C9CF7}" dt="2023-03-02T16:25:58.941" v="1537"/>
          <ac:inkMkLst>
            <pc:docMk/>
            <pc:sldMk cId="3429117425" sldId="265"/>
            <ac:inkMk id="30" creationId="{6B29D010-A245-D696-78F5-46E59C2AEF97}"/>
          </ac:inkMkLst>
        </pc:inkChg>
        <pc:inkChg chg="add mod">
          <ac:chgData name="Venkatasubramanian, Mani V." userId="fbe5ce37-0145-4c31-b84a-b36f8beac5f3" providerId="ADAL" clId="{5E040AA6-F30F-4C08-8B37-3D37C81C9CF7}" dt="2023-03-02T16:25:58.941" v="1537"/>
          <ac:inkMkLst>
            <pc:docMk/>
            <pc:sldMk cId="3429117425" sldId="265"/>
            <ac:inkMk id="31" creationId="{278B1555-EBFE-7340-09C6-70E66C8BE7C1}"/>
          </ac:inkMkLst>
        </pc:inkChg>
        <pc:inkChg chg="add mod">
          <ac:chgData name="Venkatasubramanian, Mani V." userId="fbe5ce37-0145-4c31-b84a-b36f8beac5f3" providerId="ADAL" clId="{5E040AA6-F30F-4C08-8B37-3D37C81C9CF7}" dt="2023-03-02T16:25:58.941" v="1537"/>
          <ac:inkMkLst>
            <pc:docMk/>
            <pc:sldMk cId="3429117425" sldId="265"/>
            <ac:inkMk id="32" creationId="{A4C8A4E6-74E0-2B09-562B-58BF6C0598A0}"/>
          </ac:inkMkLst>
        </pc:inkChg>
        <pc:inkChg chg="add mod">
          <ac:chgData name="Venkatasubramanian, Mani V." userId="fbe5ce37-0145-4c31-b84a-b36f8beac5f3" providerId="ADAL" clId="{5E040AA6-F30F-4C08-8B37-3D37C81C9CF7}" dt="2023-03-02T16:25:58.941" v="1537"/>
          <ac:inkMkLst>
            <pc:docMk/>
            <pc:sldMk cId="3429117425" sldId="265"/>
            <ac:inkMk id="33" creationId="{14774CED-6F55-7199-A98C-B3995A9D4ED8}"/>
          </ac:inkMkLst>
        </pc:inkChg>
        <pc:inkChg chg="add mod">
          <ac:chgData name="Venkatasubramanian, Mani V." userId="fbe5ce37-0145-4c31-b84a-b36f8beac5f3" providerId="ADAL" clId="{5E040AA6-F30F-4C08-8B37-3D37C81C9CF7}" dt="2023-03-02T16:25:58.941" v="1537"/>
          <ac:inkMkLst>
            <pc:docMk/>
            <pc:sldMk cId="3429117425" sldId="265"/>
            <ac:inkMk id="34" creationId="{BA634DA0-630D-034E-FC6C-2FFFC80DEA3A}"/>
          </ac:inkMkLst>
        </pc:inkChg>
        <pc:inkChg chg="add mod">
          <ac:chgData name="Venkatasubramanian, Mani V." userId="fbe5ce37-0145-4c31-b84a-b36f8beac5f3" providerId="ADAL" clId="{5E040AA6-F30F-4C08-8B37-3D37C81C9CF7}" dt="2023-03-02T16:25:58.941" v="1537"/>
          <ac:inkMkLst>
            <pc:docMk/>
            <pc:sldMk cId="3429117425" sldId="265"/>
            <ac:inkMk id="35" creationId="{B9723701-8B73-9997-0F9E-6879AEAFAE87}"/>
          </ac:inkMkLst>
        </pc:inkChg>
        <pc:inkChg chg="add mod">
          <ac:chgData name="Venkatasubramanian, Mani V." userId="fbe5ce37-0145-4c31-b84a-b36f8beac5f3" providerId="ADAL" clId="{5E040AA6-F30F-4C08-8B37-3D37C81C9CF7}" dt="2023-03-02T16:26:10.935" v="1559"/>
          <ac:inkMkLst>
            <pc:docMk/>
            <pc:sldMk cId="3429117425" sldId="265"/>
            <ac:inkMk id="37" creationId="{42866641-C19F-3C78-8E27-39DE693C14B0}"/>
          </ac:inkMkLst>
        </pc:inkChg>
        <pc:inkChg chg="add mod">
          <ac:chgData name="Venkatasubramanian, Mani V." userId="fbe5ce37-0145-4c31-b84a-b36f8beac5f3" providerId="ADAL" clId="{5E040AA6-F30F-4C08-8B37-3D37C81C9CF7}" dt="2023-03-02T16:26:10.935" v="1559"/>
          <ac:inkMkLst>
            <pc:docMk/>
            <pc:sldMk cId="3429117425" sldId="265"/>
            <ac:inkMk id="38" creationId="{E9622803-55A6-D75B-AA15-1CBC8B0838BC}"/>
          </ac:inkMkLst>
        </pc:inkChg>
        <pc:inkChg chg="add mod">
          <ac:chgData name="Venkatasubramanian, Mani V." userId="fbe5ce37-0145-4c31-b84a-b36f8beac5f3" providerId="ADAL" clId="{5E040AA6-F30F-4C08-8B37-3D37C81C9CF7}" dt="2023-03-02T16:26:10.935" v="1559"/>
          <ac:inkMkLst>
            <pc:docMk/>
            <pc:sldMk cId="3429117425" sldId="265"/>
            <ac:inkMk id="39" creationId="{D52E5394-A2BE-3F56-FA52-2E998764F069}"/>
          </ac:inkMkLst>
        </pc:inkChg>
        <pc:inkChg chg="add mod">
          <ac:chgData name="Venkatasubramanian, Mani V." userId="fbe5ce37-0145-4c31-b84a-b36f8beac5f3" providerId="ADAL" clId="{5E040AA6-F30F-4C08-8B37-3D37C81C9CF7}" dt="2023-03-02T16:26:10.935" v="1559"/>
          <ac:inkMkLst>
            <pc:docMk/>
            <pc:sldMk cId="3429117425" sldId="265"/>
            <ac:inkMk id="40" creationId="{F1099558-021F-1B8C-E092-D5A982841915}"/>
          </ac:inkMkLst>
        </pc:inkChg>
        <pc:inkChg chg="add mod">
          <ac:chgData name="Venkatasubramanian, Mani V." userId="fbe5ce37-0145-4c31-b84a-b36f8beac5f3" providerId="ADAL" clId="{5E040AA6-F30F-4C08-8B37-3D37C81C9CF7}" dt="2023-03-02T16:26:10.935" v="1559"/>
          <ac:inkMkLst>
            <pc:docMk/>
            <pc:sldMk cId="3429117425" sldId="265"/>
            <ac:inkMk id="41" creationId="{27965D78-71C0-556C-BDB8-247DE5D8BFC5}"/>
          </ac:inkMkLst>
        </pc:inkChg>
        <pc:inkChg chg="add mod">
          <ac:chgData name="Venkatasubramanian, Mani V." userId="fbe5ce37-0145-4c31-b84a-b36f8beac5f3" providerId="ADAL" clId="{5E040AA6-F30F-4C08-8B37-3D37C81C9CF7}" dt="2023-03-02T16:26:10.935" v="1559"/>
          <ac:inkMkLst>
            <pc:docMk/>
            <pc:sldMk cId="3429117425" sldId="265"/>
            <ac:inkMk id="42" creationId="{7E268C24-C36F-5A04-C609-98D382ED57EF}"/>
          </ac:inkMkLst>
        </pc:inkChg>
        <pc:inkChg chg="add mod">
          <ac:chgData name="Venkatasubramanian, Mani V." userId="fbe5ce37-0145-4c31-b84a-b36f8beac5f3" providerId="ADAL" clId="{5E040AA6-F30F-4C08-8B37-3D37C81C9CF7}" dt="2023-03-02T16:26:10.935" v="1559"/>
          <ac:inkMkLst>
            <pc:docMk/>
            <pc:sldMk cId="3429117425" sldId="265"/>
            <ac:inkMk id="43" creationId="{39922320-9651-8C27-1ECC-6065CDA437A9}"/>
          </ac:inkMkLst>
        </pc:inkChg>
        <pc:inkChg chg="add mod">
          <ac:chgData name="Venkatasubramanian, Mani V." userId="fbe5ce37-0145-4c31-b84a-b36f8beac5f3" providerId="ADAL" clId="{5E040AA6-F30F-4C08-8B37-3D37C81C9CF7}" dt="2023-03-02T16:26:10.935" v="1559"/>
          <ac:inkMkLst>
            <pc:docMk/>
            <pc:sldMk cId="3429117425" sldId="265"/>
            <ac:inkMk id="44" creationId="{A0983430-8288-3109-8809-2BB5BDE5FE21}"/>
          </ac:inkMkLst>
        </pc:inkChg>
        <pc:inkChg chg="add mod">
          <ac:chgData name="Venkatasubramanian, Mani V." userId="fbe5ce37-0145-4c31-b84a-b36f8beac5f3" providerId="ADAL" clId="{5E040AA6-F30F-4C08-8B37-3D37C81C9CF7}" dt="2023-03-02T16:26:10.935" v="1559"/>
          <ac:inkMkLst>
            <pc:docMk/>
            <pc:sldMk cId="3429117425" sldId="265"/>
            <ac:inkMk id="45" creationId="{CB3E8A25-6947-2AC7-85E0-261B2C3BC577}"/>
          </ac:inkMkLst>
        </pc:inkChg>
        <pc:inkChg chg="add mod">
          <ac:chgData name="Venkatasubramanian, Mani V." userId="fbe5ce37-0145-4c31-b84a-b36f8beac5f3" providerId="ADAL" clId="{5E040AA6-F30F-4C08-8B37-3D37C81C9CF7}" dt="2023-03-02T16:26:10.935" v="1559"/>
          <ac:inkMkLst>
            <pc:docMk/>
            <pc:sldMk cId="3429117425" sldId="265"/>
            <ac:inkMk id="46" creationId="{C504D98E-A115-FEDA-77C3-348E31409FE6}"/>
          </ac:inkMkLst>
        </pc:inkChg>
        <pc:inkChg chg="add mod">
          <ac:chgData name="Venkatasubramanian, Mani V." userId="fbe5ce37-0145-4c31-b84a-b36f8beac5f3" providerId="ADAL" clId="{5E040AA6-F30F-4C08-8B37-3D37C81C9CF7}" dt="2023-03-02T16:26:10.935" v="1559"/>
          <ac:inkMkLst>
            <pc:docMk/>
            <pc:sldMk cId="3429117425" sldId="265"/>
            <ac:inkMk id="47" creationId="{C880981C-F51F-294F-776D-C0A4F597251A}"/>
          </ac:inkMkLst>
        </pc:inkChg>
        <pc:inkChg chg="add mod">
          <ac:chgData name="Venkatasubramanian, Mani V." userId="fbe5ce37-0145-4c31-b84a-b36f8beac5f3" providerId="ADAL" clId="{5E040AA6-F30F-4C08-8B37-3D37C81C9CF7}" dt="2023-03-02T16:26:10.935" v="1559"/>
          <ac:inkMkLst>
            <pc:docMk/>
            <pc:sldMk cId="3429117425" sldId="265"/>
            <ac:inkMk id="48" creationId="{BAC34B7C-3DAC-1A0F-F433-246B6475D54D}"/>
          </ac:inkMkLst>
        </pc:inkChg>
        <pc:inkChg chg="add mod">
          <ac:chgData name="Venkatasubramanian, Mani V." userId="fbe5ce37-0145-4c31-b84a-b36f8beac5f3" providerId="ADAL" clId="{5E040AA6-F30F-4C08-8B37-3D37C81C9CF7}" dt="2023-03-02T16:26:10.935" v="1559"/>
          <ac:inkMkLst>
            <pc:docMk/>
            <pc:sldMk cId="3429117425" sldId="265"/>
            <ac:inkMk id="49" creationId="{1C3C9836-7027-19A0-EB4C-1F57240571D6}"/>
          </ac:inkMkLst>
        </pc:inkChg>
        <pc:inkChg chg="add mod">
          <ac:chgData name="Venkatasubramanian, Mani V." userId="fbe5ce37-0145-4c31-b84a-b36f8beac5f3" providerId="ADAL" clId="{5E040AA6-F30F-4C08-8B37-3D37C81C9CF7}" dt="2023-03-02T16:26:10.935" v="1559"/>
          <ac:inkMkLst>
            <pc:docMk/>
            <pc:sldMk cId="3429117425" sldId="265"/>
            <ac:inkMk id="51" creationId="{E076992B-B53F-DB42-D026-D02969F05635}"/>
          </ac:inkMkLst>
        </pc:inkChg>
        <pc:inkChg chg="add mod">
          <ac:chgData name="Venkatasubramanian, Mani V." userId="fbe5ce37-0145-4c31-b84a-b36f8beac5f3" providerId="ADAL" clId="{5E040AA6-F30F-4C08-8B37-3D37C81C9CF7}" dt="2023-03-02T16:26:10.935" v="1559"/>
          <ac:inkMkLst>
            <pc:docMk/>
            <pc:sldMk cId="3429117425" sldId="265"/>
            <ac:inkMk id="52" creationId="{27E13DC2-8A27-C847-C416-7E2B25833FDA}"/>
          </ac:inkMkLst>
        </pc:inkChg>
        <pc:inkChg chg="add mod">
          <ac:chgData name="Venkatasubramanian, Mani V." userId="fbe5ce37-0145-4c31-b84a-b36f8beac5f3" providerId="ADAL" clId="{5E040AA6-F30F-4C08-8B37-3D37C81C9CF7}" dt="2023-03-02T16:26:10.935" v="1559"/>
          <ac:inkMkLst>
            <pc:docMk/>
            <pc:sldMk cId="3429117425" sldId="265"/>
            <ac:inkMk id="53" creationId="{412C4F2E-AB94-D902-9BC6-B7B26D165538}"/>
          </ac:inkMkLst>
        </pc:inkChg>
        <pc:inkChg chg="add mod">
          <ac:chgData name="Venkatasubramanian, Mani V." userId="fbe5ce37-0145-4c31-b84a-b36f8beac5f3" providerId="ADAL" clId="{5E040AA6-F30F-4C08-8B37-3D37C81C9CF7}" dt="2023-03-02T16:26:10.935" v="1559"/>
          <ac:inkMkLst>
            <pc:docMk/>
            <pc:sldMk cId="3429117425" sldId="265"/>
            <ac:inkMk id="54" creationId="{4812E126-2D97-BF97-E676-56C8CBB6139B}"/>
          </ac:inkMkLst>
        </pc:inkChg>
        <pc:inkChg chg="add mod">
          <ac:chgData name="Venkatasubramanian, Mani V." userId="fbe5ce37-0145-4c31-b84a-b36f8beac5f3" providerId="ADAL" clId="{5E040AA6-F30F-4C08-8B37-3D37C81C9CF7}" dt="2023-03-02T16:26:10.935" v="1559"/>
          <ac:inkMkLst>
            <pc:docMk/>
            <pc:sldMk cId="3429117425" sldId="265"/>
            <ac:inkMk id="55" creationId="{E908823D-73F9-6900-25CC-32ADB85ACEC0}"/>
          </ac:inkMkLst>
        </pc:inkChg>
        <pc:inkChg chg="add mod">
          <ac:chgData name="Venkatasubramanian, Mani V." userId="fbe5ce37-0145-4c31-b84a-b36f8beac5f3" providerId="ADAL" clId="{5E040AA6-F30F-4C08-8B37-3D37C81C9CF7}" dt="2023-03-02T16:26:10.935" v="1559"/>
          <ac:inkMkLst>
            <pc:docMk/>
            <pc:sldMk cId="3429117425" sldId="265"/>
            <ac:inkMk id="56" creationId="{89B55CCC-FF3C-3ABA-2DEF-0CDCE158F25F}"/>
          </ac:inkMkLst>
        </pc:inkChg>
        <pc:inkChg chg="add mod">
          <ac:chgData name="Venkatasubramanian, Mani V." userId="fbe5ce37-0145-4c31-b84a-b36f8beac5f3" providerId="ADAL" clId="{5E040AA6-F30F-4C08-8B37-3D37C81C9CF7}" dt="2023-03-02T16:26:10.935" v="1559"/>
          <ac:inkMkLst>
            <pc:docMk/>
            <pc:sldMk cId="3429117425" sldId="265"/>
            <ac:inkMk id="57" creationId="{96279C4D-FBB7-C60A-90F7-A19E645E26F8}"/>
          </ac:inkMkLst>
        </pc:inkChg>
        <pc:inkChg chg="add mod">
          <ac:chgData name="Venkatasubramanian, Mani V." userId="fbe5ce37-0145-4c31-b84a-b36f8beac5f3" providerId="ADAL" clId="{5E040AA6-F30F-4C08-8B37-3D37C81C9CF7}" dt="2023-03-02T16:27:04.569" v="1572"/>
          <ac:inkMkLst>
            <pc:docMk/>
            <pc:sldMk cId="3429117425" sldId="265"/>
            <ac:inkMk id="59" creationId="{0774806A-1DC0-9668-1A64-E5C7CF23BA93}"/>
          </ac:inkMkLst>
        </pc:inkChg>
        <pc:inkChg chg="add mod">
          <ac:chgData name="Venkatasubramanian, Mani V." userId="fbe5ce37-0145-4c31-b84a-b36f8beac5f3" providerId="ADAL" clId="{5E040AA6-F30F-4C08-8B37-3D37C81C9CF7}" dt="2023-03-02T16:27:04.569" v="1572"/>
          <ac:inkMkLst>
            <pc:docMk/>
            <pc:sldMk cId="3429117425" sldId="265"/>
            <ac:inkMk id="60" creationId="{818135DF-9F1E-6FCB-D847-67F70DE048D5}"/>
          </ac:inkMkLst>
        </pc:inkChg>
        <pc:inkChg chg="add mod">
          <ac:chgData name="Venkatasubramanian, Mani V." userId="fbe5ce37-0145-4c31-b84a-b36f8beac5f3" providerId="ADAL" clId="{5E040AA6-F30F-4C08-8B37-3D37C81C9CF7}" dt="2023-03-02T16:27:04.569" v="1572"/>
          <ac:inkMkLst>
            <pc:docMk/>
            <pc:sldMk cId="3429117425" sldId="265"/>
            <ac:inkMk id="61" creationId="{02DCE211-A4DE-34B9-DB28-FD719603509F}"/>
          </ac:inkMkLst>
        </pc:inkChg>
        <pc:inkChg chg="add mod">
          <ac:chgData name="Venkatasubramanian, Mani V." userId="fbe5ce37-0145-4c31-b84a-b36f8beac5f3" providerId="ADAL" clId="{5E040AA6-F30F-4C08-8B37-3D37C81C9CF7}" dt="2023-03-02T16:27:07.194" v="1576"/>
          <ac:inkMkLst>
            <pc:docMk/>
            <pc:sldMk cId="3429117425" sldId="265"/>
            <ac:inkMk id="62" creationId="{619427A9-DF9C-7262-B263-7968ACC9CB36}"/>
          </ac:inkMkLst>
        </pc:inkChg>
        <pc:inkChg chg="add mod">
          <ac:chgData name="Venkatasubramanian, Mani V." userId="fbe5ce37-0145-4c31-b84a-b36f8beac5f3" providerId="ADAL" clId="{5E040AA6-F30F-4C08-8B37-3D37C81C9CF7}" dt="2023-03-02T16:27:07.194" v="1576"/>
          <ac:inkMkLst>
            <pc:docMk/>
            <pc:sldMk cId="3429117425" sldId="265"/>
            <ac:inkMk id="63" creationId="{FB48CC77-1C8C-5FFF-615B-214B67D574B5}"/>
          </ac:inkMkLst>
        </pc:inkChg>
        <pc:inkChg chg="add mod">
          <ac:chgData name="Venkatasubramanian, Mani V." userId="fbe5ce37-0145-4c31-b84a-b36f8beac5f3" providerId="ADAL" clId="{5E040AA6-F30F-4C08-8B37-3D37C81C9CF7}" dt="2023-03-02T16:27:07.194" v="1576"/>
          <ac:inkMkLst>
            <pc:docMk/>
            <pc:sldMk cId="3429117425" sldId="265"/>
            <ac:inkMk id="64" creationId="{37512B9F-43E7-913D-1661-450868695476}"/>
          </ac:inkMkLst>
        </pc:inkChg>
        <pc:inkChg chg="add mod">
          <ac:chgData name="Venkatasubramanian, Mani V." userId="fbe5ce37-0145-4c31-b84a-b36f8beac5f3" providerId="ADAL" clId="{5E040AA6-F30F-4C08-8B37-3D37C81C9CF7}" dt="2023-03-02T16:27:07.194" v="1576"/>
          <ac:inkMkLst>
            <pc:docMk/>
            <pc:sldMk cId="3429117425" sldId="265"/>
            <ac:inkMk id="65" creationId="{51AD9D35-FFE9-F656-6B42-0C55202C3912}"/>
          </ac:inkMkLst>
        </pc:inkChg>
        <pc:inkChg chg="add mod">
          <ac:chgData name="Venkatasubramanian, Mani V." userId="fbe5ce37-0145-4c31-b84a-b36f8beac5f3" providerId="ADAL" clId="{5E040AA6-F30F-4C08-8B37-3D37C81C9CF7}" dt="2023-03-02T16:27:07.194" v="1576"/>
          <ac:inkMkLst>
            <pc:docMk/>
            <pc:sldMk cId="3429117425" sldId="265"/>
            <ac:inkMk id="66" creationId="{EA609F98-7DA9-C048-75D3-8A4EAD35CA2C}"/>
          </ac:inkMkLst>
        </pc:inkChg>
        <pc:inkChg chg="add mod">
          <ac:chgData name="Venkatasubramanian, Mani V." userId="fbe5ce37-0145-4c31-b84a-b36f8beac5f3" providerId="ADAL" clId="{5E040AA6-F30F-4C08-8B37-3D37C81C9CF7}" dt="2023-03-02T16:27:07.194" v="1576"/>
          <ac:inkMkLst>
            <pc:docMk/>
            <pc:sldMk cId="3429117425" sldId="265"/>
            <ac:inkMk id="67" creationId="{9CC87499-7675-EE07-CA1C-F0BF512E3578}"/>
          </ac:inkMkLst>
        </pc:inkChg>
        <pc:inkChg chg="add mod">
          <ac:chgData name="Venkatasubramanian, Mani V." userId="fbe5ce37-0145-4c31-b84a-b36f8beac5f3" providerId="ADAL" clId="{5E040AA6-F30F-4C08-8B37-3D37C81C9CF7}" dt="2023-03-02T16:27:07.194" v="1576"/>
          <ac:inkMkLst>
            <pc:docMk/>
            <pc:sldMk cId="3429117425" sldId="265"/>
            <ac:inkMk id="68" creationId="{5A4CA7CD-CB89-C966-5DB2-DEF0034BC36D}"/>
          </ac:inkMkLst>
        </pc:inkChg>
        <pc:inkChg chg="add mod">
          <ac:chgData name="Venkatasubramanian, Mani V." userId="fbe5ce37-0145-4c31-b84a-b36f8beac5f3" providerId="ADAL" clId="{5E040AA6-F30F-4C08-8B37-3D37C81C9CF7}" dt="2023-03-02T16:27:07.194" v="1576"/>
          <ac:inkMkLst>
            <pc:docMk/>
            <pc:sldMk cId="3429117425" sldId="265"/>
            <ac:inkMk id="69" creationId="{47CCA1D4-102F-E1F1-23F0-D924C3B0A321}"/>
          </ac:inkMkLst>
        </pc:inkChg>
        <pc:inkChg chg="add mod">
          <ac:chgData name="Venkatasubramanian, Mani V." userId="fbe5ce37-0145-4c31-b84a-b36f8beac5f3" providerId="ADAL" clId="{5E040AA6-F30F-4C08-8B37-3D37C81C9CF7}" dt="2023-03-02T16:27:07.194" v="1576"/>
          <ac:inkMkLst>
            <pc:docMk/>
            <pc:sldMk cId="3429117425" sldId="265"/>
            <ac:inkMk id="70" creationId="{FEBD1484-BF69-350A-3957-F25BD8C48812}"/>
          </ac:inkMkLst>
        </pc:inkChg>
        <pc:inkChg chg="add mod">
          <ac:chgData name="Venkatasubramanian, Mani V." userId="fbe5ce37-0145-4c31-b84a-b36f8beac5f3" providerId="ADAL" clId="{5E040AA6-F30F-4C08-8B37-3D37C81C9CF7}" dt="2023-03-02T16:27:07.194" v="1576"/>
          <ac:inkMkLst>
            <pc:docMk/>
            <pc:sldMk cId="3429117425" sldId="265"/>
            <ac:inkMk id="73" creationId="{115E0C23-AA13-3AC4-495A-62C0B508BD31}"/>
          </ac:inkMkLst>
        </pc:inkChg>
        <pc:inkChg chg="add mod">
          <ac:chgData name="Venkatasubramanian, Mani V." userId="fbe5ce37-0145-4c31-b84a-b36f8beac5f3" providerId="ADAL" clId="{5E040AA6-F30F-4C08-8B37-3D37C81C9CF7}" dt="2023-03-02T16:27:07.194" v="1576"/>
          <ac:inkMkLst>
            <pc:docMk/>
            <pc:sldMk cId="3429117425" sldId="265"/>
            <ac:inkMk id="74" creationId="{BA9E71D4-569D-2262-92DA-966D1900F553}"/>
          </ac:inkMkLst>
        </pc:inkChg>
        <pc:inkChg chg="add mod">
          <ac:chgData name="Venkatasubramanian, Mani V." userId="fbe5ce37-0145-4c31-b84a-b36f8beac5f3" providerId="ADAL" clId="{5E040AA6-F30F-4C08-8B37-3D37C81C9CF7}" dt="2023-03-02T16:27:07.194" v="1576"/>
          <ac:inkMkLst>
            <pc:docMk/>
            <pc:sldMk cId="3429117425" sldId="265"/>
            <ac:inkMk id="75" creationId="{58C7A5AD-5674-BE66-692E-2C57C39FE970}"/>
          </ac:inkMkLst>
        </pc:inkChg>
        <pc:inkChg chg="add mod">
          <ac:chgData name="Venkatasubramanian, Mani V." userId="fbe5ce37-0145-4c31-b84a-b36f8beac5f3" providerId="ADAL" clId="{5E040AA6-F30F-4C08-8B37-3D37C81C9CF7}" dt="2023-03-02T16:27:31.185" v="1593"/>
          <ac:inkMkLst>
            <pc:docMk/>
            <pc:sldMk cId="3429117425" sldId="265"/>
            <ac:inkMk id="77" creationId="{10530034-EDB3-4C6F-4E87-5B34440F8984}"/>
          </ac:inkMkLst>
        </pc:inkChg>
        <pc:inkChg chg="add mod">
          <ac:chgData name="Venkatasubramanian, Mani V." userId="fbe5ce37-0145-4c31-b84a-b36f8beac5f3" providerId="ADAL" clId="{5E040AA6-F30F-4C08-8B37-3D37C81C9CF7}" dt="2023-03-02T16:27:31.185" v="1593"/>
          <ac:inkMkLst>
            <pc:docMk/>
            <pc:sldMk cId="3429117425" sldId="265"/>
            <ac:inkMk id="78" creationId="{1E244CCA-2DA8-800F-87D6-C03C3CEC5E17}"/>
          </ac:inkMkLst>
        </pc:inkChg>
        <pc:inkChg chg="add mod">
          <ac:chgData name="Venkatasubramanian, Mani V." userId="fbe5ce37-0145-4c31-b84a-b36f8beac5f3" providerId="ADAL" clId="{5E040AA6-F30F-4C08-8B37-3D37C81C9CF7}" dt="2023-03-02T16:27:31.185" v="1593"/>
          <ac:inkMkLst>
            <pc:docMk/>
            <pc:sldMk cId="3429117425" sldId="265"/>
            <ac:inkMk id="79" creationId="{2C85118A-AE91-01F2-01F3-89D129D86A03}"/>
          </ac:inkMkLst>
        </pc:inkChg>
        <pc:inkChg chg="add mod">
          <ac:chgData name="Venkatasubramanian, Mani V." userId="fbe5ce37-0145-4c31-b84a-b36f8beac5f3" providerId="ADAL" clId="{5E040AA6-F30F-4C08-8B37-3D37C81C9CF7}" dt="2023-03-02T16:27:31.185" v="1593"/>
          <ac:inkMkLst>
            <pc:docMk/>
            <pc:sldMk cId="3429117425" sldId="265"/>
            <ac:inkMk id="80" creationId="{67A965BC-9D1E-04C6-F4BE-14B00ECC5AE3}"/>
          </ac:inkMkLst>
        </pc:inkChg>
        <pc:inkChg chg="add mod">
          <ac:chgData name="Venkatasubramanian, Mani V." userId="fbe5ce37-0145-4c31-b84a-b36f8beac5f3" providerId="ADAL" clId="{5E040AA6-F30F-4C08-8B37-3D37C81C9CF7}" dt="2023-03-02T16:27:31.185" v="1593"/>
          <ac:inkMkLst>
            <pc:docMk/>
            <pc:sldMk cId="3429117425" sldId="265"/>
            <ac:inkMk id="81" creationId="{3BCA5543-FF17-7054-8236-DD9DFB4A7352}"/>
          </ac:inkMkLst>
        </pc:inkChg>
        <pc:inkChg chg="add mod">
          <ac:chgData name="Venkatasubramanian, Mani V." userId="fbe5ce37-0145-4c31-b84a-b36f8beac5f3" providerId="ADAL" clId="{5E040AA6-F30F-4C08-8B37-3D37C81C9CF7}" dt="2023-03-02T16:27:31.185" v="1593"/>
          <ac:inkMkLst>
            <pc:docMk/>
            <pc:sldMk cId="3429117425" sldId="265"/>
            <ac:inkMk id="82" creationId="{8B5E8EC5-0ACD-7996-9484-7BD8E569508F}"/>
          </ac:inkMkLst>
        </pc:inkChg>
        <pc:inkChg chg="add mod">
          <ac:chgData name="Venkatasubramanian, Mani V." userId="fbe5ce37-0145-4c31-b84a-b36f8beac5f3" providerId="ADAL" clId="{5E040AA6-F30F-4C08-8B37-3D37C81C9CF7}" dt="2023-03-02T16:27:31.185" v="1593"/>
          <ac:inkMkLst>
            <pc:docMk/>
            <pc:sldMk cId="3429117425" sldId="265"/>
            <ac:inkMk id="84" creationId="{E9069102-DCDA-2D3D-3266-A950F7B28C93}"/>
          </ac:inkMkLst>
        </pc:inkChg>
        <pc:inkChg chg="add mod">
          <ac:chgData name="Venkatasubramanian, Mani V." userId="fbe5ce37-0145-4c31-b84a-b36f8beac5f3" providerId="ADAL" clId="{5E040AA6-F30F-4C08-8B37-3D37C81C9CF7}" dt="2023-03-02T16:27:31.185" v="1593"/>
          <ac:inkMkLst>
            <pc:docMk/>
            <pc:sldMk cId="3429117425" sldId="265"/>
            <ac:inkMk id="85" creationId="{69780037-37FB-731B-D7DC-340DF3D6D479}"/>
          </ac:inkMkLst>
        </pc:inkChg>
        <pc:inkChg chg="add mod">
          <ac:chgData name="Venkatasubramanian, Mani V." userId="fbe5ce37-0145-4c31-b84a-b36f8beac5f3" providerId="ADAL" clId="{5E040AA6-F30F-4C08-8B37-3D37C81C9CF7}" dt="2023-03-02T16:27:31.185" v="1593"/>
          <ac:inkMkLst>
            <pc:docMk/>
            <pc:sldMk cId="3429117425" sldId="265"/>
            <ac:inkMk id="86" creationId="{BD488062-5F08-3559-6FA5-F8A5A759435B}"/>
          </ac:inkMkLst>
        </pc:inkChg>
        <pc:inkChg chg="add mod">
          <ac:chgData name="Venkatasubramanian, Mani V." userId="fbe5ce37-0145-4c31-b84a-b36f8beac5f3" providerId="ADAL" clId="{5E040AA6-F30F-4C08-8B37-3D37C81C9CF7}" dt="2023-03-02T16:27:31.185" v="1593"/>
          <ac:inkMkLst>
            <pc:docMk/>
            <pc:sldMk cId="3429117425" sldId="265"/>
            <ac:inkMk id="88" creationId="{B618F1CF-3891-C9C0-0591-E9997709F777}"/>
          </ac:inkMkLst>
        </pc:inkChg>
        <pc:inkChg chg="add mod">
          <ac:chgData name="Venkatasubramanian, Mani V." userId="fbe5ce37-0145-4c31-b84a-b36f8beac5f3" providerId="ADAL" clId="{5E040AA6-F30F-4C08-8B37-3D37C81C9CF7}" dt="2023-03-02T16:27:31.185" v="1593"/>
          <ac:inkMkLst>
            <pc:docMk/>
            <pc:sldMk cId="3429117425" sldId="265"/>
            <ac:inkMk id="89" creationId="{2C3BD4A9-E67E-B546-E0E7-AE95D2BE5A86}"/>
          </ac:inkMkLst>
        </pc:inkChg>
        <pc:inkChg chg="add mod">
          <ac:chgData name="Venkatasubramanian, Mani V." userId="fbe5ce37-0145-4c31-b84a-b36f8beac5f3" providerId="ADAL" clId="{5E040AA6-F30F-4C08-8B37-3D37C81C9CF7}" dt="2023-03-02T16:27:31.185" v="1593"/>
          <ac:inkMkLst>
            <pc:docMk/>
            <pc:sldMk cId="3429117425" sldId="265"/>
            <ac:inkMk id="90" creationId="{03CA1B1E-14E8-0CA8-79AA-670126311492}"/>
          </ac:inkMkLst>
        </pc:inkChg>
        <pc:inkChg chg="add mod">
          <ac:chgData name="Venkatasubramanian, Mani V." userId="fbe5ce37-0145-4c31-b84a-b36f8beac5f3" providerId="ADAL" clId="{5E040AA6-F30F-4C08-8B37-3D37C81C9CF7}" dt="2023-03-02T16:27:31.185" v="1593"/>
          <ac:inkMkLst>
            <pc:docMk/>
            <pc:sldMk cId="3429117425" sldId="265"/>
            <ac:inkMk id="91" creationId="{24BF3AC6-FF3A-D389-05F2-C16331C028EA}"/>
          </ac:inkMkLst>
        </pc:inkChg>
        <pc:inkChg chg="add mod">
          <ac:chgData name="Venkatasubramanian, Mani V." userId="fbe5ce37-0145-4c31-b84a-b36f8beac5f3" providerId="ADAL" clId="{5E040AA6-F30F-4C08-8B37-3D37C81C9CF7}" dt="2023-03-02T16:27:31.185" v="1593"/>
          <ac:inkMkLst>
            <pc:docMk/>
            <pc:sldMk cId="3429117425" sldId="265"/>
            <ac:inkMk id="92" creationId="{C880DC6F-9D50-1C4B-0E6D-78BB30FAEE1D}"/>
          </ac:inkMkLst>
        </pc:inkChg>
        <pc:inkChg chg="add">
          <ac:chgData name="Venkatasubramanian, Mani V." userId="fbe5ce37-0145-4c31-b84a-b36f8beac5f3" providerId="ADAL" clId="{5E040AA6-F30F-4C08-8B37-3D37C81C9CF7}" dt="2023-03-02T16:28:10.072" v="1594" actId="9405"/>
          <ac:inkMkLst>
            <pc:docMk/>
            <pc:sldMk cId="3429117425" sldId="265"/>
            <ac:inkMk id="94" creationId="{CC473D6A-E978-E14E-C5CE-20D8C47B139D}"/>
          </ac:inkMkLst>
        </pc:inkChg>
      </pc:sldChg>
      <pc:sldChg chg="addSp delSp modSp mod">
        <pc:chgData name="Venkatasubramanian, Mani V." userId="fbe5ce37-0145-4c31-b84a-b36f8beac5f3" providerId="ADAL" clId="{5E040AA6-F30F-4C08-8B37-3D37C81C9CF7}" dt="2023-03-02T16:38:07.403" v="1866"/>
        <pc:sldMkLst>
          <pc:docMk/>
          <pc:sldMk cId="1675980339" sldId="266"/>
        </pc:sldMkLst>
        <pc:grpChg chg="del mod">
          <ac:chgData name="Venkatasubramanian, Mani V." userId="fbe5ce37-0145-4c31-b84a-b36f8beac5f3" providerId="ADAL" clId="{5E040AA6-F30F-4C08-8B37-3D37C81C9CF7}" dt="2023-03-02T16:29:26.381" v="1604"/>
          <ac:grpSpMkLst>
            <pc:docMk/>
            <pc:sldMk cId="1675980339" sldId="266"/>
            <ac:grpSpMk id="4" creationId="{B904F3E2-07F1-D90A-5C9A-C3D665ECD872}"/>
          </ac:grpSpMkLst>
        </pc:grpChg>
        <pc:grpChg chg="del mod">
          <ac:chgData name="Venkatasubramanian, Mani V." userId="fbe5ce37-0145-4c31-b84a-b36f8beac5f3" providerId="ADAL" clId="{5E040AA6-F30F-4C08-8B37-3D37C81C9CF7}" dt="2023-03-02T16:29:42.697" v="1617"/>
          <ac:grpSpMkLst>
            <pc:docMk/>
            <pc:sldMk cId="1675980339" sldId="266"/>
            <ac:grpSpMk id="7" creationId="{30C6D880-FABD-9601-2560-DFE6C0401EB2}"/>
          </ac:grpSpMkLst>
        </pc:grpChg>
        <pc:grpChg chg="del mod">
          <ac:chgData name="Venkatasubramanian, Mani V." userId="fbe5ce37-0145-4c31-b84a-b36f8beac5f3" providerId="ADAL" clId="{5E040AA6-F30F-4C08-8B37-3D37C81C9CF7}" dt="2023-03-02T16:29:36.265" v="1614"/>
          <ac:grpSpMkLst>
            <pc:docMk/>
            <pc:sldMk cId="1675980339" sldId="266"/>
            <ac:grpSpMk id="11" creationId="{2E9DDC9D-080B-E1CB-8EB9-06E163FE5B3B}"/>
          </ac:grpSpMkLst>
        </pc:grpChg>
        <pc:grpChg chg="del mod">
          <ac:chgData name="Venkatasubramanian, Mani V." userId="fbe5ce37-0145-4c31-b84a-b36f8beac5f3" providerId="ADAL" clId="{5E040AA6-F30F-4C08-8B37-3D37C81C9CF7}" dt="2023-03-02T16:31:16.096" v="1673"/>
          <ac:grpSpMkLst>
            <pc:docMk/>
            <pc:sldMk cId="1675980339" sldId="266"/>
            <ac:grpSpMk id="17" creationId="{E2299B49-1C3D-CEA7-1565-F60B32DF9DD8}"/>
          </ac:grpSpMkLst>
        </pc:grpChg>
        <pc:grpChg chg="del mod">
          <ac:chgData name="Venkatasubramanian, Mani V." userId="fbe5ce37-0145-4c31-b84a-b36f8beac5f3" providerId="ADAL" clId="{5E040AA6-F30F-4C08-8B37-3D37C81C9CF7}" dt="2023-03-02T16:30:05.646" v="1639"/>
          <ac:grpSpMkLst>
            <pc:docMk/>
            <pc:sldMk cId="1675980339" sldId="266"/>
            <ac:grpSpMk id="20" creationId="{7D7C618F-67AA-44E6-2E6F-EE611F9A997F}"/>
          </ac:grpSpMkLst>
        </pc:grpChg>
        <pc:grpChg chg="del mod">
          <ac:chgData name="Venkatasubramanian, Mani V." userId="fbe5ce37-0145-4c31-b84a-b36f8beac5f3" providerId="ADAL" clId="{5E040AA6-F30F-4C08-8B37-3D37C81C9CF7}" dt="2023-03-02T16:31:16.096" v="1673"/>
          <ac:grpSpMkLst>
            <pc:docMk/>
            <pc:sldMk cId="1675980339" sldId="266"/>
            <ac:grpSpMk id="27" creationId="{C49C419A-C82A-F3F5-EE81-EDF8C4C4AADA}"/>
          </ac:grpSpMkLst>
        </pc:grpChg>
        <pc:grpChg chg="del mod">
          <ac:chgData name="Venkatasubramanian, Mani V." userId="fbe5ce37-0145-4c31-b84a-b36f8beac5f3" providerId="ADAL" clId="{5E040AA6-F30F-4C08-8B37-3D37C81C9CF7}" dt="2023-03-02T16:30:05.646" v="1639"/>
          <ac:grpSpMkLst>
            <pc:docMk/>
            <pc:sldMk cId="1675980339" sldId="266"/>
            <ac:grpSpMk id="31" creationId="{8740B8E9-3BD5-FEB6-D286-E96151112206}"/>
          </ac:grpSpMkLst>
        </pc:grpChg>
        <pc:grpChg chg="del mod">
          <ac:chgData name="Venkatasubramanian, Mani V." userId="fbe5ce37-0145-4c31-b84a-b36f8beac5f3" providerId="ADAL" clId="{5E040AA6-F30F-4C08-8B37-3D37C81C9CF7}" dt="2023-03-02T16:30:05.646" v="1639"/>
          <ac:grpSpMkLst>
            <pc:docMk/>
            <pc:sldMk cId="1675980339" sldId="266"/>
            <ac:grpSpMk id="34" creationId="{EE3876B6-4124-B904-D90D-D6C41B5639B4}"/>
          </ac:grpSpMkLst>
        </pc:grpChg>
        <pc:grpChg chg="del mod">
          <ac:chgData name="Venkatasubramanian, Mani V." userId="fbe5ce37-0145-4c31-b84a-b36f8beac5f3" providerId="ADAL" clId="{5E040AA6-F30F-4C08-8B37-3D37C81C9CF7}" dt="2023-03-02T16:30:05.646" v="1639"/>
          <ac:grpSpMkLst>
            <pc:docMk/>
            <pc:sldMk cId="1675980339" sldId="266"/>
            <ac:grpSpMk id="42" creationId="{F42D6897-5831-8556-06BF-EEC9B270CBF6}"/>
          </ac:grpSpMkLst>
        </pc:grpChg>
        <pc:grpChg chg="del mod">
          <ac:chgData name="Venkatasubramanian, Mani V." userId="fbe5ce37-0145-4c31-b84a-b36f8beac5f3" providerId="ADAL" clId="{5E040AA6-F30F-4C08-8B37-3D37C81C9CF7}" dt="2023-03-02T16:31:04.491" v="1658"/>
          <ac:grpSpMkLst>
            <pc:docMk/>
            <pc:sldMk cId="1675980339" sldId="266"/>
            <ac:grpSpMk id="43" creationId="{BB187265-65D8-B946-6235-1C07CD5132D1}"/>
          </ac:grpSpMkLst>
        </pc:grpChg>
        <pc:grpChg chg="del mod">
          <ac:chgData name="Venkatasubramanian, Mani V." userId="fbe5ce37-0145-4c31-b84a-b36f8beac5f3" providerId="ADAL" clId="{5E040AA6-F30F-4C08-8B37-3D37C81C9CF7}" dt="2023-03-02T16:30:09.786" v="1644"/>
          <ac:grpSpMkLst>
            <pc:docMk/>
            <pc:sldMk cId="1675980339" sldId="266"/>
            <ac:grpSpMk id="46" creationId="{F4FABE5C-EF29-AEB1-7AAD-FD0300C7A7E4}"/>
          </ac:grpSpMkLst>
        </pc:grpChg>
        <pc:grpChg chg="del mod">
          <ac:chgData name="Venkatasubramanian, Mani V." userId="fbe5ce37-0145-4c31-b84a-b36f8beac5f3" providerId="ADAL" clId="{5E040AA6-F30F-4C08-8B37-3D37C81C9CF7}" dt="2023-03-02T16:30:13.735" v="1653"/>
          <ac:grpSpMkLst>
            <pc:docMk/>
            <pc:sldMk cId="1675980339" sldId="266"/>
            <ac:grpSpMk id="48" creationId="{D06993AB-A7E7-BFFB-AA60-2A0CA815DF02}"/>
          </ac:grpSpMkLst>
        </pc:grpChg>
        <pc:grpChg chg="del mod">
          <ac:chgData name="Venkatasubramanian, Mani V." userId="fbe5ce37-0145-4c31-b84a-b36f8beac5f3" providerId="ADAL" clId="{5E040AA6-F30F-4C08-8B37-3D37C81C9CF7}" dt="2023-03-02T16:30:55.510" v="1655"/>
          <ac:grpSpMkLst>
            <pc:docMk/>
            <pc:sldMk cId="1675980339" sldId="266"/>
            <ac:grpSpMk id="57" creationId="{65234E67-51F8-F2F0-E0E1-951830933857}"/>
          </ac:grpSpMkLst>
        </pc:grpChg>
        <pc:grpChg chg="del mod">
          <ac:chgData name="Venkatasubramanian, Mani V." userId="fbe5ce37-0145-4c31-b84a-b36f8beac5f3" providerId="ADAL" clId="{5E040AA6-F30F-4C08-8B37-3D37C81C9CF7}" dt="2023-03-02T16:32:30.702" v="1695"/>
          <ac:grpSpMkLst>
            <pc:docMk/>
            <pc:sldMk cId="1675980339" sldId="266"/>
            <ac:grpSpMk id="59" creationId="{5965A7B6-3C8D-A83B-814A-834B4D1624FB}"/>
          </ac:grpSpMkLst>
        </pc:grpChg>
        <pc:grpChg chg="del mod">
          <ac:chgData name="Venkatasubramanian, Mani V." userId="fbe5ce37-0145-4c31-b84a-b36f8beac5f3" providerId="ADAL" clId="{5E040AA6-F30F-4C08-8B37-3D37C81C9CF7}" dt="2023-03-02T16:31:07.687" v="1660"/>
          <ac:grpSpMkLst>
            <pc:docMk/>
            <pc:sldMk cId="1675980339" sldId="266"/>
            <ac:grpSpMk id="62" creationId="{18363CC6-E78D-AD07-1504-3AEBABDABBCB}"/>
          </ac:grpSpMkLst>
        </pc:grpChg>
        <pc:grpChg chg="del mod">
          <ac:chgData name="Venkatasubramanian, Mani V." userId="fbe5ce37-0145-4c31-b84a-b36f8beac5f3" providerId="ADAL" clId="{5E040AA6-F30F-4C08-8B37-3D37C81C9CF7}" dt="2023-03-02T16:31:16.096" v="1673"/>
          <ac:grpSpMkLst>
            <pc:docMk/>
            <pc:sldMk cId="1675980339" sldId="266"/>
            <ac:grpSpMk id="64" creationId="{1A8DC896-8A21-42A3-7216-426426FD1519}"/>
          </ac:grpSpMkLst>
        </pc:grpChg>
        <pc:grpChg chg="del mod">
          <ac:chgData name="Venkatasubramanian, Mani V." userId="fbe5ce37-0145-4c31-b84a-b36f8beac5f3" providerId="ADAL" clId="{5E040AA6-F30F-4C08-8B37-3D37C81C9CF7}" dt="2023-03-02T16:31:16.096" v="1673"/>
          <ac:grpSpMkLst>
            <pc:docMk/>
            <pc:sldMk cId="1675980339" sldId="266"/>
            <ac:grpSpMk id="70" creationId="{B6053515-BE14-5A15-80BD-832524C274AA}"/>
          </ac:grpSpMkLst>
        </pc:grpChg>
        <pc:grpChg chg="del mod">
          <ac:chgData name="Venkatasubramanian, Mani V." userId="fbe5ce37-0145-4c31-b84a-b36f8beac5f3" providerId="ADAL" clId="{5E040AA6-F30F-4C08-8B37-3D37C81C9CF7}" dt="2023-03-02T16:32:30.702" v="1695"/>
          <ac:grpSpMkLst>
            <pc:docMk/>
            <pc:sldMk cId="1675980339" sldId="266"/>
            <ac:grpSpMk id="77" creationId="{B46C8E87-A3A5-E9E3-FFFF-811EB338EA75}"/>
          </ac:grpSpMkLst>
        </pc:grpChg>
        <pc:grpChg chg="del mod">
          <ac:chgData name="Venkatasubramanian, Mani V." userId="fbe5ce37-0145-4c31-b84a-b36f8beac5f3" providerId="ADAL" clId="{5E040AA6-F30F-4C08-8B37-3D37C81C9CF7}" dt="2023-03-02T16:32:14.282" v="1682"/>
          <ac:grpSpMkLst>
            <pc:docMk/>
            <pc:sldMk cId="1675980339" sldId="266"/>
            <ac:grpSpMk id="86" creationId="{917C4D4C-018C-6534-3221-6E93F87782E1}"/>
          </ac:grpSpMkLst>
        </pc:grpChg>
        <pc:grpChg chg="del mod">
          <ac:chgData name="Venkatasubramanian, Mani V." userId="fbe5ce37-0145-4c31-b84a-b36f8beac5f3" providerId="ADAL" clId="{5E040AA6-F30F-4C08-8B37-3D37C81C9CF7}" dt="2023-03-02T16:32:49.848" v="1727"/>
          <ac:grpSpMkLst>
            <pc:docMk/>
            <pc:sldMk cId="1675980339" sldId="266"/>
            <ac:grpSpMk id="87" creationId="{5BCBC9BA-DB0A-4275-5A7D-E59885B0EDF3}"/>
          </ac:grpSpMkLst>
        </pc:grpChg>
        <pc:grpChg chg="del mod">
          <ac:chgData name="Venkatasubramanian, Mani V." userId="fbe5ce37-0145-4c31-b84a-b36f8beac5f3" providerId="ADAL" clId="{5E040AA6-F30F-4C08-8B37-3D37C81C9CF7}" dt="2023-03-02T16:32:34.241" v="1702"/>
          <ac:grpSpMkLst>
            <pc:docMk/>
            <pc:sldMk cId="1675980339" sldId="266"/>
            <ac:grpSpMk id="100" creationId="{814EF5A8-EA0B-77C3-5FE1-4BD76C8B9EFF}"/>
          </ac:grpSpMkLst>
        </pc:grpChg>
        <pc:grpChg chg="del mod">
          <ac:chgData name="Venkatasubramanian, Mani V." userId="fbe5ce37-0145-4c31-b84a-b36f8beac5f3" providerId="ADAL" clId="{5E040AA6-F30F-4C08-8B37-3D37C81C9CF7}" dt="2023-03-02T16:32:37.546" v="1706"/>
          <ac:grpSpMkLst>
            <pc:docMk/>
            <pc:sldMk cId="1675980339" sldId="266"/>
            <ac:grpSpMk id="107" creationId="{732EB43B-63CA-F78B-C077-2016B81F8D00}"/>
          </ac:grpSpMkLst>
        </pc:grpChg>
        <pc:grpChg chg="del mod">
          <ac:chgData name="Venkatasubramanian, Mani V." userId="fbe5ce37-0145-4c31-b84a-b36f8beac5f3" providerId="ADAL" clId="{5E040AA6-F30F-4C08-8B37-3D37C81C9CF7}" dt="2023-03-02T16:32:46.300" v="1717"/>
          <ac:grpSpMkLst>
            <pc:docMk/>
            <pc:sldMk cId="1675980339" sldId="266"/>
            <ac:grpSpMk id="111" creationId="{986773E1-09A6-C00C-08F6-BC8993EABB85}"/>
          </ac:grpSpMkLst>
        </pc:grpChg>
        <pc:grpChg chg="del mod">
          <ac:chgData name="Venkatasubramanian, Mani V." userId="fbe5ce37-0145-4c31-b84a-b36f8beac5f3" providerId="ADAL" clId="{5E040AA6-F30F-4C08-8B37-3D37C81C9CF7}" dt="2023-03-02T16:32:46.300" v="1717"/>
          <ac:grpSpMkLst>
            <pc:docMk/>
            <pc:sldMk cId="1675980339" sldId="266"/>
            <ac:grpSpMk id="117" creationId="{D9B8A764-F8CA-A1D7-3813-2FC78FD344EB}"/>
          </ac:grpSpMkLst>
        </pc:grpChg>
        <pc:grpChg chg="del mod">
          <ac:chgData name="Venkatasubramanian, Mani V." userId="fbe5ce37-0145-4c31-b84a-b36f8beac5f3" providerId="ADAL" clId="{5E040AA6-F30F-4C08-8B37-3D37C81C9CF7}" dt="2023-03-02T16:32:49.848" v="1727"/>
          <ac:grpSpMkLst>
            <pc:docMk/>
            <pc:sldMk cId="1675980339" sldId="266"/>
            <ac:grpSpMk id="122" creationId="{882A9293-75B9-B450-284A-6E031FCCEF3A}"/>
          </ac:grpSpMkLst>
        </pc:grpChg>
        <pc:grpChg chg="del mod">
          <ac:chgData name="Venkatasubramanian, Mani V." userId="fbe5ce37-0145-4c31-b84a-b36f8beac5f3" providerId="ADAL" clId="{5E040AA6-F30F-4C08-8B37-3D37C81C9CF7}" dt="2023-03-02T16:32:51.688" v="1730"/>
          <ac:grpSpMkLst>
            <pc:docMk/>
            <pc:sldMk cId="1675980339" sldId="266"/>
            <ac:grpSpMk id="132" creationId="{C98848BF-6793-6221-BF0E-1521A8E6FE14}"/>
          </ac:grpSpMkLst>
        </pc:grpChg>
        <pc:grpChg chg="del mod">
          <ac:chgData name="Venkatasubramanian, Mani V." userId="fbe5ce37-0145-4c31-b84a-b36f8beac5f3" providerId="ADAL" clId="{5E040AA6-F30F-4C08-8B37-3D37C81C9CF7}" dt="2023-03-02T16:37:58.385" v="1861"/>
          <ac:grpSpMkLst>
            <pc:docMk/>
            <pc:sldMk cId="1675980339" sldId="266"/>
            <ac:grpSpMk id="135" creationId="{5B8B5A99-35D8-8910-7287-BC66E1CDF779}"/>
          </ac:grpSpMkLst>
        </pc:grpChg>
        <pc:grpChg chg="del mod">
          <ac:chgData name="Venkatasubramanian, Mani V." userId="fbe5ce37-0145-4c31-b84a-b36f8beac5f3" providerId="ADAL" clId="{5E040AA6-F30F-4C08-8B37-3D37C81C9CF7}" dt="2023-03-02T16:37:30.155" v="1858"/>
          <ac:grpSpMkLst>
            <pc:docMk/>
            <pc:sldMk cId="1675980339" sldId="266"/>
            <ac:grpSpMk id="147" creationId="{09AC2041-92B7-99AC-9813-643F063C98BE}"/>
          </ac:grpSpMkLst>
        </pc:grpChg>
        <pc:grpChg chg="del mod">
          <ac:chgData name="Venkatasubramanian, Mani V." userId="fbe5ce37-0145-4c31-b84a-b36f8beac5f3" providerId="ADAL" clId="{5E040AA6-F30F-4C08-8B37-3D37C81C9CF7}" dt="2023-03-02T16:37:58.385" v="1861"/>
          <ac:grpSpMkLst>
            <pc:docMk/>
            <pc:sldMk cId="1675980339" sldId="266"/>
            <ac:grpSpMk id="148" creationId="{92CD371C-A044-63E3-EA14-82DAA5FDB987}"/>
          </ac:grpSpMkLst>
        </pc:grpChg>
        <pc:grpChg chg="del mod">
          <ac:chgData name="Venkatasubramanian, Mani V." userId="fbe5ce37-0145-4c31-b84a-b36f8beac5f3" providerId="ADAL" clId="{5E040AA6-F30F-4C08-8B37-3D37C81C9CF7}" dt="2023-03-02T16:37:58.385" v="1861"/>
          <ac:grpSpMkLst>
            <pc:docMk/>
            <pc:sldMk cId="1675980339" sldId="266"/>
            <ac:grpSpMk id="149" creationId="{A2E273DF-620A-BAC1-283D-B51FBD16CE70}"/>
          </ac:grpSpMkLst>
        </pc:grpChg>
        <pc:grpChg chg="del mod">
          <ac:chgData name="Venkatasubramanian, Mani V." userId="fbe5ce37-0145-4c31-b84a-b36f8beac5f3" providerId="ADAL" clId="{5E040AA6-F30F-4C08-8B37-3D37C81C9CF7}" dt="2023-03-02T16:37:58.385" v="1861"/>
          <ac:grpSpMkLst>
            <pc:docMk/>
            <pc:sldMk cId="1675980339" sldId="266"/>
            <ac:grpSpMk id="155" creationId="{7295FFD2-4B30-FB75-0916-CAEBC85EDFA3}"/>
          </ac:grpSpMkLst>
        </pc:grpChg>
        <pc:grpChg chg="del mod">
          <ac:chgData name="Venkatasubramanian, Mani V." userId="fbe5ce37-0145-4c31-b84a-b36f8beac5f3" providerId="ADAL" clId="{5E040AA6-F30F-4C08-8B37-3D37C81C9CF7}" dt="2023-03-02T16:37:58.385" v="1861"/>
          <ac:grpSpMkLst>
            <pc:docMk/>
            <pc:sldMk cId="1675980339" sldId="266"/>
            <ac:grpSpMk id="158" creationId="{CD1B8B88-FB77-FC82-EA6D-68A2D900DB6B}"/>
          </ac:grpSpMkLst>
        </pc:grpChg>
        <pc:grpChg chg="del mod">
          <ac:chgData name="Venkatasubramanian, Mani V." userId="fbe5ce37-0145-4c31-b84a-b36f8beac5f3" providerId="ADAL" clId="{5E040AA6-F30F-4C08-8B37-3D37C81C9CF7}" dt="2023-03-02T16:38:05.186" v="1863"/>
          <ac:grpSpMkLst>
            <pc:docMk/>
            <pc:sldMk cId="1675980339" sldId="266"/>
            <ac:grpSpMk id="161" creationId="{EE2F2296-8EFC-08C3-370F-011BB8CDBBC9}"/>
          </ac:grpSpMkLst>
        </pc:grpChg>
        <pc:grpChg chg="del mod">
          <ac:chgData name="Venkatasubramanian, Mani V." userId="fbe5ce37-0145-4c31-b84a-b36f8beac5f3" providerId="ADAL" clId="{5E040AA6-F30F-4C08-8B37-3D37C81C9CF7}" dt="2023-03-02T16:38:07.403" v="1866"/>
          <ac:grpSpMkLst>
            <pc:docMk/>
            <pc:sldMk cId="1675980339" sldId="266"/>
            <ac:grpSpMk id="163" creationId="{A29D9DAF-B8D0-AF9D-4D9D-A3C72FADEFB3}"/>
          </ac:grpSpMkLst>
        </pc:grpChg>
        <pc:grpChg chg="mod">
          <ac:chgData name="Venkatasubramanian, Mani V." userId="fbe5ce37-0145-4c31-b84a-b36f8beac5f3" providerId="ADAL" clId="{5E040AA6-F30F-4C08-8B37-3D37C81C9CF7}" dt="2023-03-02T16:38:07.403" v="1866"/>
          <ac:grpSpMkLst>
            <pc:docMk/>
            <pc:sldMk cId="1675980339" sldId="266"/>
            <ac:grpSpMk id="166" creationId="{5C174A1B-A590-43CA-5B17-A0EFA4C5213A}"/>
          </ac:grpSpMkLst>
        </pc:grpChg>
        <pc:inkChg chg="add mod">
          <ac:chgData name="Venkatasubramanian, Mani V." userId="fbe5ce37-0145-4c31-b84a-b36f8beac5f3" providerId="ADAL" clId="{5E040AA6-F30F-4C08-8B37-3D37C81C9CF7}" dt="2023-03-02T16:38:07.403" v="1866"/>
          <ac:inkMkLst>
            <pc:docMk/>
            <pc:sldMk cId="1675980339" sldId="266"/>
            <ac:inkMk id="2" creationId="{5FF0778B-3220-8CB5-0B69-5122E6EFFBE0}"/>
          </ac:inkMkLst>
        </pc:inkChg>
        <pc:inkChg chg="add mod">
          <ac:chgData name="Venkatasubramanian, Mani V." userId="fbe5ce37-0145-4c31-b84a-b36f8beac5f3" providerId="ADAL" clId="{5E040AA6-F30F-4C08-8B37-3D37C81C9CF7}" dt="2023-03-02T16:38:07.403" v="1866"/>
          <ac:inkMkLst>
            <pc:docMk/>
            <pc:sldMk cId="1675980339" sldId="266"/>
            <ac:inkMk id="3" creationId="{9F1BE42F-888E-35D4-74EF-CE163D0D491F}"/>
          </ac:inkMkLst>
        </pc:inkChg>
        <pc:inkChg chg="add mod">
          <ac:chgData name="Venkatasubramanian, Mani V." userId="fbe5ce37-0145-4c31-b84a-b36f8beac5f3" providerId="ADAL" clId="{5E040AA6-F30F-4C08-8B37-3D37C81C9CF7}" dt="2023-03-02T16:38:07.403" v="1866"/>
          <ac:inkMkLst>
            <pc:docMk/>
            <pc:sldMk cId="1675980339" sldId="266"/>
            <ac:inkMk id="5" creationId="{1FA580C5-2BE0-3781-7882-8961A069D6E0}"/>
          </ac:inkMkLst>
        </pc:inkChg>
        <pc:inkChg chg="add mod">
          <ac:chgData name="Venkatasubramanian, Mani V." userId="fbe5ce37-0145-4c31-b84a-b36f8beac5f3" providerId="ADAL" clId="{5E040AA6-F30F-4C08-8B37-3D37C81C9CF7}" dt="2023-03-02T16:38:07.403" v="1866"/>
          <ac:inkMkLst>
            <pc:docMk/>
            <pc:sldMk cId="1675980339" sldId="266"/>
            <ac:inkMk id="6" creationId="{6B3A4E70-10E9-F7C2-0338-C74AC5D9FCD5}"/>
          </ac:inkMkLst>
        </pc:inkChg>
        <pc:inkChg chg="add mod">
          <ac:chgData name="Venkatasubramanian, Mani V." userId="fbe5ce37-0145-4c31-b84a-b36f8beac5f3" providerId="ADAL" clId="{5E040AA6-F30F-4C08-8B37-3D37C81C9CF7}" dt="2023-03-02T16:38:07.403" v="1866"/>
          <ac:inkMkLst>
            <pc:docMk/>
            <pc:sldMk cId="1675980339" sldId="266"/>
            <ac:inkMk id="8" creationId="{C44790A0-0BBF-074C-9655-1BEF97E95E43}"/>
          </ac:inkMkLst>
        </pc:inkChg>
        <pc:inkChg chg="add mod">
          <ac:chgData name="Venkatasubramanian, Mani V." userId="fbe5ce37-0145-4c31-b84a-b36f8beac5f3" providerId="ADAL" clId="{5E040AA6-F30F-4C08-8B37-3D37C81C9CF7}" dt="2023-03-02T16:38:07.403" v="1866"/>
          <ac:inkMkLst>
            <pc:docMk/>
            <pc:sldMk cId="1675980339" sldId="266"/>
            <ac:inkMk id="9" creationId="{32D430C9-4B8A-8436-9AEE-28056FEAF927}"/>
          </ac:inkMkLst>
        </pc:inkChg>
        <pc:inkChg chg="add mod">
          <ac:chgData name="Venkatasubramanian, Mani V." userId="fbe5ce37-0145-4c31-b84a-b36f8beac5f3" providerId="ADAL" clId="{5E040AA6-F30F-4C08-8B37-3D37C81C9CF7}" dt="2023-03-02T16:38:07.403" v="1866"/>
          <ac:inkMkLst>
            <pc:docMk/>
            <pc:sldMk cId="1675980339" sldId="266"/>
            <ac:inkMk id="10" creationId="{88A076B2-840C-E32A-CBE6-08ED2DF45CD7}"/>
          </ac:inkMkLst>
        </pc:inkChg>
        <pc:inkChg chg="add mod">
          <ac:chgData name="Venkatasubramanian, Mani V." userId="fbe5ce37-0145-4c31-b84a-b36f8beac5f3" providerId="ADAL" clId="{5E040AA6-F30F-4C08-8B37-3D37C81C9CF7}" dt="2023-03-02T16:38:07.403" v="1866"/>
          <ac:inkMkLst>
            <pc:docMk/>
            <pc:sldMk cId="1675980339" sldId="266"/>
            <ac:inkMk id="12" creationId="{CE92873A-EE23-66BE-66F7-223A746BCA2E}"/>
          </ac:inkMkLst>
        </pc:inkChg>
        <pc:inkChg chg="add mod">
          <ac:chgData name="Venkatasubramanian, Mani V." userId="fbe5ce37-0145-4c31-b84a-b36f8beac5f3" providerId="ADAL" clId="{5E040AA6-F30F-4C08-8B37-3D37C81C9CF7}" dt="2023-03-02T16:38:07.403" v="1866"/>
          <ac:inkMkLst>
            <pc:docMk/>
            <pc:sldMk cId="1675980339" sldId="266"/>
            <ac:inkMk id="13" creationId="{F96DE391-BC98-4A26-CC16-506E6109B080}"/>
          </ac:inkMkLst>
        </pc:inkChg>
        <pc:inkChg chg="add mod">
          <ac:chgData name="Venkatasubramanian, Mani V." userId="fbe5ce37-0145-4c31-b84a-b36f8beac5f3" providerId="ADAL" clId="{5E040AA6-F30F-4C08-8B37-3D37C81C9CF7}" dt="2023-03-02T16:38:07.403" v="1866"/>
          <ac:inkMkLst>
            <pc:docMk/>
            <pc:sldMk cId="1675980339" sldId="266"/>
            <ac:inkMk id="14" creationId="{5B0C65B3-81D9-269C-19D3-13617676B3C0}"/>
          </ac:inkMkLst>
        </pc:inkChg>
        <pc:inkChg chg="add mod">
          <ac:chgData name="Venkatasubramanian, Mani V." userId="fbe5ce37-0145-4c31-b84a-b36f8beac5f3" providerId="ADAL" clId="{5E040AA6-F30F-4C08-8B37-3D37C81C9CF7}" dt="2023-03-02T16:38:07.403" v="1866"/>
          <ac:inkMkLst>
            <pc:docMk/>
            <pc:sldMk cId="1675980339" sldId="266"/>
            <ac:inkMk id="15" creationId="{3448B299-4770-3F9E-2CB0-170999FE11BF}"/>
          </ac:inkMkLst>
        </pc:inkChg>
        <pc:inkChg chg="add mod">
          <ac:chgData name="Venkatasubramanian, Mani V." userId="fbe5ce37-0145-4c31-b84a-b36f8beac5f3" providerId="ADAL" clId="{5E040AA6-F30F-4C08-8B37-3D37C81C9CF7}" dt="2023-03-02T16:38:07.403" v="1866"/>
          <ac:inkMkLst>
            <pc:docMk/>
            <pc:sldMk cId="1675980339" sldId="266"/>
            <ac:inkMk id="16" creationId="{6462399B-4464-5EC0-32A2-E1F32B17223D}"/>
          </ac:inkMkLst>
        </pc:inkChg>
        <pc:inkChg chg="add mod">
          <ac:chgData name="Venkatasubramanian, Mani V." userId="fbe5ce37-0145-4c31-b84a-b36f8beac5f3" providerId="ADAL" clId="{5E040AA6-F30F-4C08-8B37-3D37C81C9CF7}" dt="2023-03-02T16:38:07.403" v="1866"/>
          <ac:inkMkLst>
            <pc:docMk/>
            <pc:sldMk cId="1675980339" sldId="266"/>
            <ac:inkMk id="18" creationId="{79FBB5D7-91E1-A980-3C05-40AB6F1C35CE}"/>
          </ac:inkMkLst>
        </pc:inkChg>
        <pc:inkChg chg="add mod">
          <ac:chgData name="Venkatasubramanian, Mani V." userId="fbe5ce37-0145-4c31-b84a-b36f8beac5f3" providerId="ADAL" clId="{5E040AA6-F30F-4C08-8B37-3D37C81C9CF7}" dt="2023-03-02T16:38:07.403" v="1866"/>
          <ac:inkMkLst>
            <pc:docMk/>
            <pc:sldMk cId="1675980339" sldId="266"/>
            <ac:inkMk id="19" creationId="{506A1717-A6CB-34B0-204D-9EB375289683}"/>
          </ac:inkMkLst>
        </pc:inkChg>
        <pc:inkChg chg="add mod">
          <ac:chgData name="Venkatasubramanian, Mani V." userId="fbe5ce37-0145-4c31-b84a-b36f8beac5f3" providerId="ADAL" clId="{5E040AA6-F30F-4C08-8B37-3D37C81C9CF7}" dt="2023-03-02T16:38:07.403" v="1866"/>
          <ac:inkMkLst>
            <pc:docMk/>
            <pc:sldMk cId="1675980339" sldId="266"/>
            <ac:inkMk id="21" creationId="{213E3AD6-91BE-BB19-9BF2-2AFCF9CC2200}"/>
          </ac:inkMkLst>
        </pc:inkChg>
        <pc:inkChg chg="add mod">
          <ac:chgData name="Venkatasubramanian, Mani V." userId="fbe5ce37-0145-4c31-b84a-b36f8beac5f3" providerId="ADAL" clId="{5E040AA6-F30F-4C08-8B37-3D37C81C9CF7}" dt="2023-03-02T16:38:07.403" v="1866"/>
          <ac:inkMkLst>
            <pc:docMk/>
            <pc:sldMk cId="1675980339" sldId="266"/>
            <ac:inkMk id="22" creationId="{D305E804-FE5B-CFA8-3D7D-8FDA615289A3}"/>
          </ac:inkMkLst>
        </pc:inkChg>
        <pc:inkChg chg="add mod">
          <ac:chgData name="Venkatasubramanian, Mani V." userId="fbe5ce37-0145-4c31-b84a-b36f8beac5f3" providerId="ADAL" clId="{5E040AA6-F30F-4C08-8B37-3D37C81C9CF7}" dt="2023-03-02T16:38:07.403" v="1866"/>
          <ac:inkMkLst>
            <pc:docMk/>
            <pc:sldMk cId="1675980339" sldId="266"/>
            <ac:inkMk id="23" creationId="{7D0F27BC-0F36-DDE3-49C8-9F09B220270A}"/>
          </ac:inkMkLst>
        </pc:inkChg>
        <pc:inkChg chg="add mod">
          <ac:chgData name="Venkatasubramanian, Mani V." userId="fbe5ce37-0145-4c31-b84a-b36f8beac5f3" providerId="ADAL" clId="{5E040AA6-F30F-4C08-8B37-3D37C81C9CF7}" dt="2023-03-02T16:38:07.403" v="1866"/>
          <ac:inkMkLst>
            <pc:docMk/>
            <pc:sldMk cId="1675980339" sldId="266"/>
            <ac:inkMk id="24" creationId="{B36E8C57-38E3-A73B-14F2-DA85EC7E232E}"/>
          </ac:inkMkLst>
        </pc:inkChg>
        <pc:inkChg chg="add mod">
          <ac:chgData name="Venkatasubramanian, Mani V." userId="fbe5ce37-0145-4c31-b84a-b36f8beac5f3" providerId="ADAL" clId="{5E040AA6-F30F-4C08-8B37-3D37C81C9CF7}" dt="2023-03-02T16:38:07.403" v="1866"/>
          <ac:inkMkLst>
            <pc:docMk/>
            <pc:sldMk cId="1675980339" sldId="266"/>
            <ac:inkMk id="25" creationId="{DC01B499-29E1-AA43-EEEC-F8811294D56F}"/>
          </ac:inkMkLst>
        </pc:inkChg>
        <pc:inkChg chg="add mod">
          <ac:chgData name="Venkatasubramanian, Mani V." userId="fbe5ce37-0145-4c31-b84a-b36f8beac5f3" providerId="ADAL" clId="{5E040AA6-F30F-4C08-8B37-3D37C81C9CF7}" dt="2023-03-02T16:38:07.403" v="1866"/>
          <ac:inkMkLst>
            <pc:docMk/>
            <pc:sldMk cId="1675980339" sldId="266"/>
            <ac:inkMk id="26" creationId="{EB1A11F2-8984-E66F-4640-26051EFDB72C}"/>
          </ac:inkMkLst>
        </pc:inkChg>
        <pc:inkChg chg="add mod">
          <ac:chgData name="Venkatasubramanian, Mani V." userId="fbe5ce37-0145-4c31-b84a-b36f8beac5f3" providerId="ADAL" clId="{5E040AA6-F30F-4C08-8B37-3D37C81C9CF7}" dt="2023-03-02T16:38:07.403" v="1866"/>
          <ac:inkMkLst>
            <pc:docMk/>
            <pc:sldMk cId="1675980339" sldId="266"/>
            <ac:inkMk id="28" creationId="{4D4A1BB5-753F-5C2D-D18C-08D5BF75EFE5}"/>
          </ac:inkMkLst>
        </pc:inkChg>
        <pc:inkChg chg="add mod">
          <ac:chgData name="Venkatasubramanian, Mani V." userId="fbe5ce37-0145-4c31-b84a-b36f8beac5f3" providerId="ADAL" clId="{5E040AA6-F30F-4C08-8B37-3D37C81C9CF7}" dt="2023-03-02T16:38:07.403" v="1866"/>
          <ac:inkMkLst>
            <pc:docMk/>
            <pc:sldMk cId="1675980339" sldId="266"/>
            <ac:inkMk id="29" creationId="{A4FD6779-F931-B639-54A6-480CF3F63DDB}"/>
          </ac:inkMkLst>
        </pc:inkChg>
        <pc:inkChg chg="add mod">
          <ac:chgData name="Venkatasubramanian, Mani V." userId="fbe5ce37-0145-4c31-b84a-b36f8beac5f3" providerId="ADAL" clId="{5E040AA6-F30F-4C08-8B37-3D37C81C9CF7}" dt="2023-03-02T16:38:07.403" v="1866"/>
          <ac:inkMkLst>
            <pc:docMk/>
            <pc:sldMk cId="1675980339" sldId="266"/>
            <ac:inkMk id="30" creationId="{2E40534D-4CDB-B5DC-6B1A-D4BE2A46599F}"/>
          </ac:inkMkLst>
        </pc:inkChg>
        <pc:inkChg chg="add mod">
          <ac:chgData name="Venkatasubramanian, Mani V." userId="fbe5ce37-0145-4c31-b84a-b36f8beac5f3" providerId="ADAL" clId="{5E040AA6-F30F-4C08-8B37-3D37C81C9CF7}" dt="2023-03-02T16:38:07.403" v="1866"/>
          <ac:inkMkLst>
            <pc:docMk/>
            <pc:sldMk cId="1675980339" sldId="266"/>
            <ac:inkMk id="32" creationId="{62E87244-B9C4-45F5-61E1-640BCA2B3A8C}"/>
          </ac:inkMkLst>
        </pc:inkChg>
        <pc:inkChg chg="add mod">
          <ac:chgData name="Venkatasubramanian, Mani V." userId="fbe5ce37-0145-4c31-b84a-b36f8beac5f3" providerId="ADAL" clId="{5E040AA6-F30F-4C08-8B37-3D37C81C9CF7}" dt="2023-03-02T16:38:07.403" v="1866"/>
          <ac:inkMkLst>
            <pc:docMk/>
            <pc:sldMk cId="1675980339" sldId="266"/>
            <ac:inkMk id="33" creationId="{968ED66C-3AAB-EA71-9D50-F07B9588D905}"/>
          </ac:inkMkLst>
        </pc:inkChg>
        <pc:inkChg chg="add mod">
          <ac:chgData name="Venkatasubramanian, Mani V." userId="fbe5ce37-0145-4c31-b84a-b36f8beac5f3" providerId="ADAL" clId="{5E040AA6-F30F-4C08-8B37-3D37C81C9CF7}" dt="2023-03-02T16:38:07.403" v="1866"/>
          <ac:inkMkLst>
            <pc:docMk/>
            <pc:sldMk cId="1675980339" sldId="266"/>
            <ac:inkMk id="35" creationId="{CDE7C9F3-846E-68AD-930A-268C1558963C}"/>
          </ac:inkMkLst>
        </pc:inkChg>
        <pc:inkChg chg="add mod">
          <ac:chgData name="Venkatasubramanian, Mani V." userId="fbe5ce37-0145-4c31-b84a-b36f8beac5f3" providerId="ADAL" clId="{5E040AA6-F30F-4C08-8B37-3D37C81C9CF7}" dt="2023-03-02T16:38:07.403" v="1866"/>
          <ac:inkMkLst>
            <pc:docMk/>
            <pc:sldMk cId="1675980339" sldId="266"/>
            <ac:inkMk id="36" creationId="{BE54ED96-013E-01AD-08C9-D03A33C892B8}"/>
          </ac:inkMkLst>
        </pc:inkChg>
        <pc:inkChg chg="add mod">
          <ac:chgData name="Venkatasubramanian, Mani V." userId="fbe5ce37-0145-4c31-b84a-b36f8beac5f3" providerId="ADAL" clId="{5E040AA6-F30F-4C08-8B37-3D37C81C9CF7}" dt="2023-03-02T16:38:07.403" v="1866"/>
          <ac:inkMkLst>
            <pc:docMk/>
            <pc:sldMk cId="1675980339" sldId="266"/>
            <ac:inkMk id="37" creationId="{60125796-91FB-DFF0-ED17-5900EA8D0FEB}"/>
          </ac:inkMkLst>
        </pc:inkChg>
        <pc:inkChg chg="add mod">
          <ac:chgData name="Venkatasubramanian, Mani V." userId="fbe5ce37-0145-4c31-b84a-b36f8beac5f3" providerId="ADAL" clId="{5E040AA6-F30F-4C08-8B37-3D37C81C9CF7}" dt="2023-03-02T16:38:07.403" v="1866"/>
          <ac:inkMkLst>
            <pc:docMk/>
            <pc:sldMk cId="1675980339" sldId="266"/>
            <ac:inkMk id="38" creationId="{0305E866-03C5-762C-2235-FCF643EB13E1}"/>
          </ac:inkMkLst>
        </pc:inkChg>
        <pc:inkChg chg="add mod">
          <ac:chgData name="Venkatasubramanian, Mani V." userId="fbe5ce37-0145-4c31-b84a-b36f8beac5f3" providerId="ADAL" clId="{5E040AA6-F30F-4C08-8B37-3D37C81C9CF7}" dt="2023-03-02T16:38:07.403" v="1866"/>
          <ac:inkMkLst>
            <pc:docMk/>
            <pc:sldMk cId="1675980339" sldId="266"/>
            <ac:inkMk id="39" creationId="{4EC0AD1B-EB55-69F8-2B5B-8BB749D33F61}"/>
          </ac:inkMkLst>
        </pc:inkChg>
        <pc:inkChg chg="add mod">
          <ac:chgData name="Venkatasubramanian, Mani V." userId="fbe5ce37-0145-4c31-b84a-b36f8beac5f3" providerId="ADAL" clId="{5E040AA6-F30F-4C08-8B37-3D37C81C9CF7}" dt="2023-03-02T16:38:07.403" v="1866"/>
          <ac:inkMkLst>
            <pc:docMk/>
            <pc:sldMk cId="1675980339" sldId="266"/>
            <ac:inkMk id="40" creationId="{971CFB5F-C129-7B1E-9636-9BEB46624007}"/>
          </ac:inkMkLst>
        </pc:inkChg>
        <pc:inkChg chg="add mod">
          <ac:chgData name="Venkatasubramanian, Mani V." userId="fbe5ce37-0145-4c31-b84a-b36f8beac5f3" providerId="ADAL" clId="{5E040AA6-F30F-4C08-8B37-3D37C81C9CF7}" dt="2023-03-02T16:38:07.403" v="1866"/>
          <ac:inkMkLst>
            <pc:docMk/>
            <pc:sldMk cId="1675980339" sldId="266"/>
            <ac:inkMk id="41" creationId="{2EACB0A6-DEC5-82EE-91AF-105994A6DBA8}"/>
          </ac:inkMkLst>
        </pc:inkChg>
        <pc:inkChg chg="add mod">
          <ac:chgData name="Venkatasubramanian, Mani V." userId="fbe5ce37-0145-4c31-b84a-b36f8beac5f3" providerId="ADAL" clId="{5E040AA6-F30F-4C08-8B37-3D37C81C9CF7}" dt="2023-03-02T16:38:07.403" v="1866"/>
          <ac:inkMkLst>
            <pc:docMk/>
            <pc:sldMk cId="1675980339" sldId="266"/>
            <ac:inkMk id="44" creationId="{499613A5-A9AC-DB7D-8215-104AB3CFEAD7}"/>
          </ac:inkMkLst>
        </pc:inkChg>
        <pc:inkChg chg="add mod">
          <ac:chgData name="Venkatasubramanian, Mani V." userId="fbe5ce37-0145-4c31-b84a-b36f8beac5f3" providerId="ADAL" clId="{5E040AA6-F30F-4C08-8B37-3D37C81C9CF7}" dt="2023-03-02T16:38:07.403" v="1866"/>
          <ac:inkMkLst>
            <pc:docMk/>
            <pc:sldMk cId="1675980339" sldId="266"/>
            <ac:inkMk id="45" creationId="{D237BE34-06C1-3911-406A-93FA6981A97F}"/>
          </ac:inkMkLst>
        </pc:inkChg>
        <pc:inkChg chg="add mod">
          <ac:chgData name="Venkatasubramanian, Mani V." userId="fbe5ce37-0145-4c31-b84a-b36f8beac5f3" providerId="ADAL" clId="{5E040AA6-F30F-4C08-8B37-3D37C81C9CF7}" dt="2023-03-02T16:38:07.403" v="1866"/>
          <ac:inkMkLst>
            <pc:docMk/>
            <pc:sldMk cId="1675980339" sldId="266"/>
            <ac:inkMk id="47" creationId="{47911CAF-3DE1-BCF7-344D-0AB0CAC26539}"/>
          </ac:inkMkLst>
        </pc:inkChg>
        <pc:inkChg chg="add mod">
          <ac:chgData name="Venkatasubramanian, Mani V." userId="fbe5ce37-0145-4c31-b84a-b36f8beac5f3" providerId="ADAL" clId="{5E040AA6-F30F-4C08-8B37-3D37C81C9CF7}" dt="2023-03-02T16:38:07.403" v="1866"/>
          <ac:inkMkLst>
            <pc:docMk/>
            <pc:sldMk cId="1675980339" sldId="266"/>
            <ac:inkMk id="49" creationId="{A3951BF0-2352-9AAA-60DD-AE175EE74E50}"/>
          </ac:inkMkLst>
        </pc:inkChg>
        <pc:inkChg chg="add mod">
          <ac:chgData name="Venkatasubramanian, Mani V." userId="fbe5ce37-0145-4c31-b84a-b36f8beac5f3" providerId="ADAL" clId="{5E040AA6-F30F-4C08-8B37-3D37C81C9CF7}" dt="2023-03-02T16:38:07.403" v="1866"/>
          <ac:inkMkLst>
            <pc:docMk/>
            <pc:sldMk cId="1675980339" sldId="266"/>
            <ac:inkMk id="50" creationId="{FADCA3E2-5814-AA78-8619-B363E39911A7}"/>
          </ac:inkMkLst>
        </pc:inkChg>
        <pc:inkChg chg="add mod">
          <ac:chgData name="Venkatasubramanian, Mani V." userId="fbe5ce37-0145-4c31-b84a-b36f8beac5f3" providerId="ADAL" clId="{5E040AA6-F30F-4C08-8B37-3D37C81C9CF7}" dt="2023-03-02T16:38:07.403" v="1866"/>
          <ac:inkMkLst>
            <pc:docMk/>
            <pc:sldMk cId="1675980339" sldId="266"/>
            <ac:inkMk id="51" creationId="{30F236CD-EE07-70A2-6586-835EBE137BB0}"/>
          </ac:inkMkLst>
        </pc:inkChg>
        <pc:inkChg chg="add mod">
          <ac:chgData name="Venkatasubramanian, Mani V." userId="fbe5ce37-0145-4c31-b84a-b36f8beac5f3" providerId="ADAL" clId="{5E040AA6-F30F-4C08-8B37-3D37C81C9CF7}" dt="2023-03-02T16:38:07.403" v="1866"/>
          <ac:inkMkLst>
            <pc:docMk/>
            <pc:sldMk cId="1675980339" sldId="266"/>
            <ac:inkMk id="52" creationId="{EF73D138-38C6-17B5-41C5-4D49B61427D6}"/>
          </ac:inkMkLst>
        </pc:inkChg>
        <pc:inkChg chg="add mod">
          <ac:chgData name="Venkatasubramanian, Mani V." userId="fbe5ce37-0145-4c31-b84a-b36f8beac5f3" providerId="ADAL" clId="{5E040AA6-F30F-4C08-8B37-3D37C81C9CF7}" dt="2023-03-02T16:38:07.403" v="1866"/>
          <ac:inkMkLst>
            <pc:docMk/>
            <pc:sldMk cId="1675980339" sldId="266"/>
            <ac:inkMk id="53" creationId="{E07F63E5-FEF9-8EFB-8119-E041452534B5}"/>
          </ac:inkMkLst>
        </pc:inkChg>
        <pc:inkChg chg="add mod">
          <ac:chgData name="Venkatasubramanian, Mani V." userId="fbe5ce37-0145-4c31-b84a-b36f8beac5f3" providerId="ADAL" clId="{5E040AA6-F30F-4C08-8B37-3D37C81C9CF7}" dt="2023-03-02T16:38:07.403" v="1866"/>
          <ac:inkMkLst>
            <pc:docMk/>
            <pc:sldMk cId="1675980339" sldId="266"/>
            <ac:inkMk id="54" creationId="{8E35A666-F5DF-ECC5-1E88-B8DB20D2FDFA}"/>
          </ac:inkMkLst>
        </pc:inkChg>
        <pc:inkChg chg="add mod">
          <ac:chgData name="Venkatasubramanian, Mani V." userId="fbe5ce37-0145-4c31-b84a-b36f8beac5f3" providerId="ADAL" clId="{5E040AA6-F30F-4C08-8B37-3D37C81C9CF7}" dt="2023-03-02T16:38:07.403" v="1866"/>
          <ac:inkMkLst>
            <pc:docMk/>
            <pc:sldMk cId="1675980339" sldId="266"/>
            <ac:inkMk id="55" creationId="{601FFFA2-87AC-49F7-FEE8-212A7C54D8CB}"/>
          </ac:inkMkLst>
        </pc:inkChg>
        <pc:inkChg chg="add mod">
          <ac:chgData name="Venkatasubramanian, Mani V." userId="fbe5ce37-0145-4c31-b84a-b36f8beac5f3" providerId="ADAL" clId="{5E040AA6-F30F-4C08-8B37-3D37C81C9CF7}" dt="2023-03-02T16:38:07.403" v="1866"/>
          <ac:inkMkLst>
            <pc:docMk/>
            <pc:sldMk cId="1675980339" sldId="266"/>
            <ac:inkMk id="56" creationId="{904E9123-F9DF-A178-8D3F-5DA1DD6F72EA}"/>
          </ac:inkMkLst>
        </pc:inkChg>
        <pc:inkChg chg="add mod">
          <ac:chgData name="Venkatasubramanian, Mani V." userId="fbe5ce37-0145-4c31-b84a-b36f8beac5f3" providerId="ADAL" clId="{5E040AA6-F30F-4C08-8B37-3D37C81C9CF7}" dt="2023-03-02T16:32:30.702" v="1695"/>
          <ac:inkMkLst>
            <pc:docMk/>
            <pc:sldMk cId="1675980339" sldId="266"/>
            <ac:inkMk id="58" creationId="{182D391A-E883-C293-A7CA-CC826228C13E}"/>
          </ac:inkMkLst>
        </pc:inkChg>
        <pc:inkChg chg="add mod">
          <ac:chgData name="Venkatasubramanian, Mani V." userId="fbe5ce37-0145-4c31-b84a-b36f8beac5f3" providerId="ADAL" clId="{5E040AA6-F30F-4C08-8B37-3D37C81C9CF7}" dt="2023-03-02T16:38:07.403" v="1866"/>
          <ac:inkMkLst>
            <pc:docMk/>
            <pc:sldMk cId="1675980339" sldId="266"/>
            <ac:inkMk id="60" creationId="{7A601432-EB45-E989-1BD4-9FC4C2762816}"/>
          </ac:inkMkLst>
        </pc:inkChg>
        <pc:inkChg chg="add mod">
          <ac:chgData name="Venkatasubramanian, Mani V." userId="fbe5ce37-0145-4c31-b84a-b36f8beac5f3" providerId="ADAL" clId="{5E040AA6-F30F-4C08-8B37-3D37C81C9CF7}" dt="2023-03-02T16:38:07.403" v="1866"/>
          <ac:inkMkLst>
            <pc:docMk/>
            <pc:sldMk cId="1675980339" sldId="266"/>
            <ac:inkMk id="61" creationId="{BB64908E-91F6-C45D-657A-FD612BA42C62}"/>
          </ac:inkMkLst>
        </pc:inkChg>
        <pc:inkChg chg="add mod">
          <ac:chgData name="Venkatasubramanian, Mani V." userId="fbe5ce37-0145-4c31-b84a-b36f8beac5f3" providerId="ADAL" clId="{5E040AA6-F30F-4C08-8B37-3D37C81C9CF7}" dt="2023-03-02T16:38:07.403" v="1866"/>
          <ac:inkMkLst>
            <pc:docMk/>
            <pc:sldMk cId="1675980339" sldId="266"/>
            <ac:inkMk id="63" creationId="{7BB6349E-591E-42F3-5FEE-F8D64D63F167}"/>
          </ac:inkMkLst>
        </pc:inkChg>
        <pc:inkChg chg="add mod">
          <ac:chgData name="Venkatasubramanian, Mani V." userId="fbe5ce37-0145-4c31-b84a-b36f8beac5f3" providerId="ADAL" clId="{5E040AA6-F30F-4C08-8B37-3D37C81C9CF7}" dt="2023-03-02T16:38:07.403" v="1866"/>
          <ac:inkMkLst>
            <pc:docMk/>
            <pc:sldMk cId="1675980339" sldId="266"/>
            <ac:inkMk id="65" creationId="{55417B6D-EFC6-0341-0873-B691126E6F6C}"/>
          </ac:inkMkLst>
        </pc:inkChg>
        <pc:inkChg chg="add mod">
          <ac:chgData name="Venkatasubramanian, Mani V." userId="fbe5ce37-0145-4c31-b84a-b36f8beac5f3" providerId="ADAL" clId="{5E040AA6-F30F-4C08-8B37-3D37C81C9CF7}" dt="2023-03-02T16:38:07.403" v="1866"/>
          <ac:inkMkLst>
            <pc:docMk/>
            <pc:sldMk cId="1675980339" sldId="266"/>
            <ac:inkMk id="66" creationId="{D9ADD570-A912-8163-9E76-DAE6D57771EC}"/>
          </ac:inkMkLst>
        </pc:inkChg>
        <pc:inkChg chg="add mod">
          <ac:chgData name="Venkatasubramanian, Mani V." userId="fbe5ce37-0145-4c31-b84a-b36f8beac5f3" providerId="ADAL" clId="{5E040AA6-F30F-4C08-8B37-3D37C81C9CF7}" dt="2023-03-02T16:38:07.403" v="1866"/>
          <ac:inkMkLst>
            <pc:docMk/>
            <pc:sldMk cId="1675980339" sldId="266"/>
            <ac:inkMk id="67" creationId="{EA817744-A0B7-E95C-3E70-8B26CBC02383}"/>
          </ac:inkMkLst>
        </pc:inkChg>
        <pc:inkChg chg="add mod">
          <ac:chgData name="Venkatasubramanian, Mani V." userId="fbe5ce37-0145-4c31-b84a-b36f8beac5f3" providerId="ADAL" clId="{5E040AA6-F30F-4C08-8B37-3D37C81C9CF7}" dt="2023-03-02T16:38:07.403" v="1866"/>
          <ac:inkMkLst>
            <pc:docMk/>
            <pc:sldMk cId="1675980339" sldId="266"/>
            <ac:inkMk id="68" creationId="{1F4C3F00-09D8-B528-7DE4-748577536B10}"/>
          </ac:inkMkLst>
        </pc:inkChg>
        <pc:inkChg chg="add mod">
          <ac:chgData name="Venkatasubramanian, Mani V." userId="fbe5ce37-0145-4c31-b84a-b36f8beac5f3" providerId="ADAL" clId="{5E040AA6-F30F-4C08-8B37-3D37C81C9CF7}" dt="2023-03-02T16:38:07.403" v="1866"/>
          <ac:inkMkLst>
            <pc:docMk/>
            <pc:sldMk cId="1675980339" sldId="266"/>
            <ac:inkMk id="69" creationId="{EA509AC5-F459-60CC-66F0-258BE2435C66}"/>
          </ac:inkMkLst>
        </pc:inkChg>
        <pc:inkChg chg="add mod">
          <ac:chgData name="Venkatasubramanian, Mani V." userId="fbe5ce37-0145-4c31-b84a-b36f8beac5f3" providerId="ADAL" clId="{5E040AA6-F30F-4C08-8B37-3D37C81C9CF7}" dt="2023-03-02T16:38:07.403" v="1866"/>
          <ac:inkMkLst>
            <pc:docMk/>
            <pc:sldMk cId="1675980339" sldId="266"/>
            <ac:inkMk id="71" creationId="{A4CCE31C-B515-783A-9F6E-459650AFEFEE}"/>
          </ac:inkMkLst>
        </pc:inkChg>
        <pc:inkChg chg="add mod">
          <ac:chgData name="Venkatasubramanian, Mani V." userId="fbe5ce37-0145-4c31-b84a-b36f8beac5f3" providerId="ADAL" clId="{5E040AA6-F30F-4C08-8B37-3D37C81C9CF7}" dt="2023-03-02T16:38:07.403" v="1866"/>
          <ac:inkMkLst>
            <pc:docMk/>
            <pc:sldMk cId="1675980339" sldId="266"/>
            <ac:inkMk id="72" creationId="{4D939268-DE15-87B1-CD8E-3F17794E464C}"/>
          </ac:inkMkLst>
        </pc:inkChg>
        <pc:inkChg chg="add mod">
          <ac:chgData name="Venkatasubramanian, Mani V." userId="fbe5ce37-0145-4c31-b84a-b36f8beac5f3" providerId="ADAL" clId="{5E040AA6-F30F-4C08-8B37-3D37C81C9CF7}" dt="2023-03-02T16:38:07.403" v="1866"/>
          <ac:inkMkLst>
            <pc:docMk/>
            <pc:sldMk cId="1675980339" sldId="266"/>
            <ac:inkMk id="73" creationId="{E368033A-3050-2889-1BCD-93E501B8225B}"/>
          </ac:inkMkLst>
        </pc:inkChg>
        <pc:inkChg chg="add mod">
          <ac:chgData name="Venkatasubramanian, Mani V." userId="fbe5ce37-0145-4c31-b84a-b36f8beac5f3" providerId="ADAL" clId="{5E040AA6-F30F-4C08-8B37-3D37C81C9CF7}" dt="2023-03-02T16:38:07.403" v="1866"/>
          <ac:inkMkLst>
            <pc:docMk/>
            <pc:sldMk cId="1675980339" sldId="266"/>
            <ac:inkMk id="74" creationId="{B3E7A0D0-4A99-2393-3B16-7114460E9701}"/>
          </ac:inkMkLst>
        </pc:inkChg>
        <pc:inkChg chg="add mod">
          <ac:chgData name="Venkatasubramanian, Mani V." userId="fbe5ce37-0145-4c31-b84a-b36f8beac5f3" providerId="ADAL" clId="{5E040AA6-F30F-4C08-8B37-3D37C81C9CF7}" dt="2023-03-02T16:38:07.403" v="1866"/>
          <ac:inkMkLst>
            <pc:docMk/>
            <pc:sldMk cId="1675980339" sldId="266"/>
            <ac:inkMk id="75" creationId="{99C64BCA-1F63-5373-F027-9A9912CC8108}"/>
          </ac:inkMkLst>
        </pc:inkChg>
        <pc:inkChg chg="add mod">
          <ac:chgData name="Venkatasubramanian, Mani V." userId="fbe5ce37-0145-4c31-b84a-b36f8beac5f3" providerId="ADAL" clId="{5E040AA6-F30F-4C08-8B37-3D37C81C9CF7}" dt="2023-03-02T16:38:07.403" v="1866"/>
          <ac:inkMkLst>
            <pc:docMk/>
            <pc:sldMk cId="1675980339" sldId="266"/>
            <ac:inkMk id="76" creationId="{3B52F86B-719A-13EA-DB09-EEEDB36B1376}"/>
          </ac:inkMkLst>
        </pc:inkChg>
        <pc:inkChg chg="add">
          <ac:chgData name="Venkatasubramanian, Mani V." userId="fbe5ce37-0145-4c31-b84a-b36f8beac5f3" providerId="ADAL" clId="{5E040AA6-F30F-4C08-8B37-3D37C81C9CF7}" dt="2023-03-02T16:31:41.479" v="1674" actId="9405"/>
          <ac:inkMkLst>
            <pc:docMk/>
            <pc:sldMk cId="1675980339" sldId="266"/>
            <ac:inkMk id="78" creationId="{CFFDA7C7-B124-EFA6-9A4E-B8AAF8B5B20A}"/>
          </ac:inkMkLst>
        </pc:inkChg>
        <pc:inkChg chg="add mod">
          <ac:chgData name="Venkatasubramanian, Mani V." userId="fbe5ce37-0145-4c31-b84a-b36f8beac5f3" providerId="ADAL" clId="{5E040AA6-F30F-4C08-8B37-3D37C81C9CF7}" dt="2023-03-02T16:38:07.403" v="1866"/>
          <ac:inkMkLst>
            <pc:docMk/>
            <pc:sldMk cId="1675980339" sldId="266"/>
            <ac:inkMk id="79" creationId="{6CE3B65D-918B-96B1-27D7-DE3A348D2C5B}"/>
          </ac:inkMkLst>
        </pc:inkChg>
        <pc:inkChg chg="add mod">
          <ac:chgData name="Venkatasubramanian, Mani V." userId="fbe5ce37-0145-4c31-b84a-b36f8beac5f3" providerId="ADAL" clId="{5E040AA6-F30F-4C08-8B37-3D37C81C9CF7}" dt="2023-03-02T16:38:07.403" v="1866"/>
          <ac:inkMkLst>
            <pc:docMk/>
            <pc:sldMk cId="1675980339" sldId="266"/>
            <ac:inkMk id="80" creationId="{F63F1FAC-166C-74AC-DAA4-8CEF8C6C7385}"/>
          </ac:inkMkLst>
        </pc:inkChg>
        <pc:inkChg chg="add mod">
          <ac:chgData name="Venkatasubramanian, Mani V." userId="fbe5ce37-0145-4c31-b84a-b36f8beac5f3" providerId="ADAL" clId="{5E040AA6-F30F-4C08-8B37-3D37C81C9CF7}" dt="2023-03-02T16:38:07.403" v="1866"/>
          <ac:inkMkLst>
            <pc:docMk/>
            <pc:sldMk cId="1675980339" sldId="266"/>
            <ac:inkMk id="81" creationId="{49FCD959-C6B1-40BC-9F01-9BEFFCB8A99A}"/>
          </ac:inkMkLst>
        </pc:inkChg>
        <pc:inkChg chg="add mod">
          <ac:chgData name="Venkatasubramanian, Mani V." userId="fbe5ce37-0145-4c31-b84a-b36f8beac5f3" providerId="ADAL" clId="{5E040AA6-F30F-4C08-8B37-3D37C81C9CF7}" dt="2023-03-02T16:38:07.403" v="1866"/>
          <ac:inkMkLst>
            <pc:docMk/>
            <pc:sldMk cId="1675980339" sldId="266"/>
            <ac:inkMk id="82" creationId="{146D8559-9027-799B-7A2A-2515DE07A8BB}"/>
          </ac:inkMkLst>
        </pc:inkChg>
        <pc:inkChg chg="add mod">
          <ac:chgData name="Venkatasubramanian, Mani V." userId="fbe5ce37-0145-4c31-b84a-b36f8beac5f3" providerId="ADAL" clId="{5E040AA6-F30F-4C08-8B37-3D37C81C9CF7}" dt="2023-03-02T16:38:07.403" v="1866"/>
          <ac:inkMkLst>
            <pc:docMk/>
            <pc:sldMk cId="1675980339" sldId="266"/>
            <ac:inkMk id="83" creationId="{5641AE90-4ACD-CDE9-40B3-FBA09908B616}"/>
          </ac:inkMkLst>
        </pc:inkChg>
        <pc:inkChg chg="add mod">
          <ac:chgData name="Venkatasubramanian, Mani V." userId="fbe5ce37-0145-4c31-b84a-b36f8beac5f3" providerId="ADAL" clId="{5E040AA6-F30F-4C08-8B37-3D37C81C9CF7}" dt="2023-03-02T16:38:07.403" v="1866"/>
          <ac:inkMkLst>
            <pc:docMk/>
            <pc:sldMk cId="1675980339" sldId="266"/>
            <ac:inkMk id="84" creationId="{F3301023-CAE6-FF4C-2CA7-941E0DE54D09}"/>
          </ac:inkMkLst>
        </pc:inkChg>
        <pc:inkChg chg="add mod">
          <ac:chgData name="Venkatasubramanian, Mani V." userId="fbe5ce37-0145-4c31-b84a-b36f8beac5f3" providerId="ADAL" clId="{5E040AA6-F30F-4C08-8B37-3D37C81C9CF7}" dt="2023-03-02T16:38:07.403" v="1866"/>
          <ac:inkMkLst>
            <pc:docMk/>
            <pc:sldMk cId="1675980339" sldId="266"/>
            <ac:inkMk id="85" creationId="{5EB4CED9-14F6-D367-B562-C1DAAEFE2536}"/>
          </ac:inkMkLst>
        </pc:inkChg>
        <pc:inkChg chg="add">
          <ac:chgData name="Venkatasubramanian, Mani V." userId="fbe5ce37-0145-4c31-b84a-b36f8beac5f3" providerId="ADAL" clId="{5E040AA6-F30F-4C08-8B37-3D37C81C9CF7}" dt="2023-03-02T16:32:18.195" v="1683" actId="9405"/>
          <ac:inkMkLst>
            <pc:docMk/>
            <pc:sldMk cId="1675980339" sldId="266"/>
            <ac:inkMk id="88" creationId="{2B74D5DF-1001-AD46-98FF-B15B429C328E}"/>
          </ac:inkMkLst>
        </pc:inkChg>
        <pc:inkChg chg="add">
          <ac:chgData name="Venkatasubramanian, Mani V." userId="fbe5ce37-0145-4c31-b84a-b36f8beac5f3" providerId="ADAL" clId="{5E040AA6-F30F-4C08-8B37-3D37C81C9CF7}" dt="2023-03-02T16:32:22.487" v="1684" actId="9405"/>
          <ac:inkMkLst>
            <pc:docMk/>
            <pc:sldMk cId="1675980339" sldId="266"/>
            <ac:inkMk id="89" creationId="{747BAC80-42B9-B866-999B-1A24F6B54B8B}"/>
          </ac:inkMkLst>
        </pc:inkChg>
        <pc:inkChg chg="add mod">
          <ac:chgData name="Venkatasubramanian, Mani V." userId="fbe5ce37-0145-4c31-b84a-b36f8beac5f3" providerId="ADAL" clId="{5E040AA6-F30F-4C08-8B37-3D37C81C9CF7}" dt="2023-03-02T16:38:07.403" v="1866"/>
          <ac:inkMkLst>
            <pc:docMk/>
            <pc:sldMk cId="1675980339" sldId="266"/>
            <ac:inkMk id="90" creationId="{D4278BDB-C676-7DF1-D07B-EB6651CD53D9}"/>
          </ac:inkMkLst>
        </pc:inkChg>
        <pc:inkChg chg="add mod">
          <ac:chgData name="Venkatasubramanian, Mani V." userId="fbe5ce37-0145-4c31-b84a-b36f8beac5f3" providerId="ADAL" clId="{5E040AA6-F30F-4C08-8B37-3D37C81C9CF7}" dt="2023-03-02T16:38:07.403" v="1866"/>
          <ac:inkMkLst>
            <pc:docMk/>
            <pc:sldMk cId="1675980339" sldId="266"/>
            <ac:inkMk id="91" creationId="{336F640D-8508-CCD5-969C-BDB7B8CE2824}"/>
          </ac:inkMkLst>
        </pc:inkChg>
        <pc:inkChg chg="add mod">
          <ac:chgData name="Venkatasubramanian, Mani V." userId="fbe5ce37-0145-4c31-b84a-b36f8beac5f3" providerId="ADAL" clId="{5E040AA6-F30F-4C08-8B37-3D37C81C9CF7}" dt="2023-03-02T16:38:07.403" v="1866"/>
          <ac:inkMkLst>
            <pc:docMk/>
            <pc:sldMk cId="1675980339" sldId="266"/>
            <ac:inkMk id="92" creationId="{51B578EE-0209-6B5D-F39C-A3EA46F5B1EF}"/>
          </ac:inkMkLst>
        </pc:inkChg>
        <pc:inkChg chg="add mod">
          <ac:chgData name="Venkatasubramanian, Mani V." userId="fbe5ce37-0145-4c31-b84a-b36f8beac5f3" providerId="ADAL" clId="{5E040AA6-F30F-4C08-8B37-3D37C81C9CF7}" dt="2023-03-02T16:38:07.403" v="1866"/>
          <ac:inkMkLst>
            <pc:docMk/>
            <pc:sldMk cId="1675980339" sldId="266"/>
            <ac:inkMk id="93" creationId="{F1864748-8D8A-B724-F5F3-10511BF098C5}"/>
          </ac:inkMkLst>
        </pc:inkChg>
        <pc:inkChg chg="add mod">
          <ac:chgData name="Venkatasubramanian, Mani V." userId="fbe5ce37-0145-4c31-b84a-b36f8beac5f3" providerId="ADAL" clId="{5E040AA6-F30F-4C08-8B37-3D37C81C9CF7}" dt="2023-03-02T16:38:07.403" v="1866"/>
          <ac:inkMkLst>
            <pc:docMk/>
            <pc:sldMk cId="1675980339" sldId="266"/>
            <ac:inkMk id="94" creationId="{CF12A775-AE4C-7BAD-FDEF-DC11554C2444}"/>
          </ac:inkMkLst>
        </pc:inkChg>
        <pc:inkChg chg="add mod">
          <ac:chgData name="Venkatasubramanian, Mani V." userId="fbe5ce37-0145-4c31-b84a-b36f8beac5f3" providerId="ADAL" clId="{5E040AA6-F30F-4C08-8B37-3D37C81C9CF7}" dt="2023-03-02T16:38:07.403" v="1866"/>
          <ac:inkMkLst>
            <pc:docMk/>
            <pc:sldMk cId="1675980339" sldId="266"/>
            <ac:inkMk id="95" creationId="{9D56D1E5-707D-1646-E307-3BAFA3CF7E04}"/>
          </ac:inkMkLst>
        </pc:inkChg>
        <pc:inkChg chg="add mod">
          <ac:chgData name="Venkatasubramanian, Mani V." userId="fbe5ce37-0145-4c31-b84a-b36f8beac5f3" providerId="ADAL" clId="{5E040AA6-F30F-4C08-8B37-3D37C81C9CF7}" dt="2023-03-02T16:38:07.403" v="1866"/>
          <ac:inkMkLst>
            <pc:docMk/>
            <pc:sldMk cId="1675980339" sldId="266"/>
            <ac:inkMk id="96" creationId="{922636BF-683B-E550-4ABF-C2F37EDC9AD8}"/>
          </ac:inkMkLst>
        </pc:inkChg>
        <pc:inkChg chg="add mod">
          <ac:chgData name="Venkatasubramanian, Mani V." userId="fbe5ce37-0145-4c31-b84a-b36f8beac5f3" providerId="ADAL" clId="{5E040AA6-F30F-4C08-8B37-3D37C81C9CF7}" dt="2023-03-02T16:38:07.403" v="1866"/>
          <ac:inkMkLst>
            <pc:docMk/>
            <pc:sldMk cId="1675980339" sldId="266"/>
            <ac:inkMk id="97" creationId="{2B15824A-7C67-479A-E2F4-807839A1838D}"/>
          </ac:inkMkLst>
        </pc:inkChg>
        <pc:inkChg chg="add mod">
          <ac:chgData name="Venkatasubramanian, Mani V." userId="fbe5ce37-0145-4c31-b84a-b36f8beac5f3" providerId="ADAL" clId="{5E040AA6-F30F-4C08-8B37-3D37C81C9CF7}" dt="2023-03-02T16:38:07.403" v="1866"/>
          <ac:inkMkLst>
            <pc:docMk/>
            <pc:sldMk cId="1675980339" sldId="266"/>
            <ac:inkMk id="98" creationId="{5BED9995-824C-837A-C830-7B6E17F6118A}"/>
          </ac:inkMkLst>
        </pc:inkChg>
        <pc:inkChg chg="add mod">
          <ac:chgData name="Venkatasubramanian, Mani V." userId="fbe5ce37-0145-4c31-b84a-b36f8beac5f3" providerId="ADAL" clId="{5E040AA6-F30F-4C08-8B37-3D37C81C9CF7}" dt="2023-03-02T16:38:07.403" v="1866"/>
          <ac:inkMkLst>
            <pc:docMk/>
            <pc:sldMk cId="1675980339" sldId="266"/>
            <ac:inkMk id="99" creationId="{E5BC160B-04D5-76AA-8D5E-862260E74AC1}"/>
          </ac:inkMkLst>
        </pc:inkChg>
        <pc:inkChg chg="add mod">
          <ac:chgData name="Venkatasubramanian, Mani V." userId="fbe5ce37-0145-4c31-b84a-b36f8beac5f3" providerId="ADAL" clId="{5E040AA6-F30F-4C08-8B37-3D37C81C9CF7}" dt="2023-03-02T16:38:07.403" v="1866"/>
          <ac:inkMkLst>
            <pc:docMk/>
            <pc:sldMk cId="1675980339" sldId="266"/>
            <ac:inkMk id="101" creationId="{759CCE8A-A8F9-7DAD-C6E9-09A25F42F2E7}"/>
          </ac:inkMkLst>
        </pc:inkChg>
        <pc:inkChg chg="add mod">
          <ac:chgData name="Venkatasubramanian, Mani V." userId="fbe5ce37-0145-4c31-b84a-b36f8beac5f3" providerId="ADAL" clId="{5E040AA6-F30F-4C08-8B37-3D37C81C9CF7}" dt="2023-03-02T16:38:07.403" v="1866"/>
          <ac:inkMkLst>
            <pc:docMk/>
            <pc:sldMk cId="1675980339" sldId="266"/>
            <ac:inkMk id="102" creationId="{93EEDB85-C9A6-6218-3E59-61BE738C781E}"/>
          </ac:inkMkLst>
        </pc:inkChg>
        <pc:inkChg chg="add mod">
          <ac:chgData name="Venkatasubramanian, Mani V." userId="fbe5ce37-0145-4c31-b84a-b36f8beac5f3" providerId="ADAL" clId="{5E040AA6-F30F-4C08-8B37-3D37C81C9CF7}" dt="2023-03-02T16:38:07.403" v="1866"/>
          <ac:inkMkLst>
            <pc:docMk/>
            <pc:sldMk cId="1675980339" sldId="266"/>
            <ac:inkMk id="103" creationId="{9088DCD1-F7D2-B7B3-C6E1-FAD827AE86BE}"/>
          </ac:inkMkLst>
        </pc:inkChg>
        <pc:inkChg chg="add mod">
          <ac:chgData name="Venkatasubramanian, Mani V." userId="fbe5ce37-0145-4c31-b84a-b36f8beac5f3" providerId="ADAL" clId="{5E040AA6-F30F-4C08-8B37-3D37C81C9CF7}" dt="2023-03-02T16:38:07.403" v="1866"/>
          <ac:inkMkLst>
            <pc:docMk/>
            <pc:sldMk cId="1675980339" sldId="266"/>
            <ac:inkMk id="104" creationId="{0EAD59F7-219D-F804-DEB0-32CAB0123E40}"/>
          </ac:inkMkLst>
        </pc:inkChg>
        <pc:inkChg chg="add mod">
          <ac:chgData name="Venkatasubramanian, Mani V." userId="fbe5ce37-0145-4c31-b84a-b36f8beac5f3" providerId="ADAL" clId="{5E040AA6-F30F-4C08-8B37-3D37C81C9CF7}" dt="2023-03-02T16:38:07.403" v="1866"/>
          <ac:inkMkLst>
            <pc:docMk/>
            <pc:sldMk cId="1675980339" sldId="266"/>
            <ac:inkMk id="105" creationId="{97D02B9D-DB75-B2CD-B5A0-2FD14847BBA1}"/>
          </ac:inkMkLst>
        </pc:inkChg>
        <pc:inkChg chg="add mod">
          <ac:chgData name="Venkatasubramanian, Mani V." userId="fbe5ce37-0145-4c31-b84a-b36f8beac5f3" providerId="ADAL" clId="{5E040AA6-F30F-4C08-8B37-3D37C81C9CF7}" dt="2023-03-02T16:38:07.403" v="1866"/>
          <ac:inkMkLst>
            <pc:docMk/>
            <pc:sldMk cId="1675980339" sldId="266"/>
            <ac:inkMk id="106" creationId="{F4D9566D-333B-3EEB-1037-4FE8933F8B6A}"/>
          </ac:inkMkLst>
        </pc:inkChg>
        <pc:inkChg chg="add mod">
          <ac:chgData name="Venkatasubramanian, Mani V." userId="fbe5ce37-0145-4c31-b84a-b36f8beac5f3" providerId="ADAL" clId="{5E040AA6-F30F-4C08-8B37-3D37C81C9CF7}" dt="2023-03-02T16:38:07.403" v="1866"/>
          <ac:inkMkLst>
            <pc:docMk/>
            <pc:sldMk cId="1675980339" sldId="266"/>
            <ac:inkMk id="108" creationId="{67DE4282-CAE4-C347-A980-2FAD92BA273E}"/>
          </ac:inkMkLst>
        </pc:inkChg>
        <pc:inkChg chg="add mod">
          <ac:chgData name="Venkatasubramanian, Mani V." userId="fbe5ce37-0145-4c31-b84a-b36f8beac5f3" providerId="ADAL" clId="{5E040AA6-F30F-4C08-8B37-3D37C81C9CF7}" dt="2023-03-02T16:38:07.403" v="1866"/>
          <ac:inkMkLst>
            <pc:docMk/>
            <pc:sldMk cId="1675980339" sldId="266"/>
            <ac:inkMk id="109" creationId="{AF9C59A8-4552-597C-564D-ABDDE8EB340D}"/>
          </ac:inkMkLst>
        </pc:inkChg>
        <pc:inkChg chg="add mod">
          <ac:chgData name="Venkatasubramanian, Mani V." userId="fbe5ce37-0145-4c31-b84a-b36f8beac5f3" providerId="ADAL" clId="{5E040AA6-F30F-4C08-8B37-3D37C81C9CF7}" dt="2023-03-02T16:38:07.403" v="1866"/>
          <ac:inkMkLst>
            <pc:docMk/>
            <pc:sldMk cId="1675980339" sldId="266"/>
            <ac:inkMk id="110" creationId="{07CDA08C-CCCE-D504-7855-A7322585EC84}"/>
          </ac:inkMkLst>
        </pc:inkChg>
        <pc:inkChg chg="add mod">
          <ac:chgData name="Venkatasubramanian, Mani V." userId="fbe5ce37-0145-4c31-b84a-b36f8beac5f3" providerId="ADAL" clId="{5E040AA6-F30F-4C08-8B37-3D37C81C9CF7}" dt="2023-03-02T16:38:07.403" v="1866"/>
          <ac:inkMkLst>
            <pc:docMk/>
            <pc:sldMk cId="1675980339" sldId="266"/>
            <ac:inkMk id="112" creationId="{9BFB41CE-4212-5904-F85C-83AB1C8AC244}"/>
          </ac:inkMkLst>
        </pc:inkChg>
        <pc:inkChg chg="add mod">
          <ac:chgData name="Venkatasubramanian, Mani V." userId="fbe5ce37-0145-4c31-b84a-b36f8beac5f3" providerId="ADAL" clId="{5E040AA6-F30F-4C08-8B37-3D37C81C9CF7}" dt="2023-03-02T16:38:07.403" v="1866"/>
          <ac:inkMkLst>
            <pc:docMk/>
            <pc:sldMk cId="1675980339" sldId="266"/>
            <ac:inkMk id="113" creationId="{308F66A6-15A8-A734-3536-4C323C92AC05}"/>
          </ac:inkMkLst>
        </pc:inkChg>
        <pc:inkChg chg="add mod">
          <ac:chgData name="Venkatasubramanian, Mani V." userId="fbe5ce37-0145-4c31-b84a-b36f8beac5f3" providerId="ADAL" clId="{5E040AA6-F30F-4C08-8B37-3D37C81C9CF7}" dt="2023-03-02T16:38:07.403" v="1866"/>
          <ac:inkMkLst>
            <pc:docMk/>
            <pc:sldMk cId="1675980339" sldId="266"/>
            <ac:inkMk id="114" creationId="{7195CA25-86C0-76E8-8257-918D8542D291}"/>
          </ac:inkMkLst>
        </pc:inkChg>
        <pc:inkChg chg="add mod">
          <ac:chgData name="Venkatasubramanian, Mani V." userId="fbe5ce37-0145-4c31-b84a-b36f8beac5f3" providerId="ADAL" clId="{5E040AA6-F30F-4C08-8B37-3D37C81C9CF7}" dt="2023-03-02T16:38:07.403" v="1866"/>
          <ac:inkMkLst>
            <pc:docMk/>
            <pc:sldMk cId="1675980339" sldId="266"/>
            <ac:inkMk id="115" creationId="{116F2090-3C3A-1DCA-A36E-087A3A759768}"/>
          </ac:inkMkLst>
        </pc:inkChg>
        <pc:inkChg chg="add mod">
          <ac:chgData name="Venkatasubramanian, Mani V." userId="fbe5ce37-0145-4c31-b84a-b36f8beac5f3" providerId="ADAL" clId="{5E040AA6-F30F-4C08-8B37-3D37C81C9CF7}" dt="2023-03-02T16:38:07.403" v="1866"/>
          <ac:inkMkLst>
            <pc:docMk/>
            <pc:sldMk cId="1675980339" sldId="266"/>
            <ac:inkMk id="116" creationId="{A43860C6-2B64-C5D4-58FE-8F2AAFFC4FC8}"/>
          </ac:inkMkLst>
        </pc:inkChg>
        <pc:inkChg chg="add mod">
          <ac:chgData name="Venkatasubramanian, Mani V." userId="fbe5ce37-0145-4c31-b84a-b36f8beac5f3" providerId="ADAL" clId="{5E040AA6-F30F-4C08-8B37-3D37C81C9CF7}" dt="2023-03-02T16:38:07.403" v="1866"/>
          <ac:inkMkLst>
            <pc:docMk/>
            <pc:sldMk cId="1675980339" sldId="266"/>
            <ac:inkMk id="118" creationId="{AD34F2C7-F1C7-C25F-434C-0BBA55AA10F6}"/>
          </ac:inkMkLst>
        </pc:inkChg>
        <pc:inkChg chg="add mod">
          <ac:chgData name="Venkatasubramanian, Mani V." userId="fbe5ce37-0145-4c31-b84a-b36f8beac5f3" providerId="ADAL" clId="{5E040AA6-F30F-4C08-8B37-3D37C81C9CF7}" dt="2023-03-02T16:38:07.403" v="1866"/>
          <ac:inkMkLst>
            <pc:docMk/>
            <pc:sldMk cId="1675980339" sldId="266"/>
            <ac:inkMk id="119" creationId="{B768AF4B-AE2D-9F76-3364-78FB844858E8}"/>
          </ac:inkMkLst>
        </pc:inkChg>
        <pc:inkChg chg="add mod">
          <ac:chgData name="Venkatasubramanian, Mani V." userId="fbe5ce37-0145-4c31-b84a-b36f8beac5f3" providerId="ADAL" clId="{5E040AA6-F30F-4C08-8B37-3D37C81C9CF7}" dt="2023-03-02T16:38:07.403" v="1866"/>
          <ac:inkMkLst>
            <pc:docMk/>
            <pc:sldMk cId="1675980339" sldId="266"/>
            <ac:inkMk id="120" creationId="{842D7B39-789B-209E-D11D-2BF6E9261D6F}"/>
          </ac:inkMkLst>
        </pc:inkChg>
        <pc:inkChg chg="add mod">
          <ac:chgData name="Venkatasubramanian, Mani V." userId="fbe5ce37-0145-4c31-b84a-b36f8beac5f3" providerId="ADAL" clId="{5E040AA6-F30F-4C08-8B37-3D37C81C9CF7}" dt="2023-03-02T16:38:07.403" v="1866"/>
          <ac:inkMkLst>
            <pc:docMk/>
            <pc:sldMk cId="1675980339" sldId="266"/>
            <ac:inkMk id="121" creationId="{02B83157-9C25-38B8-8BE3-F6B706CAEEF0}"/>
          </ac:inkMkLst>
        </pc:inkChg>
        <pc:inkChg chg="add mod">
          <ac:chgData name="Venkatasubramanian, Mani V." userId="fbe5ce37-0145-4c31-b84a-b36f8beac5f3" providerId="ADAL" clId="{5E040AA6-F30F-4C08-8B37-3D37C81C9CF7}" dt="2023-03-02T16:38:07.403" v="1866"/>
          <ac:inkMkLst>
            <pc:docMk/>
            <pc:sldMk cId="1675980339" sldId="266"/>
            <ac:inkMk id="123" creationId="{5CD8F74B-654D-93A8-6415-831E0863F834}"/>
          </ac:inkMkLst>
        </pc:inkChg>
        <pc:inkChg chg="add mod">
          <ac:chgData name="Venkatasubramanian, Mani V." userId="fbe5ce37-0145-4c31-b84a-b36f8beac5f3" providerId="ADAL" clId="{5E040AA6-F30F-4C08-8B37-3D37C81C9CF7}" dt="2023-03-02T16:38:07.403" v="1866"/>
          <ac:inkMkLst>
            <pc:docMk/>
            <pc:sldMk cId="1675980339" sldId="266"/>
            <ac:inkMk id="124" creationId="{9CCC3416-FB8F-6466-3618-5C16A3C250C0}"/>
          </ac:inkMkLst>
        </pc:inkChg>
        <pc:inkChg chg="add mod">
          <ac:chgData name="Venkatasubramanian, Mani V." userId="fbe5ce37-0145-4c31-b84a-b36f8beac5f3" providerId="ADAL" clId="{5E040AA6-F30F-4C08-8B37-3D37C81C9CF7}" dt="2023-03-02T16:38:07.403" v="1866"/>
          <ac:inkMkLst>
            <pc:docMk/>
            <pc:sldMk cId="1675980339" sldId="266"/>
            <ac:inkMk id="125" creationId="{EEF53B60-60CC-E420-25E8-9CC75E956E70}"/>
          </ac:inkMkLst>
        </pc:inkChg>
        <pc:inkChg chg="add mod">
          <ac:chgData name="Venkatasubramanian, Mani V." userId="fbe5ce37-0145-4c31-b84a-b36f8beac5f3" providerId="ADAL" clId="{5E040AA6-F30F-4C08-8B37-3D37C81C9CF7}" dt="2023-03-02T16:38:07.403" v="1866"/>
          <ac:inkMkLst>
            <pc:docMk/>
            <pc:sldMk cId="1675980339" sldId="266"/>
            <ac:inkMk id="126" creationId="{DCBF0FD5-334B-2777-A6A2-63A547DC16DC}"/>
          </ac:inkMkLst>
        </pc:inkChg>
        <pc:inkChg chg="add mod">
          <ac:chgData name="Venkatasubramanian, Mani V." userId="fbe5ce37-0145-4c31-b84a-b36f8beac5f3" providerId="ADAL" clId="{5E040AA6-F30F-4C08-8B37-3D37C81C9CF7}" dt="2023-03-02T16:38:07.403" v="1866"/>
          <ac:inkMkLst>
            <pc:docMk/>
            <pc:sldMk cId="1675980339" sldId="266"/>
            <ac:inkMk id="127" creationId="{0F39074B-4659-E790-8C2C-6F544E9247D1}"/>
          </ac:inkMkLst>
        </pc:inkChg>
        <pc:inkChg chg="add mod">
          <ac:chgData name="Venkatasubramanian, Mani V." userId="fbe5ce37-0145-4c31-b84a-b36f8beac5f3" providerId="ADAL" clId="{5E040AA6-F30F-4C08-8B37-3D37C81C9CF7}" dt="2023-03-02T16:38:07.403" v="1866"/>
          <ac:inkMkLst>
            <pc:docMk/>
            <pc:sldMk cId="1675980339" sldId="266"/>
            <ac:inkMk id="128" creationId="{9F6D2D53-C79C-689C-1008-993BEC1B62A4}"/>
          </ac:inkMkLst>
        </pc:inkChg>
        <pc:inkChg chg="add mod">
          <ac:chgData name="Venkatasubramanian, Mani V." userId="fbe5ce37-0145-4c31-b84a-b36f8beac5f3" providerId="ADAL" clId="{5E040AA6-F30F-4C08-8B37-3D37C81C9CF7}" dt="2023-03-02T16:38:07.403" v="1866"/>
          <ac:inkMkLst>
            <pc:docMk/>
            <pc:sldMk cId="1675980339" sldId="266"/>
            <ac:inkMk id="129" creationId="{5A2250C0-D368-53BE-7667-3B6C3339BD41}"/>
          </ac:inkMkLst>
        </pc:inkChg>
        <pc:inkChg chg="add mod">
          <ac:chgData name="Venkatasubramanian, Mani V." userId="fbe5ce37-0145-4c31-b84a-b36f8beac5f3" providerId="ADAL" clId="{5E040AA6-F30F-4C08-8B37-3D37C81C9CF7}" dt="2023-03-02T16:38:07.403" v="1866"/>
          <ac:inkMkLst>
            <pc:docMk/>
            <pc:sldMk cId="1675980339" sldId="266"/>
            <ac:inkMk id="130" creationId="{BD841507-E59A-98ED-DD3E-508585929883}"/>
          </ac:inkMkLst>
        </pc:inkChg>
        <pc:inkChg chg="add mod">
          <ac:chgData name="Venkatasubramanian, Mani V." userId="fbe5ce37-0145-4c31-b84a-b36f8beac5f3" providerId="ADAL" clId="{5E040AA6-F30F-4C08-8B37-3D37C81C9CF7}" dt="2023-03-02T16:38:07.403" v="1866"/>
          <ac:inkMkLst>
            <pc:docMk/>
            <pc:sldMk cId="1675980339" sldId="266"/>
            <ac:inkMk id="131" creationId="{FB06C804-17CA-55F7-E505-CF8DF741E5B1}"/>
          </ac:inkMkLst>
        </pc:inkChg>
        <pc:inkChg chg="add mod">
          <ac:chgData name="Venkatasubramanian, Mani V." userId="fbe5ce37-0145-4c31-b84a-b36f8beac5f3" providerId="ADAL" clId="{5E040AA6-F30F-4C08-8B37-3D37C81C9CF7}" dt="2023-03-02T16:38:07.403" v="1866"/>
          <ac:inkMkLst>
            <pc:docMk/>
            <pc:sldMk cId="1675980339" sldId="266"/>
            <ac:inkMk id="133" creationId="{834F0C71-D6CD-6B64-6F94-4E0AD0EFABDB}"/>
          </ac:inkMkLst>
        </pc:inkChg>
        <pc:inkChg chg="add mod">
          <ac:chgData name="Venkatasubramanian, Mani V." userId="fbe5ce37-0145-4c31-b84a-b36f8beac5f3" providerId="ADAL" clId="{5E040AA6-F30F-4C08-8B37-3D37C81C9CF7}" dt="2023-03-02T16:38:07.403" v="1866"/>
          <ac:inkMkLst>
            <pc:docMk/>
            <pc:sldMk cId="1675980339" sldId="266"/>
            <ac:inkMk id="134" creationId="{350EDE58-7A63-2F1E-3238-EEE220DF49FB}"/>
          </ac:inkMkLst>
        </pc:inkChg>
        <pc:inkChg chg="add mod">
          <ac:chgData name="Venkatasubramanian, Mani V." userId="fbe5ce37-0145-4c31-b84a-b36f8beac5f3" providerId="ADAL" clId="{5E040AA6-F30F-4C08-8B37-3D37C81C9CF7}" dt="2023-03-02T16:38:07.403" v="1866"/>
          <ac:inkMkLst>
            <pc:docMk/>
            <pc:sldMk cId="1675980339" sldId="266"/>
            <ac:inkMk id="136" creationId="{1AF0C427-A569-9FE1-CBFE-4032F2A79434}"/>
          </ac:inkMkLst>
        </pc:inkChg>
        <pc:inkChg chg="add mod">
          <ac:chgData name="Venkatasubramanian, Mani V." userId="fbe5ce37-0145-4c31-b84a-b36f8beac5f3" providerId="ADAL" clId="{5E040AA6-F30F-4C08-8B37-3D37C81C9CF7}" dt="2023-03-02T16:38:07.403" v="1866"/>
          <ac:inkMkLst>
            <pc:docMk/>
            <pc:sldMk cId="1675980339" sldId="266"/>
            <ac:inkMk id="137" creationId="{9EE43B1E-53CC-3A5B-8C7C-5A4A852158BB}"/>
          </ac:inkMkLst>
        </pc:inkChg>
        <pc:inkChg chg="add mod">
          <ac:chgData name="Venkatasubramanian, Mani V." userId="fbe5ce37-0145-4c31-b84a-b36f8beac5f3" providerId="ADAL" clId="{5E040AA6-F30F-4C08-8B37-3D37C81C9CF7}" dt="2023-03-02T16:38:07.403" v="1866"/>
          <ac:inkMkLst>
            <pc:docMk/>
            <pc:sldMk cId="1675980339" sldId="266"/>
            <ac:inkMk id="138" creationId="{A3D894A9-B535-5028-2234-CAC6C81BEC86}"/>
          </ac:inkMkLst>
        </pc:inkChg>
        <pc:inkChg chg="add mod">
          <ac:chgData name="Venkatasubramanian, Mani V." userId="fbe5ce37-0145-4c31-b84a-b36f8beac5f3" providerId="ADAL" clId="{5E040AA6-F30F-4C08-8B37-3D37C81C9CF7}" dt="2023-03-02T16:38:07.403" v="1866"/>
          <ac:inkMkLst>
            <pc:docMk/>
            <pc:sldMk cId="1675980339" sldId="266"/>
            <ac:inkMk id="139" creationId="{DE10DA71-10BC-8EE3-2286-70CF8E4443F4}"/>
          </ac:inkMkLst>
        </pc:inkChg>
        <pc:inkChg chg="add mod">
          <ac:chgData name="Venkatasubramanian, Mani V." userId="fbe5ce37-0145-4c31-b84a-b36f8beac5f3" providerId="ADAL" clId="{5E040AA6-F30F-4C08-8B37-3D37C81C9CF7}" dt="2023-03-02T16:38:07.403" v="1866"/>
          <ac:inkMkLst>
            <pc:docMk/>
            <pc:sldMk cId="1675980339" sldId="266"/>
            <ac:inkMk id="140" creationId="{8DC10AC3-7457-CA6A-5B66-5E8E9BD9F2CA}"/>
          </ac:inkMkLst>
        </pc:inkChg>
        <pc:inkChg chg="add mod">
          <ac:chgData name="Venkatasubramanian, Mani V." userId="fbe5ce37-0145-4c31-b84a-b36f8beac5f3" providerId="ADAL" clId="{5E040AA6-F30F-4C08-8B37-3D37C81C9CF7}" dt="2023-03-02T16:38:07.403" v="1866"/>
          <ac:inkMkLst>
            <pc:docMk/>
            <pc:sldMk cId="1675980339" sldId="266"/>
            <ac:inkMk id="141" creationId="{4373EF09-95D8-F28F-E528-06727F043FD7}"/>
          </ac:inkMkLst>
        </pc:inkChg>
        <pc:inkChg chg="add mod">
          <ac:chgData name="Venkatasubramanian, Mani V." userId="fbe5ce37-0145-4c31-b84a-b36f8beac5f3" providerId="ADAL" clId="{5E040AA6-F30F-4C08-8B37-3D37C81C9CF7}" dt="2023-03-02T16:38:07.403" v="1866"/>
          <ac:inkMkLst>
            <pc:docMk/>
            <pc:sldMk cId="1675980339" sldId="266"/>
            <ac:inkMk id="142" creationId="{EDE69F68-663E-DBD6-67E5-1A15D3CCD727}"/>
          </ac:inkMkLst>
        </pc:inkChg>
        <pc:inkChg chg="add mod">
          <ac:chgData name="Venkatasubramanian, Mani V." userId="fbe5ce37-0145-4c31-b84a-b36f8beac5f3" providerId="ADAL" clId="{5E040AA6-F30F-4C08-8B37-3D37C81C9CF7}" dt="2023-03-02T16:38:07.403" v="1866"/>
          <ac:inkMkLst>
            <pc:docMk/>
            <pc:sldMk cId="1675980339" sldId="266"/>
            <ac:inkMk id="143" creationId="{6B5DACF8-CF52-9940-E949-2BD17249CC0B}"/>
          </ac:inkMkLst>
        </pc:inkChg>
        <pc:inkChg chg="add mod">
          <ac:chgData name="Venkatasubramanian, Mani V." userId="fbe5ce37-0145-4c31-b84a-b36f8beac5f3" providerId="ADAL" clId="{5E040AA6-F30F-4C08-8B37-3D37C81C9CF7}" dt="2023-03-02T16:38:07.403" v="1866"/>
          <ac:inkMkLst>
            <pc:docMk/>
            <pc:sldMk cId="1675980339" sldId="266"/>
            <ac:inkMk id="144" creationId="{D684D355-258E-A30D-EE54-56C8ABA52F6A}"/>
          </ac:inkMkLst>
        </pc:inkChg>
        <pc:inkChg chg="add mod">
          <ac:chgData name="Venkatasubramanian, Mani V." userId="fbe5ce37-0145-4c31-b84a-b36f8beac5f3" providerId="ADAL" clId="{5E040AA6-F30F-4C08-8B37-3D37C81C9CF7}" dt="2023-03-02T16:38:07.403" v="1866"/>
          <ac:inkMkLst>
            <pc:docMk/>
            <pc:sldMk cId="1675980339" sldId="266"/>
            <ac:inkMk id="145" creationId="{25132EB1-1823-EFF8-E018-3595E48E84C7}"/>
          </ac:inkMkLst>
        </pc:inkChg>
        <pc:inkChg chg="add mod">
          <ac:chgData name="Venkatasubramanian, Mani V." userId="fbe5ce37-0145-4c31-b84a-b36f8beac5f3" providerId="ADAL" clId="{5E040AA6-F30F-4C08-8B37-3D37C81C9CF7}" dt="2023-03-02T16:38:07.403" v="1866"/>
          <ac:inkMkLst>
            <pc:docMk/>
            <pc:sldMk cId="1675980339" sldId="266"/>
            <ac:inkMk id="146" creationId="{11581DE3-0456-7964-E704-AF9F6A6BFA41}"/>
          </ac:inkMkLst>
        </pc:inkChg>
        <pc:inkChg chg="add mod">
          <ac:chgData name="Venkatasubramanian, Mani V." userId="fbe5ce37-0145-4c31-b84a-b36f8beac5f3" providerId="ADAL" clId="{5E040AA6-F30F-4C08-8B37-3D37C81C9CF7}" dt="2023-03-02T16:38:07.403" v="1866"/>
          <ac:inkMkLst>
            <pc:docMk/>
            <pc:sldMk cId="1675980339" sldId="266"/>
            <ac:inkMk id="150" creationId="{E7A60644-1762-7F4E-C796-8351DBC013F3}"/>
          </ac:inkMkLst>
        </pc:inkChg>
        <pc:inkChg chg="add mod">
          <ac:chgData name="Venkatasubramanian, Mani V." userId="fbe5ce37-0145-4c31-b84a-b36f8beac5f3" providerId="ADAL" clId="{5E040AA6-F30F-4C08-8B37-3D37C81C9CF7}" dt="2023-03-02T16:38:07.403" v="1866"/>
          <ac:inkMkLst>
            <pc:docMk/>
            <pc:sldMk cId="1675980339" sldId="266"/>
            <ac:inkMk id="151" creationId="{F8A0CCC7-7E7E-EA60-05DB-99165CD0C8D1}"/>
          </ac:inkMkLst>
        </pc:inkChg>
        <pc:inkChg chg="add mod">
          <ac:chgData name="Venkatasubramanian, Mani V." userId="fbe5ce37-0145-4c31-b84a-b36f8beac5f3" providerId="ADAL" clId="{5E040AA6-F30F-4C08-8B37-3D37C81C9CF7}" dt="2023-03-02T16:38:07.403" v="1866"/>
          <ac:inkMkLst>
            <pc:docMk/>
            <pc:sldMk cId="1675980339" sldId="266"/>
            <ac:inkMk id="152" creationId="{854F608F-1E98-BBAA-862F-844EDA43F2D7}"/>
          </ac:inkMkLst>
        </pc:inkChg>
        <pc:inkChg chg="add mod">
          <ac:chgData name="Venkatasubramanian, Mani V." userId="fbe5ce37-0145-4c31-b84a-b36f8beac5f3" providerId="ADAL" clId="{5E040AA6-F30F-4C08-8B37-3D37C81C9CF7}" dt="2023-03-02T16:38:07.403" v="1866"/>
          <ac:inkMkLst>
            <pc:docMk/>
            <pc:sldMk cId="1675980339" sldId="266"/>
            <ac:inkMk id="153" creationId="{4C46A49D-FBFB-8390-036C-C3ED3E61E4E6}"/>
          </ac:inkMkLst>
        </pc:inkChg>
        <pc:inkChg chg="add mod">
          <ac:chgData name="Venkatasubramanian, Mani V." userId="fbe5ce37-0145-4c31-b84a-b36f8beac5f3" providerId="ADAL" clId="{5E040AA6-F30F-4C08-8B37-3D37C81C9CF7}" dt="2023-03-02T16:38:07.403" v="1866"/>
          <ac:inkMkLst>
            <pc:docMk/>
            <pc:sldMk cId="1675980339" sldId="266"/>
            <ac:inkMk id="154" creationId="{7FA35154-2514-6B90-4CBB-9716F7750980}"/>
          </ac:inkMkLst>
        </pc:inkChg>
        <pc:inkChg chg="add mod">
          <ac:chgData name="Venkatasubramanian, Mani V." userId="fbe5ce37-0145-4c31-b84a-b36f8beac5f3" providerId="ADAL" clId="{5E040AA6-F30F-4C08-8B37-3D37C81C9CF7}" dt="2023-03-02T16:38:07.403" v="1866"/>
          <ac:inkMkLst>
            <pc:docMk/>
            <pc:sldMk cId="1675980339" sldId="266"/>
            <ac:inkMk id="156" creationId="{9EF07C0D-8A7B-D5CE-AA29-0B058E4FCACB}"/>
          </ac:inkMkLst>
        </pc:inkChg>
        <pc:inkChg chg="add mod">
          <ac:chgData name="Venkatasubramanian, Mani V." userId="fbe5ce37-0145-4c31-b84a-b36f8beac5f3" providerId="ADAL" clId="{5E040AA6-F30F-4C08-8B37-3D37C81C9CF7}" dt="2023-03-02T16:38:07.403" v="1866"/>
          <ac:inkMkLst>
            <pc:docMk/>
            <pc:sldMk cId="1675980339" sldId="266"/>
            <ac:inkMk id="157" creationId="{2C364749-7B90-60F6-19BB-4B40488A754D}"/>
          </ac:inkMkLst>
        </pc:inkChg>
        <pc:inkChg chg="add mod">
          <ac:chgData name="Venkatasubramanian, Mani V." userId="fbe5ce37-0145-4c31-b84a-b36f8beac5f3" providerId="ADAL" clId="{5E040AA6-F30F-4C08-8B37-3D37C81C9CF7}" dt="2023-03-02T16:38:07.403" v="1866"/>
          <ac:inkMkLst>
            <pc:docMk/>
            <pc:sldMk cId="1675980339" sldId="266"/>
            <ac:inkMk id="159" creationId="{3A799350-18D7-1DB9-2A7A-3496F7008DE3}"/>
          </ac:inkMkLst>
        </pc:inkChg>
        <pc:inkChg chg="add mod">
          <ac:chgData name="Venkatasubramanian, Mani V." userId="fbe5ce37-0145-4c31-b84a-b36f8beac5f3" providerId="ADAL" clId="{5E040AA6-F30F-4C08-8B37-3D37C81C9CF7}" dt="2023-03-02T16:38:07.403" v="1866"/>
          <ac:inkMkLst>
            <pc:docMk/>
            <pc:sldMk cId="1675980339" sldId="266"/>
            <ac:inkMk id="160" creationId="{7B6D0CFF-8834-E776-243A-BB5F68C63AF2}"/>
          </ac:inkMkLst>
        </pc:inkChg>
        <pc:inkChg chg="add mod">
          <ac:chgData name="Venkatasubramanian, Mani V." userId="fbe5ce37-0145-4c31-b84a-b36f8beac5f3" providerId="ADAL" clId="{5E040AA6-F30F-4C08-8B37-3D37C81C9CF7}" dt="2023-03-02T16:38:07.403" v="1866"/>
          <ac:inkMkLst>
            <pc:docMk/>
            <pc:sldMk cId="1675980339" sldId="266"/>
            <ac:inkMk id="162" creationId="{2FAD2A54-B18A-3BB8-DD76-1D2D879E97F1}"/>
          </ac:inkMkLst>
        </pc:inkChg>
        <pc:inkChg chg="add mod">
          <ac:chgData name="Venkatasubramanian, Mani V." userId="fbe5ce37-0145-4c31-b84a-b36f8beac5f3" providerId="ADAL" clId="{5E040AA6-F30F-4C08-8B37-3D37C81C9CF7}" dt="2023-03-02T16:38:07.403" v="1866"/>
          <ac:inkMkLst>
            <pc:docMk/>
            <pc:sldMk cId="1675980339" sldId="266"/>
            <ac:inkMk id="164" creationId="{FDC17DBD-2F57-9626-A1BB-A504DA44707B}"/>
          </ac:inkMkLst>
        </pc:inkChg>
        <pc:inkChg chg="add mod">
          <ac:chgData name="Venkatasubramanian, Mani V." userId="fbe5ce37-0145-4c31-b84a-b36f8beac5f3" providerId="ADAL" clId="{5E040AA6-F30F-4C08-8B37-3D37C81C9CF7}" dt="2023-03-02T16:38:07.403" v="1866"/>
          <ac:inkMkLst>
            <pc:docMk/>
            <pc:sldMk cId="1675980339" sldId="266"/>
            <ac:inkMk id="165" creationId="{07723C3A-BD85-8A8B-4EE1-2545468E4DEC}"/>
          </ac:inkMkLst>
        </pc:inkChg>
      </pc:sldChg>
      <pc:sldChg chg="addSp delSp modSp mod">
        <pc:chgData name="Venkatasubramanian, Mani V." userId="fbe5ce37-0145-4c31-b84a-b36f8beac5f3" providerId="ADAL" clId="{5E040AA6-F30F-4C08-8B37-3D37C81C9CF7}" dt="2023-03-02T16:33:59.890" v="1854"/>
        <pc:sldMkLst>
          <pc:docMk/>
          <pc:sldMk cId="1197102484" sldId="267"/>
        </pc:sldMkLst>
        <pc:grpChg chg="mod">
          <ac:chgData name="Venkatasubramanian, Mani V." userId="fbe5ce37-0145-4c31-b84a-b36f8beac5f3" providerId="ADAL" clId="{5E040AA6-F30F-4C08-8B37-3D37C81C9CF7}" dt="2023-03-02T16:33:22.660" v="1780"/>
          <ac:grpSpMkLst>
            <pc:docMk/>
            <pc:sldMk cId="1197102484" sldId="267"/>
            <ac:grpSpMk id="33" creationId="{449FBA73-ECE2-7C81-C1E4-6A655C8A7F71}"/>
          </ac:grpSpMkLst>
        </pc:grpChg>
        <pc:grpChg chg="del mod">
          <ac:chgData name="Venkatasubramanian, Mani V." userId="fbe5ce37-0145-4c31-b84a-b36f8beac5f3" providerId="ADAL" clId="{5E040AA6-F30F-4C08-8B37-3D37C81C9CF7}" dt="2023-03-02T16:33:32.932" v="1801"/>
          <ac:grpSpMkLst>
            <pc:docMk/>
            <pc:sldMk cId="1197102484" sldId="267"/>
            <ac:grpSpMk id="43" creationId="{154FA07F-9F7B-A191-E3D8-875BCAB4139E}"/>
          </ac:grpSpMkLst>
        </pc:grpChg>
        <pc:grpChg chg="del mod">
          <ac:chgData name="Venkatasubramanian, Mani V." userId="fbe5ce37-0145-4c31-b84a-b36f8beac5f3" providerId="ADAL" clId="{5E040AA6-F30F-4C08-8B37-3D37C81C9CF7}" dt="2023-03-02T16:33:34.409" v="1803"/>
          <ac:grpSpMkLst>
            <pc:docMk/>
            <pc:sldMk cId="1197102484" sldId="267"/>
            <ac:grpSpMk id="54" creationId="{D1928957-DDEB-7701-098E-143F33CF34FB}"/>
          </ac:grpSpMkLst>
        </pc:grpChg>
        <pc:grpChg chg="del mod">
          <ac:chgData name="Venkatasubramanian, Mani V." userId="fbe5ce37-0145-4c31-b84a-b36f8beac5f3" providerId="ADAL" clId="{5E040AA6-F30F-4C08-8B37-3D37C81C9CF7}" dt="2023-03-02T16:33:41.248" v="1815"/>
          <ac:grpSpMkLst>
            <pc:docMk/>
            <pc:sldMk cId="1197102484" sldId="267"/>
            <ac:grpSpMk id="55" creationId="{10067407-7142-D827-30CD-7C6052945669}"/>
          </ac:grpSpMkLst>
        </pc:grpChg>
        <pc:grpChg chg="del mod">
          <ac:chgData name="Venkatasubramanian, Mani V." userId="fbe5ce37-0145-4c31-b84a-b36f8beac5f3" providerId="ADAL" clId="{5E040AA6-F30F-4C08-8B37-3D37C81C9CF7}" dt="2023-03-02T16:33:41.248" v="1815"/>
          <ac:grpSpMkLst>
            <pc:docMk/>
            <pc:sldMk cId="1197102484" sldId="267"/>
            <ac:grpSpMk id="57" creationId="{12858170-A133-E12E-CCC5-8235AD58B600}"/>
          </ac:grpSpMkLst>
        </pc:grpChg>
        <pc:grpChg chg="mod">
          <ac:chgData name="Venkatasubramanian, Mani V." userId="fbe5ce37-0145-4c31-b84a-b36f8beac5f3" providerId="ADAL" clId="{5E040AA6-F30F-4C08-8B37-3D37C81C9CF7}" dt="2023-03-02T16:33:41.248" v="1815"/>
          <ac:grpSpMkLst>
            <pc:docMk/>
            <pc:sldMk cId="1197102484" sldId="267"/>
            <ac:grpSpMk id="69" creationId="{5D6FBCDE-C8B7-499F-E4F5-84B24721403E}"/>
          </ac:grpSpMkLst>
        </pc:grpChg>
        <pc:grpChg chg="del mod">
          <ac:chgData name="Venkatasubramanian, Mani V." userId="fbe5ce37-0145-4c31-b84a-b36f8beac5f3" providerId="ADAL" clId="{5E040AA6-F30F-4C08-8B37-3D37C81C9CF7}" dt="2023-03-02T16:33:59.890" v="1854"/>
          <ac:grpSpMkLst>
            <pc:docMk/>
            <pc:sldMk cId="1197102484" sldId="267"/>
            <ac:grpSpMk id="77" creationId="{AD74E1DA-DB5C-E35C-02F8-CC21047E3AED}"/>
          </ac:grpSpMkLst>
        </pc:grpChg>
        <pc:grpChg chg="mod">
          <ac:chgData name="Venkatasubramanian, Mani V." userId="fbe5ce37-0145-4c31-b84a-b36f8beac5f3" providerId="ADAL" clId="{5E040AA6-F30F-4C08-8B37-3D37C81C9CF7}" dt="2023-03-02T16:33:45.139" v="1823"/>
          <ac:grpSpMkLst>
            <pc:docMk/>
            <pc:sldMk cId="1197102484" sldId="267"/>
            <ac:grpSpMk id="78" creationId="{B3CDF87A-E3AB-391C-D962-0FF8E756CE0E}"/>
          </ac:grpSpMkLst>
        </pc:grpChg>
        <pc:grpChg chg="del mod">
          <ac:chgData name="Venkatasubramanian, Mani V." userId="fbe5ce37-0145-4c31-b84a-b36f8beac5f3" providerId="ADAL" clId="{5E040AA6-F30F-4C08-8B37-3D37C81C9CF7}" dt="2023-03-02T16:33:59.890" v="1854"/>
          <ac:grpSpMkLst>
            <pc:docMk/>
            <pc:sldMk cId="1197102484" sldId="267"/>
            <ac:grpSpMk id="94" creationId="{03DB5FCE-0F2F-D45A-B92E-EFC9D8B5F2C3}"/>
          </ac:grpSpMkLst>
        </pc:grpChg>
        <pc:grpChg chg="del mod">
          <ac:chgData name="Venkatasubramanian, Mani V." userId="fbe5ce37-0145-4c31-b84a-b36f8beac5f3" providerId="ADAL" clId="{5E040AA6-F30F-4C08-8B37-3D37C81C9CF7}" dt="2023-03-02T16:33:59.890" v="1854"/>
          <ac:grpSpMkLst>
            <pc:docMk/>
            <pc:sldMk cId="1197102484" sldId="267"/>
            <ac:grpSpMk id="95" creationId="{7F366126-FD17-A5D9-9CB1-E0BB470BC71D}"/>
          </ac:grpSpMkLst>
        </pc:grpChg>
        <pc:grpChg chg="mod">
          <ac:chgData name="Venkatasubramanian, Mani V." userId="fbe5ce37-0145-4c31-b84a-b36f8beac5f3" providerId="ADAL" clId="{5E040AA6-F30F-4C08-8B37-3D37C81C9CF7}" dt="2023-03-02T16:33:59.890" v="1854"/>
          <ac:grpSpMkLst>
            <pc:docMk/>
            <pc:sldMk cId="1197102484" sldId="267"/>
            <ac:grpSpMk id="110" creationId="{87860F04-3114-7ECC-2BF2-CFA8A0464C6E}"/>
          </ac:grpSpMkLst>
        </pc:grpChg>
        <pc:inkChg chg="add mod">
          <ac:chgData name="Venkatasubramanian, Mani V." userId="fbe5ce37-0145-4c31-b84a-b36f8beac5f3" providerId="ADAL" clId="{5E040AA6-F30F-4C08-8B37-3D37C81C9CF7}" dt="2023-03-02T16:33:22.660" v="1780"/>
          <ac:inkMkLst>
            <pc:docMk/>
            <pc:sldMk cId="1197102484" sldId="267"/>
            <ac:inkMk id="2" creationId="{C50A2BE3-53BA-01D5-9976-94ECD20662D4}"/>
          </ac:inkMkLst>
        </pc:inkChg>
        <pc:inkChg chg="add mod">
          <ac:chgData name="Venkatasubramanian, Mani V." userId="fbe5ce37-0145-4c31-b84a-b36f8beac5f3" providerId="ADAL" clId="{5E040AA6-F30F-4C08-8B37-3D37C81C9CF7}" dt="2023-03-02T16:33:22.660" v="1780"/>
          <ac:inkMkLst>
            <pc:docMk/>
            <pc:sldMk cId="1197102484" sldId="267"/>
            <ac:inkMk id="3" creationId="{AAC7AB38-EBAA-512A-B597-EBB957606E4B}"/>
          </ac:inkMkLst>
        </pc:inkChg>
        <pc:inkChg chg="add mod">
          <ac:chgData name="Venkatasubramanian, Mani V." userId="fbe5ce37-0145-4c31-b84a-b36f8beac5f3" providerId="ADAL" clId="{5E040AA6-F30F-4C08-8B37-3D37C81C9CF7}" dt="2023-03-02T16:33:22.660" v="1780"/>
          <ac:inkMkLst>
            <pc:docMk/>
            <pc:sldMk cId="1197102484" sldId="267"/>
            <ac:inkMk id="4" creationId="{AF0911BB-E62C-0A34-DD0A-3CDD60DD20A7}"/>
          </ac:inkMkLst>
        </pc:inkChg>
        <pc:inkChg chg="add mod">
          <ac:chgData name="Venkatasubramanian, Mani V." userId="fbe5ce37-0145-4c31-b84a-b36f8beac5f3" providerId="ADAL" clId="{5E040AA6-F30F-4C08-8B37-3D37C81C9CF7}" dt="2023-03-02T16:33:22.660" v="1780"/>
          <ac:inkMkLst>
            <pc:docMk/>
            <pc:sldMk cId="1197102484" sldId="267"/>
            <ac:inkMk id="5" creationId="{2EB3CA57-70AD-E291-F93C-3E4327F71A32}"/>
          </ac:inkMkLst>
        </pc:inkChg>
        <pc:inkChg chg="add mod">
          <ac:chgData name="Venkatasubramanian, Mani V." userId="fbe5ce37-0145-4c31-b84a-b36f8beac5f3" providerId="ADAL" clId="{5E040AA6-F30F-4C08-8B37-3D37C81C9CF7}" dt="2023-03-02T16:33:22.660" v="1780"/>
          <ac:inkMkLst>
            <pc:docMk/>
            <pc:sldMk cId="1197102484" sldId="267"/>
            <ac:inkMk id="6" creationId="{0CB5F240-4876-B272-8C1C-316D8FB8BDE9}"/>
          </ac:inkMkLst>
        </pc:inkChg>
        <pc:inkChg chg="add mod">
          <ac:chgData name="Venkatasubramanian, Mani V." userId="fbe5ce37-0145-4c31-b84a-b36f8beac5f3" providerId="ADAL" clId="{5E040AA6-F30F-4C08-8B37-3D37C81C9CF7}" dt="2023-03-02T16:33:22.660" v="1780"/>
          <ac:inkMkLst>
            <pc:docMk/>
            <pc:sldMk cId="1197102484" sldId="267"/>
            <ac:inkMk id="7" creationId="{6CA0EC1F-4CD6-6FC7-4A79-E7CD3F36FF1D}"/>
          </ac:inkMkLst>
        </pc:inkChg>
        <pc:inkChg chg="add mod">
          <ac:chgData name="Venkatasubramanian, Mani V." userId="fbe5ce37-0145-4c31-b84a-b36f8beac5f3" providerId="ADAL" clId="{5E040AA6-F30F-4C08-8B37-3D37C81C9CF7}" dt="2023-03-02T16:33:22.660" v="1780"/>
          <ac:inkMkLst>
            <pc:docMk/>
            <pc:sldMk cId="1197102484" sldId="267"/>
            <ac:inkMk id="8" creationId="{DE023956-4B7F-FAFD-7A86-5D816F81A602}"/>
          </ac:inkMkLst>
        </pc:inkChg>
        <pc:inkChg chg="add mod">
          <ac:chgData name="Venkatasubramanian, Mani V." userId="fbe5ce37-0145-4c31-b84a-b36f8beac5f3" providerId="ADAL" clId="{5E040AA6-F30F-4C08-8B37-3D37C81C9CF7}" dt="2023-03-02T16:33:22.660" v="1780"/>
          <ac:inkMkLst>
            <pc:docMk/>
            <pc:sldMk cId="1197102484" sldId="267"/>
            <ac:inkMk id="9" creationId="{C1F172CA-5A85-B967-2DB9-CC7DD7865A56}"/>
          </ac:inkMkLst>
        </pc:inkChg>
        <pc:inkChg chg="add mod">
          <ac:chgData name="Venkatasubramanian, Mani V." userId="fbe5ce37-0145-4c31-b84a-b36f8beac5f3" providerId="ADAL" clId="{5E040AA6-F30F-4C08-8B37-3D37C81C9CF7}" dt="2023-03-02T16:33:22.660" v="1780"/>
          <ac:inkMkLst>
            <pc:docMk/>
            <pc:sldMk cId="1197102484" sldId="267"/>
            <ac:inkMk id="10" creationId="{6C0A50F8-9F52-DCBE-08C2-10DC6205E9F8}"/>
          </ac:inkMkLst>
        </pc:inkChg>
        <pc:inkChg chg="add mod">
          <ac:chgData name="Venkatasubramanian, Mani V." userId="fbe5ce37-0145-4c31-b84a-b36f8beac5f3" providerId="ADAL" clId="{5E040AA6-F30F-4C08-8B37-3D37C81C9CF7}" dt="2023-03-02T16:33:22.660" v="1780"/>
          <ac:inkMkLst>
            <pc:docMk/>
            <pc:sldMk cId="1197102484" sldId="267"/>
            <ac:inkMk id="11" creationId="{E452D0A6-1EE3-E950-B0EA-EE098DDC65AA}"/>
          </ac:inkMkLst>
        </pc:inkChg>
        <pc:inkChg chg="add mod">
          <ac:chgData name="Venkatasubramanian, Mani V." userId="fbe5ce37-0145-4c31-b84a-b36f8beac5f3" providerId="ADAL" clId="{5E040AA6-F30F-4C08-8B37-3D37C81C9CF7}" dt="2023-03-02T16:33:22.660" v="1780"/>
          <ac:inkMkLst>
            <pc:docMk/>
            <pc:sldMk cId="1197102484" sldId="267"/>
            <ac:inkMk id="12" creationId="{0B2E9346-2FA2-5EBC-9D56-CD5DDB498B72}"/>
          </ac:inkMkLst>
        </pc:inkChg>
        <pc:inkChg chg="add mod">
          <ac:chgData name="Venkatasubramanian, Mani V." userId="fbe5ce37-0145-4c31-b84a-b36f8beac5f3" providerId="ADAL" clId="{5E040AA6-F30F-4C08-8B37-3D37C81C9CF7}" dt="2023-03-02T16:33:22.660" v="1780"/>
          <ac:inkMkLst>
            <pc:docMk/>
            <pc:sldMk cId="1197102484" sldId="267"/>
            <ac:inkMk id="13" creationId="{0C40389D-3AB6-9EC6-FD76-945455A2DC2A}"/>
          </ac:inkMkLst>
        </pc:inkChg>
        <pc:inkChg chg="add mod">
          <ac:chgData name="Venkatasubramanian, Mani V." userId="fbe5ce37-0145-4c31-b84a-b36f8beac5f3" providerId="ADAL" clId="{5E040AA6-F30F-4C08-8B37-3D37C81C9CF7}" dt="2023-03-02T16:33:22.660" v="1780"/>
          <ac:inkMkLst>
            <pc:docMk/>
            <pc:sldMk cId="1197102484" sldId="267"/>
            <ac:inkMk id="14" creationId="{959548ED-F493-0E50-37C5-5F6993033F07}"/>
          </ac:inkMkLst>
        </pc:inkChg>
        <pc:inkChg chg="add mod">
          <ac:chgData name="Venkatasubramanian, Mani V." userId="fbe5ce37-0145-4c31-b84a-b36f8beac5f3" providerId="ADAL" clId="{5E040AA6-F30F-4C08-8B37-3D37C81C9CF7}" dt="2023-03-02T16:33:22.660" v="1780"/>
          <ac:inkMkLst>
            <pc:docMk/>
            <pc:sldMk cId="1197102484" sldId="267"/>
            <ac:inkMk id="15" creationId="{AFDF5343-08FD-B3C9-CB83-F8952353FB80}"/>
          </ac:inkMkLst>
        </pc:inkChg>
        <pc:inkChg chg="add mod">
          <ac:chgData name="Venkatasubramanian, Mani V." userId="fbe5ce37-0145-4c31-b84a-b36f8beac5f3" providerId="ADAL" clId="{5E040AA6-F30F-4C08-8B37-3D37C81C9CF7}" dt="2023-03-02T16:33:22.660" v="1780"/>
          <ac:inkMkLst>
            <pc:docMk/>
            <pc:sldMk cId="1197102484" sldId="267"/>
            <ac:inkMk id="16" creationId="{C40F244D-42A5-2F39-64A2-B972BA3A0837}"/>
          </ac:inkMkLst>
        </pc:inkChg>
        <pc:inkChg chg="add mod">
          <ac:chgData name="Venkatasubramanian, Mani V." userId="fbe5ce37-0145-4c31-b84a-b36f8beac5f3" providerId="ADAL" clId="{5E040AA6-F30F-4C08-8B37-3D37C81C9CF7}" dt="2023-03-02T16:33:22.660" v="1780"/>
          <ac:inkMkLst>
            <pc:docMk/>
            <pc:sldMk cId="1197102484" sldId="267"/>
            <ac:inkMk id="17" creationId="{ADC4F1ED-34B0-C786-5B98-7C0E0970C065}"/>
          </ac:inkMkLst>
        </pc:inkChg>
        <pc:inkChg chg="add mod">
          <ac:chgData name="Venkatasubramanian, Mani V." userId="fbe5ce37-0145-4c31-b84a-b36f8beac5f3" providerId="ADAL" clId="{5E040AA6-F30F-4C08-8B37-3D37C81C9CF7}" dt="2023-03-02T16:33:22.660" v="1780"/>
          <ac:inkMkLst>
            <pc:docMk/>
            <pc:sldMk cId="1197102484" sldId="267"/>
            <ac:inkMk id="18" creationId="{D3268F68-956A-7465-BD25-3E6BEC92E75B}"/>
          </ac:inkMkLst>
        </pc:inkChg>
        <pc:inkChg chg="add mod">
          <ac:chgData name="Venkatasubramanian, Mani V." userId="fbe5ce37-0145-4c31-b84a-b36f8beac5f3" providerId="ADAL" clId="{5E040AA6-F30F-4C08-8B37-3D37C81C9CF7}" dt="2023-03-02T16:33:22.660" v="1780"/>
          <ac:inkMkLst>
            <pc:docMk/>
            <pc:sldMk cId="1197102484" sldId="267"/>
            <ac:inkMk id="19" creationId="{FB6AB7E1-F7A8-CA30-3A75-49B16619FE4C}"/>
          </ac:inkMkLst>
        </pc:inkChg>
        <pc:inkChg chg="add mod">
          <ac:chgData name="Venkatasubramanian, Mani V." userId="fbe5ce37-0145-4c31-b84a-b36f8beac5f3" providerId="ADAL" clId="{5E040AA6-F30F-4C08-8B37-3D37C81C9CF7}" dt="2023-03-02T16:33:22.660" v="1780"/>
          <ac:inkMkLst>
            <pc:docMk/>
            <pc:sldMk cId="1197102484" sldId="267"/>
            <ac:inkMk id="20" creationId="{1C325BF0-49A5-4650-17E6-C6687458A515}"/>
          </ac:inkMkLst>
        </pc:inkChg>
        <pc:inkChg chg="add mod">
          <ac:chgData name="Venkatasubramanian, Mani V." userId="fbe5ce37-0145-4c31-b84a-b36f8beac5f3" providerId="ADAL" clId="{5E040AA6-F30F-4C08-8B37-3D37C81C9CF7}" dt="2023-03-02T16:33:22.660" v="1780"/>
          <ac:inkMkLst>
            <pc:docMk/>
            <pc:sldMk cId="1197102484" sldId="267"/>
            <ac:inkMk id="21" creationId="{EECDBA8C-5D86-DCBF-C8AB-5F0127DA1A22}"/>
          </ac:inkMkLst>
        </pc:inkChg>
        <pc:inkChg chg="add mod">
          <ac:chgData name="Venkatasubramanian, Mani V." userId="fbe5ce37-0145-4c31-b84a-b36f8beac5f3" providerId="ADAL" clId="{5E040AA6-F30F-4C08-8B37-3D37C81C9CF7}" dt="2023-03-02T16:33:22.660" v="1780"/>
          <ac:inkMkLst>
            <pc:docMk/>
            <pc:sldMk cId="1197102484" sldId="267"/>
            <ac:inkMk id="22" creationId="{5AE891F8-CC18-D480-E7AE-04A591A65DEC}"/>
          </ac:inkMkLst>
        </pc:inkChg>
        <pc:inkChg chg="add mod">
          <ac:chgData name="Venkatasubramanian, Mani V." userId="fbe5ce37-0145-4c31-b84a-b36f8beac5f3" providerId="ADAL" clId="{5E040AA6-F30F-4C08-8B37-3D37C81C9CF7}" dt="2023-03-02T16:33:22.660" v="1780"/>
          <ac:inkMkLst>
            <pc:docMk/>
            <pc:sldMk cId="1197102484" sldId="267"/>
            <ac:inkMk id="23" creationId="{2B14924D-3D94-2BCB-AE4C-C1A856F786EC}"/>
          </ac:inkMkLst>
        </pc:inkChg>
        <pc:inkChg chg="add mod">
          <ac:chgData name="Venkatasubramanian, Mani V." userId="fbe5ce37-0145-4c31-b84a-b36f8beac5f3" providerId="ADAL" clId="{5E040AA6-F30F-4C08-8B37-3D37C81C9CF7}" dt="2023-03-02T16:33:22.660" v="1780"/>
          <ac:inkMkLst>
            <pc:docMk/>
            <pc:sldMk cId="1197102484" sldId="267"/>
            <ac:inkMk id="24" creationId="{6925680F-22F8-53AC-B4CB-AD999BB666C1}"/>
          </ac:inkMkLst>
        </pc:inkChg>
        <pc:inkChg chg="add mod">
          <ac:chgData name="Venkatasubramanian, Mani V." userId="fbe5ce37-0145-4c31-b84a-b36f8beac5f3" providerId="ADAL" clId="{5E040AA6-F30F-4C08-8B37-3D37C81C9CF7}" dt="2023-03-02T16:33:22.660" v="1780"/>
          <ac:inkMkLst>
            <pc:docMk/>
            <pc:sldMk cId="1197102484" sldId="267"/>
            <ac:inkMk id="25" creationId="{CD054688-09D4-618D-029F-393946754C90}"/>
          </ac:inkMkLst>
        </pc:inkChg>
        <pc:inkChg chg="add mod">
          <ac:chgData name="Venkatasubramanian, Mani V." userId="fbe5ce37-0145-4c31-b84a-b36f8beac5f3" providerId="ADAL" clId="{5E040AA6-F30F-4C08-8B37-3D37C81C9CF7}" dt="2023-03-02T16:33:22.660" v="1780"/>
          <ac:inkMkLst>
            <pc:docMk/>
            <pc:sldMk cId="1197102484" sldId="267"/>
            <ac:inkMk id="26" creationId="{F7C6D43C-A8E9-B70C-5257-8C8FDC97B371}"/>
          </ac:inkMkLst>
        </pc:inkChg>
        <pc:inkChg chg="add mod">
          <ac:chgData name="Venkatasubramanian, Mani V." userId="fbe5ce37-0145-4c31-b84a-b36f8beac5f3" providerId="ADAL" clId="{5E040AA6-F30F-4C08-8B37-3D37C81C9CF7}" dt="2023-03-02T16:33:22.660" v="1780"/>
          <ac:inkMkLst>
            <pc:docMk/>
            <pc:sldMk cId="1197102484" sldId="267"/>
            <ac:inkMk id="27" creationId="{2B83459E-9BE8-293F-7CDC-FB4BAE37913C}"/>
          </ac:inkMkLst>
        </pc:inkChg>
        <pc:inkChg chg="add mod">
          <ac:chgData name="Venkatasubramanian, Mani V." userId="fbe5ce37-0145-4c31-b84a-b36f8beac5f3" providerId="ADAL" clId="{5E040AA6-F30F-4C08-8B37-3D37C81C9CF7}" dt="2023-03-02T16:33:22.660" v="1780"/>
          <ac:inkMkLst>
            <pc:docMk/>
            <pc:sldMk cId="1197102484" sldId="267"/>
            <ac:inkMk id="28" creationId="{8A64CD61-8C10-886C-949B-81F7897F714F}"/>
          </ac:inkMkLst>
        </pc:inkChg>
        <pc:inkChg chg="add mod">
          <ac:chgData name="Venkatasubramanian, Mani V." userId="fbe5ce37-0145-4c31-b84a-b36f8beac5f3" providerId="ADAL" clId="{5E040AA6-F30F-4C08-8B37-3D37C81C9CF7}" dt="2023-03-02T16:33:22.660" v="1780"/>
          <ac:inkMkLst>
            <pc:docMk/>
            <pc:sldMk cId="1197102484" sldId="267"/>
            <ac:inkMk id="29" creationId="{915D43F9-99B2-CB3F-85DF-CE2080091BD0}"/>
          </ac:inkMkLst>
        </pc:inkChg>
        <pc:inkChg chg="add mod">
          <ac:chgData name="Venkatasubramanian, Mani V." userId="fbe5ce37-0145-4c31-b84a-b36f8beac5f3" providerId="ADAL" clId="{5E040AA6-F30F-4C08-8B37-3D37C81C9CF7}" dt="2023-03-02T16:33:22.660" v="1780"/>
          <ac:inkMkLst>
            <pc:docMk/>
            <pc:sldMk cId="1197102484" sldId="267"/>
            <ac:inkMk id="30" creationId="{81A96CF4-40BA-1DA5-47D9-5FD46F3C69DA}"/>
          </ac:inkMkLst>
        </pc:inkChg>
        <pc:inkChg chg="add mod">
          <ac:chgData name="Venkatasubramanian, Mani V." userId="fbe5ce37-0145-4c31-b84a-b36f8beac5f3" providerId="ADAL" clId="{5E040AA6-F30F-4C08-8B37-3D37C81C9CF7}" dt="2023-03-02T16:33:22.660" v="1780"/>
          <ac:inkMkLst>
            <pc:docMk/>
            <pc:sldMk cId="1197102484" sldId="267"/>
            <ac:inkMk id="31" creationId="{2CD0FA4D-F320-53E3-55D3-03A23C58F85C}"/>
          </ac:inkMkLst>
        </pc:inkChg>
        <pc:inkChg chg="add mod">
          <ac:chgData name="Venkatasubramanian, Mani V." userId="fbe5ce37-0145-4c31-b84a-b36f8beac5f3" providerId="ADAL" clId="{5E040AA6-F30F-4C08-8B37-3D37C81C9CF7}" dt="2023-03-02T16:33:22.660" v="1780"/>
          <ac:inkMkLst>
            <pc:docMk/>
            <pc:sldMk cId="1197102484" sldId="267"/>
            <ac:inkMk id="32" creationId="{27E984F4-3E6D-8AED-9651-B62479FB53FA}"/>
          </ac:inkMkLst>
        </pc:inkChg>
        <pc:inkChg chg="add mod">
          <ac:chgData name="Venkatasubramanian, Mani V." userId="fbe5ce37-0145-4c31-b84a-b36f8beac5f3" providerId="ADAL" clId="{5E040AA6-F30F-4C08-8B37-3D37C81C9CF7}" dt="2023-03-02T16:33:41.248" v="1815"/>
          <ac:inkMkLst>
            <pc:docMk/>
            <pc:sldMk cId="1197102484" sldId="267"/>
            <ac:inkMk id="34" creationId="{FA7352C3-60DA-EC08-206C-5C6CEC915768}"/>
          </ac:inkMkLst>
        </pc:inkChg>
        <pc:inkChg chg="add mod">
          <ac:chgData name="Venkatasubramanian, Mani V." userId="fbe5ce37-0145-4c31-b84a-b36f8beac5f3" providerId="ADAL" clId="{5E040AA6-F30F-4C08-8B37-3D37C81C9CF7}" dt="2023-03-02T16:33:41.248" v="1815"/>
          <ac:inkMkLst>
            <pc:docMk/>
            <pc:sldMk cId="1197102484" sldId="267"/>
            <ac:inkMk id="35" creationId="{3737E8D2-DFEC-1B77-AA74-FC2BED77A265}"/>
          </ac:inkMkLst>
        </pc:inkChg>
        <pc:inkChg chg="add mod">
          <ac:chgData name="Venkatasubramanian, Mani V." userId="fbe5ce37-0145-4c31-b84a-b36f8beac5f3" providerId="ADAL" clId="{5E040AA6-F30F-4C08-8B37-3D37C81C9CF7}" dt="2023-03-02T16:33:41.248" v="1815"/>
          <ac:inkMkLst>
            <pc:docMk/>
            <pc:sldMk cId="1197102484" sldId="267"/>
            <ac:inkMk id="36" creationId="{547DFE87-162A-475F-1A88-62A8C7DF6182}"/>
          </ac:inkMkLst>
        </pc:inkChg>
        <pc:inkChg chg="add mod">
          <ac:chgData name="Venkatasubramanian, Mani V." userId="fbe5ce37-0145-4c31-b84a-b36f8beac5f3" providerId="ADAL" clId="{5E040AA6-F30F-4C08-8B37-3D37C81C9CF7}" dt="2023-03-02T16:33:41.248" v="1815"/>
          <ac:inkMkLst>
            <pc:docMk/>
            <pc:sldMk cId="1197102484" sldId="267"/>
            <ac:inkMk id="37" creationId="{68020073-4115-CA8F-B1B2-22AE387D2AEA}"/>
          </ac:inkMkLst>
        </pc:inkChg>
        <pc:inkChg chg="add mod">
          <ac:chgData name="Venkatasubramanian, Mani V." userId="fbe5ce37-0145-4c31-b84a-b36f8beac5f3" providerId="ADAL" clId="{5E040AA6-F30F-4C08-8B37-3D37C81C9CF7}" dt="2023-03-02T16:33:41.248" v="1815"/>
          <ac:inkMkLst>
            <pc:docMk/>
            <pc:sldMk cId="1197102484" sldId="267"/>
            <ac:inkMk id="38" creationId="{CC980F16-6355-F842-1295-333213A1E08D}"/>
          </ac:inkMkLst>
        </pc:inkChg>
        <pc:inkChg chg="add mod">
          <ac:chgData name="Venkatasubramanian, Mani V." userId="fbe5ce37-0145-4c31-b84a-b36f8beac5f3" providerId="ADAL" clId="{5E040AA6-F30F-4C08-8B37-3D37C81C9CF7}" dt="2023-03-02T16:33:41.248" v="1815"/>
          <ac:inkMkLst>
            <pc:docMk/>
            <pc:sldMk cId="1197102484" sldId="267"/>
            <ac:inkMk id="39" creationId="{5758705A-DC42-7BD9-7DE1-ECCA0BA84DA8}"/>
          </ac:inkMkLst>
        </pc:inkChg>
        <pc:inkChg chg="add mod">
          <ac:chgData name="Venkatasubramanian, Mani V." userId="fbe5ce37-0145-4c31-b84a-b36f8beac5f3" providerId="ADAL" clId="{5E040AA6-F30F-4C08-8B37-3D37C81C9CF7}" dt="2023-03-02T16:33:41.248" v="1815"/>
          <ac:inkMkLst>
            <pc:docMk/>
            <pc:sldMk cId="1197102484" sldId="267"/>
            <ac:inkMk id="40" creationId="{FC11A4F3-014E-803C-3030-71C2FA8305E7}"/>
          </ac:inkMkLst>
        </pc:inkChg>
        <pc:inkChg chg="add mod">
          <ac:chgData name="Venkatasubramanian, Mani V." userId="fbe5ce37-0145-4c31-b84a-b36f8beac5f3" providerId="ADAL" clId="{5E040AA6-F30F-4C08-8B37-3D37C81C9CF7}" dt="2023-03-02T16:33:41.248" v="1815"/>
          <ac:inkMkLst>
            <pc:docMk/>
            <pc:sldMk cId="1197102484" sldId="267"/>
            <ac:inkMk id="41" creationId="{4077BC08-4DEB-C3FD-4F37-22282BAE904E}"/>
          </ac:inkMkLst>
        </pc:inkChg>
        <pc:inkChg chg="add mod">
          <ac:chgData name="Venkatasubramanian, Mani V." userId="fbe5ce37-0145-4c31-b84a-b36f8beac5f3" providerId="ADAL" clId="{5E040AA6-F30F-4C08-8B37-3D37C81C9CF7}" dt="2023-03-02T16:33:41.248" v="1815"/>
          <ac:inkMkLst>
            <pc:docMk/>
            <pc:sldMk cId="1197102484" sldId="267"/>
            <ac:inkMk id="42" creationId="{A1932A5E-4378-3437-15FA-E78332EDF352}"/>
          </ac:inkMkLst>
        </pc:inkChg>
        <pc:inkChg chg="add mod">
          <ac:chgData name="Venkatasubramanian, Mani V." userId="fbe5ce37-0145-4c31-b84a-b36f8beac5f3" providerId="ADAL" clId="{5E040AA6-F30F-4C08-8B37-3D37C81C9CF7}" dt="2023-03-02T16:33:41.248" v="1815"/>
          <ac:inkMkLst>
            <pc:docMk/>
            <pc:sldMk cId="1197102484" sldId="267"/>
            <ac:inkMk id="44" creationId="{66F4F397-5C25-8D00-BD3F-682F6DE33BC3}"/>
          </ac:inkMkLst>
        </pc:inkChg>
        <pc:inkChg chg="add mod">
          <ac:chgData name="Venkatasubramanian, Mani V." userId="fbe5ce37-0145-4c31-b84a-b36f8beac5f3" providerId="ADAL" clId="{5E040AA6-F30F-4C08-8B37-3D37C81C9CF7}" dt="2023-03-02T16:33:41.248" v="1815"/>
          <ac:inkMkLst>
            <pc:docMk/>
            <pc:sldMk cId="1197102484" sldId="267"/>
            <ac:inkMk id="45" creationId="{156729A1-386E-26C2-477E-CC9189590CD4}"/>
          </ac:inkMkLst>
        </pc:inkChg>
        <pc:inkChg chg="add mod">
          <ac:chgData name="Venkatasubramanian, Mani V." userId="fbe5ce37-0145-4c31-b84a-b36f8beac5f3" providerId="ADAL" clId="{5E040AA6-F30F-4C08-8B37-3D37C81C9CF7}" dt="2023-03-02T16:33:41.248" v="1815"/>
          <ac:inkMkLst>
            <pc:docMk/>
            <pc:sldMk cId="1197102484" sldId="267"/>
            <ac:inkMk id="46" creationId="{D9248393-CE00-9E7D-47C4-A655AE4F4DD1}"/>
          </ac:inkMkLst>
        </pc:inkChg>
        <pc:inkChg chg="add mod">
          <ac:chgData name="Venkatasubramanian, Mani V." userId="fbe5ce37-0145-4c31-b84a-b36f8beac5f3" providerId="ADAL" clId="{5E040AA6-F30F-4C08-8B37-3D37C81C9CF7}" dt="2023-03-02T16:33:41.248" v="1815"/>
          <ac:inkMkLst>
            <pc:docMk/>
            <pc:sldMk cId="1197102484" sldId="267"/>
            <ac:inkMk id="47" creationId="{545D34C7-A76F-A984-FB8D-21EA5524CE3B}"/>
          </ac:inkMkLst>
        </pc:inkChg>
        <pc:inkChg chg="add mod">
          <ac:chgData name="Venkatasubramanian, Mani V." userId="fbe5ce37-0145-4c31-b84a-b36f8beac5f3" providerId="ADAL" clId="{5E040AA6-F30F-4C08-8B37-3D37C81C9CF7}" dt="2023-03-02T16:33:41.248" v="1815"/>
          <ac:inkMkLst>
            <pc:docMk/>
            <pc:sldMk cId="1197102484" sldId="267"/>
            <ac:inkMk id="48" creationId="{55FA1A49-9B6F-EF69-C79F-E166B7F8E4E2}"/>
          </ac:inkMkLst>
        </pc:inkChg>
        <pc:inkChg chg="add mod">
          <ac:chgData name="Venkatasubramanian, Mani V." userId="fbe5ce37-0145-4c31-b84a-b36f8beac5f3" providerId="ADAL" clId="{5E040AA6-F30F-4C08-8B37-3D37C81C9CF7}" dt="2023-03-02T16:33:41.248" v="1815"/>
          <ac:inkMkLst>
            <pc:docMk/>
            <pc:sldMk cId="1197102484" sldId="267"/>
            <ac:inkMk id="49" creationId="{CD3A6E15-024E-F767-49B1-F2A3550FA07D}"/>
          </ac:inkMkLst>
        </pc:inkChg>
        <pc:inkChg chg="add mod">
          <ac:chgData name="Venkatasubramanian, Mani V." userId="fbe5ce37-0145-4c31-b84a-b36f8beac5f3" providerId="ADAL" clId="{5E040AA6-F30F-4C08-8B37-3D37C81C9CF7}" dt="2023-03-02T16:33:41.248" v="1815"/>
          <ac:inkMkLst>
            <pc:docMk/>
            <pc:sldMk cId="1197102484" sldId="267"/>
            <ac:inkMk id="50" creationId="{4FBBFA6F-D67A-CEE5-0F03-9423C7E30B83}"/>
          </ac:inkMkLst>
        </pc:inkChg>
        <pc:inkChg chg="add mod">
          <ac:chgData name="Venkatasubramanian, Mani V." userId="fbe5ce37-0145-4c31-b84a-b36f8beac5f3" providerId="ADAL" clId="{5E040AA6-F30F-4C08-8B37-3D37C81C9CF7}" dt="2023-03-02T16:33:41.248" v="1815"/>
          <ac:inkMkLst>
            <pc:docMk/>
            <pc:sldMk cId="1197102484" sldId="267"/>
            <ac:inkMk id="51" creationId="{B425A3EC-CBD3-EB01-4014-0C6F2C92F3A5}"/>
          </ac:inkMkLst>
        </pc:inkChg>
        <pc:inkChg chg="add mod">
          <ac:chgData name="Venkatasubramanian, Mani V." userId="fbe5ce37-0145-4c31-b84a-b36f8beac5f3" providerId="ADAL" clId="{5E040AA6-F30F-4C08-8B37-3D37C81C9CF7}" dt="2023-03-02T16:33:41.248" v="1815"/>
          <ac:inkMkLst>
            <pc:docMk/>
            <pc:sldMk cId="1197102484" sldId="267"/>
            <ac:inkMk id="52" creationId="{0B34BD8F-AAF3-EFB4-B5C3-A13EE5FB3401}"/>
          </ac:inkMkLst>
        </pc:inkChg>
        <pc:inkChg chg="add mod">
          <ac:chgData name="Venkatasubramanian, Mani V." userId="fbe5ce37-0145-4c31-b84a-b36f8beac5f3" providerId="ADAL" clId="{5E040AA6-F30F-4C08-8B37-3D37C81C9CF7}" dt="2023-03-02T16:33:41.248" v="1815"/>
          <ac:inkMkLst>
            <pc:docMk/>
            <pc:sldMk cId="1197102484" sldId="267"/>
            <ac:inkMk id="53" creationId="{A27F3277-4DAB-BF8E-B70E-3F1EBA311ED9}"/>
          </ac:inkMkLst>
        </pc:inkChg>
        <pc:inkChg chg="add mod">
          <ac:chgData name="Venkatasubramanian, Mani V." userId="fbe5ce37-0145-4c31-b84a-b36f8beac5f3" providerId="ADAL" clId="{5E040AA6-F30F-4C08-8B37-3D37C81C9CF7}" dt="2023-03-02T16:33:41.248" v="1815"/>
          <ac:inkMkLst>
            <pc:docMk/>
            <pc:sldMk cId="1197102484" sldId="267"/>
            <ac:inkMk id="56" creationId="{541FB8C0-1341-0130-493E-6743F07AF664}"/>
          </ac:inkMkLst>
        </pc:inkChg>
        <pc:inkChg chg="add mod">
          <ac:chgData name="Venkatasubramanian, Mani V." userId="fbe5ce37-0145-4c31-b84a-b36f8beac5f3" providerId="ADAL" clId="{5E040AA6-F30F-4C08-8B37-3D37C81C9CF7}" dt="2023-03-02T16:33:41.248" v="1815"/>
          <ac:inkMkLst>
            <pc:docMk/>
            <pc:sldMk cId="1197102484" sldId="267"/>
            <ac:inkMk id="58" creationId="{FA7014E3-C1E9-BE2C-9165-413C57C909FC}"/>
          </ac:inkMkLst>
        </pc:inkChg>
        <pc:inkChg chg="add mod">
          <ac:chgData name="Venkatasubramanian, Mani V." userId="fbe5ce37-0145-4c31-b84a-b36f8beac5f3" providerId="ADAL" clId="{5E040AA6-F30F-4C08-8B37-3D37C81C9CF7}" dt="2023-03-02T16:33:41.248" v="1815"/>
          <ac:inkMkLst>
            <pc:docMk/>
            <pc:sldMk cId="1197102484" sldId="267"/>
            <ac:inkMk id="59" creationId="{11A5DF6C-DF3D-6861-4AF3-5945B66DC185}"/>
          </ac:inkMkLst>
        </pc:inkChg>
        <pc:inkChg chg="add mod">
          <ac:chgData name="Venkatasubramanian, Mani V." userId="fbe5ce37-0145-4c31-b84a-b36f8beac5f3" providerId="ADAL" clId="{5E040AA6-F30F-4C08-8B37-3D37C81C9CF7}" dt="2023-03-02T16:33:41.248" v="1815"/>
          <ac:inkMkLst>
            <pc:docMk/>
            <pc:sldMk cId="1197102484" sldId="267"/>
            <ac:inkMk id="60" creationId="{55F1D486-78A2-CBD9-2304-1E0A06BF1AF8}"/>
          </ac:inkMkLst>
        </pc:inkChg>
        <pc:inkChg chg="add mod">
          <ac:chgData name="Venkatasubramanian, Mani V." userId="fbe5ce37-0145-4c31-b84a-b36f8beac5f3" providerId="ADAL" clId="{5E040AA6-F30F-4C08-8B37-3D37C81C9CF7}" dt="2023-03-02T16:33:41.248" v="1815"/>
          <ac:inkMkLst>
            <pc:docMk/>
            <pc:sldMk cId="1197102484" sldId="267"/>
            <ac:inkMk id="61" creationId="{2CBFFFB4-2917-99CB-DC83-CB3F4C6388E1}"/>
          </ac:inkMkLst>
        </pc:inkChg>
        <pc:inkChg chg="add mod">
          <ac:chgData name="Venkatasubramanian, Mani V." userId="fbe5ce37-0145-4c31-b84a-b36f8beac5f3" providerId="ADAL" clId="{5E040AA6-F30F-4C08-8B37-3D37C81C9CF7}" dt="2023-03-02T16:33:41.248" v="1815"/>
          <ac:inkMkLst>
            <pc:docMk/>
            <pc:sldMk cId="1197102484" sldId="267"/>
            <ac:inkMk id="62" creationId="{FB640379-4202-06F9-5AC8-6C418E0D1CF7}"/>
          </ac:inkMkLst>
        </pc:inkChg>
        <pc:inkChg chg="add mod">
          <ac:chgData name="Venkatasubramanian, Mani V." userId="fbe5ce37-0145-4c31-b84a-b36f8beac5f3" providerId="ADAL" clId="{5E040AA6-F30F-4C08-8B37-3D37C81C9CF7}" dt="2023-03-02T16:33:41.248" v="1815"/>
          <ac:inkMkLst>
            <pc:docMk/>
            <pc:sldMk cId="1197102484" sldId="267"/>
            <ac:inkMk id="63" creationId="{DB1687C6-7384-B5FF-5EB4-287834C6A9A3}"/>
          </ac:inkMkLst>
        </pc:inkChg>
        <pc:inkChg chg="add mod">
          <ac:chgData name="Venkatasubramanian, Mani V." userId="fbe5ce37-0145-4c31-b84a-b36f8beac5f3" providerId="ADAL" clId="{5E040AA6-F30F-4C08-8B37-3D37C81C9CF7}" dt="2023-03-02T16:33:41.248" v="1815"/>
          <ac:inkMkLst>
            <pc:docMk/>
            <pc:sldMk cId="1197102484" sldId="267"/>
            <ac:inkMk id="64" creationId="{084194C6-CDFD-EFD8-7855-299DAA1F57F2}"/>
          </ac:inkMkLst>
        </pc:inkChg>
        <pc:inkChg chg="add mod">
          <ac:chgData name="Venkatasubramanian, Mani V." userId="fbe5ce37-0145-4c31-b84a-b36f8beac5f3" providerId="ADAL" clId="{5E040AA6-F30F-4C08-8B37-3D37C81C9CF7}" dt="2023-03-02T16:33:41.248" v="1815"/>
          <ac:inkMkLst>
            <pc:docMk/>
            <pc:sldMk cId="1197102484" sldId="267"/>
            <ac:inkMk id="65" creationId="{578FE0CF-C4A2-9BBB-2CC9-FD45B5538564}"/>
          </ac:inkMkLst>
        </pc:inkChg>
        <pc:inkChg chg="add mod">
          <ac:chgData name="Venkatasubramanian, Mani V." userId="fbe5ce37-0145-4c31-b84a-b36f8beac5f3" providerId="ADAL" clId="{5E040AA6-F30F-4C08-8B37-3D37C81C9CF7}" dt="2023-03-02T16:33:41.248" v="1815"/>
          <ac:inkMkLst>
            <pc:docMk/>
            <pc:sldMk cId="1197102484" sldId="267"/>
            <ac:inkMk id="66" creationId="{06E954B6-8258-EF90-3B0E-4E60C85125B5}"/>
          </ac:inkMkLst>
        </pc:inkChg>
        <pc:inkChg chg="add mod">
          <ac:chgData name="Venkatasubramanian, Mani V." userId="fbe5ce37-0145-4c31-b84a-b36f8beac5f3" providerId="ADAL" clId="{5E040AA6-F30F-4C08-8B37-3D37C81C9CF7}" dt="2023-03-02T16:33:41.248" v="1815"/>
          <ac:inkMkLst>
            <pc:docMk/>
            <pc:sldMk cId="1197102484" sldId="267"/>
            <ac:inkMk id="67" creationId="{7E76A8D7-9161-AC4E-1508-E3C111B2B973}"/>
          </ac:inkMkLst>
        </pc:inkChg>
        <pc:inkChg chg="add mod">
          <ac:chgData name="Venkatasubramanian, Mani V." userId="fbe5ce37-0145-4c31-b84a-b36f8beac5f3" providerId="ADAL" clId="{5E040AA6-F30F-4C08-8B37-3D37C81C9CF7}" dt="2023-03-02T16:33:41.248" v="1815"/>
          <ac:inkMkLst>
            <pc:docMk/>
            <pc:sldMk cId="1197102484" sldId="267"/>
            <ac:inkMk id="68" creationId="{59766727-943B-2DBE-18EE-723B6060D669}"/>
          </ac:inkMkLst>
        </pc:inkChg>
        <pc:inkChg chg="add mod">
          <ac:chgData name="Venkatasubramanian, Mani V." userId="fbe5ce37-0145-4c31-b84a-b36f8beac5f3" providerId="ADAL" clId="{5E040AA6-F30F-4C08-8B37-3D37C81C9CF7}" dt="2023-03-02T16:33:45.139" v="1823"/>
          <ac:inkMkLst>
            <pc:docMk/>
            <pc:sldMk cId="1197102484" sldId="267"/>
            <ac:inkMk id="70" creationId="{8863577A-1B2E-D1E4-8A75-27E47F197FA3}"/>
          </ac:inkMkLst>
        </pc:inkChg>
        <pc:inkChg chg="add mod">
          <ac:chgData name="Venkatasubramanian, Mani V." userId="fbe5ce37-0145-4c31-b84a-b36f8beac5f3" providerId="ADAL" clId="{5E040AA6-F30F-4C08-8B37-3D37C81C9CF7}" dt="2023-03-02T16:33:45.139" v="1823"/>
          <ac:inkMkLst>
            <pc:docMk/>
            <pc:sldMk cId="1197102484" sldId="267"/>
            <ac:inkMk id="71" creationId="{1648FE63-E268-7F4A-2559-E7973AAAA293}"/>
          </ac:inkMkLst>
        </pc:inkChg>
        <pc:inkChg chg="add mod">
          <ac:chgData name="Venkatasubramanian, Mani V." userId="fbe5ce37-0145-4c31-b84a-b36f8beac5f3" providerId="ADAL" clId="{5E040AA6-F30F-4C08-8B37-3D37C81C9CF7}" dt="2023-03-02T16:33:45.139" v="1823"/>
          <ac:inkMkLst>
            <pc:docMk/>
            <pc:sldMk cId="1197102484" sldId="267"/>
            <ac:inkMk id="72" creationId="{CB133F1C-281E-0D8B-0898-AA3DC77833C5}"/>
          </ac:inkMkLst>
        </pc:inkChg>
        <pc:inkChg chg="add mod">
          <ac:chgData name="Venkatasubramanian, Mani V." userId="fbe5ce37-0145-4c31-b84a-b36f8beac5f3" providerId="ADAL" clId="{5E040AA6-F30F-4C08-8B37-3D37C81C9CF7}" dt="2023-03-02T16:33:45.139" v="1823"/>
          <ac:inkMkLst>
            <pc:docMk/>
            <pc:sldMk cId="1197102484" sldId="267"/>
            <ac:inkMk id="73" creationId="{BBB41DB2-A23F-A95D-87BB-0474C5E78E57}"/>
          </ac:inkMkLst>
        </pc:inkChg>
        <pc:inkChg chg="add mod">
          <ac:chgData name="Venkatasubramanian, Mani V." userId="fbe5ce37-0145-4c31-b84a-b36f8beac5f3" providerId="ADAL" clId="{5E040AA6-F30F-4C08-8B37-3D37C81C9CF7}" dt="2023-03-02T16:33:59.890" v="1854"/>
          <ac:inkMkLst>
            <pc:docMk/>
            <pc:sldMk cId="1197102484" sldId="267"/>
            <ac:inkMk id="74" creationId="{43B3F388-6DC9-E1D6-97CF-2BE4CC75A66D}"/>
          </ac:inkMkLst>
        </pc:inkChg>
        <pc:inkChg chg="add mod">
          <ac:chgData name="Venkatasubramanian, Mani V." userId="fbe5ce37-0145-4c31-b84a-b36f8beac5f3" providerId="ADAL" clId="{5E040AA6-F30F-4C08-8B37-3D37C81C9CF7}" dt="2023-03-02T16:33:59.890" v="1854"/>
          <ac:inkMkLst>
            <pc:docMk/>
            <pc:sldMk cId="1197102484" sldId="267"/>
            <ac:inkMk id="75" creationId="{4215D78C-3043-1BF5-06E6-2CAE93CF1ED1}"/>
          </ac:inkMkLst>
        </pc:inkChg>
        <pc:inkChg chg="add mod">
          <ac:chgData name="Venkatasubramanian, Mani V." userId="fbe5ce37-0145-4c31-b84a-b36f8beac5f3" providerId="ADAL" clId="{5E040AA6-F30F-4C08-8B37-3D37C81C9CF7}" dt="2023-03-02T16:33:59.890" v="1854"/>
          <ac:inkMkLst>
            <pc:docMk/>
            <pc:sldMk cId="1197102484" sldId="267"/>
            <ac:inkMk id="76" creationId="{A2422C5D-6FE2-40EF-F57A-615832C66F9F}"/>
          </ac:inkMkLst>
        </pc:inkChg>
        <pc:inkChg chg="add mod">
          <ac:chgData name="Venkatasubramanian, Mani V." userId="fbe5ce37-0145-4c31-b84a-b36f8beac5f3" providerId="ADAL" clId="{5E040AA6-F30F-4C08-8B37-3D37C81C9CF7}" dt="2023-03-02T16:33:59.890" v="1854"/>
          <ac:inkMkLst>
            <pc:docMk/>
            <pc:sldMk cId="1197102484" sldId="267"/>
            <ac:inkMk id="79" creationId="{7467CD88-ECA1-7D1A-61F4-DB35A5D45067}"/>
          </ac:inkMkLst>
        </pc:inkChg>
        <pc:inkChg chg="add mod">
          <ac:chgData name="Venkatasubramanian, Mani V." userId="fbe5ce37-0145-4c31-b84a-b36f8beac5f3" providerId="ADAL" clId="{5E040AA6-F30F-4C08-8B37-3D37C81C9CF7}" dt="2023-03-02T16:33:59.890" v="1854"/>
          <ac:inkMkLst>
            <pc:docMk/>
            <pc:sldMk cId="1197102484" sldId="267"/>
            <ac:inkMk id="80" creationId="{67FF2D78-A425-1DE0-A0A8-E10734CDA46A}"/>
          </ac:inkMkLst>
        </pc:inkChg>
        <pc:inkChg chg="add mod">
          <ac:chgData name="Venkatasubramanian, Mani V." userId="fbe5ce37-0145-4c31-b84a-b36f8beac5f3" providerId="ADAL" clId="{5E040AA6-F30F-4C08-8B37-3D37C81C9CF7}" dt="2023-03-02T16:33:59.890" v="1854"/>
          <ac:inkMkLst>
            <pc:docMk/>
            <pc:sldMk cId="1197102484" sldId="267"/>
            <ac:inkMk id="81" creationId="{502CD1D9-AEB9-E89C-8B08-AB21564B242B}"/>
          </ac:inkMkLst>
        </pc:inkChg>
        <pc:inkChg chg="add mod">
          <ac:chgData name="Venkatasubramanian, Mani V." userId="fbe5ce37-0145-4c31-b84a-b36f8beac5f3" providerId="ADAL" clId="{5E040AA6-F30F-4C08-8B37-3D37C81C9CF7}" dt="2023-03-02T16:33:59.890" v="1854"/>
          <ac:inkMkLst>
            <pc:docMk/>
            <pc:sldMk cId="1197102484" sldId="267"/>
            <ac:inkMk id="82" creationId="{2B6EB197-ACF6-5D44-980B-8A15330F9557}"/>
          </ac:inkMkLst>
        </pc:inkChg>
        <pc:inkChg chg="add mod">
          <ac:chgData name="Venkatasubramanian, Mani V." userId="fbe5ce37-0145-4c31-b84a-b36f8beac5f3" providerId="ADAL" clId="{5E040AA6-F30F-4C08-8B37-3D37C81C9CF7}" dt="2023-03-02T16:33:59.890" v="1854"/>
          <ac:inkMkLst>
            <pc:docMk/>
            <pc:sldMk cId="1197102484" sldId="267"/>
            <ac:inkMk id="83" creationId="{4348E136-206D-F311-ACFA-9E22598063AD}"/>
          </ac:inkMkLst>
        </pc:inkChg>
        <pc:inkChg chg="add mod">
          <ac:chgData name="Venkatasubramanian, Mani V." userId="fbe5ce37-0145-4c31-b84a-b36f8beac5f3" providerId="ADAL" clId="{5E040AA6-F30F-4C08-8B37-3D37C81C9CF7}" dt="2023-03-02T16:33:59.890" v="1854"/>
          <ac:inkMkLst>
            <pc:docMk/>
            <pc:sldMk cId="1197102484" sldId="267"/>
            <ac:inkMk id="84" creationId="{EFB6254D-C482-22B4-EC28-858EC9AA090D}"/>
          </ac:inkMkLst>
        </pc:inkChg>
        <pc:inkChg chg="add mod">
          <ac:chgData name="Venkatasubramanian, Mani V." userId="fbe5ce37-0145-4c31-b84a-b36f8beac5f3" providerId="ADAL" clId="{5E040AA6-F30F-4C08-8B37-3D37C81C9CF7}" dt="2023-03-02T16:33:59.890" v="1854"/>
          <ac:inkMkLst>
            <pc:docMk/>
            <pc:sldMk cId="1197102484" sldId="267"/>
            <ac:inkMk id="85" creationId="{2701636B-986E-07F0-8125-11AA7F09CB5B}"/>
          </ac:inkMkLst>
        </pc:inkChg>
        <pc:inkChg chg="add mod">
          <ac:chgData name="Venkatasubramanian, Mani V." userId="fbe5ce37-0145-4c31-b84a-b36f8beac5f3" providerId="ADAL" clId="{5E040AA6-F30F-4C08-8B37-3D37C81C9CF7}" dt="2023-03-02T16:33:59.890" v="1854"/>
          <ac:inkMkLst>
            <pc:docMk/>
            <pc:sldMk cId="1197102484" sldId="267"/>
            <ac:inkMk id="86" creationId="{0F9F1C70-7397-1A1C-7DD9-AECAFA1D5C3C}"/>
          </ac:inkMkLst>
        </pc:inkChg>
        <pc:inkChg chg="add mod">
          <ac:chgData name="Venkatasubramanian, Mani V." userId="fbe5ce37-0145-4c31-b84a-b36f8beac5f3" providerId="ADAL" clId="{5E040AA6-F30F-4C08-8B37-3D37C81C9CF7}" dt="2023-03-02T16:33:59.890" v="1854"/>
          <ac:inkMkLst>
            <pc:docMk/>
            <pc:sldMk cId="1197102484" sldId="267"/>
            <ac:inkMk id="87" creationId="{AC38BE9B-9983-1398-3A36-96BBEC5C61FF}"/>
          </ac:inkMkLst>
        </pc:inkChg>
        <pc:inkChg chg="add mod">
          <ac:chgData name="Venkatasubramanian, Mani V." userId="fbe5ce37-0145-4c31-b84a-b36f8beac5f3" providerId="ADAL" clId="{5E040AA6-F30F-4C08-8B37-3D37C81C9CF7}" dt="2023-03-02T16:33:59.890" v="1854"/>
          <ac:inkMkLst>
            <pc:docMk/>
            <pc:sldMk cId="1197102484" sldId="267"/>
            <ac:inkMk id="88" creationId="{E15ED88E-7372-989A-3987-DC5DDFE75369}"/>
          </ac:inkMkLst>
        </pc:inkChg>
        <pc:inkChg chg="add mod">
          <ac:chgData name="Venkatasubramanian, Mani V." userId="fbe5ce37-0145-4c31-b84a-b36f8beac5f3" providerId="ADAL" clId="{5E040AA6-F30F-4C08-8B37-3D37C81C9CF7}" dt="2023-03-02T16:33:59.890" v="1854"/>
          <ac:inkMkLst>
            <pc:docMk/>
            <pc:sldMk cId="1197102484" sldId="267"/>
            <ac:inkMk id="89" creationId="{13291D02-B789-6EAA-AC41-3045D905D5EA}"/>
          </ac:inkMkLst>
        </pc:inkChg>
        <pc:inkChg chg="add mod">
          <ac:chgData name="Venkatasubramanian, Mani V." userId="fbe5ce37-0145-4c31-b84a-b36f8beac5f3" providerId="ADAL" clId="{5E040AA6-F30F-4C08-8B37-3D37C81C9CF7}" dt="2023-03-02T16:33:59.890" v="1854"/>
          <ac:inkMkLst>
            <pc:docMk/>
            <pc:sldMk cId="1197102484" sldId="267"/>
            <ac:inkMk id="90" creationId="{D99AB498-345C-64FB-5D62-4B7065ACAB81}"/>
          </ac:inkMkLst>
        </pc:inkChg>
        <pc:inkChg chg="add mod">
          <ac:chgData name="Venkatasubramanian, Mani V." userId="fbe5ce37-0145-4c31-b84a-b36f8beac5f3" providerId="ADAL" clId="{5E040AA6-F30F-4C08-8B37-3D37C81C9CF7}" dt="2023-03-02T16:33:59.890" v="1854"/>
          <ac:inkMkLst>
            <pc:docMk/>
            <pc:sldMk cId="1197102484" sldId="267"/>
            <ac:inkMk id="91" creationId="{FF8FDAC2-C6DD-9AC9-382A-EC4A8F743F7C}"/>
          </ac:inkMkLst>
        </pc:inkChg>
        <pc:inkChg chg="add mod">
          <ac:chgData name="Venkatasubramanian, Mani V." userId="fbe5ce37-0145-4c31-b84a-b36f8beac5f3" providerId="ADAL" clId="{5E040AA6-F30F-4C08-8B37-3D37C81C9CF7}" dt="2023-03-02T16:33:59.890" v="1854"/>
          <ac:inkMkLst>
            <pc:docMk/>
            <pc:sldMk cId="1197102484" sldId="267"/>
            <ac:inkMk id="92" creationId="{8C5CFFEE-49E3-265A-94BD-2752ED10AE25}"/>
          </ac:inkMkLst>
        </pc:inkChg>
        <pc:inkChg chg="add mod">
          <ac:chgData name="Venkatasubramanian, Mani V." userId="fbe5ce37-0145-4c31-b84a-b36f8beac5f3" providerId="ADAL" clId="{5E040AA6-F30F-4C08-8B37-3D37C81C9CF7}" dt="2023-03-02T16:33:59.890" v="1854"/>
          <ac:inkMkLst>
            <pc:docMk/>
            <pc:sldMk cId="1197102484" sldId="267"/>
            <ac:inkMk id="93" creationId="{7DEE2BF5-DB61-5D3B-A8D1-38184D62ED20}"/>
          </ac:inkMkLst>
        </pc:inkChg>
        <pc:inkChg chg="add mod">
          <ac:chgData name="Venkatasubramanian, Mani V." userId="fbe5ce37-0145-4c31-b84a-b36f8beac5f3" providerId="ADAL" clId="{5E040AA6-F30F-4C08-8B37-3D37C81C9CF7}" dt="2023-03-02T16:33:59.890" v="1854"/>
          <ac:inkMkLst>
            <pc:docMk/>
            <pc:sldMk cId="1197102484" sldId="267"/>
            <ac:inkMk id="96" creationId="{B9C5CFC7-0E13-DC13-E224-22E556564F33}"/>
          </ac:inkMkLst>
        </pc:inkChg>
        <pc:inkChg chg="add mod">
          <ac:chgData name="Venkatasubramanian, Mani V." userId="fbe5ce37-0145-4c31-b84a-b36f8beac5f3" providerId="ADAL" clId="{5E040AA6-F30F-4C08-8B37-3D37C81C9CF7}" dt="2023-03-02T16:33:59.890" v="1854"/>
          <ac:inkMkLst>
            <pc:docMk/>
            <pc:sldMk cId="1197102484" sldId="267"/>
            <ac:inkMk id="97" creationId="{BE8B6108-7DFA-3A86-0BAE-F053BE7595DD}"/>
          </ac:inkMkLst>
        </pc:inkChg>
        <pc:inkChg chg="add mod">
          <ac:chgData name="Venkatasubramanian, Mani V." userId="fbe5ce37-0145-4c31-b84a-b36f8beac5f3" providerId="ADAL" clId="{5E040AA6-F30F-4C08-8B37-3D37C81C9CF7}" dt="2023-03-02T16:33:59.890" v="1854"/>
          <ac:inkMkLst>
            <pc:docMk/>
            <pc:sldMk cId="1197102484" sldId="267"/>
            <ac:inkMk id="98" creationId="{F593869D-99F7-40B1-1B62-4F6D3C5CCBFE}"/>
          </ac:inkMkLst>
        </pc:inkChg>
        <pc:inkChg chg="add mod">
          <ac:chgData name="Venkatasubramanian, Mani V." userId="fbe5ce37-0145-4c31-b84a-b36f8beac5f3" providerId="ADAL" clId="{5E040AA6-F30F-4C08-8B37-3D37C81C9CF7}" dt="2023-03-02T16:33:59.890" v="1854"/>
          <ac:inkMkLst>
            <pc:docMk/>
            <pc:sldMk cId="1197102484" sldId="267"/>
            <ac:inkMk id="99" creationId="{791C71AF-E207-841E-7D9F-347D6F095A77}"/>
          </ac:inkMkLst>
        </pc:inkChg>
        <pc:inkChg chg="add mod">
          <ac:chgData name="Venkatasubramanian, Mani V." userId="fbe5ce37-0145-4c31-b84a-b36f8beac5f3" providerId="ADAL" clId="{5E040AA6-F30F-4C08-8B37-3D37C81C9CF7}" dt="2023-03-02T16:33:59.890" v="1854"/>
          <ac:inkMkLst>
            <pc:docMk/>
            <pc:sldMk cId="1197102484" sldId="267"/>
            <ac:inkMk id="100" creationId="{AB05CC58-59A6-9C32-D418-242D51456961}"/>
          </ac:inkMkLst>
        </pc:inkChg>
        <pc:inkChg chg="add mod">
          <ac:chgData name="Venkatasubramanian, Mani V." userId="fbe5ce37-0145-4c31-b84a-b36f8beac5f3" providerId="ADAL" clId="{5E040AA6-F30F-4C08-8B37-3D37C81C9CF7}" dt="2023-03-02T16:33:59.890" v="1854"/>
          <ac:inkMkLst>
            <pc:docMk/>
            <pc:sldMk cId="1197102484" sldId="267"/>
            <ac:inkMk id="101" creationId="{8325037C-13F8-2FCE-3B0B-056DFA1CFE7D}"/>
          </ac:inkMkLst>
        </pc:inkChg>
        <pc:inkChg chg="add mod">
          <ac:chgData name="Venkatasubramanian, Mani V." userId="fbe5ce37-0145-4c31-b84a-b36f8beac5f3" providerId="ADAL" clId="{5E040AA6-F30F-4C08-8B37-3D37C81C9CF7}" dt="2023-03-02T16:33:59.890" v="1854"/>
          <ac:inkMkLst>
            <pc:docMk/>
            <pc:sldMk cId="1197102484" sldId="267"/>
            <ac:inkMk id="102" creationId="{950A26B6-01A7-2A6E-E688-38B709066622}"/>
          </ac:inkMkLst>
        </pc:inkChg>
        <pc:inkChg chg="add mod">
          <ac:chgData name="Venkatasubramanian, Mani V." userId="fbe5ce37-0145-4c31-b84a-b36f8beac5f3" providerId="ADAL" clId="{5E040AA6-F30F-4C08-8B37-3D37C81C9CF7}" dt="2023-03-02T16:33:59.890" v="1854"/>
          <ac:inkMkLst>
            <pc:docMk/>
            <pc:sldMk cId="1197102484" sldId="267"/>
            <ac:inkMk id="103" creationId="{0CA8C4E5-AB5A-B65D-F4D2-A36435A7CE67}"/>
          </ac:inkMkLst>
        </pc:inkChg>
        <pc:inkChg chg="add mod">
          <ac:chgData name="Venkatasubramanian, Mani V." userId="fbe5ce37-0145-4c31-b84a-b36f8beac5f3" providerId="ADAL" clId="{5E040AA6-F30F-4C08-8B37-3D37C81C9CF7}" dt="2023-03-02T16:33:59.890" v="1854"/>
          <ac:inkMkLst>
            <pc:docMk/>
            <pc:sldMk cId="1197102484" sldId="267"/>
            <ac:inkMk id="104" creationId="{E94B3014-5DCF-0499-C5B5-BB0FDA4791FC}"/>
          </ac:inkMkLst>
        </pc:inkChg>
        <pc:inkChg chg="add mod">
          <ac:chgData name="Venkatasubramanian, Mani V." userId="fbe5ce37-0145-4c31-b84a-b36f8beac5f3" providerId="ADAL" clId="{5E040AA6-F30F-4C08-8B37-3D37C81C9CF7}" dt="2023-03-02T16:33:59.890" v="1854"/>
          <ac:inkMkLst>
            <pc:docMk/>
            <pc:sldMk cId="1197102484" sldId="267"/>
            <ac:inkMk id="105" creationId="{B4E88F99-89DC-D9DC-6F41-D635B5594D77}"/>
          </ac:inkMkLst>
        </pc:inkChg>
        <pc:inkChg chg="add mod">
          <ac:chgData name="Venkatasubramanian, Mani V." userId="fbe5ce37-0145-4c31-b84a-b36f8beac5f3" providerId="ADAL" clId="{5E040AA6-F30F-4C08-8B37-3D37C81C9CF7}" dt="2023-03-02T16:33:59.890" v="1854"/>
          <ac:inkMkLst>
            <pc:docMk/>
            <pc:sldMk cId="1197102484" sldId="267"/>
            <ac:inkMk id="106" creationId="{1BA61489-9C57-A0A5-E440-ABE38EC8EB3A}"/>
          </ac:inkMkLst>
        </pc:inkChg>
        <pc:inkChg chg="add mod">
          <ac:chgData name="Venkatasubramanian, Mani V." userId="fbe5ce37-0145-4c31-b84a-b36f8beac5f3" providerId="ADAL" clId="{5E040AA6-F30F-4C08-8B37-3D37C81C9CF7}" dt="2023-03-02T16:33:59.890" v="1854"/>
          <ac:inkMkLst>
            <pc:docMk/>
            <pc:sldMk cId="1197102484" sldId="267"/>
            <ac:inkMk id="107" creationId="{D86EED84-DE45-7CE0-6047-2776E64C8A37}"/>
          </ac:inkMkLst>
        </pc:inkChg>
        <pc:inkChg chg="add mod">
          <ac:chgData name="Venkatasubramanian, Mani V." userId="fbe5ce37-0145-4c31-b84a-b36f8beac5f3" providerId="ADAL" clId="{5E040AA6-F30F-4C08-8B37-3D37C81C9CF7}" dt="2023-03-02T16:33:59.890" v="1854"/>
          <ac:inkMkLst>
            <pc:docMk/>
            <pc:sldMk cId="1197102484" sldId="267"/>
            <ac:inkMk id="108" creationId="{43DD14D7-A0B0-73DF-3E34-0CC2A9239DB5}"/>
          </ac:inkMkLst>
        </pc:inkChg>
        <pc:inkChg chg="add mod">
          <ac:chgData name="Venkatasubramanian, Mani V." userId="fbe5ce37-0145-4c31-b84a-b36f8beac5f3" providerId="ADAL" clId="{5E040AA6-F30F-4C08-8B37-3D37C81C9CF7}" dt="2023-03-02T16:33:59.890" v="1854"/>
          <ac:inkMkLst>
            <pc:docMk/>
            <pc:sldMk cId="1197102484" sldId="267"/>
            <ac:inkMk id="109" creationId="{6C9EFBB4-1272-FA7F-B989-DA36A75CD066}"/>
          </ac:inkMkLst>
        </pc:inkChg>
      </pc:sldChg>
      <pc:sldChg chg="addSp delSp modSp mod">
        <pc:chgData name="Venkatasubramanian, Mani V." userId="fbe5ce37-0145-4c31-b84a-b36f8beac5f3" providerId="ADAL" clId="{5E040AA6-F30F-4C08-8B37-3D37C81C9CF7}" dt="2023-03-02T16:51:19.244" v="2087"/>
        <pc:sldMkLst>
          <pc:docMk/>
          <pc:sldMk cId="1326794551" sldId="268"/>
        </pc:sldMkLst>
        <pc:grpChg chg="del mod">
          <ac:chgData name="Venkatasubramanian, Mani V." userId="fbe5ce37-0145-4c31-b84a-b36f8beac5f3" providerId="ADAL" clId="{5E040AA6-F30F-4C08-8B37-3D37C81C9CF7}" dt="2023-03-02T16:39:30.876" v="1909"/>
          <ac:grpSpMkLst>
            <pc:docMk/>
            <pc:sldMk cId="1326794551" sldId="268"/>
            <ac:grpSpMk id="26" creationId="{F38E6B0D-FB2C-4EB5-6818-AB16467B5DDA}"/>
          </ac:grpSpMkLst>
        </pc:grpChg>
        <pc:grpChg chg="del mod">
          <ac:chgData name="Venkatasubramanian, Mani V." userId="fbe5ce37-0145-4c31-b84a-b36f8beac5f3" providerId="ADAL" clId="{5E040AA6-F30F-4C08-8B37-3D37C81C9CF7}" dt="2023-03-02T16:39:42.753" v="1929"/>
          <ac:grpSpMkLst>
            <pc:docMk/>
            <pc:sldMk cId="1326794551" sldId="268"/>
            <ac:grpSpMk id="27" creationId="{BC88F16C-6ED9-E136-BEE8-1F68C514BAD3}"/>
          </ac:grpSpMkLst>
        </pc:grpChg>
        <pc:grpChg chg="del mod">
          <ac:chgData name="Venkatasubramanian, Mani V." userId="fbe5ce37-0145-4c31-b84a-b36f8beac5f3" providerId="ADAL" clId="{5E040AA6-F30F-4C08-8B37-3D37C81C9CF7}" dt="2023-03-02T16:39:30.876" v="1909"/>
          <ac:grpSpMkLst>
            <pc:docMk/>
            <pc:sldMk cId="1326794551" sldId="268"/>
            <ac:grpSpMk id="28" creationId="{674E785D-5BCA-F257-3BC1-B25AFD51ABDA}"/>
          </ac:grpSpMkLst>
        </pc:grpChg>
        <pc:grpChg chg="del mod">
          <ac:chgData name="Venkatasubramanian, Mani V." userId="fbe5ce37-0145-4c31-b84a-b36f8beac5f3" providerId="ADAL" clId="{5E040AA6-F30F-4C08-8B37-3D37C81C9CF7}" dt="2023-03-02T16:39:42.753" v="1929"/>
          <ac:grpSpMkLst>
            <pc:docMk/>
            <pc:sldMk cId="1326794551" sldId="268"/>
            <ac:grpSpMk id="29" creationId="{F7E1C898-3CDD-FC53-FC32-C32BA9F10572}"/>
          </ac:grpSpMkLst>
        </pc:grpChg>
        <pc:grpChg chg="del mod">
          <ac:chgData name="Venkatasubramanian, Mani V." userId="fbe5ce37-0145-4c31-b84a-b36f8beac5f3" providerId="ADAL" clId="{5E040AA6-F30F-4C08-8B37-3D37C81C9CF7}" dt="2023-03-02T16:45:00.165" v="1989"/>
          <ac:grpSpMkLst>
            <pc:docMk/>
            <pc:sldMk cId="1326794551" sldId="268"/>
            <ac:grpSpMk id="30" creationId="{D7C2EC47-780D-6E38-436A-5C980AAE9308}"/>
          </ac:grpSpMkLst>
        </pc:grpChg>
        <pc:grpChg chg="del mod">
          <ac:chgData name="Venkatasubramanian, Mani V." userId="fbe5ce37-0145-4c31-b84a-b36f8beac5f3" providerId="ADAL" clId="{5E040AA6-F30F-4C08-8B37-3D37C81C9CF7}" dt="2023-03-02T16:39:42.753" v="1929"/>
          <ac:grpSpMkLst>
            <pc:docMk/>
            <pc:sldMk cId="1326794551" sldId="268"/>
            <ac:grpSpMk id="39" creationId="{1659E9F8-F682-F4C2-BC26-6498DC4E3F5B}"/>
          </ac:grpSpMkLst>
        </pc:grpChg>
        <pc:grpChg chg="del mod">
          <ac:chgData name="Venkatasubramanian, Mani V." userId="fbe5ce37-0145-4c31-b84a-b36f8beac5f3" providerId="ADAL" clId="{5E040AA6-F30F-4C08-8B37-3D37C81C9CF7}" dt="2023-03-02T16:42:22.503" v="1967"/>
          <ac:grpSpMkLst>
            <pc:docMk/>
            <pc:sldMk cId="1326794551" sldId="268"/>
            <ac:grpSpMk id="50" creationId="{C8DBD982-0F87-B980-9B52-FCD310D648FD}"/>
          </ac:grpSpMkLst>
        </pc:grpChg>
        <pc:grpChg chg="del mod">
          <ac:chgData name="Venkatasubramanian, Mani V." userId="fbe5ce37-0145-4c31-b84a-b36f8beac5f3" providerId="ADAL" clId="{5E040AA6-F30F-4C08-8B37-3D37C81C9CF7}" dt="2023-03-02T16:41:35.246" v="1943"/>
          <ac:grpSpMkLst>
            <pc:docMk/>
            <pc:sldMk cId="1326794551" sldId="268"/>
            <ac:grpSpMk id="57" creationId="{F1CB7D7F-D4DE-4691-24E8-62B58EE70AF4}"/>
          </ac:grpSpMkLst>
        </pc:grpChg>
        <pc:grpChg chg="del mod">
          <ac:chgData name="Venkatasubramanian, Mani V." userId="fbe5ce37-0145-4c31-b84a-b36f8beac5f3" providerId="ADAL" clId="{5E040AA6-F30F-4C08-8B37-3D37C81C9CF7}" dt="2023-03-02T16:41:36.207" v="1946"/>
          <ac:grpSpMkLst>
            <pc:docMk/>
            <pc:sldMk cId="1326794551" sldId="268"/>
            <ac:grpSpMk id="64" creationId="{D1DECF4A-95AA-6342-4D3E-C323D9891EBA}"/>
          </ac:grpSpMkLst>
        </pc:grpChg>
        <pc:grpChg chg="del mod">
          <ac:chgData name="Venkatasubramanian, Mani V." userId="fbe5ce37-0145-4c31-b84a-b36f8beac5f3" providerId="ADAL" clId="{5E040AA6-F30F-4C08-8B37-3D37C81C9CF7}" dt="2023-03-02T16:42:22.503" v="1967"/>
          <ac:grpSpMkLst>
            <pc:docMk/>
            <pc:sldMk cId="1326794551" sldId="268"/>
            <ac:grpSpMk id="67" creationId="{C5AEE1D0-62E5-5D62-A06A-AD28A635A93A}"/>
          </ac:grpSpMkLst>
        </pc:grpChg>
        <pc:grpChg chg="del mod">
          <ac:chgData name="Venkatasubramanian, Mani V." userId="fbe5ce37-0145-4c31-b84a-b36f8beac5f3" providerId="ADAL" clId="{5E040AA6-F30F-4C08-8B37-3D37C81C9CF7}" dt="2023-03-02T16:42:22.503" v="1967"/>
          <ac:grpSpMkLst>
            <pc:docMk/>
            <pc:sldMk cId="1326794551" sldId="268"/>
            <ac:grpSpMk id="73" creationId="{24BE5F38-DCE6-C318-EE03-74AF3C5E3550}"/>
          </ac:grpSpMkLst>
        </pc:grpChg>
        <pc:grpChg chg="del mod">
          <ac:chgData name="Venkatasubramanian, Mani V." userId="fbe5ce37-0145-4c31-b84a-b36f8beac5f3" providerId="ADAL" clId="{5E040AA6-F30F-4C08-8B37-3D37C81C9CF7}" dt="2023-03-02T16:42:36.914" v="1980"/>
          <ac:grpSpMkLst>
            <pc:docMk/>
            <pc:sldMk cId="1326794551" sldId="268"/>
            <ac:grpSpMk id="88" creationId="{E1E5F8A7-7089-49AE-21FC-D175D32AF802}"/>
          </ac:grpSpMkLst>
        </pc:grpChg>
        <pc:grpChg chg="del mod">
          <ac:chgData name="Venkatasubramanian, Mani V." userId="fbe5ce37-0145-4c31-b84a-b36f8beac5f3" providerId="ADAL" clId="{5E040AA6-F30F-4C08-8B37-3D37C81C9CF7}" dt="2023-03-02T16:42:38.052" v="1982"/>
          <ac:grpSpMkLst>
            <pc:docMk/>
            <pc:sldMk cId="1326794551" sldId="268"/>
            <ac:grpSpMk id="101" creationId="{CDD85785-BB0C-AF39-2882-3593415B6775}"/>
          </ac:grpSpMkLst>
        </pc:grpChg>
        <pc:grpChg chg="del mod">
          <ac:chgData name="Venkatasubramanian, Mani V." userId="fbe5ce37-0145-4c31-b84a-b36f8beac5f3" providerId="ADAL" clId="{5E040AA6-F30F-4C08-8B37-3D37C81C9CF7}" dt="2023-03-02T16:45:00.165" v="1989"/>
          <ac:grpSpMkLst>
            <pc:docMk/>
            <pc:sldMk cId="1326794551" sldId="268"/>
            <ac:grpSpMk id="103" creationId="{B5F08229-F57E-B62B-8EA0-23CF3041BE7F}"/>
          </ac:grpSpMkLst>
        </pc:grpChg>
        <pc:grpChg chg="del mod">
          <ac:chgData name="Venkatasubramanian, Mani V." userId="fbe5ce37-0145-4c31-b84a-b36f8beac5f3" providerId="ADAL" clId="{5E040AA6-F30F-4C08-8B37-3D37C81C9CF7}" dt="2023-03-02T16:45:04.051" v="1996"/>
          <ac:grpSpMkLst>
            <pc:docMk/>
            <pc:sldMk cId="1326794551" sldId="268"/>
            <ac:grpSpMk id="110" creationId="{90D021F2-4DF8-D14B-791B-417C3A45C12C}"/>
          </ac:grpSpMkLst>
        </pc:grpChg>
        <pc:grpChg chg="del mod">
          <ac:chgData name="Venkatasubramanian, Mani V." userId="fbe5ce37-0145-4c31-b84a-b36f8beac5f3" providerId="ADAL" clId="{5E040AA6-F30F-4C08-8B37-3D37C81C9CF7}" dt="2023-03-02T16:45:46.898" v="2013"/>
          <ac:grpSpMkLst>
            <pc:docMk/>
            <pc:sldMk cId="1326794551" sldId="268"/>
            <ac:grpSpMk id="117" creationId="{BD36B79F-7C5A-AE42-CCC6-5F5D485934E4}"/>
          </ac:grpSpMkLst>
        </pc:grpChg>
        <pc:grpChg chg="del mod">
          <ac:chgData name="Venkatasubramanian, Mani V." userId="fbe5ce37-0145-4c31-b84a-b36f8beac5f3" providerId="ADAL" clId="{5E040AA6-F30F-4C08-8B37-3D37C81C9CF7}" dt="2023-03-02T16:49:55.268" v="2047"/>
          <ac:grpSpMkLst>
            <pc:docMk/>
            <pc:sldMk cId="1326794551" sldId="268"/>
            <ac:grpSpMk id="134" creationId="{BCC017FD-B061-6CCC-43AC-1FFFFA777477}"/>
          </ac:grpSpMkLst>
        </pc:grpChg>
        <pc:grpChg chg="del mod">
          <ac:chgData name="Venkatasubramanian, Mani V." userId="fbe5ce37-0145-4c31-b84a-b36f8beac5f3" providerId="ADAL" clId="{5E040AA6-F30F-4C08-8B37-3D37C81C9CF7}" dt="2023-03-02T16:47:31.208" v="2031"/>
          <ac:grpSpMkLst>
            <pc:docMk/>
            <pc:sldMk cId="1326794551" sldId="268"/>
            <ac:grpSpMk id="150" creationId="{781FAD3C-0B53-C0F8-EC77-DBE1DACDB5DD}"/>
          </ac:grpSpMkLst>
        </pc:grpChg>
        <pc:grpChg chg="del mod">
          <ac:chgData name="Venkatasubramanian, Mani V." userId="fbe5ce37-0145-4c31-b84a-b36f8beac5f3" providerId="ADAL" clId="{5E040AA6-F30F-4C08-8B37-3D37C81C9CF7}" dt="2023-03-02T16:49:55.268" v="2047"/>
          <ac:grpSpMkLst>
            <pc:docMk/>
            <pc:sldMk cId="1326794551" sldId="268"/>
            <ac:grpSpMk id="152" creationId="{13DFE4FD-E35B-D992-DC9F-CCF6015ED965}"/>
          </ac:grpSpMkLst>
        </pc:grpChg>
        <pc:grpChg chg="del mod">
          <ac:chgData name="Venkatasubramanian, Mani V." userId="fbe5ce37-0145-4c31-b84a-b36f8beac5f3" providerId="ADAL" clId="{5E040AA6-F30F-4C08-8B37-3D37C81C9CF7}" dt="2023-03-02T16:51:04.437" v="2060"/>
          <ac:grpSpMkLst>
            <pc:docMk/>
            <pc:sldMk cId="1326794551" sldId="268"/>
            <ac:grpSpMk id="168" creationId="{A6FEB2D5-1DAE-C7F7-7428-FA0BB13AEBD0}"/>
          </ac:grpSpMkLst>
        </pc:grpChg>
        <pc:grpChg chg="del mod">
          <ac:chgData name="Venkatasubramanian, Mani V." userId="fbe5ce37-0145-4c31-b84a-b36f8beac5f3" providerId="ADAL" clId="{5E040AA6-F30F-4C08-8B37-3D37C81C9CF7}" dt="2023-03-02T16:51:09.181" v="2065"/>
          <ac:grpSpMkLst>
            <pc:docMk/>
            <pc:sldMk cId="1326794551" sldId="268"/>
            <ac:grpSpMk id="181" creationId="{D7D11011-AC49-202D-E452-1FF3E369878C}"/>
          </ac:grpSpMkLst>
        </pc:grpChg>
        <pc:grpChg chg="del mod">
          <ac:chgData name="Venkatasubramanian, Mani V." userId="fbe5ce37-0145-4c31-b84a-b36f8beac5f3" providerId="ADAL" clId="{5E040AA6-F30F-4C08-8B37-3D37C81C9CF7}" dt="2023-03-02T16:51:14.650" v="2079"/>
          <ac:grpSpMkLst>
            <pc:docMk/>
            <pc:sldMk cId="1326794551" sldId="268"/>
            <ac:grpSpMk id="186" creationId="{73EA7DBD-2526-3208-E283-FAE83B7D34A1}"/>
          </ac:grpSpMkLst>
        </pc:grpChg>
        <pc:grpChg chg="del mod">
          <ac:chgData name="Venkatasubramanian, Mani V." userId="fbe5ce37-0145-4c31-b84a-b36f8beac5f3" providerId="ADAL" clId="{5E040AA6-F30F-4C08-8B37-3D37C81C9CF7}" dt="2023-03-02T16:51:19.244" v="2087"/>
          <ac:grpSpMkLst>
            <pc:docMk/>
            <pc:sldMk cId="1326794551" sldId="268"/>
            <ac:grpSpMk id="200" creationId="{6251E8F2-4BB7-7DAC-1A0E-772E07691F44}"/>
          </ac:grpSpMkLst>
        </pc:grpChg>
        <pc:grpChg chg="mod">
          <ac:chgData name="Venkatasubramanian, Mani V." userId="fbe5ce37-0145-4c31-b84a-b36f8beac5f3" providerId="ADAL" clId="{5E040AA6-F30F-4C08-8B37-3D37C81C9CF7}" dt="2023-03-02T16:51:19.244" v="2087"/>
          <ac:grpSpMkLst>
            <pc:docMk/>
            <pc:sldMk cId="1326794551" sldId="268"/>
            <ac:grpSpMk id="208" creationId="{CC690C6D-FA48-27B8-6E4C-6FED55C005A3}"/>
          </ac:grpSpMkLst>
        </pc:grp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2" creationId="{D80F0BDA-7E2E-CC80-857C-578FAAB9BBB2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3" creationId="{7E552E75-8674-06F4-B204-36A22FE98B92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4" creationId="{D13AA252-30F2-8BFC-5164-01AB7D12A210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5" creationId="{13E14F67-42A4-D61D-3996-9A23CF4A0068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6" creationId="{2CE6F97B-796C-A77B-FE9C-D31E2E4D6E1F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7" creationId="{5C047DB6-954E-1DD3-A3E7-B304C5185B74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8" creationId="{2C63E386-14F9-A184-EEB2-3F1FA9D4B875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9" creationId="{2E9C9B71-A186-FEC5-340F-3CB65E2E3E37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10" creationId="{47904746-236B-1E72-2D37-69F4EC5EEF4D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11" creationId="{BE9AFBF0-9814-F2A5-9BB1-3AF9B5612BAA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12" creationId="{4B8DD06A-FD92-E485-0004-AC97437208A5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13" creationId="{8F5886CD-636B-1EE0-2BAA-A6A8EE270D71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14" creationId="{F209E265-EC81-EE12-5F4B-01042DC351F2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15" creationId="{E36A71FC-0963-F1C2-F877-040DE8B79942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16" creationId="{D70B0DDA-CA07-0A97-605C-32E4B609D55C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17" creationId="{0336394A-D587-ABA4-0534-1FAEE441033C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18" creationId="{6A1F7DC9-4B20-9B72-FEEE-8D5054F2E041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19" creationId="{C6762FB3-73F1-C23A-360A-4B2A04921BD3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20" creationId="{43CAA4C0-1B51-3F90-9E47-2A5BC08571DD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21" creationId="{9EE9E3E9-6CAB-E2B4-95F1-D2AA993F78D7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22" creationId="{C8062ECB-A371-409F-84F4-7B8E10D51CC6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23" creationId="{E60E571D-59E9-0578-ACEE-E9CBB497B616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24" creationId="{9C51198A-47B4-91B0-7520-4D1A70AF1B50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25" creationId="{4E7FF7D8-6E87-13C4-C23F-A9C0C9260E84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31" creationId="{B240A870-ED1D-EB00-D9DF-351C6FD999D3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32" creationId="{1016A2DD-08D9-CA23-42A0-8EB8021DB549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33" creationId="{FAE08F3E-E471-5C2D-A501-B2FD787213A9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34" creationId="{EFCCEB1F-CC7F-22FB-489F-9326483091BA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35" creationId="{D6622AFE-520F-17D6-3AD6-72E99CC382CC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36" creationId="{2E21D357-DD36-92A7-42AD-8B10B832F081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37" creationId="{83B878AF-F35A-AA7E-45F1-7D26D6833B3C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38" creationId="{2B77A837-B8F8-17CA-6BE2-8A410B698260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40" creationId="{7F7928CD-F72A-2B5B-CB70-5E553197CCCE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41" creationId="{8C86B938-3DDB-3ED1-53CC-9AB89012BB22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42" creationId="{DDE24369-88D8-E248-495B-EF8860623D94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43" creationId="{F0B95E09-688E-D117-3D0F-79F68F72A6C4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44" creationId="{0EF7E9F9-30FD-23BA-E607-0CE24FA4DD22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45" creationId="{BA007900-83A7-06E7-1A80-66D1EB77AAE2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46" creationId="{49334B7C-E35C-FA48-67D7-BE8858612D25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47" creationId="{53EBF577-5C67-C7E9-8921-6ABB4E6A4A98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48" creationId="{FFB8FDDA-38BC-CC6A-CFA0-8D7327F130DC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49" creationId="{D57930F2-D910-84A1-23AC-BCE4C18D6959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51" creationId="{16CEE492-1A0A-4D02-9D20-A49A7506D463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52" creationId="{39EEF950-F565-9D51-7093-22035D5CAD6B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53" creationId="{137214AD-C871-A4BE-F4B5-80EBE3883BEF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54" creationId="{5E7F285C-6DAA-0F80-D110-ADB38D21B00D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55" creationId="{19E7E676-3643-BDB7-2A12-61714CF52A20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56" creationId="{BAEF23EF-56E1-7D99-CC7F-C8D23E5AF3BE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58" creationId="{849C4A92-8599-7E61-BEA5-B9EC843BFFC8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59" creationId="{CB38C4DB-67E7-D37D-7DA9-6C3BE9E60599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60" creationId="{2AFB11B6-BEE2-6159-8A40-BA58C48EDDC4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61" creationId="{AC066BBE-61AB-EBDD-1FA5-96E8C5FAD91E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62" creationId="{F3FBDBD4-9246-F624-A804-E057BDF67FCD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63" creationId="{045B15B0-2D98-5046-20F6-EEC68614BFF2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65" creationId="{4F1B3C03-C7BE-1001-4288-592F9F1F2340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66" creationId="{F1B8BA73-9E05-C555-3F28-508DF09B7490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68" creationId="{85DBCCEE-772D-681F-F02D-E7D3EC0E5124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69" creationId="{1C04BB17-8574-5AEF-1488-02EB48F44855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70" creationId="{715B2359-2AB8-1638-E08E-5D307F1D61B7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71" creationId="{39B50FC7-61ED-C751-BC1A-AB9D847314F3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72" creationId="{A77651B7-5EC2-D423-5CAF-48365E20074A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74" creationId="{72D6A820-CECE-E191-1B5A-5A3DA2FCCEDB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75" creationId="{E7BA209E-327C-DBE9-977A-1C78CFAB563A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76" creationId="{5E0143D5-2930-57DC-E816-B3771B630124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77" creationId="{DC0513F7-266E-F072-4336-A676FC59FF7C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78" creationId="{C761EBF2-8772-0C70-557C-9330BC252220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79" creationId="{3690ACE7-908B-3048-C488-FE63B9EA03E2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80" creationId="{1FD78C5B-7A4A-A0CA-2EAB-F3CDA2DF4D97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81" creationId="{5560D37D-23CA-1F26-CC64-B0E398C90DD7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82" creationId="{65C5A5AA-BC48-2943-5AC4-C4D930DB841A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83" creationId="{CF11E55C-8441-46AE-18E4-A465B6D9F27B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84" creationId="{5D0EA6A7-4B6E-BED9-59AF-11D143C3B9F3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85" creationId="{7BE94181-ED1F-54EF-659E-CBA336188712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86" creationId="{E0999BCB-090E-77FB-3B2E-D98028D92BA8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87" creationId="{C783C3EC-3D0B-29EA-31E3-6DAC21CB3838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89" creationId="{62A05D5E-0EBE-E5F1-420E-4DEF0EB064E3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90" creationId="{419FD0BC-1CAE-F413-14FC-A69574656AA6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91" creationId="{EA3E77E7-47E2-0846-D794-7593581C22CB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92" creationId="{A3B4F5A5-66AB-9148-9C95-EADF5F2A8869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93" creationId="{B9E8F83B-869D-EB78-C221-1673F7C1E282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94" creationId="{168B1977-D33C-1AF2-0737-F43EB6CF3329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95" creationId="{8445255B-5225-9597-250C-EA42F3FD0281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96" creationId="{390ADFC5-653D-5020-2B61-8574E57B04AE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97" creationId="{ED5F4DC0-CC40-0F91-2AD0-8DF40149ECDC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98" creationId="{855E3CDE-C84F-70AA-7ECF-190C38ABF012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99" creationId="{5F462DE4-A4F7-EA92-5A48-D537FFDDF2CD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100" creationId="{D5A50534-CF1D-96DA-373F-9C44BDE95CD6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102" creationId="{80576870-53B2-9AF9-71BF-0ECD396CF4B6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104" creationId="{6905D899-65AF-5354-0AFA-3E18DB5759F6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105" creationId="{F738C0DB-66FE-1C90-C77A-6841FF509D2C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106" creationId="{B4BF78D6-E501-017A-0427-4CEC467017D7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107" creationId="{45ACE82A-ABF1-81DC-F1D8-0B4E7ABA8B27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108" creationId="{DBC14F50-FED7-3570-852B-968E9B0B7441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109" creationId="{2A853D2A-EE4B-0F4A-B4AB-FE3467BC3413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111" creationId="{AC27603A-226D-DAB4-4EB5-8514F92AA611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112" creationId="{B1CF4E97-95E4-4A5D-A178-73A587159968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113" creationId="{F2604256-FE6A-2015-B46A-A1F3174B70B6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114" creationId="{AF4133DD-1EB8-90B8-FAAD-2CFF37A94859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115" creationId="{70D9F0DB-FD66-D134-766A-F2268B76200B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116" creationId="{A10C1F65-9C1C-C9BF-6E7E-9F559001A94A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118" creationId="{2EB2E98C-3F1A-3031-4231-030C0D4B6D58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119" creationId="{9E3D4476-93AF-54E9-D6AD-1E0DB3D69D97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120" creationId="{DC58595D-ACE9-7BDA-97B4-FC6E78CBF2B0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121" creationId="{84084E66-CAC4-5F5E-30DB-021CFCFECE83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122" creationId="{F316DA55-102A-9AE8-1C73-FE881B45056B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123" creationId="{F2FA76A4-B031-CFAE-0B09-8FE11DDAD9F2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124" creationId="{B352DA8B-4870-5D47-83A7-744C15C81D89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125" creationId="{B7EE7D5F-FC46-E486-5BED-716670B2863C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126" creationId="{90C05639-5092-C509-4A24-13BEB4BF6331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127" creationId="{2B31A538-BAE3-9B65-A669-706EEC92DDC8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128" creationId="{854507CD-ECB0-2DB4-1E80-46664EAC9AE1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129" creationId="{AA1F3851-F7E5-860B-B96D-50B9526DB732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130" creationId="{48D1047D-65B8-183C-841A-B71D560765DF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131" creationId="{864502AA-2F0C-CDB5-FA30-1811271F5230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132" creationId="{E3FA0948-D0C2-1EB6-A2B0-EF29E468D8F0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133" creationId="{82DAC592-383A-32AB-4334-5447CB94771F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135" creationId="{966EB177-86D4-FC8A-519E-82CEBDC90B47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136" creationId="{778FE1C5-5084-EC1A-A871-EECEE6231C47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137" creationId="{E5DAD51A-225D-711E-51CC-CAA2887BCCED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138" creationId="{5A29CE8B-78D1-3D7B-1B8C-97944EBFDEBC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139" creationId="{024B9551-66AE-3E09-6734-91EE53572C67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140" creationId="{7BA57CE2-846E-6BC0-51CF-98EF0D8B1CFD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141" creationId="{BC9D685F-3817-55F2-A833-5CF2F366ED04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142" creationId="{EB02C280-A94A-ED7C-E7A6-535F0868DD4F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143" creationId="{3B95224F-B7D4-204D-87D4-1F59967F5CBF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144" creationId="{3E84ECFF-5003-BC62-8037-6A8B5AF2E4AA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145" creationId="{56EB6332-FA72-1B9F-46B6-680D9840EE55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146" creationId="{FA8E4758-085F-EEE3-C435-D87247752B24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147" creationId="{AE1D8575-39F7-F31F-81AD-170530A52FF8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148" creationId="{D249D696-EF19-1A1D-DD3E-B44FBBC2A563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149" creationId="{D433A0D3-B286-5558-A078-2D215D8D88B8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151" creationId="{65ECAAAD-803B-BA0B-6B43-38AA1889CF82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153" creationId="{30909F98-BC40-7E5D-0B1F-609B930A899C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154" creationId="{5D44A15E-A2FD-C2EF-BBBB-9C0A3C0F9FC3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155" creationId="{48F4BFD7-B2EE-E24B-62AC-957379C19712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156" creationId="{D4021B24-2A95-F0F9-2FB1-D816C00948C4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157" creationId="{02E226B9-0C9A-538A-B26A-A09BD12F6B05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158" creationId="{2CB878CC-53F4-40AD-EEAA-240D372ACCD8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159" creationId="{665FDD9B-E79F-9493-4D57-0C2BC833DA29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160" creationId="{3BBAF5B3-B6F3-81A7-3BCF-87549700D6E2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161" creationId="{DA6E10C2-B918-ACA8-0B72-572F867E382F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162" creationId="{637E5A36-9E9D-EB55-596C-2C842C23A826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163" creationId="{8D344DB8-1A10-D2DE-9990-D280606D01E3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164" creationId="{8E762572-35C5-26B8-AB44-AC527A9DF729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165" creationId="{BD5C8E75-C0F3-5997-DB19-AFA370F33DC9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166" creationId="{04D505E3-0798-57C7-FEB6-549A98481DAF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167" creationId="{DF5379CE-13AC-1A43-A760-29E6BB35CBFF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169" creationId="{ADA073F1-1360-B15B-761B-444FECF625E8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170" creationId="{E6458257-B553-D89C-0B4F-9DF3FAA43F5E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171" creationId="{4CC1BEE9-7E8E-2878-AF62-7417AD26A17D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172" creationId="{3888E4EE-AEF8-9635-E1A3-D4BC11D0D7FB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173" creationId="{9C428EFB-881E-20CC-6DD2-A7E57ACB0AA7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174" creationId="{4085164B-FFC6-6B21-D055-C76678B6AC63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175" creationId="{C5033B34-3FC9-7516-5384-53A95363749A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176" creationId="{EACBAB7E-3CDD-1049-15E2-3144BB7E693C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177" creationId="{9EF97B0E-4D54-AEA0-5F0A-E5ED9EA46303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178" creationId="{27D5F91B-A50A-68EB-6BA0-3F551538E7F9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179" creationId="{2BC2D6CE-6F83-9A80-7626-630C4337C5FD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180" creationId="{EB581078-CBA3-8931-45C4-C3A5D187100C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182" creationId="{E80B2A59-2056-55CA-41C3-9734F5C7F766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183" creationId="{405C25B1-1E45-866D-3D5B-A52FF91C3F02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184" creationId="{0609F206-8BD3-2389-562F-62AF35C8182F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185" creationId="{F225C4E6-CA0B-6256-4CF8-ABC0B0C9D02C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187" creationId="{3735DF25-3CC0-FC1D-81E4-7569E0E40255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188" creationId="{2AD88A55-3DCD-8782-62C6-18F8D8C3EA4B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189" creationId="{E46147AF-5BD6-41E8-417D-A239F306822A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190" creationId="{7ACA7351-AAAC-16C6-FFFA-8715F2EDBF43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191" creationId="{27A8D815-08BA-1B23-93B3-9EC9BB29D7B3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192" creationId="{26BD04A2-78D0-E196-30B1-98B4608103C3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193" creationId="{E2BAF98F-50CF-5546-4F28-CA453BE8FE6B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194" creationId="{C4F1345A-76F8-8EB9-BBD3-5CEA5FF9F959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195" creationId="{6ADA1876-2724-3D9C-DD85-75BDD36C2468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196" creationId="{264A01B6-F3F9-5B90-362B-C00C9E9C2E24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197" creationId="{226A5954-7FD6-988E-7872-F71E643EB33F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198" creationId="{25F95941-52EC-936F-8404-C6CCF855E7BF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199" creationId="{DB07B9DD-CFFF-2905-D6B9-56A4F0A92D17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201" creationId="{E0D8E2F4-EC85-2CC0-05B5-67AE6668D304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202" creationId="{F43EECBA-6216-CA63-3B61-D3032DAA0A5B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203" creationId="{E5226378-E31D-ED2F-301A-130895B4F53F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204" creationId="{0453D2A9-13EC-0C8F-37EF-0023F0B64301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205" creationId="{14A8C47D-644A-900E-AE6A-F543F53B9487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206" creationId="{9D4E5169-7834-AF54-D1C3-931ABBCCEA4D}"/>
          </ac:inkMkLst>
        </pc:inkChg>
        <pc:inkChg chg="add mod">
          <ac:chgData name="Venkatasubramanian, Mani V." userId="fbe5ce37-0145-4c31-b84a-b36f8beac5f3" providerId="ADAL" clId="{5E040AA6-F30F-4C08-8B37-3D37C81C9CF7}" dt="2023-03-02T16:51:19.244" v="2087"/>
          <ac:inkMkLst>
            <pc:docMk/>
            <pc:sldMk cId="1326794551" sldId="268"/>
            <ac:inkMk id="207" creationId="{FB280890-58E4-7ACD-D801-464ECB279017}"/>
          </ac:inkMkLst>
        </pc:inkChg>
      </pc:sldChg>
      <pc:sldChg chg="addSp delSp modSp mod">
        <pc:chgData name="Venkatasubramanian, Mani V." userId="fbe5ce37-0145-4c31-b84a-b36f8beac5f3" providerId="ADAL" clId="{5E040AA6-F30F-4C08-8B37-3D37C81C9CF7}" dt="2023-03-02T16:53:33.083" v="2280"/>
        <pc:sldMkLst>
          <pc:docMk/>
          <pc:sldMk cId="1192019063" sldId="269"/>
        </pc:sldMkLst>
        <pc:grpChg chg="del mod">
          <ac:chgData name="Venkatasubramanian, Mani V." userId="fbe5ce37-0145-4c31-b84a-b36f8beac5f3" providerId="ADAL" clId="{5E040AA6-F30F-4C08-8B37-3D37C81C9CF7}" dt="2023-03-02T16:51:52.244" v="2101"/>
          <ac:grpSpMkLst>
            <pc:docMk/>
            <pc:sldMk cId="1192019063" sldId="269"/>
            <ac:grpSpMk id="4" creationId="{3BF52FCE-CD44-5DBA-DE6C-2B20C833B889}"/>
          </ac:grpSpMkLst>
        </pc:grpChg>
        <pc:grpChg chg="del mod">
          <ac:chgData name="Venkatasubramanian, Mani V." userId="fbe5ce37-0145-4c31-b84a-b36f8beac5f3" providerId="ADAL" clId="{5E040AA6-F30F-4C08-8B37-3D37C81C9CF7}" dt="2023-03-02T16:52:00.559" v="2122"/>
          <ac:grpSpMkLst>
            <pc:docMk/>
            <pc:sldMk cId="1192019063" sldId="269"/>
            <ac:grpSpMk id="15" creationId="{5A2DEE1A-3733-BF01-2ECD-0F41FA21A8A9}"/>
          </ac:grpSpMkLst>
        </pc:grpChg>
        <pc:grpChg chg="del mod">
          <ac:chgData name="Venkatasubramanian, Mani V." userId="fbe5ce37-0145-4c31-b84a-b36f8beac5f3" providerId="ADAL" clId="{5E040AA6-F30F-4C08-8B37-3D37C81C9CF7}" dt="2023-03-02T16:52:13.976" v="2153"/>
          <ac:grpSpMkLst>
            <pc:docMk/>
            <pc:sldMk cId="1192019063" sldId="269"/>
            <ac:grpSpMk id="36" creationId="{4B23A696-F61F-E747-A72F-08E1AA18E7DD}"/>
          </ac:grpSpMkLst>
        </pc:grpChg>
        <pc:grpChg chg="mod">
          <ac:chgData name="Venkatasubramanian, Mani V." userId="fbe5ce37-0145-4c31-b84a-b36f8beac5f3" providerId="ADAL" clId="{5E040AA6-F30F-4C08-8B37-3D37C81C9CF7}" dt="2023-03-02T16:52:13.976" v="2153"/>
          <ac:grpSpMkLst>
            <pc:docMk/>
            <pc:sldMk cId="1192019063" sldId="269"/>
            <ac:grpSpMk id="67" creationId="{ABC39CA9-46A9-47CF-2565-D21B2A3853DA}"/>
          </ac:grpSpMkLst>
        </pc:grpChg>
        <pc:grpChg chg="del mod">
          <ac:chgData name="Venkatasubramanian, Mani V." userId="fbe5ce37-0145-4c31-b84a-b36f8beac5f3" providerId="ADAL" clId="{5E040AA6-F30F-4C08-8B37-3D37C81C9CF7}" dt="2023-03-02T16:52:32.329" v="2165"/>
          <ac:grpSpMkLst>
            <pc:docMk/>
            <pc:sldMk cId="1192019063" sldId="269"/>
            <ac:grpSpMk id="76" creationId="{D030551E-5FE3-2321-3744-3381509328DC}"/>
          </ac:grpSpMkLst>
        </pc:grpChg>
        <pc:grpChg chg="mod">
          <ac:chgData name="Venkatasubramanian, Mani V." userId="fbe5ce37-0145-4c31-b84a-b36f8beac5f3" providerId="ADAL" clId="{5E040AA6-F30F-4C08-8B37-3D37C81C9CF7}" dt="2023-03-02T16:52:30.522" v="2162"/>
          <ac:grpSpMkLst>
            <pc:docMk/>
            <pc:sldMk cId="1192019063" sldId="269"/>
            <ac:grpSpMk id="77" creationId="{1913E79E-B8D1-253D-0C35-60F3974C4009}"/>
          </ac:grpSpMkLst>
        </pc:grpChg>
        <pc:grpChg chg="mod">
          <ac:chgData name="Venkatasubramanian, Mani V." userId="fbe5ce37-0145-4c31-b84a-b36f8beac5f3" providerId="ADAL" clId="{5E040AA6-F30F-4C08-8B37-3D37C81C9CF7}" dt="2023-03-02T16:52:32.329" v="2165"/>
          <ac:grpSpMkLst>
            <pc:docMk/>
            <pc:sldMk cId="1192019063" sldId="269"/>
            <ac:grpSpMk id="80" creationId="{27A9A692-B795-D30F-AEA6-146DB0B7365B}"/>
          </ac:grpSpMkLst>
        </pc:grpChg>
        <pc:grpChg chg="mod">
          <ac:chgData name="Venkatasubramanian, Mani V." userId="fbe5ce37-0145-4c31-b84a-b36f8beac5f3" providerId="ADAL" clId="{5E040AA6-F30F-4C08-8B37-3D37C81C9CF7}" dt="2023-03-02T16:52:37.439" v="2171"/>
          <ac:grpSpMkLst>
            <pc:docMk/>
            <pc:sldMk cId="1192019063" sldId="269"/>
            <ac:grpSpMk id="86" creationId="{1645A037-D290-4841-C5C6-EEAA4324C80B}"/>
          </ac:grpSpMkLst>
        </pc:grpChg>
        <pc:grpChg chg="del mod">
          <ac:chgData name="Venkatasubramanian, Mani V." userId="fbe5ce37-0145-4c31-b84a-b36f8beac5f3" providerId="ADAL" clId="{5E040AA6-F30F-4C08-8B37-3D37C81C9CF7}" dt="2023-03-02T16:53:25.927" v="2262"/>
          <ac:grpSpMkLst>
            <pc:docMk/>
            <pc:sldMk cId="1192019063" sldId="269"/>
            <ac:grpSpMk id="94" creationId="{223D639E-8B10-6D66-C169-C617D3B8C7E1}"/>
          </ac:grpSpMkLst>
        </pc:grpChg>
        <pc:grpChg chg="del mod">
          <ac:chgData name="Venkatasubramanian, Mani V." userId="fbe5ce37-0145-4c31-b84a-b36f8beac5f3" providerId="ADAL" clId="{5E040AA6-F30F-4C08-8B37-3D37C81C9CF7}" dt="2023-03-02T16:53:25.927" v="2262"/>
          <ac:grpSpMkLst>
            <pc:docMk/>
            <pc:sldMk cId="1192019063" sldId="269"/>
            <ac:grpSpMk id="114" creationId="{6DAD0DAF-8B7B-9947-C3DE-525AE42B5D08}"/>
          </ac:grpSpMkLst>
        </pc:grpChg>
        <pc:grpChg chg="mod">
          <ac:chgData name="Venkatasubramanian, Mani V." userId="fbe5ce37-0145-4c31-b84a-b36f8beac5f3" providerId="ADAL" clId="{5E040AA6-F30F-4C08-8B37-3D37C81C9CF7}" dt="2023-03-02T16:53:02.947" v="2209"/>
          <ac:grpSpMkLst>
            <pc:docMk/>
            <pc:sldMk cId="1192019063" sldId="269"/>
            <ac:grpSpMk id="124" creationId="{38226DD6-F151-056D-361C-16CE695340A0}"/>
          </ac:grpSpMkLst>
        </pc:grpChg>
        <pc:grpChg chg="mod">
          <ac:chgData name="Venkatasubramanian, Mani V." userId="fbe5ce37-0145-4c31-b84a-b36f8beac5f3" providerId="ADAL" clId="{5E040AA6-F30F-4C08-8B37-3D37C81C9CF7}" dt="2023-03-02T16:53:25.927" v="2262"/>
          <ac:grpSpMkLst>
            <pc:docMk/>
            <pc:sldMk cId="1192019063" sldId="269"/>
            <ac:grpSpMk id="177" creationId="{E2B732DB-C7E2-FFA7-9142-6FCF69E3D8E5}"/>
          </ac:grpSpMkLst>
        </pc:grpChg>
        <pc:grpChg chg="del mod">
          <ac:chgData name="Venkatasubramanian, Mani V." userId="fbe5ce37-0145-4c31-b84a-b36f8beac5f3" providerId="ADAL" clId="{5E040AA6-F30F-4C08-8B37-3D37C81C9CF7}" dt="2023-03-02T16:53:25.927" v="2262"/>
          <ac:grpSpMkLst>
            <pc:docMk/>
            <pc:sldMk cId="1192019063" sldId="269"/>
            <ac:grpSpMk id="178" creationId="{2333EDAA-E2B9-FF72-C1CE-F87505883A9E}"/>
          </ac:grpSpMkLst>
        </pc:grpChg>
        <pc:grpChg chg="mod">
          <ac:chgData name="Venkatasubramanian, Mani V." userId="fbe5ce37-0145-4c31-b84a-b36f8beac5f3" providerId="ADAL" clId="{5E040AA6-F30F-4C08-8B37-3D37C81C9CF7}" dt="2023-03-02T16:53:25.927" v="2262"/>
          <ac:grpSpMkLst>
            <pc:docMk/>
            <pc:sldMk cId="1192019063" sldId="269"/>
            <ac:grpSpMk id="179" creationId="{09430551-C5EE-1628-0B59-75D0DEE1EC66}"/>
          </ac:grpSpMkLst>
        </pc:grpChg>
        <pc:grpChg chg="mod">
          <ac:chgData name="Venkatasubramanian, Mani V." userId="fbe5ce37-0145-4c31-b84a-b36f8beac5f3" providerId="ADAL" clId="{5E040AA6-F30F-4C08-8B37-3D37C81C9CF7}" dt="2023-03-02T16:53:33.083" v="2280"/>
          <ac:grpSpMkLst>
            <pc:docMk/>
            <pc:sldMk cId="1192019063" sldId="269"/>
            <ac:grpSpMk id="197" creationId="{8442110B-8A47-EA18-3996-B53700F3C569}"/>
          </ac:grpSpMkLst>
        </pc:grpChg>
        <pc:grpChg chg="mod">
          <ac:chgData name="Venkatasubramanian, Mani V." userId="fbe5ce37-0145-4c31-b84a-b36f8beac5f3" providerId="ADAL" clId="{5E040AA6-F30F-4C08-8B37-3D37C81C9CF7}" dt="2023-03-02T16:53:33.083" v="2280"/>
          <ac:grpSpMkLst>
            <pc:docMk/>
            <pc:sldMk cId="1192019063" sldId="269"/>
            <ac:grpSpMk id="198" creationId="{D73B3320-3BB7-86C5-2273-A90C75F849CB}"/>
          </ac:grpSpMkLst>
        </pc:grpChg>
        <pc:inkChg chg="add mod">
          <ac:chgData name="Venkatasubramanian, Mani V." userId="fbe5ce37-0145-4c31-b84a-b36f8beac5f3" providerId="ADAL" clId="{5E040AA6-F30F-4C08-8B37-3D37C81C9CF7}" dt="2023-03-02T16:52:13.976" v="2153"/>
          <ac:inkMkLst>
            <pc:docMk/>
            <pc:sldMk cId="1192019063" sldId="269"/>
            <ac:inkMk id="2" creationId="{F4609733-8D5E-35DE-CDA0-584619D1CF29}"/>
          </ac:inkMkLst>
        </pc:inkChg>
        <pc:inkChg chg="add mod">
          <ac:chgData name="Venkatasubramanian, Mani V." userId="fbe5ce37-0145-4c31-b84a-b36f8beac5f3" providerId="ADAL" clId="{5E040AA6-F30F-4C08-8B37-3D37C81C9CF7}" dt="2023-03-02T16:52:13.976" v="2153"/>
          <ac:inkMkLst>
            <pc:docMk/>
            <pc:sldMk cId="1192019063" sldId="269"/>
            <ac:inkMk id="3" creationId="{5C11C19C-797D-2807-79E9-83E1EC3CF3AF}"/>
          </ac:inkMkLst>
        </pc:inkChg>
        <pc:inkChg chg="add mod">
          <ac:chgData name="Venkatasubramanian, Mani V." userId="fbe5ce37-0145-4c31-b84a-b36f8beac5f3" providerId="ADAL" clId="{5E040AA6-F30F-4C08-8B37-3D37C81C9CF7}" dt="2023-03-02T16:52:13.976" v="2153"/>
          <ac:inkMkLst>
            <pc:docMk/>
            <pc:sldMk cId="1192019063" sldId="269"/>
            <ac:inkMk id="5" creationId="{7A59FD9C-CA61-6333-23BD-478A676C07B7}"/>
          </ac:inkMkLst>
        </pc:inkChg>
        <pc:inkChg chg="add mod">
          <ac:chgData name="Venkatasubramanian, Mani V." userId="fbe5ce37-0145-4c31-b84a-b36f8beac5f3" providerId="ADAL" clId="{5E040AA6-F30F-4C08-8B37-3D37C81C9CF7}" dt="2023-03-02T16:52:13.976" v="2153"/>
          <ac:inkMkLst>
            <pc:docMk/>
            <pc:sldMk cId="1192019063" sldId="269"/>
            <ac:inkMk id="6" creationId="{E2E855E6-9C77-F61A-CF4E-02FD36779197}"/>
          </ac:inkMkLst>
        </pc:inkChg>
        <pc:inkChg chg="add mod">
          <ac:chgData name="Venkatasubramanian, Mani V." userId="fbe5ce37-0145-4c31-b84a-b36f8beac5f3" providerId="ADAL" clId="{5E040AA6-F30F-4C08-8B37-3D37C81C9CF7}" dt="2023-03-02T16:52:13.976" v="2153"/>
          <ac:inkMkLst>
            <pc:docMk/>
            <pc:sldMk cId="1192019063" sldId="269"/>
            <ac:inkMk id="7" creationId="{925A550F-A170-8084-1C44-1689F48C9395}"/>
          </ac:inkMkLst>
        </pc:inkChg>
        <pc:inkChg chg="add mod">
          <ac:chgData name="Venkatasubramanian, Mani V." userId="fbe5ce37-0145-4c31-b84a-b36f8beac5f3" providerId="ADAL" clId="{5E040AA6-F30F-4C08-8B37-3D37C81C9CF7}" dt="2023-03-02T16:52:13.976" v="2153"/>
          <ac:inkMkLst>
            <pc:docMk/>
            <pc:sldMk cId="1192019063" sldId="269"/>
            <ac:inkMk id="8" creationId="{DE726A1B-F4C1-10B5-9D38-27C6CC039F86}"/>
          </ac:inkMkLst>
        </pc:inkChg>
        <pc:inkChg chg="add mod">
          <ac:chgData name="Venkatasubramanian, Mani V." userId="fbe5ce37-0145-4c31-b84a-b36f8beac5f3" providerId="ADAL" clId="{5E040AA6-F30F-4C08-8B37-3D37C81C9CF7}" dt="2023-03-02T16:52:13.976" v="2153"/>
          <ac:inkMkLst>
            <pc:docMk/>
            <pc:sldMk cId="1192019063" sldId="269"/>
            <ac:inkMk id="9" creationId="{A21BD457-5EEB-7156-0B0A-EF7AB32CE8D1}"/>
          </ac:inkMkLst>
        </pc:inkChg>
        <pc:inkChg chg="add mod">
          <ac:chgData name="Venkatasubramanian, Mani V." userId="fbe5ce37-0145-4c31-b84a-b36f8beac5f3" providerId="ADAL" clId="{5E040AA6-F30F-4C08-8B37-3D37C81C9CF7}" dt="2023-03-02T16:52:13.976" v="2153"/>
          <ac:inkMkLst>
            <pc:docMk/>
            <pc:sldMk cId="1192019063" sldId="269"/>
            <ac:inkMk id="10" creationId="{117E1770-07A7-92AE-C549-0A9B6A892AC8}"/>
          </ac:inkMkLst>
        </pc:inkChg>
        <pc:inkChg chg="add mod">
          <ac:chgData name="Venkatasubramanian, Mani V." userId="fbe5ce37-0145-4c31-b84a-b36f8beac5f3" providerId="ADAL" clId="{5E040AA6-F30F-4C08-8B37-3D37C81C9CF7}" dt="2023-03-02T16:52:13.976" v="2153"/>
          <ac:inkMkLst>
            <pc:docMk/>
            <pc:sldMk cId="1192019063" sldId="269"/>
            <ac:inkMk id="11" creationId="{5A0E1947-8649-8971-2A47-CBB9C25ECDB2}"/>
          </ac:inkMkLst>
        </pc:inkChg>
        <pc:inkChg chg="add mod">
          <ac:chgData name="Venkatasubramanian, Mani V." userId="fbe5ce37-0145-4c31-b84a-b36f8beac5f3" providerId="ADAL" clId="{5E040AA6-F30F-4C08-8B37-3D37C81C9CF7}" dt="2023-03-02T16:52:13.976" v="2153"/>
          <ac:inkMkLst>
            <pc:docMk/>
            <pc:sldMk cId="1192019063" sldId="269"/>
            <ac:inkMk id="12" creationId="{86423A9D-E56A-50D6-9432-66B6F81A9F1D}"/>
          </ac:inkMkLst>
        </pc:inkChg>
        <pc:inkChg chg="add mod">
          <ac:chgData name="Venkatasubramanian, Mani V." userId="fbe5ce37-0145-4c31-b84a-b36f8beac5f3" providerId="ADAL" clId="{5E040AA6-F30F-4C08-8B37-3D37C81C9CF7}" dt="2023-03-02T16:52:13.976" v="2153"/>
          <ac:inkMkLst>
            <pc:docMk/>
            <pc:sldMk cId="1192019063" sldId="269"/>
            <ac:inkMk id="13" creationId="{DD5E1F45-A8FD-6F29-356C-BD424756910D}"/>
          </ac:inkMkLst>
        </pc:inkChg>
        <pc:inkChg chg="add mod">
          <ac:chgData name="Venkatasubramanian, Mani V." userId="fbe5ce37-0145-4c31-b84a-b36f8beac5f3" providerId="ADAL" clId="{5E040AA6-F30F-4C08-8B37-3D37C81C9CF7}" dt="2023-03-02T16:52:13.976" v="2153"/>
          <ac:inkMkLst>
            <pc:docMk/>
            <pc:sldMk cId="1192019063" sldId="269"/>
            <ac:inkMk id="14" creationId="{36DE7057-B23D-3F08-FFC6-27AA0CEB27F2}"/>
          </ac:inkMkLst>
        </pc:inkChg>
        <pc:inkChg chg="add mod">
          <ac:chgData name="Venkatasubramanian, Mani V." userId="fbe5ce37-0145-4c31-b84a-b36f8beac5f3" providerId="ADAL" clId="{5E040AA6-F30F-4C08-8B37-3D37C81C9CF7}" dt="2023-03-02T16:52:13.976" v="2153"/>
          <ac:inkMkLst>
            <pc:docMk/>
            <pc:sldMk cId="1192019063" sldId="269"/>
            <ac:inkMk id="16" creationId="{DFE40F00-6AD2-CE89-E9E2-E590CEA67D89}"/>
          </ac:inkMkLst>
        </pc:inkChg>
        <pc:inkChg chg="add mod">
          <ac:chgData name="Venkatasubramanian, Mani V." userId="fbe5ce37-0145-4c31-b84a-b36f8beac5f3" providerId="ADAL" clId="{5E040AA6-F30F-4C08-8B37-3D37C81C9CF7}" dt="2023-03-02T16:52:13.976" v="2153"/>
          <ac:inkMkLst>
            <pc:docMk/>
            <pc:sldMk cId="1192019063" sldId="269"/>
            <ac:inkMk id="17" creationId="{2847E6AB-740D-6518-D420-B00A67E336EB}"/>
          </ac:inkMkLst>
        </pc:inkChg>
        <pc:inkChg chg="add mod">
          <ac:chgData name="Venkatasubramanian, Mani V." userId="fbe5ce37-0145-4c31-b84a-b36f8beac5f3" providerId="ADAL" clId="{5E040AA6-F30F-4C08-8B37-3D37C81C9CF7}" dt="2023-03-02T16:52:13.976" v="2153"/>
          <ac:inkMkLst>
            <pc:docMk/>
            <pc:sldMk cId="1192019063" sldId="269"/>
            <ac:inkMk id="18" creationId="{3D9E877B-73CD-609A-20B3-BEF808367A11}"/>
          </ac:inkMkLst>
        </pc:inkChg>
        <pc:inkChg chg="add mod">
          <ac:chgData name="Venkatasubramanian, Mani V." userId="fbe5ce37-0145-4c31-b84a-b36f8beac5f3" providerId="ADAL" clId="{5E040AA6-F30F-4C08-8B37-3D37C81C9CF7}" dt="2023-03-02T16:52:13.976" v="2153"/>
          <ac:inkMkLst>
            <pc:docMk/>
            <pc:sldMk cId="1192019063" sldId="269"/>
            <ac:inkMk id="19" creationId="{95E0EE24-E095-AAAB-A33D-514B0C93A1EC}"/>
          </ac:inkMkLst>
        </pc:inkChg>
        <pc:inkChg chg="add mod">
          <ac:chgData name="Venkatasubramanian, Mani V." userId="fbe5ce37-0145-4c31-b84a-b36f8beac5f3" providerId="ADAL" clId="{5E040AA6-F30F-4C08-8B37-3D37C81C9CF7}" dt="2023-03-02T16:52:13.976" v="2153"/>
          <ac:inkMkLst>
            <pc:docMk/>
            <pc:sldMk cId="1192019063" sldId="269"/>
            <ac:inkMk id="20" creationId="{B8AA0710-06CE-537B-6BB2-B65CB972A985}"/>
          </ac:inkMkLst>
        </pc:inkChg>
        <pc:inkChg chg="add mod">
          <ac:chgData name="Venkatasubramanian, Mani V." userId="fbe5ce37-0145-4c31-b84a-b36f8beac5f3" providerId="ADAL" clId="{5E040AA6-F30F-4C08-8B37-3D37C81C9CF7}" dt="2023-03-02T16:52:13.976" v="2153"/>
          <ac:inkMkLst>
            <pc:docMk/>
            <pc:sldMk cId="1192019063" sldId="269"/>
            <ac:inkMk id="21" creationId="{A2477931-501D-9D6A-C620-B1427BD8AF09}"/>
          </ac:inkMkLst>
        </pc:inkChg>
        <pc:inkChg chg="add mod">
          <ac:chgData name="Venkatasubramanian, Mani V." userId="fbe5ce37-0145-4c31-b84a-b36f8beac5f3" providerId="ADAL" clId="{5E040AA6-F30F-4C08-8B37-3D37C81C9CF7}" dt="2023-03-02T16:52:13.976" v="2153"/>
          <ac:inkMkLst>
            <pc:docMk/>
            <pc:sldMk cId="1192019063" sldId="269"/>
            <ac:inkMk id="22" creationId="{202D2B1A-737D-0059-6731-B22A9FD75475}"/>
          </ac:inkMkLst>
        </pc:inkChg>
        <pc:inkChg chg="add mod">
          <ac:chgData name="Venkatasubramanian, Mani V." userId="fbe5ce37-0145-4c31-b84a-b36f8beac5f3" providerId="ADAL" clId="{5E040AA6-F30F-4C08-8B37-3D37C81C9CF7}" dt="2023-03-02T16:52:13.976" v="2153"/>
          <ac:inkMkLst>
            <pc:docMk/>
            <pc:sldMk cId="1192019063" sldId="269"/>
            <ac:inkMk id="23" creationId="{4DB9B579-890E-3571-B05E-C09C8A1C081E}"/>
          </ac:inkMkLst>
        </pc:inkChg>
        <pc:inkChg chg="add mod">
          <ac:chgData name="Venkatasubramanian, Mani V." userId="fbe5ce37-0145-4c31-b84a-b36f8beac5f3" providerId="ADAL" clId="{5E040AA6-F30F-4C08-8B37-3D37C81C9CF7}" dt="2023-03-02T16:52:13.976" v="2153"/>
          <ac:inkMkLst>
            <pc:docMk/>
            <pc:sldMk cId="1192019063" sldId="269"/>
            <ac:inkMk id="24" creationId="{0BDE95A8-DD4C-EC1C-7770-E42D05EF78EA}"/>
          </ac:inkMkLst>
        </pc:inkChg>
        <pc:inkChg chg="add mod">
          <ac:chgData name="Venkatasubramanian, Mani V." userId="fbe5ce37-0145-4c31-b84a-b36f8beac5f3" providerId="ADAL" clId="{5E040AA6-F30F-4C08-8B37-3D37C81C9CF7}" dt="2023-03-02T16:52:13.976" v="2153"/>
          <ac:inkMkLst>
            <pc:docMk/>
            <pc:sldMk cId="1192019063" sldId="269"/>
            <ac:inkMk id="25" creationId="{D8952F4F-AA2D-307F-AE78-58FAF516802F}"/>
          </ac:inkMkLst>
        </pc:inkChg>
        <pc:inkChg chg="add mod">
          <ac:chgData name="Venkatasubramanian, Mani V." userId="fbe5ce37-0145-4c31-b84a-b36f8beac5f3" providerId="ADAL" clId="{5E040AA6-F30F-4C08-8B37-3D37C81C9CF7}" dt="2023-03-02T16:52:13.976" v="2153"/>
          <ac:inkMkLst>
            <pc:docMk/>
            <pc:sldMk cId="1192019063" sldId="269"/>
            <ac:inkMk id="26" creationId="{392F0FD6-F99F-F036-BA98-BC6BB46A3FAF}"/>
          </ac:inkMkLst>
        </pc:inkChg>
        <pc:inkChg chg="add mod">
          <ac:chgData name="Venkatasubramanian, Mani V." userId="fbe5ce37-0145-4c31-b84a-b36f8beac5f3" providerId="ADAL" clId="{5E040AA6-F30F-4C08-8B37-3D37C81C9CF7}" dt="2023-03-02T16:52:13.976" v="2153"/>
          <ac:inkMkLst>
            <pc:docMk/>
            <pc:sldMk cId="1192019063" sldId="269"/>
            <ac:inkMk id="27" creationId="{C7C813ED-2A91-CA62-EDAC-045DB6DEF8D9}"/>
          </ac:inkMkLst>
        </pc:inkChg>
        <pc:inkChg chg="add mod">
          <ac:chgData name="Venkatasubramanian, Mani V." userId="fbe5ce37-0145-4c31-b84a-b36f8beac5f3" providerId="ADAL" clId="{5E040AA6-F30F-4C08-8B37-3D37C81C9CF7}" dt="2023-03-02T16:52:13.976" v="2153"/>
          <ac:inkMkLst>
            <pc:docMk/>
            <pc:sldMk cId="1192019063" sldId="269"/>
            <ac:inkMk id="28" creationId="{C58704C7-4668-3A3A-89D1-81CAF7375975}"/>
          </ac:inkMkLst>
        </pc:inkChg>
        <pc:inkChg chg="add mod">
          <ac:chgData name="Venkatasubramanian, Mani V." userId="fbe5ce37-0145-4c31-b84a-b36f8beac5f3" providerId="ADAL" clId="{5E040AA6-F30F-4C08-8B37-3D37C81C9CF7}" dt="2023-03-02T16:52:13.976" v="2153"/>
          <ac:inkMkLst>
            <pc:docMk/>
            <pc:sldMk cId="1192019063" sldId="269"/>
            <ac:inkMk id="29" creationId="{5E2ED722-AFAD-7318-F2CC-1C7D9C7639BD}"/>
          </ac:inkMkLst>
        </pc:inkChg>
        <pc:inkChg chg="add mod">
          <ac:chgData name="Venkatasubramanian, Mani V." userId="fbe5ce37-0145-4c31-b84a-b36f8beac5f3" providerId="ADAL" clId="{5E040AA6-F30F-4C08-8B37-3D37C81C9CF7}" dt="2023-03-02T16:52:13.976" v="2153"/>
          <ac:inkMkLst>
            <pc:docMk/>
            <pc:sldMk cId="1192019063" sldId="269"/>
            <ac:inkMk id="30" creationId="{4DA033F0-B0E3-CC84-93CC-C1A865263361}"/>
          </ac:inkMkLst>
        </pc:inkChg>
        <pc:inkChg chg="add mod">
          <ac:chgData name="Venkatasubramanian, Mani V." userId="fbe5ce37-0145-4c31-b84a-b36f8beac5f3" providerId="ADAL" clId="{5E040AA6-F30F-4C08-8B37-3D37C81C9CF7}" dt="2023-03-02T16:52:13.976" v="2153"/>
          <ac:inkMkLst>
            <pc:docMk/>
            <pc:sldMk cId="1192019063" sldId="269"/>
            <ac:inkMk id="31" creationId="{8FC61227-BE70-2EB9-A219-1FC8312099A5}"/>
          </ac:inkMkLst>
        </pc:inkChg>
        <pc:inkChg chg="add mod">
          <ac:chgData name="Venkatasubramanian, Mani V." userId="fbe5ce37-0145-4c31-b84a-b36f8beac5f3" providerId="ADAL" clId="{5E040AA6-F30F-4C08-8B37-3D37C81C9CF7}" dt="2023-03-02T16:52:13.976" v="2153"/>
          <ac:inkMkLst>
            <pc:docMk/>
            <pc:sldMk cId="1192019063" sldId="269"/>
            <ac:inkMk id="32" creationId="{D4B63E5B-D2DE-059B-A38F-28F6089A98D3}"/>
          </ac:inkMkLst>
        </pc:inkChg>
        <pc:inkChg chg="add mod">
          <ac:chgData name="Venkatasubramanian, Mani V." userId="fbe5ce37-0145-4c31-b84a-b36f8beac5f3" providerId="ADAL" clId="{5E040AA6-F30F-4C08-8B37-3D37C81C9CF7}" dt="2023-03-02T16:52:13.976" v="2153"/>
          <ac:inkMkLst>
            <pc:docMk/>
            <pc:sldMk cId="1192019063" sldId="269"/>
            <ac:inkMk id="33" creationId="{B16BDE2F-9DC3-8C5E-A5F8-266F52120D2D}"/>
          </ac:inkMkLst>
        </pc:inkChg>
        <pc:inkChg chg="add mod">
          <ac:chgData name="Venkatasubramanian, Mani V." userId="fbe5ce37-0145-4c31-b84a-b36f8beac5f3" providerId="ADAL" clId="{5E040AA6-F30F-4C08-8B37-3D37C81C9CF7}" dt="2023-03-02T16:52:13.976" v="2153"/>
          <ac:inkMkLst>
            <pc:docMk/>
            <pc:sldMk cId="1192019063" sldId="269"/>
            <ac:inkMk id="34" creationId="{0F905BFC-8018-A385-80A8-339C734E5885}"/>
          </ac:inkMkLst>
        </pc:inkChg>
        <pc:inkChg chg="add mod">
          <ac:chgData name="Venkatasubramanian, Mani V." userId="fbe5ce37-0145-4c31-b84a-b36f8beac5f3" providerId="ADAL" clId="{5E040AA6-F30F-4C08-8B37-3D37C81C9CF7}" dt="2023-03-02T16:52:13.976" v="2153"/>
          <ac:inkMkLst>
            <pc:docMk/>
            <pc:sldMk cId="1192019063" sldId="269"/>
            <ac:inkMk id="35" creationId="{F00E4A43-2C18-9573-019E-575E11588BE4}"/>
          </ac:inkMkLst>
        </pc:inkChg>
        <pc:inkChg chg="add mod">
          <ac:chgData name="Venkatasubramanian, Mani V." userId="fbe5ce37-0145-4c31-b84a-b36f8beac5f3" providerId="ADAL" clId="{5E040AA6-F30F-4C08-8B37-3D37C81C9CF7}" dt="2023-03-02T16:52:13.976" v="2153"/>
          <ac:inkMkLst>
            <pc:docMk/>
            <pc:sldMk cId="1192019063" sldId="269"/>
            <ac:inkMk id="37" creationId="{673F885B-99CB-D493-7BB6-232EEA4074EF}"/>
          </ac:inkMkLst>
        </pc:inkChg>
        <pc:inkChg chg="add mod">
          <ac:chgData name="Venkatasubramanian, Mani V." userId="fbe5ce37-0145-4c31-b84a-b36f8beac5f3" providerId="ADAL" clId="{5E040AA6-F30F-4C08-8B37-3D37C81C9CF7}" dt="2023-03-02T16:52:13.976" v="2153"/>
          <ac:inkMkLst>
            <pc:docMk/>
            <pc:sldMk cId="1192019063" sldId="269"/>
            <ac:inkMk id="38" creationId="{A4C9EEBB-BFA3-3F76-F1E6-F3C29C187FBB}"/>
          </ac:inkMkLst>
        </pc:inkChg>
        <pc:inkChg chg="add mod">
          <ac:chgData name="Venkatasubramanian, Mani V." userId="fbe5ce37-0145-4c31-b84a-b36f8beac5f3" providerId="ADAL" clId="{5E040AA6-F30F-4C08-8B37-3D37C81C9CF7}" dt="2023-03-02T16:52:13.976" v="2153"/>
          <ac:inkMkLst>
            <pc:docMk/>
            <pc:sldMk cId="1192019063" sldId="269"/>
            <ac:inkMk id="39" creationId="{44801629-E9F0-D687-E636-BAAB5CD722BA}"/>
          </ac:inkMkLst>
        </pc:inkChg>
        <pc:inkChg chg="add mod">
          <ac:chgData name="Venkatasubramanian, Mani V." userId="fbe5ce37-0145-4c31-b84a-b36f8beac5f3" providerId="ADAL" clId="{5E040AA6-F30F-4C08-8B37-3D37C81C9CF7}" dt="2023-03-02T16:52:13.976" v="2153"/>
          <ac:inkMkLst>
            <pc:docMk/>
            <pc:sldMk cId="1192019063" sldId="269"/>
            <ac:inkMk id="40" creationId="{B0DEDE29-159C-B089-2CFD-55D88B844932}"/>
          </ac:inkMkLst>
        </pc:inkChg>
        <pc:inkChg chg="add mod">
          <ac:chgData name="Venkatasubramanian, Mani V." userId="fbe5ce37-0145-4c31-b84a-b36f8beac5f3" providerId="ADAL" clId="{5E040AA6-F30F-4C08-8B37-3D37C81C9CF7}" dt="2023-03-02T16:52:13.976" v="2153"/>
          <ac:inkMkLst>
            <pc:docMk/>
            <pc:sldMk cId="1192019063" sldId="269"/>
            <ac:inkMk id="41" creationId="{DE3398BF-282D-3C88-ED44-BFAB7521B87B}"/>
          </ac:inkMkLst>
        </pc:inkChg>
        <pc:inkChg chg="add mod">
          <ac:chgData name="Venkatasubramanian, Mani V." userId="fbe5ce37-0145-4c31-b84a-b36f8beac5f3" providerId="ADAL" clId="{5E040AA6-F30F-4C08-8B37-3D37C81C9CF7}" dt="2023-03-02T16:52:13.976" v="2153"/>
          <ac:inkMkLst>
            <pc:docMk/>
            <pc:sldMk cId="1192019063" sldId="269"/>
            <ac:inkMk id="42" creationId="{8BCE30F4-A3E8-7BC9-0D3A-98AEB2CBC4F3}"/>
          </ac:inkMkLst>
        </pc:inkChg>
        <pc:inkChg chg="add mod">
          <ac:chgData name="Venkatasubramanian, Mani V." userId="fbe5ce37-0145-4c31-b84a-b36f8beac5f3" providerId="ADAL" clId="{5E040AA6-F30F-4C08-8B37-3D37C81C9CF7}" dt="2023-03-02T16:52:13.976" v="2153"/>
          <ac:inkMkLst>
            <pc:docMk/>
            <pc:sldMk cId="1192019063" sldId="269"/>
            <ac:inkMk id="43" creationId="{8BD13967-0E50-D156-0C7E-D0EC9DD77F58}"/>
          </ac:inkMkLst>
        </pc:inkChg>
        <pc:inkChg chg="add mod">
          <ac:chgData name="Venkatasubramanian, Mani V." userId="fbe5ce37-0145-4c31-b84a-b36f8beac5f3" providerId="ADAL" clId="{5E040AA6-F30F-4C08-8B37-3D37C81C9CF7}" dt="2023-03-02T16:52:13.976" v="2153"/>
          <ac:inkMkLst>
            <pc:docMk/>
            <pc:sldMk cId="1192019063" sldId="269"/>
            <ac:inkMk id="44" creationId="{4655654C-73CF-A7BD-567E-0892D3E9D599}"/>
          </ac:inkMkLst>
        </pc:inkChg>
        <pc:inkChg chg="add mod">
          <ac:chgData name="Venkatasubramanian, Mani V." userId="fbe5ce37-0145-4c31-b84a-b36f8beac5f3" providerId="ADAL" clId="{5E040AA6-F30F-4C08-8B37-3D37C81C9CF7}" dt="2023-03-02T16:52:13.976" v="2153"/>
          <ac:inkMkLst>
            <pc:docMk/>
            <pc:sldMk cId="1192019063" sldId="269"/>
            <ac:inkMk id="45" creationId="{6D14D25F-39C3-73F4-89F5-AEEC6C945A3C}"/>
          </ac:inkMkLst>
        </pc:inkChg>
        <pc:inkChg chg="add mod">
          <ac:chgData name="Venkatasubramanian, Mani V." userId="fbe5ce37-0145-4c31-b84a-b36f8beac5f3" providerId="ADAL" clId="{5E040AA6-F30F-4C08-8B37-3D37C81C9CF7}" dt="2023-03-02T16:52:13.976" v="2153"/>
          <ac:inkMkLst>
            <pc:docMk/>
            <pc:sldMk cId="1192019063" sldId="269"/>
            <ac:inkMk id="46" creationId="{2C26B4F8-281F-1E8C-6F5C-295D0CB9F44F}"/>
          </ac:inkMkLst>
        </pc:inkChg>
        <pc:inkChg chg="add mod">
          <ac:chgData name="Venkatasubramanian, Mani V." userId="fbe5ce37-0145-4c31-b84a-b36f8beac5f3" providerId="ADAL" clId="{5E040AA6-F30F-4C08-8B37-3D37C81C9CF7}" dt="2023-03-02T16:52:13.976" v="2153"/>
          <ac:inkMkLst>
            <pc:docMk/>
            <pc:sldMk cId="1192019063" sldId="269"/>
            <ac:inkMk id="47" creationId="{89BFB070-6EB0-1032-C40E-4E182D4A8E02}"/>
          </ac:inkMkLst>
        </pc:inkChg>
        <pc:inkChg chg="add mod">
          <ac:chgData name="Venkatasubramanian, Mani V." userId="fbe5ce37-0145-4c31-b84a-b36f8beac5f3" providerId="ADAL" clId="{5E040AA6-F30F-4C08-8B37-3D37C81C9CF7}" dt="2023-03-02T16:52:13.976" v="2153"/>
          <ac:inkMkLst>
            <pc:docMk/>
            <pc:sldMk cId="1192019063" sldId="269"/>
            <ac:inkMk id="48" creationId="{DD6B0E61-85F2-8E31-9782-C50638AA1E3D}"/>
          </ac:inkMkLst>
        </pc:inkChg>
        <pc:inkChg chg="add mod">
          <ac:chgData name="Venkatasubramanian, Mani V." userId="fbe5ce37-0145-4c31-b84a-b36f8beac5f3" providerId="ADAL" clId="{5E040AA6-F30F-4C08-8B37-3D37C81C9CF7}" dt="2023-03-02T16:52:13.976" v="2153"/>
          <ac:inkMkLst>
            <pc:docMk/>
            <pc:sldMk cId="1192019063" sldId="269"/>
            <ac:inkMk id="49" creationId="{8493BCC4-E55D-5FC1-41B5-17C3E6E2EEF0}"/>
          </ac:inkMkLst>
        </pc:inkChg>
        <pc:inkChg chg="add mod">
          <ac:chgData name="Venkatasubramanian, Mani V." userId="fbe5ce37-0145-4c31-b84a-b36f8beac5f3" providerId="ADAL" clId="{5E040AA6-F30F-4C08-8B37-3D37C81C9CF7}" dt="2023-03-02T16:52:13.976" v="2153"/>
          <ac:inkMkLst>
            <pc:docMk/>
            <pc:sldMk cId="1192019063" sldId="269"/>
            <ac:inkMk id="50" creationId="{36505DCF-5682-6569-4696-0FFEB179E3AA}"/>
          </ac:inkMkLst>
        </pc:inkChg>
        <pc:inkChg chg="add mod">
          <ac:chgData name="Venkatasubramanian, Mani V." userId="fbe5ce37-0145-4c31-b84a-b36f8beac5f3" providerId="ADAL" clId="{5E040AA6-F30F-4C08-8B37-3D37C81C9CF7}" dt="2023-03-02T16:52:13.976" v="2153"/>
          <ac:inkMkLst>
            <pc:docMk/>
            <pc:sldMk cId="1192019063" sldId="269"/>
            <ac:inkMk id="51" creationId="{11A97863-6519-977A-B483-CCECAB9AD463}"/>
          </ac:inkMkLst>
        </pc:inkChg>
        <pc:inkChg chg="add mod">
          <ac:chgData name="Venkatasubramanian, Mani V." userId="fbe5ce37-0145-4c31-b84a-b36f8beac5f3" providerId="ADAL" clId="{5E040AA6-F30F-4C08-8B37-3D37C81C9CF7}" dt="2023-03-02T16:52:13.976" v="2153"/>
          <ac:inkMkLst>
            <pc:docMk/>
            <pc:sldMk cId="1192019063" sldId="269"/>
            <ac:inkMk id="52" creationId="{22684BC7-DFC8-80D4-F91D-4D22FD9CC7F9}"/>
          </ac:inkMkLst>
        </pc:inkChg>
        <pc:inkChg chg="add mod">
          <ac:chgData name="Venkatasubramanian, Mani V." userId="fbe5ce37-0145-4c31-b84a-b36f8beac5f3" providerId="ADAL" clId="{5E040AA6-F30F-4C08-8B37-3D37C81C9CF7}" dt="2023-03-02T16:52:13.976" v="2153"/>
          <ac:inkMkLst>
            <pc:docMk/>
            <pc:sldMk cId="1192019063" sldId="269"/>
            <ac:inkMk id="53" creationId="{FBEDDB99-7658-1C49-E608-E7D7BE609F0B}"/>
          </ac:inkMkLst>
        </pc:inkChg>
        <pc:inkChg chg="add mod">
          <ac:chgData name="Venkatasubramanian, Mani V." userId="fbe5ce37-0145-4c31-b84a-b36f8beac5f3" providerId="ADAL" clId="{5E040AA6-F30F-4C08-8B37-3D37C81C9CF7}" dt="2023-03-02T16:52:13.976" v="2153"/>
          <ac:inkMkLst>
            <pc:docMk/>
            <pc:sldMk cId="1192019063" sldId="269"/>
            <ac:inkMk id="54" creationId="{9482368F-899A-5739-050E-6D03D0899A19}"/>
          </ac:inkMkLst>
        </pc:inkChg>
        <pc:inkChg chg="add mod">
          <ac:chgData name="Venkatasubramanian, Mani V." userId="fbe5ce37-0145-4c31-b84a-b36f8beac5f3" providerId="ADAL" clId="{5E040AA6-F30F-4C08-8B37-3D37C81C9CF7}" dt="2023-03-02T16:52:13.976" v="2153"/>
          <ac:inkMkLst>
            <pc:docMk/>
            <pc:sldMk cId="1192019063" sldId="269"/>
            <ac:inkMk id="55" creationId="{D486DD61-527D-6B98-2CC0-0FD00CE53417}"/>
          </ac:inkMkLst>
        </pc:inkChg>
        <pc:inkChg chg="add mod">
          <ac:chgData name="Venkatasubramanian, Mani V." userId="fbe5ce37-0145-4c31-b84a-b36f8beac5f3" providerId="ADAL" clId="{5E040AA6-F30F-4C08-8B37-3D37C81C9CF7}" dt="2023-03-02T16:52:13.976" v="2153"/>
          <ac:inkMkLst>
            <pc:docMk/>
            <pc:sldMk cId="1192019063" sldId="269"/>
            <ac:inkMk id="56" creationId="{1678CC5E-D449-C8A2-E147-A47C62E3C57A}"/>
          </ac:inkMkLst>
        </pc:inkChg>
        <pc:inkChg chg="add mod">
          <ac:chgData name="Venkatasubramanian, Mani V." userId="fbe5ce37-0145-4c31-b84a-b36f8beac5f3" providerId="ADAL" clId="{5E040AA6-F30F-4C08-8B37-3D37C81C9CF7}" dt="2023-03-02T16:52:13.976" v="2153"/>
          <ac:inkMkLst>
            <pc:docMk/>
            <pc:sldMk cId="1192019063" sldId="269"/>
            <ac:inkMk id="57" creationId="{29608775-92AF-894B-89E3-8E19CDA9C185}"/>
          </ac:inkMkLst>
        </pc:inkChg>
        <pc:inkChg chg="add mod">
          <ac:chgData name="Venkatasubramanian, Mani V." userId="fbe5ce37-0145-4c31-b84a-b36f8beac5f3" providerId="ADAL" clId="{5E040AA6-F30F-4C08-8B37-3D37C81C9CF7}" dt="2023-03-02T16:52:13.976" v="2153"/>
          <ac:inkMkLst>
            <pc:docMk/>
            <pc:sldMk cId="1192019063" sldId="269"/>
            <ac:inkMk id="58" creationId="{9466511B-032F-528A-5011-3201E62B8B91}"/>
          </ac:inkMkLst>
        </pc:inkChg>
        <pc:inkChg chg="add mod">
          <ac:chgData name="Venkatasubramanian, Mani V." userId="fbe5ce37-0145-4c31-b84a-b36f8beac5f3" providerId="ADAL" clId="{5E040AA6-F30F-4C08-8B37-3D37C81C9CF7}" dt="2023-03-02T16:52:13.976" v="2153"/>
          <ac:inkMkLst>
            <pc:docMk/>
            <pc:sldMk cId="1192019063" sldId="269"/>
            <ac:inkMk id="59" creationId="{76B4A4B8-830B-EF62-CA9B-B346C625C06C}"/>
          </ac:inkMkLst>
        </pc:inkChg>
        <pc:inkChg chg="add mod">
          <ac:chgData name="Venkatasubramanian, Mani V." userId="fbe5ce37-0145-4c31-b84a-b36f8beac5f3" providerId="ADAL" clId="{5E040AA6-F30F-4C08-8B37-3D37C81C9CF7}" dt="2023-03-02T16:52:13.976" v="2153"/>
          <ac:inkMkLst>
            <pc:docMk/>
            <pc:sldMk cId="1192019063" sldId="269"/>
            <ac:inkMk id="60" creationId="{C1E460BD-A563-B5AB-F919-9EAA166E5F44}"/>
          </ac:inkMkLst>
        </pc:inkChg>
        <pc:inkChg chg="add mod">
          <ac:chgData name="Venkatasubramanian, Mani V." userId="fbe5ce37-0145-4c31-b84a-b36f8beac5f3" providerId="ADAL" clId="{5E040AA6-F30F-4C08-8B37-3D37C81C9CF7}" dt="2023-03-02T16:52:13.976" v="2153"/>
          <ac:inkMkLst>
            <pc:docMk/>
            <pc:sldMk cId="1192019063" sldId="269"/>
            <ac:inkMk id="61" creationId="{E9C73AB1-1BB9-570A-B514-CE55A43BCC6D}"/>
          </ac:inkMkLst>
        </pc:inkChg>
        <pc:inkChg chg="add mod">
          <ac:chgData name="Venkatasubramanian, Mani V." userId="fbe5ce37-0145-4c31-b84a-b36f8beac5f3" providerId="ADAL" clId="{5E040AA6-F30F-4C08-8B37-3D37C81C9CF7}" dt="2023-03-02T16:52:13.976" v="2153"/>
          <ac:inkMkLst>
            <pc:docMk/>
            <pc:sldMk cId="1192019063" sldId="269"/>
            <ac:inkMk id="62" creationId="{3D2F20E5-67CA-2379-C03C-C79A7C4A3C57}"/>
          </ac:inkMkLst>
        </pc:inkChg>
        <pc:inkChg chg="add mod">
          <ac:chgData name="Venkatasubramanian, Mani V." userId="fbe5ce37-0145-4c31-b84a-b36f8beac5f3" providerId="ADAL" clId="{5E040AA6-F30F-4C08-8B37-3D37C81C9CF7}" dt="2023-03-02T16:52:13.976" v="2153"/>
          <ac:inkMkLst>
            <pc:docMk/>
            <pc:sldMk cId="1192019063" sldId="269"/>
            <ac:inkMk id="63" creationId="{C895256A-6116-0E89-13AA-7C94A66DD8FE}"/>
          </ac:inkMkLst>
        </pc:inkChg>
        <pc:inkChg chg="add mod">
          <ac:chgData name="Venkatasubramanian, Mani V." userId="fbe5ce37-0145-4c31-b84a-b36f8beac5f3" providerId="ADAL" clId="{5E040AA6-F30F-4C08-8B37-3D37C81C9CF7}" dt="2023-03-02T16:52:13.976" v="2153"/>
          <ac:inkMkLst>
            <pc:docMk/>
            <pc:sldMk cId="1192019063" sldId="269"/>
            <ac:inkMk id="64" creationId="{67B7C408-700F-F0A6-4706-0334154F7B04}"/>
          </ac:inkMkLst>
        </pc:inkChg>
        <pc:inkChg chg="add mod">
          <ac:chgData name="Venkatasubramanian, Mani V." userId="fbe5ce37-0145-4c31-b84a-b36f8beac5f3" providerId="ADAL" clId="{5E040AA6-F30F-4C08-8B37-3D37C81C9CF7}" dt="2023-03-02T16:52:13.976" v="2153"/>
          <ac:inkMkLst>
            <pc:docMk/>
            <pc:sldMk cId="1192019063" sldId="269"/>
            <ac:inkMk id="65" creationId="{FC226FF9-F9CE-3C56-4025-E452F7F09E1C}"/>
          </ac:inkMkLst>
        </pc:inkChg>
        <pc:inkChg chg="add mod">
          <ac:chgData name="Venkatasubramanian, Mani V." userId="fbe5ce37-0145-4c31-b84a-b36f8beac5f3" providerId="ADAL" clId="{5E040AA6-F30F-4C08-8B37-3D37C81C9CF7}" dt="2023-03-02T16:52:13.976" v="2153"/>
          <ac:inkMkLst>
            <pc:docMk/>
            <pc:sldMk cId="1192019063" sldId="269"/>
            <ac:inkMk id="66" creationId="{DFE9F91A-0498-D085-90A6-67A1100BF3F5}"/>
          </ac:inkMkLst>
        </pc:inkChg>
        <pc:inkChg chg="add mod">
          <ac:chgData name="Venkatasubramanian, Mani V." userId="fbe5ce37-0145-4c31-b84a-b36f8beac5f3" providerId="ADAL" clId="{5E040AA6-F30F-4C08-8B37-3D37C81C9CF7}" dt="2023-03-02T16:52:30.522" v="2162"/>
          <ac:inkMkLst>
            <pc:docMk/>
            <pc:sldMk cId="1192019063" sldId="269"/>
            <ac:inkMk id="68" creationId="{45C40ADE-452C-2C98-C0EF-02521FD787E4}"/>
          </ac:inkMkLst>
        </pc:inkChg>
        <pc:inkChg chg="add mod">
          <ac:chgData name="Venkatasubramanian, Mani V." userId="fbe5ce37-0145-4c31-b84a-b36f8beac5f3" providerId="ADAL" clId="{5E040AA6-F30F-4C08-8B37-3D37C81C9CF7}" dt="2023-03-02T16:52:30.522" v="2162"/>
          <ac:inkMkLst>
            <pc:docMk/>
            <pc:sldMk cId="1192019063" sldId="269"/>
            <ac:inkMk id="69" creationId="{E93830E8-1BB2-E02A-7FD7-01EA998C587B}"/>
          </ac:inkMkLst>
        </pc:inkChg>
        <pc:inkChg chg="add mod">
          <ac:chgData name="Venkatasubramanian, Mani V." userId="fbe5ce37-0145-4c31-b84a-b36f8beac5f3" providerId="ADAL" clId="{5E040AA6-F30F-4C08-8B37-3D37C81C9CF7}" dt="2023-03-02T16:52:30.522" v="2162"/>
          <ac:inkMkLst>
            <pc:docMk/>
            <pc:sldMk cId="1192019063" sldId="269"/>
            <ac:inkMk id="70" creationId="{608A5EE9-9E1F-D46D-D433-1CA5E99BA368}"/>
          </ac:inkMkLst>
        </pc:inkChg>
        <pc:inkChg chg="add mod">
          <ac:chgData name="Venkatasubramanian, Mani V." userId="fbe5ce37-0145-4c31-b84a-b36f8beac5f3" providerId="ADAL" clId="{5E040AA6-F30F-4C08-8B37-3D37C81C9CF7}" dt="2023-03-02T16:52:30.522" v="2162"/>
          <ac:inkMkLst>
            <pc:docMk/>
            <pc:sldMk cId="1192019063" sldId="269"/>
            <ac:inkMk id="71" creationId="{DFB97CDC-E4C4-BD43-A30E-6948CA908565}"/>
          </ac:inkMkLst>
        </pc:inkChg>
        <pc:inkChg chg="add mod">
          <ac:chgData name="Venkatasubramanian, Mani V." userId="fbe5ce37-0145-4c31-b84a-b36f8beac5f3" providerId="ADAL" clId="{5E040AA6-F30F-4C08-8B37-3D37C81C9CF7}" dt="2023-03-02T16:52:30.522" v="2162"/>
          <ac:inkMkLst>
            <pc:docMk/>
            <pc:sldMk cId="1192019063" sldId="269"/>
            <ac:inkMk id="72" creationId="{A3930F28-1B63-1FF0-5891-F13DE2B420AA}"/>
          </ac:inkMkLst>
        </pc:inkChg>
        <pc:inkChg chg="add mod">
          <ac:chgData name="Venkatasubramanian, Mani V." userId="fbe5ce37-0145-4c31-b84a-b36f8beac5f3" providerId="ADAL" clId="{5E040AA6-F30F-4C08-8B37-3D37C81C9CF7}" dt="2023-03-02T16:52:30.522" v="2162"/>
          <ac:inkMkLst>
            <pc:docMk/>
            <pc:sldMk cId="1192019063" sldId="269"/>
            <ac:inkMk id="73" creationId="{543102AE-66C3-F4E4-52E3-69C56B365F99}"/>
          </ac:inkMkLst>
        </pc:inkChg>
        <pc:inkChg chg="add mod">
          <ac:chgData name="Venkatasubramanian, Mani V." userId="fbe5ce37-0145-4c31-b84a-b36f8beac5f3" providerId="ADAL" clId="{5E040AA6-F30F-4C08-8B37-3D37C81C9CF7}" dt="2023-03-02T16:52:32.329" v="2165"/>
          <ac:inkMkLst>
            <pc:docMk/>
            <pc:sldMk cId="1192019063" sldId="269"/>
            <ac:inkMk id="74" creationId="{439803BC-ACFC-7347-BEDC-2C2EB282B5CB}"/>
          </ac:inkMkLst>
        </pc:inkChg>
        <pc:inkChg chg="add mod">
          <ac:chgData name="Venkatasubramanian, Mani V." userId="fbe5ce37-0145-4c31-b84a-b36f8beac5f3" providerId="ADAL" clId="{5E040AA6-F30F-4C08-8B37-3D37C81C9CF7}" dt="2023-03-02T16:52:32.329" v="2165"/>
          <ac:inkMkLst>
            <pc:docMk/>
            <pc:sldMk cId="1192019063" sldId="269"/>
            <ac:inkMk id="75" creationId="{94A58237-1BA2-CA7A-3BB3-D17DF62120E7}"/>
          </ac:inkMkLst>
        </pc:inkChg>
        <pc:inkChg chg="add mod">
          <ac:chgData name="Venkatasubramanian, Mani V." userId="fbe5ce37-0145-4c31-b84a-b36f8beac5f3" providerId="ADAL" clId="{5E040AA6-F30F-4C08-8B37-3D37C81C9CF7}" dt="2023-03-02T16:52:32.329" v="2165"/>
          <ac:inkMkLst>
            <pc:docMk/>
            <pc:sldMk cId="1192019063" sldId="269"/>
            <ac:inkMk id="78" creationId="{084E4832-A931-4CFE-6F14-613D2DF8D9A8}"/>
          </ac:inkMkLst>
        </pc:inkChg>
        <pc:inkChg chg="add mod">
          <ac:chgData name="Venkatasubramanian, Mani V." userId="fbe5ce37-0145-4c31-b84a-b36f8beac5f3" providerId="ADAL" clId="{5E040AA6-F30F-4C08-8B37-3D37C81C9CF7}" dt="2023-03-02T16:52:32.329" v="2165"/>
          <ac:inkMkLst>
            <pc:docMk/>
            <pc:sldMk cId="1192019063" sldId="269"/>
            <ac:inkMk id="79" creationId="{11E0C1FE-934B-73B2-3916-F53F2D678932}"/>
          </ac:inkMkLst>
        </pc:inkChg>
        <pc:inkChg chg="add mod">
          <ac:chgData name="Venkatasubramanian, Mani V." userId="fbe5ce37-0145-4c31-b84a-b36f8beac5f3" providerId="ADAL" clId="{5E040AA6-F30F-4C08-8B37-3D37C81C9CF7}" dt="2023-03-02T16:52:37.439" v="2171"/>
          <ac:inkMkLst>
            <pc:docMk/>
            <pc:sldMk cId="1192019063" sldId="269"/>
            <ac:inkMk id="81" creationId="{E9D22B37-B204-20D4-99C5-53EFAD79F233}"/>
          </ac:inkMkLst>
        </pc:inkChg>
        <pc:inkChg chg="add mod">
          <ac:chgData name="Venkatasubramanian, Mani V." userId="fbe5ce37-0145-4c31-b84a-b36f8beac5f3" providerId="ADAL" clId="{5E040AA6-F30F-4C08-8B37-3D37C81C9CF7}" dt="2023-03-02T16:52:37.439" v="2171"/>
          <ac:inkMkLst>
            <pc:docMk/>
            <pc:sldMk cId="1192019063" sldId="269"/>
            <ac:inkMk id="82" creationId="{FC53781C-5ED3-79E6-0F93-5F6B54959793}"/>
          </ac:inkMkLst>
        </pc:inkChg>
        <pc:inkChg chg="add mod">
          <ac:chgData name="Venkatasubramanian, Mani V." userId="fbe5ce37-0145-4c31-b84a-b36f8beac5f3" providerId="ADAL" clId="{5E040AA6-F30F-4C08-8B37-3D37C81C9CF7}" dt="2023-03-02T16:52:37.439" v="2171"/>
          <ac:inkMkLst>
            <pc:docMk/>
            <pc:sldMk cId="1192019063" sldId="269"/>
            <ac:inkMk id="83" creationId="{E31DD854-2A68-861B-20BE-EB776796A9C7}"/>
          </ac:inkMkLst>
        </pc:inkChg>
        <pc:inkChg chg="add mod">
          <ac:chgData name="Venkatasubramanian, Mani V." userId="fbe5ce37-0145-4c31-b84a-b36f8beac5f3" providerId="ADAL" clId="{5E040AA6-F30F-4C08-8B37-3D37C81C9CF7}" dt="2023-03-02T16:52:37.439" v="2171"/>
          <ac:inkMkLst>
            <pc:docMk/>
            <pc:sldMk cId="1192019063" sldId="269"/>
            <ac:inkMk id="84" creationId="{932DCA38-834F-6543-19C2-A89505C7704D}"/>
          </ac:inkMkLst>
        </pc:inkChg>
        <pc:inkChg chg="add">
          <ac:chgData name="Venkatasubramanian, Mani V." userId="fbe5ce37-0145-4c31-b84a-b36f8beac5f3" providerId="ADAL" clId="{5E040AA6-F30F-4C08-8B37-3D37C81C9CF7}" dt="2023-03-02T16:52:36.435" v="2170" actId="9405"/>
          <ac:inkMkLst>
            <pc:docMk/>
            <pc:sldMk cId="1192019063" sldId="269"/>
            <ac:inkMk id="85" creationId="{886E01E3-8A4D-BE0A-31CA-5FEFBAD736E2}"/>
          </ac:inkMkLst>
        </pc:inkChg>
        <pc:inkChg chg="add mod">
          <ac:chgData name="Venkatasubramanian, Mani V." userId="fbe5ce37-0145-4c31-b84a-b36f8beac5f3" providerId="ADAL" clId="{5E040AA6-F30F-4C08-8B37-3D37C81C9CF7}" dt="2023-03-02T16:53:25.927" v="2262"/>
          <ac:inkMkLst>
            <pc:docMk/>
            <pc:sldMk cId="1192019063" sldId="269"/>
            <ac:inkMk id="87" creationId="{51CE2CFC-FAB6-C1C8-CE79-31882CCDF5BF}"/>
          </ac:inkMkLst>
        </pc:inkChg>
        <pc:inkChg chg="add mod">
          <ac:chgData name="Venkatasubramanian, Mani V." userId="fbe5ce37-0145-4c31-b84a-b36f8beac5f3" providerId="ADAL" clId="{5E040AA6-F30F-4C08-8B37-3D37C81C9CF7}" dt="2023-03-02T16:53:25.927" v="2262"/>
          <ac:inkMkLst>
            <pc:docMk/>
            <pc:sldMk cId="1192019063" sldId="269"/>
            <ac:inkMk id="88" creationId="{F0AB3F70-D3B6-B9CC-445B-34FFE3707DBD}"/>
          </ac:inkMkLst>
        </pc:inkChg>
        <pc:inkChg chg="add mod">
          <ac:chgData name="Venkatasubramanian, Mani V." userId="fbe5ce37-0145-4c31-b84a-b36f8beac5f3" providerId="ADAL" clId="{5E040AA6-F30F-4C08-8B37-3D37C81C9CF7}" dt="2023-03-02T16:53:25.927" v="2262"/>
          <ac:inkMkLst>
            <pc:docMk/>
            <pc:sldMk cId="1192019063" sldId="269"/>
            <ac:inkMk id="89" creationId="{F45530BC-03D7-0507-3E6E-CEAA1B195CEA}"/>
          </ac:inkMkLst>
        </pc:inkChg>
        <pc:inkChg chg="add mod">
          <ac:chgData name="Venkatasubramanian, Mani V." userId="fbe5ce37-0145-4c31-b84a-b36f8beac5f3" providerId="ADAL" clId="{5E040AA6-F30F-4C08-8B37-3D37C81C9CF7}" dt="2023-03-02T16:53:25.927" v="2262"/>
          <ac:inkMkLst>
            <pc:docMk/>
            <pc:sldMk cId="1192019063" sldId="269"/>
            <ac:inkMk id="90" creationId="{A6B86A88-9C3D-B677-22D9-B21CD87FDFEC}"/>
          </ac:inkMkLst>
        </pc:inkChg>
        <pc:inkChg chg="add mod">
          <ac:chgData name="Venkatasubramanian, Mani V." userId="fbe5ce37-0145-4c31-b84a-b36f8beac5f3" providerId="ADAL" clId="{5E040AA6-F30F-4C08-8B37-3D37C81C9CF7}" dt="2023-03-02T16:53:25.927" v="2262"/>
          <ac:inkMkLst>
            <pc:docMk/>
            <pc:sldMk cId="1192019063" sldId="269"/>
            <ac:inkMk id="91" creationId="{4AAD52C4-457D-1098-3D64-FC215FFBB3A3}"/>
          </ac:inkMkLst>
        </pc:inkChg>
        <pc:inkChg chg="add mod">
          <ac:chgData name="Venkatasubramanian, Mani V." userId="fbe5ce37-0145-4c31-b84a-b36f8beac5f3" providerId="ADAL" clId="{5E040AA6-F30F-4C08-8B37-3D37C81C9CF7}" dt="2023-03-02T16:53:25.927" v="2262"/>
          <ac:inkMkLst>
            <pc:docMk/>
            <pc:sldMk cId="1192019063" sldId="269"/>
            <ac:inkMk id="92" creationId="{9212A8FB-C5FB-19D3-F99D-BE0A86458CC4}"/>
          </ac:inkMkLst>
        </pc:inkChg>
        <pc:inkChg chg="add mod">
          <ac:chgData name="Venkatasubramanian, Mani V." userId="fbe5ce37-0145-4c31-b84a-b36f8beac5f3" providerId="ADAL" clId="{5E040AA6-F30F-4C08-8B37-3D37C81C9CF7}" dt="2023-03-02T16:53:25.927" v="2262"/>
          <ac:inkMkLst>
            <pc:docMk/>
            <pc:sldMk cId="1192019063" sldId="269"/>
            <ac:inkMk id="93" creationId="{A78E3E36-E37E-2372-C916-19F183126303}"/>
          </ac:inkMkLst>
        </pc:inkChg>
        <pc:inkChg chg="add mod">
          <ac:chgData name="Venkatasubramanian, Mani V." userId="fbe5ce37-0145-4c31-b84a-b36f8beac5f3" providerId="ADAL" clId="{5E040AA6-F30F-4C08-8B37-3D37C81C9CF7}" dt="2023-03-02T16:53:25.927" v="2262"/>
          <ac:inkMkLst>
            <pc:docMk/>
            <pc:sldMk cId="1192019063" sldId="269"/>
            <ac:inkMk id="95" creationId="{6BFB48F3-E72E-55CB-403A-A4F14E9302D9}"/>
          </ac:inkMkLst>
        </pc:inkChg>
        <pc:inkChg chg="add mod">
          <ac:chgData name="Venkatasubramanian, Mani V." userId="fbe5ce37-0145-4c31-b84a-b36f8beac5f3" providerId="ADAL" clId="{5E040AA6-F30F-4C08-8B37-3D37C81C9CF7}" dt="2023-03-02T16:53:25.927" v="2262"/>
          <ac:inkMkLst>
            <pc:docMk/>
            <pc:sldMk cId="1192019063" sldId="269"/>
            <ac:inkMk id="96" creationId="{08D2B06F-634C-C178-D91E-37C9B5208074}"/>
          </ac:inkMkLst>
        </pc:inkChg>
        <pc:inkChg chg="add mod">
          <ac:chgData name="Venkatasubramanian, Mani V." userId="fbe5ce37-0145-4c31-b84a-b36f8beac5f3" providerId="ADAL" clId="{5E040AA6-F30F-4C08-8B37-3D37C81C9CF7}" dt="2023-03-02T16:53:25.927" v="2262"/>
          <ac:inkMkLst>
            <pc:docMk/>
            <pc:sldMk cId="1192019063" sldId="269"/>
            <ac:inkMk id="97" creationId="{E49CA054-280B-A703-5F97-23D48DE001E3}"/>
          </ac:inkMkLst>
        </pc:inkChg>
        <pc:inkChg chg="add mod">
          <ac:chgData name="Venkatasubramanian, Mani V." userId="fbe5ce37-0145-4c31-b84a-b36f8beac5f3" providerId="ADAL" clId="{5E040AA6-F30F-4C08-8B37-3D37C81C9CF7}" dt="2023-03-02T16:53:25.927" v="2262"/>
          <ac:inkMkLst>
            <pc:docMk/>
            <pc:sldMk cId="1192019063" sldId="269"/>
            <ac:inkMk id="98" creationId="{B80C26FB-8025-4F2D-030F-7785A6FBE0A1}"/>
          </ac:inkMkLst>
        </pc:inkChg>
        <pc:inkChg chg="add mod">
          <ac:chgData name="Venkatasubramanian, Mani V." userId="fbe5ce37-0145-4c31-b84a-b36f8beac5f3" providerId="ADAL" clId="{5E040AA6-F30F-4C08-8B37-3D37C81C9CF7}" dt="2023-03-02T16:53:25.927" v="2262"/>
          <ac:inkMkLst>
            <pc:docMk/>
            <pc:sldMk cId="1192019063" sldId="269"/>
            <ac:inkMk id="99" creationId="{23FE7458-2187-5C9D-C4C9-C89D91790F14}"/>
          </ac:inkMkLst>
        </pc:inkChg>
        <pc:inkChg chg="add mod">
          <ac:chgData name="Venkatasubramanian, Mani V." userId="fbe5ce37-0145-4c31-b84a-b36f8beac5f3" providerId="ADAL" clId="{5E040AA6-F30F-4C08-8B37-3D37C81C9CF7}" dt="2023-03-02T16:53:25.927" v="2262"/>
          <ac:inkMkLst>
            <pc:docMk/>
            <pc:sldMk cId="1192019063" sldId="269"/>
            <ac:inkMk id="100" creationId="{38BBB2FE-BAEB-718A-408C-753F37C7F80B}"/>
          </ac:inkMkLst>
        </pc:inkChg>
        <pc:inkChg chg="add mod">
          <ac:chgData name="Venkatasubramanian, Mani V." userId="fbe5ce37-0145-4c31-b84a-b36f8beac5f3" providerId="ADAL" clId="{5E040AA6-F30F-4C08-8B37-3D37C81C9CF7}" dt="2023-03-02T16:53:25.927" v="2262"/>
          <ac:inkMkLst>
            <pc:docMk/>
            <pc:sldMk cId="1192019063" sldId="269"/>
            <ac:inkMk id="101" creationId="{4B429991-2C41-63DD-834E-C13CDF61F722}"/>
          </ac:inkMkLst>
        </pc:inkChg>
        <pc:inkChg chg="add mod">
          <ac:chgData name="Venkatasubramanian, Mani V." userId="fbe5ce37-0145-4c31-b84a-b36f8beac5f3" providerId="ADAL" clId="{5E040AA6-F30F-4C08-8B37-3D37C81C9CF7}" dt="2023-03-02T16:53:25.927" v="2262"/>
          <ac:inkMkLst>
            <pc:docMk/>
            <pc:sldMk cId="1192019063" sldId="269"/>
            <ac:inkMk id="102" creationId="{7A420C8F-23FE-4B31-27CA-7189ADDB878B}"/>
          </ac:inkMkLst>
        </pc:inkChg>
        <pc:inkChg chg="add mod">
          <ac:chgData name="Venkatasubramanian, Mani V." userId="fbe5ce37-0145-4c31-b84a-b36f8beac5f3" providerId="ADAL" clId="{5E040AA6-F30F-4C08-8B37-3D37C81C9CF7}" dt="2023-03-02T16:53:25.927" v="2262"/>
          <ac:inkMkLst>
            <pc:docMk/>
            <pc:sldMk cId="1192019063" sldId="269"/>
            <ac:inkMk id="103" creationId="{389C4EC9-8D62-865E-D023-230836418D16}"/>
          </ac:inkMkLst>
        </pc:inkChg>
        <pc:inkChg chg="add mod">
          <ac:chgData name="Venkatasubramanian, Mani V." userId="fbe5ce37-0145-4c31-b84a-b36f8beac5f3" providerId="ADAL" clId="{5E040AA6-F30F-4C08-8B37-3D37C81C9CF7}" dt="2023-03-02T16:53:25.927" v="2262"/>
          <ac:inkMkLst>
            <pc:docMk/>
            <pc:sldMk cId="1192019063" sldId="269"/>
            <ac:inkMk id="104" creationId="{CC2CB9DD-C9D9-63A3-5CCD-48586600756A}"/>
          </ac:inkMkLst>
        </pc:inkChg>
        <pc:inkChg chg="add mod">
          <ac:chgData name="Venkatasubramanian, Mani V." userId="fbe5ce37-0145-4c31-b84a-b36f8beac5f3" providerId="ADAL" clId="{5E040AA6-F30F-4C08-8B37-3D37C81C9CF7}" dt="2023-03-02T16:53:25.927" v="2262"/>
          <ac:inkMkLst>
            <pc:docMk/>
            <pc:sldMk cId="1192019063" sldId="269"/>
            <ac:inkMk id="105" creationId="{36BDE000-2F18-94FA-AEE2-E6B4CA612DCE}"/>
          </ac:inkMkLst>
        </pc:inkChg>
        <pc:inkChg chg="add mod">
          <ac:chgData name="Venkatasubramanian, Mani V." userId="fbe5ce37-0145-4c31-b84a-b36f8beac5f3" providerId="ADAL" clId="{5E040AA6-F30F-4C08-8B37-3D37C81C9CF7}" dt="2023-03-02T16:53:25.927" v="2262"/>
          <ac:inkMkLst>
            <pc:docMk/>
            <pc:sldMk cId="1192019063" sldId="269"/>
            <ac:inkMk id="106" creationId="{302D0E99-BBAF-EBB6-96E6-F3EE9C424BB2}"/>
          </ac:inkMkLst>
        </pc:inkChg>
        <pc:inkChg chg="add mod">
          <ac:chgData name="Venkatasubramanian, Mani V." userId="fbe5ce37-0145-4c31-b84a-b36f8beac5f3" providerId="ADAL" clId="{5E040AA6-F30F-4C08-8B37-3D37C81C9CF7}" dt="2023-03-02T16:53:25.927" v="2262"/>
          <ac:inkMkLst>
            <pc:docMk/>
            <pc:sldMk cId="1192019063" sldId="269"/>
            <ac:inkMk id="107" creationId="{A15227EF-D8EC-0093-868C-C0DA259E85D4}"/>
          </ac:inkMkLst>
        </pc:inkChg>
        <pc:inkChg chg="add mod">
          <ac:chgData name="Venkatasubramanian, Mani V." userId="fbe5ce37-0145-4c31-b84a-b36f8beac5f3" providerId="ADAL" clId="{5E040AA6-F30F-4C08-8B37-3D37C81C9CF7}" dt="2023-03-02T16:53:25.927" v="2262"/>
          <ac:inkMkLst>
            <pc:docMk/>
            <pc:sldMk cId="1192019063" sldId="269"/>
            <ac:inkMk id="108" creationId="{38181C9D-97AA-18D9-81A7-875485D2BBF4}"/>
          </ac:inkMkLst>
        </pc:inkChg>
        <pc:inkChg chg="add mod">
          <ac:chgData name="Venkatasubramanian, Mani V." userId="fbe5ce37-0145-4c31-b84a-b36f8beac5f3" providerId="ADAL" clId="{5E040AA6-F30F-4C08-8B37-3D37C81C9CF7}" dt="2023-03-02T16:53:25.927" v="2262"/>
          <ac:inkMkLst>
            <pc:docMk/>
            <pc:sldMk cId="1192019063" sldId="269"/>
            <ac:inkMk id="109" creationId="{AACE2B29-C355-5764-5D2B-E02A5CC07991}"/>
          </ac:inkMkLst>
        </pc:inkChg>
        <pc:inkChg chg="add mod">
          <ac:chgData name="Venkatasubramanian, Mani V." userId="fbe5ce37-0145-4c31-b84a-b36f8beac5f3" providerId="ADAL" clId="{5E040AA6-F30F-4C08-8B37-3D37C81C9CF7}" dt="2023-03-02T16:53:25.927" v="2262"/>
          <ac:inkMkLst>
            <pc:docMk/>
            <pc:sldMk cId="1192019063" sldId="269"/>
            <ac:inkMk id="110" creationId="{8BA088A2-6C8F-58C9-04A0-4F51BA02B4F9}"/>
          </ac:inkMkLst>
        </pc:inkChg>
        <pc:inkChg chg="add mod">
          <ac:chgData name="Venkatasubramanian, Mani V." userId="fbe5ce37-0145-4c31-b84a-b36f8beac5f3" providerId="ADAL" clId="{5E040AA6-F30F-4C08-8B37-3D37C81C9CF7}" dt="2023-03-02T16:53:25.927" v="2262"/>
          <ac:inkMkLst>
            <pc:docMk/>
            <pc:sldMk cId="1192019063" sldId="269"/>
            <ac:inkMk id="111" creationId="{021E0DD2-30C9-25C8-B5C9-7C7D3C47ABC9}"/>
          </ac:inkMkLst>
        </pc:inkChg>
        <pc:inkChg chg="add mod">
          <ac:chgData name="Venkatasubramanian, Mani V." userId="fbe5ce37-0145-4c31-b84a-b36f8beac5f3" providerId="ADAL" clId="{5E040AA6-F30F-4C08-8B37-3D37C81C9CF7}" dt="2023-03-02T16:53:25.927" v="2262"/>
          <ac:inkMkLst>
            <pc:docMk/>
            <pc:sldMk cId="1192019063" sldId="269"/>
            <ac:inkMk id="112" creationId="{7BB0D225-E078-7B5D-6E9B-E8095A32B9FF}"/>
          </ac:inkMkLst>
        </pc:inkChg>
        <pc:inkChg chg="add mod">
          <ac:chgData name="Venkatasubramanian, Mani V." userId="fbe5ce37-0145-4c31-b84a-b36f8beac5f3" providerId="ADAL" clId="{5E040AA6-F30F-4C08-8B37-3D37C81C9CF7}" dt="2023-03-02T16:53:25.927" v="2262"/>
          <ac:inkMkLst>
            <pc:docMk/>
            <pc:sldMk cId="1192019063" sldId="269"/>
            <ac:inkMk id="113" creationId="{C18B3076-DB54-576E-EC21-50A501D0951B}"/>
          </ac:inkMkLst>
        </pc:inkChg>
        <pc:inkChg chg="add mod">
          <ac:chgData name="Venkatasubramanian, Mani V." userId="fbe5ce37-0145-4c31-b84a-b36f8beac5f3" providerId="ADAL" clId="{5E040AA6-F30F-4C08-8B37-3D37C81C9CF7}" dt="2023-03-02T16:53:02.947" v="2209"/>
          <ac:inkMkLst>
            <pc:docMk/>
            <pc:sldMk cId="1192019063" sldId="269"/>
            <ac:inkMk id="115" creationId="{F9D194B8-4D09-8E2B-7642-430D4883AB56}"/>
          </ac:inkMkLst>
        </pc:inkChg>
        <pc:inkChg chg="add mod">
          <ac:chgData name="Venkatasubramanian, Mani V." userId="fbe5ce37-0145-4c31-b84a-b36f8beac5f3" providerId="ADAL" clId="{5E040AA6-F30F-4C08-8B37-3D37C81C9CF7}" dt="2023-03-02T16:53:02.947" v="2209"/>
          <ac:inkMkLst>
            <pc:docMk/>
            <pc:sldMk cId="1192019063" sldId="269"/>
            <ac:inkMk id="116" creationId="{5C42273D-6BDA-7B2F-E08F-00929937E125}"/>
          </ac:inkMkLst>
        </pc:inkChg>
        <pc:inkChg chg="add mod">
          <ac:chgData name="Venkatasubramanian, Mani V." userId="fbe5ce37-0145-4c31-b84a-b36f8beac5f3" providerId="ADAL" clId="{5E040AA6-F30F-4C08-8B37-3D37C81C9CF7}" dt="2023-03-02T16:53:02.947" v="2209"/>
          <ac:inkMkLst>
            <pc:docMk/>
            <pc:sldMk cId="1192019063" sldId="269"/>
            <ac:inkMk id="117" creationId="{C6E090B9-5085-F861-BE64-723F70DFA466}"/>
          </ac:inkMkLst>
        </pc:inkChg>
        <pc:inkChg chg="add mod">
          <ac:chgData name="Venkatasubramanian, Mani V." userId="fbe5ce37-0145-4c31-b84a-b36f8beac5f3" providerId="ADAL" clId="{5E040AA6-F30F-4C08-8B37-3D37C81C9CF7}" dt="2023-03-02T16:53:02.947" v="2209"/>
          <ac:inkMkLst>
            <pc:docMk/>
            <pc:sldMk cId="1192019063" sldId="269"/>
            <ac:inkMk id="118" creationId="{23E933EE-809D-6472-D820-E34888CD45D3}"/>
          </ac:inkMkLst>
        </pc:inkChg>
        <pc:inkChg chg="add mod">
          <ac:chgData name="Venkatasubramanian, Mani V." userId="fbe5ce37-0145-4c31-b84a-b36f8beac5f3" providerId="ADAL" clId="{5E040AA6-F30F-4C08-8B37-3D37C81C9CF7}" dt="2023-03-02T16:53:02.947" v="2209"/>
          <ac:inkMkLst>
            <pc:docMk/>
            <pc:sldMk cId="1192019063" sldId="269"/>
            <ac:inkMk id="119" creationId="{D8120F50-6131-7C54-5172-7BEBFD818AD7}"/>
          </ac:inkMkLst>
        </pc:inkChg>
        <pc:inkChg chg="add">
          <ac:chgData name="Venkatasubramanian, Mani V." userId="fbe5ce37-0145-4c31-b84a-b36f8beac5f3" providerId="ADAL" clId="{5E040AA6-F30F-4C08-8B37-3D37C81C9CF7}" dt="2023-03-02T16:53:01.125" v="2205" actId="9405"/>
          <ac:inkMkLst>
            <pc:docMk/>
            <pc:sldMk cId="1192019063" sldId="269"/>
            <ac:inkMk id="120" creationId="{8B1DA9EC-5D97-307E-F196-ACF40C59DE82}"/>
          </ac:inkMkLst>
        </pc:inkChg>
        <pc:inkChg chg="add mod">
          <ac:chgData name="Venkatasubramanian, Mani V." userId="fbe5ce37-0145-4c31-b84a-b36f8beac5f3" providerId="ADAL" clId="{5E040AA6-F30F-4C08-8B37-3D37C81C9CF7}" dt="2023-03-02T16:53:02.947" v="2209"/>
          <ac:inkMkLst>
            <pc:docMk/>
            <pc:sldMk cId="1192019063" sldId="269"/>
            <ac:inkMk id="121" creationId="{0C8AF9B3-4212-9638-CBA3-F7DB8D0C8BD7}"/>
          </ac:inkMkLst>
        </pc:inkChg>
        <pc:inkChg chg="add mod">
          <ac:chgData name="Venkatasubramanian, Mani V." userId="fbe5ce37-0145-4c31-b84a-b36f8beac5f3" providerId="ADAL" clId="{5E040AA6-F30F-4C08-8B37-3D37C81C9CF7}" dt="2023-03-02T16:53:02.947" v="2209"/>
          <ac:inkMkLst>
            <pc:docMk/>
            <pc:sldMk cId="1192019063" sldId="269"/>
            <ac:inkMk id="122" creationId="{C39D3089-175E-CD61-7A72-57D7EA2E47A7}"/>
          </ac:inkMkLst>
        </pc:inkChg>
        <pc:inkChg chg="add mod">
          <ac:chgData name="Venkatasubramanian, Mani V." userId="fbe5ce37-0145-4c31-b84a-b36f8beac5f3" providerId="ADAL" clId="{5E040AA6-F30F-4C08-8B37-3D37C81C9CF7}" dt="2023-03-02T16:53:25.927" v="2262"/>
          <ac:inkMkLst>
            <pc:docMk/>
            <pc:sldMk cId="1192019063" sldId="269"/>
            <ac:inkMk id="123" creationId="{B18618C1-A9AC-3B92-85BA-877ABC387E0B}"/>
          </ac:inkMkLst>
        </pc:inkChg>
        <pc:inkChg chg="add mod">
          <ac:chgData name="Venkatasubramanian, Mani V." userId="fbe5ce37-0145-4c31-b84a-b36f8beac5f3" providerId="ADAL" clId="{5E040AA6-F30F-4C08-8B37-3D37C81C9CF7}" dt="2023-03-02T16:53:25.927" v="2262"/>
          <ac:inkMkLst>
            <pc:docMk/>
            <pc:sldMk cId="1192019063" sldId="269"/>
            <ac:inkMk id="125" creationId="{0233A2AD-9730-4C35-22A4-8A8812945054}"/>
          </ac:inkMkLst>
        </pc:inkChg>
        <pc:inkChg chg="add mod">
          <ac:chgData name="Venkatasubramanian, Mani V." userId="fbe5ce37-0145-4c31-b84a-b36f8beac5f3" providerId="ADAL" clId="{5E040AA6-F30F-4C08-8B37-3D37C81C9CF7}" dt="2023-03-02T16:53:25.927" v="2262"/>
          <ac:inkMkLst>
            <pc:docMk/>
            <pc:sldMk cId="1192019063" sldId="269"/>
            <ac:inkMk id="126" creationId="{14C1C2FD-16E4-5634-A6C1-96E507142C8F}"/>
          </ac:inkMkLst>
        </pc:inkChg>
        <pc:inkChg chg="add mod">
          <ac:chgData name="Venkatasubramanian, Mani V." userId="fbe5ce37-0145-4c31-b84a-b36f8beac5f3" providerId="ADAL" clId="{5E040AA6-F30F-4C08-8B37-3D37C81C9CF7}" dt="2023-03-02T16:53:25.927" v="2262"/>
          <ac:inkMkLst>
            <pc:docMk/>
            <pc:sldMk cId="1192019063" sldId="269"/>
            <ac:inkMk id="127" creationId="{1D42ED3A-D0C1-50F9-FC8B-0C1B622FDE67}"/>
          </ac:inkMkLst>
        </pc:inkChg>
        <pc:inkChg chg="add mod">
          <ac:chgData name="Venkatasubramanian, Mani V." userId="fbe5ce37-0145-4c31-b84a-b36f8beac5f3" providerId="ADAL" clId="{5E040AA6-F30F-4C08-8B37-3D37C81C9CF7}" dt="2023-03-02T16:53:25.927" v="2262"/>
          <ac:inkMkLst>
            <pc:docMk/>
            <pc:sldMk cId="1192019063" sldId="269"/>
            <ac:inkMk id="128" creationId="{0E3C06F3-49A5-05AB-A7E3-353DA52ABAF1}"/>
          </ac:inkMkLst>
        </pc:inkChg>
        <pc:inkChg chg="add mod">
          <ac:chgData name="Venkatasubramanian, Mani V." userId="fbe5ce37-0145-4c31-b84a-b36f8beac5f3" providerId="ADAL" clId="{5E040AA6-F30F-4C08-8B37-3D37C81C9CF7}" dt="2023-03-02T16:53:25.927" v="2262"/>
          <ac:inkMkLst>
            <pc:docMk/>
            <pc:sldMk cId="1192019063" sldId="269"/>
            <ac:inkMk id="129" creationId="{10D1ACEA-6868-B574-06AA-55E7A8D5A214}"/>
          </ac:inkMkLst>
        </pc:inkChg>
        <pc:inkChg chg="add mod">
          <ac:chgData name="Venkatasubramanian, Mani V." userId="fbe5ce37-0145-4c31-b84a-b36f8beac5f3" providerId="ADAL" clId="{5E040AA6-F30F-4C08-8B37-3D37C81C9CF7}" dt="2023-03-02T16:53:25.927" v="2262"/>
          <ac:inkMkLst>
            <pc:docMk/>
            <pc:sldMk cId="1192019063" sldId="269"/>
            <ac:inkMk id="130" creationId="{ECF7ABB4-B039-FC2C-41CD-E4D246EEC5F0}"/>
          </ac:inkMkLst>
        </pc:inkChg>
        <pc:inkChg chg="add mod">
          <ac:chgData name="Venkatasubramanian, Mani V." userId="fbe5ce37-0145-4c31-b84a-b36f8beac5f3" providerId="ADAL" clId="{5E040AA6-F30F-4C08-8B37-3D37C81C9CF7}" dt="2023-03-02T16:53:25.927" v="2262"/>
          <ac:inkMkLst>
            <pc:docMk/>
            <pc:sldMk cId="1192019063" sldId="269"/>
            <ac:inkMk id="131" creationId="{355543EF-AA3F-A6A9-88E3-FF42193B9377}"/>
          </ac:inkMkLst>
        </pc:inkChg>
        <pc:inkChg chg="add mod">
          <ac:chgData name="Venkatasubramanian, Mani V." userId="fbe5ce37-0145-4c31-b84a-b36f8beac5f3" providerId="ADAL" clId="{5E040AA6-F30F-4C08-8B37-3D37C81C9CF7}" dt="2023-03-02T16:53:25.927" v="2262"/>
          <ac:inkMkLst>
            <pc:docMk/>
            <pc:sldMk cId="1192019063" sldId="269"/>
            <ac:inkMk id="132" creationId="{EFC20893-BDF4-882B-3A28-35CBCECC076C}"/>
          </ac:inkMkLst>
        </pc:inkChg>
        <pc:inkChg chg="add mod">
          <ac:chgData name="Venkatasubramanian, Mani V." userId="fbe5ce37-0145-4c31-b84a-b36f8beac5f3" providerId="ADAL" clId="{5E040AA6-F30F-4C08-8B37-3D37C81C9CF7}" dt="2023-03-02T16:53:25.927" v="2262"/>
          <ac:inkMkLst>
            <pc:docMk/>
            <pc:sldMk cId="1192019063" sldId="269"/>
            <ac:inkMk id="133" creationId="{43373802-53EC-7DB5-72A9-815E2F3E9373}"/>
          </ac:inkMkLst>
        </pc:inkChg>
        <pc:inkChg chg="add mod">
          <ac:chgData name="Venkatasubramanian, Mani V." userId="fbe5ce37-0145-4c31-b84a-b36f8beac5f3" providerId="ADAL" clId="{5E040AA6-F30F-4C08-8B37-3D37C81C9CF7}" dt="2023-03-02T16:53:25.927" v="2262"/>
          <ac:inkMkLst>
            <pc:docMk/>
            <pc:sldMk cId="1192019063" sldId="269"/>
            <ac:inkMk id="134" creationId="{852F9B19-E2E1-7125-F7C4-FC36593F36E4}"/>
          </ac:inkMkLst>
        </pc:inkChg>
        <pc:inkChg chg="add mod">
          <ac:chgData name="Venkatasubramanian, Mani V." userId="fbe5ce37-0145-4c31-b84a-b36f8beac5f3" providerId="ADAL" clId="{5E040AA6-F30F-4C08-8B37-3D37C81C9CF7}" dt="2023-03-02T16:53:25.927" v="2262"/>
          <ac:inkMkLst>
            <pc:docMk/>
            <pc:sldMk cId="1192019063" sldId="269"/>
            <ac:inkMk id="135" creationId="{FCF891DC-7A64-9448-49EC-58E65D9AFCDD}"/>
          </ac:inkMkLst>
        </pc:inkChg>
        <pc:inkChg chg="add mod">
          <ac:chgData name="Venkatasubramanian, Mani V." userId="fbe5ce37-0145-4c31-b84a-b36f8beac5f3" providerId="ADAL" clId="{5E040AA6-F30F-4C08-8B37-3D37C81C9CF7}" dt="2023-03-02T16:53:25.927" v="2262"/>
          <ac:inkMkLst>
            <pc:docMk/>
            <pc:sldMk cId="1192019063" sldId="269"/>
            <ac:inkMk id="136" creationId="{DCA6867D-8DFB-62DE-F4BA-093C306580DA}"/>
          </ac:inkMkLst>
        </pc:inkChg>
        <pc:inkChg chg="add mod">
          <ac:chgData name="Venkatasubramanian, Mani V." userId="fbe5ce37-0145-4c31-b84a-b36f8beac5f3" providerId="ADAL" clId="{5E040AA6-F30F-4C08-8B37-3D37C81C9CF7}" dt="2023-03-02T16:53:25.927" v="2262"/>
          <ac:inkMkLst>
            <pc:docMk/>
            <pc:sldMk cId="1192019063" sldId="269"/>
            <ac:inkMk id="137" creationId="{CF012CF2-257B-E219-34AE-EE729C75D2ED}"/>
          </ac:inkMkLst>
        </pc:inkChg>
        <pc:inkChg chg="add mod">
          <ac:chgData name="Venkatasubramanian, Mani V." userId="fbe5ce37-0145-4c31-b84a-b36f8beac5f3" providerId="ADAL" clId="{5E040AA6-F30F-4C08-8B37-3D37C81C9CF7}" dt="2023-03-02T16:53:25.927" v="2262"/>
          <ac:inkMkLst>
            <pc:docMk/>
            <pc:sldMk cId="1192019063" sldId="269"/>
            <ac:inkMk id="138" creationId="{51497F95-70FD-BB2C-7E4B-5D35E34CB6A6}"/>
          </ac:inkMkLst>
        </pc:inkChg>
        <pc:inkChg chg="add mod">
          <ac:chgData name="Venkatasubramanian, Mani V." userId="fbe5ce37-0145-4c31-b84a-b36f8beac5f3" providerId="ADAL" clId="{5E040AA6-F30F-4C08-8B37-3D37C81C9CF7}" dt="2023-03-02T16:53:25.927" v="2262"/>
          <ac:inkMkLst>
            <pc:docMk/>
            <pc:sldMk cId="1192019063" sldId="269"/>
            <ac:inkMk id="139" creationId="{0A3C6492-32B5-D646-AB09-1DC98D41F4D1}"/>
          </ac:inkMkLst>
        </pc:inkChg>
        <pc:inkChg chg="add mod">
          <ac:chgData name="Venkatasubramanian, Mani V." userId="fbe5ce37-0145-4c31-b84a-b36f8beac5f3" providerId="ADAL" clId="{5E040AA6-F30F-4C08-8B37-3D37C81C9CF7}" dt="2023-03-02T16:53:25.927" v="2262"/>
          <ac:inkMkLst>
            <pc:docMk/>
            <pc:sldMk cId="1192019063" sldId="269"/>
            <ac:inkMk id="140" creationId="{0E7F007B-C285-06DC-2680-233202E1E2AB}"/>
          </ac:inkMkLst>
        </pc:inkChg>
        <pc:inkChg chg="add mod">
          <ac:chgData name="Venkatasubramanian, Mani V." userId="fbe5ce37-0145-4c31-b84a-b36f8beac5f3" providerId="ADAL" clId="{5E040AA6-F30F-4C08-8B37-3D37C81C9CF7}" dt="2023-03-02T16:53:25.927" v="2262"/>
          <ac:inkMkLst>
            <pc:docMk/>
            <pc:sldMk cId="1192019063" sldId="269"/>
            <ac:inkMk id="141" creationId="{457B1638-E414-F073-9F2C-47D19C7C378A}"/>
          </ac:inkMkLst>
        </pc:inkChg>
        <pc:inkChg chg="add mod">
          <ac:chgData name="Venkatasubramanian, Mani V." userId="fbe5ce37-0145-4c31-b84a-b36f8beac5f3" providerId="ADAL" clId="{5E040AA6-F30F-4C08-8B37-3D37C81C9CF7}" dt="2023-03-02T16:53:25.927" v="2262"/>
          <ac:inkMkLst>
            <pc:docMk/>
            <pc:sldMk cId="1192019063" sldId="269"/>
            <ac:inkMk id="142" creationId="{85F26703-5D6E-5127-47CD-52E5F45FDCCD}"/>
          </ac:inkMkLst>
        </pc:inkChg>
        <pc:inkChg chg="add mod">
          <ac:chgData name="Venkatasubramanian, Mani V." userId="fbe5ce37-0145-4c31-b84a-b36f8beac5f3" providerId="ADAL" clId="{5E040AA6-F30F-4C08-8B37-3D37C81C9CF7}" dt="2023-03-02T16:53:25.927" v="2262"/>
          <ac:inkMkLst>
            <pc:docMk/>
            <pc:sldMk cId="1192019063" sldId="269"/>
            <ac:inkMk id="143" creationId="{CD822E81-5312-623E-BB31-25B635A21DD6}"/>
          </ac:inkMkLst>
        </pc:inkChg>
        <pc:inkChg chg="add mod">
          <ac:chgData name="Venkatasubramanian, Mani V." userId="fbe5ce37-0145-4c31-b84a-b36f8beac5f3" providerId="ADAL" clId="{5E040AA6-F30F-4C08-8B37-3D37C81C9CF7}" dt="2023-03-02T16:53:25.927" v="2262"/>
          <ac:inkMkLst>
            <pc:docMk/>
            <pc:sldMk cId="1192019063" sldId="269"/>
            <ac:inkMk id="144" creationId="{52891B1B-F09A-EBAC-C6CA-27AC328A9B53}"/>
          </ac:inkMkLst>
        </pc:inkChg>
        <pc:inkChg chg="add mod">
          <ac:chgData name="Venkatasubramanian, Mani V." userId="fbe5ce37-0145-4c31-b84a-b36f8beac5f3" providerId="ADAL" clId="{5E040AA6-F30F-4C08-8B37-3D37C81C9CF7}" dt="2023-03-02T16:53:25.927" v="2262"/>
          <ac:inkMkLst>
            <pc:docMk/>
            <pc:sldMk cId="1192019063" sldId="269"/>
            <ac:inkMk id="145" creationId="{4A46E7CF-9AC3-3B54-1016-8A01ED20EE3D}"/>
          </ac:inkMkLst>
        </pc:inkChg>
        <pc:inkChg chg="add mod">
          <ac:chgData name="Venkatasubramanian, Mani V." userId="fbe5ce37-0145-4c31-b84a-b36f8beac5f3" providerId="ADAL" clId="{5E040AA6-F30F-4C08-8B37-3D37C81C9CF7}" dt="2023-03-02T16:53:25.927" v="2262"/>
          <ac:inkMkLst>
            <pc:docMk/>
            <pc:sldMk cId="1192019063" sldId="269"/>
            <ac:inkMk id="146" creationId="{807520A6-B8EB-73FA-2876-5718C59E1580}"/>
          </ac:inkMkLst>
        </pc:inkChg>
        <pc:inkChg chg="add mod">
          <ac:chgData name="Venkatasubramanian, Mani V." userId="fbe5ce37-0145-4c31-b84a-b36f8beac5f3" providerId="ADAL" clId="{5E040AA6-F30F-4C08-8B37-3D37C81C9CF7}" dt="2023-03-02T16:53:25.927" v="2262"/>
          <ac:inkMkLst>
            <pc:docMk/>
            <pc:sldMk cId="1192019063" sldId="269"/>
            <ac:inkMk id="147" creationId="{6AE8E166-F6B1-7733-3B48-DEBD304605AF}"/>
          </ac:inkMkLst>
        </pc:inkChg>
        <pc:inkChg chg="add mod">
          <ac:chgData name="Venkatasubramanian, Mani V." userId="fbe5ce37-0145-4c31-b84a-b36f8beac5f3" providerId="ADAL" clId="{5E040AA6-F30F-4C08-8B37-3D37C81C9CF7}" dt="2023-03-02T16:53:25.927" v="2262"/>
          <ac:inkMkLst>
            <pc:docMk/>
            <pc:sldMk cId="1192019063" sldId="269"/>
            <ac:inkMk id="148" creationId="{3A2FE314-C9D3-B932-559F-03A58250C4F5}"/>
          </ac:inkMkLst>
        </pc:inkChg>
        <pc:inkChg chg="add mod">
          <ac:chgData name="Venkatasubramanian, Mani V." userId="fbe5ce37-0145-4c31-b84a-b36f8beac5f3" providerId="ADAL" clId="{5E040AA6-F30F-4C08-8B37-3D37C81C9CF7}" dt="2023-03-02T16:53:25.927" v="2262"/>
          <ac:inkMkLst>
            <pc:docMk/>
            <pc:sldMk cId="1192019063" sldId="269"/>
            <ac:inkMk id="149" creationId="{D700BE6D-5E48-7F97-1AB3-4563A3428752}"/>
          </ac:inkMkLst>
        </pc:inkChg>
        <pc:inkChg chg="add mod">
          <ac:chgData name="Venkatasubramanian, Mani V." userId="fbe5ce37-0145-4c31-b84a-b36f8beac5f3" providerId="ADAL" clId="{5E040AA6-F30F-4C08-8B37-3D37C81C9CF7}" dt="2023-03-02T16:53:25.927" v="2262"/>
          <ac:inkMkLst>
            <pc:docMk/>
            <pc:sldMk cId="1192019063" sldId="269"/>
            <ac:inkMk id="150" creationId="{9BE78B71-2BA9-2E32-BC2E-284F5C998DAD}"/>
          </ac:inkMkLst>
        </pc:inkChg>
        <pc:inkChg chg="add mod">
          <ac:chgData name="Venkatasubramanian, Mani V." userId="fbe5ce37-0145-4c31-b84a-b36f8beac5f3" providerId="ADAL" clId="{5E040AA6-F30F-4C08-8B37-3D37C81C9CF7}" dt="2023-03-02T16:53:25.927" v="2262"/>
          <ac:inkMkLst>
            <pc:docMk/>
            <pc:sldMk cId="1192019063" sldId="269"/>
            <ac:inkMk id="151" creationId="{2F6A46E2-54C0-FBF2-D65B-53B2B2BB7F9A}"/>
          </ac:inkMkLst>
        </pc:inkChg>
        <pc:inkChg chg="add mod">
          <ac:chgData name="Venkatasubramanian, Mani V." userId="fbe5ce37-0145-4c31-b84a-b36f8beac5f3" providerId="ADAL" clId="{5E040AA6-F30F-4C08-8B37-3D37C81C9CF7}" dt="2023-03-02T16:53:25.927" v="2262"/>
          <ac:inkMkLst>
            <pc:docMk/>
            <pc:sldMk cId="1192019063" sldId="269"/>
            <ac:inkMk id="152" creationId="{A0C99B3D-B83E-7253-7A0A-48D8CB9E2FE0}"/>
          </ac:inkMkLst>
        </pc:inkChg>
        <pc:inkChg chg="add mod">
          <ac:chgData name="Venkatasubramanian, Mani V." userId="fbe5ce37-0145-4c31-b84a-b36f8beac5f3" providerId="ADAL" clId="{5E040AA6-F30F-4C08-8B37-3D37C81C9CF7}" dt="2023-03-02T16:53:25.927" v="2262"/>
          <ac:inkMkLst>
            <pc:docMk/>
            <pc:sldMk cId="1192019063" sldId="269"/>
            <ac:inkMk id="153" creationId="{7CEE5141-B150-B229-A452-AC11297ACC12}"/>
          </ac:inkMkLst>
        </pc:inkChg>
        <pc:inkChg chg="add mod">
          <ac:chgData name="Venkatasubramanian, Mani V." userId="fbe5ce37-0145-4c31-b84a-b36f8beac5f3" providerId="ADAL" clId="{5E040AA6-F30F-4C08-8B37-3D37C81C9CF7}" dt="2023-03-02T16:53:25.927" v="2262"/>
          <ac:inkMkLst>
            <pc:docMk/>
            <pc:sldMk cId="1192019063" sldId="269"/>
            <ac:inkMk id="154" creationId="{8CB61425-795B-701A-A7B0-53CBA877090A}"/>
          </ac:inkMkLst>
        </pc:inkChg>
        <pc:inkChg chg="add mod">
          <ac:chgData name="Venkatasubramanian, Mani V." userId="fbe5ce37-0145-4c31-b84a-b36f8beac5f3" providerId="ADAL" clId="{5E040AA6-F30F-4C08-8B37-3D37C81C9CF7}" dt="2023-03-02T16:53:25.927" v="2262"/>
          <ac:inkMkLst>
            <pc:docMk/>
            <pc:sldMk cId="1192019063" sldId="269"/>
            <ac:inkMk id="155" creationId="{2308C4D3-7F69-BBAF-7044-9EC191679AE3}"/>
          </ac:inkMkLst>
        </pc:inkChg>
        <pc:inkChg chg="add mod">
          <ac:chgData name="Venkatasubramanian, Mani V." userId="fbe5ce37-0145-4c31-b84a-b36f8beac5f3" providerId="ADAL" clId="{5E040AA6-F30F-4C08-8B37-3D37C81C9CF7}" dt="2023-03-02T16:53:25.927" v="2262"/>
          <ac:inkMkLst>
            <pc:docMk/>
            <pc:sldMk cId="1192019063" sldId="269"/>
            <ac:inkMk id="156" creationId="{1D9ABDC0-0F43-7536-CB5A-ABAF138201BE}"/>
          </ac:inkMkLst>
        </pc:inkChg>
        <pc:inkChg chg="add mod">
          <ac:chgData name="Venkatasubramanian, Mani V." userId="fbe5ce37-0145-4c31-b84a-b36f8beac5f3" providerId="ADAL" clId="{5E040AA6-F30F-4C08-8B37-3D37C81C9CF7}" dt="2023-03-02T16:53:25.927" v="2262"/>
          <ac:inkMkLst>
            <pc:docMk/>
            <pc:sldMk cId="1192019063" sldId="269"/>
            <ac:inkMk id="157" creationId="{BCBAD64E-23FF-3B95-76EB-8BF06ED27C4D}"/>
          </ac:inkMkLst>
        </pc:inkChg>
        <pc:inkChg chg="add mod">
          <ac:chgData name="Venkatasubramanian, Mani V." userId="fbe5ce37-0145-4c31-b84a-b36f8beac5f3" providerId="ADAL" clId="{5E040AA6-F30F-4C08-8B37-3D37C81C9CF7}" dt="2023-03-02T16:53:25.927" v="2262"/>
          <ac:inkMkLst>
            <pc:docMk/>
            <pc:sldMk cId="1192019063" sldId="269"/>
            <ac:inkMk id="158" creationId="{061CDB69-7B9A-4F07-C402-B65F0363B9A0}"/>
          </ac:inkMkLst>
        </pc:inkChg>
        <pc:inkChg chg="add mod">
          <ac:chgData name="Venkatasubramanian, Mani V." userId="fbe5ce37-0145-4c31-b84a-b36f8beac5f3" providerId="ADAL" clId="{5E040AA6-F30F-4C08-8B37-3D37C81C9CF7}" dt="2023-03-02T16:53:25.927" v="2262"/>
          <ac:inkMkLst>
            <pc:docMk/>
            <pc:sldMk cId="1192019063" sldId="269"/>
            <ac:inkMk id="159" creationId="{ABEFE6C9-2CE5-369C-4DA8-F45814B7F095}"/>
          </ac:inkMkLst>
        </pc:inkChg>
        <pc:inkChg chg="add mod">
          <ac:chgData name="Venkatasubramanian, Mani V." userId="fbe5ce37-0145-4c31-b84a-b36f8beac5f3" providerId="ADAL" clId="{5E040AA6-F30F-4C08-8B37-3D37C81C9CF7}" dt="2023-03-02T16:53:25.927" v="2262"/>
          <ac:inkMkLst>
            <pc:docMk/>
            <pc:sldMk cId="1192019063" sldId="269"/>
            <ac:inkMk id="160" creationId="{15C8E16D-E323-9204-3A41-6033035EA26D}"/>
          </ac:inkMkLst>
        </pc:inkChg>
        <pc:inkChg chg="add mod">
          <ac:chgData name="Venkatasubramanian, Mani V." userId="fbe5ce37-0145-4c31-b84a-b36f8beac5f3" providerId="ADAL" clId="{5E040AA6-F30F-4C08-8B37-3D37C81C9CF7}" dt="2023-03-02T16:53:25.927" v="2262"/>
          <ac:inkMkLst>
            <pc:docMk/>
            <pc:sldMk cId="1192019063" sldId="269"/>
            <ac:inkMk id="161" creationId="{F5D17AAE-F452-3286-72E3-93AE60286B0C}"/>
          </ac:inkMkLst>
        </pc:inkChg>
        <pc:inkChg chg="add mod">
          <ac:chgData name="Venkatasubramanian, Mani V." userId="fbe5ce37-0145-4c31-b84a-b36f8beac5f3" providerId="ADAL" clId="{5E040AA6-F30F-4C08-8B37-3D37C81C9CF7}" dt="2023-03-02T16:53:25.927" v="2262"/>
          <ac:inkMkLst>
            <pc:docMk/>
            <pc:sldMk cId="1192019063" sldId="269"/>
            <ac:inkMk id="162" creationId="{C0C49DB3-ACDC-4EA9-B3E3-4F6F254DC1DA}"/>
          </ac:inkMkLst>
        </pc:inkChg>
        <pc:inkChg chg="add mod">
          <ac:chgData name="Venkatasubramanian, Mani V." userId="fbe5ce37-0145-4c31-b84a-b36f8beac5f3" providerId="ADAL" clId="{5E040AA6-F30F-4C08-8B37-3D37C81C9CF7}" dt="2023-03-02T16:53:25.927" v="2262"/>
          <ac:inkMkLst>
            <pc:docMk/>
            <pc:sldMk cId="1192019063" sldId="269"/>
            <ac:inkMk id="163" creationId="{4F297F21-8037-5355-04B8-2E69E9CD8411}"/>
          </ac:inkMkLst>
        </pc:inkChg>
        <pc:inkChg chg="add mod">
          <ac:chgData name="Venkatasubramanian, Mani V." userId="fbe5ce37-0145-4c31-b84a-b36f8beac5f3" providerId="ADAL" clId="{5E040AA6-F30F-4C08-8B37-3D37C81C9CF7}" dt="2023-03-02T16:53:25.927" v="2262"/>
          <ac:inkMkLst>
            <pc:docMk/>
            <pc:sldMk cId="1192019063" sldId="269"/>
            <ac:inkMk id="164" creationId="{75EED338-2035-FDCD-286F-B90EE9832CF8}"/>
          </ac:inkMkLst>
        </pc:inkChg>
        <pc:inkChg chg="add mod">
          <ac:chgData name="Venkatasubramanian, Mani V." userId="fbe5ce37-0145-4c31-b84a-b36f8beac5f3" providerId="ADAL" clId="{5E040AA6-F30F-4C08-8B37-3D37C81C9CF7}" dt="2023-03-02T16:53:25.927" v="2262"/>
          <ac:inkMkLst>
            <pc:docMk/>
            <pc:sldMk cId="1192019063" sldId="269"/>
            <ac:inkMk id="165" creationId="{3E00C2E9-FDD1-2FC7-ACCE-5F63B8061228}"/>
          </ac:inkMkLst>
        </pc:inkChg>
        <pc:inkChg chg="add mod">
          <ac:chgData name="Venkatasubramanian, Mani V." userId="fbe5ce37-0145-4c31-b84a-b36f8beac5f3" providerId="ADAL" clId="{5E040AA6-F30F-4C08-8B37-3D37C81C9CF7}" dt="2023-03-02T16:53:25.927" v="2262"/>
          <ac:inkMkLst>
            <pc:docMk/>
            <pc:sldMk cId="1192019063" sldId="269"/>
            <ac:inkMk id="166" creationId="{2A8CE35D-06E3-9560-0ECA-42801DE16588}"/>
          </ac:inkMkLst>
        </pc:inkChg>
        <pc:inkChg chg="add mod">
          <ac:chgData name="Venkatasubramanian, Mani V." userId="fbe5ce37-0145-4c31-b84a-b36f8beac5f3" providerId="ADAL" clId="{5E040AA6-F30F-4C08-8B37-3D37C81C9CF7}" dt="2023-03-02T16:53:25.927" v="2262"/>
          <ac:inkMkLst>
            <pc:docMk/>
            <pc:sldMk cId="1192019063" sldId="269"/>
            <ac:inkMk id="167" creationId="{AAB5BDF8-CEC7-30E0-1E7A-AD2FF6F9D949}"/>
          </ac:inkMkLst>
        </pc:inkChg>
        <pc:inkChg chg="add mod">
          <ac:chgData name="Venkatasubramanian, Mani V." userId="fbe5ce37-0145-4c31-b84a-b36f8beac5f3" providerId="ADAL" clId="{5E040AA6-F30F-4C08-8B37-3D37C81C9CF7}" dt="2023-03-02T16:53:25.927" v="2262"/>
          <ac:inkMkLst>
            <pc:docMk/>
            <pc:sldMk cId="1192019063" sldId="269"/>
            <ac:inkMk id="168" creationId="{D9C2E4EC-EBBB-4E0A-67C0-D98637938086}"/>
          </ac:inkMkLst>
        </pc:inkChg>
        <pc:inkChg chg="add mod">
          <ac:chgData name="Venkatasubramanian, Mani V." userId="fbe5ce37-0145-4c31-b84a-b36f8beac5f3" providerId="ADAL" clId="{5E040AA6-F30F-4C08-8B37-3D37C81C9CF7}" dt="2023-03-02T16:53:25.927" v="2262"/>
          <ac:inkMkLst>
            <pc:docMk/>
            <pc:sldMk cId="1192019063" sldId="269"/>
            <ac:inkMk id="169" creationId="{D8A52255-145F-168A-52FE-134925010623}"/>
          </ac:inkMkLst>
        </pc:inkChg>
        <pc:inkChg chg="add mod">
          <ac:chgData name="Venkatasubramanian, Mani V." userId="fbe5ce37-0145-4c31-b84a-b36f8beac5f3" providerId="ADAL" clId="{5E040AA6-F30F-4C08-8B37-3D37C81C9CF7}" dt="2023-03-02T16:53:25.927" v="2262"/>
          <ac:inkMkLst>
            <pc:docMk/>
            <pc:sldMk cId="1192019063" sldId="269"/>
            <ac:inkMk id="170" creationId="{2FA9CA51-754E-BFE0-CFBB-D57D25B979A7}"/>
          </ac:inkMkLst>
        </pc:inkChg>
        <pc:inkChg chg="add mod">
          <ac:chgData name="Venkatasubramanian, Mani V." userId="fbe5ce37-0145-4c31-b84a-b36f8beac5f3" providerId="ADAL" clId="{5E040AA6-F30F-4C08-8B37-3D37C81C9CF7}" dt="2023-03-02T16:53:25.927" v="2262"/>
          <ac:inkMkLst>
            <pc:docMk/>
            <pc:sldMk cId="1192019063" sldId="269"/>
            <ac:inkMk id="171" creationId="{ECA99F39-29D9-ACFF-7CF8-6618E11F55C0}"/>
          </ac:inkMkLst>
        </pc:inkChg>
        <pc:inkChg chg="add mod">
          <ac:chgData name="Venkatasubramanian, Mani V." userId="fbe5ce37-0145-4c31-b84a-b36f8beac5f3" providerId="ADAL" clId="{5E040AA6-F30F-4C08-8B37-3D37C81C9CF7}" dt="2023-03-02T16:53:25.927" v="2262"/>
          <ac:inkMkLst>
            <pc:docMk/>
            <pc:sldMk cId="1192019063" sldId="269"/>
            <ac:inkMk id="172" creationId="{27523D5A-EC18-0EB4-3397-3A29E33AA8F4}"/>
          </ac:inkMkLst>
        </pc:inkChg>
        <pc:inkChg chg="add mod">
          <ac:chgData name="Venkatasubramanian, Mani V." userId="fbe5ce37-0145-4c31-b84a-b36f8beac5f3" providerId="ADAL" clId="{5E040AA6-F30F-4C08-8B37-3D37C81C9CF7}" dt="2023-03-02T16:53:25.927" v="2262"/>
          <ac:inkMkLst>
            <pc:docMk/>
            <pc:sldMk cId="1192019063" sldId="269"/>
            <ac:inkMk id="173" creationId="{71CDA02E-BAB4-D903-8A6D-36159DD6EB6A}"/>
          </ac:inkMkLst>
        </pc:inkChg>
        <pc:inkChg chg="add mod">
          <ac:chgData name="Venkatasubramanian, Mani V." userId="fbe5ce37-0145-4c31-b84a-b36f8beac5f3" providerId="ADAL" clId="{5E040AA6-F30F-4C08-8B37-3D37C81C9CF7}" dt="2023-03-02T16:53:25.927" v="2262"/>
          <ac:inkMkLst>
            <pc:docMk/>
            <pc:sldMk cId="1192019063" sldId="269"/>
            <ac:inkMk id="174" creationId="{BD6B73F8-4E5B-D331-871C-47921035071D}"/>
          </ac:inkMkLst>
        </pc:inkChg>
        <pc:inkChg chg="add mod">
          <ac:chgData name="Venkatasubramanian, Mani V." userId="fbe5ce37-0145-4c31-b84a-b36f8beac5f3" providerId="ADAL" clId="{5E040AA6-F30F-4C08-8B37-3D37C81C9CF7}" dt="2023-03-02T16:53:25.927" v="2262"/>
          <ac:inkMkLst>
            <pc:docMk/>
            <pc:sldMk cId="1192019063" sldId="269"/>
            <ac:inkMk id="175" creationId="{DD0CD147-3F3A-AEDC-3ADF-18626C2EB90F}"/>
          </ac:inkMkLst>
        </pc:inkChg>
        <pc:inkChg chg="add mod">
          <ac:chgData name="Venkatasubramanian, Mani V." userId="fbe5ce37-0145-4c31-b84a-b36f8beac5f3" providerId="ADAL" clId="{5E040AA6-F30F-4C08-8B37-3D37C81C9CF7}" dt="2023-03-02T16:53:25.927" v="2262"/>
          <ac:inkMkLst>
            <pc:docMk/>
            <pc:sldMk cId="1192019063" sldId="269"/>
            <ac:inkMk id="176" creationId="{F0DAFBC3-F560-7ACD-0CBE-614E7BC54B94}"/>
          </ac:inkMkLst>
        </pc:inkChg>
        <pc:inkChg chg="add mod">
          <ac:chgData name="Venkatasubramanian, Mani V." userId="fbe5ce37-0145-4c31-b84a-b36f8beac5f3" providerId="ADAL" clId="{5E040AA6-F30F-4C08-8B37-3D37C81C9CF7}" dt="2023-03-02T16:53:33.083" v="2280"/>
          <ac:inkMkLst>
            <pc:docMk/>
            <pc:sldMk cId="1192019063" sldId="269"/>
            <ac:inkMk id="180" creationId="{EDBCF323-ABF9-D267-14B2-DF65D4C8FBFB}"/>
          </ac:inkMkLst>
        </pc:inkChg>
        <pc:inkChg chg="add mod">
          <ac:chgData name="Venkatasubramanian, Mani V." userId="fbe5ce37-0145-4c31-b84a-b36f8beac5f3" providerId="ADAL" clId="{5E040AA6-F30F-4C08-8B37-3D37C81C9CF7}" dt="2023-03-02T16:53:33.083" v="2280"/>
          <ac:inkMkLst>
            <pc:docMk/>
            <pc:sldMk cId="1192019063" sldId="269"/>
            <ac:inkMk id="181" creationId="{F9794561-147A-9A69-444D-7B61D262F6A0}"/>
          </ac:inkMkLst>
        </pc:inkChg>
        <pc:inkChg chg="add mod">
          <ac:chgData name="Venkatasubramanian, Mani V." userId="fbe5ce37-0145-4c31-b84a-b36f8beac5f3" providerId="ADAL" clId="{5E040AA6-F30F-4C08-8B37-3D37C81C9CF7}" dt="2023-03-02T16:53:33.083" v="2280"/>
          <ac:inkMkLst>
            <pc:docMk/>
            <pc:sldMk cId="1192019063" sldId="269"/>
            <ac:inkMk id="182" creationId="{3613B50D-C15F-60C3-F405-F6A6602C2466}"/>
          </ac:inkMkLst>
        </pc:inkChg>
        <pc:inkChg chg="add mod">
          <ac:chgData name="Venkatasubramanian, Mani V." userId="fbe5ce37-0145-4c31-b84a-b36f8beac5f3" providerId="ADAL" clId="{5E040AA6-F30F-4C08-8B37-3D37C81C9CF7}" dt="2023-03-02T16:53:33.083" v="2280"/>
          <ac:inkMkLst>
            <pc:docMk/>
            <pc:sldMk cId="1192019063" sldId="269"/>
            <ac:inkMk id="183" creationId="{684BA6AD-EE2A-A304-7314-DEA526F72B3F}"/>
          </ac:inkMkLst>
        </pc:inkChg>
        <pc:inkChg chg="add mod">
          <ac:chgData name="Venkatasubramanian, Mani V." userId="fbe5ce37-0145-4c31-b84a-b36f8beac5f3" providerId="ADAL" clId="{5E040AA6-F30F-4C08-8B37-3D37C81C9CF7}" dt="2023-03-02T16:53:33.083" v="2280"/>
          <ac:inkMkLst>
            <pc:docMk/>
            <pc:sldMk cId="1192019063" sldId="269"/>
            <ac:inkMk id="184" creationId="{F5618D63-0379-8F22-5A91-2AFACB2C0283}"/>
          </ac:inkMkLst>
        </pc:inkChg>
        <pc:inkChg chg="add mod">
          <ac:chgData name="Venkatasubramanian, Mani V." userId="fbe5ce37-0145-4c31-b84a-b36f8beac5f3" providerId="ADAL" clId="{5E040AA6-F30F-4C08-8B37-3D37C81C9CF7}" dt="2023-03-02T16:53:33.083" v="2280"/>
          <ac:inkMkLst>
            <pc:docMk/>
            <pc:sldMk cId="1192019063" sldId="269"/>
            <ac:inkMk id="185" creationId="{470AB9F1-82B6-5F0B-CB30-0A78CA2A8623}"/>
          </ac:inkMkLst>
        </pc:inkChg>
        <pc:inkChg chg="add mod">
          <ac:chgData name="Venkatasubramanian, Mani V." userId="fbe5ce37-0145-4c31-b84a-b36f8beac5f3" providerId="ADAL" clId="{5E040AA6-F30F-4C08-8B37-3D37C81C9CF7}" dt="2023-03-02T16:53:33.083" v="2280"/>
          <ac:inkMkLst>
            <pc:docMk/>
            <pc:sldMk cId="1192019063" sldId="269"/>
            <ac:inkMk id="186" creationId="{AA218B9A-FA04-D8F0-F640-48ADEBC41142}"/>
          </ac:inkMkLst>
        </pc:inkChg>
        <pc:inkChg chg="add mod">
          <ac:chgData name="Venkatasubramanian, Mani V." userId="fbe5ce37-0145-4c31-b84a-b36f8beac5f3" providerId="ADAL" clId="{5E040AA6-F30F-4C08-8B37-3D37C81C9CF7}" dt="2023-03-02T16:53:33.083" v="2280"/>
          <ac:inkMkLst>
            <pc:docMk/>
            <pc:sldMk cId="1192019063" sldId="269"/>
            <ac:inkMk id="187" creationId="{2B6DAC97-6344-D00B-9D78-52B33D56CCDF}"/>
          </ac:inkMkLst>
        </pc:inkChg>
        <pc:inkChg chg="add mod">
          <ac:chgData name="Venkatasubramanian, Mani V." userId="fbe5ce37-0145-4c31-b84a-b36f8beac5f3" providerId="ADAL" clId="{5E040AA6-F30F-4C08-8B37-3D37C81C9CF7}" dt="2023-03-02T16:53:33.083" v="2280"/>
          <ac:inkMkLst>
            <pc:docMk/>
            <pc:sldMk cId="1192019063" sldId="269"/>
            <ac:inkMk id="188" creationId="{651BD1B4-1BE6-5D66-917F-A0F9ED3D0D71}"/>
          </ac:inkMkLst>
        </pc:inkChg>
        <pc:inkChg chg="add mod">
          <ac:chgData name="Venkatasubramanian, Mani V." userId="fbe5ce37-0145-4c31-b84a-b36f8beac5f3" providerId="ADAL" clId="{5E040AA6-F30F-4C08-8B37-3D37C81C9CF7}" dt="2023-03-02T16:53:33.083" v="2280"/>
          <ac:inkMkLst>
            <pc:docMk/>
            <pc:sldMk cId="1192019063" sldId="269"/>
            <ac:inkMk id="189" creationId="{2568EAC7-BD79-93A0-22CE-1A17AC05EE16}"/>
          </ac:inkMkLst>
        </pc:inkChg>
        <pc:inkChg chg="add mod">
          <ac:chgData name="Venkatasubramanian, Mani V." userId="fbe5ce37-0145-4c31-b84a-b36f8beac5f3" providerId="ADAL" clId="{5E040AA6-F30F-4C08-8B37-3D37C81C9CF7}" dt="2023-03-02T16:53:33.083" v="2280"/>
          <ac:inkMkLst>
            <pc:docMk/>
            <pc:sldMk cId="1192019063" sldId="269"/>
            <ac:inkMk id="190" creationId="{F6A1489B-ECBB-6548-E4F2-26BEEBC0C6DE}"/>
          </ac:inkMkLst>
        </pc:inkChg>
        <pc:inkChg chg="add mod">
          <ac:chgData name="Venkatasubramanian, Mani V." userId="fbe5ce37-0145-4c31-b84a-b36f8beac5f3" providerId="ADAL" clId="{5E040AA6-F30F-4C08-8B37-3D37C81C9CF7}" dt="2023-03-02T16:53:33.083" v="2280"/>
          <ac:inkMkLst>
            <pc:docMk/>
            <pc:sldMk cId="1192019063" sldId="269"/>
            <ac:inkMk id="191" creationId="{460123E1-BBED-00FF-2634-816FBAFCD39A}"/>
          </ac:inkMkLst>
        </pc:inkChg>
        <pc:inkChg chg="add mod">
          <ac:chgData name="Venkatasubramanian, Mani V." userId="fbe5ce37-0145-4c31-b84a-b36f8beac5f3" providerId="ADAL" clId="{5E040AA6-F30F-4C08-8B37-3D37C81C9CF7}" dt="2023-03-02T16:53:33.083" v="2280"/>
          <ac:inkMkLst>
            <pc:docMk/>
            <pc:sldMk cId="1192019063" sldId="269"/>
            <ac:inkMk id="192" creationId="{2F41960F-8ED2-E339-5446-4CA472C452A8}"/>
          </ac:inkMkLst>
        </pc:inkChg>
        <pc:inkChg chg="add mod">
          <ac:chgData name="Venkatasubramanian, Mani V." userId="fbe5ce37-0145-4c31-b84a-b36f8beac5f3" providerId="ADAL" clId="{5E040AA6-F30F-4C08-8B37-3D37C81C9CF7}" dt="2023-03-02T16:53:33.083" v="2280"/>
          <ac:inkMkLst>
            <pc:docMk/>
            <pc:sldMk cId="1192019063" sldId="269"/>
            <ac:inkMk id="193" creationId="{3117867E-2298-8498-05FA-A9B74A290D31}"/>
          </ac:inkMkLst>
        </pc:inkChg>
        <pc:inkChg chg="add mod">
          <ac:chgData name="Venkatasubramanian, Mani V." userId="fbe5ce37-0145-4c31-b84a-b36f8beac5f3" providerId="ADAL" clId="{5E040AA6-F30F-4C08-8B37-3D37C81C9CF7}" dt="2023-03-02T16:53:33.083" v="2280"/>
          <ac:inkMkLst>
            <pc:docMk/>
            <pc:sldMk cId="1192019063" sldId="269"/>
            <ac:inkMk id="194" creationId="{F5EFB494-BC6E-728A-D12E-A577F1FA1146}"/>
          </ac:inkMkLst>
        </pc:inkChg>
        <pc:inkChg chg="add mod">
          <ac:chgData name="Venkatasubramanian, Mani V." userId="fbe5ce37-0145-4c31-b84a-b36f8beac5f3" providerId="ADAL" clId="{5E040AA6-F30F-4C08-8B37-3D37C81C9CF7}" dt="2023-03-02T16:53:33.083" v="2280"/>
          <ac:inkMkLst>
            <pc:docMk/>
            <pc:sldMk cId="1192019063" sldId="269"/>
            <ac:inkMk id="195" creationId="{A16FEE53-4E3B-A251-54BA-699D37B8929A}"/>
          </ac:inkMkLst>
        </pc:inkChg>
        <pc:inkChg chg="add">
          <ac:chgData name="Venkatasubramanian, Mani V." userId="fbe5ce37-0145-4c31-b84a-b36f8beac5f3" providerId="ADAL" clId="{5E040AA6-F30F-4C08-8B37-3D37C81C9CF7}" dt="2023-03-02T16:53:32.563" v="2279" actId="9405"/>
          <ac:inkMkLst>
            <pc:docMk/>
            <pc:sldMk cId="1192019063" sldId="269"/>
            <ac:inkMk id="196" creationId="{CFE427DE-E76D-42D8-6909-81F23FF1E4B4}"/>
          </ac:inkMkLst>
        </pc:inkChg>
      </pc:sldChg>
      <pc:sldChg chg="addSp delSp modSp mod">
        <pc:chgData name="Venkatasubramanian, Mani V." userId="fbe5ce37-0145-4c31-b84a-b36f8beac5f3" providerId="ADAL" clId="{5E040AA6-F30F-4C08-8B37-3D37C81C9CF7}" dt="2023-03-02T16:57:45.198" v="2412"/>
        <pc:sldMkLst>
          <pc:docMk/>
          <pc:sldMk cId="2446390899" sldId="270"/>
        </pc:sldMkLst>
        <pc:grpChg chg="del mod">
          <ac:chgData name="Venkatasubramanian, Mani V." userId="fbe5ce37-0145-4c31-b84a-b36f8beac5f3" providerId="ADAL" clId="{5E040AA6-F30F-4C08-8B37-3D37C81C9CF7}" dt="2023-03-02T16:55:39.161" v="2298"/>
          <ac:grpSpMkLst>
            <pc:docMk/>
            <pc:sldMk cId="2446390899" sldId="270"/>
            <ac:grpSpMk id="5" creationId="{77391745-8327-05CC-5101-B8AAAB0236AB}"/>
          </ac:grpSpMkLst>
        </pc:grpChg>
        <pc:grpChg chg="del mod">
          <ac:chgData name="Venkatasubramanian, Mani V." userId="fbe5ce37-0145-4c31-b84a-b36f8beac5f3" providerId="ADAL" clId="{5E040AA6-F30F-4C08-8B37-3D37C81C9CF7}" dt="2023-03-02T16:56:05.267" v="2341"/>
          <ac:grpSpMkLst>
            <pc:docMk/>
            <pc:sldMk cId="2446390899" sldId="270"/>
            <ac:grpSpMk id="19" creationId="{E6D372BB-FB84-2A9C-7E2C-5384CF2C003F}"/>
          </ac:grpSpMkLst>
        </pc:grpChg>
        <pc:grpChg chg="del mod">
          <ac:chgData name="Venkatasubramanian, Mani V." userId="fbe5ce37-0145-4c31-b84a-b36f8beac5f3" providerId="ADAL" clId="{5E040AA6-F30F-4C08-8B37-3D37C81C9CF7}" dt="2023-03-02T16:56:05.267" v="2341"/>
          <ac:grpSpMkLst>
            <pc:docMk/>
            <pc:sldMk cId="2446390899" sldId="270"/>
            <ac:grpSpMk id="20" creationId="{95381CCF-0AA6-0CE4-EC07-D9C8744A786B}"/>
          </ac:grpSpMkLst>
        </pc:grpChg>
        <pc:grpChg chg="del mod">
          <ac:chgData name="Venkatasubramanian, Mani V." userId="fbe5ce37-0145-4c31-b84a-b36f8beac5f3" providerId="ADAL" clId="{5E040AA6-F30F-4C08-8B37-3D37C81C9CF7}" dt="2023-03-02T16:55:44.370" v="2304"/>
          <ac:grpSpMkLst>
            <pc:docMk/>
            <pc:sldMk cId="2446390899" sldId="270"/>
            <ac:grpSpMk id="23" creationId="{25E3BA9D-0498-14D9-819C-840B1C6C99A2}"/>
          </ac:grpSpMkLst>
        </pc:grpChg>
        <pc:grpChg chg="del mod">
          <ac:chgData name="Venkatasubramanian, Mani V." userId="fbe5ce37-0145-4c31-b84a-b36f8beac5f3" providerId="ADAL" clId="{5E040AA6-F30F-4C08-8B37-3D37C81C9CF7}" dt="2023-03-02T16:55:51.975" v="2318"/>
          <ac:grpSpMkLst>
            <pc:docMk/>
            <pc:sldMk cId="2446390899" sldId="270"/>
            <ac:grpSpMk id="26" creationId="{9B30C3F9-479D-1055-EA3C-C8F746B0C4AA}"/>
          </ac:grpSpMkLst>
        </pc:grpChg>
        <pc:grpChg chg="del mod">
          <ac:chgData name="Venkatasubramanian, Mani V." userId="fbe5ce37-0145-4c31-b84a-b36f8beac5f3" providerId="ADAL" clId="{5E040AA6-F30F-4C08-8B37-3D37C81C9CF7}" dt="2023-03-02T16:56:05.267" v="2341"/>
          <ac:grpSpMkLst>
            <pc:docMk/>
            <pc:sldMk cId="2446390899" sldId="270"/>
            <ac:grpSpMk id="40" creationId="{9C39E218-EDCD-C22D-CE6A-79813020BB02}"/>
          </ac:grpSpMkLst>
        </pc:grpChg>
        <pc:grpChg chg="del mod">
          <ac:chgData name="Venkatasubramanian, Mani V." userId="fbe5ce37-0145-4c31-b84a-b36f8beac5f3" providerId="ADAL" clId="{5E040AA6-F30F-4C08-8B37-3D37C81C9CF7}" dt="2023-03-02T16:57:21.121" v="2371"/>
          <ac:grpSpMkLst>
            <pc:docMk/>
            <pc:sldMk cId="2446390899" sldId="270"/>
            <ac:grpSpMk id="63" creationId="{69DEE2E6-3BD0-7D34-7911-D37C9DCEAB1B}"/>
          </ac:grpSpMkLst>
        </pc:grpChg>
        <pc:grpChg chg="del mod">
          <ac:chgData name="Venkatasubramanian, Mani V." userId="fbe5ce37-0145-4c31-b84a-b36f8beac5f3" providerId="ADAL" clId="{5E040AA6-F30F-4C08-8B37-3D37C81C9CF7}" dt="2023-03-02T16:57:21.121" v="2371"/>
          <ac:grpSpMkLst>
            <pc:docMk/>
            <pc:sldMk cId="2446390899" sldId="270"/>
            <ac:grpSpMk id="67" creationId="{386600EF-6863-DA9F-6494-37D878BD6165}"/>
          </ac:grpSpMkLst>
        </pc:grpChg>
        <pc:grpChg chg="del mod">
          <ac:chgData name="Venkatasubramanian, Mani V." userId="fbe5ce37-0145-4c31-b84a-b36f8beac5f3" providerId="ADAL" clId="{5E040AA6-F30F-4C08-8B37-3D37C81C9CF7}" dt="2023-03-02T16:56:22.310" v="2369"/>
          <ac:grpSpMkLst>
            <pc:docMk/>
            <pc:sldMk cId="2446390899" sldId="270"/>
            <ac:grpSpMk id="70" creationId="{DB5A014B-D7E4-5692-AA60-922E89EACE05}"/>
          </ac:grpSpMkLst>
        </pc:grpChg>
        <pc:grpChg chg="del mod">
          <ac:chgData name="Venkatasubramanian, Mani V." userId="fbe5ce37-0145-4c31-b84a-b36f8beac5f3" providerId="ADAL" clId="{5E040AA6-F30F-4C08-8B37-3D37C81C9CF7}" dt="2023-03-02T16:57:21.121" v="2371"/>
          <ac:grpSpMkLst>
            <pc:docMk/>
            <pc:sldMk cId="2446390899" sldId="270"/>
            <ac:grpSpMk id="91" creationId="{AAD021AE-914F-EBD5-8C72-4F4F02481851}"/>
          </ac:grpSpMkLst>
        </pc:grpChg>
        <pc:grpChg chg="del mod">
          <ac:chgData name="Venkatasubramanian, Mani V." userId="fbe5ce37-0145-4c31-b84a-b36f8beac5f3" providerId="ADAL" clId="{5E040AA6-F30F-4C08-8B37-3D37C81C9CF7}" dt="2023-03-02T16:57:21.121" v="2371"/>
          <ac:grpSpMkLst>
            <pc:docMk/>
            <pc:sldMk cId="2446390899" sldId="270"/>
            <ac:grpSpMk id="92" creationId="{8F13460D-4FE5-D769-1F78-071AC2B1230C}"/>
          </ac:grpSpMkLst>
        </pc:grpChg>
        <pc:grpChg chg="del mod">
          <ac:chgData name="Venkatasubramanian, Mani V." userId="fbe5ce37-0145-4c31-b84a-b36f8beac5f3" providerId="ADAL" clId="{5E040AA6-F30F-4C08-8B37-3D37C81C9CF7}" dt="2023-03-02T16:56:22.310" v="2369"/>
          <ac:grpSpMkLst>
            <pc:docMk/>
            <pc:sldMk cId="2446390899" sldId="270"/>
            <ac:grpSpMk id="93" creationId="{F32C70FD-29AC-08B0-A92E-1CE78DD66118}"/>
          </ac:grpSpMkLst>
        </pc:grpChg>
        <pc:grpChg chg="del mod">
          <ac:chgData name="Venkatasubramanian, Mani V." userId="fbe5ce37-0145-4c31-b84a-b36f8beac5f3" providerId="ADAL" clId="{5E040AA6-F30F-4C08-8B37-3D37C81C9CF7}" dt="2023-03-02T16:57:21.121" v="2371"/>
          <ac:grpSpMkLst>
            <pc:docMk/>
            <pc:sldMk cId="2446390899" sldId="270"/>
            <ac:grpSpMk id="94" creationId="{9DD17E6C-0F30-668E-89C6-2C6613D09962}"/>
          </ac:grpSpMkLst>
        </pc:grpChg>
        <pc:grpChg chg="del mod">
          <ac:chgData name="Venkatasubramanian, Mani V." userId="fbe5ce37-0145-4c31-b84a-b36f8beac5f3" providerId="ADAL" clId="{5E040AA6-F30F-4C08-8B37-3D37C81C9CF7}" dt="2023-03-02T16:57:26.046" v="2381"/>
          <ac:grpSpMkLst>
            <pc:docMk/>
            <pc:sldMk cId="2446390899" sldId="270"/>
            <ac:grpSpMk id="96" creationId="{C52A4993-E40E-65FD-B56B-FE202BCFD5EE}"/>
          </ac:grpSpMkLst>
        </pc:grpChg>
        <pc:grpChg chg="del mod">
          <ac:chgData name="Venkatasubramanian, Mani V." userId="fbe5ce37-0145-4c31-b84a-b36f8beac5f3" providerId="ADAL" clId="{5E040AA6-F30F-4C08-8B37-3D37C81C9CF7}" dt="2023-03-02T16:57:26.046" v="2381"/>
          <ac:grpSpMkLst>
            <pc:docMk/>
            <pc:sldMk cId="2446390899" sldId="270"/>
            <ac:grpSpMk id="106" creationId="{21160E3B-EDB1-65DC-D9EC-9DF6FFA233B9}"/>
          </ac:grpSpMkLst>
        </pc:grpChg>
        <pc:grpChg chg="del mod">
          <ac:chgData name="Venkatasubramanian, Mani V." userId="fbe5ce37-0145-4c31-b84a-b36f8beac5f3" providerId="ADAL" clId="{5E040AA6-F30F-4C08-8B37-3D37C81C9CF7}" dt="2023-03-02T16:57:28.003" v="2386"/>
          <ac:grpSpMkLst>
            <pc:docMk/>
            <pc:sldMk cId="2446390899" sldId="270"/>
            <ac:grpSpMk id="107" creationId="{FE953456-610D-47A5-C5FA-2C33227F8913}"/>
          </ac:grpSpMkLst>
        </pc:grpChg>
        <pc:grpChg chg="del mod">
          <ac:chgData name="Venkatasubramanian, Mani V." userId="fbe5ce37-0145-4c31-b84a-b36f8beac5f3" providerId="ADAL" clId="{5E040AA6-F30F-4C08-8B37-3D37C81C9CF7}" dt="2023-03-02T16:57:34.298" v="2398"/>
          <ac:grpSpMkLst>
            <pc:docMk/>
            <pc:sldMk cId="2446390899" sldId="270"/>
            <ac:grpSpMk id="112" creationId="{001AD39F-FFD1-7CE5-C895-A6E3E33E81D6}"/>
          </ac:grpSpMkLst>
        </pc:grpChg>
        <pc:grpChg chg="del mod">
          <ac:chgData name="Venkatasubramanian, Mani V." userId="fbe5ce37-0145-4c31-b84a-b36f8beac5f3" providerId="ADAL" clId="{5E040AA6-F30F-4C08-8B37-3D37C81C9CF7}" dt="2023-03-02T16:57:34.298" v="2398"/>
          <ac:grpSpMkLst>
            <pc:docMk/>
            <pc:sldMk cId="2446390899" sldId="270"/>
            <ac:grpSpMk id="124" creationId="{9A7ABC62-71F5-A562-6CFA-65CCEEFC34D5}"/>
          </ac:grpSpMkLst>
        </pc:grpChg>
        <pc:grpChg chg="del mod">
          <ac:chgData name="Venkatasubramanian, Mani V." userId="fbe5ce37-0145-4c31-b84a-b36f8beac5f3" providerId="ADAL" clId="{5E040AA6-F30F-4C08-8B37-3D37C81C9CF7}" dt="2023-03-02T16:57:45.198" v="2412"/>
          <ac:grpSpMkLst>
            <pc:docMk/>
            <pc:sldMk cId="2446390899" sldId="270"/>
            <ac:grpSpMk id="125" creationId="{DB031671-ED64-AB22-D435-8016E21EC805}"/>
          </ac:grpSpMkLst>
        </pc:grpChg>
        <pc:grpChg chg="mod">
          <ac:chgData name="Venkatasubramanian, Mani V." userId="fbe5ce37-0145-4c31-b84a-b36f8beac5f3" providerId="ADAL" clId="{5E040AA6-F30F-4C08-8B37-3D37C81C9CF7}" dt="2023-03-02T16:57:45.198" v="2412"/>
          <ac:grpSpMkLst>
            <pc:docMk/>
            <pc:sldMk cId="2446390899" sldId="270"/>
            <ac:grpSpMk id="139" creationId="{B2459AFD-D253-0A0B-AA9A-C20ADD753008}"/>
          </ac:grpSpMkLst>
        </pc:grpChg>
        <pc:inkChg chg="add mod">
          <ac:chgData name="Venkatasubramanian, Mani V." userId="fbe5ce37-0145-4c31-b84a-b36f8beac5f3" providerId="ADAL" clId="{5E040AA6-F30F-4C08-8B37-3D37C81C9CF7}" dt="2023-03-02T16:57:45.198" v="2412"/>
          <ac:inkMkLst>
            <pc:docMk/>
            <pc:sldMk cId="2446390899" sldId="270"/>
            <ac:inkMk id="2" creationId="{1886DBFE-2E10-1E5F-CEA2-98CE8ABCC0BD}"/>
          </ac:inkMkLst>
        </pc:inkChg>
        <pc:inkChg chg="add mod">
          <ac:chgData name="Venkatasubramanian, Mani V." userId="fbe5ce37-0145-4c31-b84a-b36f8beac5f3" providerId="ADAL" clId="{5E040AA6-F30F-4C08-8B37-3D37C81C9CF7}" dt="2023-03-02T16:57:45.198" v="2412"/>
          <ac:inkMkLst>
            <pc:docMk/>
            <pc:sldMk cId="2446390899" sldId="270"/>
            <ac:inkMk id="3" creationId="{F57D9BC2-89A6-FC1C-7278-81BC2480AACE}"/>
          </ac:inkMkLst>
        </pc:inkChg>
        <pc:inkChg chg="add mod">
          <ac:chgData name="Venkatasubramanian, Mani V." userId="fbe5ce37-0145-4c31-b84a-b36f8beac5f3" providerId="ADAL" clId="{5E040AA6-F30F-4C08-8B37-3D37C81C9CF7}" dt="2023-03-02T16:57:45.198" v="2412"/>
          <ac:inkMkLst>
            <pc:docMk/>
            <pc:sldMk cId="2446390899" sldId="270"/>
            <ac:inkMk id="4" creationId="{9FCA19F1-949F-730E-E509-0060934E9B7D}"/>
          </ac:inkMkLst>
        </pc:inkChg>
        <pc:inkChg chg="add mod">
          <ac:chgData name="Venkatasubramanian, Mani V." userId="fbe5ce37-0145-4c31-b84a-b36f8beac5f3" providerId="ADAL" clId="{5E040AA6-F30F-4C08-8B37-3D37C81C9CF7}" dt="2023-03-02T16:57:45.198" v="2412"/>
          <ac:inkMkLst>
            <pc:docMk/>
            <pc:sldMk cId="2446390899" sldId="270"/>
            <ac:inkMk id="6" creationId="{E8685301-0C9C-41DC-41D9-FAC2CAA49A43}"/>
          </ac:inkMkLst>
        </pc:inkChg>
        <pc:inkChg chg="add mod">
          <ac:chgData name="Venkatasubramanian, Mani V." userId="fbe5ce37-0145-4c31-b84a-b36f8beac5f3" providerId="ADAL" clId="{5E040AA6-F30F-4C08-8B37-3D37C81C9CF7}" dt="2023-03-02T16:57:45.198" v="2412"/>
          <ac:inkMkLst>
            <pc:docMk/>
            <pc:sldMk cId="2446390899" sldId="270"/>
            <ac:inkMk id="7" creationId="{8FA70EC7-D18D-2689-4858-2A3490542750}"/>
          </ac:inkMkLst>
        </pc:inkChg>
        <pc:inkChg chg="add mod">
          <ac:chgData name="Venkatasubramanian, Mani V." userId="fbe5ce37-0145-4c31-b84a-b36f8beac5f3" providerId="ADAL" clId="{5E040AA6-F30F-4C08-8B37-3D37C81C9CF7}" dt="2023-03-02T16:57:45.198" v="2412"/>
          <ac:inkMkLst>
            <pc:docMk/>
            <pc:sldMk cId="2446390899" sldId="270"/>
            <ac:inkMk id="8" creationId="{1687714C-DC9A-CDDF-C06D-A012274E74A5}"/>
          </ac:inkMkLst>
        </pc:inkChg>
        <pc:inkChg chg="add mod">
          <ac:chgData name="Venkatasubramanian, Mani V." userId="fbe5ce37-0145-4c31-b84a-b36f8beac5f3" providerId="ADAL" clId="{5E040AA6-F30F-4C08-8B37-3D37C81C9CF7}" dt="2023-03-02T16:57:45.198" v="2412"/>
          <ac:inkMkLst>
            <pc:docMk/>
            <pc:sldMk cId="2446390899" sldId="270"/>
            <ac:inkMk id="9" creationId="{DE47E08E-EA2A-2F90-1A0C-86F477C348C9}"/>
          </ac:inkMkLst>
        </pc:inkChg>
        <pc:inkChg chg="add mod">
          <ac:chgData name="Venkatasubramanian, Mani V." userId="fbe5ce37-0145-4c31-b84a-b36f8beac5f3" providerId="ADAL" clId="{5E040AA6-F30F-4C08-8B37-3D37C81C9CF7}" dt="2023-03-02T16:57:45.198" v="2412"/>
          <ac:inkMkLst>
            <pc:docMk/>
            <pc:sldMk cId="2446390899" sldId="270"/>
            <ac:inkMk id="10" creationId="{E367BF5E-6FE1-786A-09B2-8349CC15AF85}"/>
          </ac:inkMkLst>
        </pc:inkChg>
        <pc:inkChg chg="add mod">
          <ac:chgData name="Venkatasubramanian, Mani V." userId="fbe5ce37-0145-4c31-b84a-b36f8beac5f3" providerId="ADAL" clId="{5E040AA6-F30F-4C08-8B37-3D37C81C9CF7}" dt="2023-03-02T16:57:45.198" v="2412"/>
          <ac:inkMkLst>
            <pc:docMk/>
            <pc:sldMk cId="2446390899" sldId="270"/>
            <ac:inkMk id="11" creationId="{4686EFE4-F1A4-C9F6-DF62-D16FEE86F7F0}"/>
          </ac:inkMkLst>
        </pc:inkChg>
        <pc:inkChg chg="add mod">
          <ac:chgData name="Venkatasubramanian, Mani V." userId="fbe5ce37-0145-4c31-b84a-b36f8beac5f3" providerId="ADAL" clId="{5E040AA6-F30F-4C08-8B37-3D37C81C9CF7}" dt="2023-03-02T16:57:45.198" v="2412"/>
          <ac:inkMkLst>
            <pc:docMk/>
            <pc:sldMk cId="2446390899" sldId="270"/>
            <ac:inkMk id="12" creationId="{3EA15144-CD07-3CEB-DCA7-01E7FBE00198}"/>
          </ac:inkMkLst>
        </pc:inkChg>
        <pc:inkChg chg="add mod">
          <ac:chgData name="Venkatasubramanian, Mani V." userId="fbe5ce37-0145-4c31-b84a-b36f8beac5f3" providerId="ADAL" clId="{5E040AA6-F30F-4C08-8B37-3D37C81C9CF7}" dt="2023-03-02T16:57:45.198" v="2412"/>
          <ac:inkMkLst>
            <pc:docMk/>
            <pc:sldMk cId="2446390899" sldId="270"/>
            <ac:inkMk id="13" creationId="{611287F3-4199-561E-8BF8-D1EF1EE08806}"/>
          </ac:inkMkLst>
        </pc:inkChg>
        <pc:inkChg chg="add mod">
          <ac:chgData name="Venkatasubramanian, Mani V." userId="fbe5ce37-0145-4c31-b84a-b36f8beac5f3" providerId="ADAL" clId="{5E040AA6-F30F-4C08-8B37-3D37C81C9CF7}" dt="2023-03-02T16:57:45.198" v="2412"/>
          <ac:inkMkLst>
            <pc:docMk/>
            <pc:sldMk cId="2446390899" sldId="270"/>
            <ac:inkMk id="14" creationId="{AEEEDA18-E55E-54ED-484C-8DBCA850E5F7}"/>
          </ac:inkMkLst>
        </pc:inkChg>
        <pc:inkChg chg="add mod">
          <ac:chgData name="Venkatasubramanian, Mani V." userId="fbe5ce37-0145-4c31-b84a-b36f8beac5f3" providerId="ADAL" clId="{5E040AA6-F30F-4C08-8B37-3D37C81C9CF7}" dt="2023-03-02T16:57:45.198" v="2412"/>
          <ac:inkMkLst>
            <pc:docMk/>
            <pc:sldMk cId="2446390899" sldId="270"/>
            <ac:inkMk id="15" creationId="{E8CA338A-2DE5-E978-18B5-1CF7B1322AFD}"/>
          </ac:inkMkLst>
        </pc:inkChg>
        <pc:inkChg chg="add mod">
          <ac:chgData name="Venkatasubramanian, Mani V." userId="fbe5ce37-0145-4c31-b84a-b36f8beac5f3" providerId="ADAL" clId="{5E040AA6-F30F-4C08-8B37-3D37C81C9CF7}" dt="2023-03-02T16:57:45.198" v="2412"/>
          <ac:inkMkLst>
            <pc:docMk/>
            <pc:sldMk cId="2446390899" sldId="270"/>
            <ac:inkMk id="16" creationId="{D0D49B19-2787-EA2D-73AB-C2D91C37F44E}"/>
          </ac:inkMkLst>
        </pc:inkChg>
        <pc:inkChg chg="add mod">
          <ac:chgData name="Venkatasubramanian, Mani V." userId="fbe5ce37-0145-4c31-b84a-b36f8beac5f3" providerId="ADAL" clId="{5E040AA6-F30F-4C08-8B37-3D37C81C9CF7}" dt="2023-03-02T16:57:45.198" v="2412"/>
          <ac:inkMkLst>
            <pc:docMk/>
            <pc:sldMk cId="2446390899" sldId="270"/>
            <ac:inkMk id="17" creationId="{970A549F-B6D2-9C38-DD62-56A0CA9561C7}"/>
          </ac:inkMkLst>
        </pc:inkChg>
        <pc:inkChg chg="add mod">
          <ac:chgData name="Venkatasubramanian, Mani V." userId="fbe5ce37-0145-4c31-b84a-b36f8beac5f3" providerId="ADAL" clId="{5E040AA6-F30F-4C08-8B37-3D37C81C9CF7}" dt="2023-03-02T16:57:45.198" v="2412"/>
          <ac:inkMkLst>
            <pc:docMk/>
            <pc:sldMk cId="2446390899" sldId="270"/>
            <ac:inkMk id="18" creationId="{18055EC6-D436-69EF-300A-9ED926648E61}"/>
          </ac:inkMkLst>
        </pc:inkChg>
        <pc:inkChg chg="add mod">
          <ac:chgData name="Venkatasubramanian, Mani V." userId="fbe5ce37-0145-4c31-b84a-b36f8beac5f3" providerId="ADAL" clId="{5E040AA6-F30F-4C08-8B37-3D37C81C9CF7}" dt="2023-03-02T16:57:45.198" v="2412"/>
          <ac:inkMkLst>
            <pc:docMk/>
            <pc:sldMk cId="2446390899" sldId="270"/>
            <ac:inkMk id="21" creationId="{235FBD24-10D0-AE3E-353A-0E554FFF25D6}"/>
          </ac:inkMkLst>
        </pc:inkChg>
        <pc:inkChg chg="add mod">
          <ac:chgData name="Venkatasubramanian, Mani V." userId="fbe5ce37-0145-4c31-b84a-b36f8beac5f3" providerId="ADAL" clId="{5E040AA6-F30F-4C08-8B37-3D37C81C9CF7}" dt="2023-03-02T16:57:45.198" v="2412"/>
          <ac:inkMkLst>
            <pc:docMk/>
            <pc:sldMk cId="2446390899" sldId="270"/>
            <ac:inkMk id="22" creationId="{8EDFC3E3-0285-DC09-1331-263B735DA16E}"/>
          </ac:inkMkLst>
        </pc:inkChg>
        <pc:inkChg chg="add mod">
          <ac:chgData name="Venkatasubramanian, Mani V." userId="fbe5ce37-0145-4c31-b84a-b36f8beac5f3" providerId="ADAL" clId="{5E040AA6-F30F-4C08-8B37-3D37C81C9CF7}" dt="2023-03-02T16:57:45.198" v="2412"/>
          <ac:inkMkLst>
            <pc:docMk/>
            <pc:sldMk cId="2446390899" sldId="270"/>
            <ac:inkMk id="24" creationId="{A34EAEBE-4BFC-802F-E2AF-D685138F7756}"/>
          </ac:inkMkLst>
        </pc:inkChg>
        <pc:inkChg chg="add mod">
          <ac:chgData name="Venkatasubramanian, Mani V." userId="fbe5ce37-0145-4c31-b84a-b36f8beac5f3" providerId="ADAL" clId="{5E040AA6-F30F-4C08-8B37-3D37C81C9CF7}" dt="2023-03-02T16:57:45.198" v="2412"/>
          <ac:inkMkLst>
            <pc:docMk/>
            <pc:sldMk cId="2446390899" sldId="270"/>
            <ac:inkMk id="25" creationId="{B18629DB-F2EE-7E51-C007-6E3414C982A7}"/>
          </ac:inkMkLst>
        </pc:inkChg>
        <pc:inkChg chg="add mod">
          <ac:chgData name="Venkatasubramanian, Mani V." userId="fbe5ce37-0145-4c31-b84a-b36f8beac5f3" providerId="ADAL" clId="{5E040AA6-F30F-4C08-8B37-3D37C81C9CF7}" dt="2023-03-02T16:57:45.198" v="2412"/>
          <ac:inkMkLst>
            <pc:docMk/>
            <pc:sldMk cId="2446390899" sldId="270"/>
            <ac:inkMk id="27" creationId="{F605EDC9-A7B2-5673-F620-C9FBB3470CCC}"/>
          </ac:inkMkLst>
        </pc:inkChg>
        <pc:inkChg chg="add mod">
          <ac:chgData name="Venkatasubramanian, Mani V." userId="fbe5ce37-0145-4c31-b84a-b36f8beac5f3" providerId="ADAL" clId="{5E040AA6-F30F-4C08-8B37-3D37C81C9CF7}" dt="2023-03-02T16:57:45.198" v="2412"/>
          <ac:inkMkLst>
            <pc:docMk/>
            <pc:sldMk cId="2446390899" sldId="270"/>
            <ac:inkMk id="28" creationId="{C7C28084-B933-276E-79E3-92B72E14F9AB}"/>
          </ac:inkMkLst>
        </pc:inkChg>
        <pc:inkChg chg="add mod">
          <ac:chgData name="Venkatasubramanian, Mani V." userId="fbe5ce37-0145-4c31-b84a-b36f8beac5f3" providerId="ADAL" clId="{5E040AA6-F30F-4C08-8B37-3D37C81C9CF7}" dt="2023-03-02T16:57:45.198" v="2412"/>
          <ac:inkMkLst>
            <pc:docMk/>
            <pc:sldMk cId="2446390899" sldId="270"/>
            <ac:inkMk id="29" creationId="{2FDF3A72-9638-E0FD-5BCD-21BF8042E9DC}"/>
          </ac:inkMkLst>
        </pc:inkChg>
        <pc:inkChg chg="add mod">
          <ac:chgData name="Venkatasubramanian, Mani V." userId="fbe5ce37-0145-4c31-b84a-b36f8beac5f3" providerId="ADAL" clId="{5E040AA6-F30F-4C08-8B37-3D37C81C9CF7}" dt="2023-03-02T16:57:45.198" v="2412"/>
          <ac:inkMkLst>
            <pc:docMk/>
            <pc:sldMk cId="2446390899" sldId="270"/>
            <ac:inkMk id="30" creationId="{6BBF5B23-0D3E-31ED-5D50-8382C146157D}"/>
          </ac:inkMkLst>
        </pc:inkChg>
        <pc:inkChg chg="add mod">
          <ac:chgData name="Venkatasubramanian, Mani V." userId="fbe5ce37-0145-4c31-b84a-b36f8beac5f3" providerId="ADAL" clId="{5E040AA6-F30F-4C08-8B37-3D37C81C9CF7}" dt="2023-03-02T16:57:45.198" v="2412"/>
          <ac:inkMkLst>
            <pc:docMk/>
            <pc:sldMk cId="2446390899" sldId="270"/>
            <ac:inkMk id="31" creationId="{84E61CFE-EC7A-29A2-6568-853EDD4608CC}"/>
          </ac:inkMkLst>
        </pc:inkChg>
        <pc:inkChg chg="add mod">
          <ac:chgData name="Venkatasubramanian, Mani V." userId="fbe5ce37-0145-4c31-b84a-b36f8beac5f3" providerId="ADAL" clId="{5E040AA6-F30F-4C08-8B37-3D37C81C9CF7}" dt="2023-03-02T16:57:45.198" v="2412"/>
          <ac:inkMkLst>
            <pc:docMk/>
            <pc:sldMk cId="2446390899" sldId="270"/>
            <ac:inkMk id="32" creationId="{4AD50D60-4555-5EC6-07A6-D6C656AEB2E8}"/>
          </ac:inkMkLst>
        </pc:inkChg>
        <pc:inkChg chg="add mod">
          <ac:chgData name="Venkatasubramanian, Mani V." userId="fbe5ce37-0145-4c31-b84a-b36f8beac5f3" providerId="ADAL" clId="{5E040AA6-F30F-4C08-8B37-3D37C81C9CF7}" dt="2023-03-02T16:57:45.198" v="2412"/>
          <ac:inkMkLst>
            <pc:docMk/>
            <pc:sldMk cId="2446390899" sldId="270"/>
            <ac:inkMk id="33" creationId="{F47E52CC-FD18-8E28-6084-39E4657DD4F0}"/>
          </ac:inkMkLst>
        </pc:inkChg>
        <pc:inkChg chg="add mod">
          <ac:chgData name="Venkatasubramanian, Mani V." userId="fbe5ce37-0145-4c31-b84a-b36f8beac5f3" providerId="ADAL" clId="{5E040AA6-F30F-4C08-8B37-3D37C81C9CF7}" dt="2023-03-02T16:57:45.198" v="2412"/>
          <ac:inkMkLst>
            <pc:docMk/>
            <pc:sldMk cId="2446390899" sldId="270"/>
            <ac:inkMk id="34" creationId="{F8FF935F-E7AA-729A-3307-B5C5DE1E9EAE}"/>
          </ac:inkMkLst>
        </pc:inkChg>
        <pc:inkChg chg="add mod">
          <ac:chgData name="Venkatasubramanian, Mani V." userId="fbe5ce37-0145-4c31-b84a-b36f8beac5f3" providerId="ADAL" clId="{5E040AA6-F30F-4C08-8B37-3D37C81C9CF7}" dt="2023-03-02T16:57:45.198" v="2412"/>
          <ac:inkMkLst>
            <pc:docMk/>
            <pc:sldMk cId="2446390899" sldId="270"/>
            <ac:inkMk id="35" creationId="{01324725-02C3-239C-58B3-040175FA9B91}"/>
          </ac:inkMkLst>
        </pc:inkChg>
        <pc:inkChg chg="add mod">
          <ac:chgData name="Venkatasubramanian, Mani V." userId="fbe5ce37-0145-4c31-b84a-b36f8beac5f3" providerId="ADAL" clId="{5E040AA6-F30F-4C08-8B37-3D37C81C9CF7}" dt="2023-03-02T16:57:45.198" v="2412"/>
          <ac:inkMkLst>
            <pc:docMk/>
            <pc:sldMk cId="2446390899" sldId="270"/>
            <ac:inkMk id="36" creationId="{786A60CA-A5B0-8E53-61F8-BF6362B51F87}"/>
          </ac:inkMkLst>
        </pc:inkChg>
        <pc:inkChg chg="add mod">
          <ac:chgData name="Venkatasubramanian, Mani V." userId="fbe5ce37-0145-4c31-b84a-b36f8beac5f3" providerId="ADAL" clId="{5E040AA6-F30F-4C08-8B37-3D37C81C9CF7}" dt="2023-03-02T16:57:45.198" v="2412"/>
          <ac:inkMkLst>
            <pc:docMk/>
            <pc:sldMk cId="2446390899" sldId="270"/>
            <ac:inkMk id="37" creationId="{43827A35-5932-CE4D-6E3B-B51330A7AFB1}"/>
          </ac:inkMkLst>
        </pc:inkChg>
        <pc:inkChg chg="add mod">
          <ac:chgData name="Venkatasubramanian, Mani V." userId="fbe5ce37-0145-4c31-b84a-b36f8beac5f3" providerId="ADAL" clId="{5E040AA6-F30F-4C08-8B37-3D37C81C9CF7}" dt="2023-03-02T16:57:45.198" v="2412"/>
          <ac:inkMkLst>
            <pc:docMk/>
            <pc:sldMk cId="2446390899" sldId="270"/>
            <ac:inkMk id="38" creationId="{D3B9AEF1-ADDD-60EF-5F70-E445D1BEC616}"/>
          </ac:inkMkLst>
        </pc:inkChg>
        <pc:inkChg chg="add mod">
          <ac:chgData name="Venkatasubramanian, Mani V." userId="fbe5ce37-0145-4c31-b84a-b36f8beac5f3" providerId="ADAL" clId="{5E040AA6-F30F-4C08-8B37-3D37C81C9CF7}" dt="2023-03-02T16:57:45.198" v="2412"/>
          <ac:inkMkLst>
            <pc:docMk/>
            <pc:sldMk cId="2446390899" sldId="270"/>
            <ac:inkMk id="39" creationId="{F03AEA89-493D-F7B5-B87F-76D2385490CB}"/>
          </ac:inkMkLst>
        </pc:inkChg>
        <pc:inkChg chg="add mod">
          <ac:chgData name="Venkatasubramanian, Mani V." userId="fbe5ce37-0145-4c31-b84a-b36f8beac5f3" providerId="ADAL" clId="{5E040AA6-F30F-4C08-8B37-3D37C81C9CF7}" dt="2023-03-02T16:57:45.198" v="2412"/>
          <ac:inkMkLst>
            <pc:docMk/>
            <pc:sldMk cId="2446390899" sldId="270"/>
            <ac:inkMk id="41" creationId="{8CD14E2C-DBC4-9E1E-BA5D-653E263B4EF6}"/>
          </ac:inkMkLst>
        </pc:inkChg>
        <pc:inkChg chg="add mod">
          <ac:chgData name="Venkatasubramanian, Mani V." userId="fbe5ce37-0145-4c31-b84a-b36f8beac5f3" providerId="ADAL" clId="{5E040AA6-F30F-4C08-8B37-3D37C81C9CF7}" dt="2023-03-02T16:57:45.198" v="2412"/>
          <ac:inkMkLst>
            <pc:docMk/>
            <pc:sldMk cId="2446390899" sldId="270"/>
            <ac:inkMk id="42" creationId="{8ABA7A44-9558-710B-0D7B-26F510A22669}"/>
          </ac:inkMkLst>
        </pc:inkChg>
        <pc:inkChg chg="add mod">
          <ac:chgData name="Venkatasubramanian, Mani V." userId="fbe5ce37-0145-4c31-b84a-b36f8beac5f3" providerId="ADAL" clId="{5E040AA6-F30F-4C08-8B37-3D37C81C9CF7}" dt="2023-03-02T16:57:45.198" v="2412"/>
          <ac:inkMkLst>
            <pc:docMk/>
            <pc:sldMk cId="2446390899" sldId="270"/>
            <ac:inkMk id="43" creationId="{735C1652-E20E-9BE0-F9C6-3E45B87F7A59}"/>
          </ac:inkMkLst>
        </pc:inkChg>
        <pc:inkChg chg="add mod">
          <ac:chgData name="Venkatasubramanian, Mani V." userId="fbe5ce37-0145-4c31-b84a-b36f8beac5f3" providerId="ADAL" clId="{5E040AA6-F30F-4C08-8B37-3D37C81C9CF7}" dt="2023-03-02T16:57:45.198" v="2412"/>
          <ac:inkMkLst>
            <pc:docMk/>
            <pc:sldMk cId="2446390899" sldId="270"/>
            <ac:inkMk id="44" creationId="{4694A9A4-C4E7-E77E-8FC8-E1729EB9BCBA}"/>
          </ac:inkMkLst>
        </pc:inkChg>
        <pc:inkChg chg="add mod">
          <ac:chgData name="Venkatasubramanian, Mani V." userId="fbe5ce37-0145-4c31-b84a-b36f8beac5f3" providerId="ADAL" clId="{5E040AA6-F30F-4C08-8B37-3D37C81C9CF7}" dt="2023-03-02T16:57:45.198" v="2412"/>
          <ac:inkMkLst>
            <pc:docMk/>
            <pc:sldMk cId="2446390899" sldId="270"/>
            <ac:inkMk id="45" creationId="{E8048EC1-DC83-9A2D-1070-EB048D61FBF0}"/>
          </ac:inkMkLst>
        </pc:inkChg>
        <pc:inkChg chg="add mod">
          <ac:chgData name="Venkatasubramanian, Mani V." userId="fbe5ce37-0145-4c31-b84a-b36f8beac5f3" providerId="ADAL" clId="{5E040AA6-F30F-4C08-8B37-3D37C81C9CF7}" dt="2023-03-02T16:57:45.198" v="2412"/>
          <ac:inkMkLst>
            <pc:docMk/>
            <pc:sldMk cId="2446390899" sldId="270"/>
            <ac:inkMk id="46" creationId="{22CB1749-9B02-2503-DD66-C4C9FBCDEC71}"/>
          </ac:inkMkLst>
        </pc:inkChg>
        <pc:inkChg chg="add mod">
          <ac:chgData name="Venkatasubramanian, Mani V." userId="fbe5ce37-0145-4c31-b84a-b36f8beac5f3" providerId="ADAL" clId="{5E040AA6-F30F-4C08-8B37-3D37C81C9CF7}" dt="2023-03-02T16:57:45.198" v="2412"/>
          <ac:inkMkLst>
            <pc:docMk/>
            <pc:sldMk cId="2446390899" sldId="270"/>
            <ac:inkMk id="47" creationId="{364DB4E8-E315-858E-E03C-E4CD9458C908}"/>
          </ac:inkMkLst>
        </pc:inkChg>
        <pc:inkChg chg="add mod">
          <ac:chgData name="Venkatasubramanian, Mani V." userId="fbe5ce37-0145-4c31-b84a-b36f8beac5f3" providerId="ADAL" clId="{5E040AA6-F30F-4C08-8B37-3D37C81C9CF7}" dt="2023-03-02T16:57:45.198" v="2412"/>
          <ac:inkMkLst>
            <pc:docMk/>
            <pc:sldMk cId="2446390899" sldId="270"/>
            <ac:inkMk id="48" creationId="{12D293E9-8097-38ED-0097-12C3052FFD9B}"/>
          </ac:inkMkLst>
        </pc:inkChg>
        <pc:inkChg chg="add mod">
          <ac:chgData name="Venkatasubramanian, Mani V." userId="fbe5ce37-0145-4c31-b84a-b36f8beac5f3" providerId="ADAL" clId="{5E040AA6-F30F-4C08-8B37-3D37C81C9CF7}" dt="2023-03-02T16:57:45.198" v="2412"/>
          <ac:inkMkLst>
            <pc:docMk/>
            <pc:sldMk cId="2446390899" sldId="270"/>
            <ac:inkMk id="49" creationId="{04B748E8-177A-3E7F-3A3C-ACE568397DB0}"/>
          </ac:inkMkLst>
        </pc:inkChg>
        <pc:inkChg chg="add mod">
          <ac:chgData name="Venkatasubramanian, Mani V." userId="fbe5ce37-0145-4c31-b84a-b36f8beac5f3" providerId="ADAL" clId="{5E040AA6-F30F-4C08-8B37-3D37C81C9CF7}" dt="2023-03-02T16:57:45.198" v="2412"/>
          <ac:inkMkLst>
            <pc:docMk/>
            <pc:sldMk cId="2446390899" sldId="270"/>
            <ac:inkMk id="50" creationId="{AC8A9ABC-8047-938F-B1E4-B62F23F0B666}"/>
          </ac:inkMkLst>
        </pc:inkChg>
        <pc:inkChg chg="add mod">
          <ac:chgData name="Venkatasubramanian, Mani V." userId="fbe5ce37-0145-4c31-b84a-b36f8beac5f3" providerId="ADAL" clId="{5E040AA6-F30F-4C08-8B37-3D37C81C9CF7}" dt="2023-03-02T16:57:45.198" v="2412"/>
          <ac:inkMkLst>
            <pc:docMk/>
            <pc:sldMk cId="2446390899" sldId="270"/>
            <ac:inkMk id="51" creationId="{EF215232-7E12-870E-9E8F-82BE64D94A74}"/>
          </ac:inkMkLst>
        </pc:inkChg>
        <pc:inkChg chg="add mod">
          <ac:chgData name="Venkatasubramanian, Mani V." userId="fbe5ce37-0145-4c31-b84a-b36f8beac5f3" providerId="ADAL" clId="{5E040AA6-F30F-4C08-8B37-3D37C81C9CF7}" dt="2023-03-02T16:57:45.198" v="2412"/>
          <ac:inkMkLst>
            <pc:docMk/>
            <pc:sldMk cId="2446390899" sldId="270"/>
            <ac:inkMk id="52" creationId="{80FA2CBD-7C4D-4938-AA37-42CF04691CFF}"/>
          </ac:inkMkLst>
        </pc:inkChg>
        <pc:inkChg chg="add mod">
          <ac:chgData name="Venkatasubramanian, Mani V." userId="fbe5ce37-0145-4c31-b84a-b36f8beac5f3" providerId="ADAL" clId="{5E040AA6-F30F-4C08-8B37-3D37C81C9CF7}" dt="2023-03-02T16:57:45.198" v="2412"/>
          <ac:inkMkLst>
            <pc:docMk/>
            <pc:sldMk cId="2446390899" sldId="270"/>
            <ac:inkMk id="53" creationId="{7068DADA-4418-39B3-AEB8-911B99343ACE}"/>
          </ac:inkMkLst>
        </pc:inkChg>
        <pc:inkChg chg="add mod">
          <ac:chgData name="Venkatasubramanian, Mani V." userId="fbe5ce37-0145-4c31-b84a-b36f8beac5f3" providerId="ADAL" clId="{5E040AA6-F30F-4C08-8B37-3D37C81C9CF7}" dt="2023-03-02T16:57:45.198" v="2412"/>
          <ac:inkMkLst>
            <pc:docMk/>
            <pc:sldMk cId="2446390899" sldId="270"/>
            <ac:inkMk id="54" creationId="{CBDA3165-690C-58C8-B2C8-3A7D4F182667}"/>
          </ac:inkMkLst>
        </pc:inkChg>
        <pc:inkChg chg="add mod">
          <ac:chgData name="Venkatasubramanian, Mani V." userId="fbe5ce37-0145-4c31-b84a-b36f8beac5f3" providerId="ADAL" clId="{5E040AA6-F30F-4C08-8B37-3D37C81C9CF7}" dt="2023-03-02T16:57:45.198" v="2412"/>
          <ac:inkMkLst>
            <pc:docMk/>
            <pc:sldMk cId="2446390899" sldId="270"/>
            <ac:inkMk id="55" creationId="{2120F83E-7DA4-0CA7-5FC0-AFB8DFBEB3EC}"/>
          </ac:inkMkLst>
        </pc:inkChg>
        <pc:inkChg chg="add mod">
          <ac:chgData name="Venkatasubramanian, Mani V." userId="fbe5ce37-0145-4c31-b84a-b36f8beac5f3" providerId="ADAL" clId="{5E040AA6-F30F-4C08-8B37-3D37C81C9CF7}" dt="2023-03-02T16:57:45.198" v="2412"/>
          <ac:inkMkLst>
            <pc:docMk/>
            <pc:sldMk cId="2446390899" sldId="270"/>
            <ac:inkMk id="56" creationId="{76C8DA5B-C4D5-2CFB-9BB6-00584B36D6DA}"/>
          </ac:inkMkLst>
        </pc:inkChg>
        <pc:inkChg chg="add mod">
          <ac:chgData name="Venkatasubramanian, Mani V." userId="fbe5ce37-0145-4c31-b84a-b36f8beac5f3" providerId="ADAL" clId="{5E040AA6-F30F-4C08-8B37-3D37C81C9CF7}" dt="2023-03-02T16:57:45.198" v="2412"/>
          <ac:inkMkLst>
            <pc:docMk/>
            <pc:sldMk cId="2446390899" sldId="270"/>
            <ac:inkMk id="57" creationId="{DC9C6967-710E-D5A5-C64A-369BE617DFE6}"/>
          </ac:inkMkLst>
        </pc:inkChg>
        <pc:inkChg chg="add mod">
          <ac:chgData name="Venkatasubramanian, Mani V." userId="fbe5ce37-0145-4c31-b84a-b36f8beac5f3" providerId="ADAL" clId="{5E040AA6-F30F-4C08-8B37-3D37C81C9CF7}" dt="2023-03-02T16:57:45.198" v="2412"/>
          <ac:inkMkLst>
            <pc:docMk/>
            <pc:sldMk cId="2446390899" sldId="270"/>
            <ac:inkMk id="58" creationId="{A3B31851-F98E-9B0F-7C7F-A5049BBFD4CF}"/>
          </ac:inkMkLst>
        </pc:inkChg>
        <pc:inkChg chg="add mod">
          <ac:chgData name="Venkatasubramanian, Mani V." userId="fbe5ce37-0145-4c31-b84a-b36f8beac5f3" providerId="ADAL" clId="{5E040AA6-F30F-4C08-8B37-3D37C81C9CF7}" dt="2023-03-02T16:57:45.198" v="2412"/>
          <ac:inkMkLst>
            <pc:docMk/>
            <pc:sldMk cId="2446390899" sldId="270"/>
            <ac:inkMk id="59" creationId="{2034F931-E769-06BC-FEED-FBA17CA355C3}"/>
          </ac:inkMkLst>
        </pc:inkChg>
        <pc:inkChg chg="add mod">
          <ac:chgData name="Venkatasubramanian, Mani V." userId="fbe5ce37-0145-4c31-b84a-b36f8beac5f3" providerId="ADAL" clId="{5E040AA6-F30F-4C08-8B37-3D37C81C9CF7}" dt="2023-03-02T16:57:45.198" v="2412"/>
          <ac:inkMkLst>
            <pc:docMk/>
            <pc:sldMk cId="2446390899" sldId="270"/>
            <ac:inkMk id="60" creationId="{8E72AFBC-B0A8-0F9F-3020-A1AC239CE723}"/>
          </ac:inkMkLst>
        </pc:inkChg>
        <pc:inkChg chg="add mod">
          <ac:chgData name="Venkatasubramanian, Mani V." userId="fbe5ce37-0145-4c31-b84a-b36f8beac5f3" providerId="ADAL" clId="{5E040AA6-F30F-4C08-8B37-3D37C81C9CF7}" dt="2023-03-02T16:57:45.198" v="2412"/>
          <ac:inkMkLst>
            <pc:docMk/>
            <pc:sldMk cId="2446390899" sldId="270"/>
            <ac:inkMk id="61" creationId="{283ACF50-AC21-A9ED-630C-B155BE137100}"/>
          </ac:inkMkLst>
        </pc:inkChg>
        <pc:inkChg chg="add mod">
          <ac:chgData name="Venkatasubramanian, Mani V." userId="fbe5ce37-0145-4c31-b84a-b36f8beac5f3" providerId="ADAL" clId="{5E040AA6-F30F-4C08-8B37-3D37C81C9CF7}" dt="2023-03-02T16:57:45.198" v="2412"/>
          <ac:inkMkLst>
            <pc:docMk/>
            <pc:sldMk cId="2446390899" sldId="270"/>
            <ac:inkMk id="62" creationId="{39986627-D5CC-F6C1-9D90-B289C82DC84A}"/>
          </ac:inkMkLst>
        </pc:inkChg>
        <pc:inkChg chg="add mod">
          <ac:chgData name="Venkatasubramanian, Mani V." userId="fbe5ce37-0145-4c31-b84a-b36f8beac5f3" providerId="ADAL" clId="{5E040AA6-F30F-4C08-8B37-3D37C81C9CF7}" dt="2023-03-02T16:57:45.198" v="2412"/>
          <ac:inkMkLst>
            <pc:docMk/>
            <pc:sldMk cId="2446390899" sldId="270"/>
            <ac:inkMk id="64" creationId="{989E2AE5-9FC4-685C-F003-21F57F34F997}"/>
          </ac:inkMkLst>
        </pc:inkChg>
        <pc:inkChg chg="add mod">
          <ac:chgData name="Venkatasubramanian, Mani V." userId="fbe5ce37-0145-4c31-b84a-b36f8beac5f3" providerId="ADAL" clId="{5E040AA6-F30F-4C08-8B37-3D37C81C9CF7}" dt="2023-03-02T16:57:45.198" v="2412"/>
          <ac:inkMkLst>
            <pc:docMk/>
            <pc:sldMk cId="2446390899" sldId="270"/>
            <ac:inkMk id="65" creationId="{240BBA57-0108-7A3E-7FCB-3752BB4FE631}"/>
          </ac:inkMkLst>
        </pc:inkChg>
        <pc:inkChg chg="add mod">
          <ac:chgData name="Venkatasubramanian, Mani V." userId="fbe5ce37-0145-4c31-b84a-b36f8beac5f3" providerId="ADAL" clId="{5E040AA6-F30F-4C08-8B37-3D37C81C9CF7}" dt="2023-03-02T16:57:45.198" v="2412"/>
          <ac:inkMkLst>
            <pc:docMk/>
            <pc:sldMk cId="2446390899" sldId="270"/>
            <ac:inkMk id="66" creationId="{FD636815-C7DE-903C-FE19-BBE466F2D6DF}"/>
          </ac:inkMkLst>
        </pc:inkChg>
        <pc:inkChg chg="add mod">
          <ac:chgData name="Venkatasubramanian, Mani V." userId="fbe5ce37-0145-4c31-b84a-b36f8beac5f3" providerId="ADAL" clId="{5E040AA6-F30F-4C08-8B37-3D37C81C9CF7}" dt="2023-03-02T16:57:45.198" v="2412"/>
          <ac:inkMkLst>
            <pc:docMk/>
            <pc:sldMk cId="2446390899" sldId="270"/>
            <ac:inkMk id="68" creationId="{A26B4227-9025-09F7-F336-D44E149E7A78}"/>
          </ac:inkMkLst>
        </pc:inkChg>
        <pc:inkChg chg="add mod">
          <ac:chgData name="Venkatasubramanian, Mani V." userId="fbe5ce37-0145-4c31-b84a-b36f8beac5f3" providerId="ADAL" clId="{5E040AA6-F30F-4C08-8B37-3D37C81C9CF7}" dt="2023-03-02T16:57:45.198" v="2412"/>
          <ac:inkMkLst>
            <pc:docMk/>
            <pc:sldMk cId="2446390899" sldId="270"/>
            <ac:inkMk id="69" creationId="{72FEB59A-C50D-0C74-0E81-12C05D1035F7}"/>
          </ac:inkMkLst>
        </pc:inkChg>
        <pc:inkChg chg="add mod">
          <ac:chgData name="Venkatasubramanian, Mani V." userId="fbe5ce37-0145-4c31-b84a-b36f8beac5f3" providerId="ADAL" clId="{5E040AA6-F30F-4C08-8B37-3D37C81C9CF7}" dt="2023-03-02T16:57:45.198" v="2412"/>
          <ac:inkMkLst>
            <pc:docMk/>
            <pc:sldMk cId="2446390899" sldId="270"/>
            <ac:inkMk id="71" creationId="{51A0331D-B2E2-B264-EFA3-EA85B78AD6C2}"/>
          </ac:inkMkLst>
        </pc:inkChg>
        <pc:inkChg chg="add mod">
          <ac:chgData name="Venkatasubramanian, Mani V." userId="fbe5ce37-0145-4c31-b84a-b36f8beac5f3" providerId="ADAL" clId="{5E040AA6-F30F-4C08-8B37-3D37C81C9CF7}" dt="2023-03-02T16:57:45.198" v="2412"/>
          <ac:inkMkLst>
            <pc:docMk/>
            <pc:sldMk cId="2446390899" sldId="270"/>
            <ac:inkMk id="72" creationId="{B50463DC-9F04-82DA-5617-87F27CC979E5}"/>
          </ac:inkMkLst>
        </pc:inkChg>
        <pc:inkChg chg="add mod">
          <ac:chgData name="Venkatasubramanian, Mani V." userId="fbe5ce37-0145-4c31-b84a-b36f8beac5f3" providerId="ADAL" clId="{5E040AA6-F30F-4C08-8B37-3D37C81C9CF7}" dt="2023-03-02T16:57:45.198" v="2412"/>
          <ac:inkMkLst>
            <pc:docMk/>
            <pc:sldMk cId="2446390899" sldId="270"/>
            <ac:inkMk id="73" creationId="{F41659C4-1243-FF1D-D0E2-C524DFC476DF}"/>
          </ac:inkMkLst>
        </pc:inkChg>
        <pc:inkChg chg="add mod">
          <ac:chgData name="Venkatasubramanian, Mani V." userId="fbe5ce37-0145-4c31-b84a-b36f8beac5f3" providerId="ADAL" clId="{5E040AA6-F30F-4C08-8B37-3D37C81C9CF7}" dt="2023-03-02T16:57:45.198" v="2412"/>
          <ac:inkMkLst>
            <pc:docMk/>
            <pc:sldMk cId="2446390899" sldId="270"/>
            <ac:inkMk id="74" creationId="{BAE0C1D2-80C1-E535-BAAC-16B4BDEBDD19}"/>
          </ac:inkMkLst>
        </pc:inkChg>
        <pc:inkChg chg="add mod">
          <ac:chgData name="Venkatasubramanian, Mani V." userId="fbe5ce37-0145-4c31-b84a-b36f8beac5f3" providerId="ADAL" clId="{5E040AA6-F30F-4C08-8B37-3D37C81C9CF7}" dt="2023-03-02T16:57:45.198" v="2412"/>
          <ac:inkMkLst>
            <pc:docMk/>
            <pc:sldMk cId="2446390899" sldId="270"/>
            <ac:inkMk id="75" creationId="{3FC539A9-B44B-C310-6F83-F1C9DB1DC5CD}"/>
          </ac:inkMkLst>
        </pc:inkChg>
        <pc:inkChg chg="add mod">
          <ac:chgData name="Venkatasubramanian, Mani V." userId="fbe5ce37-0145-4c31-b84a-b36f8beac5f3" providerId="ADAL" clId="{5E040AA6-F30F-4C08-8B37-3D37C81C9CF7}" dt="2023-03-02T16:57:45.198" v="2412"/>
          <ac:inkMkLst>
            <pc:docMk/>
            <pc:sldMk cId="2446390899" sldId="270"/>
            <ac:inkMk id="76" creationId="{5F26C1FD-B785-A82E-2043-EE42689649D8}"/>
          </ac:inkMkLst>
        </pc:inkChg>
        <pc:inkChg chg="add mod">
          <ac:chgData name="Venkatasubramanian, Mani V." userId="fbe5ce37-0145-4c31-b84a-b36f8beac5f3" providerId="ADAL" clId="{5E040AA6-F30F-4C08-8B37-3D37C81C9CF7}" dt="2023-03-02T16:57:45.198" v="2412"/>
          <ac:inkMkLst>
            <pc:docMk/>
            <pc:sldMk cId="2446390899" sldId="270"/>
            <ac:inkMk id="77" creationId="{979C0348-378F-B95B-571A-9E95B94B5465}"/>
          </ac:inkMkLst>
        </pc:inkChg>
        <pc:inkChg chg="add mod">
          <ac:chgData name="Venkatasubramanian, Mani V." userId="fbe5ce37-0145-4c31-b84a-b36f8beac5f3" providerId="ADAL" clId="{5E040AA6-F30F-4C08-8B37-3D37C81C9CF7}" dt="2023-03-02T16:57:45.198" v="2412"/>
          <ac:inkMkLst>
            <pc:docMk/>
            <pc:sldMk cId="2446390899" sldId="270"/>
            <ac:inkMk id="78" creationId="{1F5B3483-9252-9F70-1C53-44F18706095B}"/>
          </ac:inkMkLst>
        </pc:inkChg>
        <pc:inkChg chg="add mod">
          <ac:chgData name="Venkatasubramanian, Mani V." userId="fbe5ce37-0145-4c31-b84a-b36f8beac5f3" providerId="ADAL" clId="{5E040AA6-F30F-4C08-8B37-3D37C81C9CF7}" dt="2023-03-02T16:57:45.198" v="2412"/>
          <ac:inkMkLst>
            <pc:docMk/>
            <pc:sldMk cId="2446390899" sldId="270"/>
            <ac:inkMk id="79" creationId="{5A222413-0649-706B-DC40-F735AF0B22B9}"/>
          </ac:inkMkLst>
        </pc:inkChg>
        <pc:inkChg chg="add mod">
          <ac:chgData name="Venkatasubramanian, Mani V." userId="fbe5ce37-0145-4c31-b84a-b36f8beac5f3" providerId="ADAL" clId="{5E040AA6-F30F-4C08-8B37-3D37C81C9CF7}" dt="2023-03-02T16:57:45.198" v="2412"/>
          <ac:inkMkLst>
            <pc:docMk/>
            <pc:sldMk cId="2446390899" sldId="270"/>
            <ac:inkMk id="80" creationId="{51FAD5A0-CB60-136F-A3DE-FF8E39C0DB0D}"/>
          </ac:inkMkLst>
        </pc:inkChg>
        <pc:inkChg chg="add mod">
          <ac:chgData name="Venkatasubramanian, Mani V." userId="fbe5ce37-0145-4c31-b84a-b36f8beac5f3" providerId="ADAL" clId="{5E040AA6-F30F-4C08-8B37-3D37C81C9CF7}" dt="2023-03-02T16:57:45.198" v="2412"/>
          <ac:inkMkLst>
            <pc:docMk/>
            <pc:sldMk cId="2446390899" sldId="270"/>
            <ac:inkMk id="81" creationId="{E1B8E45F-2328-9D67-D3E4-830265473188}"/>
          </ac:inkMkLst>
        </pc:inkChg>
        <pc:inkChg chg="add mod">
          <ac:chgData name="Venkatasubramanian, Mani V." userId="fbe5ce37-0145-4c31-b84a-b36f8beac5f3" providerId="ADAL" clId="{5E040AA6-F30F-4C08-8B37-3D37C81C9CF7}" dt="2023-03-02T16:57:45.198" v="2412"/>
          <ac:inkMkLst>
            <pc:docMk/>
            <pc:sldMk cId="2446390899" sldId="270"/>
            <ac:inkMk id="82" creationId="{C195E860-8796-4C52-DE4F-3AF2AF749C5E}"/>
          </ac:inkMkLst>
        </pc:inkChg>
        <pc:inkChg chg="add mod">
          <ac:chgData name="Venkatasubramanian, Mani V." userId="fbe5ce37-0145-4c31-b84a-b36f8beac5f3" providerId="ADAL" clId="{5E040AA6-F30F-4C08-8B37-3D37C81C9CF7}" dt="2023-03-02T16:57:45.198" v="2412"/>
          <ac:inkMkLst>
            <pc:docMk/>
            <pc:sldMk cId="2446390899" sldId="270"/>
            <ac:inkMk id="83" creationId="{BAB4A9E0-1E0B-5104-933C-D44EB0531592}"/>
          </ac:inkMkLst>
        </pc:inkChg>
        <pc:inkChg chg="add mod">
          <ac:chgData name="Venkatasubramanian, Mani V." userId="fbe5ce37-0145-4c31-b84a-b36f8beac5f3" providerId="ADAL" clId="{5E040AA6-F30F-4C08-8B37-3D37C81C9CF7}" dt="2023-03-02T16:57:45.198" v="2412"/>
          <ac:inkMkLst>
            <pc:docMk/>
            <pc:sldMk cId="2446390899" sldId="270"/>
            <ac:inkMk id="84" creationId="{8EDFCFFB-DBF2-5871-1A39-276594012A7A}"/>
          </ac:inkMkLst>
        </pc:inkChg>
        <pc:inkChg chg="add mod">
          <ac:chgData name="Venkatasubramanian, Mani V." userId="fbe5ce37-0145-4c31-b84a-b36f8beac5f3" providerId="ADAL" clId="{5E040AA6-F30F-4C08-8B37-3D37C81C9CF7}" dt="2023-03-02T16:57:45.198" v="2412"/>
          <ac:inkMkLst>
            <pc:docMk/>
            <pc:sldMk cId="2446390899" sldId="270"/>
            <ac:inkMk id="85" creationId="{3F74A780-CF86-4CEF-A86A-3A9CCA9DE9E8}"/>
          </ac:inkMkLst>
        </pc:inkChg>
        <pc:inkChg chg="add mod">
          <ac:chgData name="Venkatasubramanian, Mani V." userId="fbe5ce37-0145-4c31-b84a-b36f8beac5f3" providerId="ADAL" clId="{5E040AA6-F30F-4C08-8B37-3D37C81C9CF7}" dt="2023-03-02T16:57:45.198" v="2412"/>
          <ac:inkMkLst>
            <pc:docMk/>
            <pc:sldMk cId="2446390899" sldId="270"/>
            <ac:inkMk id="86" creationId="{9A72AD67-FAA9-CC5B-EBE7-2DB29FBF09CC}"/>
          </ac:inkMkLst>
        </pc:inkChg>
        <pc:inkChg chg="add mod">
          <ac:chgData name="Venkatasubramanian, Mani V." userId="fbe5ce37-0145-4c31-b84a-b36f8beac5f3" providerId="ADAL" clId="{5E040AA6-F30F-4C08-8B37-3D37C81C9CF7}" dt="2023-03-02T16:57:45.198" v="2412"/>
          <ac:inkMkLst>
            <pc:docMk/>
            <pc:sldMk cId="2446390899" sldId="270"/>
            <ac:inkMk id="87" creationId="{612D278C-E62A-539B-C0A4-0864500CDB4D}"/>
          </ac:inkMkLst>
        </pc:inkChg>
        <pc:inkChg chg="add mod">
          <ac:chgData name="Venkatasubramanian, Mani V." userId="fbe5ce37-0145-4c31-b84a-b36f8beac5f3" providerId="ADAL" clId="{5E040AA6-F30F-4C08-8B37-3D37C81C9CF7}" dt="2023-03-02T16:57:45.198" v="2412"/>
          <ac:inkMkLst>
            <pc:docMk/>
            <pc:sldMk cId="2446390899" sldId="270"/>
            <ac:inkMk id="88" creationId="{9FBEF852-8567-3C70-8BB6-8495011625A8}"/>
          </ac:inkMkLst>
        </pc:inkChg>
        <pc:inkChg chg="add mod">
          <ac:chgData name="Venkatasubramanian, Mani V." userId="fbe5ce37-0145-4c31-b84a-b36f8beac5f3" providerId="ADAL" clId="{5E040AA6-F30F-4C08-8B37-3D37C81C9CF7}" dt="2023-03-02T16:57:45.198" v="2412"/>
          <ac:inkMkLst>
            <pc:docMk/>
            <pc:sldMk cId="2446390899" sldId="270"/>
            <ac:inkMk id="89" creationId="{FEBCB240-EE7A-A01A-BD92-E43CF11C30D4}"/>
          </ac:inkMkLst>
        </pc:inkChg>
        <pc:inkChg chg="add mod">
          <ac:chgData name="Venkatasubramanian, Mani V." userId="fbe5ce37-0145-4c31-b84a-b36f8beac5f3" providerId="ADAL" clId="{5E040AA6-F30F-4C08-8B37-3D37C81C9CF7}" dt="2023-03-02T16:57:45.198" v="2412"/>
          <ac:inkMkLst>
            <pc:docMk/>
            <pc:sldMk cId="2446390899" sldId="270"/>
            <ac:inkMk id="90" creationId="{2801E9FA-3EF6-2C10-4740-136EC157AAA1}"/>
          </ac:inkMkLst>
        </pc:inkChg>
        <pc:inkChg chg="add mod">
          <ac:chgData name="Venkatasubramanian, Mani V." userId="fbe5ce37-0145-4c31-b84a-b36f8beac5f3" providerId="ADAL" clId="{5E040AA6-F30F-4C08-8B37-3D37C81C9CF7}" dt="2023-03-02T16:57:45.198" v="2412"/>
          <ac:inkMkLst>
            <pc:docMk/>
            <pc:sldMk cId="2446390899" sldId="270"/>
            <ac:inkMk id="95" creationId="{2A4099E3-E0D6-8ACF-C91C-97745B726C9F}"/>
          </ac:inkMkLst>
        </pc:inkChg>
        <pc:inkChg chg="add mod">
          <ac:chgData name="Venkatasubramanian, Mani V." userId="fbe5ce37-0145-4c31-b84a-b36f8beac5f3" providerId="ADAL" clId="{5E040AA6-F30F-4C08-8B37-3D37C81C9CF7}" dt="2023-03-02T16:57:45.198" v="2412"/>
          <ac:inkMkLst>
            <pc:docMk/>
            <pc:sldMk cId="2446390899" sldId="270"/>
            <ac:inkMk id="97" creationId="{3984F38E-5A32-D696-6678-BB9EB839DD44}"/>
          </ac:inkMkLst>
        </pc:inkChg>
        <pc:inkChg chg="add mod">
          <ac:chgData name="Venkatasubramanian, Mani V." userId="fbe5ce37-0145-4c31-b84a-b36f8beac5f3" providerId="ADAL" clId="{5E040AA6-F30F-4C08-8B37-3D37C81C9CF7}" dt="2023-03-02T16:57:45.198" v="2412"/>
          <ac:inkMkLst>
            <pc:docMk/>
            <pc:sldMk cId="2446390899" sldId="270"/>
            <ac:inkMk id="98" creationId="{2AFF0A31-AA56-D9E6-1ED7-30B852D9EB3F}"/>
          </ac:inkMkLst>
        </pc:inkChg>
        <pc:inkChg chg="add mod">
          <ac:chgData name="Venkatasubramanian, Mani V." userId="fbe5ce37-0145-4c31-b84a-b36f8beac5f3" providerId="ADAL" clId="{5E040AA6-F30F-4C08-8B37-3D37C81C9CF7}" dt="2023-03-02T16:57:45.198" v="2412"/>
          <ac:inkMkLst>
            <pc:docMk/>
            <pc:sldMk cId="2446390899" sldId="270"/>
            <ac:inkMk id="99" creationId="{3B5DF4C6-C3D8-E0E2-E642-66BA8D936F8D}"/>
          </ac:inkMkLst>
        </pc:inkChg>
        <pc:inkChg chg="add mod">
          <ac:chgData name="Venkatasubramanian, Mani V." userId="fbe5ce37-0145-4c31-b84a-b36f8beac5f3" providerId="ADAL" clId="{5E040AA6-F30F-4C08-8B37-3D37C81C9CF7}" dt="2023-03-02T16:57:45.198" v="2412"/>
          <ac:inkMkLst>
            <pc:docMk/>
            <pc:sldMk cId="2446390899" sldId="270"/>
            <ac:inkMk id="100" creationId="{6F466576-7205-1EF4-062E-393C99D0B4B5}"/>
          </ac:inkMkLst>
        </pc:inkChg>
        <pc:inkChg chg="add mod">
          <ac:chgData name="Venkatasubramanian, Mani V." userId="fbe5ce37-0145-4c31-b84a-b36f8beac5f3" providerId="ADAL" clId="{5E040AA6-F30F-4C08-8B37-3D37C81C9CF7}" dt="2023-03-02T16:57:45.198" v="2412"/>
          <ac:inkMkLst>
            <pc:docMk/>
            <pc:sldMk cId="2446390899" sldId="270"/>
            <ac:inkMk id="101" creationId="{6F906425-CD5D-7D89-8C8E-D2BABDCC6A5E}"/>
          </ac:inkMkLst>
        </pc:inkChg>
        <pc:inkChg chg="add mod">
          <ac:chgData name="Venkatasubramanian, Mani V." userId="fbe5ce37-0145-4c31-b84a-b36f8beac5f3" providerId="ADAL" clId="{5E040AA6-F30F-4C08-8B37-3D37C81C9CF7}" dt="2023-03-02T16:57:45.198" v="2412"/>
          <ac:inkMkLst>
            <pc:docMk/>
            <pc:sldMk cId="2446390899" sldId="270"/>
            <ac:inkMk id="102" creationId="{773C67C3-B54D-FA0A-C165-A64750C14BDE}"/>
          </ac:inkMkLst>
        </pc:inkChg>
        <pc:inkChg chg="add mod">
          <ac:chgData name="Venkatasubramanian, Mani V." userId="fbe5ce37-0145-4c31-b84a-b36f8beac5f3" providerId="ADAL" clId="{5E040AA6-F30F-4C08-8B37-3D37C81C9CF7}" dt="2023-03-02T16:57:45.198" v="2412"/>
          <ac:inkMkLst>
            <pc:docMk/>
            <pc:sldMk cId="2446390899" sldId="270"/>
            <ac:inkMk id="103" creationId="{CCB9A02A-37BE-0B67-E855-2BFC4A550D8A}"/>
          </ac:inkMkLst>
        </pc:inkChg>
        <pc:inkChg chg="add mod">
          <ac:chgData name="Venkatasubramanian, Mani V." userId="fbe5ce37-0145-4c31-b84a-b36f8beac5f3" providerId="ADAL" clId="{5E040AA6-F30F-4C08-8B37-3D37C81C9CF7}" dt="2023-03-02T16:57:45.198" v="2412"/>
          <ac:inkMkLst>
            <pc:docMk/>
            <pc:sldMk cId="2446390899" sldId="270"/>
            <ac:inkMk id="104" creationId="{0D00F637-A95C-3685-4699-F0BB20FE6493}"/>
          </ac:inkMkLst>
        </pc:inkChg>
        <pc:inkChg chg="add mod">
          <ac:chgData name="Venkatasubramanian, Mani V." userId="fbe5ce37-0145-4c31-b84a-b36f8beac5f3" providerId="ADAL" clId="{5E040AA6-F30F-4C08-8B37-3D37C81C9CF7}" dt="2023-03-02T16:57:45.198" v="2412"/>
          <ac:inkMkLst>
            <pc:docMk/>
            <pc:sldMk cId="2446390899" sldId="270"/>
            <ac:inkMk id="105" creationId="{FAF4AD52-708E-EC68-245C-499779710760}"/>
          </ac:inkMkLst>
        </pc:inkChg>
        <pc:inkChg chg="add mod">
          <ac:chgData name="Venkatasubramanian, Mani V." userId="fbe5ce37-0145-4c31-b84a-b36f8beac5f3" providerId="ADAL" clId="{5E040AA6-F30F-4C08-8B37-3D37C81C9CF7}" dt="2023-03-02T16:57:45.198" v="2412"/>
          <ac:inkMkLst>
            <pc:docMk/>
            <pc:sldMk cId="2446390899" sldId="270"/>
            <ac:inkMk id="108" creationId="{CFF2C028-032B-1041-1510-3A61CE9F8BFB}"/>
          </ac:inkMkLst>
        </pc:inkChg>
        <pc:inkChg chg="add mod">
          <ac:chgData name="Venkatasubramanian, Mani V." userId="fbe5ce37-0145-4c31-b84a-b36f8beac5f3" providerId="ADAL" clId="{5E040AA6-F30F-4C08-8B37-3D37C81C9CF7}" dt="2023-03-02T16:57:45.198" v="2412"/>
          <ac:inkMkLst>
            <pc:docMk/>
            <pc:sldMk cId="2446390899" sldId="270"/>
            <ac:inkMk id="109" creationId="{F4759DA9-BA23-AC91-2E99-21C80AA1EFB0}"/>
          </ac:inkMkLst>
        </pc:inkChg>
        <pc:inkChg chg="add mod">
          <ac:chgData name="Venkatasubramanian, Mani V." userId="fbe5ce37-0145-4c31-b84a-b36f8beac5f3" providerId="ADAL" clId="{5E040AA6-F30F-4C08-8B37-3D37C81C9CF7}" dt="2023-03-02T16:57:45.198" v="2412"/>
          <ac:inkMkLst>
            <pc:docMk/>
            <pc:sldMk cId="2446390899" sldId="270"/>
            <ac:inkMk id="110" creationId="{C2FB9A80-113E-DA18-0082-902BE641A7DB}"/>
          </ac:inkMkLst>
        </pc:inkChg>
        <pc:inkChg chg="add mod">
          <ac:chgData name="Venkatasubramanian, Mani V." userId="fbe5ce37-0145-4c31-b84a-b36f8beac5f3" providerId="ADAL" clId="{5E040AA6-F30F-4C08-8B37-3D37C81C9CF7}" dt="2023-03-02T16:57:45.198" v="2412"/>
          <ac:inkMkLst>
            <pc:docMk/>
            <pc:sldMk cId="2446390899" sldId="270"/>
            <ac:inkMk id="111" creationId="{5980AF46-5040-BA47-D4A0-3B764B93C6D4}"/>
          </ac:inkMkLst>
        </pc:inkChg>
        <pc:inkChg chg="add mod">
          <ac:chgData name="Venkatasubramanian, Mani V." userId="fbe5ce37-0145-4c31-b84a-b36f8beac5f3" providerId="ADAL" clId="{5E040AA6-F30F-4C08-8B37-3D37C81C9CF7}" dt="2023-03-02T16:57:45.198" v="2412"/>
          <ac:inkMkLst>
            <pc:docMk/>
            <pc:sldMk cId="2446390899" sldId="270"/>
            <ac:inkMk id="113" creationId="{C0D2C1B3-2302-5139-2952-6AD9D1EE00FB}"/>
          </ac:inkMkLst>
        </pc:inkChg>
        <pc:inkChg chg="add mod">
          <ac:chgData name="Venkatasubramanian, Mani V." userId="fbe5ce37-0145-4c31-b84a-b36f8beac5f3" providerId="ADAL" clId="{5E040AA6-F30F-4C08-8B37-3D37C81C9CF7}" dt="2023-03-02T16:57:45.198" v="2412"/>
          <ac:inkMkLst>
            <pc:docMk/>
            <pc:sldMk cId="2446390899" sldId="270"/>
            <ac:inkMk id="114" creationId="{A792BE93-F872-EF66-60D2-42861F052414}"/>
          </ac:inkMkLst>
        </pc:inkChg>
        <pc:inkChg chg="add mod">
          <ac:chgData name="Venkatasubramanian, Mani V." userId="fbe5ce37-0145-4c31-b84a-b36f8beac5f3" providerId="ADAL" clId="{5E040AA6-F30F-4C08-8B37-3D37C81C9CF7}" dt="2023-03-02T16:57:45.198" v="2412"/>
          <ac:inkMkLst>
            <pc:docMk/>
            <pc:sldMk cId="2446390899" sldId="270"/>
            <ac:inkMk id="115" creationId="{550E485F-C58D-74DF-9999-AF2E5A6829E4}"/>
          </ac:inkMkLst>
        </pc:inkChg>
        <pc:inkChg chg="add mod">
          <ac:chgData name="Venkatasubramanian, Mani V." userId="fbe5ce37-0145-4c31-b84a-b36f8beac5f3" providerId="ADAL" clId="{5E040AA6-F30F-4C08-8B37-3D37C81C9CF7}" dt="2023-03-02T16:57:45.198" v="2412"/>
          <ac:inkMkLst>
            <pc:docMk/>
            <pc:sldMk cId="2446390899" sldId="270"/>
            <ac:inkMk id="116" creationId="{7C481FDD-5416-7517-5196-AEF6A159C121}"/>
          </ac:inkMkLst>
        </pc:inkChg>
        <pc:inkChg chg="add mod">
          <ac:chgData name="Venkatasubramanian, Mani V." userId="fbe5ce37-0145-4c31-b84a-b36f8beac5f3" providerId="ADAL" clId="{5E040AA6-F30F-4C08-8B37-3D37C81C9CF7}" dt="2023-03-02T16:57:45.198" v="2412"/>
          <ac:inkMkLst>
            <pc:docMk/>
            <pc:sldMk cId="2446390899" sldId="270"/>
            <ac:inkMk id="117" creationId="{20EEFB2A-85C0-5287-D6BA-26F963B29DFA}"/>
          </ac:inkMkLst>
        </pc:inkChg>
        <pc:inkChg chg="add mod">
          <ac:chgData name="Venkatasubramanian, Mani V." userId="fbe5ce37-0145-4c31-b84a-b36f8beac5f3" providerId="ADAL" clId="{5E040AA6-F30F-4C08-8B37-3D37C81C9CF7}" dt="2023-03-02T16:57:45.198" v="2412"/>
          <ac:inkMkLst>
            <pc:docMk/>
            <pc:sldMk cId="2446390899" sldId="270"/>
            <ac:inkMk id="118" creationId="{81478591-1479-8F44-2592-B483F1C76C78}"/>
          </ac:inkMkLst>
        </pc:inkChg>
        <pc:inkChg chg="add mod">
          <ac:chgData name="Venkatasubramanian, Mani V." userId="fbe5ce37-0145-4c31-b84a-b36f8beac5f3" providerId="ADAL" clId="{5E040AA6-F30F-4C08-8B37-3D37C81C9CF7}" dt="2023-03-02T16:57:45.198" v="2412"/>
          <ac:inkMkLst>
            <pc:docMk/>
            <pc:sldMk cId="2446390899" sldId="270"/>
            <ac:inkMk id="119" creationId="{315B1944-6363-C2E0-8548-38A42E8097B4}"/>
          </ac:inkMkLst>
        </pc:inkChg>
        <pc:inkChg chg="add mod">
          <ac:chgData name="Venkatasubramanian, Mani V." userId="fbe5ce37-0145-4c31-b84a-b36f8beac5f3" providerId="ADAL" clId="{5E040AA6-F30F-4C08-8B37-3D37C81C9CF7}" dt="2023-03-02T16:57:45.198" v="2412"/>
          <ac:inkMkLst>
            <pc:docMk/>
            <pc:sldMk cId="2446390899" sldId="270"/>
            <ac:inkMk id="120" creationId="{1658FD4B-965B-4DB5-1156-2EBCEC04DF1B}"/>
          </ac:inkMkLst>
        </pc:inkChg>
        <pc:inkChg chg="add mod">
          <ac:chgData name="Venkatasubramanian, Mani V." userId="fbe5ce37-0145-4c31-b84a-b36f8beac5f3" providerId="ADAL" clId="{5E040AA6-F30F-4C08-8B37-3D37C81C9CF7}" dt="2023-03-02T16:57:45.198" v="2412"/>
          <ac:inkMkLst>
            <pc:docMk/>
            <pc:sldMk cId="2446390899" sldId="270"/>
            <ac:inkMk id="121" creationId="{DB79296A-259C-DB0B-AE56-46C88DD011E4}"/>
          </ac:inkMkLst>
        </pc:inkChg>
        <pc:inkChg chg="add mod">
          <ac:chgData name="Venkatasubramanian, Mani V." userId="fbe5ce37-0145-4c31-b84a-b36f8beac5f3" providerId="ADAL" clId="{5E040AA6-F30F-4C08-8B37-3D37C81C9CF7}" dt="2023-03-02T16:57:45.198" v="2412"/>
          <ac:inkMkLst>
            <pc:docMk/>
            <pc:sldMk cId="2446390899" sldId="270"/>
            <ac:inkMk id="122" creationId="{1314796E-3FB1-9553-F859-15267BFA9C8D}"/>
          </ac:inkMkLst>
        </pc:inkChg>
        <pc:inkChg chg="add mod">
          <ac:chgData name="Venkatasubramanian, Mani V." userId="fbe5ce37-0145-4c31-b84a-b36f8beac5f3" providerId="ADAL" clId="{5E040AA6-F30F-4C08-8B37-3D37C81C9CF7}" dt="2023-03-02T16:57:45.198" v="2412"/>
          <ac:inkMkLst>
            <pc:docMk/>
            <pc:sldMk cId="2446390899" sldId="270"/>
            <ac:inkMk id="123" creationId="{10DB5E9B-D075-8545-942E-40511106CE46}"/>
          </ac:inkMkLst>
        </pc:inkChg>
        <pc:inkChg chg="add mod">
          <ac:chgData name="Venkatasubramanian, Mani V." userId="fbe5ce37-0145-4c31-b84a-b36f8beac5f3" providerId="ADAL" clId="{5E040AA6-F30F-4C08-8B37-3D37C81C9CF7}" dt="2023-03-02T16:57:45.198" v="2412"/>
          <ac:inkMkLst>
            <pc:docMk/>
            <pc:sldMk cId="2446390899" sldId="270"/>
            <ac:inkMk id="126" creationId="{FFCBB3C3-2AEA-DD0A-5511-C1E84CF3D2A9}"/>
          </ac:inkMkLst>
        </pc:inkChg>
        <pc:inkChg chg="add mod">
          <ac:chgData name="Venkatasubramanian, Mani V." userId="fbe5ce37-0145-4c31-b84a-b36f8beac5f3" providerId="ADAL" clId="{5E040AA6-F30F-4C08-8B37-3D37C81C9CF7}" dt="2023-03-02T16:57:45.198" v="2412"/>
          <ac:inkMkLst>
            <pc:docMk/>
            <pc:sldMk cId="2446390899" sldId="270"/>
            <ac:inkMk id="127" creationId="{03E2E758-66DE-CBBA-7A44-1D8158AF3AB5}"/>
          </ac:inkMkLst>
        </pc:inkChg>
        <pc:inkChg chg="add mod">
          <ac:chgData name="Venkatasubramanian, Mani V." userId="fbe5ce37-0145-4c31-b84a-b36f8beac5f3" providerId="ADAL" clId="{5E040AA6-F30F-4C08-8B37-3D37C81C9CF7}" dt="2023-03-02T16:57:45.198" v="2412"/>
          <ac:inkMkLst>
            <pc:docMk/>
            <pc:sldMk cId="2446390899" sldId="270"/>
            <ac:inkMk id="128" creationId="{FD60C176-82E0-C9CB-853A-449A31499ED1}"/>
          </ac:inkMkLst>
        </pc:inkChg>
        <pc:inkChg chg="add mod">
          <ac:chgData name="Venkatasubramanian, Mani V." userId="fbe5ce37-0145-4c31-b84a-b36f8beac5f3" providerId="ADAL" clId="{5E040AA6-F30F-4C08-8B37-3D37C81C9CF7}" dt="2023-03-02T16:57:45.198" v="2412"/>
          <ac:inkMkLst>
            <pc:docMk/>
            <pc:sldMk cId="2446390899" sldId="270"/>
            <ac:inkMk id="129" creationId="{285A137D-6854-9EE8-C87B-120C37E629B0}"/>
          </ac:inkMkLst>
        </pc:inkChg>
        <pc:inkChg chg="add mod">
          <ac:chgData name="Venkatasubramanian, Mani V." userId="fbe5ce37-0145-4c31-b84a-b36f8beac5f3" providerId="ADAL" clId="{5E040AA6-F30F-4C08-8B37-3D37C81C9CF7}" dt="2023-03-02T16:57:45.198" v="2412"/>
          <ac:inkMkLst>
            <pc:docMk/>
            <pc:sldMk cId="2446390899" sldId="270"/>
            <ac:inkMk id="130" creationId="{64903EC1-18CB-D568-8767-69C078F40157}"/>
          </ac:inkMkLst>
        </pc:inkChg>
        <pc:inkChg chg="add mod">
          <ac:chgData name="Venkatasubramanian, Mani V." userId="fbe5ce37-0145-4c31-b84a-b36f8beac5f3" providerId="ADAL" clId="{5E040AA6-F30F-4C08-8B37-3D37C81C9CF7}" dt="2023-03-02T16:57:45.198" v="2412"/>
          <ac:inkMkLst>
            <pc:docMk/>
            <pc:sldMk cId="2446390899" sldId="270"/>
            <ac:inkMk id="131" creationId="{05D586F6-D56F-D077-48E7-12253A9AA9CC}"/>
          </ac:inkMkLst>
        </pc:inkChg>
        <pc:inkChg chg="add mod">
          <ac:chgData name="Venkatasubramanian, Mani V." userId="fbe5ce37-0145-4c31-b84a-b36f8beac5f3" providerId="ADAL" clId="{5E040AA6-F30F-4C08-8B37-3D37C81C9CF7}" dt="2023-03-02T16:57:45.198" v="2412"/>
          <ac:inkMkLst>
            <pc:docMk/>
            <pc:sldMk cId="2446390899" sldId="270"/>
            <ac:inkMk id="132" creationId="{38004701-C1DB-F863-6E71-62740E48EB97}"/>
          </ac:inkMkLst>
        </pc:inkChg>
        <pc:inkChg chg="add mod">
          <ac:chgData name="Venkatasubramanian, Mani V." userId="fbe5ce37-0145-4c31-b84a-b36f8beac5f3" providerId="ADAL" clId="{5E040AA6-F30F-4C08-8B37-3D37C81C9CF7}" dt="2023-03-02T16:57:45.198" v="2412"/>
          <ac:inkMkLst>
            <pc:docMk/>
            <pc:sldMk cId="2446390899" sldId="270"/>
            <ac:inkMk id="133" creationId="{C2CC444A-929B-D026-E2A0-7D38D22C2037}"/>
          </ac:inkMkLst>
        </pc:inkChg>
        <pc:inkChg chg="add mod">
          <ac:chgData name="Venkatasubramanian, Mani V." userId="fbe5ce37-0145-4c31-b84a-b36f8beac5f3" providerId="ADAL" clId="{5E040AA6-F30F-4C08-8B37-3D37C81C9CF7}" dt="2023-03-02T16:57:45.198" v="2412"/>
          <ac:inkMkLst>
            <pc:docMk/>
            <pc:sldMk cId="2446390899" sldId="270"/>
            <ac:inkMk id="134" creationId="{718DF873-1CB4-F744-F210-74C842EA00C6}"/>
          </ac:inkMkLst>
        </pc:inkChg>
        <pc:inkChg chg="add mod">
          <ac:chgData name="Venkatasubramanian, Mani V." userId="fbe5ce37-0145-4c31-b84a-b36f8beac5f3" providerId="ADAL" clId="{5E040AA6-F30F-4C08-8B37-3D37C81C9CF7}" dt="2023-03-02T16:57:45.198" v="2412"/>
          <ac:inkMkLst>
            <pc:docMk/>
            <pc:sldMk cId="2446390899" sldId="270"/>
            <ac:inkMk id="135" creationId="{B17C21A1-AB86-4C54-7425-411D1DE5DA9F}"/>
          </ac:inkMkLst>
        </pc:inkChg>
        <pc:inkChg chg="add mod">
          <ac:chgData name="Venkatasubramanian, Mani V." userId="fbe5ce37-0145-4c31-b84a-b36f8beac5f3" providerId="ADAL" clId="{5E040AA6-F30F-4C08-8B37-3D37C81C9CF7}" dt="2023-03-02T16:57:45.198" v="2412"/>
          <ac:inkMkLst>
            <pc:docMk/>
            <pc:sldMk cId="2446390899" sldId="270"/>
            <ac:inkMk id="136" creationId="{E2A9087D-6542-970E-5B47-B290FBA59129}"/>
          </ac:inkMkLst>
        </pc:inkChg>
        <pc:inkChg chg="add mod">
          <ac:chgData name="Venkatasubramanian, Mani V." userId="fbe5ce37-0145-4c31-b84a-b36f8beac5f3" providerId="ADAL" clId="{5E040AA6-F30F-4C08-8B37-3D37C81C9CF7}" dt="2023-03-02T16:57:45.198" v="2412"/>
          <ac:inkMkLst>
            <pc:docMk/>
            <pc:sldMk cId="2446390899" sldId="270"/>
            <ac:inkMk id="137" creationId="{BAD11DB7-D823-C778-15EE-99B6AFA41E67}"/>
          </ac:inkMkLst>
        </pc:inkChg>
        <pc:inkChg chg="add mod">
          <ac:chgData name="Venkatasubramanian, Mani V." userId="fbe5ce37-0145-4c31-b84a-b36f8beac5f3" providerId="ADAL" clId="{5E040AA6-F30F-4C08-8B37-3D37C81C9CF7}" dt="2023-03-02T16:57:45.198" v="2412"/>
          <ac:inkMkLst>
            <pc:docMk/>
            <pc:sldMk cId="2446390899" sldId="270"/>
            <ac:inkMk id="138" creationId="{29532641-D5B3-7E8B-BFDA-652A7AC9A56A}"/>
          </ac:inkMkLst>
        </pc:inkChg>
      </pc:sldChg>
      <pc:sldChg chg="addSp delSp modSp mod">
        <pc:chgData name="Venkatasubramanian, Mani V." userId="fbe5ce37-0145-4c31-b84a-b36f8beac5f3" providerId="ADAL" clId="{5E040AA6-F30F-4C08-8B37-3D37C81C9CF7}" dt="2023-03-02T16:59:24.711" v="2536"/>
        <pc:sldMkLst>
          <pc:docMk/>
          <pc:sldMk cId="3955993786" sldId="271"/>
        </pc:sldMkLst>
        <pc:grpChg chg="del mod">
          <ac:chgData name="Venkatasubramanian, Mani V." userId="fbe5ce37-0145-4c31-b84a-b36f8beac5f3" providerId="ADAL" clId="{5E040AA6-F30F-4C08-8B37-3D37C81C9CF7}" dt="2023-03-02T16:58:00.254" v="2439"/>
          <ac:grpSpMkLst>
            <pc:docMk/>
            <pc:sldMk cId="3955993786" sldId="271"/>
            <ac:grpSpMk id="18" creationId="{37BD094D-D154-C4F3-A001-6BC9B9EDDE9A}"/>
          </ac:grpSpMkLst>
        </pc:grpChg>
        <pc:grpChg chg="del mod">
          <ac:chgData name="Venkatasubramanian, Mani V." userId="fbe5ce37-0145-4c31-b84a-b36f8beac5f3" providerId="ADAL" clId="{5E040AA6-F30F-4C08-8B37-3D37C81C9CF7}" dt="2023-03-02T16:58:00.254" v="2439"/>
          <ac:grpSpMkLst>
            <pc:docMk/>
            <pc:sldMk cId="3955993786" sldId="271"/>
            <ac:grpSpMk id="19" creationId="{6DCE2098-71AC-4796-11B3-6E537FCC7E58}"/>
          </ac:grpSpMkLst>
        </pc:grpChg>
        <pc:grpChg chg="mod">
          <ac:chgData name="Venkatasubramanian, Mani V." userId="fbe5ce37-0145-4c31-b84a-b36f8beac5f3" providerId="ADAL" clId="{5E040AA6-F30F-4C08-8B37-3D37C81C9CF7}" dt="2023-03-02T16:57:55.805" v="2429"/>
          <ac:grpSpMkLst>
            <pc:docMk/>
            <pc:sldMk cId="3955993786" sldId="271"/>
            <ac:grpSpMk id="20" creationId="{EE984DFE-752E-A9E0-762B-51A66843C22D}"/>
          </ac:grpSpMkLst>
        </pc:grpChg>
        <pc:grpChg chg="mod">
          <ac:chgData name="Venkatasubramanian, Mani V." userId="fbe5ce37-0145-4c31-b84a-b36f8beac5f3" providerId="ADAL" clId="{5E040AA6-F30F-4C08-8B37-3D37C81C9CF7}" dt="2023-03-02T16:58:00.254" v="2439"/>
          <ac:grpSpMkLst>
            <pc:docMk/>
            <pc:sldMk cId="3955993786" sldId="271"/>
            <ac:grpSpMk id="30" creationId="{1523B1CD-CF8C-0C34-3D8C-DAD8A013A5A0}"/>
          </ac:grpSpMkLst>
        </pc:grpChg>
        <pc:grpChg chg="del mod">
          <ac:chgData name="Venkatasubramanian, Mani V." userId="fbe5ce37-0145-4c31-b84a-b36f8beac5f3" providerId="ADAL" clId="{5E040AA6-F30F-4C08-8B37-3D37C81C9CF7}" dt="2023-03-02T16:58:53.167" v="2483"/>
          <ac:grpSpMkLst>
            <pc:docMk/>
            <pc:sldMk cId="3955993786" sldId="271"/>
            <ac:grpSpMk id="37" creationId="{561BB167-8E3B-4D87-943D-983847503F40}"/>
          </ac:grpSpMkLst>
        </pc:grpChg>
        <pc:grpChg chg="del mod">
          <ac:chgData name="Venkatasubramanian, Mani V." userId="fbe5ce37-0145-4c31-b84a-b36f8beac5f3" providerId="ADAL" clId="{5E040AA6-F30F-4C08-8B37-3D37C81C9CF7}" dt="2023-03-02T16:59:24.711" v="2536"/>
          <ac:grpSpMkLst>
            <pc:docMk/>
            <pc:sldMk cId="3955993786" sldId="271"/>
            <ac:grpSpMk id="41" creationId="{5851D10E-C7CD-618E-B1A2-A5341A937EFB}"/>
          </ac:grpSpMkLst>
        </pc:grpChg>
        <pc:grpChg chg="del mod">
          <ac:chgData name="Venkatasubramanian, Mani V." userId="fbe5ce37-0145-4c31-b84a-b36f8beac5f3" providerId="ADAL" clId="{5E040AA6-F30F-4C08-8B37-3D37C81C9CF7}" dt="2023-03-02T16:58:53.167" v="2483"/>
          <ac:grpSpMkLst>
            <pc:docMk/>
            <pc:sldMk cId="3955993786" sldId="271"/>
            <ac:grpSpMk id="47" creationId="{5C824DB5-1714-2688-A4B5-D90A308773C1}"/>
          </ac:grpSpMkLst>
        </pc:grpChg>
        <pc:grpChg chg="del mod">
          <ac:chgData name="Venkatasubramanian, Mani V." userId="fbe5ce37-0145-4c31-b84a-b36f8beac5f3" providerId="ADAL" clId="{5E040AA6-F30F-4C08-8B37-3D37C81C9CF7}" dt="2023-03-02T16:58:53.167" v="2483"/>
          <ac:grpSpMkLst>
            <pc:docMk/>
            <pc:sldMk cId="3955993786" sldId="271"/>
            <ac:grpSpMk id="51" creationId="{C72E035D-0417-3741-F8B7-849B816D9ACA}"/>
          </ac:grpSpMkLst>
        </pc:grpChg>
        <pc:grpChg chg="del mod">
          <ac:chgData name="Venkatasubramanian, Mani V." userId="fbe5ce37-0145-4c31-b84a-b36f8beac5f3" providerId="ADAL" clId="{5E040AA6-F30F-4C08-8B37-3D37C81C9CF7}" dt="2023-03-02T16:58:56.036" v="2486"/>
          <ac:grpSpMkLst>
            <pc:docMk/>
            <pc:sldMk cId="3955993786" sldId="271"/>
            <ac:grpSpMk id="74" creationId="{1B308235-EBE3-F7CE-0C06-1749E0931E25}"/>
          </ac:grpSpMkLst>
        </pc:grpChg>
        <pc:grpChg chg="del mod">
          <ac:chgData name="Venkatasubramanian, Mani V." userId="fbe5ce37-0145-4c31-b84a-b36f8beac5f3" providerId="ADAL" clId="{5E040AA6-F30F-4C08-8B37-3D37C81C9CF7}" dt="2023-03-02T16:59:03.895" v="2500"/>
          <ac:grpSpMkLst>
            <pc:docMk/>
            <pc:sldMk cId="3955993786" sldId="271"/>
            <ac:grpSpMk id="77" creationId="{F7901F9A-E109-D2FE-FFA7-ECA6DC9A10D7}"/>
          </ac:grpSpMkLst>
        </pc:grpChg>
        <pc:grpChg chg="del mod">
          <ac:chgData name="Venkatasubramanian, Mani V." userId="fbe5ce37-0145-4c31-b84a-b36f8beac5f3" providerId="ADAL" clId="{5E040AA6-F30F-4C08-8B37-3D37C81C9CF7}" dt="2023-03-02T16:59:03.895" v="2500"/>
          <ac:grpSpMkLst>
            <pc:docMk/>
            <pc:sldMk cId="3955993786" sldId="271"/>
            <ac:grpSpMk id="91" creationId="{45C9345C-60CC-8D44-45CD-0F6C1F6AC2C5}"/>
          </ac:grpSpMkLst>
        </pc:grpChg>
        <pc:grpChg chg="del mod">
          <ac:chgData name="Venkatasubramanian, Mani V." userId="fbe5ce37-0145-4c31-b84a-b36f8beac5f3" providerId="ADAL" clId="{5E040AA6-F30F-4C08-8B37-3D37C81C9CF7}" dt="2023-03-02T16:59:14.476" v="2512"/>
          <ac:grpSpMkLst>
            <pc:docMk/>
            <pc:sldMk cId="3955993786" sldId="271"/>
            <ac:grpSpMk id="92" creationId="{ECB16ABB-C53E-3F84-1D39-944FF6A51F59}"/>
          </ac:grpSpMkLst>
        </pc:grpChg>
        <pc:grpChg chg="del mod">
          <ac:chgData name="Venkatasubramanian, Mani V." userId="fbe5ce37-0145-4c31-b84a-b36f8beac5f3" providerId="ADAL" clId="{5E040AA6-F30F-4C08-8B37-3D37C81C9CF7}" dt="2023-03-02T16:59:14.476" v="2512"/>
          <ac:grpSpMkLst>
            <pc:docMk/>
            <pc:sldMk cId="3955993786" sldId="271"/>
            <ac:grpSpMk id="104" creationId="{1B85A867-0B67-7D71-C9BB-0A6712E71D3E}"/>
          </ac:grpSpMkLst>
        </pc:grpChg>
        <pc:grpChg chg="del mod">
          <ac:chgData name="Venkatasubramanian, Mani V." userId="fbe5ce37-0145-4c31-b84a-b36f8beac5f3" providerId="ADAL" clId="{5E040AA6-F30F-4C08-8B37-3D37C81C9CF7}" dt="2023-03-02T16:59:20.348" v="2525"/>
          <ac:grpSpMkLst>
            <pc:docMk/>
            <pc:sldMk cId="3955993786" sldId="271"/>
            <ac:grpSpMk id="105" creationId="{F1C536A2-B840-A658-BC15-D18684023400}"/>
          </ac:grpSpMkLst>
        </pc:grpChg>
        <pc:grpChg chg="del mod">
          <ac:chgData name="Venkatasubramanian, Mani V." userId="fbe5ce37-0145-4c31-b84a-b36f8beac5f3" providerId="ADAL" clId="{5E040AA6-F30F-4C08-8B37-3D37C81C9CF7}" dt="2023-03-02T16:59:24.711" v="2536"/>
          <ac:grpSpMkLst>
            <pc:docMk/>
            <pc:sldMk cId="3955993786" sldId="271"/>
            <ac:grpSpMk id="118" creationId="{B9AC6A86-9366-4EFF-11B1-C4FEE4F7FD96}"/>
          </ac:grpSpMkLst>
        </pc:grpChg>
        <pc:grpChg chg="del mod">
          <ac:chgData name="Venkatasubramanian, Mani V." userId="fbe5ce37-0145-4c31-b84a-b36f8beac5f3" providerId="ADAL" clId="{5E040AA6-F30F-4C08-8B37-3D37C81C9CF7}" dt="2023-03-02T16:59:20.348" v="2525"/>
          <ac:grpSpMkLst>
            <pc:docMk/>
            <pc:sldMk cId="3955993786" sldId="271"/>
            <ac:grpSpMk id="119" creationId="{2D7C38D0-E986-6E88-53D0-D1C6D69EC0E5}"/>
          </ac:grpSpMkLst>
        </pc:grpChg>
        <pc:grpChg chg="del mod">
          <ac:chgData name="Venkatasubramanian, Mani V." userId="fbe5ce37-0145-4c31-b84a-b36f8beac5f3" providerId="ADAL" clId="{5E040AA6-F30F-4C08-8B37-3D37C81C9CF7}" dt="2023-03-02T16:59:24.711" v="2536"/>
          <ac:grpSpMkLst>
            <pc:docMk/>
            <pc:sldMk cId="3955993786" sldId="271"/>
            <ac:grpSpMk id="120" creationId="{0DBA9B2D-1627-2C11-4D2E-CC722947553F}"/>
          </ac:grpSpMkLst>
        </pc:grpChg>
        <pc:grpChg chg="mod">
          <ac:chgData name="Venkatasubramanian, Mani V." userId="fbe5ce37-0145-4c31-b84a-b36f8beac5f3" providerId="ADAL" clId="{5E040AA6-F30F-4C08-8B37-3D37C81C9CF7}" dt="2023-03-02T16:59:24.711" v="2536"/>
          <ac:grpSpMkLst>
            <pc:docMk/>
            <pc:sldMk cId="3955993786" sldId="271"/>
            <ac:grpSpMk id="131" creationId="{1B28D193-7283-CFC3-40C0-E9A5EED38D51}"/>
          </ac:grpSpMkLst>
        </pc:grpChg>
        <pc:inkChg chg="add mod">
          <ac:chgData name="Venkatasubramanian, Mani V." userId="fbe5ce37-0145-4c31-b84a-b36f8beac5f3" providerId="ADAL" clId="{5E040AA6-F30F-4C08-8B37-3D37C81C9CF7}" dt="2023-03-02T16:57:55.805" v="2429"/>
          <ac:inkMkLst>
            <pc:docMk/>
            <pc:sldMk cId="3955993786" sldId="271"/>
            <ac:inkMk id="2" creationId="{22008D66-47E0-BD3A-52C7-0A7BA49E7E13}"/>
          </ac:inkMkLst>
        </pc:inkChg>
        <pc:inkChg chg="add mod">
          <ac:chgData name="Venkatasubramanian, Mani V." userId="fbe5ce37-0145-4c31-b84a-b36f8beac5f3" providerId="ADAL" clId="{5E040AA6-F30F-4C08-8B37-3D37C81C9CF7}" dt="2023-03-02T16:57:55.805" v="2429"/>
          <ac:inkMkLst>
            <pc:docMk/>
            <pc:sldMk cId="3955993786" sldId="271"/>
            <ac:inkMk id="3" creationId="{F7BCFCF9-78A1-DB5D-27E4-EB64D2D99BB6}"/>
          </ac:inkMkLst>
        </pc:inkChg>
        <pc:inkChg chg="add">
          <ac:chgData name="Venkatasubramanian, Mani V." userId="fbe5ce37-0145-4c31-b84a-b36f8beac5f3" providerId="ADAL" clId="{5E040AA6-F30F-4C08-8B37-3D37C81C9CF7}" dt="2023-03-02T16:57:49.124" v="2415" actId="9405"/>
          <ac:inkMkLst>
            <pc:docMk/>
            <pc:sldMk cId="3955993786" sldId="271"/>
            <ac:inkMk id="4" creationId="{FC475724-5524-16C8-9D8C-21BECF6D186B}"/>
          </ac:inkMkLst>
        </pc:inkChg>
        <pc:inkChg chg="add">
          <ac:chgData name="Venkatasubramanian, Mani V." userId="fbe5ce37-0145-4c31-b84a-b36f8beac5f3" providerId="ADAL" clId="{5E040AA6-F30F-4C08-8B37-3D37C81C9CF7}" dt="2023-03-02T16:57:49.454" v="2416" actId="9405"/>
          <ac:inkMkLst>
            <pc:docMk/>
            <pc:sldMk cId="3955993786" sldId="271"/>
            <ac:inkMk id="5" creationId="{162DECEA-DEAF-C47C-0135-99651B8DA6E9}"/>
          </ac:inkMkLst>
        </pc:inkChg>
        <pc:inkChg chg="add mod">
          <ac:chgData name="Venkatasubramanian, Mani V." userId="fbe5ce37-0145-4c31-b84a-b36f8beac5f3" providerId="ADAL" clId="{5E040AA6-F30F-4C08-8B37-3D37C81C9CF7}" dt="2023-03-02T16:58:00.254" v="2439"/>
          <ac:inkMkLst>
            <pc:docMk/>
            <pc:sldMk cId="3955993786" sldId="271"/>
            <ac:inkMk id="6" creationId="{810C06C0-69C9-5F1B-28BE-0E2FEC310E6F}"/>
          </ac:inkMkLst>
        </pc:inkChg>
        <pc:inkChg chg="add mod">
          <ac:chgData name="Venkatasubramanian, Mani V." userId="fbe5ce37-0145-4c31-b84a-b36f8beac5f3" providerId="ADAL" clId="{5E040AA6-F30F-4C08-8B37-3D37C81C9CF7}" dt="2023-03-02T16:58:00.254" v="2439"/>
          <ac:inkMkLst>
            <pc:docMk/>
            <pc:sldMk cId="3955993786" sldId="271"/>
            <ac:inkMk id="7" creationId="{6D34B80D-FBE9-B2A9-F134-C14C4B0E0622}"/>
          </ac:inkMkLst>
        </pc:inkChg>
        <pc:inkChg chg="add mod">
          <ac:chgData name="Venkatasubramanian, Mani V." userId="fbe5ce37-0145-4c31-b84a-b36f8beac5f3" providerId="ADAL" clId="{5E040AA6-F30F-4C08-8B37-3D37C81C9CF7}" dt="2023-03-02T16:58:00.254" v="2439"/>
          <ac:inkMkLst>
            <pc:docMk/>
            <pc:sldMk cId="3955993786" sldId="271"/>
            <ac:inkMk id="8" creationId="{13AEAFDD-C2DC-BC60-560B-C58DF80BEF37}"/>
          </ac:inkMkLst>
        </pc:inkChg>
        <pc:inkChg chg="add mod">
          <ac:chgData name="Venkatasubramanian, Mani V." userId="fbe5ce37-0145-4c31-b84a-b36f8beac5f3" providerId="ADAL" clId="{5E040AA6-F30F-4C08-8B37-3D37C81C9CF7}" dt="2023-03-02T16:58:00.254" v="2439"/>
          <ac:inkMkLst>
            <pc:docMk/>
            <pc:sldMk cId="3955993786" sldId="271"/>
            <ac:inkMk id="9" creationId="{EAD376D5-91D0-EED2-CC44-D88B933CE98B}"/>
          </ac:inkMkLst>
        </pc:inkChg>
        <pc:inkChg chg="add mod">
          <ac:chgData name="Venkatasubramanian, Mani V." userId="fbe5ce37-0145-4c31-b84a-b36f8beac5f3" providerId="ADAL" clId="{5E040AA6-F30F-4C08-8B37-3D37C81C9CF7}" dt="2023-03-02T16:58:00.254" v="2439"/>
          <ac:inkMkLst>
            <pc:docMk/>
            <pc:sldMk cId="3955993786" sldId="271"/>
            <ac:inkMk id="10" creationId="{5C519A88-B13A-AA6A-D693-DF925C97049A}"/>
          </ac:inkMkLst>
        </pc:inkChg>
        <pc:inkChg chg="add mod">
          <ac:chgData name="Venkatasubramanian, Mani V." userId="fbe5ce37-0145-4c31-b84a-b36f8beac5f3" providerId="ADAL" clId="{5E040AA6-F30F-4C08-8B37-3D37C81C9CF7}" dt="2023-03-02T16:58:00.254" v="2439"/>
          <ac:inkMkLst>
            <pc:docMk/>
            <pc:sldMk cId="3955993786" sldId="271"/>
            <ac:inkMk id="11" creationId="{D5AECD2F-462F-B30C-1D10-7132DBDDD110}"/>
          </ac:inkMkLst>
        </pc:inkChg>
        <pc:inkChg chg="add mod">
          <ac:chgData name="Venkatasubramanian, Mani V." userId="fbe5ce37-0145-4c31-b84a-b36f8beac5f3" providerId="ADAL" clId="{5E040AA6-F30F-4C08-8B37-3D37C81C9CF7}" dt="2023-03-02T16:58:00.254" v="2439"/>
          <ac:inkMkLst>
            <pc:docMk/>
            <pc:sldMk cId="3955993786" sldId="271"/>
            <ac:inkMk id="12" creationId="{AE23E44D-633C-A665-775F-A8A347F7A7E8}"/>
          </ac:inkMkLst>
        </pc:inkChg>
        <pc:inkChg chg="add mod">
          <ac:chgData name="Venkatasubramanian, Mani V." userId="fbe5ce37-0145-4c31-b84a-b36f8beac5f3" providerId="ADAL" clId="{5E040AA6-F30F-4C08-8B37-3D37C81C9CF7}" dt="2023-03-02T16:58:00.254" v="2439"/>
          <ac:inkMkLst>
            <pc:docMk/>
            <pc:sldMk cId="3955993786" sldId="271"/>
            <ac:inkMk id="13" creationId="{80C33A62-4DE7-908C-4952-9CF65A2A85B6}"/>
          </ac:inkMkLst>
        </pc:inkChg>
        <pc:inkChg chg="add mod">
          <ac:chgData name="Venkatasubramanian, Mani V." userId="fbe5ce37-0145-4c31-b84a-b36f8beac5f3" providerId="ADAL" clId="{5E040AA6-F30F-4C08-8B37-3D37C81C9CF7}" dt="2023-03-02T16:58:00.254" v="2439"/>
          <ac:inkMkLst>
            <pc:docMk/>
            <pc:sldMk cId="3955993786" sldId="271"/>
            <ac:inkMk id="14" creationId="{A3236BA7-4FE4-B112-60E7-3A2CA300EE5F}"/>
          </ac:inkMkLst>
        </pc:inkChg>
        <pc:inkChg chg="add mod">
          <ac:chgData name="Venkatasubramanian, Mani V." userId="fbe5ce37-0145-4c31-b84a-b36f8beac5f3" providerId="ADAL" clId="{5E040AA6-F30F-4C08-8B37-3D37C81C9CF7}" dt="2023-03-02T16:58:00.254" v="2439"/>
          <ac:inkMkLst>
            <pc:docMk/>
            <pc:sldMk cId="3955993786" sldId="271"/>
            <ac:inkMk id="15" creationId="{57B0BB4A-DC66-6A53-5C2E-B81AAE87A0B4}"/>
          </ac:inkMkLst>
        </pc:inkChg>
        <pc:inkChg chg="add mod">
          <ac:chgData name="Venkatasubramanian, Mani V." userId="fbe5ce37-0145-4c31-b84a-b36f8beac5f3" providerId="ADAL" clId="{5E040AA6-F30F-4C08-8B37-3D37C81C9CF7}" dt="2023-03-02T16:58:00.254" v="2439"/>
          <ac:inkMkLst>
            <pc:docMk/>
            <pc:sldMk cId="3955993786" sldId="271"/>
            <ac:inkMk id="16" creationId="{4509BEA0-1DB0-7014-FFFB-4E652514F7F7}"/>
          </ac:inkMkLst>
        </pc:inkChg>
        <pc:inkChg chg="add mod">
          <ac:chgData name="Venkatasubramanian, Mani V." userId="fbe5ce37-0145-4c31-b84a-b36f8beac5f3" providerId="ADAL" clId="{5E040AA6-F30F-4C08-8B37-3D37C81C9CF7}" dt="2023-03-02T16:58:00.254" v="2439"/>
          <ac:inkMkLst>
            <pc:docMk/>
            <pc:sldMk cId="3955993786" sldId="271"/>
            <ac:inkMk id="17" creationId="{A4E26A68-35AB-2234-7772-1787FA4C5159}"/>
          </ac:inkMkLst>
        </pc:inkChg>
        <pc:inkChg chg="add mod">
          <ac:chgData name="Venkatasubramanian, Mani V." userId="fbe5ce37-0145-4c31-b84a-b36f8beac5f3" providerId="ADAL" clId="{5E040AA6-F30F-4C08-8B37-3D37C81C9CF7}" dt="2023-03-02T16:58:00.254" v="2439"/>
          <ac:inkMkLst>
            <pc:docMk/>
            <pc:sldMk cId="3955993786" sldId="271"/>
            <ac:inkMk id="21" creationId="{3DF1B4C1-F9F9-F61A-31F3-6D535F400562}"/>
          </ac:inkMkLst>
        </pc:inkChg>
        <pc:inkChg chg="add mod">
          <ac:chgData name="Venkatasubramanian, Mani V." userId="fbe5ce37-0145-4c31-b84a-b36f8beac5f3" providerId="ADAL" clId="{5E040AA6-F30F-4C08-8B37-3D37C81C9CF7}" dt="2023-03-02T16:58:00.254" v="2439"/>
          <ac:inkMkLst>
            <pc:docMk/>
            <pc:sldMk cId="3955993786" sldId="271"/>
            <ac:inkMk id="22" creationId="{A1CE143A-113F-E84C-DF1A-87E944F70F4F}"/>
          </ac:inkMkLst>
        </pc:inkChg>
        <pc:inkChg chg="add mod">
          <ac:chgData name="Venkatasubramanian, Mani V." userId="fbe5ce37-0145-4c31-b84a-b36f8beac5f3" providerId="ADAL" clId="{5E040AA6-F30F-4C08-8B37-3D37C81C9CF7}" dt="2023-03-02T16:58:00.254" v="2439"/>
          <ac:inkMkLst>
            <pc:docMk/>
            <pc:sldMk cId="3955993786" sldId="271"/>
            <ac:inkMk id="23" creationId="{4964F8F9-513B-9949-8080-6B0B5FC66556}"/>
          </ac:inkMkLst>
        </pc:inkChg>
        <pc:inkChg chg="add mod">
          <ac:chgData name="Venkatasubramanian, Mani V." userId="fbe5ce37-0145-4c31-b84a-b36f8beac5f3" providerId="ADAL" clId="{5E040AA6-F30F-4C08-8B37-3D37C81C9CF7}" dt="2023-03-02T16:58:00.254" v="2439"/>
          <ac:inkMkLst>
            <pc:docMk/>
            <pc:sldMk cId="3955993786" sldId="271"/>
            <ac:inkMk id="24" creationId="{C2362D5D-38D5-C62B-6BF7-41DCCDE2A0CC}"/>
          </ac:inkMkLst>
        </pc:inkChg>
        <pc:inkChg chg="add mod">
          <ac:chgData name="Venkatasubramanian, Mani V." userId="fbe5ce37-0145-4c31-b84a-b36f8beac5f3" providerId="ADAL" clId="{5E040AA6-F30F-4C08-8B37-3D37C81C9CF7}" dt="2023-03-02T16:58:00.254" v="2439"/>
          <ac:inkMkLst>
            <pc:docMk/>
            <pc:sldMk cId="3955993786" sldId="271"/>
            <ac:inkMk id="25" creationId="{8FE849C0-A95E-504F-B68A-7C4FCEAACF06}"/>
          </ac:inkMkLst>
        </pc:inkChg>
        <pc:inkChg chg="add mod">
          <ac:chgData name="Venkatasubramanian, Mani V." userId="fbe5ce37-0145-4c31-b84a-b36f8beac5f3" providerId="ADAL" clId="{5E040AA6-F30F-4C08-8B37-3D37C81C9CF7}" dt="2023-03-02T16:58:00.254" v="2439"/>
          <ac:inkMkLst>
            <pc:docMk/>
            <pc:sldMk cId="3955993786" sldId="271"/>
            <ac:inkMk id="26" creationId="{F5C37F79-E0CF-D938-5407-78B5BC5F9CA2}"/>
          </ac:inkMkLst>
        </pc:inkChg>
        <pc:inkChg chg="add mod">
          <ac:chgData name="Venkatasubramanian, Mani V." userId="fbe5ce37-0145-4c31-b84a-b36f8beac5f3" providerId="ADAL" clId="{5E040AA6-F30F-4C08-8B37-3D37C81C9CF7}" dt="2023-03-02T16:58:00.254" v="2439"/>
          <ac:inkMkLst>
            <pc:docMk/>
            <pc:sldMk cId="3955993786" sldId="271"/>
            <ac:inkMk id="27" creationId="{E8DEEC4E-26CF-9A73-195B-6E9652E4D8F0}"/>
          </ac:inkMkLst>
        </pc:inkChg>
        <pc:inkChg chg="add mod">
          <ac:chgData name="Venkatasubramanian, Mani V." userId="fbe5ce37-0145-4c31-b84a-b36f8beac5f3" providerId="ADAL" clId="{5E040AA6-F30F-4C08-8B37-3D37C81C9CF7}" dt="2023-03-02T16:58:00.254" v="2439"/>
          <ac:inkMkLst>
            <pc:docMk/>
            <pc:sldMk cId="3955993786" sldId="271"/>
            <ac:inkMk id="28" creationId="{CF2B4807-89E9-0937-C3D9-5BB2D210415A}"/>
          </ac:inkMkLst>
        </pc:inkChg>
        <pc:inkChg chg="add mod">
          <ac:chgData name="Venkatasubramanian, Mani V." userId="fbe5ce37-0145-4c31-b84a-b36f8beac5f3" providerId="ADAL" clId="{5E040AA6-F30F-4C08-8B37-3D37C81C9CF7}" dt="2023-03-02T16:58:00.254" v="2439"/>
          <ac:inkMkLst>
            <pc:docMk/>
            <pc:sldMk cId="3955993786" sldId="271"/>
            <ac:inkMk id="29" creationId="{8DBB73B9-7112-AD69-10DE-FD66461A10A1}"/>
          </ac:inkMkLst>
        </pc:inkChg>
        <pc:inkChg chg="add mod">
          <ac:chgData name="Venkatasubramanian, Mani V." userId="fbe5ce37-0145-4c31-b84a-b36f8beac5f3" providerId="ADAL" clId="{5E040AA6-F30F-4C08-8B37-3D37C81C9CF7}" dt="2023-03-02T16:59:24.711" v="2536"/>
          <ac:inkMkLst>
            <pc:docMk/>
            <pc:sldMk cId="3955993786" sldId="271"/>
            <ac:inkMk id="31" creationId="{69CD955D-9A4E-A0B6-8BC9-7964E2BAFA85}"/>
          </ac:inkMkLst>
        </pc:inkChg>
        <pc:inkChg chg="add mod">
          <ac:chgData name="Venkatasubramanian, Mani V." userId="fbe5ce37-0145-4c31-b84a-b36f8beac5f3" providerId="ADAL" clId="{5E040AA6-F30F-4C08-8B37-3D37C81C9CF7}" dt="2023-03-02T16:59:24.711" v="2536"/>
          <ac:inkMkLst>
            <pc:docMk/>
            <pc:sldMk cId="3955993786" sldId="271"/>
            <ac:inkMk id="32" creationId="{3DF1DD6A-9657-8F40-F9B1-CBA7287D0B2C}"/>
          </ac:inkMkLst>
        </pc:inkChg>
        <pc:inkChg chg="add mod">
          <ac:chgData name="Venkatasubramanian, Mani V." userId="fbe5ce37-0145-4c31-b84a-b36f8beac5f3" providerId="ADAL" clId="{5E040AA6-F30F-4C08-8B37-3D37C81C9CF7}" dt="2023-03-02T16:59:24.711" v="2536"/>
          <ac:inkMkLst>
            <pc:docMk/>
            <pc:sldMk cId="3955993786" sldId="271"/>
            <ac:inkMk id="33" creationId="{0C5980E5-A8BE-CA83-7BA2-AB3B1FBC5E47}"/>
          </ac:inkMkLst>
        </pc:inkChg>
        <pc:inkChg chg="add mod">
          <ac:chgData name="Venkatasubramanian, Mani V." userId="fbe5ce37-0145-4c31-b84a-b36f8beac5f3" providerId="ADAL" clId="{5E040AA6-F30F-4C08-8B37-3D37C81C9CF7}" dt="2023-03-02T16:59:24.711" v="2536"/>
          <ac:inkMkLst>
            <pc:docMk/>
            <pc:sldMk cId="3955993786" sldId="271"/>
            <ac:inkMk id="34" creationId="{A8BD4D4E-6C64-510C-CE02-9A8D9A8A1C95}"/>
          </ac:inkMkLst>
        </pc:inkChg>
        <pc:inkChg chg="add mod">
          <ac:chgData name="Venkatasubramanian, Mani V." userId="fbe5ce37-0145-4c31-b84a-b36f8beac5f3" providerId="ADAL" clId="{5E040AA6-F30F-4C08-8B37-3D37C81C9CF7}" dt="2023-03-02T16:59:24.711" v="2536"/>
          <ac:inkMkLst>
            <pc:docMk/>
            <pc:sldMk cId="3955993786" sldId="271"/>
            <ac:inkMk id="35" creationId="{0D6CB542-533E-728B-A6DC-4EBD70AB4D31}"/>
          </ac:inkMkLst>
        </pc:inkChg>
        <pc:inkChg chg="add mod">
          <ac:chgData name="Venkatasubramanian, Mani V." userId="fbe5ce37-0145-4c31-b84a-b36f8beac5f3" providerId="ADAL" clId="{5E040AA6-F30F-4C08-8B37-3D37C81C9CF7}" dt="2023-03-02T16:59:24.711" v="2536"/>
          <ac:inkMkLst>
            <pc:docMk/>
            <pc:sldMk cId="3955993786" sldId="271"/>
            <ac:inkMk id="36" creationId="{D9E8E639-F427-1C66-4CDF-FA7D5367423A}"/>
          </ac:inkMkLst>
        </pc:inkChg>
        <pc:inkChg chg="add mod">
          <ac:chgData name="Venkatasubramanian, Mani V." userId="fbe5ce37-0145-4c31-b84a-b36f8beac5f3" providerId="ADAL" clId="{5E040AA6-F30F-4C08-8B37-3D37C81C9CF7}" dt="2023-03-02T16:59:24.711" v="2536"/>
          <ac:inkMkLst>
            <pc:docMk/>
            <pc:sldMk cId="3955993786" sldId="271"/>
            <ac:inkMk id="38" creationId="{70789427-9291-0BE0-D53F-21453B29D870}"/>
          </ac:inkMkLst>
        </pc:inkChg>
        <pc:inkChg chg="add mod">
          <ac:chgData name="Venkatasubramanian, Mani V." userId="fbe5ce37-0145-4c31-b84a-b36f8beac5f3" providerId="ADAL" clId="{5E040AA6-F30F-4C08-8B37-3D37C81C9CF7}" dt="2023-03-02T16:59:24.711" v="2536"/>
          <ac:inkMkLst>
            <pc:docMk/>
            <pc:sldMk cId="3955993786" sldId="271"/>
            <ac:inkMk id="39" creationId="{7E2C72C6-F5E8-520E-878A-32D6093B2B72}"/>
          </ac:inkMkLst>
        </pc:inkChg>
        <pc:inkChg chg="add mod">
          <ac:chgData name="Venkatasubramanian, Mani V." userId="fbe5ce37-0145-4c31-b84a-b36f8beac5f3" providerId="ADAL" clId="{5E040AA6-F30F-4C08-8B37-3D37C81C9CF7}" dt="2023-03-02T16:59:24.711" v="2536"/>
          <ac:inkMkLst>
            <pc:docMk/>
            <pc:sldMk cId="3955993786" sldId="271"/>
            <ac:inkMk id="40" creationId="{1B9A32C2-43C5-AC5E-1A2F-F4C0C90EA9F1}"/>
          </ac:inkMkLst>
        </pc:inkChg>
        <pc:inkChg chg="add mod">
          <ac:chgData name="Venkatasubramanian, Mani V." userId="fbe5ce37-0145-4c31-b84a-b36f8beac5f3" providerId="ADAL" clId="{5E040AA6-F30F-4C08-8B37-3D37C81C9CF7}" dt="2023-03-02T16:59:24.711" v="2536"/>
          <ac:inkMkLst>
            <pc:docMk/>
            <pc:sldMk cId="3955993786" sldId="271"/>
            <ac:inkMk id="42" creationId="{1989280F-02C6-1C8C-94FF-CA5A46F2EB54}"/>
          </ac:inkMkLst>
        </pc:inkChg>
        <pc:inkChg chg="add mod">
          <ac:chgData name="Venkatasubramanian, Mani V." userId="fbe5ce37-0145-4c31-b84a-b36f8beac5f3" providerId="ADAL" clId="{5E040AA6-F30F-4C08-8B37-3D37C81C9CF7}" dt="2023-03-02T16:59:24.711" v="2536"/>
          <ac:inkMkLst>
            <pc:docMk/>
            <pc:sldMk cId="3955993786" sldId="271"/>
            <ac:inkMk id="43" creationId="{644C8D86-EE8A-74F9-DCE5-2C2E74BA5889}"/>
          </ac:inkMkLst>
        </pc:inkChg>
        <pc:inkChg chg="add mod">
          <ac:chgData name="Venkatasubramanian, Mani V." userId="fbe5ce37-0145-4c31-b84a-b36f8beac5f3" providerId="ADAL" clId="{5E040AA6-F30F-4C08-8B37-3D37C81C9CF7}" dt="2023-03-02T16:59:24.711" v="2536"/>
          <ac:inkMkLst>
            <pc:docMk/>
            <pc:sldMk cId="3955993786" sldId="271"/>
            <ac:inkMk id="44" creationId="{F0E22D83-97C8-756E-2824-2DCC54D86A53}"/>
          </ac:inkMkLst>
        </pc:inkChg>
        <pc:inkChg chg="add mod">
          <ac:chgData name="Venkatasubramanian, Mani V." userId="fbe5ce37-0145-4c31-b84a-b36f8beac5f3" providerId="ADAL" clId="{5E040AA6-F30F-4C08-8B37-3D37C81C9CF7}" dt="2023-03-02T16:59:24.711" v="2536"/>
          <ac:inkMkLst>
            <pc:docMk/>
            <pc:sldMk cId="3955993786" sldId="271"/>
            <ac:inkMk id="45" creationId="{B3263801-68FD-AC37-F7C8-4F91A0FA1950}"/>
          </ac:inkMkLst>
        </pc:inkChg>
        <pc:inkChg chg="add mod">
          <ac:chgData name="Venkatasubramanian, Mani V." userId="fbe5ce37-0145-4c31-b84a-b36f8beac5f3" providerId="ADAL" clId="{5E040AA6-F30F-4C08-8B37-3D37C81C9CF7}" dt="2023-03-02T16:59:24.711" v="2536"/>
          <ac:inkMkLst>
            <pc:docMk/>
            <pc:sldMk cId="3955993786" sldId="271"/>
            <ac:inkMk id="46" creationId="{516D1825-F80F-DDE7-6B65-364ADD371F37}"/>
          </ac:inkMkLst>
        </pc:inkChg>
        <pc:inkChg chg="add mod">
          <ac:chgData name="Venkatasubramanian, Mani V." userId="fbe5ce37-0145-4c31-b84a-b36f8beac5f3" providerId="ADAL" clId="{5E040AA6-F30F-4C08-8B37-3D37C81C9CF7}" dt="2023-03-02T16:59:24.711" v="2536"/>
          <ac:inkMkLst>
            <pc:docMk/>
            <pc:sldMk cId="3955993786" sldId="271"/>
            <ac:inkMk id="48" creationId="{F8133642-DE14-A0B1-8589-E6DD4D20F449}"/>
          </ac:inkMkLst>
        </pc:inkChg>
        <pc:inkChg chg="add mod">
          <ac:chgData name="Venkatasubramanian, Mani V." userId="fbe5ce37-0145-4c31-b84a-b36f8beac5f3" providerId="ADAL" clId="{5E040AA6-F30F-4C08-8B37-3D37C81C9CF7}" dt="2023-03-02T16:59:24.711" v="2536"/>
          <ac:inkMkLst>
            <pc:docMk/>
            <pc:sldMk cId="3955993786" sldId="271"/>
            <ac:inkMk id="49" creationId="{01DA4A83-DA85-9741-2951-D89B2FEA441A}"/>
          </ac:inkMkLst>
        </pc:inkChg>
        <pc:inkChg chg="add mod">
          <ac:chgData name="Venkatasubramanian, Mani V." userId="fbe5ce37-0145-4c31-b84a-b36f8beac5f3" providerId="ADAL" clId="{5E040AA6-F30F-4C08-8B37-3D37C81C9CF7}" dt="2023-03-02T16:59:24.711" v="2536"/>
          <ac:inkMkLst>
            <pc:docMk/>
            <pc:sldMk cId="3955993786" sldId="271"/>
            <ac:inkMk id="50" creationId="{013A351B-211C-9710-0E83-4597E234853F}"/>
          </ac:inkMkLst>
        </pc:inkChg>
        <pc:inkChg chg="add mod">
          <ac:chgData name="Venkatasubramanian, Mani V." userId="fbe5ce37-0145-4c31-b84a-b36f8beac5f3" providerId="ADAL" clId="{5E040AA6-F30F-4C08-8B37-3D37C81C9CF7}" dt="2023-03-02T16:59:24.711" v="2536"/>
          <ac:inkMkLst>
            <pc:docMk/>
            <pc:sldMk cId="3955993786" sldId="271"/>
            <ac:inkMk id="52" creationId="{FC91ECF5-3B58-01DE-E61A-414A82D4E47F}"/>
          </ac:inkMkLst>
        </pc:inkChg>
        <pc:inkChg chg="add mod">
          <ac:chgData name="Venkatasubramanian, Mani V." userId="fbe5ce37-0145-4c31-b84a-b36f8beac5f3" providerId="ADAL" clId="{5E040AA6-F30F-4C08-8B37-3D37C81C9CF7}" dt="2023-03-02T16:59:24.711" v="2536"/>
          <ac:inkMkLst>
            <pc:docMk/>
            <pc:sldMk cId="3955993786" sldId="271"/>
            <ac:inkMk id="53" creationId="{B9698200-90BA-4E09-0550-AEC65DA1166B}"/>
          </ac:inkMkLst>
        </pc:inkChg>
        <pc:inkChg chg="add mod">
          <ac:chgData name="Venkatasubramanian, Mani V." userId="fbe5ce37-0145-4c31-b84a-b36f8beac5f3" providerId="ADAL" clId="{5E040AA6-F30F-4C08-8B37-3D37C81C9CF7}" dt="2023-03-02T16:59:24.711" v="2536"/>
          <ac:inkMkLst>
            <pc:docMk/>
            <pc:sldMk cId="3955993786" sldId="271"/>
            <ac:inkMk id="54" creationId="{CBE81D57-C51C-D73D-8A3B-34CC280C2E5C}"/>
          </ac:inkMkLst>
        </pc:inkChg>
        <pc:inkChg chg="add mod">
          <ac:chgData name="Venkatasubramanian, Mani V." userId="fbe5ce37-0145-4c31-b84a-b36f8beac5f3" providerId="ADAL" clId="{5E040AA6-F30F-4C08-8B37-3D37C81C9CF7}" dt="2023-03-02T16:59:24.711" v="2536"/>
          <ac:inkMkLst>
            <pc:docMk/>
            <pc:sldMk cId="3955993786" sldId="271"/>
            <ac:inkMk id="55" creationId="{6ABC8592-60BC-312B-1A51-5F3F245AB263}"/>
          </ac:inkMkLst>
        </pc:inkChg>
        <pc:inkChg chg="add mod">
          <ac:chgData name="Venkatasubramanian, Mani V." userId="fbe5ce37-0145-4c31-b84a-b36f8beac5f3" providerId="ADAL" clId="{5E040AA6-F30F-4C08-8B37-3D37C81C9CF7}" dt="2023-03-02T16:59:24.711" v="2536"/>
          <ac:inkMkLst>
            <pc:docMk/>
            <pc:sldMk cId="3955993786" sldId="271"/>
            <ac:inkMk id="56" creationId="{F8057D08-151A-6129-FD91-660AE2E96CE3}"/>
          </ac:inkMkLst>
        </pc:inkChg>
        <pc:inkChg chg="add mod">
          <ac:chgData name="Venkatasubramanian, Mani V." userId="fbe5ce37-0145-4c31-b84a-b36f8beac5f3" providerId="ADAL" clId="{5E040AA6-F30F-4C08-8B37-3D37C81C9CF7}" dt="2023-03-02T16:59:24.711" v="2536"/>
          <ac:inkMkLst>
            <pc:docMk/>
            <pc:sldMk cId="3955993786" sldId="271"/>
            <ac:inkMk id="57" creationId="{37CBF337-38EE-3F1A-D370-B574BCB88A35}"/>
          </ac:inkMkLst>
        </pc:inkChg>
        <pc:inkChg chg="add mod">
          <ac:chgData name="Venkatasubramanian, Mani V." userId="fbe5ce37-0145-4c31-b84a-b36f8beac5f3" providerId="ADAL" clId="{5E040AA6-F30F-4C08-8B37-3D37C81C9CF7}" dt="2023-03-02T16:59:24.711" v="2536"/>
          <ac:inkMkLst>
            <pc:docMk/>
            <pc:sldMk cId="3955993786" sldId="271"/>
            <ac:inkMk id="58" creationId="{C0D681B4-C070-31DE-EFF3-A1FD00BC08E3}"/>
          </ac:inkMkLst>
        </pc:inkChg>
        <pc:inkChg chg="add mod">
          <ac:chgData name="Venkatasubramanian, Mani V." userId="fbe5ce37-0145-4c31-b84a-b36f8beac5f3" providerId="ADAL" clId="{5E040AA6-F30F-4C08-8B37-3D37C81C9CF7}" dt="2023-03-02T16:59:24.711" v="2536"/>
          <ac:inkMkLst>
            <pc:docMk/>
            <pc:sldMk cId="3955993786" sldId="271"/>
            <ac:inkMk id="59" creationId="{F141A06C-00E1-04CD-1130-969E8EF1D2C6}"/>
          </ac:inkMkLst>
        </pc:inkChg>
        <pc:inkChg chg="add mod">
          <ac:chgData name="Venkatasubramanian, Mani V." userId="fbe5ce37-0145-4c31-b84a-b36f8beac5f3" providerId="ADAL" clId="{5E040AA6-F30F-4C08-8B37-3D37C81C9CF7}" dt="2023-03-02T16:59:24.711" v="2536"/>
          <ac:inkMkLst>
            <pc:docMk/>
            <pc:sldMk cId="3955993786" sldId="271"/>
            <ac:inkMk id="60" creationId="{516D730E-18BC-E032-7298-CA435FA6A457}"/>
          </ac:inkMkLst>
        </pc:inkChg>
        <pc:inkChg chg="add mod">
          <ac:chgData name="Venkatasubramanian, Mani V." userId="fbe5ce37-0145-4c31-b84a-b36f8beac5f3" providerId="ADAL" clId="{5E040AA6-F30F-4C08-8B37-3D37C81C9CF7}" dt="2023-03-02T16:59:24.711" v="2536"/>
          <ac:inkMkLst>
            <pc:docMk/>
            <pc:sldMk cId="3955993786" sldId="271"/>
            <ac:inkMk id="61" creationId="{FFAD6540-A7BC-DF57-83BA-2F96A8B90699}"/>
          </ac:inkMkLst>
        </pc:inkChg>
        <pc:inkChg chg="add mod">
          <ac:chgData name="Venkatasubramanian, Mani V." userId="fbe5ce37-0145-4c31-b84a-b36f8beac5f3" providerId="ADAL" clId="{5E040AA6-F30F-4C08-8B37-3D37C81C9CF7}" dt="2023-03-02T16:59:24.711" v="2536"/>
          <ac:inkMkLst>
            <pc:docMk/>
            <pc:sldMk cId="3955993786" sldId="271"/>
            <ac:inkMk id="62" creationId="{7C6E7249-AC78-C04E-2FAE-A265BF863C36}"/>
          </ac:inkMkLst>
        </pc:inkChg>
        <pc:inkChg chg="add mod">
          <ac:chgData name="Venkatasubramanian, Mani V." userId="fbe5ce37-0145-4c31-b84a-b36f8beac5f3" providerId="ADAL" clId="{5E040AA6-F30F-4C08-8B37-3D37C81C9CF7}" dt="2023-03-02T16:59:24.711" v="2536"/>
          <ac:inkMkLst>
            <pc:docMk/>
            <pc:sldMk cId="3955993786" sldId="271"/>
            <ac:inkMk id="63" creationId="{4F5C17FF-98A7-078D-BC36-69B5D5F271B0}"/>
          </ac:inkMkLst>
        </pc:inkChg>
        <pc:inkChg chg="add mod">
          <ac:chgData name="Venkatasubramanian, Mani V." userId="fbe5ce37-0145-4c31-b84a-b36f8beac5f3" providerId="ADAL" clId="{5E040AA6-F30F-4C08-8B37-3D37C81C9CF7}" dt="2023-03-02T16:59:24.711" v="2536"/>
          <ac:inkMkLst>
            <pc:docMk/>
            <pc:sldMk cId="3955993786" sldId="271"/>
            <ac:inkMk id="64" creationId="{DDF798EF-9A09-FBEF-2BC8-DFB5EE9F2D9E}"/>
          </ac:inkMkLst>
        </pc:inkChg>
        <pc:inkChg chg="add mod">
          <ac:chgData name="Venkatasubramanian, Mani V." userId="fbe5ce37-0145-4c31-b84a-b36f8beac5f3" providerId="ADAL" clId="{5E040AA6-F30F-4C08-8B37-3D37C81C9CF7}" dt="2023-03-02T16:59:24.711" v="2536"/>
          <ac:inkMkLst>
            <pc:docMk/>
            <pc:sldMk cId="3955993786" sldId="271"/>
            <ac:inkMk id="65" creationId="{629D067E-8545-244D-83A9-D3665E99160F}"/>
          </ac:inkMkLst>
        </pc:inkChg>
        <pc:inkChg chg="add mod">
          <ac:chgData name="Venkatasubramanian, Mani V." userId="fbe5ce37-0145-4c31-b84a-b36f8beac5f3" providerId="ADAL" clId="{5E040AA6-F30F-4C08-8B37-3D37C81C9CF7}" dt="2023-03-02T16:59:24.711" v="2536"/>
          <ac:inkMkLst>
            <pc:docMk/>
            <pc:sldMk cId="3955993786" sldId="271"/>
            <ac:inkMk id="66" creationId="{7626FEEF-F078-9751-1F27-A61028FC7DE8}"/>
          </ac:inkMkLst>
        </pc:inkChg>
        <pc:inkChg chg="add mod">
          <ac:chgData name="Venkatasubramanian, Mani V." userId="fbe5ce37-0145-4c31-b84a-b36f8beac5f3" providerId="ADAL" clId="{5E040AA6-F30F-4C08-8B37-3D37C81C9CF7}" dt="2023-03-02T16:59:24.711" v="2536"/>
          <ac:inkMkLst>
            <pc:docMk/>
            <pc:sldMk cId="3955993786" sldId="271"/>
            <ac:inkMk id="67" creationId="{B2C15D47-8476-F403-712E-4C306E5DAE1F}"/>
          </ac:inkMkLst>
        </pc:inkChg>
        <pc:inkChg chg="add mod">
          <ac:chgData name="Venkatasubramanian, Mani V." userId="fbe5ce37-0145-4c31-b84a-b36f8beac5f3" providerId="ADAL" clId="{5E040AA6-F30F-4C08-8B37-3D37C81C9CF7}" dt="2023-03-02T16:59:24.711" v="2536"/>
          <ac:inkMkLst>
            <pc:docMk/>
            <pc:sldMk cId="3955993786" sldId="271"/>
            <ac:inkMk id="68" creationId="{481CE8C6-55E4-14E5-9D0F-70532E32508F}"/>
          </ac:inkMkLst>
        </pc:inkChg>
        <pc:inkChg chg="add mod">
          <ac:chgData name="Venkatasubramanian, Mani V." userId="fbe5ce37-0145-4c31-b84a-b36f8beac5f3" providerId="ADAL" clId="{5E040AA6-F30F-4C08-8B37-3D37C81C9CF7}" dt="2023-03-02T16:59:24.711" v="2536"/>
          <ac:inkMkLst>
            <pc:docMk/>
            <pc:sldMk cId="3955993786" sldId="271"/>
            <ac:inkMk id="69" creationId="{88426F17-36EF-7A54-F0C0-592944AB0FA6}"/>
          </ac:inkMkLst>
        </pc:inkChg>
        <pc:inkChg chg="add mod">
          <ac:chgData name="Venkatasubramanian, Mani V." userId="fbe5ce37-0145-4c31-b84a-b36f8beac5f3" providerId="ADAL" clId="{5E040AA6-F30F-4C08-8B37-3D37C81C9CF7}" dt="2023-03-02T16:59:24.711" v="2536"/>
          <ac:inkMkLst>
            <pc:docMk/>
            <pc:sldMk cId="3955993786" sldId="271"/>
            <ac:inkMk id="70" creationId="{FFC42EBC-ADE5-3BED-CDEB-AF302D94FC7E}"/>
          </ac:inkMkLst>
        </pc:inkChg>
        <pc:inkChg chg="add mod">
          <ac:chgData name="Venkatasubramanian, Mani V." userId="fbe5ce37-0145-4c31-b84a-b36f8beac5f3" providerId="ADAL" clId="{5E040AA6-F30F-4C08-8B37-3D37C81C9CF7}" dt="2023-03-02T16:59:24.711" v="2536"/>
          <ac:inkMkLst>
            <pc:docMk/>
            <pc:sldMk cId="3955993786" sldId="271"/>
            <ac:inkMk id="71" creationId="{CA9013D9-9829-01B5-8FF4-69E4F5871324}"/>
          </ac:inkMkLst>
        </pc:inkChg>
        <pc:inkChg chg="add mod">
          <ac:chgData name="Venkatasubramanian, Mani V." userId="fbe5ce37-0145-4c31-b84a-b36f8beac5f3" providerId="ADAL" clId="{5E040AA6-F30F-4C08-8B37-3D37C81C9CF7}" dt="2023-03-02T16:59:24.711" v="2536"/>
          <ac:inkMkLst>
            <pc:docMk/>
            <pc:sldMk cId="3955993786" sldId="271"/>
            <ac:inkMk id="72" creationId="{5D236B85-D970-B588-AE8C-0B6419F0B5E7}"/>
          </ac:inkMkLst>
        </pc:inkChg>
        <pc:inkChg chg="add mod">
          <ac:chgData name="Venkatasubramanian, Mani V." userId="fbe5ce37-0145-4c31-b84a-b36f8beac5f3" providerId="ADAL" clId="{5E040AA6-F30F-4C08-8B37-3D37C81C9CF7}" dt="2023-03-02T16:59:24.711" v="2536"/>
          <ac:inkMkLst>
            <pc:docMk/>
            <pc:sldMk cId="3955993786" sldId="271"/>
            <ac:inkMk id="73" creationId="{2837416C-6DD8-7DB1-C125-39E7D6395FCD}"/>
          </ac:inkMkLst>
        </pc:inkChg>
        <pc:inkChg chg="add mod">
          <ac:chgData name="Venkatasubramanian, Mani V." userId="fbe5ce37-0145-4c31-b84a-b36f8beac5f3" providerId="ADAL" clId="{5E040AA6-F30F-4C08-8B37-3D37C81C9CF7}" dt="2023-03-02T16:59:24.711" v="2536"/>
          <ac:inkMkLst>
            <pc:docMk/>
            <pc:sldMk cId="3955993786" sldId="271"/>
            <ac:inkMk id="75" creationId="{FC876F95-6298-3616-6587-0D6734751592}"/>
          </ac:inkMkLst>
        </pc:inkChg>
        <pc:inkChg chg="add mod">
          <ac:chgData name="Venkatasubramanian, Mani V." userId="fbe5ce37-0145-4c31-b84a-b36f8beac5f3" providerId="ADAL" clId="{5E040AA6-F30F-4C08-8B37-3D37C81C9CF7}" dt="2023-03-02T16:59:24.711" v="2536"/>
          <ac:inkMkLst>
            <pc:docMk/>
            <pc:sldMk cId="3955993786" sldId="271"/>
            <ac:inkMk id="76" creationId="{B50F96D2-0B21-4E61-6B55-941DC95572E8}"/>
          </ac:inkMkLst>
        </pc:inkChg>
        <pc:inkChg chg="add mod">
          <ac:chgData name="Venkatasubramanian, Mani V." userId="fbe5ce37-0145-4c31-b84a-b36f8beac5f3" providerId="ADAL" clId="{5E040AA6-F30F-4C08-8B37-3D37C81C9CF7}" dt="2023-03-02T16:59:24.711" v="2536"/>
          <ac:inkMkLst>
            <pc:docMk/>
            <pc:sldMk cId="3955993786" sldId="271"/>
            <ac:inkMk id="78" creationId="{73973398-1F42-6DC2-C988-6E6E76BD08F1}"/>
          </ac:inkMkLst>
        </pc:inkChg>
        <pc:inkChg chg="add mod">
          <ac:chgData name="Venkatasubramanian, Mani V." userId="fbe5ce37-0145-4c31-b84a-b36f8beac5f3" providerId="ADAL" clId="{5E040AA6-F30F-4C08-8B37-3D37C81C9CF7}" dt="2023-03-02T16:59:24.711" v="2536"/>
          <ac:inkMkLst>
            <pc:docMk/>
            <pc:sldMk cId="3955993786" sldId="271"/>
            <ac:inkMk id="79" creationId="{1656E7F5-F4C3-7C0C-1D57-4ECA0430D7CA}"/>
          </ac:inkMkLst>
        </pc:inkChg>
        <pc:inkChg chg="add mod">
          <ac:chgData name="Venkatasubramanian, Mani V." userId="fbe5ce37-0145-4c31-b84a-b36f8beac5f3" providerId="ADAL" clId="{5E040AA6-F30F-4C08-8B37-3D37C81C9CF7}" dt="2023-03-02T16:59:24.711" v="2536"/>
          <ac:inkMkLst>
            <pc:docMk/>
            <pc:sldMk cId="3955993786" sldId="271"/>
            <ac:inkMk id="80" creationId="{BF3C0476-5946-778B-7002-F41C8C212C9E}"/>
          </ac:inkMkLst>
        </pc:inkChg>
        <pc:inkChg chg="add mod">
          <ac:chgData name="Venkatasubramanian, Mani V." userId="fbe5ce37-0145-4c31-b84a-b36f8beac5f3" providerId="ADAL" clId="{5E040AA6-F30F-4C08-8B37-3D37C81C9CF7}" dt="2023-03-02T16:59:24.711" v="2536"/>
          <ac:inkMkLst>
            <pc:docMk/>
            <pc:sldMk cId="3955993786" sldId="271"/>
            <ac:inkMk id="81" creationId="{B3F6EBE0-27D5-8274-E547-4892D349F21A}"/>
          </ac:inkMkLst>
        </pc:inkChg>
        <pc:inkChg chg="add mod">
          <ac:chgData name="Venkatasubramanian, Mani V." userId="fbe5ce37-0145-4c31-b84a-b36f8beac5f3" providerId="ADAL" clId="{5E040AA6-F30F-4C08-8B37-3D37C81C9CF7}" dt="2023-03-02T16:59:24.711" v="2536"/>
          <ac:inkMkLst>
            <pc:docMk/>
            <pc:sldMk cId="3955993786" sldId="271"/>
            <ac:inkMk id="82" creationId="{95F6911B-6F83-92D0-0D5F-B261A0F728D9}"/>
          </ac:inkMkLst>
        </pc:inkChg>
        <pc:inkChg chg="add mod">
          <ac:chgData name="Venkatasubramanian, Mani V." userId="fbe5ce37-0145-4c31-b84a-b36f8beac5f3" providerId="ADAL" clId="{5E040AA6-F30F-4C08-8B37-3D37C81C9CF7}" dt="2023-03-02T16:59:24.711" v="2536"/>
          <ac:inkMkLst>
            <pc:docMk/>
            <pc:sldMk cId="3955993786" sldId="271"/>
            <ac:inkMk id="83" creationId="{2BA83405-84E9-F8AF-3C68-17018D3E336E}"/>
          </ac:inkMkLst>
        </pc:inkChg>
        <pc:inkChg chg="add mod">
          <ac:chgData name="Venkatasubramanian, Mani V." userId="fbe5ce37-0145-4c31-b84a-b36f8beac5f3" providerId="ADAL" clId="{5E040AA6-F30F-4C08-8B37-3D37C81C9CF7}" dt="2023-03-02T16:59:24.711" v="2536"/>
          <ac:inkMkLst>
            <pc:docMk/>
            <pc:sldMk cId="3955993786" sldId="271"/>
            <ac:inkMk id="84" creationId="{ECE33AB2-095E-2306-F9BC-2CD7DE0C25A7}"/>
          </ac:inkMkLst>
        </pc:inkChg>
        <pc:inkChg chg="add mod">
          <ac:chgData name="Venkatasubramanian, Mani V." userId="fbe5ce37-0145-4c31-b84a-b36f8beac5f3" providerId="ADAL" clId="{5E040AA6-F30F-4C08-8B37-3D37C81C9CF7}" dt="2023-03-02T16:59:24.711" v="2536"/>
          <ac:inkMkLst>
            <pc:docMk/>
            <pc:sldMk cId="3955993786" sldId="271"/>
            <ac:inkMk id="85" creationId="{570373E2-E3F7-9171-E2A4-EBE36D2AF4FB}"/>
          </ac:inkMkLst>
        </pc:inkChg>
        <pc:inkChg chg="add mod">
          <ac:chgData name="Venkatasubramanian, Mani V." userId="fbe5ce37-0145-4c31-b84a-b36f8beac5f3" providerId="ADAL" clId="{5E040AA6-F30F-4C08-8B37-3D37C81C9CF7}" dt="2023-03-02T16:59:24.711" v="2536"/>
          <ac:inkMkLst>
            <pc:docMk/>
            <pc:sldMk cId="3955993786" sldId="271"/>
            <ac:inkMk id="86" creationId="{BF14E91E-5BF2-5BCB-B3FB-ADCBCE0A6525}"/>
          </ac:inkMkLst>
        </pc:inkChg>
        <pc:inkChg chg="add mod">
          <ac:chgData name="Venkatasubramanian, Mani V." userId="fbe5ce37-0145-4c31-b84a-b36f8beac5f3" providerId="ADAL" clId="{5E040AA6-F30F-4C08-8B37-3D37C81C9CF7}" dt="2023-03-02T16:59:24.711" v="2536"/>
          <ac:inkMkLst>
            <pc:docMk/>
            <pc:sldMk cId="3955993786" sldId="271"/>
            <ac:inkMk id="87" creationId="{C408FD7B-5583-DFFA-7885-3A9CB772A909}"/>
          </ac:inkMkLst>
        </pc:inkChg>
        <pc:inkChg chg="add mod">
          <ac:chgData name="Venkatasubramanian, Mani V." userId="fbe5ce37-0145-4c31-b84a-b36f8beac5f3" providerId="ADAL" clId="{5E040AA6-F30F-4C08-8B37-3D37C81C9CF7}" dt="2023-03-02T16:59:24.711" v="2536"/>
          <ac:inkMkLst>
            <pc:docMk/>
            <pc:sldMk cId="3955993786" sldId="271"/>
            <ac:inkMk id="88" creationId="{77FA932D-3508-8CDB-E4B0-02A720C340E4}"/>
          </ac:inkMkLst>
        </pc:inkChg>
        <pc:inkChg chg="add mod">
          <ac:chgData name="Venkatasubramanian, Mani V." userId="fbe5ce37-0145-4c31-b84a-b36f8beac5f3" providerId="ADAL" clId="{5E040AA6-F30F-4C08-8B37-3D37C81C9CF7}" dt="2023-03-02T16:59:24.711" v="2536"/>
          <ac:inkMkLst>
            <pc:docMk/>
            <pc:sldMk cId="3955993786" sldId="271"/>
            <ac:inkMk id="89" creationId="{88F09654-C57C-9DC0-D963-A02888250708}"/>
          </ac:inkMkLst>
        </pc:inkChg>
        <pc:inkChg chg="add mod">
          <ac:chgData name="Venkatasubramanian, Mani V." userId="fbe5ce37-0145-4c31-b84a-b36f8beac5f3" providerId="ADAL" clId="{5E040AA6-F30F-4C08-8B37-3D37C81C9CF7}" dt="2023-03-02T16:59:24.711" v="2536"/>
          <ac:inkMkLst>
            <pc:docMk/>
            <pc:sldMk cId="3955993786" sldId="271"/>
            <ac:inkMk id="90" creationId="{92B50351-D6BB-C795-5A46-6D3DF056C0EB}"/>
          </ac:inkMkLst>
        </pc:inkChg>
        <pc:inkChg chg="add mod">
          <ac:chgData name="Venkatasubramanian, Mani V." userId="fbe5ce37-0145-4c31-b84a-b36f8beac5f3" providerId="ADAL" clId="{5E040AA6-F30F-4C08-8B37-3D37C81C9CF7}" dt="2023-03-02T16:59:24.711" v="2536"/>
          <ac:inkMkLst>
            <pc:docMk/>
            <pc:sldMk cId="3955993786" sldId="271"/>
            <ac:inkMk id="93" creationId="{1ED922BC-FBFA-3E6E-8E0D-19E2F79A0E7A}"/>
          </ac:inkMkLst>
        </pc:inkChg>
        <pc:inkChg chg="add mod">
          <ac:chgData name="Venkatasubramanian, Mani V." userId="fbe5ce37-0145-4c31-b84a-b36f8beac5f3" providerId="ADAL" clId="{5E040AA6-F30F-4C08-8B37-3D37C81C9CF7}" dt="2023-03-02T16:59:24.711" v="2536"/>
          <ac:inkMkLst>
            <pc:docMk/>
            <pc:sldMk cId="3955993786" sldId="271"/>
            <ac:inkMk id="94" creationId="{C9306C94-AA9D-0263-8AA5-E2DA2F92FBD4}"/>
          </ac:inkMkLst>
        </pc:inkChg>
        <pc:inkChg chg="add mod">
          <ac:chgData name="Venkatasubramanian, Mani V." userId="fbe5ce37-0145-4c31-b84a-b36f8beac5f3" providerId="ADAL" clId="{5E040AA6-F30F-4C08-8B37-3D37C81C9CF7}" dt="2023-03-02T16:59:24.711" v="2536"/>
          <ac:inkMkLst>
            <pc:docMk/>
            <pc:sldMk cId="3955993786" sldId="271"/>
            <ac:inkMk id="95" creationId="{0EA7A812-0E19-DA2E-6524-BCCFD24DEF75}"/>
          </ac:inkMkLst>
        </pc:inkChg>
        <pc:inkChg chg="add mod">
          <ac:chgData name="Venkatasubramanian, Mani V." userId="fbe5ce37-0145-4c31-b84a-b36f8beac5f3" providerId="ADAL" clId="{5E040AA6-F30F-4C08-8B37-3D37C81C9CF7}" dt="2023-03-02T16:59:24.711" v="2536"/>
          <ac:inkMkLst>
            <pc:docMk/>
            <pc:sldMk cId="3955993786" sldId="271"/>
            <ac:inkMk id="96" creationId="{78B28A1C-684B-458A-29CB-22AF3752035E}"/>
          </ac:inkMkLst>
        </pc:inkChg>
        <pc:inkChg chg="add mod">
          <ac:chgData name="Venkatasubramanian, Mani V." userId="fbe5ce37-0145-4c31-b84a-b36f8beac5f3" providerId="ADAL" clId="{5E040AA6-F30F-4C08-8B37-3D37C81C9CF7}" dt="2023-03-02T16:59:24.711" v="2536"/>
          <ac:inkMkLst>
            <pc:docMk/>
            <pc:sldMk cId="3955993786" sldId="271"/>
            <ac:inkMk id="97" creationId="{363C99CE-B2D2-3100-ACF5-3AC16325B3A5}"/>
          </ac:inkMkLst>
        </pc:inkChg>
        <pc:inkChg chg="add mod">
          <ac:chgData name="Venkatasubramanian, Mani V." userId="fbe5ce37-0145-4c31-b84a-b36f8beac5f3" providerId="ADAL" clId="{5E040AA6-F30F-4C08-8B37-3D37C81C9CF7}" dt="2023-03-02T16:59:24.711" v="2536"/>
          <ac:inkMkLst>
            <pc:docMk/>
            <pc:sldMk cId="3955993786" sldId="271"/>
            <ac:inkMk id="98" creationId="{E679A99A-E14E-D080-0442-74746E8B9921}"/>
          </ac:inkMkLst>
        </pc:inkChg>
        <pc:inkChg chg="add mod">
          <ac:chgData name="Venkatasubramanian, Mani V." userId="fbe5ce37-0145-4c31-b84a-b36f8beac5f3" providerId="ADAL" clId="{5E040AA6-F30F-4C08-8B37-3D37C81C9CF7}" dt="2023-03-02T16:59:24.711" v="2536"/>
          <ac:inkMkLst>
            <pc:docMk/>
            <pc:sldMk cId="3955993786" sldId="271"/>
            <ac:inkMk id="99" creationId="{C4F7D701-0B69-858A-4F01-5E7514AA315E}"/>
          </ac:inkMkLst>
        </pc:inkChg>
        <pc:inkChg chg="add mod">
          <ac:chgData name="Venkatasubramanian, Mani V." userId="fbe5ce37-0145-4c31-b84a-b36f8beac5f3" providerId="ADAL" clId="{5E040AA6-F30F-4C08-8B37-3D37C81C9CF7}" dt="2023-03-02T16:59:24.711" v="2536"/>
          <ac:inkMkLst>
            <pc:docMk/>
            <pc:sldMk cId="3955993786" sldId="271"/>
            <ac:inkMk id="100" creationId="{58B5097E-1C63-8F3A-29C8-AC173AC465D9}"/>
          </ac:inkMkLst>
        </pc:inkChg>
        <pc:inkChg chg="add mod">
          <ac:chgData name="Venkatasubramanian, Mani V." userId="fbe5ce37-0145-4c31-b84a-b36f8beac5f3" providerId="ADAL" clId="{5E040AA6-F30F-4C08-8B37-3D37C81C9CF7}" dt="2023-03-02T16:59:24.711" v="2536"/>
          <ac:inkMkLst>
            <pc:docMk/>
            <pc:sldMk cId="3955993786" sldId="271"/>
            <ac:inkMk id="101" creationId="{5E14080F-5B04-0E84-5D8F-9394FC003631}"/>
          </ac:inkMkLst>
        </pc:inkChg>
        <pc:inkChg chg="add mod">
          <ac:chgData name="Venkatasubramanian, Mani V." userId="fbe5ce37-0145-4c31-b84a-b36f8beac5f3" providerId="ADAL" clId="{5E040AA6-F30F-4C08-8B37-3D37C81C9CF7}" dt="2023-03-02T16:59:24.711" v="2536"/>
          <ac:inkMkLst>
            <pc:docMk/>
            <pc:sldMk cId="3955993786" sldId="271"/>
            <ac:inkMk id="102" creationId="{65EF060B-61AD-ED0B-0418-EE74546B59A8}"/>
          </ac:inkMkLst>
        </pc:inkChg>
        <pc:inkChg chg="add mod">
          <ac:chgData name="Venkatasubramanian, Mani V." userId="fbe5ce37-0145-4c31-b84a-b36f8beac5f3" providerId="ADAL" clId="{5E040AA6-F30F-4C08-8B37-3D37C81C9CF7}" dt="2023-03-02T16:59:24.711" v="2536"/>
          <ac:inkMkLst>
            <pc:docMk/>
            <pc:sldMk cId="3955993786" sldId="271"/>
            <ac:inkMk id="103" creationId="{A57EB33F-4323-8586-53F7-3C6C91804A0C}"/>
          </ac:inkMkLst>
        </pc:inkChg>
        <pc:inkChg chg="add mod">
          <ac:chgData name="Venkatasubramanian, Mani V." userId="fbe5ce37-0145-4c31-b84a-b36f8beac5f3" providerId="ADAL" clId="{5E040AA6-F30F-4C08-8B37-3D37C81C9CF7}" dt="2023-03-02T16:59:24.711" v="2536"/>
          <ac:inkMkLst>
            <pc:docMk/>
            <pc:sldMk cId="3955993786" sldId="271"/>
            <ac:inkMk id="106" creationId="{484A1831-305C-BFF7-FE1B-314624303A12}"/>
          </ac:inkMkLst>
        </pc:inkChg>
        <pc:inkChg chg="add mod">
          <ac:chgData name="Venkatasubramanian, Mani V." userId="fbe5ce37-0145-4c31-b84a-b36f8beac5f3" providerId="ADAL" clId="{5E040AA6-F30F-4C08-8B37-3D37C81C9CF7}" dt="2023-03-02T16:59:24.711" v="2536"/>
          <ac:inkMkLst>
            <pc:docMk/>
            <pc:sldMk cId="3955993786" sldId="271"/>
            <ac:inkMk id="107" creationId="{7FA8EA39-7263-ABF9-2082-9C400644E010}"/>
          </ac:inkMkLst>
        </pc:inkChg>
        <pc:inkChg chg="add mod">
          <ac:chgData name="Venkatasubramanian, Mani V." userId="fbe5ce37-0145-4c31-b84a-b36f8beac5f3" providerId="ADAL" clId="{5E040AA6-F30F-4C08-8B37-3D37C81C9CF7}" dt="2023-03-02T16:59:24.711" v="2536"/>
          <ac:inkMkLst>
            <pc:docMk/>
            <pc:sldMk cId="3955993786" sldId="271"/>
            <ac:inkMk id="108" creationId="{B3401FED-A55D-EB9F-1B5F-68313E7B353F}"/>
          </ac:inkMkLst>
        </pc:inkChg>
        <pc:inkChg chg="add mod">
          <ac:chgData name="Venkatasubramanian, Mani V." userId="fbe5ce37-0145-4c31-b84a-b36f8beac5f3" providerId="ADAL" clId="{5E040AA6-F30F-4C08-8B37-3D37C81C9CF7}" dt="2023-03-02T16:59:24.711" v="2536"/>
          <ac:inkMkLst>
            <pc:docMk/>
            <pc:sldMk cId="3955993786" sldId="271"/>
            <ac:inkMk id="109" creationId="{FE5B0A72-7D1B-00E0-D56A-7C5AAA533F61}"/>
          </ac:inkMkLst>
        </pc:inkChg>
        <pc:inkChg chg="add mod">
          <ac:chgData name="Venkatasubramanian, Mani V." userId="fbe5ce37-0145-4c31-b84a-b36f8beac5f3" providerId="ADAL" clId="{5E040AA6-F30F-4C08-8B37-3D37C81C9CF7}" dt="2023-03-02T16:59:24.711" v="2536"/>
          <ac:inkMkLst>
            <pc:docMk/>
            <pc:sldMk cId="3955993786" sldId="271"/>
            <ac:inkMk id="110" creationId="{5D54CEB2-B077-A06C-F534-0F9115279954}"/>
          </ac:inkMkLst>
        </pc:inkChg>
        <pc:inkChg chg="add mod">
          <ac:chgData name="Venkatasubramanian, Mani V." userId="fbe5ce37-0145-4c31-b84a-b36f8beac5f3" providerId="ADAL" clId="{5E040AA6-F30F-4C08-8B37-3D37C81C9CF7}" dt="2023-03-02T16:59:24.711" v="2536"/>
          <ac:inkMkLst>
            <pc:docMk/>
            <pc:sldMk cId="3955993786" sldId="271"/>
            <ac:inkMk id="111" creationId="{ADDE0817-CD20-289A-A6F7-F336FB89F335}"/>
          </ac:inkMkLst>
        </pc:inkChg>
        <pc:inkChg chg="add mod">
          <ac:chgData name="Venkatasubramanian, Mani V." userId="fbe5ce37-0145-4c31-b84a-b36f8beac5f3" providerId="ADAL" clId="{5E040AA6-F30F-4C08-8B37-3D37C81C9CF7}" dt="2023-03-02T16:59:24.711" v="2536"/>
          <ac:inkMkLst>
            <pc:docMk/>
            <pc:sldMk cId="3955993786" sldId="271"/>
            <ac:inkMk id="112" creationId="{7C9C3833-6790-FFD3-0532-431C28145BAA}"/>
          </ac:inkMkLst>
        </pc:inkChg>
        <pc:inkChg chg="add mod">
          <ac:chgData name="Venkatasubramanian, Mani V." userId="fbe5ce37-0145-4c31-b84a-b36f8beac5f3" providerId="ADAL" clId="{5E040AA6-F30F-4C08-8B37-3D37C81C9CF7}" dt="2023-03-02T16:59:24.711" v="2536"/>
          <ac:inkMkLst>
            <pc:docMk/>
            <pc:sldMk cId="3955993786" sldId="271"/>
            <ac:inkMk id="113" creationId="{251EB338-B050-C773-5738-FA9D64D8DEED}"/>
          </ac:inkMkLst>
        </pc:inkChg>
        <pc:inkChg chg="add mod">
          <ac:chgData name="Venkatasubramanian, Mani V." userId="fbe5ce37-0145-4c31-b84a-b36f8beac5f3" providerId="ADAL" clId="{5E040AA6-F30F-4C08-8B37-3D37C81C9CF7}" dt="2023-03-02T16:59:24.711" v="2536"/>
          <ac:inkMkLst>
            <pc:docMk/>
            <pc:sldMk cId="3955993786" sldId="271"/>
            <ac:inkMk id="114" creationId="{8554BCDF-D764-4C51-748D-E36A0FDE6CA6}"/>
          </ac:inkMkLst>
        </pc:inkChg>
        <pc:inkChg chg="add mod">
          <ac:chgData name="Venkatasubramanian, Mani V." userId="fbe5ce37-0145-4c31-b84a-b36f8beac5f3" providerId="ADAL" clId="{5E040AA6-F30F-4C08-8B37-3D37C81C9CF7}" dt="2023-03-02T16:59:24.711" v="2536"/>
          <ac:inkMkLst>
            <pc:docMk/>
            <pc:sldMk cId="3955993786" sldId="271"/>
            <ac:inkMk id="115" creationId="{49DC93A2-BA00-4B8E-7186-A4B57BD12215}"/>
          </ac:inkMkLst>
        </pc:inkChg>
        <pc:inkChg chg="add mod">
          <ac:chgData name="Venkatasubramanian, Mani V." userId="fbe5ce37-0145-4c31-b84a-b36f8beac5f3" providerId="ADAL" clId="{5E040AA6-F30F-4C08-8B37-3D37C81C9CF7}" dt="2023-03-02T16:59:24.711" v="2536"/>
          <ac:inkMkLst>
            <pc:docMk/>
            <pc:sldMk cId="3955993786" sldId="271"/>
            <ac:inkMk id="116" creationId="{62E9BF94-4947-7842-54A9-192B0F149D39}"/>
          </ac:inkMkLst>
        </pc:inkChg>
        <pc:inkChg chg="add mod">
          <ac:chgData name="Venkatasubramanian, Mani V." userId="fbe5ce37-0145-4c31-b84a-b36f8beac5f3" providerId="ADAL" clId="{5E040AA6-F30F-4C08-8B37-3D37C81C9CF7}" dt="2023-03-02T16:59:24.711" v="2536"/>
          <ac:inkMkLst>
            <pc:docMk/>
            <pc:sldMk cId="3955993786" sldId="271"/>
            <ac:inkMk id="117" creationId="{EEA372D6-333F-83CB-FCB0-2B8ABEA0FFE7}"/>
          </ac:inkMkLst>
        </pc:inkChg>
        <pc:inkChg chg="add mod">
          <ac:chgData name="Venkatasubramanian, Mani V." userId="fbe5ce37-0145-4c31-b84a-b36f8beac5f3" providerId="ADAL" clId="{5E040AA6-F30F-4C08-8B37-3D37C81C9CF7}" dt="2023-03-02T16:59:24.711" v="2536"/>
          <ac:inkMkLst>
            <pc:docMk/>
            <pc:sldMk cId="3955993786" sldId="271"/>
            <ac:inkMk id="121" creationId="{060628B2-BB8B-BF61-9655-C86A902A2B76}"/>
          </ac:inkMkLst>
        </pc:inkChg>
        <pc:inkChg chg="add mod">
          <ac:chgData name="Venkatasubramanian, Mani V." userId="fbe5ce37-0145-4c31-b84a-b36f8beac5f3" providerId="ADAL" clId="{5E040AA6-F30F-4C08-8B37-3D37C81C9CF7}" dt="2023-03-02T16:59:24.711" v="2536"/>
          <ac:inkMkLst>
            <pc:docMk/>
            <pc:sldMk cId="3955993786" sldId="271"/>
            <ac:inkMk id="122" creationId="{47E810D0-42CF-2EDE-FA0C-09A63C712A2D}"/>
          </ac:inkMkLst>
        </pc:inkChg>
        <pc:inkChg chg="add mod">
          <ac:chgData name="Venkatasubramanian, Mani V." userId="fbe5ce37-0145-4c31-b84a-b36f8beac5f3" providerId="ADAL" clId="{5E040AA6-F30F-4C08-8B37-3D37C81C9CF7}" dt="2023-03-02T16:59:24.711" v="2536"/>
          <ac:inkMkLst>
            <pc:docMk/>
            <pc:sldMk cId="3955993786" sldId="271"/>
            <ac:inkMk id="123" creationId="{45645D75-05D5-1587-2B9D-2075A55F5FB7}"/>
          </ac:inkMkLst>
        </pc:inkChg>
        <pc:inkChg chg="add mod">
          <ac:chgData name="Venkatasubramanian, Mani V." userId="fbe5ce37-0145-4c31-b84a-b36f8beac5f3" providerId="ADAL" clId="{5E040AA6-F30F-4C08-8B37-3D37C81C9CF7}" dt="2023-03-02T16:59:24.711" v="2536"/>
          <ac:inkMkLst>
            <pc:docMk/>
            <pc:sldMk cId="3955993786" sldId="271"/>
            <ac:inkMk id="124" creationId="{74B7FB8B-EE8F-5FF4-2F0E-3576BC80AF44}"/>
          </ac:inkMkLst>
        </pc:inkChg>
        <pc:inkChg chg="add mod">
          <ac:chgData name="Venkatasubramanian, Mani V." userId="fbe5ce37-0145-4c31-b84a-b36f8beac5f3" providerId="ADAL" clId="{5E040AA6-F30F-4C08-8B37-3D37C81C9CF7}" dt="2023-03-02T16:59:24.711" v="2536"/>
          <ac:inkMkLst>
            <pc:docMk/>
            <pc:sldMk cId="3955993786" sldId="271"/>
            <ac:inkMk id="125" creationId="{D30F128D-349C-1BCC-55C2-764C8B6AB948}"/>
          </ac:inkMkLst>
        </pc:inkChg>
        <pc:inkChg chg="add mod">
          <ac:chgData name="Venkatasubramanian, Mani V." userId="fbe5ce37-0145-4c31-b84a-b36f8beac5f3" providerId="ADAL" clId="{5E040AA6-F30F-4C08-8B37-3D37C81C9CF7}" dt="2023-03-02T16:59:24.711" v="2536"/>
          <ac:inkMkLst>
            <pc:docMk/>
            <pc:sldMk cId="3955993786" sldId="271"/>
            <ac:inkMk id="126" creationId="{357BAD62-14E9-AB08-48B4-235439ED4333}"/>
          </ac:inkMkLst>
        </pc:inkChg>
        <pc:inkChg chg="add mod">
          <ac:chgData name="Venkatasubramanian, Mani V." userId="fbe5ce37-0145-4c31-b84a-b36f8beac5f3" providerId="ADAL" clId="{5E040AA6-F30F-4C08-8B37-3D37C81C9CF7}" dt="2023-03-02T16:59:24.711" v="2536"/>
          <ac:inkMkLst>
            <pc:docMk/>
            <pc:sldMk cId="3955993786" sldId="271"/>
            <ac:inkMk id="127" creationId="{E8F40ED8-F89F-04D0-983F-7E3FE931B593}"/>
          </ac:inkMkLst>
        </pc:inkChg>
        <pc:inkChg chg="add mod">
          <ac:chgData name="Venkatasubramanian, Mani V." userId="fbe5ce37-0145-4c31-b84a-b36f8beac5f3" providerId="ADAL" clId="{5E040AA6-F30F-4C08-8B37-3D37C81C9CF7}" dt="2023-03-02T16:59:24.711" v="2536"/>
          <ac:inkMkLst>
            <pc:docMk/>
            <pc:sldMk cId="3955993786" sldId="271"/>
            <ac:inkMk id="128" creationId="{C3D18922-459B-1E5D-E14B-FD667F403A9B}"/>
          </ac:inkMkLst>
        </pc:inkChg>
        <pc:inkChg chg="add mod">
          <ac:chgData name="Venkatasubramanian, Mani V." userId="fbe5ce37-0145-4c31-b84a-b36f8beac5f3" providerId="ADAL" clId="{5E040AA6-F30F-4C08-8B37-3D37C81C9CF7}" dt="2023-03-02T16:59:24.711" v="2536"/>
          <ac:inkMkLst>
            <pc:docMk/>
            <pc:sldMk cId="3955993786" sldId="271"/>
            <ac:inkMk id="129" creationId="{B436BB7E-2473-0BCD-FB12-F681810E1E7F}"/>
          </ac:inkMkLst>
        </pc:inkChg>
        <pc:inkChg chg="add mod">
          <ac:chgData name="Venkatasubramanian, Mani V." userId="fbe5ce37-0145-4c31-b84a-b36f8beac5f3" providerId="ADAL" clId="{5E040AA6-F30F-4C08-8B37-3D37C81C9CF7}" dt="2023-03-02T16:59:24.711" v="2536"/>
          <ac:inkMkLst>
            <pc:docMk/>
            <pc:sldMk cId="3955993786" sldId="271"/>
            <ac:inkMk id="130" creationId="{3A391A06-4B17-3A2B-C141-46F582021B77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47:05.1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46:34.3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24575,'7'1'0,"0"0"0,0 0 0,0 1 0,0 0 0,0 0 0,-1 1 0,1-1 0,7 6 0,-3-3 0,5 3 0,-1 1 0,0 0 0,0 1 0,18 15 0,-24-16 0,0 0 0,0 0 0,-1 1 0,-1 0 0,1 0 0,10 23 0,-10-16 0,0 1 0,-2 0 0,0 0 0,-1 0 0,-1 1 0,-1 0 0,0 0 0,-1 37 0,-2-43 0,-1 0 0,0 0 0,-1-1 0,-1 1 0,0-1 0,0 0 0,-1 0 0,-1 0 0,0 0 0,-1-1 0,0 1 0,-1-2 0,0 1 0,-11 13 0,6-13-151,0 0-1,-1-1 0,0 0 0,0 0 1,-1-2-1,0 0 0,-1 0 1,-16 5-1,-9 2-6674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49:01.6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550 0 24575,'-13'1'0,"-3"1"0,1 2 0,-27 8 0,2 2 0,0 2 0,1 2 0,0 1 0,2 2 0,1 2 0,-62 49 0,83-59 0,1 1 0,0 0 0,0 1 0,2 0 0,-13 19 0,19-24 0,1 0 0,0 1 0,0-1 0,1 1 0,0 0 0,1 0 0,0 0 0,1 1 0,0-1 0,0 16 0,3-9-7,0 1 0,1 0-1,1 0 1,0-1 0,2 1-1,0-1 1,10 22 0,2-2-219,1 0 1,29 41 0,79 97 67,-14-20 169,-98-135-11,-1 0 0,12 29 0,-22-44 0,-1-1 0,0 1 0,0 0 0,0 0 0,-1 0 0,0 0 0,0 0 0,0 0 0,-1 0 0,0 0 0,0 0 0,-1 0 0,0 0 0,-2 11 0,1-14 33,1 1 0,-1-1 1,0 1-1,0-1 0,0 0 0,0 0 0,-1 0 1,1 0-1,-1-1 0,-4 5 0,2-3 28,-1 0 0,0 0-1,0-1 1,0 0 0,-8 3 0,-5 1-11,-1-2 1,-36 7-1,30-8-277,0 0-1,0-2 1,0-1-1,0-1 1,-41-5-1,41-1-6598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6:10.1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24575,'1'25'0,"1"0"0,6 31 0,16 46 0,-16-72 0,1 9 0,70 246 0,-68-254-1365,-2-10-5461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6:10.5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1 441 24575,'0'1'0,"0"1"0,1-1 0,-1 0 0,1 1 0,0-1 0,-1 1 0,1-1 0,0 0 0,0 1 0,0-1 0,0 0 0,2 2 0,1 3 0,6 6 0,1 0 0,0 0 0,1-1 0,1-1 0,-1 0 0,21 12 0,3-2 0,54 22 0,-37-21-116,0-2 1,2-2-1,0-3 0,67 8 0,-78-17 20,1-2-1,-1-1 1,1-3-1,0-2 1,84-15-1,-80 5 100,0-1 0,-1-2 0,-1-3 0,66-35 0,-74 31-15,0-1 0,-2-2 0,0-2 0,-2-1 1,37-40-1,-46 40-49,-2 0-1,40-64 1,-49 66 41,-1 0 1,-1-1-1,-2 0 0,10-35 0,-13 28-1096,-5 11-4462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6:11.0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572 0 24575,'-15'8'0,"-19"16"0,2 1 0,-56 56 0,69-62 0,0 1 0,2 2 0,1-1 0,0 2 0,2 0 0,1 1 0,-18 42 0,25-50 0,1-1 0,0 1 0,2 0 0,-1 1 0,2-1 0,0 1 0,1-1 0,1 1 0,0-1 0,2 1 0,0 0 0,0-1 0,10 32 0,-4-29 0,0 1 0,2-1 0,0-1 0,1 0 0,0 0 0,2-1 0,14 15 0,110 100 0,-130-126 0,-4-3 0,1 0 0,0 1 0,1 0 0,-2 1 0,5 5 0,-7-9 0,0 0 0,0 0 0,-1 0 0,1 0 0,-1 0 0,1 0 0,-1 1 0,0-1 0,1 0 0,-1 0 0,0 1 0,0-1 0,0 0 0,0 0 0,0 1 0,0-1 0,0 0 0,0 1 0,0-1 0,-1 0 0,1 0 0,0 0 0,-1 1 0,0 1 0,-1-1 0,0 1 0,0 0 0,0-1 0,0 1 0,-1-1 0,1 0 0,-1 0 0,-3 3 0,-27 14 0,-9 1 0,-58 18 0,-51 8 0,85-27 0,-21 8 0,74-21-64,10-2 223,3-3-232,1-1 0,0 1 0,-1-1 0,1 1 0,-1-1 0,1 1 0,0-1 0,0 1 0,-1-1 0,1 0 0,0 1 0,0-1 0,-1 0 0,1 0 0,0 1 0,0-1 0,0 0 0,0 0 0,1 0 0,17 2-6753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6:11.3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520 0 24575,'-12'1'0,"5"1"0,0 0 0,0 1 0,1 1 0,-1-1 0,1 1 0,0 0 0,0 0 0,0 1 0,-7 6 0,2-2 0,-9 8 0,-164 142 0,153-130 0,2 2 0,2 1 0,-41 63 0,57-78 0,2 1 0,0 0 0,0 1 0,-8 31 0,14-38 0,0 1 0,1 0 0,0 1 0,1-1 0,0 0 0,2 0 0,-1 0 0,4 15 0,-1-12 0,1 0 0,0 0 0,2 0 0,0 0 0,1-1 0,0 0 0,1 0 0,12 15 0,-8-13 0,2-1 0,-1 0 0,2-1 0,0-1 0,1 0 0,21 13 0,-18-14 0,1-1 0,0-1 0,0-1 0,1-1 0,1-1 0,0-1 0,0 0 0,0-2 0,1-1 0,-1 0 0,1-2 0,43-1 0,-43-3-682,31-7-1,7-7-6143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6:11.8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109 1729 24575,'0'1'0,"1"-2"0,2-8 0,2-18 0,4-42-58,-1-85-1,-14-76-1302,-30-173 994,-18 2 433,44 325-60,3 29-6,-2-13 0,-3-113 0,14 134 0,-1 36 0,-1 0 0,1 0 0,0 1 0,0-1 0,0 0 0,0 0 0,0 1 0,0-1 0,4-4 0,-5 6-3,1 1 0,0-1 1,-1 0-1,1 1 0,0-1 0,0 0 1,-1 1-1,1-1 0,0 1 1,0-1-1,0 1 0,0 0 0,-1-1 1,1 1-1,0 0 0,0 0 0,0-1 1,0 1-1,0 0 0,0 0 0,0 0 1,0 0-1,0 0 0,0 0 1,0 1-1,1-1 0,1 1 56,1 1 0,-1-1-1,0 1 1,1-1 0,-1 1 0,4 3-1,16 14 320,-1 1-1,-1 1 1,25 32-1,-43-51-379,92 115-327,-6 3 0,-4 5 0,-7 3 0,116 255 0,-188-370 245,5 11-408,13 46 0,-22-60-4932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6:12.1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14 24575,'0'0'0,"0"0"0,2 1 0,3 3 0,11 0 0,23 1 0,31-2 0,27-7 0,10-8 0,-13-3-8191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6:12.5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356 1 24575,'0'0'0,"0"3"0,0 6 0,0 8 0,0 8 0,0 11 0,0 14 0,0 22 0,2 22 0,3 17 0,6 15-843,4 10 843,3-2 0,0-10 0,-1-18 0,-6-24 0,-4-24 0,-4-22-7348</inkml:trace>
  <inkml:trace contextRef="#ctx0" brushRef="#br0" timeOffset="1">0 122 24575,'7'0'0,"13"0"0,0 2 0,34 6 0,37 15 0,-75-18 0,54 16-299,-1 3 0,130 66 0,-143-58 142,-1 2 0,-1 2 0,80 72 1,-107-83 151,-1 1 1,-1 1 0,-2 2-1,0 0 1,-2 1 0,21 41-1,-34-54-16,0 0 0,-2 1-1,0-1 1,-1 1 0,6 37-1,-10-41 1,0-1 0,-1 1 0,0 0-1,-1-1 1,-1 1 0,0-1 0,-1 1 0,-1-1-1,-4 13 1,3-13 14,-1-1 0,0 0 1,-1 0-1,0-1 0,-1 0 0,0 0 0,0-1 0,-13 12 0,7-9 33,-2-1 0,1 0-1,-2-1 1,1 0 0,-20 8-1,3-4-215,-2-2 0,1-1-1,-1-2 1,-1-1 0,-56 6 0,34-10-5057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6:12.9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 1466 24575,'-3'-23'0,"0"5"0,-15-352-1108,17 327 673,0-9 322,-3-299-111,18 3 310,-13 331-60,9-84 150,-6 81-154,0 1 1,1 0-1,7-20 1,-10 36-28,-1-1-1,0 1 1,1 0 0,0-1-1,0 1 1,0 0 0,0 0-1,0 0 1,1 1 0,5-6 0,-7 7 17,1 0 1,-1 0 0,1 1-1,0-1 1,0 0 0,0 1-1,-1-1 1,1 1 0,0 0-1,0-1 1,0 1 0,0 0-1,0 0 1,0 0 0,-1 0-1,1 1 1,0-1 0,0 0-1,0 1 1,0 0 0,0-1-1,2 2 1,4 2 113,-1 0 0,0 0 1,0 0-1,-1 1 0,13 11 0,28 36 282,-6 0-620,61 105 1,15 68-213,17 73 424,-133-297 0,22 65 301,-21-57-602,0 0-1,0 1 0,-1-1 1,1 19-1,-4-10-5731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6:13.2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1 524 24575,'1'0'0,"6"-1"0,15-5 0,29-8 0,33-10 0,10-3 0,-12 4-8191</inkml:trace>
  <inkml:trace contextRef="#ctx0" brushRef="#br0" timeOffset="1">1258 1 24575,'1'4'0,"8"23"0,6 45 0,-1 65 0,-12 60 0,-25 43-4172,-39 51 4172,-7-24-4019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6:13.7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205 1 24575,'-2'0'0,"-6"4"0,-12 17 0,-14 22 0,-10 27 0,-3 35 0,10 40 0,24 37-2049,37 35 2049,46 51-3401,11-21 660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49:03.6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423 298 24575,'0'-9'0,"0"-1"0,-1 0 0,0 0 0,0 0 0,-1 0 0,0 1 0,-1-1 0,0 1 0,-1-1 0,0 1 0,0 0 0,-1 0 0,0 1 0,0 0 0,-1-1 0,0 2 0,-15-15 0,6 8 0,-1 1 0,0 1 0,-1 0 0,0 1 0,-1 1 0,0 0 0,-1 1 0,-38-11 0,50 18 0,-1 0 0,0 0 0,0 1 0,1 0 0,-15 0 0,19 2 0,-1-1 0,1 0 0,0 1 0,-1 0 0,1 0 0,0 0 0,-1 0 0,1 1 0,0-1 0,0 1 0,0 0 0,0-1 0,0 2 0,1-1 0,-4 3 0,1 0 0,1 1 0,0-1 0,0 1 0,0 0 0,1 0 0,0 1 0,0-1 0,1 1 0,-1 0 0,1-1 0,1 1 0,-2 13 0,1-6 0,2 1 0,0-1 0,0 0 0,1 0 0,5 22 0,-2-20 0,1-1 0,0 1 0,1-1 0,1 0 0,1 0 0,0 0 0,0-1 0,20 23 0,-19-26 0,0-1 0,1 0 0,0-1 0,1 0 0,0 0 0,0-2 0,1 1 0,-1-1 0,2-1 0,24 10 0,-30-14 0,0 0 0,0-1 0,0 1 0,0-1 0,0-1 0,0 0 0,0 0 0,0 0 0,0-1 0,0 0 0,0 0 0,9-3 0,-10 2 0,0 0 0,-1-1 0,1 0 0,-1 0 0,0 0 0,0-1 0,0 1 0,0-1 0,-1 0 0,1-1 0,-1 1 0,0-1 0,0 0 0,4-7 0,0-3 0,-1 0 0,0-1 0,-1 0 0,-1 0 0,0 0 0,5-34 0,-6 17 0,-2 0 0,-3-55 0,-1 72 0,0 11 0,2 5 0,-1 0 0,1 0 0,0 0 0,0 0 0,0 0 0,0 0 0,0 0 0,0 0 0,0 0 0,0 0 0,0 0 0,-1 0 0,1 0 0,0 0 0,0 0 0,0 0 0,0 0 0,0 0 0,0 0 0,0 0 0,0 0 0,0 0 0,0 0 0,0 0 0,0 0 0,-1 0 0,1 0 0,0 0 0,0 0 0,0 1 0,0-1 0,0 0 0,0 0 0,0 0 0,0 0 0,0 0 0,0 0 0,0 0 0,0 0 0,0 0 0,0 0 0,0 1 0,0-1 0,0 0 0,0 0 0,0 0 0,0 0 0,0 0 0,0 0 0,0 0 0,-2 12 0,0 0 0,0 0 0,1 0 0,1 1 0,1 14 0,-1-18 0,2 18 3,2-1-1,0 1 0,1-1 1,2 0-1,13 32 1,60 122-192,3-25-591,-31-60 734,41 106 1,-83-174 23,0 0 1,9 56 0,-17-68 13,0 0 0,-1 0 0,-1 0 0,-1 0 0,0 0 0,-1 0 0,-4 20 0,0-17-159,0-1 0,-1 0 0,-1-1 0,0 0 0,-1 0 0,-21 27-1,-14 8-5680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6:24.0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25 24575,'9'0'0,"342"-13"111,21 1-1587,-302 13-5350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6:24.4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24575,'0'0'0,"0"1"0,0 3 0,0 1 0,1 4 0,11 3 0,19 5 0,19 0 0,27 0 0,24-2 0,15-5 0,4-9-757,-8-10 757,-15-14 0,-19-12 0,-23-1-7434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6:24.8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24575,'4'0'0,"-1"1"0,0-1 0,1 1 0,-1 0 0,0 0 0,0 0 0,0 0 0,5 3 0,6 2 0,19 8 7,-1 2-1,0 1 1,46 33-1,-24-9-188,52 51 1,-42-29-332,-3 3 0,-2 3 1,-3 2-1,62 108 1,-74-104 191,-5 2 1,-2 2 0,-4 1 0,37 139-1,-36-41-405,-30-143 684,-2 0 0,-1 0 1,-4 37-1,1-59 237,1 0 1,-1 1-1,-1-1 0,-1 0 1,0 0-1,-8 18 0,11-28-119,0 0-1,-1-1 0,1 1 1,-1-1-1,1 0 0,-1 0 1,0 1-1,0-1 1,0 0-1,0 0 0,0-1 1,-1 1-1,1 0 1,-5 2-1,-5-2-5369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6:25.1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24575,'1'0'0,"1"1"0,-1-1 0,1 1 0,-1-1 0,0 1 0,0 0 0,1 0 0,-1-1 0,0 1 0,0 0 0,0 0 0,2 2 0,0 0 0,12 12 0,0-1 0,-2 2 0,20 28 0,29 60 0,-27-32-234,50 145-1,0 87-234,-59-186-135,18 195-1,-40-255-5439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6:25.5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58 24575,'0'0'0,"3"0"0,7 0 0,17-1 0,23-3 0,18-2 0,11-1 0,9 0 0,8-1 0,3 1 0,-4 0 0,-11 2 0,-14 2 0,-16 1 0,-17 1-8191</inkml:trace>
  <inkml:trace contextRef="#ctx0" brushRef="#br0" timeOffset="1">479 348 24575,'0'0'0,"0"0"0,3 1 0,9 3 0,18 0 0,24 1 0,17-1 0,8-2 0,-3 0 0,-16 0-8191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6:25.8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24575,'0'0'0,"0"0"0,5 0 0,11 2 0,15 1 0,18 3 0,20 0 0,23-3 0,13-5 0,-4-3 0,-18-2-8191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6:26.2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484 1 24575,'-12'0'0,"-8"0"0,0 2 0,0 0 0,0 2 0,-33 9 0,17-1 0,-53 26 0,68-27 0,0 0 0,0 1 0,1 2 0,-18 15 0,29-22 0,1 1 0,0 0 0,1 0 0,0 1 0,0 0 0,1 0 0,0 1 0,0 0 0,1 0 0,-6 18 0,8-17 0,0 1 0,0 0 0,2-1 0,-1 1 0,1 0 0,1 0 0,2 19 0,0-15 0,1 0 0,1 0 0,0-1 0,1 1 0,8 16 0,-2-9 0,1-1 0,1-1 0,1 0 0,1 0 0,1-2 0,0 0 0,25 22 0,-17-22-151,0 0-1,1-2 0,0 0 0,2-2 1,0-1-1,0-1 0,1-1 1,46 12-1,6-6-6674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6:26.6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1 162 24575,'0'3'0,"0"-1"0,1 1 0,0-1 0,-1 1 0,1-1 0,0 1 0,0-1 0,1 0 0,1 3 0,1 4 0,14 24 0,1-1 0,1 0 0,2-2 0,0 0 0,3-1 0,0-2 0,40 34 0,-58-56 0,-7-7 0,-10-12 0,6 8 0,-17-26 0,1 0 0,-28-66 0,40 79 0,0-1 0,2-1 0,1 1 0,0-1 0,2 0 0,-2-37 0,4 55 0,1-1 0,0 0 0,1 0 0,-1 0 0,1 0 0,-1 0 0,1 1 0,0-1 0,1 0 0,-1 1 0,1-1 0,-1 1 0,1-1 0,0 1 0,0 0 0,1-1 0,-1 1 0,1 1 0,-1-1 0,1 0 0,0 0 0,0 1 0,0 0 0,6-4 0,-1 2 0,1 1 0,0 0 0,-1 0 0,1 1 0,0 0 0,0 0 0,0 1 0,1 0 0,-1 1 0,0 0 0,0 0 0,0 1 0,0 1 0,13 2 0,-4 1 0,-1 0 0,0 1 0,0 1 0,0 0 0,-1 2 0,21 12 0,-21-9 0,0 0 0,0 1 0,-1 1 0,-1 0 0,-1 1 0,0 1 0,12 17 0,-18-22 0,0 0 0,-1 1 0,0-1 0,-1 1 0,-1 1 0,1-1 0,-2 1 0,0-1 0,0 1 0,-1 0 0,0 25 0,-3-24 0,-1-19 0,-2-25 0,4 14 0,1-106 0,0 106 0,1-1 0,0 1 0,1 0 0,1 0 0,9-22 0,-11 32 0,1 0 0,1 0 0,-1 0 0,1 0 0,0 0 0,0 1 0,0 0 0,1 0 0,0 0 0,0 0 0,0 1 0,8-5 0,-8 6 0,0 0 0,0 1 0,1-1 0,-1 1 0,1 0 0,0 1 0,0-1 0,-1 1 0,1 1 0,0-1 0,0 1 0,0 0 0,0 0 0,8 1 0,-1 2 0,0 0 0,-1 1 0,0 1 0,0-1 0,0 2 0,0 0 0,-1 0 0,0 1 0,0 0 0,-1 1 0,18 17 0,-10-7 0,-1 1 0,-1 0 0,-1 1 0,-1 0 0,15 30 0,1 11-1365,-21-42-5461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6:26.9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16 24575,'0'0'0,"0"0"0,0 0 0,0-3 0,0-3 0,0 0-8191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6:27.3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610 937 24575,'0'0'0,"-5"0"0,-18 0 0,-235 7 0,218-3 0,0 2 0,0 1 0,1 2 0,-52 19 0,85-26 0,0 0 0,0 1 0,0 0 0,0 1 0,0-1 0,-6 7 0,10-9 0,1 0 0,0 0 0,0 0 0,0 1 0,0-1 0,0 0 0,0 1 0,0-1 0,0 1 0,0-1 0,1 1 0,-1 0 0,1-1 0,-1 1 0,1-1 0,0 1 0,0 0 0,-1 0 0,1-1 0,0 1 0,0 0 0,1-1 0,-1 1 0,0 0 0,1-1 0,-1 1 0,1 0 0,0 2 0,0-2 0,1 1 0,-1 0 0,1 0 0,0 0 0,-1-1 0,1 1 0,1-1 0,-1 1 0,0-1 0,0 0 0,1 0 0,-1 0 0,5 3 0,-5-4 0,0-1 0,-1 1 0,1 0 0,0-1 0,0 1 0,0-1 0,-1 0 0,1 1 0,0-1 0,0 0 0,0 0 0,0 0 0,0 0 0,0-1 0,-1 1 0,1 0 0,0-1 0,0 1 0,0-1 0,-1 0 0,1 0 0,0 1 0,-1-1 0,3-2 0,2-2 0,-1 0 0,0 0 0,0 0 0,0-1 0,-1 0 0,0 1 0,0-1 0,-1-1 0,1 1 0,-1-1 0,-1 1 0,4-11 0,1-10 0,7-52 0,-7 15-39,-4 0 0,-1 0-1,-4 0 1,-13-86 0,3 79-71,-3 0 1,-3 0 0,-43-107 0,58 171 109,-5-14 0,-1 0 0,-1 1 0,-13-20 0,17 34 0,7 16 0,28 57 436,-22-52-344,239 460-1059,-64-129 654,-139-259-257,50 145 1,-88-215-5098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49:04.4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24575,'0'0'0,"0"2"0,4 6 0,8 13 0,11 17 0,8 14 0,5 11 0,2 4 0,0-3 0,0-4 0,0 1 0,2 0 0,-4-9 0,-8-13-8191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6:27.7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24575,'0'0'0,"3"2"0,5 1 0,3 3 0,4 3 0,5 7 0,6 9 0,3 14 0,2 13 0,0 9 0,-2 3 0,-5-3 0,-4-8 0,-6-13-8191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6:28.3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94 1 24575,'0'8'0,"4"7"0,0 0 0,2 0 0,-1 0 0,15 24 0,-9-16 0,65 120 0,3 8 0,-77-146 0,9 15 0,8 30 0,-17-44 0,0 1 0,0-1 0,-1 1 0,0-1 0,-1 1 0,1-1 0,-1 1 0,0 0 0,-2 7 0,1-11 0,1 0 0,-1 0 0,0 0 0,0-1 0,-1 1 0,1 0 0,0-1 0,-1 1 0,0 0 0,1-1 0,-1 0 0,0 1 0,0-1 0,-1 0 0,1 0 0,0 0 0,-1-1 0,1 1 0,-1 0 0,0-1 0,1 0 0,-4 2 0,-3 0 0,0-1 0,1 1 0,-1-2 0,0 1 0,-19 0 0,15-2 0,0 0 0,-1-1 0,1-1 0,0 0 0,0 0 0,0-1 0,0-1 0,-17-7 0,25 8 0,-1 1 0,1-1 0,0 0 0,0 0 0,0-1 0,0 1 0,1-1 0,-1 0 0,1-1 0,0 1 0,0-1 0,1 0 0,-1 1 0,1-2 0,0 1 0,0 0 0,1 0 0,0-1 0,0 0 0,-3-11 0,4 11 0,1 0 0,-1 0 0,1 0 0,1-1 0,-1 1 0,1 0 0,0 0 0,0 0 0,4-11 0,-1 8 0,0 1 0,0 0 0,0-1 0,1 2 0,1-1 0,6-8 0,-2 6 0,0-1 0,0 1 0,1 1 0,1 0 0,0 1 0,0 0 0,0 1 0,21-9 0,-21 11 0,0 0 0,0 1 0,0 1 0,1 0 0,0 1 0,0 0 0,0 1 0,0 0 0,-1 1 0,1 1 0,0 0 0,0 0 0,0 1 0,0 1 0,-1 0 0,1 1 0,-1 1 0,15 7 0,-13-5-1,-1 2-1,-1 0 1,1 0-1,-1 1 1,17 19-1,-14-12 8,0 1 0,-2 1-1,15 25 1,-5 2-63,-2 1 0,26 84 1,-10-2-609,-5 1 1,22 199 0,-46-250-5378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6:28.7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142 2 24575,'2'0'0,"0"-1"0,0 1 0,0 0 0,0 0 0,-1 0 0,1 0 0,0 0 0,4 1 0,2-1 0,10 1 0,0 1 0,-1 0 0,1 1 0,-1 1 0,0 1 0,0 0 0,0 1 0,28 15 0,-36-16 0,-1 0 0,-1 0 0,1 0 0,-1 1 0,0 1 0,0-1 0,0 1 0,-1 0 0,0 0 0,-1 1 0,0 0 0,0 0 0,0 0 0,-1 1 0,0-1 0,-1 1 0,0 0 0,2 12 0,-3-10 0,-1 0 0,0 1 0,0-1 0,-2 0 0,1 0 0,-1 1 0,-1-1 0,0 0 0,0 0 0,-2 0 0,1-1 0,-1 1 0,0-1 0,-12 19 0,8-16 0,-2 1 0,0-2 0,0 1 0,-1-1 0,-1-1 0,0 0 0,0-1 0,-1 0 0,-25 14 0,14-10 0,-1-2 0,-1-1 0,0-1 0,0-2 0,-1 0 0,0-2 0,-41 5 0,39-10-1365,12-2-5461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6:29.2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745 135 24575,'0'0'0,"-9"-8"0,2 3 0,-1 0 0,0 0 0,0 1 0,-11-4 0,14 6 0,-44-18 0,-1 2 0,-1 2 0,-71-12 0,82 21 0,0 3 0,1 1 0,-1 1 0,0 3 0,-46 6 0,74-6 0,1 1 0,0 0 0,0 1 0,0 0 0,0 1 0,0 0 0,-9 5 0,18-8 0,0 0 0,1 0 0,-1 0 0,1 0 0,-1 0 0,1 1 0,-1-1 0,1 0 0,0 1 0,0-1 0,0 0 0,0 1 0,0 0 0,0-1 0,0 1 0,0 0 0,0-1 0,1 1 0,-1 0 0,1 0 0,-1-1 0,1 1 0,0 0 0,0 0 0,0 0 0,0 0 0,0-1 0,0 1 0,0 0 0,1 0 0,-1 0 0,1 0 0,-1-1 0,2 3 0,0 2 0,1-1 0,1 0 0,-1-1 0,0 1 0,1 0 0,0-1 0,0 0 0,0 0 0,10 7 0,0-3 0,0 1 0,0-2 0,1 0 0,0-1 0,0 0 0,0-1 0,1-1 0,23 4 0,-10-5 0,1 0 0,0-2 0,51-4 0,-52-1 0,1-1 0,-1-2 0,0-1 0,49-20 0,-74 26 0,3-1 0,0 0 0,1 1 0,13-4 0,-18 6 0,-1 0 0,0 0 0,1 0 0,-1 0 0,0 0 0,1 0 0,-1 1 0,0-1 0,1 1 0,-1 0 0,0-1 0,0 1 0,0 0 0,0 0 0,0 1 0,0-1 0,2 2 0,6 6 0,-1 0 0,-1 0 0,0 1 0,0 0 0,10 18 0,-5-7 0,60 81 120,-55-81-615,1 0 0,31 26 0,-12-18-6331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6:29.6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24575,'0'4'0,"1"0"0,-1 0 0,1 0 0,0-1 0,1 1 0,-1 0 0,1-1 0,2 5 0,3 7 0,190 480-1008,-112-231 789,-23 5 237,-56-234-251,-2 1 0,-1-1 1,-2 0-1,-3 39 0,-2-41-5585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6:30.3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1 408 24575,'1'-1'0,"-1"-1"0,1 1 0,0 0 0,0-1 0,0 1 0,0 0 0,1 0 0,-1 0 0,0-1 0,0 2 0,1-1 0,-1 0 0,3-1 0,1-2 0,18-11 0,1 1 0,43-19 0,55-16 0,-79 34 0,235-98 0,-263 106 0,-11 4 0,1 1 0,0-1 0,0 1 0,0 0 0,1 1 0,5-2 0,-11 3 0,1 0 0,-1 0 0,0 0 0,1 0 0,-1 0 0,0 1 0,0-1 0,1 0 0,-1 0 0,0 0 0,1 0 0,-1 0 0,0 1 0,0-1 0,1 0 0,-1 0 0,0 0 0,0 1 0,1-1 0,-1 0 0,0 0 0,0 1 0,0-1 0,0 0 0,1 1 0,-1-1 0,0 0 0,0 1 0,0-1 0,0 0 0,0 0 0,0 1 0,0-1 0,0 0 0,0 1 0,0-1 0,0 0 0,0 1 0,0-1 0,0 0 0,0 1 0,0-1 0,-4 20 0,3-16 0,-24 134 0,20-99 0,0 65 0,5-81 0,2 0 0,1 0 0,0 0 0,8 24 0,-6-30 0,1-1 0,1 0 0,0 0 0,1-1 0,0 0 0,14 18 0,-10-18 0,0-1 0,0 0 0,2-1 0,-1-1 0,2 0 0,-1 0 0,2-2 0,30 17 0,-36-22 0,0-1 0,1 0 0,-1 0 0,1-1 0,0-1 0,0 0 0,-1 0 0,2-1 0,-1 0 0,0-1 0,0 0 0,0-1 0,0 0 0,0-1 0,0 0 0,13-5 0,-13 2 0,0 1 0,0-2 0,-1 1 0,0-1 0,0-1 0,0 0 0,11-11 0,-9 6 0,-1 1 0,-1-2 0,0 0 0,16-26 0,-14 15 0,-1 0 0,0-1 0,-2 0 0,-1 0 0,-1-1 0,5-38 0,-8 24 0,-1 0 0,-2 0 0,-9-77 0,-37-116 0,42 221 0,0 3 0,6 14 0,68 162 0,-11-28 0,31 108 0,-91-247 0,0 1 0,0-1 0,1 1 0,-1-1 0,0 1 0,0 0 0,0-1 0,1 1 0,-1-1 0,0 1 0,0-1 0,1 0 0,-1 1 0,0-1 0,1 1 0,-1-1 0,1 1 0,-1-1 0,1 0 0,-1 1 0,1-1 0,-1 0 0,1 0 0,0 1 0,0-1 0,0-1 0,0 1 0,-1 0 0,1-1 0,0 1 0,0-1 0,0 1 0,0-1 0,0 1 0,-1-1 0,2-1 0,4-2 0,-1 0 0,0 0 0,0 1 0,1-1 0,-1 1 0,1 1 0,0-1 0,0 1 0,0 0 0,0 0 0,0 1 0,1 0 0,-1 0 0,0 0 0,1 1 0,-1 0 0,0 0 0,1 0 0,-1 1 0,0 0 0,11 3 0,34 14-41,65 34-1,-62-27-1240,-2-1-5544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6:30.6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24575,'0'0'0,"0"1"0,0 4 0,0 9 0,3 14 0,5 20 0,5 28 0,7 28 0,6 24 0,7 19-1361,9 45 1361,-2-12-6830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6:31.1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300 1 24575,'0'0'0,"0"3"0,0 10 0,-2 21 0,-5 30 0,-12 38 0,-18 36 0,-16 38-2769,-13 25 2769,2-10 0,12-37-5422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6:39.6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67 715 24575,'0'5'0,"0"-2"0,0-4 0,-23-122 0,-9-63 0,26 137 0,0-88 0,6 133 0,0 1 0,0 0 0,1-1 0,-1 1 0,1 0 0,0-1 0,0 1 0,1-4 0,-1 6 0,0 0 0,-1 1 0,1-1 0,-1 0 0,1 0 0,0 1 0,-1-1 0,1 1 0,0-1 0,0 0 0,0 1 0,-1-1 0,1 1 0,0 0 0,0-1 0,0 1 0,0 0 0,0-1 0,0 1 0,0 0 0,0 0 0,0 0 0,0 0 0,0 0 0,0 0 0,0 0 0,0 0 0,-1 0 0,1 1 0,0-1 0,2 1 0,4 1 0,0 1 0,0 0 0,0 0 0,-1 0 0,1 1 0,-1 0 0,0 1 0,0-1 0,5 7 0,6 5 0,23 31 0,-15-14 0,31 55 0,13 42 0,-20-36 0,-46-89 0,0 1 0,0-1 0,9 10 0,-12-15 0,0 1 0,0-1 0,0 0 0,0 0 0,1 1 0,-1-1 0,0 0 0,0 0 0,1 0 0,-1 1 0,0-1 0,0 0 0,1 0 0,-1 0 0,0 0 0,0 0 0,1 1 0,-1-1 0,0 0 0,1 0 0,-1 0 0,0 0 0,1 0 0,-1 0 0,0 0 0,1 0 0,-1 0 0,0 0 0,0 0 0,1 0 0,-1-1 0,0 1 0,1 0 0,-1 0 0,0 0 0,0 0 0,1 0 0,-1 0 0,0-1 0,0 1 0,1 0 0,-1 0 0,0-1 0,0 1 0,1 0 0,-1 0 0,0-1 0,0 1 0,0-1 0,7-16 0,-7 15 0,35-198 0,-29 155 0,37-305 0,-42 344 0,-1 1 0,1 1 0,0 0 0,0-1 0,0 1 0,0 0 0,4-7 0,-5 11 0,0-1 0,0 1 0,1-1 0,-1 1 0,0 0 0,0-1 0,1 1 0,-1 0 0,0-1 0,1 1 0,-1 0 0,1 0 0,-1-1 0,0 1 0,1 0 0,-1 0 0,1 0 0,-1-1 0,1 1 0,-1 0 0,1 0 0,-1 0 0,0 0 0,1 0 0,-1 0 0,1 0 0,-1 0 0,1 0 0,-1 0 0,1 0 0,-1 0 0,1 0 0,-1 1 0,1-1 0,-1 0 0,0 0 0,1 0 0,-1 1 0,1-1 0,-1 0 0,0 1 0,1-1 0,-1 0 0,0 1 0,1-1 0,-1 1 0,3 2 0,0 0 0,0 0 0,-1 0 0,3 5 0,4 6 0,-1 2 0,0-1 0,-2 1 0,7 19 0,14 72 0,-17-67 0,-9-37-11,61 239 143,21-5-1618,-66-200-5340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6:40.3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402 38 24575,'0'7'0,"0"0"0,0-6 0,-1-1 0,1 0 0,0 0 0,0 0 0,-1 0 0,1 0 0,0 0 0,0 0 0,-1 0 0,1 0 0,0 0 0,-1 0 0,1 0 0,0 0 0,0 0 0,-1 0 0,1 0 0,0 0 0,0 0 0,-1 0 0,1 0 0,0 0 0,-1-1 0,1 1 0,0 0 0,0 0 0,0 0 0,-1 0 0,1-1 0,-19-8 0,-1 1 0,1 1 0,-1 0 0,-1 2 0,1 0 0,-1 1 0,0 1 0,-29 0 0,41 3 0,-1 1 0,0 0 0,1 1 0,-1-1 0,1 2 0,0-1 0,0 1 0,0 1 0,0 0 0,0 0 0,-12 8 0,17-9 0,-1 1 0,1-1 0,0 1 0,-1 0 0,2 0 0,-1 0 0,0 0 0,1 1 0,0-1 0,0 1 0,0 0 0,1 0 0,-1 0 0,1 0 0,0 0 0,1 1 0,-1-1 0,1 1 0,0-1 0,1 1 0,-1 6 0,1-7 0,1 0 0,-1 0 0,1 0 0,0 0 0,1 0 0,-1 0 0,1 0 0,0 0 0,0-1 0,1 1 0,-1 0 0,1-1 0,0 0 0,0 0 0,0 0 0,1 0 0,-1 0 0,1-1 0,0 0 0,0 1 0,0-1 0,1-1 0,7 5 0,-2-3 0,-1 0 0,1 0 0,0-1 0,0 0 0,0-1 0,0 0 0,1-1 0,-1 0 0,1 0 0,19-2 0,-29 0 0,3 1 0,0-1 0,0 1 0,0-1 0,0 1 0,0 0 0,0 1 0,1-1 0,-1 1 0,0-1 0,0 1 0,0 1 0,0-1 0,6 4 0,17 11 0,-9-5 0,33 17 0,-18-15-1365,-2-2-5461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49:04.9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662 1106 24575,'-22'5'0,"-12"7"0,-1 1 0,2 1 0,-33 20 0,-90 64 0,154-96 0,-135 94 0,104-70 0,1 1 0,-28 31 0,51-48 0,1 0 0,-13 18 0,19-25 0,1 0 0,-1 0 0,0 0 0,1 0 0,0 0 0,0 1 0,0-1 0,0 1 0,0-1 0,1 0 0,0 1 0,-1-1 0,1 1 0,1 6 0,0-8 0,-1 0 0,1-1 0,0 1 0,-1 0 0,1 0 0,0-1 0,0 1 0,1 0 0,-1-1 0,0 1 0,0-1 0,1 1 0,-1-1 0,1 0 0,-1 0 0,1 1 0,0-1 0,-1 0 0,1 0 0,0-1 0,0 1 0,0 0 0,0-1 0,-1 1 0,4 0 0,2 0 0,1 0 0,-1 0 0,1-1 0,-1 0 0,13-1 0,-6-2 0,-1 0 0,1 0 0,-1-1 0,1-1 0,-1 0 0,0-1 0,-1 0 0,0-1 0,0-1 0,20-16 0,-13 8 0,0-1 0,-2-1 0,0-1 0,-1 0 0,18-30 0,-18 23-85,-2-1-1,0-1 0,-2 0 1,-2-1-1,0 0 0,-2-1 1,-1 0-1,-1 0 0,1-35 1,-5 21 64,-1 0 1,-3-1-1,-1 1 1,-3 0 0,-19-76-1,-10 4-470,-5 1-1,-94-184 1,72 184 379,51 97 143,-1 1 0,0 1-1,-1 0 1,-17-16 0,29 31 20,-12-9 382,13 10-422,0 0 0,-1 0 0,1 0 0,0 0 0,0 0 0,-1 0 0,1-1 0,0 1 0,-1 0 0,1 0 0,0 0 0,-1 0 0,1 0 0,0 0 0,0 1 0,-1-1 0,1 0 0,0 0 1,-1 0-1,1 0 0,0 0 0,0 0 0,-1 0 0,1 1 0,0-1 0,0 0 0,-1 0 0,1 0 0,0 1 0,0-1 0,-1 0 0,1 0 0,0 1 0,0-1 0,0 0 0,0 0 0,0 1 0,-1-1 0,1 0 0,0 0 0,0 1 0,0-1 0,0 0 0,0 1 0,0-1 0,0 1 0,-1 7 139,1-1 0,0 1 1,0 0-1,0 0 0,1 0 0,1-1 0,3 15 1,-1-3-91,22 84-60,17 41-340,243 627-3916,-216-603 4078,-10-32-932,-13-33-1050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6:40.6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93 24575,'8'11'0,"105"160"0,-13-15 0,-88-142 0,-12-13 0,0-1 0,0 0 0,0 0 0,0 0 0,0 0 0,0 0 0,0 0 0,0 1 0,1-1 0,-1 0 0,0 0 0,0 0 0,0 0 0,0 0 0,0 0 0,0 0 0,1 0 0,-1 0 0,0 0 0,0 0 0,0 0 0,0 0 0,1 0 0,-1 0 0,0 0 0,0 0 0,0 0 0,0 0 0,0 0 0,1 0 0,-1 0 0,0 0 0,0 0 0,0 0 0,0 0 0,0 0 0,1 0 0,-1 0 0,0 0 0,3-8 0,-3-14 0,0 20 0,1-34 40,1 1-1,11-65 1,28-61-1524,-16 78-5342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6:41.0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 0 24575,'-1'0'0,"0"0"0,1 0 0,-1 0 0,0 1 0,0-1 0,1 0 0,-1 0 0,0 1 0,0-1 0,1 0 0,-1 1 0,0-1 0,1 0 0,-2 2 0,1 0 0,-1 0 0,0 0 0,1 1 0,0-1 0,-1 1 0,1-1 0,0 1 0,0-1 0,1 1 0,-2 4 0,-2 31 0,4-35 0,-1 49 10,10 100-1,25 55-254,102 337-913,-130-525 1132,26 82-76,-24-79 96,1-2 1,19 32 0,-8-23-1106,-4-14-4441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6:41.4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317 0 24575,'-1'1'0,"0"-1"0,0 0 0,0 1 0,0 0 0,0-1 0,0 1 0,1-1 0,-1 1 0,0 0 0,-1 1 0,-2 2 0,-29 18 0,-1-2 0,-44 21 0,-45 27 0,118-65 0,1 0 0,0 1 0,0-1 0,-4 5 0,7-7 0,0 0 0,0 0 0,0 0 0,1 0 0,-1 0 0,0 0 0,1 1 0,-1-1 0,1 0 0,-1 0 0,1 0 0,0 1 0,0-1 0,-1 0 0,1 1 0,0-1 0,0 0 0,0 1 0,0-1 0,0 0 0,1 0 0,-1 2 0,3 3 0,0 0 0,1-1 0,-1 1 0,1-1 0,0 0 0,0 0 0,0 0 0,1-1 0,7 6 0,-7-6 0,58 50-447,87 55 0,-135-99-24,34 23-6355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6:41.7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179 241 24575,'0'0'0,"0"1"0,0-1 0,0 1 0,0-1 0,0 1 0,0-1 0,0 1 0,0-1 0,0 1 0,0-1 0,0 0 0,0 1 0,0-1 0,1 1 0,-1-1 0,0 1 0,0-1 0,0 0 0,1 1 0,-1-1 0,0 0 0,1 1 0,-1-1 0,0 0 0,1 1 0,-1-1 0,0 0 0,1 1 0,-1-1 0,0 0 0,1 0 0,-1 0 0,1 1 0,-1-1 0,0 0 0,1 0 0,-1 0 0,1 0 0,-1 0 0,1 0 0,-1 0 0,1 0 0,-1 0 0,1 0 0,-1 0 0,0 0 0,1 0 0,-1 0 0,1 0 0,-1-1 0,1 1 0,-1 0 0,0 0 0,1 0 0,-1-1 0,1 1 0,-1 0 0,0-1 0,1 1 0,-1 0 0,0-1 0,0 1 0,1 0 0,-1-1 0,0 1 0,0 0 0,1-1 0,-1 1 0,0-1 0,1-2 0,0 1 0,0-1 0,0 0 0,0 0 0,0 1 0,-1-1 0,0 0 0,1 0 0,-1 1 0,0-1 0,-1 0 0,1 0 0,0 0 0,-1 1 0,0-5 0,-2-1 0,0-1 0,0 1 0,-7-13 0,1 4 0,-1 1 0,-1 1 0,-14-18 0,17 24 0,0 0 0,-1 1 0,0 0 0,-1 0 0,1 1 0,-13-7 0,20 13 0,-1 0 0,0-1 0,0 1 0,0 0 0,1 0 0,-1 1 0,-6-2 0,8 2 0,0 0 0,0 0 0,0 0 0,0 0 0,0 1 0,0-1 0,0 0 0,0 0 0,0 1 0,0-1 0,1 0 0,-1 1 0,0-1 0,0 1 0,0-1 0,1 1 0,-1-1 0,0 1 0,0 0 0,1-1 0,-1 1 0,1 0 0,-1-1 0,0 1 0,1 0 0,0 0 0,-1 0 0,0 1 0,0 0 0,1 0 0,-1 1 0,1-1 0,0 0 0,-1 0 0,1 1 0,0-1 0,0 0 0,0 0 0,1 1 0,-1-1 0,1 3 0,1 1 0,0 0 0,0 0 0,5 9 0,2 1 0,2 1 0,0-2 0,1 1 0,0-2 0,1 0 0,1 0 0,0-1 0,25 18 0,-11-12 0,1-1 0,1-1 0,63 25 0,-3-12-1365,-10-9-5461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6:42.1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24575,'0'2'0,"1"0"0,-1 0 0,1 0 0,-1-1 0,1 1 0,0 0 0,-1 0 0,1 0 0,0-1 0,2 4 0,3 5 0,91 202-6,-60-125-182,-4-13 65,112 260-441,-14 5 282,-84-209-889,-33-93-4686</inkml:trace>
  <inkml:trace contextRef="#ctx0" brushRef="#br0" timeOffset="1">103 777 24575,'0'0'0,"0"0"0,5-2 0,13-1 0,22-3 0,22-3 0,8 0 0,-7 1-8191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7:01.7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24575,'14'5'0,"1"0"0,0-1 0,0-1 0,28 3 0,-13-2 0,397 27 0,-23-3 0,-297-8-1365,-93-16-5461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7:02.1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9 120 24575,'0'0'0,"-1"1"0,0 0 0,0 0 0,1 0 0,-1 0 0,0 0 0,1 0 0,-1 0 0,1 0 0,-1 0 0,1 0 0,-1 0 0,1 0 0,0 0 0,0 0 0,0 1 0,-1-1 0,1 0 0,0 0 0,0 0 0,1 0 0,-1 0 0,0 0 0,0 1 0,0-1 0,1 0 0,-1 0 0,1 0 0,-1 0 0,1 0 0,-1 0 0,1 0 0,-1 0 0,1 0 0,0 0 0,0-1 0,-1 1 0,1 0 0,0 0 0,2 1 0,2 1 0,0 1 0,0-1 0,0 0 0,1-1 0,0 1 0,9 2 0,8 1 0,1 0 0,0-2 0,25 2 0,75-2 0,-15-6-184,0-5-1,0-4 0,-1-6 1,183-51-1,-248 55-139,-1-2 0,0-2 0,38-22 0,-44 18-5648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7:02.4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24575,'0'0'0,"3"3"0,9 8 0,17 11 0,23 18 0,19 21 0,18 24 0,15 29-1464,8 26 1464,-5 21-2142,-20 19 2142,-36 20 0,-43 16 0,-50 8-2438,-47 1 2438,-34-15 0,-8-36 0,19-47-2147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7:26.0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100 1 24575,'-1'0'0,"-6"0"0,-8 3 0,-6 3 0,-1 2 0,3 1 0,5-1-8191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7:29.0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421 0 24575,'-1'0'0,"0"0"0,0 0 0,0 1 0,0-1 0,0 0 0,0 0 0,0 1 0,0-1 0,0 1 0,0-1 0,0 1 0,0-1 0,0 1 0,1-1 0,-1 1 0,0 0 0,0 0 0,-12 17 0,11-15 0,-19 35 0,-18 43 0,7-13 0,-104 187 109,-11 22-1583,134-250-5352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49:06.7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128 1567 24575,'0'0'0,"1"-33"0,7-34 0,0-14 0,-6 35 0,-3 0 0,-1 0 0,-3 0 0,-1 1 0,-19-67 0,24 108 0,-1-5 0,-1 0 0,-1 0 0,-4-9 0,7 16 0,-1 0 0,1 0 0,-1 0 0,1 0 0,-1 0 0,1 0 0,-4-2 0,4 3 0,0 1 0,0-1 0,0 1 0,0-1 0,0 1 0,0 0 0,0-1 0,0 1 0,0 0 0,0 0 0,0-1 0,0 1 0,0 0 0,0 0 0,0 0 0,0 0 0,0 1 0,-1-1 0,0 1 0,-1 0 0,1 0 0,0 0 0,1 0 0,-1 0 0,0 0 0,0 0 0,0 1 0,1-1 0,-1 1 0,1 0 0,-1-1 0,1 1 0,-1 0 0,1 0 0,0 0 0,0 0 0,0 0 0,-1 2 0,-1 5 0,0 0 0,0 0 0,-2 12 0,2 0 0,1-1 0,0 1 0,1 1 0,2-1 0,0 0 0,1 0 0,1-1 0,1 1 0,13 39 0,-8-34 0,2-1 0,1 0 0,0-1 0,2 0 0,1-1 0,1 0 0,21 23 0,-18-26-48,1 0 0,1-2 0,0 0 0,1-1 1,1-1-1,1-1 0,0-1 0,1-2 0,0 0 0,1-1 0,0-2 0,1-1 0,0-1 0,48 7 0,-37-12 30,-1 0 0,1-3 0,-1-1 0,0-2 0,0-1 0,0-2 0,0-1 0,-1-3 0,36-14 0,-18 2 24,-1-2 0,-1-2 0,-1-3 0,-1-2 0,47-39 0,-57 37-6,61-65 0,-76 71 0,-1-2 0,39-65 0,-54 80 0,-1 0 0,-1-1 0,0 0 0,8-33 0,-14 41 0,1 1 0,-1-1 0,-1 0 0,1 1 0,-1-1 0,-1 0 0,1 1 0,-1-1 0,-1 0 0,1 1 0,-1-1 0,-1 1 0,-3-8 0,3 8 0,-1 0 0,0 0 0,0 1 0,-1-1 0,0 1 0,0 0 0,-1 1 0,-8-8 0,5 6 0,0 1 0,-1-1 0,0 2 0,-1-1 0,-11-3 0,-1 1 0,-1 1 0,0 1 0,0 1 0,-43-3 0,36 7-9,-1 0 0,0 2 0,1 2 0,-1 0 0,1 3 0,0 0 0,-43 15 0,53-13 11,1 1 0,0 1 0,0 0 0,-30 23 0,36-23 16,1 1 0,1 1 0,0 0 0,1 0 1,0 1-1,-16 25 0,23-31-4,0-1-1,1 1 1,0-1 0,0 1-1,1 0 1,0 0 0,0 0-1,0 1 1,1-1 0,0 12-1,1-12-13,0-1-1,1 0 0,0 1 0,0-1 0,1 0 0,0 0 0,0 0 1,0 0-1,1 0 0,0-1 0,0 1 0,5 7 0,1-2 34,1 0-1,0 0 1,0-1 0,1-1-1,0 0 1,1 0-1,0-1 1,0 0-1,1-1 1,0 0 0,0-2-1,1 1 1,20 4-1,-16-5-13,0-1-1,0-1 1,0 0-1,0-2 1,1 0-1,-1-1 0,1-1 1,-1 0-1,1-2 1,22-5-1,-27 3-18,0 0 0,0-1 0,0 0 0,-1-1 0,0-1 0,0 0 0,-1 0 0,0-1 0,0-1 0,-1 0 0,-1-1 0,1 0 0,9-14 0,-9 9 0,0-1 0,-2 0 0,1 0 0,-2-1 0,0 0 0,-2-1 0,0 0 0,0 0 0,3-33 0,-5 15-95,-3 0-1,0-1 0,-3 1 0,-9-57 1,-45-144-384,27 142 476,-5 2-1,-3 1 1,-58-102 0,92 188 198,2 6-143,0-1 0,0 0 0,0 0 0,0 1 1,0-1-1,0 1 0,0-1 0,0 1 0,0-1 0,-1 1 1,-1-2-1,1 4 8,1 7-1,2 10-49,1 1-1,8 32 0,-5-25-7,21 93-2,14 41-394,174 634-1574,-161-619 996,-8-32-3885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7:29.4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299 0 24575,'0'0'0,"-2"7"0,-2 15 0,-1 25 0,-3 19 0,-2 12 0,-5 12 0,-5 8 0,-9 8 0,-4-1 0,-4-6 0,0-8 0,0-4 0,3-6 0,7-18-8191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7:29.7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0 557 24575,'0'-5'0,"0"-1"0,1 0 0,0 0 0,0-1 0,1 1 0,-1 0 0,1 0 0,0 0 0,1 0 0,0 1 0,5-10 0,4-2 0,0 1 0,17-17 0,18-18 13,3 3-1,84-64 0,-90 81-158,1 2 1,1 1-1,92-38 0,-112 56 122,-1 1 1,2 2-1,-1 0 0,31-2 1,-36 7 24,1 1 1,0 0-1,0 2 1,-1 1-1,36 7 1,-33-3-2,0 1 0,0 1 0,-1 2 0,0 0 0,0 1 0,-1 1 0,0 2 0,-2 0 0,1 1 0,21 20 0,-17-10 0,-1 1 0,-1 1 0,-2 0 0,0 2 0,-2 0 0,27 56 0,-25-36-419,-2 0 0,15 63 1,-14-30-5862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7:30.2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504 1 24575,'-40'1'0,"-1"2"0,1 1 0,0 3 0,-68 19 0,90-20 0,0 0 0,0 2 0,1 0 0,0 1 0,1 0 0,-1 1 0,-28 25 0,38-28 0,0 0 0,1 0 0,0 0 0,0 1 0,0 0 0,1 1 0,-6 13 0,8-15 0,0 0 0,1 1 0,0 0 0,0-1 0,1 1 0,0 0 0,1 0 0,-1 0 0,1 0 0,2 10 0,1 0 0,1-1 0,0 1 0,1-1 0,1 0 0,13 24 0,49 77 0,30 22 0,6 9 0,-95-136 0,-1 1 0,-1 0 0,9 24 0,-14-34 0,-1 0 0,0 0 0,0 0 0,0 0 0,-1 0 0,1 0 0,-1 0 0,0 0 0,0 0 0,-1 0 0,1 0 0,-1 0 0,0 0 0,0 0 0,0-1 0,0 1 0,-1 0 0,1 0 0,-4 4 0,0-1 0,0-1 0,-1 0 0,0 0 0,0-1 0,0 1 0,-1-1 0,1-1 0,-16 9 0,0-3 0,-40 15 0,59-24-31,-21 7 108,-33 7 1,50-14-213,1 0-1,-1 0 1,0 0 0,1-1-1,-1 0 1,0 0-1,0-1 1,1 0 0,-1 0-1,-8-3 1,3-2-6691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7:30.6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24575,'2'3'0,"1"0"0,-1 0 0,0 0 0,0 1 0,0-1 0,0 0 0,-1 1 0,2 4 0,3 5 0,14 38 4,-2 1 0,20 96 0,2 112-848,5 291-521,-42-492-4629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7:31.5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 1 24575,'0'0'0,"-11"0"0,11 0 0,-1 1 0,1-1 0,-1 0 0,1 0 0,-1 1 0,1-1 0,-1 0 0,1 1 0,-1-1 0,1 0 0,-1 1 0,1-1 0,0 1 0,-1-1 0,1 1 0,0-1 0,-1 1 0,1-1 0,0 1 0,0-1 0,-1 1 0,1-1 0,0 1 0,0 0 0,0-1 0,0 1 0,0 0 0,0 1 0,0 1 0,0-1 0,0 0 0,0 0 0,0 1 0,2 3 0,2 4 0,-1 0 0,2 0 0,0 0 0,0-1 0,8 11 0,36 43 0,-49-63 0,25 28-227,1-1-1,0-1 1,2-2-1,1-1 1,53 33-1,-40-33-6598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7:32.2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366 170 24575,'0'-2'0,"-1"0"0,0 0 0,0 0 0,0 1 0,0-1 0,0 0 0,0 0 0,0 1 0,0-1 0,-1 0 0,1 1 0,0-1 0,-3-1 0,0-1 0,-13-12 0,-1 1 0,0 1 0,-1 1 0,-1 0 0,0 1 0,0 1 0,-1 1 0,-38-12 0,50 19 0,0 0 0,0 1 0,-1 0 0,1 1 0,-13-1 0,20 2 0,-1 0 0,1 0 0,0 0 0,-1 0 0,1 1 0,0-1 0,0 1 0,-1 0 0,1 0 0,0 0 0,0 0 0,0 0 0,0 0 0,0 0 0,0 1 0,0-1 0,0 1 0,1-1 0,-1 1 0,0 0 0,1 0 0,0 0 0,-1 0 0,1 0 0,0 0 0,-2 4 0,0 2 0,1 1 0,0 0 0,0-1 0,1 1 0,0 0 0,0 0 0,1-1 0,0 1 0,1 0 0,2 11 0,-1-6 0,2 0 0,-1-1 0,2 1 0,0-1 0,11 22 0,-11-26 0,1 0 0,0 0 0,0 0 0,1-1 0,0 0 0,0-1 0,1 1 0,0-1 0,0-1 0,15 10 0,-21-15 0,-1 0 0,0 0 0,1-1 0,-1 1 0,1-1 0,-1 1 0,1-1 0,-1 1 0,1-1 0,-1 0 0,1 0 0,-1 0 0,1 1 0,-1-2 0,1 1 0,0 0 0,-1 0 0,1 0 0,-1-1 0,1 1 0,-1-1 0,1 1 0,-1-1 0,0 0 0,1 1 0,-1-1 0,0 0 0,1 0 0,-1 0 0,0 0 0,0 0 0,0 0 0,2-2 0,1-4 0,0 0 0,0 1 0,-1-1 0,0 0 0,4-12 0,-3 5 0,-4 14 0,6-16 0,13-24 0,-17 36 0,0 1 0,0-1 0,0 1 0,1-1 0,-1 1 0,1 0 0,0 0 0,0 1 0,0-1 0,0 0 0,1 1 0,6-4 0,-8 5 0,1 1 0,0-1 0,-1 1 0,1-1 0,0 1 0,-1 0 0,1 0 0,0 0 0,0 0 0,-1 1 0,1-1 0,0 1 0,-1-1 0,1 1 0,0 0 0,3 2 0,6 3 0,0 1 0,13 9 0,-10-6 0,89 55-1365,-53-35-5461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7:32.6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24575,'0'0'0,"1"1"0,11 40 0,-1 0 0,-3 0 0,6 59 0,2 266-369,-30 0-220,4-161 456,10-203 133,-1 97 296,2-79-789,0 0 0,9 34 0,-2-25-5424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7:32.9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413 1 24575,'-1'0'0,"0"0"0,0 1 0,0-1 0,0 1 0,1-1 0,-1 1 0,0-1 0,0 1 0,0 0 0,1-1 0,-1 1 0,0 1 0,-3 1 0,-27 22 0,0-2 0,-1-1 0,-40 19 0,-109 44 0,177-83 0,-1 0 0,0 1 0,0-1 0,0 1 0,0 0 0,-5 3 0,9-5 0,0 0 0,0 0 0,0 0 0,1 0 0,-1 0 0,0 1 0,0-1 0,0 0 0,1 0 0,-1 0 0,1 1 0,-1-1 0,1 0 0,-1 1 0,1-1 0,0 0 0,0 1 0,0-1 0,0 1 0,0-1 0,0 0 0,0 1 0,0-1 0,0 0 0,1 3 0,4 7 0,-1-1 0,1 0 0,1 0 0,0 0 0,11 14 0,-15-22 0,35 47 60,74 76 0,-83-98-431,2 0-1,1-3 1,60 38 0,-35-31-6455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7:33.3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96 1 24575,'0'0'0,"0"0"0,-1 1 0,-3 6 0,-5 9 0,-6 12 0,-3 9 0,-2 6 0,2 7 0,8 9 0,13 12 0,16 7 0,25 4 0,58 22 0,12-7-8191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7:34.1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138 2408 24575,'2'0'0,"0"0"0,1 1 0,-1-1 0,0 1 0,0-1 0,1 1 0,2 1 0,14 4 0,149 25 0,-10-10-583,52-2-1752,44-4 1284,795-26-468,-3-80 701,-811 63 532,-34 2-856,-122 16 1072,346-54 625,-424 64-555,19-3 719,-1-2 0,30-9 0,-44 12-466,1-1 0,-1 1-1,0-1 1,0 0 0,0 0 0,0-1 0,-1 1-1,0-1 1,1 0 0,-1-1 0,-1 1 0,1 0-1,3-7 1,-1 1-32,0-1-1,-1-1 1,0 1 0,2-13-1,11-51 259,-17 68-508,21-122-324,6-139 0,-14-134-324,-12 35 678,4-152-36,4 358-129,0-8 159,-10 166-15,0 1 54,0-1 0,0 1 0,0 0-1,0 0 1,0 0 0,-1-3 0,1 5 3,-1-1 0,1 0 0,0 1 0,-1-1 0,1 1 0,0-1 0,-1 0-1,1 1 1,-1-1 0,1 1 0,-1 0 0,1-1 0,-1 1 0,1-1 0,-1 1 0,1 0 0,-1-1 0,1 1 0,-1 0 0,0 0 0,1-1 0,-1 1 0,0 0 0,-1 0 0,-2-1-1,0 1 1,0 0 0,0 0-1,0 0 1,0 0-1,0 1 1,-5 1 0,-31 10 23,17-4-4,-85 28-20,-49 14-471,-45 5-1307,-44-1 714,-461 50-3533,-10-38 2629,528-50 2088,115-9-214,-468 43 180,6 23-1664,329-32 1316,40 2 506,137-34 3,-1 1 0,2 1 0,0 1 0,-51 31 0,70-36-231,0 0 0,1 0 0,-1 1 0,2 1 0,-1 0 0,1 0 0,0 0 0,1 1 0,0 0 0,1 0 0,0 1 0,1 0 0,0 0 0,0 1 0,-4 16 0,6-11-54,0 1 0,0 1 0,2-1 0,1 33 0,3-15 195,12 57 1,4-12 713,35 91 0,45 80-474,-81-209-322,69 171-400,-3-13-1629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49:08.4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94 1 24575,'-14'0'0,"12"0"0,-1 0 0,1 1 0,0-1 0,0 1 0,-1-1 0,1 1 0,0 0 0,0 0 0,0 0 0,0 0 0,0 0 0,0 0 0,0 0 0,0 1 0,0-1 0,1 1 0,-1 0 0,0-1 0,1 1 0,0 0 0,-1 0 0,1 0 0,0 0 0,-2 4 0,-1 4 0,0 1 0,0-1 0,-3 22 0,2 1 5,1-1 0,1 0 0,4 66 0,24 101-262,70 201-979,28-5 1279,12 41-66,-123-393-130,31 140-942,-41-170-4395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7:57.3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24575,'0'2'0,"1"1"0,0-1 0,-1 1 0,1-1 0,0 0 0,0 0 0,1 1 0,-1-1 0,0 0 0,1 0 0,0 0 0,2 3 0,4 4 0,13 22 0,31 62 0,8 40 0,-8-16 0,110 166 0,22-17 0,-144-211 0,10 19-1365,-37-54-5461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7:57.7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50 24575,'0'-1'0,"1"0"0,-1 0 0,1 1 0,-1-1 0,1 0 0,-1 0 0,1 1 0,-1-1 0,1 0 0,-1 1 0,1-1 0,0 0 0,0 1 0,0-1 0,2-1 0,2-3 0,1 1 0,0 1 0,0-1 0,0 1 0,0 0 0,0 0 0,0 1 0,1 0 0,0 0 0,-1 0 0,1 1 0,10-1 0,0 1 0,1 1 0,-1 1 0,33 5 0,-21 0 0,1 1 0,-1 1 0,-1 2 0,35 16 0,-47-18 0,0 0 0,-1 1 0,0 1 0,0 0 0,-1 1 0,-1 1 0,0 0 0,20 24 0,-20-17 0,-1 0 0,-1 1 0,0 0 0,-2 1 0,0 0 0,-2 1 0,9 38 0,-8-19 0,-2 0 0,-1 0 0,-2 58 0,-6-42-111,-2 0 1,-3-1-1,-2 0 0,-2 0 0,-30 78 1,5-39-341,-4-2 0,-61 101 0,64-129-5723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7:58.4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45 24575,'0'8'0,"1"0"0,0 0 0,1 0 0,-1 0 0,1-1 0,1 1 0,0 0 0,4 8 0,6 7 0,16 25 0,-21-36 0,24 37 0,1-2 0,63 69 0,-93-114 0,0 1 0,-1 0 0,1-1 0,0 0 0,0 0 0,6 3 0,-8-4 0,0-1 0,0 0 0,0 1 0,0-1 0,-1 0 0,1 0 0,0 0 0,0 0 0,0 0 0,0 0 0,0 0 0,0 0 0,0 0 0,0 0 0,0 0 0,0-1 0,0 1 0,-1 0 0,1-1 0,0 1 0,0-1 0,0 1 0,0-1 0,-1 1 0,1-1 0,0 1 0,-1-1 0,1 0 0,0 1 0,-1-1 0,2-1 0,2-4 0,0-1 0,-1 1 0,1-1 0,-1 0 0,4-12 0,8-40 0,-12 42 0,4-14 0,0-1 0,20-59 0,-23 82 0,0 0 0,0 0 0,1 0 0,0 0 0,1 1 0,0 0 0,0 0 0,1 0 0,0 1 0,12-10 0,-11 11 0,1 0 0,0 1 0,-1 0 0,2 1 0,-1 0 0,0 0 0,1 1 0,0 1 0,0-1 0,0 1 0,0 1 0,0 0 0,16 0 0,-13 2 0,1 0 0,-2 1 0,1 1 0,0 0 0,0 0 0,-1 1 0,0 1 0,0 0 0,0 1 0,12 8 0,-7-4-273,-1 2 0,0 0 0,-1 0 0,18 21 0,-23-22-6553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7:59.0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573 0 24575,'-2'0'0,"1"1"0,-1-1 0,0 0 0,1 1 0,-1-1 0,1 1 0,-1-1 0,-1 2 0,-143 93 0,113-72 0,-13 10 0,2 2 0,-72 74 0,92-83 0,2 2 0,0 0 0,2 1 0,1 1 0,-24 52 0,41-77 0,-1 1 0,0 0 0,0 0 0,1 1 0,0 0 0,0-1 0,0 1 0,1 0 0,0 9 0,1-16 0,0 0 0,-1 0 0,1 0 0,0 0 0,0 0 0,0 1 0,0-1 0,0 0 0,0 0 0,0 0 0,0 0 0,0 0 0,0 0 0,1 1 0,-1-1 0,0 0 0,0 0 0,0 0 0,0 0 0,0 0 0,0 0 0,0 1 0,0-1 0,0 0 0,0 0 0,0 0 0,0 0 0,1 0 0,-1 0 0,0 0 0,0 0 0,0 0 0,0 1 0,0-1 0,0 0 0,0 0 0,1 0 0,-1 0 0,0 0 0,0 0 0,0 0 0,0 0 0,0 0 0,1 0 0,-1 0 0,0 0 0,0 0 0,0 0 0,0 0 0,0 0 0,0 0 0,1 0 0,-1 0 0,0 0 0,0-1 0,9-5 0,-8 4 0,88-76 0,45-41 0,-56 52 0,41-34 0,-110 94 0,1 0 0,0 0 0,1 1 0,-1 1 0,1-1 0,0 2 0,1 0 0,-1 0 0,1 1 0,-1 0 0,1 1 0,0 1 0,0 0 0,0 0 0,21 2 0,109 21 0,-15-2 0,-108-18 0,-1-2 0,1 0 0,0 0 0,34-7 0,-33 2-227,1-2-1,-1 0 1,0-1-1,-1-1 1,30-18-1,12-13-6598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7:59.3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24575,'0'0'0,"0"3"0,2 10 0,0 0 0,1 0 0,1 0 0,7 19 0,29 49 0,106 153-723,19-8-1,46 44 1001,29 39-1678,-189-238-4219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7:59.7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2037 24575,'0'0'0,"0"-1"0,0 1 0,0-1 0,0 1 0,1-1 0,-1 1 0,0-1 0,0 1 0,0 0 0,1-1 0,-1 1 0,0-1 0,1 1 0,-1 0 0,0-1 0,1 1 0,2-4 0,11-10 0,0 0 0,1 1 0,19-14 0,60-40 0,44-26-477,43-23-1431,33-16 1431,311-187-902,225-138-962,-596 363 2287,787-496-1416,-804 501 1385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8:05.4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24575,'19'41'0,"21"77"0,0 47 0,-35-146 0,96 500-1190,-22 6 1147,-69-431-1117,-9-67-4638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8:05.8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 24575,'14'-4'0,"-7"4"0,1 0 0,0 1 0,-1 0 0,1 0 0,-1 0 0,10 4 0,17 5 0,49 23 0,31 22 0,-77-36 0,0 2 0,-1 2 0,-1 1 0,47 42 0,-68-53 0,-1 1 0,-1 0 0,0 1 0,-1 0 0,10 20 0,-14-22 0,-2-1 0,1 1 0,-2-1 0,0 1 0,0 1 0,-1-1 0,-1 0 0,1 15 0,-3-11 0,0 0 0,-2 0 0,0 0 0,-1-1 0,0 1 0,-1-1 0,-1 0 0,-1 0 0,-11 22 0,-2-1 0,-2-1 0,-42 55 0,29-48-151,-2-2-1,-2-2 0,-2-1 0,-1-2 1,-2-2-1,-2-2 0,0-2 1,-96 47-1,113-65-6674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8:06.6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24575,'0'1'0,"1"-1"0,0 1 0,-1 0 0,1-1 0,-1 1 0,1 0 0,-1-1 0,0 1 0,1 0 0,-1-1 0,0 1 0,1 1 0,0 1 0,110 260 0,-95-220 0,-2 1 0,-2 1 0,-2 0 0,-1 0 0,2 58 0,-11-97 0,0 16 0,0-21 0,0 0 0,0 0 0,0-1 0,0 1 0,0 0 0,0 0 0,0 0 0,-1-1 0,1 1 0,0 0 0,0 0 0,-1-1 0,1 1 0,-1 0 0,1 0 0,-1-1 0,1 1 0,-1 0 0,-1 0 0,2-1 0,-1 0 0,0 0 0,1 0 0,-1 0 0,0-1 0,0 1 0,1 0 0,-1 0 0,0-1 0,1 1 0,-1 0 0,0-1 0,1 1 0,-1-1 0,1 1 0,-1-1 0,1 1 0,-1-1 0,1 1 0,-1-1 0,1 1 0,-1-1 0,1 0 0,-1 0 0,0 0 0,-7-11 0,0-1 0,1 1 0,0-1 0,1 0 0,0 0 0,1-1 0,1 0 0,0 0 0,-2-16 0,0-9 0,3 0 0,0-45 0,3 82 0,0-32 0,5-37 0,-4 62 0,1-1 0,0 1 0,0 0 0,1 1 0,0-1 0,0 0 0,1 1 0,0-1 0,7-9 0,-9 15 0,1 0 0,0-1 0,0 1 0,0 1 0,0-1 0,0 0 0,1 1 0,-1 0 0,1 0 0,0 0 0,0 0 0,4-2 0,-2 3 0,0-1 0,-1 1 0,1 0 0,0 1 0,0-1 0,-1 1 0,1 0 0,6 2 0,1 0 0,-1 0 0,0 2 0,0-1 0,0 2 0,0-1 0,0 2 0,14 8 0,-9-3 0,0 1 0,-1 0 0,0 1 0,-1 1 0,-1 0 0,0 1 0,-1 0 0,-1 1 0,0 1 0,-1 0 0,12 27 0,-14-19 0,-8-23 0,-1-1 0,0 0 0,1 0 0,-1 0 0,0 1 0,0-1 0,0 0 0,0 0 0,0 1 0,0-1 0,-1 0 0,1 0 0,0 1 0,-1-1 0,1 0 0,0 0 0,-2 2 0,2-3 0,0 0 0,0 1 0,-1-1 0,1 0 0,0 0 0,0 1 0,-1-1 0,1 0 0,0 0 0,-1 0 0,1 0 0,0 1 0,-1-1 0,1 0 0,0 0 0,-1 0 0,1 0 0,-1 0 0,1 0 0,0 0 0,-1 0 0,1 0 0,0 0 0,-1 0 0,1 0 0,0 0 0,-1 0 0,1 0 0,0-1 0,-1 1 0,1 0 0,0 0 0,-1-1 0,-10-8 0,6 3 0,1 0 0,0 0 0,1 0 0,-1-1 0,1 1 0,1-1 0,-1 0 0,1 0 0,0 0 0,-1-11 0,0-1 0,1-1 0,2-33 0,1 32 0,6-38 0,-5 50 0,0 0 0,1 1 0,0-1 0,0 0 0,1 1 0,8-15 0,-11 22 0,0 0 0,-1 0 0,1 0 0,0 0 0,0 0 0,0 1 0,0-1 0,0 0 0,0 0 0,0 0 0,2 0 0,-2 0 0,-1 1 0,1 0 0,-1 0 0,1 0 0,0 0 0,-1 0 0,1 0 0,-1 0 0,1 0 0,0 0 0,-1 0 0,1 0 0,-1 0 0,1 0 0,-1 1 0,1-1 0,-1 0 0,2 1 0,0 0 0,0 1 0,0 0 0,0 0 0,-1 0 0,1 0 0,0 0 0,-1 0 0,0 0 0,1 0 0,1 5 0,10 25 0,-2 1 0,-1 0 0,8 45 0,8 29 0,-21-88 0,2-1 0,15 31 0,-18-42 0,0 1 0,1-1 0,0 0 0,0 0 0,1-1 0,0 0 0,0 0 0,12 9 0,-9-9-682,19 10-1,7-2-6143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8:07.0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0,0 1 0,38 61-341,-2 2 0,-4 1-1,40 113 1,-62-146-6485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49:08.8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0 194 24575,'0'0'0,"0"-1"0,2-4 0,6-3 0,15-7 0,21-7 0,18-3 0,12 1 0,22 1 0,21 0 0,4 2-755,-12 5 755,-26 5-7436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8:07.4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24575,'0'0'0,"0"0"0,1 1 0,5 9 0,3 7 0,1 1-8191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8:33.2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1 24575,'0'0'0,"0"0"0,0 1 0,-1 0 0,-2-1 0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8:16.0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0 24575,'0'0'0,"0"0"0,-2 4 0,0 7 0,-1 12 0,5 21 0,9 21 0,15 16 0,8 3 0,-2-14-8191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8:16.4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2 0,0 10 0,2 11 0,0 1-8191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8:30.9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2355 2755 24575,'-9'1'0,"0"-1"0,1 2 0,-1-1 0,1 1 0,0 0 0,-14 6 0,-46 25 0,53-25 0,-154 78 0,-8-15 0,112-51-23,0-4-1,-2-2 0,1-2 1,-116 3-1,135-15-29,0-1 0,1-3 0,-1-2 0,1-1 0,0-3 0,1-2 0,-76-30 0,74 20 23,1-2 0,-49-34 0,-77-73-987,117 82 999,3-1 0,2-3-1,3-3 1,1-1-1,4-2 1,2-2-1,3-1 1,2-3-1,3 0 1,4-2 0,-23-76-1,27 54 19,3 0 0,4-1 0,5-1 0,3 0 0,4-1 0,14-170 0,-2 203 0,3 0 0,3 0 0,2 1 0,2 1 0,3 1 0,3 1 0,2 0 0,2 2 0,3 1 0,1 2 0,3 0 0,2 3 0,58-59 0,-61 73-39,2 2 0,2 2 1,1 1-1,0 2 0,2 1 0,1 2 0,1 2 0,1 2 0,1 2 0,0 2 1,1 2-1,1 1 0,-1 3 0,58-5 0,-35 10 39,1 2 0,-1 3 0,112 16 0,-122-6 0,-1 1 0,0 3 0,-1 3 0,85 39 0,-59-15 18,-1 4 0,78 58-1,132 135-1148,-218-169 1021,92 112 0,-133-140 70,-1 1-1,-2 1 0,-2 1 1,32 78-1,-38-67 32,-3 1 0,-2 1 1,-3 1-1,-2 0 1,2 62-1,-8-28 12,-5 0 1,-16 142-1,6-170-3,-2 0 0,-3-1 0,-3 0 0,-2-2 0,-4 0 0,-2-1 0,-2-2 0,-3-1 0,-56 78 0,-54 40-699,87-117-2797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8:34.9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78 1 24575,'-1'9'0,"-2"13"0,-11 37 0,3-16 0,-7 47-119,5 0 0,-4 177-1,33 185-1429,-14-426 1387,15 299-67,18 261 191,26-6 23,-59-566 6,21 121-94,-18-114 128,1 0-1,1 0 0,1-1 1,10 21-1,-16-37-94,1 1 0,-1-1 0,1 0 0,0 0 0,0 0 0,6 6 0,-2-5-5290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8:35.6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380 1 24575,'4'0'0,"19"1"0,32 5 0,-25-2 0,787 77-3869,305-84 3189,-958-8-210,-49 2 671,122-6 1768,-230 15 107,-10 1-416,-4 3-486,4-1-718,1-1 1,-1 1-1,1 0 1,-1 0-1,1 0 1,0 0-1,0 0 1,0 0-1,0 0 1,1 1-1,-2 4 0,-1 4-28,1 0-1,-2 15 0,2-2-4,2 0-1,0 0 0,1 0 1,6 35-1,23 102-120,-24-139 59,80 444-1074,-41 8-290,-47-54 1423,-4-322 0,-5 1 0,-29 116 0,27-161-133,-26 62 1,28-86 45,-3-1 0,0-1 0,-27 38-1,31-52 91,-1 0-1,-1-2 0,0 1 0,-1-2 0,0 1 0,-1-2 0,0 0 0,-1-1 0,0-1 0,-27 12 0,7-6-60,-2-3 0,0-1-1,0-1 1,-41 4-1,-100 3-1017,-34-14 506,-5-15-665,-232-42 0,-210-78 553,428 77 511,39 5-514,46 7 675,50 10 658,88 29-513,-1 0 0,1-1 1,-14-9-1,22 13-57,-1 0 1,1 0 0,0 0 0,0 0-1,-1-1 1,1 1 0,0 0-1,0 0 1,0-1 0,1 1-1,-1 0 1,0-1 0,0 1-1,0-3 1,1 3-178,0-1-1,0 1 1,0 0-1,0 0 1,0 0-1,0 0 1,1 0 0,-1 0-1,0 0 1,1 0-1,-1 0 1,1-2 0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8:36.1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0 24575,'-8'0'0,"24"1"0,188 30 0,-137-18 0,46 7-265,354 55-316,-345-68 688,-102-7-440,-1-2 0,1 0 0,37-9 0,-34 4-5787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8:36.4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65 1 24575,'0'0'0,"0"0"0,2 2 0,8 6 0,12 12 0,10 19 0,3 22 0,-4 17 0,-11 10 0,-15 4 0,-14 4 0,-13 0 0,-9-2 0,-6-8 0,-7-11 0,1-14 0,7-18-8191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8:37.0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24575,'1'18'0,"1"0"0,0-1 0,6 25 0,0-6 0,63 275 0,10 58 0,-75-332 60,2 74 0,-8-97-225,-1 1 0,-1-1 0,0 0 0,0 0 0,-1 0 0,-1 0 0,-1-1 0,-7 17 0,-1-7-6661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49:09.5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0 444 24575,'0'0'0,"5"-2"0,11-1 0,0 0 0,-1 2 0,1 0 0,17 1 0,-5 0 0,27-1 0,62 8 0,-91-4 0,-1 1 0,1 2 0,-1 0 0,40 17 0,-50-16 0,-1 0 0,-1 1 0,1 1 0,-1 0 0,17 16 0,51 60 0,-2-3 0,-68-71 0,2-1 0,0-1 0,0 1 0,0-2 0,16 7 0,-22-11 0,1-1 0,-1 0 0,1-1 0,-1 0 0,1 0 0,0 0 0,0-1 0,0 0 0,0-1 0,0 0 0,0 0 0,0-1 0,0 0 0,0 0 0,0-1 0,-1 0 0,1 0 0,0-1 0,-1 0 0,0 0 0,0-1 0,0 0 0,0 0 0,6-6 0,-3 2 0,-1-1 0,0 0 0,-1 0 0,0-1 0,0 0 0,-1 0 0,0-1 0,-1 0 0,0 0 0,-1 0 0,-1-1 0,1 0 0,-2 0 0,0 0 0,0 0 0,-1-1 0,1-14 0,-3 18 0,0-1 0,0 1 0,-1 0 0,-1-1 0,1 1 0,-1 0 0,-1 0 0,0 0 0,0 0 0,-6-11 0,5 13 0,0 0 0,0 1 0,-1 0 0,0 0 0,0 0 0,-1 0 0,0 1 0,0 0 0,0 0 0,0 1 0,-1 0 0,1 0 0,-12-5 0,5 4 0,1 2 0,-1-1 0,1 1 0,-1 1 0,0 0 0,0 1 0,0 0 0,0 1 0,0 1 0,0 0 0,0 1 0,-18 4 0,-2 3 0,0 1 0,2 1 0,-50 26 0,81-37 0,-1 1 0,1-1 0,-1 0 0,1 1 0,-1-1 0,1 0 0,-1 0 0,0 1 0,1-1 0,-1 0 0,0 0 0,1 0 0,-1 0 0,1 0 0,-1 0 0,0 0 0,1 0 0,-1 0 0,0 0 0,1 0 0,-2 0 0,2-1 0,0 0 0,0 1 0,-1-1 0,1 0 0,0 1 0,0-1 0,0 0 0,0 1 0,0-1 0,0 0 0,0 1 0,0-1 0,1 0 0,-1 1 0,0-1 0,0 0 0,0 1 0,1-1 0,-1 0 0,0 1 0,1-2 0,3-6 0,0 0 0,1 1 0,0-1 0,0 1 0,12-13 0,36-29 0,-52 48 0,38-31 0,78-51 0,-88 66 0,1 2 0,0 0 0,59-19 0,-74 30 0,0 0 0,0 1 0,0 1 0,0 0 0,0 1 0,1 0 0,-1 1 0,0 1 0,1 1 0,-1 0 0,0 1 0,0 0 0,-1 1 0,1 1 0,-1 1 0,17 8 0,-4 1 0,-1 2 0,0 1 0,-1 1 0,-1 1 0,-1 1 0,0 1 0,-2 1 0,22 31 0,-15-14 0,-2 1 0,-1 0 0,-3 2 0,28 73 0,-29-55 0,21 102 0,-43-170 0,0 0 0,1 0 0,1-13 0,1-2 0,31-673-1857,-30 622-4477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8:37.3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110 1 24575,'17'-1'0,"1"2"0,-1 0 0,1 1 0,-1 1 0,0 1 0,18 5 0,-27-6 0,0 0 0,0 0 0,-1 1 0,1 0 0,-1 0 0,0 0 0,0 1 0,0 0 0,0 1 0,-1 0 0,0 0 0,0 0 0,-1 0 0,7 11 0,-9-12 0,0 1 0,-1 0 0,0-1 0,0 1 0,0 0 0,0 0 0,-1 0 0,0 0 0,0 1 0,-1-1 0,0 7 0,-1-4 0,0 0 0,0 0 0,-1 0 0,-1 0 0,1-1 0,-8 17 0,2-9 0,-1-1 0,0 0 0,-1-1 0,-1 0 0,0-1 0,0 0 0,-22 17 0,6-9-273,-1-1 0,-1-2 0,0-1 0,-51 22 0,19-14-6553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8:37.9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350 1 24575,'0'0'0,"-3"0"0,-4 0 0,1 1 0,-1 0 0,1 0 0,-1 0 0,1 1 0,-1 0 0,-11 6 0,4 0 0,0 0 0,-16 12 0,10-5 0,1 1 0,1 1 0,1 1 0,-25 33 0,24-27 0,1 2 0,1 0 0,-17 40 0,29-55 0,-1 0 0,1 1 0,1-1 0,0 1 0,-2 17 0,5-25 0,0 0 0,0 0 0,0 0 0,0 0 0,0 1 0,1-1 0,0 0 0,0 0 0,0 0 0,1 0 0,-1 0 0,1-1 0,0 1 0,0 0 0,0-1 0,0 1 0,1-1 0,-1 0 0,4 4 0,-3-4 0,1 0 0,-1-1 0,1 1 0,0-1 0,-1 0 0,1 0 0,0 0 0,0 0 0,0 0 0,1-1 0,-1 0 0,0 0 0,0 0 0,9 0 0,-7 0 0,1 1 0,-1-1 0,0 1 0,0 0 0,7 4 0,2 0 0,1 0-115,106 38-1135,-91-35-5576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8:38.2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67 1 24575,'0'0'0,"-1"2"0,-4 8 0,-1 13 0,-3 17 0,-1 13 0,-1 8 0,1 8 0,3 3 0,2-3 0,3-10 0,2-12 0,2-15 0,1-12 0,-1-10-8191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8:38.5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24575,'0'0'0,"0"0"0,2 4 0,3 4 0,0 2-8191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8:40.6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298 9 24575,'-2'-1'0,"1"0"0,-1 0 0,0 0 0,1 0 0,-1 1 0,0-1 0,0 1 0,1-1 0,-1 1 0,0-1 0,0 1 0,0 0 0,0 0 0,0 0 0,1 0 0,-1 0 0,0 1 0,-2-1 0,2 1 0,-14 1 0,-1 1 0,1 1 0,0 1 0,1 0 0,-20 9 0,13-3 0,0 0 0,-37 28 0,54-36 0,1 0 0,0 1 0,1-1 0,-1 1 0,1 0 0,-1 0 0,-3 6 0,6-8 0,0 1 0,-1-1 0,2 1 0,-1-1 0,0 1 0,1-1 0,-1 1 0,1-1 0,-1 1 0,1-1 0,0 1 0,0 0 0,1-1 0,-1 1 0,0-1 0,1 1 0,0 2 0,2 4 0,1 0 0,0 0 0,0-1 0,1 1 0,0-1 0,7 9 0,41 44 0,-46-54 0,112 110 0,-20-23 0,-93-88 0,0 1 0,0-1 0,-1 1 0,0 0 0,6 12 0,-9-17 0,-1 1 0,0-1 0,-1 1 0,1-1 0,0 1 0,-1 0 0,1-1 0,-1 1 0,0 0 0,0-1 0,0 1 0,0-1 0,-1 1 0,1 0 0,-1-1 0,1 1 0,-1 0 0,0-1 0,0 1 0,0-1 0,0 0 0,-2 3 0,-2 2 0,0 0 0,0-1 0,-1 1 0,0-1 0,0-1 0,-1 1 0,0-1 0,-8 5 0,-7 4 0,-33 13 0,-125 44 0,177-70-105,-2 1-210,1 0 0,-1-1 0,-8 1 0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8:41.5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16 112 24575,'-1'0'0,"0"0"0,1 0 0,-1 0 0,1 0 0,-1 0 0,0 0 0,1 0 0,-1 0 0,1 1 0,-1-1 0,1 0 0,-1 0 0,1 1 0,-1-1 0,1 0 0,-1 1 0,1-1 0,-1 1 0,1-1 0,-1 1 0,1-1 0,0 1 0,-1-1 0,1 1 0,0-1 0,-1 1 0,1-1 0,0 1 0,0-1 0,0 1 0,-1-1 0,1 2 0,0 1 0,0 0 0,-1 0 0,1 0 0,1-1 0,-1 1 0,1 4 0,1 3 0,1 1 0,1-1 0,0 0 0,0 0 0,1 0 0,0-1 0,1 1 0,8 10 0,-3-6 0,1 0 0,0-1 0,0-1 0,21 16 0,-20-19 0,1 0 0,0 0 0,0-2 0,1 1 0,0-2 0,0 0 0,1-1 0,23 5 0,-26-8 0,-1 0 0,1-1 0,-1 0 0,1-1 0,0-1 0,-1 0 0,1 0 0,-1-1 0,1-1 0,-1 0 0,18-7 0,-30 10 0,0-1 0,0 1 0,1 0 0,-1 0 0,0 0 0,0 0 0,0 0 0,0 0 0,1 1 0,-1-1 0,0 0 0,0 0 0,0 0 0,0 0 0,1 0 0,-1 0 0,0 0 0,0 0 0,0 0 0,0 0 0,0 0 0,1 1 0,-1-1 0,0 0 0,0 0 0,0 0 0,0 0 0,0 0 0,0 0 0,0 1 0,0-1 0,1 0 0,-1 0 0,0 0 0,0 0 0,0 1 0,0-1 0,0 0 0,0 0 0,0 0 0,0 0 0,0 1 0,0-1 0,0 0 0,0 0 0,0 0 0,0 0 0,0 1 0,-1-1 0,1 17 0,-1-2 0,3 99 0,-1 39 0,-3-116 0,-1 0 0,-9 41 0,10-70 0,1 0 0,-1 0 0,-1 1 0,1-2 0,-1 1 0,-1 0 0,0-1 0,-7 13 0,10-19 0,0 0 0,1-1 0,-1 1 0,0 0 0,0 0 0,0-1 0,0 1 0,0 0 0,0-1 0,0 1 0,0-1 0,0 1 0,0-1 0,0 1 0,0-1 0,0 0 0,0 0 0,0 1 0,-1-1 0,1 0 0,0 0 0,0 0 0,0 0 0,0-1 0,0 1 0,-1 0 0,1 0 0,0-1 0,0 1 0,0 0 0,0-1 0,0 1 0,0-1 0,0 0 0,0 1 0,-1-2 0,-3-2 0,0 0 0,1 0 0,0 0 0,0-1 0,-7-8 0,2-1 0,1 0 0,0-1 0,1 0 0,1 0 0,0 0 0,1-1 0,-6-30 0,5 9 0,2 0 0,0-52 0,4 48 0,2 0 0,2 1 0,16-71 0,-14 90 0,0-1 0,2 1 0,0 1 0,1 0 0,2 0 0,0 0 0,0 2 0,23-27 0,-21 29 0,2 1 0,0 1 0,1 0 0,22-14 0,-27 21 0,1 0 0,0 0 0,0 2 0,0-1 0,1 2 0,-1-1 0,23-3 0,-30 7 0,-1 0 0,1 1 0,-1 0 0,0-1 0,1 2 0,-1-1 0,1 0 0,-1 1 0,1 0 0,-1 0 0,0 0 0,1 1 0,-1-1 0,0 1 0,0 0 0,0 0 0,0 1 0,-1-1 0,1 1 0,0 0 0,-1 0 0,0 0 0,0 0 0,3 4 0,2 4 0,-1 0 0,0 1 0,-1 0 0,-1 0 0,0 0 0,0 0 0,-1 1 0,2 14 0,0 2 0,-2 1 0,1 44 0,-5-70 0,0 6 0,0 0 0,-2 16 0,2-47 0,15-73 0,-11 74 0,1 0 0,14-32 0,-18 49 0,0 0 0,1 1 0,-1-1 0,0 1 0,1-1 0,-1 1 0,1 0 0,0 0 0,0 0 0,0 0 0,0 0 0,0 0 0,1 0 0,-1 1 0,3-2 0,-2 2 0,-1 0 0,0 1 0,1-1 0,-1 1 0,1 0 0,-1 0 0,1 0 0,-1 0 0,0 0 0,1 0 0,-1 1 0,1-1 0,-1 1 0,0 0 0,1-1 0,-1 1 0,0 0 0,3 2 0,8 4 0,-1 1 0,0 0 0,0 1 0,-1 0 0,17 18 0,45 62 0,-44-49 60,38 72 0,8 51-1545,-52-108-5341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8:41.8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8:46.1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602 71 24575,'-3'0'0,"-1"0"0,1-1 0,0 0 0,0 0 0,0 0 0,-1 0 0,-3-3 0,-8-3 0,-23-6 0,0 2 0,-1 1 0,-71-8 0,91 16 0,1 2 0,-1 0 0,1 0 0,-1 2 0,1 0 0,0 1 0,-1 1 0,2 1 0,-1 1 0,-25 11 0,34-13 0,1 1 0,0 0 0,0 0 0,0 1 0,0 0 0,1 1 0,0-1 0,-7 10 0,11-12 0,0 1 0,0 0 0,0 0 0,0 0 0,1 0 0,-1 0 0,1 0 0,1 1 0,-1-1 0,1 1 0,0-1 0,0 1 0,0 0 0,1-1 0,0 8 0,2-3 0,-1 0 0,2 0 0,-1 0 0,1-1 0,1 1 0,0-1 0,0 1 0,0-1 0,2-1 0,6 11 0,1-2 0,0 0 0,1-2 0,32 28 0,-38-36 0,0-1 0,1 0 0,-1 0 0,1-1 0,0 0 0,1 0 0,12 3 0,-16-6 0,1 0 0,-1-1 0,1 0 0,-1-1 0,1 1 0,0-1 0,-1 0 0,1-1 0,-1 0 0,1 0 0,-1 0 0,10-4 0,0-1 0,0-1 0,19-12 0,-20 11 0,0 0 0,22-7 0,-32 13 0,1 0 0,0 1 0,0 0 0,0 0 0,0 0 0,0 1 0,0 0 0,-1 0 0,1 1 0,10 1 0,-8 0 0,1 1 0,-1 0 0,-1 1 0,1-1 0,0 1 0,-1 1 0,0 0 0,0 0 0,0 0 0,-1 0 0,7 9 0,2 2 0,-1 1 0,-1 0 0,14 24 0,44 99 86,-50-95-811,51 83-1,-57-108-6100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8:46.7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206 281 24575,'-2'-7'0,"-11"-23"0,-1 1 0,-34-53 0,37 66 0,0 1 0,-2 1 0,1-1 0,-2 2 0,0 0 0,-20-14 0,24 23 0,9 4 0,1 0 0,0 0 0,-1 0 0,1 0 0,0 0 0,-1 0 0,1 0 0,0 0 0,0 0 0,-1 0 0,1 0 0,0 1 0,0-1 0,-1 0 0,1 0 0,0 0 0,0 1 0,0-1 0,-1 0 0,1 0 0,0 0 0,0 1 0,-1 1 0,0-1 0,1 1 0,-1-1 0,1 1 0,0 0 0,0-1 0,-1 1 0,1 0 0,0 3 0,2 11 0,0 1 0,2-1 0,-1 1 0,2-1 0,0 0 0,1-1 0,15 29 0,-16-35 0,0 0 0,1 0 0,0-1 0,1 0 0,0 0 0,0 0 0,1-1 0,0 0 0,0-1 0,1 1 0,0-2 0,0 1 0,0-1 0,16 6 0,-16-8 0,-1 0 0,1-1 0,0 0 0,0-1 0,-1 1 0,1-2 0,0 1 0,0-1 0,0-1 0,0 0 0,0 0 0,0 0 0,-1-1 0,1-1 0,0 1 0,-1-1 0,12-7 0,-5 1 0,-11 6 0,-1 1 0,1 0 0,-1 0 0,1 0 0,4-2 0,-7 4 0,0 0 0,1 0 0,-1-1 0,0 1 0,0 0 0,0 0 0,0 0 0,1 0 0,-1 0 0,0 0 0,0 1 0,0-1 0,0 0 0,0 1 0,1-1 0,-1 1 0,0-1 0,0 1 0,0-1 0,0 1 0,0 0 0,1 0 0,7 8 0,14 16 0,-17-17 0,2 0 0,-1-1 0,13 11 0,-19-17 0,0-1 0,0 1 0,0-1 0,0 1 0,0-1 0,0 1 0,0-1 0,0 0 0,0 1 0,1-1 0,-1 0 0,0 0 0,0 0 0,0 0 0,0 0 0,0 0 0,1 0 0,-1 0 0,0 0 0,0 0 0,0-1 0,0 1 0,0-1 0,0 1 0,0 0 0,0-1 0,0 0 0,0 1 0,0-1 0,0 0 0,0 1 0,0-2 0,3-2 0,0 0 0,0-1 0,-1 1 0,0-1 0,4-7 0,13-30 0,-2-2 0,19-66 0,-26 76 0,11-45 0,-18 71 0,-4 7 0,0 1 0,0 0 0,0 0 0,0 0 0,0 0 0,0 0 0,0 0 0,0 0 0,1 0 0,-1 0 0,0 0 0,0 0 0,0 0 0,0 0 0,0-1 0,0 1 0,0 0 0,1 0 0,-1 0 0,0 0 0,0 0 0,0 0 0,0 0 0,0 0 0,0 0 0,1 0 0,-1 1 0,0-1 0,0 0 0,0 0 0,0 0 0,0 0 0,0 0 0,1 0 0,0 1 0,0 0 0,0 1 0,0-1 0,0 1 0,0-1 0,0 1 0,1 1 0,34 68-92,28 48 302,-53-101-507,1 0 1,1-1-1,0-1 1,21 19-1,-2-6-6529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8:47.1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0,0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49:10.2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0 154 24575,'1'10'0,"4"11"0,1 0 0,9 20 0,-1-4 0,10 35 0,-3 0 0,-3 2 0,16 149 0,-34-216 0,1-5 0,-1-1 0,0 1 0,0 0 0,0 0 0,0-1 0,0 1 0,0 0 0,0 0 0,-1 0 0,1-1 0,-1 1 0,0 2 0,1-4 0,0 0 0,0 0 0,-1 0 0,1 0 0,0 0 0,0 0 0,0 0 0,0 0 0,-1 0 0,1 1 0,0-1 0,0 0 0,0 0 0,-1 0 0,1 0 0,0-1 0,0 1 0,0 0 0,-1 0 0,1 0 0,0 0 0,0 0 0,0 0 0,0 0 0,-1 0 0,1 0 0,0 0 0,0 0 0,0-1 0,0 1 0,-1 0 0,1 0 0,0 0 0,0 0 0,0 0 0,0-1 0,0 1 0,0 0 0,0 0 0,0 0 0,-1-1 0,1 1 0,0 0 0,-5-10 0,1-4 0,0 1 0,1-1 0,0 0 0,1 0 0,1 0 0,0-15 0,1 18 0,2-200 0,3 155 0,21-97 0,-23 139 0,1 0 0,1 1 0,0-1 0,0 1 0,11-17 0,-14 26 0,1 0 0,-1 0 0,1 1 0,0-1 0,1 1 0,-1-1 0,0 1 0,1 0 0,0 0 0,0 1 0,0-1 0,0 1 0,0 0 0,0 0 0,1 0 0,-1 0 0,1 1 0,-1 0 0,8-1 0,-4 1 0,0 2 0,-1-1 0,1 1 0,0 0 0,-1 1 0,1 0 0,-1 0 0,0 0 0,0 1 0,0 0 0,0 0 0,0 1 0,0 0 0,8 7 0,5 5 0,-2 0 0,1 1 0,17 22 0,-14-13 0,0 1 0,-2 2 0,-2 0 0,0 0 0,-2 2 0,-1 0 0,-2 1 0,14 47 0,-24-69 0,-3-10 0,0 0 0,0 0 0,0 0 0,0 0 0,0 1 0,0-1 0,0 0 0,0 0 0,0 0 0,0 0 0,0 0 0,0 0 0,0 0 0,0 0 0,0 0 0,0 0 0,0 0 0,0 0 0,0 0 0,0 0 0,0 0 0,0 0 0,0 0 0,0 0 0,0 0 0,1 0 0,-1 0 0,0 0 0,0 1 0,0-1 0,0 0 0,0 0 0,0 0 0,0 0 0,0 0 0,0 0 0,0 0 0,0 0 0,0 0 0,0 0 0,0 0 0,0 0 0,0 0 0,0 0 0,0 0 0,0 0 0,1 0 0,-1 0 0,0 0 0,0 0 0,0 0 0,0 0 0,0-1 0,0 1 0,0 0 0,0 0 0,0 0 0,0 0 0,0 0 0,0 0 0,3-15 0,-2 3 0,9-71 0,9-60 0,-13 107 0,22-66 0,-26 94 0,1 1 0,1-1 0,-1 1 0,1-1 0,1 1 0,-1 0 0,1 1 0,9-11 0,-10 14 0,0-1 0,0 1 0,0 0 0,1 0 0,-1 1 0,1-1 0,-1 1 0,1 0 0,0 0 0,0 1 0,0 0 0,0-1 0,0 2 0,0-1 0,6 0 0,0 1 0,1 1 0,-1 0 0,0 1 0,0 0 0,0 1 0,0 0 0,0 1 0,-1 0 0,1 0 0,-1 1 0,11 7 0,3 4 0,-1 0 0,-1 1 0,27 27 0,-18-12 16,51 68 0,16 44-152,-37-51-1125,-58-88-5565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8:39.6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292 1 24575,'-2'0'0,"1"1"0,-1-1 0,0 1 0,0-1 0,1 1 0,-1 0 0,1-1 0,-1 1 0,-2 2 0,-2 1 0,-17 9 0,0 2 0,1 0 0,1 2 0,1 0 0,0 1 0,1 1 0,-23 30 0,33-36 0,0 0 0,1 0 0,0 0 0,1 1 0,1 0 0,0 1 0,1-1 0,0 1 0,1 0 0,1 1 0,0-1 0,1 0 0,1 1 0,1 18 0,1-23 0,1 1 0,0-1 0,0 0 0,1 0 0,1 0 0,0 0 0,0-1 0,1 1 0,1-1 0,0 0 0,0-1 0,0 0 0,1 0 0,13 13 0,9 5 0,1-1 0,62 40 0,-7-5 0,-73-52 0,0 1 0,-1 1 0,0 0 0,0 0 0,-1 1 0,10 16 0,-17-23 0,0 0 0,-1 0 0,1 0 0,-1 0 0,0 1 0,-1-1 0,1 0 0,-1 1 0,0 0 0,-1-1 0,1 1 0,-1-1 0,0 1 0,0 0 0,-1-1 0,1 1 0,-2 0 0,1-1 0,0 1 0,-4 6 0,-1 0 0,0 0 0,-1 1 0,-1-2 0,0 1 0,-1-1 0,0-1 0,-19 18 0,-81 57 0,95-75 0,-63 43 0,59-42 0,0-1 0,-27 11 0,43-20-97,0 0-1,0 0 1,0 0-1,0-1 1,0 1-1,0-1 1,0 0-1,0 1 1,0-1-1,0 0 1,0 0-1,0 0 0,-4-1 1,0-3-6729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8:40.0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24575,'0'9'0,"1"0"0,0 0 0,1-1 0,0 1 0,4 11 0,-1-4 0,93 256-247,18-6-1109,-67-157 1144,254 612-1251,-293-696-3450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8:40.3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1 465 24575,'0'0'0,"3"-2"0,10-3 0,17-6 0,16-11 0,14-12 0,13-14 0,9-9 0,7-5 0,0 2 0,-6 5 0,-10 10 0,-9 13 0,-14 11 0,-15 10-8191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8:41.0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84 617 24575,'11'-13'0,"-8"10"0,13-11 0,-1-1 0,-1-1 0,18-25 0,-28 36 0,-1-1 0,0 1 0,-1 0 0,1-1 0,-1 0 0,0 1 0,0-1 0,-1 0 0,0 0 0,0 0 0,0 0 0,-1 0 0,0 0 0,0 0 0,0 0 0,-1 0 0,-1-7 0,1 8 0,-1 0 0,1 1 0,-1-1 0,0 0 0,0 1 0,-1-1 0,-4-6 0,7 10 0,-1 0 0,0 0 0,0 0 0,0 0 0,0 0 0,1 1 0,-1-1 0,0 0 0,0 0 0,-1 1 0,1-1 0,0 1 0,0-1 0,0 1 0,0-1 0,0 1 0,-1 0 0,1-1 0,0 1 0,0 0 0,-1 0 0,1 0 0,0 0 0,0 0 0,-1 0 0,1 1 0,0-1 0,0 0 0,0 0 0,-1 1 0,1-1 0,0 1 0,0-1 0,0 1 0,-2 1 0,-5 3 0,1 1 0,1 0 0,-1 0 0,1 1 0,0 0 0,-8 11 0,-26 48 0,32-51 0,1 0 0,-11 31 0,16-39 0,0 0 0,0 0 0,1 0 0,0 1 0,1-1 0,-1 1 0,1-1 0,2 15 0,-1-19 0,0-1 0,0 1 0,0 0 0,0-1 0,0 1 0,0-1 0,1 1 0,-1-1 0,1 1 0,0-1 0,0 0 0,0 0 0,0 0 0,0 0 0,0 0 0,0-1 0,1 1 0,-1-1 0,1 1 0,-1-1 0,1 0 0,-1 0 0,6 2 0,4-1 0,-1 1 0,1-1 0,0-1 0,16 0 0,10-1 0,-1-2 0,1-2 0,56-12 0,109-41 0,-146 39 0,89-42 0,-123 48 0,0-1 0,-2 0 0,0-1 0,0-2 0,-2 0 0,28-29 0,-30 26 0,-2-1 0,0 0 0,-1-1 0,11-24 0,-17 30 0,-1 0 0,-1-1 0,0 0 0,-2 0 0,1 0 0,-2 0 0,2-18 0,-5 28 0,0 0 0,0 0 0,0-1 0,-1 1 0,1 0 0,-1 0 0,-1 0 0,1 1 0,-1-1 0,0 0 0,-6-10 0,5 12 0,1 0 0,-1 1 0,0 0 0,0-1 0,0 1 0,0 0 0,0 0 0,-1 1 0,1-1 0,-1 1 0,0 0 0,0 0 0,0 0 0,0 0 0,0 1 0,0-1 0,-5 0 0,2 1 0,0-1 0,0 2 0,0-1 0,0 1 0,0 0 0,0 0 0,-1 1 0,1 0 0,1 0 0,-1 1 0,0 0 0,0 0 0,-6 3 0,4 0 0,1-1 0,-1 2 0,1-1 0,0 1 0,1 0 0,0 0 0,0 1 0,-11 13 0,8-7 0,1 1 0,1 0 0,0 0 0,1 0 0,0 1 0,1 0 0,1 0 0,0 1 0,1 0 0,1-1 0,-2 21 0,4-28 0,1 1 0,0-1 0,1 1 0,0-1 0,0 0 0,1 1 0,0-1 0,0 0 0,1 0 0,0 0 0,1 0 0,-1-1 0,9 12 0,-8-13 0,0-1 0,1 1 0,0-1 0,0-1 0,0 1 0,0-1 0,1 1 0,0-2 0,0 1 0,0-1 0,0 0 0,0 0 0,1 0 0,-1-1 0,1 0 0,12 2 0,-13-3 0,-1-1 0,1 1 0,-1-1 0,1 0 0,-1-1 0,1 0 0,-1 1 0,1-1 0,-1-1 0,0 1 0,0-1 0,1 0 0,-1 0 0,0-1 0,-1 0 0,1 0 0,0 0 0,-1 0 0,0 0 0,5-5 0,-3 2 0,1 1 0,-1 0 0,1 0 0,0 0 0,1 1 0,-1 0 0,15-5 0,-11 5 0,1 1 0,0 0 0,0 1 0,22-1 0,21 2-455,-1 2 0,70 11 0,-92-7-6371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8:41.5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508 726 24575,'0'0'0,"0"-1"0,0 0 0,0 0 0,0 0 0,0 0 0,-1 0 0,1 1 0,0-1 0,-1 0 0,1 0 0,-1 1 0,1-1 0,-1 0 0,1 0 0,-1 1 0,0-1 0,1 1 0,-1-1 0,1 0 0,-1 1 0,0 0 0,0-1 0,1 1 0,-2-1 0,-1 0 0,1 0 0,0 0 0,0 1 0,0-1 0,-1 1 0,1-1 0,0 1 0,-4 0 0,-4 1 0,1 0 0,-1 1 0,1 0 0,0 0 0,-1 1 0,1 0 0,-8 5 0,-61 35 0,-15 18 0,82-52 0,-1 1 0,1 0 0,0 0 0,1 2 0,-12 15 0,20-24 0,0 1 0,0-1 0,0 0 0,1 1 0,-1 0 0,1-1 0,0 1 0,0 0 0,0-1 0,0 1 0,1 0 0,0 0 0,0 0 0,0 5 0,0-6 0,1 0 0,0-1 0,-1 1 0,1 0 0,0 0 0,1-1 0,-1 1 0,0 0 0,1-1 0,-1 0 0,1 1 0,0-1 0,0 0 0,0 0 0,0 0 0,0 0 0,0 0 0,1 0 0,2 1 0,-1-1 0,0 0 0,0 0 0,0 0 0,0-1 0,0 0 0,0 0 0,1 0 0,-1 0 0,0-1 0,1 0 0,-1 0 0,0 0 0,1 0 0,-1-1 0,0 1 0,0-1 0,1 0 0,-1 0 0,0-1 0,0 1 0,0-1 0,0 0 0,-1 0 0,1-1 0,0 1 0,-1-1 0,1 1 0,-1-1 0,0 0 0,4-6 0,0 0 0,0 0 0,-1-1 0,0 0 0,-1 0 0,0 0 0,5-19 0,-4 8 0,0 0 0,3-37 0,-7 28-45,-2 1-1,-1-1 0,-1 0 1,-1 1-1,-2 0 0,-1 0 0,-10-31 1,-3 6-77,-1 1 0,-49-87 0,40 87 122,-3 2 0,-2 2 0,-67-75 0,88 111 0,9 12-15,5 5 0,6 13 167,106 198 316,-33-65-1375,-46-85 776,80 151 40,14-10 103,-111-182 22,2 0-1,37 37 1,-48-53-148,0-1 0,0-1-1,1 1 1,0-2 0,0 1 0,1-1-1,-1 0 1,1-1 0,0 0 0,19 4-1,5-4-5662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8:41.9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1 307 24575,'7'5'0,"0"0"0,0 0 0,1-1 0,0 1 0,0-2 0,0 1 0,0-1 0,10 2 0,-16-4 0,0-1 0,0 0 0,0 1 0,0-1 0,0 0 0,0 0 0,0 0 0,0 0 0,0 0 0,-1-1 0,1 1 0,0-1 0,0 1 0,0-1 0,0 1 0,-1-1 0,1 0 0,0 0 0,0 0 0,-1 0 0,1 0 0,-1-1 0,1 1 0,-1 0 0,0-1 0,1 1 0,-1-1 0,0 1 0,2-4 0,1-3 0,0 0 0,0-1 0,-1 0 0,5-16 0,-7 19 0,49-239 0,-48 232 0,-2 13 0,0 0 0,0 0 0,0 0 0,0 0 0,0 0 0,0 0 0,1 0 0,-1 0 0,0 0 0,0 1 0,0-1 0,0 0 0,0 0 0,0 0 0,0 0 0,0 0 0,0 0 0,0 0 0,0 0 0,0 0 0,1 0 0,-1 0 0,0 0 0,0 0 0,0 0 0,0 0 0,0 0 0,0 0 0,0 0 0,0 0 0,0 0 0,1 0 0,-1 0 0,0 0 0,0 0 0,0 0 0,0 0 0,0 0 0,0 0 0,0 0 0,0 0 0,1 0 0,-1 0 0,0 0 0,0 0 0,0 0 0,0 0 0,0 0 0,0 0 0,0 0 0,0 0 0,0-1 0,0 1 0,0 0 0,0 0 0,0 0 0,0 0 0,1 0 0,-1 0 0,0 0 0,6 13 0,101 324-203,13 200-1359,-108-471 811,3 9-4924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8:42.4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1 345 24575,'8'3'0,"-4"0"0,18 12 0,1 1 0,-2 1 0,0 0 0,36 42 0,-35-31 0,0 0 0,-2 2 0,22 43 0,-18-24 0,-3 1 0,-2 1 0,-2 1 0,-3 0 0,9 58 0,-18-83 0,-1 0 0,-2 1 0,-2 53 0,0-76 0,0-1 0,-1 0 0,0 1 0,0-1 0,0 0 0,-2 6 0,2-9 0,1-1 0,-1 1 0,1 0 0,-1 0 0,1-1 0,-1 1 0,1 0 0,-1-1 0,0 1 0,1-1 0,-1 1 0,0-1 0,0 1 0,1-1 0,-1 1 0,0-1 0,0 0 0,0 1 0,0-1 0,1 0 0,-1 0 0,0 0 0,0 1 0,0-1 0,0 0 0,0 0 0,0 0 0,0-1 0,1 1 0,-1 0 0,0 0 0,0 0 0,0-1 0,0 1 0,1 0 0,-1-1 0,-1 0 0,-3-1 0,0-1 0,0 0 0,1 0 0,-1 0 0,1-1 0,0 1 0,-5-6 0,-26-34 0,13 9-93,0 0-1,3-2 1,1 0 0,1 0-1,-15-53 1,16 31-94,2 0 0,-13-118 1,23 130 152,3 1 1,1 0-1,10-67 1,-6 86 16,1 1 0,1 0 0,1 0 1,2 0-1,0 1 0,2 0 0,19-33 1,-24 48 12,0-1 1,1 2-1,0-1 0,0 0 1,1 1-1,0 1 0,10-8 1,-14 12 50,0 1 1,0 0-1,0-1 1,1 1-1,-1 1 1,0-1-1,1 1 1,-1-1-1,1 1 1,0 1-1,-1-1 1,1 1-1,0-1 1,-1 1-1,1 1 1,0-1-1,-1 1 1,1-1-1,6 3 1,0 1-15,-1 0-1,0 1 1,0 0 0,0 0 0,10 8 0,46 40-46,-23-10-69,-1 1 0,-2 3-1,-2 1 1,62 104 0,-45-53-124,72 189 1,-69-109 500,-49-140-787,-1 0 0,3 65 0,-10-56-5413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8:42.8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89 24575,'0'0'0,"2"0"0,5 0 0,7-2 0,12-1 0,17-3 0,22-4 0,20-9 0,6-6 0,-13 1-8191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8:43.6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290 967 24575,'-2'0'0,"1"1"0,-1-1 0,0 0 0,0 1 0,1 0 0,-1-1 0,1 1 0,-1 0 0,-1 1 0,-5 2 0,-79 29 0,52-21 0,-49 24 0,79-34 0,1 1 0,-1-1 0,1 1 0,0 0 0,0 1 0,0-1 0,0 1 0,1-1 0,-1 1 0,-4 8 0,6-9 0,1 0 0,0-1 0,0 1 0,0-1 0,0 1 0,1 0 0,-1 0 0,1 0 0,0-1 0,0 1 0,0 0 0,0 0 0,0 0 0,0-1 0,1 1 0,-1 0 0,1 0 0,0-1 0,0 1 0,0 0 0,2 3 0,0 0 0,1 0 0,0 0 0,0-1 0,1 1 0,-1-1 0,1 0 0,1 0 0,-1-1 0,0 1 0,1-1 0,0 0 0,0-1 0,0 1 0,1-1 0,9 3 0,-10-4 0,0 0 0,0 0 0,0-1 0,0 0 0,0 0 0,0-1 0,0 0 0,0 0 0,0 0 0,0-1 0,1 1 0,-1-1 0,0-1 0,-1 1 0,1-1 0,0-1 0,0 1 0,6-4 0,-4 1 0,-1-1 0,1 0 0,-1 0 0,0-1 0,0 0 0,-1 0 0,0-1 0,0 1 0,6-12 0,2-8 0,18-46 0,-8 16 0,-24 56 0,0 1 0,0 0 0,0 0 0,0-1 0,0 1 0,0 0 0,0 0 0,0-1 0,1 1 0,-1 0 0,0 0 0,0-1 0,0 1 0,1 0 0,-1 0 0,0 0 0,0-1 0,0 1 0,1 0 0,-1 0 0,0 0 0,0 0 0,1 0 0,-1 0 0,0-1 0,0 1 0,1 0 0,-1 0 0,0 0 0,1 0 0,-1 0 0,0 0 0,0 0 0,1 0 0,-1 0 0,0 0 0,0 0 0,1 0 0,-1 1 0,0-1 0,1 0 0,-1 0 0,0 0 0,0 0 0,1 1 0,10 11 0,-8-9 0,46 60 0,-21-26 0,55 57 0,-79-90 0,1 0 0,-1-1 0,0 1 0,1-1 0,0 0 0,0 0 0,0-1 0,6 3 0,-9-4 0,0-1 0,-1 0 0,1 1 0,0-1 0,0 0 0,0 0 0,0 0 0,0 0 0,0 0 0,0 0 0,0-1 0,0 1 0,-1-1 0,1 1 0,0-1 0,0 0 0,0 1 0,-1-1 0,1 0 0,0 0 0,-1 0 0,1-1 0,-1 1 0,1 0 0,-1-1 0,0 1 0,2-3 0,2-2 0,-1 0 0,-1 0 0,1 0 0,-1-1 0,0 0 0,0 0 0,2-13 0,1-5 0,2-27 0,-3-8-203,-3 0 0,-8-105 0,-37-117-407,-10 65 610,34 158 0,-40-87 0,52 131 0,-1-1 0,-1 1 0,-10-14 0,18 28-2,0 0 0,0 0 0,1 0 0,-1 0 0,0 0-1,0 0 1,0 1 0,0-1 0,0 0 0,-1 0 0,0 0 0,2 1 1,-1 0 0,1 0 0,0 0 0,-1 0 0,1 0 0,-1 0 0,1 0 0,0 0 0,-1 0 0,1 0 0,0 0 0,-1 0 1,1 0-1,0 0 0,-1 0 0,1 1 0,0-1 0,-1 0 0,1 0 0,0 0 0,0 0 0,-1 1 0,1-1 0,0 0 0,0 0 0,-1 1 0,0 1 27,-1 1-1,1-1 1,0 1-1,0-1 0,1 1 1,-1-1-1,0 1 1,1 0-1,-1 4 0,-1 17 239,2-1-1,0 1 0,5 32 1,17 72-305,-22-127 44,29 125-704,54 148 0,77 110-99,-100-270 703,-45-88 78,2-2 1,26 33-1,-32-46 27,0 0 0,0 0 0,1-1 0,0 0 0,1-1 0,14 8 0,-17-12 15,0 0 1,1-1-1,0 0 1,0-1-1,0 0 1,0 0-1,0-2 1,0 1-1,15-1 1,-18-1 110,-1 0 1,1-1 0,-1 0 0,1 0-1,-1-1 1,1 0 0,-1-1 0,0 1-1,10-6 1,-7 2-35,0 0 1,-1 0-1,0-1 0,-1 0 0,15-16 1,-8 5-82,-1 0 0,-1-1 0,-1-1 1,0 0-1,14-35 0,-17 32-19,8-31 0,-14 45 0,-1-1 0,0 0 0,-1 0 0,0 0 0,-2-20 0,0 25 0,-2 8 0,0 11 0,2-5 0,1 0 0,0-1 0,1 1 0,0-1 0,0 1 0,1-1 0,0 1 0,1-1 0,-1 0 0,2 0 0,-1 0 0,1 0 0,0-1 0,7 10 0,2 1 0,1 0 0,1-2 0,1 1 0,21 17 0,-12-14-273,1 0 0,0-2 0,1-2 0,39 19 0,-27-18-6553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8:43.9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1 263 24575,'0'0'0,"4"0"0,18 0 0,28 2 0,28-2 0,32-8 0,25-11 0,-4-4-1016,-23 3-6159</inkml:trace>
  <inkml:trace contextRef="#ctx0" brushRef="#br0" timeOffset="1">1594 1 24575,'0'0'0,"0"0"0,0 3 0,0 8 0,2 8 0,0 2 0,0-2-8191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49:10.6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1 179 24575,'4'4'0,"9"10"0,76 73 0,-75-74 0,2-1 0,-1-1 0,2-1 0,24 13 0,-36-20 0,1-1 0,0 1 0,1-1 0,8 2 0,-13-4 0,0 0 0,0 0 0,0 1 0,0-1 0,0 0 0,0-1 0,0 1 0,0 0 0,-1-1 0,1 1 0,0-1 0,0 1 0,0-1 0,0 0 0,-1 0 0,1 0 0,0 0 0,-1 0 0,3-2 0,-1 0 0,-1 0 0,1 0 0,-1 0 0,1-1 0,-1 0 0,0 1 0,0-1 0,0 0 0,-1 0 0,0 0 0,2-5 0,0-6 0,2-26 0,-4 34 0,3-122 0,-4 40 0,0 88 0,0-1 0,0 1 0,1 0 0,-1 0 0,0 0 0,0-1 0,0 1 0,1 0 0,-1 0 0,1 0 0,-1 0 0,1 0 0,-1 0 0,1 0 0,0 0 0,-1 0 0,1 0 0,0 0 0,1-1 0,-1 2 0,0-1 0,0 1 0,0-1 0,0 1 0,0 0 0,0-1 0,0 1 0,0 0 0,0 0 0,0 0 0,0 0 0,0 0 0,0 0 0,0 0 0,0 0 0,0 0 0,2 1 0,3 1 0,1 1 0,-1 0 0,0 0 0,1 0 0,7 7 0,33 26 0,55 53 0,-11-8 0,-60-56-341,1-1 0,0-2-1,50 25 1,-42-29-6485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8:44.3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 7 24575,'0'0'0,"-1"-2"0,-1-2 0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8:44.7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160 406 24575,'-30'-5'0,"22"6"0,0-1 0,1 1 0,-1 1 0,0-1 0,1 1 0,-1 1 0,-9 4 0,13-6 0,-1 2 0,1-1 0,0 0 0,-1 1 0,1 0 0,1 0 0,-1 0 0,0 0 0,1 1 0,-1-1 0,1 1 0,-5 8 0,7-11 0,1 0 0,-1 0 0,1 1 0,-1-1 0,1 0 0,0 0 0,0 1 0,-1-1 0,1 0 0,0 0 0,0 1 0,0-1 0,0 0 0,0 1 0,1-1 0,-1 0 0,0 0 0,0 1 0,1 0 0,1 0 0,-1 1 0,0-1 0,1 0 0,-1 0 0,1 0 0,0 0 0,-1 0 0,1-1 0,0 1 0,3 1 0,3 2 0,0 0 0,0-1 0,0 0 0,1 0 0,9 2 0,9 2 0,53 7 0,82-2-477,60-15-1433,63-15 686,60-16-1763,53-11 1515,42-6-1429,1530-100-1822,-588 105 4045,2 19 656,145-4 84,-1167 20 145,-40-3-16,-45-2 365,-45-3-140,-44-2 692,-41 0-311,-20-4 1321,-103 18-963,0-1 1,44-20 0,-33 8-1875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8:51.9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 1 24575,'-1'0'0,"0"0"0,-1 0 0,1 0 0,0 0 0,0 1 0,0-1 0,0 0 0,0 1 0,0-1 0,-1 1 0,1-1 0,0 1 0,0 0 0,0-1 0,1 1 0,-1 0 0,0 0 0,0-1 0,0 1 0,0 0 0,1 0 0,-1 0 0,0 0 0,1 0 0,-1 0 0,1 0 0,-1 0 0,1 2 0,-2 1 0,1 0 0,1 0 0,-1 0 0,1 0 0,0 0 0,-1 0 0,2 7 0,2 7 0,0 0 0,1-1 0,7 20 0,24 49 0,-27-67 0,49 112-367,98 247-281,-102-216 50,39 206 0,-76-281-5382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8:52.3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 24575,'5'-1'0,"0"-1"0,0 1 0,0 0 0,0 0 0,0 0 0,9 0 0,-5 1 0,9-1 0,-1 1 0,1 1 0,-1 0 0,0 1 0,0 1 0,1 1 0,-2 1 0,1 0 0,-1 1 0,1 1 0,-2 0 0,1 1 0,-1 1 0,0 0 0,-1 1 0,0 1 0,-1 0 0,0 1 0,0 0 0,-2 1 0,1 1 0,16 26 0,-17-22 2,-1 2 0,-1-1 0,-1 1 0,0 1 0,-2-1 0,0 1 0,-1 0 0,2 23-1,-5-18-31,0 1-1,-2 0 0,-1 0 1,-1-1-1,-2 1 0,-7 31 1,-3-10-173,-1-1 0,-3-1 0,-2-1-1,-27 46 1,-115 163 231,21-61-1196,92-131-4670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8:52.8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38 282 24575,'88'142'0,"-78"-124"0,-1 0 0,-1 1 0,-1 1 0,-1-1 0,0 1 0,2 21 0,-7-33 0,0 0 0,-1 1 0,0-1 0,0 0 0,-1 0 0,-2 12 0,2-18 0,1 0 0,-1 1 0,0-1 0,0 0 0,0 0 0,0 0 0,0 0 0,0 0 0,-1 0 0,1 0 0,-4 2 0,4-3 0,0 0 0,-1 0 0,1 0 0,-1 0 0,1 0 0,-1-1 0,0 1 0,1-1 0,-1 1 0,0-1 0,1 0 0,-1 1 0,0-1 0,1 0 0,-1 0 0,0 0 0,1 0 0,-3-1 0,0 0 0,0 0 0,0 0 0,0-1 0,0 1 0,1-1 0,-1 0 0,0 0 0,1 0 0,0 0 0,-1-1 0,1 1 0,0-1 0,0 0 0,-4-5 0,0-2 0,0 1 0,0-2 0,-8-19 0,8 16 0,1-1 0,1 1 0,0-2 0,1 1 0,1 0 0,0-1 0,2 1 0,-1-1 0,2 0 0,0 0 0,4-28 0,-2 32 0,0 1 0,1 0 0,1 0 0,0 0 0,0 0 0,1 0 0,0 1 0,1 0 0,0 0 0,1 0 0,0 1 0,0 0 0,1 0 0,0 1 0,1 0 0,17-12 0,-17 14 0,0 1 0,0 0 0,1 0 0,-1 1 0,1 1 0,0 0 0,0 0 0,12-2 0,-8 4 0,0-1 0,0 2 0,0 0 0,0 1 0,21 3 0,-12 1 0,-1 1 0,1 1 0,-1 1 0,-1 1 0,0 0 0,0 2 0,21 14 0,-14-5 0,0 0 0,-2 2 0,45 47 0,-57-54 0,-1 1 0,-1 0 0,-1 1 0,0 0 0,-1 1 0,-1 0 0,13 36 0,-20-47 0,-1-1 0,1 1 0,-1-1 0,0 10 0,-2-11 0,-1-16 0,0-38 0,1 0 0,3-1 0,2 1 0,12-56 0,-12 80 0,2-1 0,1 0 0,1 1 0,16-35 0,-19 51 0,0 0 0,1 0 0,0 0 0,0 1 0,15-15 0,-16 18 0,0 1 0,1-1 0,0 1 0,0 0 0,0 1 0,0 0 0,0 0 0,1 0 0,12-3 0,-10 4 0,0 1 0,1 0 0,-1 0 0,0 1 0,0 0 0,1 1 0,-1 0 0,0 1 0,0-1 0,0 2 0,0-1 0,0 1 0,-1 1 0,12 5 0,0 2 0,0 1 0,-1 1 0,-1 1 0,29 27 0,-11-5 16,-2 1-1,30 43 0,51 88-262,-55-78-917,-36-55-5662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8:53.2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24575,'0'0'0,"0"1"0,3 8 0,7 14 0,11 20 0,7 19 0,3 12 0,-3 7 0,-5-3 0,-5-15-8191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8:53.5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15 24575,'0'0'0,"0"0"0,0 0 0,0 0 0,4 0 0,9 0 0,23 0 0,16 0 0,-1 0-8191</inkml:trace>
  <inkml:trace contextRef="#ctx0" brushRef="#br0" timeOffset="1">1978 72 24575,'0'0'0,"3"-2"0,16-2 0,26-3 0,39-3 0,37-2 0,18-1 0,-10 0-1313,-28 3-5565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8:53.9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1347 24575,'0'0'0,"5"-2"0,16-3 0,23-6 0,30-11 0,35-16 0,26-12 0,-3-1-1581,-24 8-5029</inkml:trace>
  <inkml:trace contextRef="#ctx0" brushRef="#br0" timeOffset="1">1903 0 24575,'0'0'0,"6"11"0,17 28 0,22 34 0,19 36 0,10 27 0,-1 16-2263,-7 8 2263,-10-1 0,-13-12 0,-13-19 0,-12-26 226,-9-31-6380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8:54.2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0 165 24575,'1'0'0,"-1"-1"0,0 1 0,0-1 0,0 1 0,1-1 0,-1 1 0,0-1 0,0 1 0,1 0 0,-1-1 0,0 1 0,1-1 0,-1 1 0,1 0 0,-1-1 0,1 1 0,-1 0 0,0-1 0,2 1 0,0-2 0,14-8 0,2 0 0,-1 1 0,35-13 0,63-14 0,-40 16 0,0 4 0,1 3 0,110-4 0,-161 15 0,1 2 0,-1 1 0,27 5 0,-44-5 0,0 1 0,0 0 0,0 1 0,-1 0 0,13 6 0,-15-6 0,-1 0 0,0-1 0,-1 2 0,1-1 0,0 0 0,-1 1 0,0-1 0,1 1 0,-2 0 0,5 6 0,-5-4 0,1-1 0,-1 0 0,0 1 0,-1-1 0,1 1 0,-1 0 0,0-1 0,-1 1 0,1 0 0,-1 0 0,0 0 0,-1-1 0,1 1 0,-1 0 0,-1-1 0,-1 8 0,-3 4 0,-1 1 0,0-1 0,-19 30 0,-5 2-202,-2-1-1,-66 73 1,-95 70-405,29-53-556,109-96-4651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8:54.6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471 1 24575,'-1'0'0,"-1"0"0,1 1 0,0-1 0,0 0 0,0 1 0,-1-1 0,1 1 0,0-1 0,0 1 0,0 0 0,0-1 0,0 1 0,0 0 0,0 0 0,-1 1 0,-3 2 0,-103 89 0,25-20 0,59-53 0,-92 84 0,101-89 0,1 0 0,1 2 0,0-1 0,1 2 0,-13 24 0,21-33 0,0 0 0,1 1 0,0-1 0,0 1 0,1-1 0,0 1 0,1 0 0,0 0 0,0 0 0,1 0 0,2 13 0,-1-15 0,0 0 0,1 0 0,1 0 0,-1 0 0,1-1 0,0 1 0,1-1 0,0 0 0,0 0 0,1 0 0,-1 0 0,2-1 0,-1 1 0,7 5 0,0-2 15,0-1 1,0 0-1,1-1 0,0 0 0,1-1 1,23 9-1,2-3-751,48 10 0,-5-6-6090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46:34.7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82 1 24575,'0'8'0,"-1"89"0,-4-1 0,-22 123 0,23-200 0,0 0 0,-1 0 0,-1-1 0,-15 31 0,21-49 0,0 0 0,0 1 0,0-1 0,0 1 0,0-1 0,0 0 0,0 1 0,0-1 0,-1 0 0,1 0 0,0 1 0,0-1 0,0 0 0,-1 1 0,1-1 0,0 0 0,0 0 0,-1 1 0,1-1 0,0 0 0,-1 0 0,1 0 0,0 0 0,-1 1 0,1-1 0,0 0 0,-1 0 0,1 0 0,-1-1 0,1 0 0,-1 0 0,1 0 0,0 0 0,0 0 0,-1 0 0,1 0 0,0 0 0,0 0 0,0-2 0,0-34 0,2 0 0,1 0 0,10-45 0,0 27 0,28-79 0,-38 124 0,1 0 0,0 1 0,1 0 0,0 0 0,0 0 0,7-8 0,-9 14 0,0 0 0,0 0 0,0 0 0,0 0 0,1 1 0,-1-1 0,1 1 0,-1 0 0,1 0 0,0 0 0,0 1 0,0-1 0,0 1 0,0 0 0,0 0 0,0 0 0,6 0 0,0 1 0,-1 1 0,0-1 0,1 2 0,-1-1 0,0 1 0,0 0 0,0 1 0,0 0 0,15 8 0,-1 2 0,-1 0 0,28 22 0,-20-11 0,0 2 0,-1 1 0,-2 1 0,-1 1 0,-1 1 0,-2 1 0,21 36 0,-36-52 0,0 0 0,9 26 0,-15-36 0,-1-1 0,0 0 0,0 0 0,0 1 0,0-1 0,-1 1 0,0-1 0,0 0 0,0 1 0,0-1 0,-1 1 0,1-1 0,-1 0 0,-3 9 0,3-12 0,1 0 0,0 0 0,-1 0 0,1 0 0,-1 0 0,1-1 0,-1 1 0,0 0 0,1 0 0,-1 0 0,0 0 0,1-1 0,-1 1 0,0 0 0,0-1 0,0 1 0,0 0 0,0-1 0,0 1 0,0-1 0,0 0 0,0 1 0,0-1 0,0 0 0,0 1 0,0-1 0,0 0 0,0 0 0,0 0 0,0 0 0,0 0 0,0 0 0,0 0 0,0-1 0,0 1 0,-1 0 0,1-1 0,-1 0 0,-1 0 0,0-1 0,0 0 0,0 0 0,1 0 0,-1 0 0,0-1 0,1 1 0,0-1 0,-1 1 0,1-1 0,-2-4 0,-2-3 0,1-1 0,0 0 0,1 0 0,0-1 0,1 1 0,0-1 0,1 0 0,0 0 0,1 0 0,1-20 0,0 12 0,2 0 0,0 1 0,2 0 0,0 0 0,12-36 0,-11 42 0,1 0 0,0 1 0,0 0 0,1 0 0,1 1 0,16-20 0,-19 26 0,0 1 0,-1-1 0,2 1 0,-1 0 0,0 0 0,1 0 0,0 1 0,0 0 0,0 0 0,0 1 0,0 0 0,0 0 0,1 0 0,-1 1 0,1-1 0,7 1 0,-4 1 0,-1 1 0,1 0 0,-1 0 0,0 1 0,1 0 0,-1 1 0,0 0 0,0 0 0,-1 1 0,1 0 0,13 9 0,-2 1 0,0 1 0,-1 1 0,23 24 0,-14-9 48,48 67 0,12 41-917,-73-113 277,7 9-6234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49:10.9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24575,'2'4'0,"3"6"0,-1-1 0,4 12 0,-3-5 0,67 188-66,65 180-1339,189 421-656,-236-611 834,-58-135-2205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8:54.9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24575,'0'0'0,"1"2"0,8 8 0,11 20 0,12 21 0,8 15 0,3 8 0,-2 6 0,-3 9 0,-6 5 0,-7-9 0,-8-19-8191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8:55.3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1 103 24575,'0'0'0,"1"0"0,9 0 0,14 1 0,20 3 0,29 2 0,25-2 0,14-3 0,5-5 0,0-10-685,-3-13 685,-12-10 0,-24 0-7506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8:55.6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24575,'0'0'0,"2"2"0,3 5 0,9 16 0,14 26 0,9 23 0,5 20 0,2 19 0,-2 12-986,-5 1 986,-5-9 0,-5-16 0,-3-19 0,-1-23 0,-6-20-7205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8:56.0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620 0 24575,'0'0'0,"0"2"0,1 10 0,5 16 0,3 21 0,6 22 0,4 19 0,5 13 0,2 1 0,0-5 0,-1-6 0,-1-6 0,-4-3 0,-3-11 0,-5-17-8191</inkml:trace>
  <inkml:trace contextRef="#ctx0" brushRef="#br0" timeOffset="1">0 1515 24575,'0'0'0,"2"-2"0,13-2 0,26-4 0,42-6 0,45-2 0,38-4 0,31-3-2279,23 0 2279,11-1-2685,-4 2 2685,-15-1 0,-18-2 0,-27-1-1395,-31 0 1395,-33 2-292,-34 6-1248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8:56.6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33 282 24575,'28'592'0,"-11"-412"0,3 43 0,-19-215 0,-1-6 0,0-1 0,1 1 0,-1 0 0,0 0 0,0 0 0,0 0 0,0 0 0,-1 0 0,1 0 0,0-1 0,-2 3 0,2-4 0,0 0 0,0 1 0,0-1 0,0 0 0,-1 0 0,1 0 0,0 0 0,0 0 0,0 0 0,0 0 0,0 0 0,-1 0 0,1 0 0,0 0 0,0 0 0,0 0 0,0 0 0,-1 0 0,1 0 0,0 0 0,0 0 0,0 0 0,0 0 0,0 0 0,-1 0 0,1 0 0,0 0 0,0-1 0,0 1 0,0 0 0,0 0 0,0 0 0,-1 0 0,1 0 0,0 0 0,0 0 0,0-1 0,0 1 0,0 0 0,0 0 0,0 0 0,0 0 0,0 0 0,0-1 0,-1 1 0,-3-7 0,0 0 0,0 0 0,0-1 0,1 1 0,-4-15 0,-4-14 0,-9-53 0,1-40 0,19 128 0,-8-63-174,3 0 0,3-1 0,3 0-1,16-114 1,-11 143 172,2 1 0,1 1 0,2 0 0,1 0 0,2 1 0,1 0 0,2 2 0,1-1 0,1 2 0,28-33 0,-31 45 2,0 0 0,2 1 0,0 1 0,1 1 0,23-15 0,-32 23 0,1 1 0,-1 0 0,1 1 0,1 1 0,-1-1 0,1 2 0,-1 0 0,1 0 0,0 1 0,0 0 0,0 1 0,14 0 0,-21 2 17,-1-1 0,1 1 0,-1 0 0,1 0 0,-1 0 0,0 0 0,1 1 0,-1 0 0,0 0 0,0 0 1,0 0-1,0 0 0,-1 1 0,1 0 0,5 5 0,-6-4 24,0 0 0,0 0 1,0 0-1,-1 0 1,1 1-1,-1-1 0,0 1 1,-1 0-1,1-1 0,-1 1 1,0 0-1,0 0 1,0 0-1,0 5 0,-1 3-41,-1 0 0,0 0 0,0 1 0,-2-1 0,1 0 0,-2-1 0,0 1 0,0-1 0,-1 1 0,0-1 0,-14 21 0,-1-3 0,-2 0 0,-1-2 0,-28 28 0,48-53 0,-5 5 0,1 0 0,-10 13 0,15-18 0,1 0 0,-1 0 0,1 0 0,-1 1 0,1-1 0,0 0 0,0 0 0,0 1 0,1-1 0,-1 0 0,1 1 0,0 4 0,1 5 0,1-1 0,0 1 0,1-1 0,0 1 0,1-1 0,1 0 0,7 13 0,1 2 0,35 48 0,-6-23 0,93 89 0,4 5 0,-99-96-1365,-9-8-5461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8:57.0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1 450 24575,'0'0'0,"0"0"0,0 0 0,5 8 0,7 17 0,9 20 0,6 15 0,2 14 0,1 15 0,1 4 0,-4-4 0,-5-10 0,-5-16 0,-7-18 0,-4-15-8191</inkml:trace>
  <inkml:trace contextRef="#ctx0" brushRef="#br0" timeOffset="1">104 0 24575,'0'0'0,"3"3"0,8 5 0,6 2 0,1-1-8191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8:57.6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473 1 24575,'-7'0'0,"0"0"0,0 1 0,0 0 0,1 1 0,-1-1 0,0 1 0,1 0 0,-1 1 0,-8 4 0,1 1 0,1 1 0,0 0 0,-12 12 0,1 1-88,2 2-1,0 0 0,1 1 1,1 1-1,-31 57 0,25-35-166,3 2-1,-31 96 1,35-73 4,2 0 1,4 1-1,4 1 1,2 0 0,4 0-1,2 0 1,20 144-1,-11-168 175,3 1 0,2-1 0,2-1 0,37 85 0,-37-105-72,0-2 0,2 0 0,0 0 0,2-2 0,2 0 0,0-1 0,1-2 0,45 38-1,-5-18-3027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8:58.1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0 102 24575,'0'5'0,"2"57"6,15 96-1,25 57-142,10 2-496,18-4 635,-67-205-2,6 12 0,-9-19 0,1-1 0,-1 1 0,1 0 0,-1 0 0,1 0 0,0 0 0,-1-1 0,1 1 0,0 0 0,-1-1 0,1 1 0,0 0 0,0-1 0,0 1 0,1 0 0,-2-1 0,0 0 0,1 0 0,-1 0 0,1 0 0,-1 0 0,0 0 0,1-1 0,-1 1 0,1 0 0,-1 0 0,0 0 0,1 0 0,-1 0 0,0-1 0,1 1 0,-1 0 0,0 0 0,1-1 0,-1 1 0,0 0 0,0 0 0,1-1 0,-1 1 0,0 0 0,0-1 0,1 1 0,-1 0 0,0-1 0,0 1 0,0 0 0,0-1 0,6-15 87,-6 14-48,17-79 639,-14 60-690,1-1 1,1 1-1,16-41 0,-19 58 12,0-1 0,1 0 0,0 1 0,0-1 0,0 1 0,1 0 0,-1 0 0,1 0 0,0 1 0,0-1 0,7-3 0,-5 3 0,1 0 0,0 1 0,0 1 0,0-1 0,0 1 0,0 0 0,11-1 0,6 1 0,0 1 0,1 1 0,47 6 0,156 28 0,3 1 0,-227-35 0,10 2 0,1 0 0,-1-1 0,1-1 0,26-3 0,-39 3 0,0-1 0,1 1 0,-1-1 0,0 0 0,1 0 0,-1 0 0,0 0 0,0 0 0,0 0 0,0-1 0,0 1 0,0-1 0,0 1 0,-1-1 0,1 0 0,0 0 0,-1 1 0,1-1 0,-1 0 0,0 0 0,0-1 0,0 1 0,1-3 0,0 0 0,-1-1 0,0 0 0,0 1 0,-1-1 0,1 0 0,-1 1 0,0-1 0,-1 0 0,-1-6 0,-2-6 2,0 0-1,-1 0 0,-1 0 1,-1 1-1,-14-27 0,-56-79-116,76 121 109,-231-301-548,178 238 542,30 34-1240,9 10-5008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8:59.2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550 0 24575,'-8'1'0,"-8"2"0,1 1 0,-1 0 0,0 1 0,1 1 0,-17 10 0,12-7 0,-31 14 0,-56 34 0,103-55 0,0 1 0,0 0 0,0 0 0,0 0 0,1 0 0,-1 1 0,1 0 0,0-1 0,-3 6 0,4-6 0,1 0 0,0-1 0,0 1 0,0 0 0,0 0 0,0 0 0,1 0 0,-1 0 0,1 0 0,0 0 0,0 0 0,0 0 0,0 0 0,1 0 0,-1 0 0,2 3 0,1 5 0,0-1 0,2 1 0,-1-1 0,1 1 0,0-1 0,8 10 0,46 55 0,-11-15 0,-44-54 0,0 0 0,0 1 0,0-1 0,-1 1 0,2 7 0,-4-13 0,0 1 0,-1 0 0,1 0 0,-1 0 0,0 0 0,1 0 0,-1 1 0,0-1 0,0 0 0,-1 0 0,1 0 0,0 0 0,-1 0 0,1 0 0,-1 0 0,0 0 0,1 0 0,-1-1 0,0 1 0,0 0 0,0 0 0,-3 2 0,-2 2 0,0-1 0,-1 0 0,0 0 0,0-1 0,0 0 0,-1 0 0,-11 4 0,18-7 0,-266 96-1217,262-95 1069,-25 8-6678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8:59.5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24575,'0'0'0,"4"0"0,15 4 0,20 1 0,22 3 0,32 0 0,60-7 0,4-3-8191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49:11.3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441 1 24575,'0'0'0,"-3"0"0,-23 1 0,1 1 0,-1 1 0,1 1 0,0 1 0,0 2 0,0 0 0,1 2 0,0 1 0,1 0 0,0 2 0,1 1 0,0 0 0,0 2 0,2 0 0,0 2 0,-18 19 0,36-35 0,0 2 0,0-1 0,-1 0 0,1 1 0,0-1 0,0 1 0,1 0 0,-1 0 0,1 0 0,-3 5 0,20 9 0,33 29-101,89 64-1,-88-72-1060,6 6-5664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9:00.1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24575,'0'0'0,"8"6"0,22 20 0,32 37 0,32 45 0,20 43-4430,7 37 4430,-9 29 0,-23 12-2287,-33-2 2287,-40-6 0,-38-20 0,-39-24-117,-59-9 117,-9-34-1357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9:00.8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0 394 24575,'3'9'0,"-1"-4"0,8 21 0,14 26 0,94 144-18,17-9-928,-133-186 941,119 154-231,-96-126 248,1-2 0,2 0 0,34 25 0,-54-46-18,0 0-1,1 0 0,0-1 0,0 0 0,1-1 0,14 5 0,-21-8 16,-1 0-1,1-1 1,0 1 0,0-1-1,0 0 1,-1 0-1,1 0 1,0 0 0,0 0-1,0-1 1,0 1 0,-1-1-1,1 0 1,0 0-1,0 0 1,-1 0 0,1 0-1,-1-1 1,1 1-1,-1-1 1,0 1 0,1-1-1,-1 0 1,0 0-1,0 0 1,0 0 0,2-4-1,2-3 128,-1 0 0,0 0 0,0 0 0,-1-1 0,0 0 0,3-12 0,12-64-131,-18 80 2,8-54-7,-3 21 0,16-61 0,-20 93 0,1-1 0,0 1 0,0 0 0,1 0 0,-1 0 0,2 0 0,6-8 0,-8 11 0,1 0 0,0 0 0,1 1 0,-1-1 0,1 1 0,-1 0 0,1 0 0,0 1 0,0 0 0,0-1 0,8-1 0,5 0 0,-1 0 0,1 1 0,0 1 0,22 0 0,74 7 0,-98-4 0,54 5 0,81 1 0,-147-7 0,0 0 0,0 0 0,1-1 0,-1 1 0,0-1 0,0 0 0,1-1 0,-1 1 0,0-1 0,0 1 0,6-5 0,-8 5 0,-1 0 0,0 0 0,0-1 0,0 1 0,0 0 0,0 0 0,0-1 0,0 1 0,-1 0 0,1-1 0,0 1 0,-1-1 0,1 1 0,0-3 0,-1 2 0,0-1 0,0 0 0,0 0 0,0 0 0,0 1 0,0-1 0,-1 0 0,0 0 0,1 1 0,-2-4 0,-2-4 0,-1 0 0,0 0 0,0 1 0,-11-15 0,-6-4 0,-29-30 0,-25-16-673,-92-71 0,-97-50-972,157 122-3555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9:22.5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24575,'7'13'0,"34"55"0,3-1 0,78 89 0,-48-80 0,-63-66 0,1 0 0,0-1 0,1 0 0,24 12 0,-34-19 0,0-1 0,0 0 0,0 0 0,0 0 0,1 0 0,-1 0 0,0-1 0,0 1 0,0-1 0,1 0 0,-1 0 0,0 0 0,0 0 0,6-2 0,-7 1 0,1 0 0,-1 0 0,1 0 0,-1-1 0,1 1 0,-1-1 0,0 1 0,0-1 0,0 0 0,0 0 0,0 0 0,-1 0 0,1 0 0,0-1 0,-1 1 0,0 0 0,3-6 0,5-15 0,-1 0 0,-2-1 0,7-37 0,3-11 0,-14 64 0,1-5 0,1 0 0,0 1 0,1-1 0,6-11 0,-10 22 0,1-1 0,-1 1 0,1-1 0,-1 1 0,1 0 0,0 0 0,0 0 0,0 0 0,0 0 0,0 0 0,0 1 0,1-1 0,-1 1 0,0-1 0,1 1 0,-1 0 0,1 0 0,0 0 0,-1 0 0,1 0 0,0 1 0,-1-1 0,1 1 0,0 0 0,4 0 0,1 1 0,-1 0 0,1 1 0,-1 0 0,0 1 0,0-1 0,10 6 0,41 26 0,-2 4 0,-2 2 0,55 52 0,-43-27 0,59 73 0,-119-130 0,-4-5 0,-1-1 0,1 0 0,0 1 0,0-1 0,0 0 0,0 0 0,0-1 0,1 1 0,3 2 0,-5-4 0,-1 0 0,1 1 0,-1-1 0,1 0 0,-1 0 0,0 0 0,1 0 0,-1 0 0,1 0 0,-1 0 0,1 0 0,-1 0 0,1-1 0,-1 1 0,1 0 0,-1 0 0,1 0 0,-1 0 0,0-1 0,1 1 0,-1 0 0,1 0 0,-1-1 0,0 1 0,1 0 0,-1-1 0,1 0 0,7-13 0,4-16 0,-1 0 0,10-53 0,-4 14 0,-15 62 0,6-24 0,19-41 0,-24 64 0,0 0 0,1 1 0,0 0 0,1 0 0,0 0 0,0 1 0,0-1 0,1 1 0,0 0 0,12-9 0,-14 13 0,0 0 0,0 0 0,0 0 0,0 1 0,1-1 0,-1 1 0,1 0 0,-1 0 0,0 1 0,1-1 0,-1 1 0,1 0 0,0 0 0,-1 1 0,0-1 0,1 1 0,-1 0 0,1 0 0,-1 1 0,8 3 0,1 1 0,-1 0 0,0 1 0,0 1 0,0 0 0,15 14 0,-6-2 40,-1 0 0,27 37 0,25 51-1525,-52-73-5341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9:22.8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 19 24575,'-2'0'0,"-2"0"0,-3 0 0,-2 0 0,0 0 0,1 0 0,8-1 0,16-5 0,14 0 0,1 0-8191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9:25.9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1 555 24575,'13'-2'0,"80"0"0,-65 2 0,115 2 0,59 3-779,60 1-2338,55 2 1765,47-1-936,39-1 1072,30-6-1359,1537-53-1777,-71-48 3704,-426 19 592,628-1 56,-1647 68 28,-42-1 83,-42-6 15,-43-6 264,-47-4-72,-46-2 564,-45 0-251,-42 2 1009,-39 3-620,-33 5 2026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9:27.0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381 683 24575,'-8'1'0,"1"-1"0,0 1 0,-1 1 0,1 0 0,0 0 0,0 0 0,0 1 0,0 0 0,1 0 0,-9 5 0,-7 7 0,-30 25 0,28-19 0,0 1 0,1 0 0,1 2 0,1 0 0,1 2 0,-17 30 0,29-42 0,0 1 0,2 0 0,0 0 0,0 1 0,-5 28 0,9-31 0,0 0 0,1 0 0,1 0 0,0 1 0,1-1 0,0 0 0,7 26 0,-4-23 0,2 0 0,0 0 0,1 0 0,0-1 0,1 0 0,1 0 0,1-1 0,0 0 0,0-1 0,1 0 0,1-1 0,1 0 0,-1-1 0,2 0 0,-1-1 0,1 0 0,1-2 0,0 1 0,0-2 0,1 0 0,0-1 0,0 0 0,0-1 0,1-1 0,-1-1 0,1 0 0,0-1 0,0-1 0,32-2 0,-31-1-19,0-1 0,0 0 0,-1-2 0,0 0 0,0 0-1,31-16 1,-28 10-40,0-1 0,-1-1 1,-1 0-1,33-32 0,-27 19-3,0-2 1,-1-1 0,-2 0 0,-1-2-1,-2 0 1,27-62 0,-26 45-102,-2-1 0,-3 0 0,-2 0 0,7-56 0,-13 46-40,-2-1-1,-2 0 0,-8-73 1,1 88 69,-2 0 0,-25-83 1,24 102 97,-2 0 0,0 1 1,-2 1-1,-1 0 0,-1 0 1,-17-22-1,24 37 34,-1 1 0,0 0 0,-11-10 0,16 15 15,-1 0 1,0 0-1,0 1 1,0 0-1,-1 0 0,1 0 1,0 0-1,-1 0 1,-8-1-1,11 3 14,0-1 0,0 1 0,-1 0 1,1 0-1,0 0 0,0 0 0,-1 1 0,1-1 0,0 0 0,0 1 0,0 0 0,-1-1 0,1 1 1,0 0-1,0 0 0,0 0 0,0 0 0,-1 2 0,0 0 9,0 0-1,0 0 0,1 0 1,-1 0-1,1 0 1,0 1-1,0-1 0,0 1 1,1-1-1,-2 6 1,-1 3 146,1-1 0,1 1 0,0 0 0,1 0 0,-1 13 0,3 9-45,7 57 0,10 9-324,4 0 0,4-2 1,60 145-1,-19-89-186,118 196 0,-149-288 337,2-3-1,53 62 1,-88-117 36,2 3 0,0-2 0,0 1 0,0 0 0,1-1 0,0 0 0,7 4 0,-13-8-4,1-1 0,-1 0 0,1 1 0,-1-1 1,1 0-1,-1 0 0,1 0 0,0 1 0,-1-1 0,1 0 0,-1 0 1,1 0-1,0 0 0,-1 0 0,1 0 0,-1 0 0,1 0 0,0 0 1,-1 0-1,1 0 0,-1 0 0,1-1 0,0 1 0,0-1 43,0 0-1,0 0 1,0 1-1,0-1 1,-1 0 0,1 0-1,0 0 1,0 0-1,-1-1 1,1 1-1,0-1 1,5-15 330,0-1 0,-2 1 0,0-1 0,4-32 0,-4 21-262,3-21-94,20-111-5,-21 138-8,0 1 0,2-1 0,0 1-1,22-39 1,-25 53 0,0 0 0,1 0 0,0 0 0,0 1 0,1 0 0,0 0 0,8-6 0,-9 9 0,0 0 0,-1 1 0,2-1 0,-1 1 0,0 1 0,0-1 0,1 1 0,0 0 0,-1 0 0,13 0 0,-8 1 0,1 1 0,0 1 0,0 0 0,-1 0 0,1 2 0,-1-1 0,1 1 0,-1 1 0,16 7 0,0 2 0,0 1 0,36 26 0,-11 0 6,79 78-1,-59-50-1381,-42-42-5450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9:27.4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354 1 24575,'0'0'0,"0"0"0,-2 0 0,-1 1 0,1-1 0,0 1 0,0-1 0,0 1 0,-1 0 0,1 0 0,0 0 0,-3 2 0,-4 2 0,-10 5 0,0 1 0,1 1 0,1 1 0,0 0 0,1 2 0,0 0 0,-27 32 0,16-11 0,2 0 0,-39 76 0,62-108 0,-25 54 0,25-53 0,0 1 0,1 0 0,-1-1 0,1 1 0,0 0 0,1 0 0,-1-1 0,2 10 0,-1-15 0,0 1 0,0-1 0,0 1 0,0-1 0,1 0 0,-1 1 0,0-1 0,0 0 0,0 1 0,1-1 0,-1 0 0,0 1 0,1-1 0,-1 0 0,0 1 0,1-1 0,-1 0 0,0 0 0,1 0 0,-1 1 0,0-1 0,1 0 0,-1 0 0,1 0 0,-1 0 0,1 0 0,-1 1 0,17 0 0,-2 1 0,19 9 0,46 23 0,-29-11 0,37 11-1365,-54-22-5461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9:27.7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 1 24575,'-1'0'0,"1"1"0,-1 0 0,1-1 0,0 1 0,-1-1 0,1 1 0,0 0 0,-1-1 0,1 1 0,0 0 0,-1-1 0,1 1 0,0 0 0,0 1 0,0-1 0,-6 24 0,3 0 0,-2 37 0,3-32 0,-6 130 0,8-157 0,1 17 0,-1-19 0,0-1 0,0 0 0,0 1 0,0-1 0,0 0 0,0 1 0,0-1 0,0 0 0,1 1 0,-1-1 0,0 0 0,0 1 0,0-1 0,1 0 0,-1 0 0,0 1 0,0-1 0,0 0 0,1 0 0,-1 1 0,0-1 0,0 0 0,1 0 0,-1 0 0,0 0 0,1 1 0,-1-1 0,0 0 0,1 0 0,-1 0 0,0 0 0,1 0 0,-1 0 0,0 0 0,1 0 0,-1 0 0,0 0 0,1 0 0,-1 0 0,0 0 0,1 0 0,-1 0 0,0 0 0,1 0 0,-1-1 0,0 1 0,1 0 0,-1 0 0,0-1 0,5-2 0,0-1 0,-1 1 0,1-1 0,-1-1 0,0 1 0,-1 0 0,7-10 0,-9 12 0,61-97 0,-8 10 0,-49 82 0,0 1 0,0-1 0,0 1 0,0 1 0,12-10 0,-14 13 0,0 0 0,1 0 0,-1 0 0,1 0 0,0 0 0,0 1 0,-1 0 0,1 0 0,0 0 0,0 0 0,0 0 0,0 1 0,4 0 0,3 0 0,-1 2 0,0-1 0,1 1 0,-1 1 0,0 0 0,-1 0 0,17 8 0,64 40 0,-78-43 0,33 20-1365,-9-3-5461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9:28.3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111 0 24575,'-5'10'0,"0"5"0,1 0 0,0-1 0,-1 20 0,-2 48 0,5-26 0,6 66 0,-1-92 0,1 0 0,1 0 0,19 55 0,-21-77 0,0 0 0,1 0 0,0 0 0,0 0 0,1-1 0,6 9 0,-8-13 0,-1-1 0,0 1 0,1-1 0,-1 0 0,1 0 0,0 0 0,-1 0 0,1 0 0,0-1 0,0 1 0,0-1 0,0 0 0,1 0 0,-1 0 0,0 0 0,0 0 0,1-1 0,6 1 0,-1-2 0,0-1 0,-1 1 0,1-1 0,0-1 0,12-5 0,-9 4 0,21-6 0,-32 10 0,0 0 0,0-1 0,0 1 0,0 0 0,0 0 0,0 0 0,0 0 0,0 0 0,0 0 0,0 0 0,0 1 0,0-1 0,0 0 0,0 0 0,0 1 0,0-1 0,0 1 0,0-1 0,0 1 0,0-1 0,0 1 0,0 0 0,0-1 0,0 1 0,-1 0 0,1 0 0,0-1 0,-1 1 0,1 0 0,-1 0 0,2 1 0,-1 3 0,1-1 0,-1 1 0,0 0 0,0-1 0,0 1 0,0 6 0,1 28-12,-1 0-1,-2 1 1,-9 50 0,-33 119-948,21-128 850,-49 116 0,50-151 115,-1-1-1,-2-2 1,-55 76-1,43-78-4,34-39 0,0 0 0,0 0 0,0-1 0,0 1 0,0 0 0,-1-1 0,-3 2 0,6-3 0,0 1 0,-1-1 0,1 0 0,-1 0 0,1 0 0,0 0 0,-1 0 0,1 0 0,-1 0 0,1 0 0,0 0 0,-1 0 0,1 0 0,0 0 0,-1 0 0,1-1 0,-1 1 0,1 0 0,0 0 0,-1 0 0,1-1 0,-1 1 0,1-1 0,-1 0 0,0 1 0,1-1 0,-1 0 0,1 0 0,-1 0 0,1 0 0,0 0 0,-1 0 0,1 1 0,0-1 0,0 0 0,0-2 0,-1-5 0,1 0 0,0-1 0,0 1 0,3-12 0,16-73 0,68-195-185,16 2-33,-90 251 214,202-486-375,-206 499 340,12-25 20,22-70 1,-42 113 38,0 2-3,0-1 0,0 1 1,-1 0-1,1-1 1,-1 1-1,1-1 0,-1 1 1,0 0-1,0-1 1,0 1-1,0-1 0,0 1 1,-2-5-1,2 7 14,0 0-1,0 0 0,0 0 1,-1-1-1,1 1 1,0 0-1,0 0 1,0 0-1,-1-1 1,1 1-1,0 0 0,0 0 1,-1 0-1,1 0 1,0 0-1,0 0 1,-1-1-1,1 1 1,0 0-1,-1 0 0,1 0 1,0 0-1,0 0 1,-1 0-1,1 0 1,0 0-1,-1 0 1,1 0-1,0 0 0,0 1 1,-1-1-1,1 0 1,0 0-1,0 0 1,-1 0-1,1 0 1,0 0-1,-1 1 1,-9 8 179,8-5-180,0 0-1,-1 0 1,2 0-1,-1 1 0,0-1 1,1 1-1,0-1 1,0 1-1,0-1 1,0 1-1,1 0 0,0-1 1,0 9-1,1 2-30,1-1 0,0 0 1,0 0-1,2 0 0,-1 0 0,9 19 0,-4-15 4,1 0 0,1-1 0,0 0 0,15 18 0,-6-12-100,1-1 1,1-1-1,0-2 0,2 1 1,0-2-1,34 20 0,51 18-1268,-8-13-4793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9:28.9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24575,'0'3'0,"1"0"0,-1 0 0,1 0 0,0 0 0,0-1 0,0 1 0,0 0 0,3 4 0,0 1 0,19 38 0,2-1 0,31 42 0,71 74 0,-108-139 0,35 33 0,-51-53 0,-1 1 0,1-1 0,0 0 0,1 0 0,-1 0 0,0 0 0,1-1 0,4 2 0,-7-2 0,1-1 0,-1 0 0,1 0 0,-1 0 0,1 0 0,-1 0 0,0 0 0,1 0 0,-1-1 0,1 1 0,-1 0 0,0-1 0,1 1 0,-1-1 0,0 1 0,1-1 0,-1 0 0,0 0 0,0 1 0,0-1 0,1 0 0,-1 0 0,1-2 0,3-3 0,0 1 0,-1-1 0,0 0 0,0-1 0,-1 1 0,5-11 0,12-45 0,-15 44 0,1 0 0,10-22 0,-15 38 0,0 0 0,0 0 0,0 0 0,0 0 0,1 0 0,-1 0 0,1 0 0,-1 1 0,1-1 0,0 0 0,-1 1 0,1 0 0,0-1 0,0 1 0,0 0 0,0 0 0,0 0 0,1 0 0,2-1 0,-2 2 0,0 0 0,0 0 0,0 0 0,0 0 0,0 0 0,0 1 0,0 0 0,0-1 0,0 1 0,0 0 0,-1 1 0,1-1 0,0 0 0,-1 1 0,5 2 0,9 8 0,0 0 0,-1 1 0,0 1 0,16 20 0,47 67 0,-4 11 0,-57-83 0,-16-28 0,0 0 0,0 1 0,0 0 0,0-1 0,0 1 0,0-1 0,1 1 0,-1-1 0,2 2 0,-2-3 0,-1 0 0,0 0 0,0 0 0,1 0 0,-1 0 0,0 0 0,1 1 0,-1-1 0,0 0 0,1 0 0,-1 0 0,0 0 0,1 0 0,-1 0 0,0 0 0,1-1 0,-1 1 0,0 0 0,0 0 0,1 0 0,-1 0 0,9-9 0,0-9 0,0-1 0,12-34 0,-9 21 0,0-3 0,16-36 0,-24 62 0,0 1 0,1-1 0,0 1 0,1 0 0,10-12 0,-13 18 0,-1-1 0,1 1 0,0 0 0,0 0 0,0 0 0,0 1 0,0-1 0,1 1 0,-1-1 0,0 1 0,1 0 0,-1 0 0,1 1 0,-1-1 0,1 1 0,-1 0 0,1 0 0,-1 0 0,1 0 0,0 0 0,-1 1 0,1 0 0,-1 0 0,4 1 0,5 2 0,1 1 0,-1 1 0,0 0 0,-1 0 0,14 10 0,10 12-273,0 1 0,-2 1 0,-1 2 0,30 38 0,-33-34-6553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49:11.9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0 768 24575,'0'0'0,"5"0"0,5-1 0,1 1 0,-1 1 0,0-1 0,0 2 0,1-1 0,-1 1 0,0 1 0,-1 0 0,11 4 0,-6 1 0,1 1 0,-1 0 0,-1 1 0,0 0 0,0 1 0,-1 0 0,20 25 0,-18-18 0,-1 0 0,-1 0 0,-1 2 0,-1-1 0,12 31 0,-16-33 0,-2-1 0,0 1 0,-1 0 0,0 0 0,-1 0 0,-2 0 0,1 0 0,-2 0 0,0 0 0,-7 33 0,3-29 0,-1-1 0,-1 0 0,-1 0 0,0 0 0,-1-1 0,-2 0 0,0-1 0,-17 22 0,22-32 0,1-2 0,-2 1 0,1-1 0,-12 10 0,16-15 0,1 0 0,-1 0 0,0 0 0,1 1 0,-1-2 0,0 1 0,0 0 0,0 0 0,0-1 0,0 1 0,0-1 0,0 1 0,0-1 0,0 0 0,0 0 0,-1 0 0,1 0 0,0 0 0,0 0 0,0-1 0,0 1 0,0-1 0,0 1 0,0-1 0,-2-1 0,1 0 0,0 0 0,0-1 0,0 1 0,1-1 0,-1 1 0,1-1 0,0 0 0,-1 0 0,1 0 0,1 0 0,-1-1 0,-2-4 0,-2-8 0,-5-25 0,10 39 0,-6-31 0,-4-39 0,4-69-313,10 51-106,4 1-1,3 0 1,38-148-1,-25 155 436,4 0 1,3 2-1,80-150 1,-97 207-66,1 0 0,1 0 0,1 1 0,30-30 0,-43 48 49,1 1 0,0-1 0,0 1 0,1 0 0,-1 0 0,8-3 0,-10 5 0,-1 1 0,1-1 0,0 1 0,0-1 0,-1 1 0,1 0 0,0 0 0,0 0 0,0 0 0,0 0 0,-1 0 0,1 0 0,0 1 0,0-1 0,-1 0 0,1 1 0,0 0 0,0-1 0,-1 1 0,1 0 0,1 1 0,2 2 0,-1-1 0,0 1 0,0 0 0,0 1 0,-1-1 0,0 0 0,1 1 0,1 5 0,8 15 0,13 33 0,59 194 135,-15 7 57,-46-167-170,97 377 228,-93-381-200,-27-86-53,-1 0 1,1 0-1,0 0 1,1 0 0,-1 0-1,0 0 1,1 0-1,1 2 1,-3-4 4,0 1 0,1-1 0,-1 0 0,0 0 0,1 1 0,-1-1-1,1 0 1,-1 0 0,0 0 0,1 0 0,-1 0 0,1 0 0,-1 0 0,0 0 0,1 1 0,-1-1 0,1 0-1,-1-1 1,1 1 0,0 0 18,0 0 0,0-1 0,0 1-1,0-1 1,0 1 0,0-1-1,-1 1 1,1-1 0,0 0 0,0 1-1,0-2 1,9-10 181,0-1 1,-1-1-1,-1 1 0,0-1 0,9-25 0,-8 20-140,46-117-61,-18 43 0,-36 89 0,1 0 0,0 0 0,0 0 0,0 0 0,0 0 0,1 0 0,0 1 0,5-7 0,-7 10 0,0-1 0,0 0 0,0 0 0,1 1 0,-1-1 0,0 1 0,0-1 0,0 1 0,1-1 0,-1 1 0,0 0 0,1 0 0,1 0 0,-1 0 0,1 0 0,-1 0 0,0 1 0,0-1 0,1 1 0,-1 0 0,0-1 0,0 1 0,4 2 0,10 9 0,1 0 0,-2 0 0,0 2 0,21 23 0,8 12 58,49 73-1,25 60-1964,-68-100-4492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9:29.3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24575,'0'0'0,"0"0"0,5 2 0,11 3 0,9 4 0,1 1-8191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9:16.6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576 0 24575,'0'0'0,"-2"2"0,-14 22 0,1 0 0,-18 41 0,-17 57 0,42-101 0,-36 94-442,-83 206-81,83-223 523,-69 112 0,67-139 0,-17 29 0,61-96 110,-1 1 0,1 0 0,0-1 1,0 1-1,-1 10 0,2-14-101,1 0 0,0 0 0,0 0 0,0 0 0,0 0 0,0 0 0,1 1 0,-1-1 0,0 0 0,0 0 0,1 0 0,-1 0-1,1 0 1,-1 0 0,1 0 0,-1 0 0,1 0 0,-1 0 0,1 0 0,0-1 0,0 1 0,-1 0 0,1 0 0,0-1 0,0 1 0,0 0 0,0-1 0,0 1 0,0-1-1,0 1 1,0-1 0,0 1 0,1-1 0,7 2-9,0 0 0,-1-1 0,1 0 0,0 0 0,0-1 0,0 0 0,0-1 0,9-1 0,-4 0 0,282-35 0,-9 1 0,-193 28 0,101 5 0,-191 3 0,6 1 0,-8-3 0,-6-1 0,-9-5 0,-4-3 0,1-1 0,-23-20 0,-92-103 0,76 75 0,-233-258-1038,60 64 1004,208 232-59,-72-81 298,73 79-639,1-1-1,-21-37 1,21 25-5494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9:19.6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310 1 24575,'-7'6'0,"0"0"0,-14 9 0,-2 2 0,4-3 0,2 1 0,0 0 0,0 2 0,-23 30 0,36-41 0,0-1 0,0 1 0,1 1 0,0-1 0,0 0 0,0 1 0,1-1 0,0 1 0,0 0 0,1 0 0,0 0 0,0 0 0,1-1 0,0 1 0,0 0 0,0 0 0,1 0 0,0 0 0,0 0 0,3 8 0,0-6 0,0 1 0,0-1 0,1 0 0,0-1 0,0 1 0,11 12 0,-4-8 0,-1-1 0,1-1 0,20 14 0,4-1 0,1-1 0,45 19 0,18 1 0,15 9 0,-112-51 0,1 1 0,-1 0 0,0 0 0,0 0 0,1 1 0,4 4 0,-8-6 0,1 0 0,0 0 0,-1 0 0,1 0 0,0 0 0,-1 0 0,0 0 0,1 1 0,-1-1 0,0 0 0,1 0 0,-1 0 0,0 1 0,0-1 0,0 0 0,0 0 0,0 0 0,0 1 0,-1-1 0,1 0 0,0 0 0,-1 0 0,1 1 0,0-1 0,-2 1 0,-1 4 0,0 0 0,-1-1 0,1 1 0,-1-1 0,-1 0 0,1 0 0,-7 5 0,-41 32 0,-7 0-134,-100 51-1,-74 17-135,215-102 270,7-3 0,1 0 0,-1-1 0,-20 5 0,27-10 0,7-4 0,10-4 0,0-1 0,1 1 0,0 1 0,15-6 0,-13 6 0,222-99-25,9 16-1,-142 59 26,-100 31-1267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9:20.5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242 436 24575,'-2'0'0,"-1"1"0,1 0 0,0-1 0,-1 1 0,1 0 0,0 0 0,0 0 0,0 1 0,0-1 0,0 1 0,0-1 0,0 1 0,1-1 0,-1 1 0,-2 3 0,-2 1 0,-19 20 0,2 0 0,0 2 0,-19 32 0,29-40 0,2 1 0,0 0 0,2 1 0,0 0 0,-10 39 0,14-34 0,0 0 0,2 0 0,1 0 0,2 1 0,3 45 0,0-52 0,0 0 0,2-1 0,0 1 0,1-1 0,1-1 0,1 1 0,0-1 0,12 19 0,-13-28 0,0-1 0,1 1 0,0-1 0,0-1 0,1 1 0,0-2 0,0 1 0,1-1 0,0 0 0,0-1 0,1 0 0,-1-1 0,1 0 0,18 5 0,-18-7 0,0 0 0,1-1 0,-1 0 0,1-1 0,0 0 0,0-1 0,-1 0 0,1-1 0,0 0 0,-1-1 0,1 0 0,-1-1 0,0-1 0,21-8 0,-21 6 2,0 0 0,0-1 0,0 0-1,-1-1 1,0 0 0,14-15 0,-12 9-9,-1 0 0,0-1 0,-1-1 0,9-16 0,-4-2-146,-1 0-1,-1 0 1,-2-1-1,7-39 1,-6 12 104,-3-1-1,-2-1 1,-2-73 0,-7 85 57,-2-1 0,-2 1-1,-2 1 1,-19-64 0,18 85-19,-2 1 0,-16-34 0,19 48 6,0 0-1,-2 1 1,0-1-1,0 2 1,-18-18 0,23 26 5,1 1 0,-1 0 0,0 0 0,-1 0 0,1 0 0,-1 1 0,0 0 0,-9-3 0,13 5 0,0 0 0,0 1 0,-1-1 0,1 1 0,0 0 0,-1-1 0,1 1 0,0 1 0,-1-1 0,1 0 0,-1 0 0,1 1 0,0-1 0,0 1 0,-1 0 0,1 0 0,0 0 0,0 0 0,0 0 0,0 0 0,0 0 0,0 1 0,0-1 0,0 1 0,-2 3 0,0-1 0,1 1 0,-1 0 0,2 0 0,-1-1 0,0 2 0,1-1 0,0 0 0,0 0 0,1 1 0,-2 6 0,0 4 0,1 1 0,1 25 0,2-7-53,9 53 1,46 156-450,21-4 484,34 44-33,-72-201 26,65 103 0,-93-167 25,2-1 0,20 23 0,-32-39 42,1 0-1,0 0 0,0 0 1,0 0-1,0-1 0,1 1 1,-1-1-1,0 0 1,1 0-1,2 2 0,-3-3 4,-1 0-1,1 1 1,-1-1-1,1 0 1,-1 0-1,1 0 1,-1-1-1,1 1 1,-1 0-1,1 0 1,-1-1-1,1 1 1,-1-1-1,0 1 1,1-1-1,-1 0 1,0 1-1,3-3 1,3-2 20,-1 0 1,0-1-1,0 0 0,-1 0 1,10-13-1,20-38-30,-27 43-25,43-84-10,-28 51 0,51-77 0,-67 114 0,1 0 0,0 1 0,0 0 0,1 1 0,0 0 0,0 0 0,20-12 0,-23 16 0,1 1 0,-1 1 0,0-1 0,1 1 0,-1 0 0,1 0 0,0 1 0,0 0 0,-1 0 0,1 1 0,0 0 0,0 0 0,0 0 0,0 1 0,9 2 0,-3 1 0,1 1 0,-1 0 0,0 1 0,-1 0 0,0 1 0,0 0 0,0 1 0,-1 1 0,0 0 0,19 20 0,-8-5 0,-1 1 0,-2 1 0,29 49 0,-28-36-341,-1 2 0,-2 0-1,13 48 1,-14-33-6485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9:20.9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792 106 24575,'-1'-1'0,"1"-1"0,0 1 0,-1-1 0,0 1 0,1 0 0,-1 0 0,0-1 0,0 1 0,1 0 0,-1 0 0,0 0 0,0 0 0,0 0 0,0 0 0,-1 0 0,0-1 0,0 0 0,-10-6 0,0-1 0,0 1 0,-1 1 0,1 0 0,-2 1 0,1 1 0,-1 0 0,1 0 0,-29-4 0,4 3 0,0 2 0,-58 1 0,66 3 0,0 2 0,-1 1 0,1 1 0,-46 13 0,61-12 0,-1 0 0,1 1 0,0 1 0,1 0 0,0 1 0,0 1 0,0 0 0,1 1 0,1 0 0,-14 14 0,15-12 0,1 1 0,0-1 0,1 2 0,-8 13 0,14-20 0,-1 1 0,1-1 0,0 1 0,0 0 0,1-1 0,0 1 0,1 0 0,0 0 0,-1 14 0,2-18 0,0-1 0,1 1 0,-1-1 0,1 1 0,0-1 0,0 1 0,0-1 0,1 0 0,-1 0 0,1 1 0,-1-1 0,1 0 0,0 0 0,3 3 0,-1-2 0,0-1 0,0 1 0,0-1 0,0 0 0,1 0 0,-1 0 0,1 0 0,7 2 0,5 1 0,0-1 0,0-1 0,1 0 0,27 1 0,51 0 0,-60-4 0,-1 1 0,50 10 0,-34-1-1365,-2 2-5461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9:21.3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24575,'1'16'0,"0"-1"0,1 1 0,1-1 0,5 17 0,1 6 0,-5-18 0,60 331 0,-59-314 0,2-54 0,39-109 0,-39 110 0,1 0 0,1 1 0,0 0 0,1 0 0,20-21 0,-27 32 0,0 1 0,0 0 0,0 0 0,1 0 0,-1 1 0,1-1 0,0 1 0,0 0 0,0 0 0,0 0 0,0 1 0,0-1 0,1 1 0,-1 0 0,0 0 0,1 0 0,-1 1 0,1 0 0,-1 0 0,0 0 0,1 0 0,-1 1 0,1-1 0,-1 1 0,0 0 0,6 2 0,8 4 0,-1 0 0,0 1 0,26 15 0,45 38 0,-64-43 0,122 88-1365,-89-64-5461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9:21.9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157 94 24575,'-1'0'0,"0"1"0,-1-1 0,1 1 0,0-1 0,0 1 0,0-1 0,0 1 0,0 0 0,0-1 0,0 1 0,1 0 0,-1 0 0,0 0 0,-1 1 0,-2 2 0,-29 30 0,0 0 0,-28 41 0,60-73 0,0 0 0,-1 0 0,1 0 0,0-1 0,0 1 0,0 0 0,1 0 0,-2 3 0,2-4 0,0-1 0,0 1 0,0 0 0,0-1 0,1 1 0,-1-1 0,0 1 0,0-1 0,0 1 0,1 0 0,-1-1 0,0 1 0,0-1 0,1 1 0,-1-1 0,1 1 0,-1-1 0,0 1 0,1-1 0,-1 0 0,1 1 0,-1-1 0,1 0 0,-1 1 0,1-1 0,-1 0 0,1 1 0,0-1 0,-1 0 0,1 0 0,-1 0 0,1 0 0,1 1 0,14 2 0,0-1 0,1 0 0,0-1 0,28-2 0,0 1 0,-33 0 0,0 1 0,-1 0 0,1 1 0,14 4 0,-19-4 0,-1 0 0,1 1 0,-1 0 0,0 0 0,0 1 0,0-1 0,0 1 0,9 9 0,-6-3 2,0 0-1,0 1 1,-1-1-1,0 2 0,-1-1 1,0 1-1,-1 0 1,6 17-1,-2 3-73,0 0 0,6 44-1,-5 1-277,-3 0 0,-3 87-1,-24 155-989,-16-83 1011,26-195 292,-2 1 1,-1-2-1,-27 59 1,35-90 36,-1 1 0,0-2 0,0 1 0,0-1 0,-1 1 0,0-2 0,-1 1 0,-12 11 0,18-18 16,-1 0 0,0 0-1,1 0 1,-1 0 0,0 0 0,0 0-1,0 0 1,1-1 0,-1 1 0,0-1-1,-4 1 1,5-1 17,-1 0-1,1 0 0,0 0 0,0 0 1,-1 0-1,1-1 0,0 1 1,0-1-1,-1 1 0,1-1 1,0 1-1,0-1 0,0 0 1,-2-1-1,0 0 34,0-1-1,1-1 1,-1 1-1,1 0 1,0-1 0,0 1-1,0-1 1,0 1-1,1-1 1,-3-8-1,-1-9 176,1-1-1,1-1 0,0 1 0,2 0 1,2-35-1,4-17-518,28-136 0,41-71-277,83-142 555,-106 297 0,-48 117 0,49-130 0,-44 111 0,0-1 0,6-56 0,-12 71 0,-2 1 0,0 0 0,-3-26 0,2 33 0,0 0 0,0 1 0,-1-1 0,0 0 0,0 1 0,-1 0 0,1-1 0,-1 1 0,0 0 0,-8-9 0,10 12 27,0 1 0,-1-1 1,1 1-1,-1 0 0,1-1 1,-1 1-1,0 0 0,1 0 1,-1 0-1,0 0 0,0 0 1,0 0-1,0 0 0,0 1 1,0-1-1,0 1 0,0 0 1,0-1-1,0 1 0,0 0 1,0 0-1,0 0 0,0 0 1,0 1-1,0-1 0,0 1 1,0-1-1,0 1 0,0-1 1,0 1-1,0 0 0,0 0 1,1 0-1,-1 0 0,0 0 1,1 1-1,-1-1 0,0 0 1,1 1-1,-2 2 0,-1 0-14,1 1 0,0-1 0,0 1-1,0 0 1,0 0 0,1 0 0,0 1 0,0-1 0,0 0-1,1 1 1,-1-1 0,1 1 0,1 0 0,-1-1 0,1 1-1,0 0 1,0-1 0,2 8 0,0 1-16,1-1 0,1 1 0,0-1 1,0 0-1,1 0 0,12 21 0,-2-11-34,1 0 0,0 0 0,2-2 0,0 0 0,1-1 1,2-1-1,23 18 0,3-3-646,2-1 0,68 33 0,-11-14-5164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9:31.9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157 1 24575,'1'40'6,"2"1"1,2-1-1,18 75 0,52 108-327,73 133-1253,-14-40 1702,-28 9-470,-104-314 325,20 84-31,-19-77 49,-1 0 0,-1 0 0,-1 22-1,0-37-2,0-1 0,0 1 0,-1 0 0,1-1 0,-1 1 0,1-1 0,-1 1 0,-1 2 0,1-5 12,1 1 1,-1 0-1,1-1 0,-1 1 1,1 0-1,-1-1 0,1 1 0,-1-1 1,0 1-1,1-1 0,-1 0 1,0 1-1,0-1 0,1 1 0,-1-1 1,0 0-1,0 0 0,1 0 1,-1 1-1,0-1 0,0 0 1,0 0-1,1 0 0,-1 0 0,0 0 1,0 0-1,0 0 0,1-1 1,-2 1-1,-3-1 131,0-1-1,0 0 1,1 1-1,-1-2 1,0 1-1,1 0 1,0-1 0,-6-4-1,-34-32 53,41 37-198,-43-44-166,2-2 0,-41-60 0,-65-116-341,24 6 417,103 172 36,2-2 1,-27-91-1,43 117 46,0 0 0,2-1-1,0 0 1,1 1 0,3-39 0,0 49 21,1-1 1,0 1-1,1-1 0,8-21 1,-7 26 18,-1 0 0,1 0 0,1 1 0,-1 0 0,1 0 1,1 0-1,11-12 0,-11 14 54,0 1 1,0-1 0,1 1-1,0 0 1,0 0 0,0 1 0,0 0-1,0 1 1,0-1 0,1 1-1,-1 1 1,1-1 0,0 1-1,-1 1 1,1-1 0,0 1 0,15 2-1,-7 1-75,1 0 0,-1 1 0,0 0 0,0 2 0,0-1 0,-1 2 0,19 10 0,-23-10-6,0 0 0,-1 0 0,0 1 0,0 0 0,13 15 0,-18-17 0,0 0 0,0 0 0,-1 1 0,0-1 0,0 1 0,-1 0 0,0 0 0,0 1 0,0-1 0,1 11 0,-2-6 0,-1 1 0,0 0 0,-1 0 0,-1 0 0,0 0 0,-1-1 0,0 1 0,0-1 0,-2 1 0,-6 17 0,-3 1 0,-1-1 0,-34 53 0,26-51-455,-1 0 0,-40 42 0,41-51-6371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9:32.3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0,0 0 0,0 0 0,0 2 0,0 0 0,0 2 0,0-1 0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9:32.6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24575,'0'3'0,"13"43"0,3-1 0,30 66 0,-35-90 0,0-2 0,1 0 0,0 0 0,2-1 0,0-1 0,1 0 0,28 24 0,-37-36 0,1 0 0,0 0 0,0 0 0,1-1 0,14 6 0,-19-9 0,-1 0 0,1 0 0,0-1 0,0 1 0,0-1 0,0 1 0,-1-1 0,1 0 0,0 0 0,0 0 0,0-1 0,0 1 0,0-1 0,0 1 0,-1-1 0,1 0 0,0 0 0,-1-1 0,1 1 0,4-3 0,-1-1 0,-1 0 0,1 0 0,-1-1 0,0 0 0,-1 0 0,1 0 0,-1 0 0,0-1 0,-1 0 0,4-7 0,3-14 0,9-33 0,-19 61 0,21-105 0,-16 71 0,-4 31 0,-1 1 0,1 0 0,-1-1 0,1 1 0,0 0 0,0-1 0,1-2 0,-1 4 0,-1 1 0,1-1 0,-1 1 0,1-1 0,-1 1 0,1 0 0,-1-1 0,1 1 0,0-1 0,-1 1 0,1 0 0,0 0 0,-1-1 0,1 1 0,0 0 0,-1 0 0,1 0 0,0 0 0,-1 0 0,1 0 0,0 0 0,-1 0 0,1 0 0,0 0 0,0 0 0,-1 0 0,1 1 0,0-1 0,-1 0 0,2 1 0,7 3 0,1 1 0,-1 0 0,0 1 0,-1 0 0,10 8 0,-4-3 0,82 63-42,133 99-1281,-185-141-5503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49:12.3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0 511 24575,'10'0'0,"1"-1"0,0-1 0,0 0 0,0-1 0,0 0 0,0 0 0,-1-1 0,1-1 0,-1 0 0,0 0 0,-1-1 0,13-9 0,-9 4 0,-1 0 0,0-1 0,-1 0 0,0-1 0,-1 0 0,0-1 0,7-14 0,-1-1 0,-1 0 0,10-32 0,-19 44 0,0 0 0,-2-1 0,0 1 0,-1-1 0,1-24 0,-4 38 0,0-1 0,-1 0 0,1 0 0,-1 0 0,0 0 0,0 1 0,0-1 0,-1 0 0,0 1 0,0-1 0,0 1 0,0 0 0,-4-6 0,4 8 0,0 0 0,0 0 0,0 0 0,0 0 0,0 1 0,0-1 0,0 0 0,0 1 0,-1 0 0,1 0 0,-1-1 0,1 2 0,-1-1 0,1 0 0,-1 0 0,0 1 0,1-1 0,-1 1 0,0 0 0,1 0 0,-1 0 0,0 0 0,1 0 0,-1 1 0,-2 0 0,0 0 0,0 1 0,0 0 0,0 0 0,0 0 0,1 1 0,-1 0 0,1-1 0,0 2 0,0-1 0,0 0 0,0 1 0,0 0 0,1 0 0,0 0 0,-1 0 0,2 0 0,-1 1 0,-3 6 0,2-2 0,-1 1 0,2 0 0,-1 1 0,1-1 0,1 1 0,0-1 0,0 1 0,1 11 0,1-11 0,0 1 0,1 0 0,0-1 0,1 1 0,1-1 0,0 1 0,0-1 0,1 0 0,8 15 0,-8-17 0,1-1 0,1 1 0,0-1 0,0 0 0,0-1 0,1 1 0,0-1 0,1 0 0,0-1 0,0 0 0,12 7 0,-6-5 12,1-2 0,0 0 0,0-1 0,1 0 0,-1-1 0,1-1 0,0 0 0,0-1 0,21-1 0,-5-1-383,-1-2-1,0-1 1,54-14 0,-5-4-6455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9:33.0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24575,'0'0'0,"0"0"0,2 0 0,2 1 0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9:33.4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113 210 24575,'-6'-8'0,"-69"-129"0,46 77 0,26 56 0,6 10 0,5 15 0,160 350-449,-26-63-221,-23 5 767,-109-282-97,10 59 0,-19-86-80,-1 0 0,1-1 1,-1 1-1,0 0 0,0-1 1,0 1-1,-1 0 0,1 0 1,-1-1-1,0 1 0,0-1 1,0 1-1,0-1 0,-3 6 1,-9 5-5895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9:33.7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102 0 24575,'10'1'0,"-2"0"0,0 1 0,0 1 0,0-1 0,0 1 0,0 1 0,7 3 0,-2 1 0,0 0 0,18 15 0,-25-17 0,0-1 0,0 1 0,-1 0 0,1 1 0,-2-1 0,1 1 0,-1 0 0,0 0 0,6 14 0,-7-11 0,0 0 0,0 1 0,-1-1 0,0 1 0,-1-1 0,0 19 0,-2-6 0,-2 0 0,0-1 0,-2 1 0,0-1 0,-2 0 0,-11 28 0,2-14-151,-1-2-1,-1 0 0,-2-1 0,-1-2 1,-2 0-1,-1-1 0,-1-1 1,-42 37-1,37-41-6674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9:34.1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0,0 0 0,2 0 0,1 0 0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9:34.4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96 24575,'1'6'0,"4"15"0,1 0 0,0-1 0,17 35 0,-10-25 0,48 105 0,-49-110 0,2-2 0,1 0 0,23 30 0,-34-49 0,-1 0 0,1-1 0,-1 1 0,1-1 0,0 0 0,1 0 0,-1 0 0,0 0 0,8 2 0,-10-4 0,1 0 0,-1-1 0,0 1 0,1-1 0,-1 1 0,0-1 0,1 0 0,-1 0 0,0 0 0,1-1 0,-1 1 0,0 0 0,1-1 0,-1 1 0,0-1 0,1 0 0,-1 0 0,0 0 0,0 0 0,0 0 0,0-1 0,3-1 0,-1-1 0,1-1 0,-1 1 0,0-1 0,0 0 0,0 0 0,-1 0 0,0-1 0,0 1 0,0-1 0,2-7 0,2-8 0,7-34 0,-5 6 0,-3-1 0,-2 0 0,-2-1 0,-2 1 0,-12-92 0,12 140 0,1 2 0,3 7 0,7 14 0,-10-19 0,53 118 0,-4 2 0,48 184 0,-65-171-1365,-22-90-5461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9:34.8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 24575,'0'0'0,"7"-2"0,6-1 0,1-2-8191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9:39.1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0 121 24575,'0'0'0,"0"-2"0,5-2 0,11-2 0,14-1 0,21-1 0,28-3 0,20-1 0,12-1 0,8-5-722,-2-3 722,-22 2-7469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9:39.5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29 24575,'0'0'0,"2"-2"0,12-3 0,32-4 0,50 0 0,78 6 0,9 3-8191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9:40.0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450 1 24575,'0'5'0,"-2"72"-195,-3 0 0,-3 0 0,-4-1 0,-3 0 0,-3-1 0,-43 111 0,-78 118 195,-20-9 0,155-288 0,-2 4 0,2-5 0,0 1 0,1-1 0,-4 12 0,6-16 0,1 0 0,-1-1 0,1 1 0,0 0 0,0-1 0,0 1 0,0 0 0,0-1 0,0 1 0,0 0 0,0-1 0,1 1 0,-1-1 0,1 1 0,-1 0 0,1-1 0,-1 1 0,1-1 0,0 1 0,0-1 0,1 2 0,1 0 40,0 0 1,0 0 0,0 0 0,1 0 0,-1-1 0,1 0 0,-1 0 0,6 3-1,5 1 346,17 5-1,11 1-256,64 10 0,47-3-313,241 5-641,2-23 883,-381-1-58,40-1 0,89-11 0,-140 11 0,0 1 0,1-1 0,-1 0 0,0-1 0,0 1 0,0-1 0,0 1 0,0-1 0,0-1 0,5-3 0,-7 5 0,-1-1 0,1 0 0,0 0 0,-1 0 0,0 0 0,1-1 0,-1 1 0,0 0 0,0 0 0,0-1 0,-1 1 0,1-1 0,0 1 0,-1-1 0,0 1 0,1-1 0,-1 1 0,0-1 0,-1-4 0,0-3 0,0 0 0,-1 0 0,0 0 0,-1 1 0,-5-14 0,-3-2 0,-14-24 0,-15-16-70,-2 1 0,-97-111-1,55 86 59,-103-85 0,-142-81 12,293 232-1173,13 9-4690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9:40.3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24575,'1'23'0,"1"1"0,1-1 0,7 30 0,-3-22 0,119 484-681,-74-317 521,-33-124 263,54 234-1431,-64-260-4797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49:13.1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56 1665 24575,'1'3'0,"0"-1"0,0 0 0,-1 0 0,1 0 0,1 0 0,-1 0 0,0 0 0,0 0 0,1 0 0,-1 0 0,1-1 0,2 3 0,0 1 0,-2-3 0,0 0 0,0 0 0,0-1 0,0 1 0,0 0 0,0-1 0,0 1 0,1-1 0,-1 1 0,0-1 0,1 0 0,-1 0 0,1 0 0,0-1 0,2 2 0,-2-2 0,-1 0 0,1-1 0,0 1 0,-1 0 0,1-1 0,-1 1 0,1-1 0,-1 0 0,0 0 0,1 1 0,-1-2 0,0 1 0,1 0 0,-1 0 0,0-1 0,2-2 0,3-1 0,-1-2 0,0 1 0,-1 0 0,1-1 0,-1 0 0,-1-1 0,1 1 0,-1-1 0,0 0 0,-1 0 0,3-8 0,-3 5 0,0-1 0,0 1 0,-1 0 0,-1-1 0,0 1 0,-1-1 0,-1-20 0,1 27 0,-1 0 0,0 0 0,0 0 0,-1 0 0,1 0 0,-1 0 0,0 1 0,-5-8 0,6 10 0,0 1 0,0 0 0,0-1 0,0 1 0,0 0 0,-1 0 0,1-1 0,-1 1 0,1 0 0,-1 0 0,1 1 0,-1-1 0,1 0 0,-1 0 0,0 1 0,1-1 0,-1 1 0,0 0 0,0-1 0,1 1 0,-1 0 0,0 0 0,0 0 0,1 0 0,-1 0 0,0 1 0,0-1 0,-1 1 0,-4 1 0,0 1 0,1 0 0,-1 1 0,1-1 0,0 1 0,0 1 0,0-1 0,1 1 0,0 0 0,-9 9 0,4-1 0,0-1 0,0 1 0,2 1 0,-1-1 0,2 2 0,0-1 0,0 1 0,2 0 0,-1 0 0,2 1 0,0-1 0,1 1 0,1 0 0,0 0 0,1 0 0,2 27 0,1-22 0,0 0 0,2 0 0,0-1 0,1 1 0,2-1 0,-1 0 0,2-1 0,1 0 0,19 31 0,-19-37 0,0 0 0,1 0 0,1-1 0,0 0 0,0-1 0,2 0 0,-1-1 0,1-1 0,1 0 0,-1 0 0,1-1 0,1-1 0,18 6 0,-19-8 11,0-1 0,1 0-1,0-2 1,0 0 0,-1 0-1,1-1 1,29-3 0,-26 0-58,0-1 0,0-1 1,0 0-1,-1-2 0,33-14 0,-24 7-22,-2-1 0,0-2-1,0 0 1,-2-1 0,0-2-1,-1 0 1,-1-1 0,25-32 0,-20 18-161,0-2 0,-3 0 0,-1-2 0,-1 0 0,19-56 0,-22 41 131,-1-1-1,-4 0 1,11-93-1,-18 70 118,-2-1 0,-10-87 0,-4 64-29,-26-108 0,15 114-3,-49-128 0,52 174-79,-3 0-1,-1 1 1,-3 2 0,-37-51-1,52 82 94,0 0 0,-2 1 0,1 1 0,-1 0 0,-18-13 0,28 24 25,0 0 0,0 0-1,0 0 1,0 0 0,-1 1 0,1-1-1,-1 1 1,1 0 0,-1 0-1,0 0 1,1 0 0,-7 0 0,8 2 0,0-1 1,0 0 0,1 1 0,-1-1 0,0 1 0,0-1 0,0 1 0,1 0-1,-1 0 1,0 0 0,1 0 0,-1 0 0,1 0 0,-1 1 0,1-1 0,0 0-1,-1 1 1,1-1 0,0 1 0,0-1 0,0 1 0,0 0 0,0-1 0,0 1-1,1 0 1,-2 2 0,-1 5 111,1 0 0,-1 1 0,2-1-1,-1 1 1,1-1 0,1 13 0,6 65 378,17 47-716,80 270-860,43-11 1117,-55-211-310,-74-153 206,2-1-1,1-1 0,44 47 0,-57-67 49,0 0 0,1 0 0,0-1 0,15 9 0,-19-13 0,-1 0 0,1-1 0,0 1 0,0-1 0,0 0 0,1 0 0,-1 0 0,0 0 0,0-1 0,0 0 0,1 0 0,-1 0 0,6-1 0,-1-1 130,0 0 0,-1-1 0,0 0 1,0 0-1,12-7 0,37-26 932,-34 21-1094,49-33 377,5-4-312,87-44-1,-161 95-32,9-5 0,-1 1 0,24-8 0,-32 12 0,0 0 0,0 1 0,0-1 0,0 1 0,0 0 0,0 0 0,0 0 0,0 0 0,0 0 0,0 1 0,0-1 0,0 1 0,0 0 0,0 0 0,0 0 0,0 0 0,4 3 0,-4-2 0,0 1 0,0-1 0,-1 1 0,1 0 0,-1-1 0,0 1 0,0 0 0,0 0 0,0 1 0,3 5 0,-1 2 0,-1-1 0,4 18 0,-4-6 12,0 0 0,-1 0 0,-1 0 0,-1 0 0,-1 0 0,-2 0 0,0 0 0,-1-1 0,-13 42 0,11-46-126,0 0 0,-2 0-1,0-1 1,0-1 0,-2 1 0,0-1-1,-1-1 1,0 0 0,-1 0 0,0-2-1,-1 1 1,-25 17 0,0-7-6712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9:40.7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 41 24575,'4'-6'0,"1"2"0,1 1 0,-1 0 0,1 0 0,-1 0 0,1 0 0,0 1 0,12-3 0,-3 2 0,0 1 0,19-1 0,-12 3 0,1 0 0,0 2 0,-1 1 0,1 0 0,-1 2 0,0 1 0,38 14 0,-40-12 0,-1 1 0,0 1 0,0 1 0,-1 1 0,-1 0 0,0 1 0,0 1 0,19 22 0,-29-28 0,0 0 0,-1 0 0,0 1 0,0 0 0,-1 1 0,0-1 0,-1 1 0,0 0 0,0 0 0,3 18 0,-6-21 0,0 1 0,-1-1 0,0 1 0,0-1 0,0 1 0,-1-1 0,0 1 0,-1-1 0,1 1 0,-1-1 0,-1 0 0,0 0 0,0 0 0,0 0 0,-9 12 0,4-8 0,0 0 0,-1-1 0,-1 0 0,0-1 0,0 0 0,-23 15 0,-76 36 0,-264 92-1365,345-143-5461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9:42.1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327 1 24575,'-53'11'0,"35"-5"0,1 1 0,-1 0 0,1 2 0,1 0 0,0 1 0,0 0 0,1 1 0,0 1 0,1 1 0,-21 23 0,26-27 0,1 1 0,1 1 0,0-1 0,0 1 0,1 1 0,0-1 0,1 1 0,1 0 0,0 0 0,0 0 0,1 1 0,1-1 0,0 1 0,0 0 0,2-1 0,0 24 0,3-16 0,1 0 0,0-1 0,1 1 0,2-1 0,0 0 0,0-1 0,2 1 0,0-1 0,2-1 0,20 28 0,-27-40 0,0 0 0,1 0 0,0 0 0,0 0 0,0 0 0,1-1 0,0 0 0,-1 0 0,1-1 0,1 0 0,-1 0 0,0 0 0,1-1 0,-1 0 0,1 0 0,0 0 0,0-1 0,-1 0 0,1-1 0,0 1 0,0-1 0,11-2 0,-5 0 0,-1-1 0,0 0 0,0-1 0,0 0 0,0-1 0,-1 0 0,15-10 0,-9 4 0,-1 0 0,-1-1 0,28-29 0,-43 41 0,1 0 0,-1 0 0,0 0 0,0-1 0,0 1 0,0 0 0,1 0 0,-1 0 0,0 0 0,0 0 0,0-1 0,0 1 0,1 0 0,-1 0 0,0 0 0,0 0 0,1 0 0,-1 0 0,0 0 0,0 0 0,0 0 0,1 0 0,-1 0 0,0 0 0,0 0 0,1 0 0,-1 0 0,0 0 0,0 0 0,0 0 0,1 0 0,-1 0 0,0 0 0,0 0 0,1 0 0,-1 1 0,0-1 0,0 0 0,0 0 0,1 0 0,5 10 0,-4-6 0,43 89-51,13 23 199,-42-87-879,37 50 0,-28-49-6095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9:42.5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24575,'0'0'0,"0"3"0,5 9 0,8 17 0,6 19 0,7 15 0,5 7 0,2 1 0,-2-6 0,-5-15-8191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9:42.9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24575,'0'0'0,"0"2"0,0 8 0,3 17 0,4 13 0,1 0-8191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9:08.3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24575,'7'8'0,"-2"-4"0,4 7 0,0 0 0,0 1 0,-1 0 0,-1 0 0,7 14 0,25 72 0,-15-20-263,-3 0 0,15 117 0,1 164-531,-14 18-674,3 30 1351,-22-363-720,-1-19-3349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9:08.8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25 24575,'17'-6'0,"11"0"0,0 1 0,1 1 0,-1 2 0,1 0 0,0 2 0,0 1 0,-1 2 0,33 6 0,-41-4 0,-1 0 0,0 1 0,0 2 0,0-1 0,21 14 0,-27-13 0,1 1 0,-2 0 0,1 1 0,-1 0 0,-1 1 0,0 1 0,12 15 0,-16-16-1,0-1-1,0 1 0,-1 1 0,-1-1 1,0 1-1,0 0 0,4 23 0,-5-18 8,-2 1 0,0-1-1,-1 1 1,-1 0 0,-2 20-1,-2-11-83,0 0-1,-2 0 0,-1 0 0,-2-1 0,0 0 0,-2 0 0,-16 28 0,1-11 41,-1-2 0,-2-1-1,-53 56 1,-115 94 69,161-158-31,-24 24 0,51-46 0,9-10-1,-1 0 0,1 1 1,0-1-1,0 0 0,0 0 1,0 0-1,0 0 0,0 0 0,0 1 1,0-1-1,0 0 0,-1 0 1,1 0-1,0 0 0,0 1 0,0-1 1,0 0-1,0 0 0,0 0 1,0 0-1,0 1 0,0-1 1,0 0-1,0 0 0,0 0 0,1 0 1,-1 1-1,0-1 0,0 0 1,0 0-1,0 0 0,0 0 0,0 1 1,0-1-1,0 0 0,0 0 1,1 0-1,-1 0 0,0 0 0,0 0 1,8 3 72,-5-2 7,73 21 125,0 3 0,88 43-1,-111-40-173,-1 3 0,-1 1 0,59 52 0,-48-30-773,102 116 1,-131-131-6084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9:09.1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24575,'0'0'0,"0"0"0,3 3 0,8 13 0,12 20 0,11 21 0,6 14 0,3 12 0,-2 7 0,-6-1 0,-7-7 0,-7-14 0,-7-20 0,-6-17-8191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9:09.5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52 24575,'0'0'0,"0"0"0,3 0 0,6-1 0,5-1 0,-1-1-8191</inkml:trace>
  <inkml:trace contextRef="#ctx0" brushRef="#br0" timeOffset="1">1153 14 24575,'0'0'0,"0"0"0,2 0 0,9-1 0,20-1 0,18-2 0,8 1 0,-7-1-8191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9:09.8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64 24575,'0'0'0,"4"0"0,22-1 0,31-3 0,41-6 0,38-7 0,6 0-1684,-20 2-4823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0:25.8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24575,'0'0'0,"2"0"0,5 0 0,7 0 0,9 0 0,7 0 0,9 0 0,9 0 0,10 0 0,10 1 0,5 3 0,-1 2 0,-2 1 0,-5 2 0,-13 0 0,-16-1-8191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49:13.5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66 24575,'0'0'0,"0"0"0,0-2 0,5-3 0,18-1 0,28-1 0,25-1 0,31 1 0,37 0 0,66-4-2641,-2-1-2909</inkml:trace>
  <inkml:trace contextRef="#ctx0" brushRef="#br0" timeOffset="1">2676 266 24575,'0'0'0,"0"0"0,-2 0 0,-4 0 0,-11-4 0,-8-4 0,0-2-8191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0:26.1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20 24575,'0'0'0,"0"0"0,2 0 0,11 1 0,20 3 0,22 0 0,30 0 0,32-2 0,26-1 0,18-6-1700,7-3 1700,-15-4 0,-33 2-6491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0:27.2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660 36 24575,'-13'-1'0,"-115"-14"0,79 11 0,-210-12 0,249 16 0,0 0 0,0 1 0,0 0 0,-11 3 0,17-2 0,0-1 0,-1 0 0,1 1 0,0 0 0,0 0 0,1 0 0,-1 1 0,0-1 0,1 1 0,-1 0 0,-4 5 0,2 0 0,0 0 0,1 0 0,0 0 0,0 1 0,0-1 0,-4 14 0,1 4 0,-7 31 0,3 7 0,-8 128 0,17 68 0,4-233 0,2 95 0,-2-123 0,0 1 0,-1-1 0,1 1 0,0-1 0,0 1 0,0 0 0,0-1 0,0 1 0,0 0 0,0 0 0,0 0 0,0-1 0,0 1 0,0 0 0,1 0 0,0 0 0,297-11 0,-290 11 0,2 0 0,0 1 0,18 2 0,-26-2 0,-1-1 0,1 1 0,0 0 0,-1 0 0,1 0 0,-1 0 0,1 0 0,-1 1 0,0-1 0,1 1 0,-1-1 0,0 1 0,0 0 0,0 0 0,3 4 0,-2-1 0,-1 0 0,1 0 0,-1 0 0,0 1 0,0-1 0,-1 1 0,0-1 0,0 1 0,0 0 0,0 0 0,-1 6 0,0 2 0,-1 0 0,0 1 0,-5 18 0,1-15 0,0-1 0,-1 0 0,-15 30 0,-34 43 0,52-85-103,1-3-23,1-1 0,0 0 0,0 1-1,1-1 1,-1 1 0,0 0 0,0-1-1,1 1 1,-1 1 0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0:27.6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751 1 24575,'-2'0'0,"1"0"0,0 1 0,-1-1 0,1 1 0,0-1 0,0 1 0,0-1 0,-1 1 0,1-1 0,0 1 0,0 0 0,0 0 0,0 0 0,-1 1 0,-2 1 0,-15 14 0,1 2 0,0 0 0,-18 26 0,-43 71 0,-47 106-264,-32 48-253,131-230 522,-2-2 0,-2 0 0,-1-2 0,-53 46 0,73-72-418,0-1 0,-19 11 0,17-12-5783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0:27.9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24575,'0'0'0,"0"2"0,2 8 0,3 12 0,3 8 0,0-3-8191</inkml:trace>
  <inkml:trace contextRef="#ctx0" brushRef="#br0" timeOffset="1">591 1235 24575,'0'0'0,"0"0"0,-2 0 0,0 2 0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0:28.7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24575,'0'0'0,"0"0"0,1 0 0,4 0 0,3 0 0,0 0-8191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0:29.3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191 1 24575,'-1'0'0,"0"0"0,0 1 0,1-1 0,-1 0 0,1 0 0,-1 1 0,0-1 0,1 1 0,-1-1 0,1 1 0,-1-1 0,1 1 0,-1-1 0,1 1 0,-1-1 0,0 2 0,-8 12 0,6-9 0,-21 35-21,2 0 0,1 1 0,3 1 0,1 1 1,2 1-1,2 0 0,-13 86 0,20-82-115,2 0-1,3 0 1,5 70 0,0-84 87,2-1 1,0 1-1,2-1 0,2-1 0,25 58 0,-14-51-250,2 0-1,1-2 1,59 69-1,-4-20-5688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0:31.8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163 0 24575,'-14'6'0,"4"-1"0,0 1 0,0 0 0,1 1 0,0 0 0,0 1 0,-14 15 0,19-18 0,1-1 0,0 1 0,0 0 0,0 0 0,1 0 0,-1 0 0,1 0 0,0 0 0,1 1 0,-1-1 0,1 1 0,0-1 0,1 1 0,-1 0 0,1-1 0,0 8 0,3 1 0,-1-1 0,2 1 0,-1-1 0,2 0 0,0 0 0,0 0 0,1-1 0,1 1 0,0-2 0,10 13 0,13 15 0,52 50 0,-77-84 0,12 13 0,34 36 0,-44-46 0,-1 1 0,0-1 0,0 1 0,8 18 0,-13-25 0,-1 0 0,1 0 0,-1 0 0,1 0 0,-1 1 0,0-1 0,0 0 0,0 0 0,0 0 0,0 0 0,0 0 0,-1 0 0,1 1 0,-1-1 0,1 0 0,-1 0 0,0 0 0,0 0 0,0 0 0,0-1 0,0 1 0,0 0 0,-3 3 0,-3 2 0,0 0 0,0-1 0,0 0 0,-9 6 0,10-8 0,-66 48 0,-79 59 0,147-107 0,-15 10 0,18-13 0,0-1 0,-1 1 0,1 0 0,0-1 0,0 1 0,-1-1 0,1 0 0,0 1 0,0-1 0,-1 0 0,1 1 0,0-1 0,-2 0 0,3-1-28,-1 1-1,1-1 0,0 1 1,0-1-1,0 0 1,0 1-1,0-1 0,0 1 1,0-1-1,0 1 1,0-1-1,0 0 0,1 1 1,-1-1-1,0 1 1,1-1-1,-1-1-850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0:32.2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24575,'1'40'0,"3"1"0,13 64 0,-5-48 0,101 574 0,-106-577 0,21 230 0,-29-257-455,0-1 0,-5 28 0,-1-17-6371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0:32.6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41 24575,'0'-3'0,"0"1"0,0 0 0,1-1 0,-1 1 0,0 0 0,1 0 0,-1 0 0,1-1 0,1-2 0,-1 4 0,0 0 0,-1 0 0,1 0 0,0 0 0,0 0 0,0 0 0,0 1 0,0-1 0,0 0 0,0 1 0,0-1 0,0 0 0,0 1 0,1-1 0,-1 1 0,0 0 0,0-1 0,0 1 0,2 0 0,2-1 0,0 1 0,1 0 0,-1 0 0,0 0 0,0 1 0,0 0 0,1 0 0,-1 0 0,0 1 0,0-1 0,5 4 0,2 1 0,1 0 0,-1 1 0,11 9 0,-10-6 0,-1-1 0,0 2 0,-1-1 0,-1 2 0,1-1 0,9 17 0,-16-23 0,0 1 0,-1 0 0,0 1 0,0-1 0,0 1 0,-1-1 0,0 1 0,0 0 0,-1 0 0,0 0 0,0 0 0,0 0 0,-1 0 0,0 0 0,0 0 0,-2 8 0,-4 4 0,0 0 0,-1-1 0,0 1 0,-17 26 0,12-22 0,-16 33-1365,3-7-5461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0:33.0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0 673 24575,'4'-2'0,"3"-5"0,0 0 0,11-12 0,-4 2 0,19-19 0,-2-2 0,50-80 0,-65 89 0,-1 0 0,-1-1 0,-2-1 0,-1 0 0,9-42 0,-17 60 0,-1-1 0,0 1 0,-1-1 0,-1 1 0,0 0 0,-4-27 0,3 35 0,0 0 0,0-1 0,-1 1 0,0 0 0,0 1 0,-1-1 0,1 0 0,-7-8 0,7 10 0,-1 0 0,0 1 0,0-1 0,0 1 0,0-1 0,0 1 0,0 0 0,-1 0 0,1 0 0,-1 0 0,1 1 0,-1 0 0,-5-2 0,6 3 0,1-1 0,-1 1 0,0 0 0,1-1 0,-1 1 0,0 1 0,1-1 0,-1 0 0,0 1 0,1-1 0,-1 1 0,0 0 0,1 0 0,-1 0 0,1 0 0,-1 0 0,1 1 0,0-1 0,0 1 0,-1-1 0,1 1 0,0 0 0,-2 3 0,-2 2 0,0 1 0,1-1 0,0 1 0,0 0 0,-6 15 0,3-5 0,1 0 0,1 1 0,0 0 0,2 0 0,0 1 0,1-1 0,0 21 0,2-29 0,1 0 0,1-1 0,0 1 0,1 0 0,0-1 0,0 1 0,1-1 0,1 1 0,-1-1 0,2 0 0,-1 0 0,1-1 0,1 0 0,9 13 0,-5-12-105,0 0 0,0-1 0,1 0 0,0 0 0,1-1 0,-1-1 0,2 0 0,-1 0 0,1-2 0,0 1 0,0-2 0,15 4 0,27 4-6721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49:14.3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730 484 24575,'1'-45'0,"1"28"0,-2 0 0,-2-25 0,-2 15 0,-1 1 0,-1 0 0,-16-42 0,14 49 0,0 0 0,-1 1 0,-1 0 0,-1 1 0,-20-24 0,24 33 0,0 1 0,0 0 0,-1 0 0,0 1 0,0-1 0,-1 2 0,0 0 0,0 0 0,0 0 0,-1 1 0,1 0 0,-1 1 0,0 0 0,0 1 0,0 0 0,0 1 0,-1 0 0,1 0 0,0 1 0,0 0 0,-1 1 0,1 0 0,-13 4 0,6-2 0,1 2 0,0 1 0,1 0 0,0 0 0,0 2 0,0 0 0,1 0 0,0 2 0,0 0 0,1 0 0,1 1 0,0 1 0,0 0 0,-16 23 0,10-9 0,0 1 0,2 1 0,2 0 0,0 2 0,2-1 0,-14 55 0,16-48 0,2 1 0,1-1 0,2 2 0,0 47 0,5-68 0,1 1 0,1 0 0,1-1 0,8 27 0,-7-31 0,0-1 0,1-1 0,1 1 0,0-1 0,0 0 0,1 0 0,10 11 0,-7-11 0,0 0 0,1-1 0,0 0 0,0-1 0,1 0 0,1-1 0,-1 0 0,1-1 0,17 6 0,-14-6 0,2-2 0,-1 0 0,0-1 0,1-1 0,0 0 0,0-1 0,18-1 0,-11-2 0,0-1 0,-1-2 0,1 0 0,-1-1 0,0-1 0,0-2 0,0 0 0,-1-2 0,-1 0 0,0-1 0,27-19 0,-28 15 0,0-2 0,-1 0 0,-1-1 0,-1-1 0,30-39 0,-38 45 0,-1-1 0,0-1 0,-1 1 0,-1-1 0,0-1 0,-1 1 0,-1-1 0,-1 0 0,0-1 0,3-21 0,-7 30 0,0 0 0,0 0 0,-1 0 0,0 0 0,0 1 0,0-1 0,-1 0 0,-1 0 0,-4-11 0,5 14 0,-1 0 0,0 0 0,0 0 0,0 0 0,-1 1 0,0-1 0,1 1 0,-1 0 0,-1 0 0,1 0 0,-1 1 0,0-1 0,-7-3 0,11 6 0,0 1 0,0-1 0,0 1 0,-1-1 0,1 1 0,0 0 0,0 0 0,0-1 0,0 1 0,-1 0 0,-1 0 0,2 0 0,1 0 0,-1 1 0,1-1 0,-1 0 0,1 0 0,-1 0 0,1 1 0,-1-1 0,1 0 0,-1 0 0,1 1 0,0-1 0,-1 0 0,1 1 0,-1-1 0,1 1 0,0-1 0,-1 1 0,1 0 0,-1 1 0,0 0 0,1 0 0,-1 0 0,0 0 0,1 0 0,0 0 0,0 1 0,0-1 0,0 0 0,0 0 0,0 0 0,1 3 0,2 13 0,1-1 0,1 0 0,1 0 0,0 0 0,12 20 0,50 78 0,-45-79-273,1-2 0,2-1 0,1-1 0,46 41 0,-40-46-6553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0:33.4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222 1 24575,'-2'0'0,"1"0"0,-1 1 0,1-1 0,0 1 0,-1 0 0,1-1 0,-1 1 0,1 0 0,0 0 0,-1 0 0,1 0 0,-1 1 0,-2 1 0,-27 21 0,2 2 0,-51 57 0,73-75 0,1 0 0,0 0 0,1 1 0,-1 0 0,2 0 0,-1 0 0,1 1 0,1 0 0,0-1 0,0 1 0,1 0 0,0 1 0,1-1 0,0 0 0,1 0 0,0 1 0,2 18 0,1-13-59,1-1 0,0-1-1,1 1 1,0-1-1,1 0 1,1 0 0,0 0-1,1-1 1,1 0 0,0-1-1,0 0 1,1 0 0,1-1-1,0 0 1,0-1-1,1 0 1,0-1 0,1-1-1,0 0 1,1 0 0,-1-1-1,29 9 1,1-4-6767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0:34.2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0,0 2 0,2 2 0,1 3 0,3 5 0,1 2 0,2 2 0,0 4 0,2 3 0,1 0 0,0-1 0,-2-5-8191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0:34.5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200 0 24575,'-3'1'0,"0"-1"0,-1 1 0,1 0 0,0 0 0,0 0 0,0 0 0,0 0 0,0 1 0,-3 1 0,-4 2 0,-6 3 0,-3 0 0,1 2 0,-28 17 0,41-24 0,1 1 0,0-1 0,0 1 0,0 0 0,0 0 0,1 0 0,-1 0 0,1 1 0,0-1 0,0 1 0,1 0 0,-1 0 0,1 0 0,-3 11 0,4-8 0,-1 1 0,2 0 0,-1 0 0,1 0 0,2 11 0,1 2 0,7 24 0,43 119-319,13-3-232,-16-42 354,37 124 420,-76-203-604,-1 0-1,-2 1 1,5 85 0,-14-94-5441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0:34.8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0 131 24575,'16'-1'0,"0"-1"0,-1 0 0,28-8 0,-17 3 0,208-70 0,-228 75 0,52-18 0,-49 17 0,-1 1 0,1 1 0,0-1 0,15 1 0,-21 1 0,0 0 0,0 1 0,0 0 0,0-1 0,0 1 0,0 0 0,0 0 0,0 1 0,-1-1 0,1 0 0,0 1 0,-1 0 0,1 0 0,-1 0 0,0 0 0,0 0 0,0 0 0,3 4 0,3 4 0,-1 0 0,-1 1 0,7 13 0,-6-8 0,7 11-273,2-1 0,0-1 0,1 0 0,25 26 0,-16-25-6553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0:35.7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317 1 24575,'-36'0'0,"-52"1"0,73 0 0,-1 1 0,1 1 0,-26 7 0,35-8 0,-6 2 0,0 0 0,1 1 0,-23 12 0,31-16 0,1 1 0,-1 0 0,1 1 0,-1-1 0,1 0 0,0 1 0,0-1 0,-4 6 0,5-6 0,1-1 0,-1 1 0,0 0 0,0 0 0,1 0 0,-1 0 0,1 0 0,0 0 0,0 0 0,0 1 0,-1-1 0,2 0 0,-1 0 0,0 0 0,1 2 0,0 0 0,0-1 0,1 1 0,-1-1 0,1 0 0,0 1 0,0-1 0,0 0 0,0 0 0,0 0 0,1-1 0,0 1 0,-1-1 0,1 1 0,0-1 0,0 0 0,0 0 0,0 0 0,1 0 0,-1-1 0,4 2 0,7 2 0,0 0 0,1-1 0,24 3 0,0-1 0,0-2 0,0-2 0,1-1 0,76-10 0,-105 7 0,0 0 0,-1 0 0,1-1 0,-1-1 0,13-6 0,-20 9 0,0 0 0,0-1 0,-1 1 0,1-1 0,0 0 0,-1 0 0,0 0 0,1 0 0,-1 0 0,0-1 0,0 1 0,0-1 0,-1 1 0,1-1 0,-1 0 0,1 0 0,-1 1 0,0-1 0,0 0 0,0 0 0,0 0 0,0-6 0,-1 9 0,0-1 0,1 1 0,-1-1 0,0 1 0,0-1 0,0 0 0,0 1 0,0-1 0,-1 1 0,1-1 0,0 0 0,0 1 0,0-1 0,0 1 0,-1-1 0,1 1 0,0-1 0,-1 1 0,1-1 0,0 1 0,-1-1 0,1 1 0,0-1 0,-1 1 0,1-1 0,-1 1 0,1 0 0,-1-1 0,1 1 0,-1 0 0,1 0 0,-2-1 0,0 1 0,0-1 0,-1 1 0,1 0 0,0 0 0,-1 0 0,1 1 0,-3-1 0,-2 1 0,0 0 0,1 1 0,0-1 0,0 1 0,0 0 0,0 0 0,-9 6 0,-33 21 0,31-18 0,13-8 0,-25 18 0,27-19 0,-1 0 0,1 0 0,0 0 0,0 1 0,0-1 0,0 0 0,1 1 0,-1 0 0,-1 3 0,3-6 0,0 0 0,0 1 0,0-1 0,0 0 0,1 0 0,-1 1 0,0-1 0,0 0 0,0 0 0,0 1 0,0-1 0,0 0 0,1 0 0,-1 1 0,0-1 0,0 0 0,0 0 0,0 1 0,1-1 0,-1 0 0,0 0 0,0 0 0,1 0 0,-1 1 0,0-1 0,0 0 0,1 0 0,-1 0 0,0 0 0,0 0 0,1 0 0,-1 0 0,0 0 0,1 0 0,-1 0 0,0 0 0,0 0 0,1 0 0,-1 0 0,1 0 0,18 1 0,-9-1 0,31 7 0,1 1 0,73 26 0,-102-30 0,0-1 0,1 0 0,0-1 0,-1 0 0,1-1 0,0 0 0,0-1 0,-1-1 0,1 0 0,0-1 0,18-5 0,18-8-1365,-8 1-5461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0:36.1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24575,'0'1'0,"0"0"0,0 0 0,0 0 0,0 0 0,0 0 0,1 0 0,-1 0 0,0 0 0,1 0 0,0 0 0,2 6 0,43 98 0,14 43-811,62 240 0,-16 173 545,-92-414 498,-13-109-811,-5 67-1,0-76-4796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0:36.5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14 24575,'12'-2'0,"17"-2"0,0 0 0,0 2 0,34 1 0,-49 2 0,1 0 0,-1 1 0,1 1 0,-1 0 0,0 1 0,0 1 0,-1 0 0,20 10 0,-9-1-19,-1 1 0,-1 1 0,26 25 0,55 62 220,-5-4-422,-76-80-202,0-1 0,44 29 0,-35-30-6403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0:36.8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87 183 24575,'1'7'0,"-1"1"0,4 10 0,-3-13 0,0 0 0,0-1 0,0 1 0,-1 0 0,0 0 0,0 0 0,-1 9 0,1-14 0,0 0 0,0 1 0,0-1 0,0 0 0,-1 1 0,1-1 0,0 0 0,0 1 0,0-1 0,0 0 0,0 1 0,-1-1 0,1 0 0,0 1 0,0-1 0,-1 0 0,1 1 0,0-1 0,0 0 0,-1 0 0,1 0 0,0 1 0,-1-1 0,1 0 0,0 0 0,-1 0 0,0 1 0,1-1 0,-1 0 0,0-1 0,1 1 0,-1 0 0,0 0 0,1 0 0,-1 0 0,1-1 0,-1 1 0,0 0 0,1-1 0,-1 1 0,1 0 0,-2-1 0,-15-18 0,9 8 0,0 0 0,1-1 0,0 0 0,-6-16 0,9 20 0,1-1 0,1 1 0,-1-1 0,1 0 0,1 0 0,0 0 0,-1-13 0,3 18 0,-1 0 0,0 1 0,1-1 0,0 0 0,0 0 0,0 1 0,0-1 0,0 1 0,1-1 0,0 1 0,0 0 0,0-1 0,0 1 0,0 0 0,1 0 0,-1 1 0,1-1 0,0 0 0,-1 1 0,1-1 0,0 1 0,1 0 0,-1 0 0,0 1 0,8-4 0,-5 3 0,1 0 0,0 0 0,0 0 0,1 1 0,-1 0 0,0 0 0,0 1 0,0 0 0,1 1 0,-1-1 0,0 1 0,13 3 0,-8 1 0,-1-1 0,1 1 0,-1 1 0,0 0 0,-1 1 0,1 0 0,-1 0 0,17 18 0,-12-10 0,-1 0 0,-1 1 0,-1 1 0,18 29 0,-24-32 0,-2-7 0,-4-18 0,-1 1 0,0-4 0,0-17 0,2 27 0,-1 1 0,0-1 0,1 1 0,0-1 0,-1 1 0,2-1 0,-1 1 0,0-1 0,1 1 0,1-4 0,-2 6 0,0-1 0,0 1 0,0 0 0,0 0 0,1 0 0,-1 0 0,0 0 0,0 0 0,1 0 0,-1 1 0,0-1 0,1 0 0,-1 1 0,1-1 0,1 0 0,1 1 0,-1-1 0,0 1 0,0 0 0,1 0 0,-1 0 0,6 1 0,3 2 0,0 0 0,-1 1 0,12 5 0,-22-9 0,101 50-1365,-57-24-5461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0:37.1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 39 24575,'0'0'0,"-2"0"0,-2-2 0,-3-1 0,-3-3 0,1-1 0,2 0 0,2 0 0,4 1 0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0:37.6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118 1 24575,'0'0'0,"0"1"0,3 6 0,8 14 0,7 20 0,7 21 0,3 29 0,-3 28 0,-11 14-1025,-20 9 1025,-28 3 0,-28-3 0,-11-18 0,7-30-7166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49:16.6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1 135 24575,'0'-2'0,"0"0"0,1 1 0,-1-1 0,0 0 0,1 0 0,0 1 0,-1-1 0,1 1 0,0-1 0,0 0 0,0 1 0,0-1 0,0 1 0,0 0 0,0-1 0,2 0 0,3-4 0,0 2 0,9-7 0,-11 8 0,14-9 0,1 1 0,0 1 0,1 1 0,-1 1 0,2 0 0,39-9 0,-47 14 0,1 1 0,1 1 0,-1 0 0,0 0 0,0 2 0,0-1 0,0 2 0,0 0 0,0 1 0,0 0 0,21 9 0,-21-6-2,-1 0-1,0 1 1,0 1-1,0 1 0,-1-1 1,-1 2-1,1 0 1,9 11-1,-8-6 13,-1 0-1,-1 1 1,0 0-1,-1 1 1,12 28-1,-9-11-103,-2 0 0,-1 1 0,-2 0 0,-1 1 0,-2 0-1,1 47 1,-5-15 27,-12 95-1,-22 64 84,7-61-22,24-153 6,0-4 0,1 1 0,0-1 0,1 1 0,0 0 0,1 12 0,0-20 0,-1 0-1,1-1 1,-1 1 0,1 0-1,0 0 1,0 0 0,-1 0-1,1-1 1,1 1 0,-1 0 0,0-1-1,0 1 1,1-1 0,-1 0-1,0 1 1,1-1 0,0 0-1,-1 0 1,1 0 0,2 2-1,3-1 25,0 1-1,0-1 0,0 0 1,9 1-1,-14-3-8,98 14 567,-47-7-554,53 13 1,-91-16-31,1 1 0,-1 0 1,0 1-1,0 1 0,-1 0 1,0 1-1,24 18 0,-31-20 2,1 1 0,-1 1 0,0-1 0,-1 1 0,0 1 0,0-1 0,0 1 0,-1 0 0,-1 0 0,7 19 0,-7-15 0,-1-1 0,0 1 0,-1-1 0,0 1 0,-1 0 0,0 0 0,-2 0 0,-1 19 0,0-21 0,0 0 0,0-1 0,-1 1 0,-1 0 0,0-1 0,0 0 0,-1 0 0,0 0 0,-13 17 0,13-20 0,-1-1 0,0 1 0,0-1 0,-1-1 0,1 1 0,-1-1 0,0 0 0,-1-1 0,1 0 0,-1 0 0,0 0 0,0-1 0,-13 3 0,6-3 0,0 0 0,0-2 0,-1 0 0,1 0 0,0-2 0,-1 0 0,1 0 0,0-2 0,0 0 0,0 0 0,-15-7 0,-21-9 0,-85-46 0,123 58 0,-151-75-1365,99 50-5461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0:44.3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24575,'0'5'0,"1"0"0,0 0 0,0 0 0,0-1 0,1 1 0,0 0 0,0-1 0,2 6 0,5 8 0,59 172 0,-8 2 0,51 291 0,-79-254-1365,-31-208-5461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0:44.8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65 24575,'8'-5'0,"-6"4"0,24-10 0,-1 1 0,1 1 0,1 2 0,29-6 0,-33 10 0,-1 0 0,1 1 0,-1 2 0,1 0 0,33 5 0,-41-2 0,-1 0 0,1 1 0,-1 1 0,0 0 0,0 1 0,0 0 0,-1 1 0,0 0 0,0 2 0,-1-1 0,13 12 0,-18-14 0,-1 0 0,0 1 0,0-1 0,-1 1 0,0 0 0,0 1 0,-1-1 0,0 1 0,0 0 0,0 0 0,-1 0 0,-1 0 0,1 1 0,-1-1 0,-1 1 0,0-1 0,0 1 0,0 0 0,-1 0 0,-2 13 0,-1-3 0,-1 1 0,-2-1 0,0 0 0,0-1 0,-2 1 0,-17 29 0,0-8 0,-48 62 0,-9-8 0,80-91 0,-1 0 0,1 0 0,0 0 0,0 1 0,0-1 0,0 0 0,-1 6 0,2-8 0,1 1 0,0-1 0,0 1 0,-1 0 0,1-1 0,0 1 0,0-1 0,1 1 0,-1 0 0,0-1 0,0 1 0,1-1 0,-1 1 0,1-1 0,0 1 0,-1-1 0,1 1 0,0-1 0,1 2 0,4 5 0,-1-2 0,1 1 0,1-1 0,9 8 0,34 22 0,-14-11 0,119 104 0,-116-91 0,60 73 0,-76-78-1365,-6-7-5461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0:45.1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24575,'0'0'0,"4"0"0,5 0 0,11 0 0,12 0 0,8 0 0,2 2 0,1 2 0,-3 2 0,-3 1 0,-7 2 0,-7-2-8191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0:45.5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24575,'0'0'0,"1"0"0,5 1 0,5 3 0,7 1 0,9 3 0,11 0 0,15 1 0,17-1 0,13-3 0,-1-3 0,-15-2-8191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0:45.8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267 73 24575,'0'-3'0,"-1"0"0,1 0 0,-1 0 0,0 0 0,0 0 0,0 0 0,0 0 0,0 0 0,0 0 0,-1 1 0,1-1 0,-1 0 0,0 1 0,0 0 0,0-1 0,0 1 0,0 0 0,-1 0 0,1 0 0,-1 0 0,1 0 0,-4-1 0,3 2 0,0-1 0,0 0 0,-1 1 0,1-1 0,-1 1 0,0 0 0,1 0 0,-1 1 0,1-1 0,-1 1 0,0 0 0,0 0 0,1 0 0,-1 0 0,0 0 0,1 1 0,-7 2 0,4-1 0,1 1 0,-1 0 0,1 1 0,0-1 0,1 1 0,-1 0 0,1 0 0,-1 1 0,1-1 0,1 1 0,-1 0 0,-5 10 0,-2 3 0,2 1 0,-10 29 0,7-11 0,1 1 0,2 0 0,-6 57 0,10-36 0,4 96 0,1-149 0,0 0 0,1-1 0,0 1 0,0 0 0,0 0 0,3 6 0,-3-10 0,0 0 0,0-1 0,0 1 0,0-1 0,0 1 0,0-1 0,0 1 0,0-1 0,1 1 0,-1-1 0,1 0 0,-1 0 0,1 0 0,-1 0 0,1 0 0,0 0 0,0 0 0,-1-1 0,1 1 0,0-1 0,0 1 0,3 0 0,14 0 0,33 0 0,7 0 0,-29 2 0,-1 1 0,42 11 0,-58-11 0,0 0 0,0 1 0,-1 0 0,1 1 0,-1 1 0,0 0 0,17 13 0,-26-17 0,-1-1 0,1 1 0,-1 0 0,1 0 0,-1-1 0,0 2 0,0-1 0,0 0 0,-1 0 0,1 1 0,-1-1 0,0 0 0,2 7 0,-2-5 0,-1 1 0,1-1 0,-1 1 0,0-1 0,-1 1 0,1 0 0,-1-1 0,-2 7 0,-1 3 0,-2-1 0,0 0 0,0 0 0,-1-1 0,-14 20 0,13-21-170,0 0-1,-1-1 0,-1 0 1,0-1-1,0 0 0,-1-1 1,-12 9-1,4-6-6655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0:46.2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1144 0 24575,'0'0'0,"-1"5"0,-3 9 0,-5 16 0,-10 19 0,-17 24 0,-20 27 0,-16 20 0,-8 13-1547,-6 9 1547,0-4 0,3-14 0,3-20 0,3-22-522,13-24 522,16-21-6122</inkml:trace>
  <inkml:trace contextRef="#ctx0" brushRef="#br0" timeOffset="1">0 37 24575,'0'0'0,"0"0"0,0 0 0,0 2 0,4 5 0,3 8 0,4 10 0,2 7 0,-1-3-8191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0:46.5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0 884 24575,'0'0'0</inkml:trace>
  <inkml:trace contextRef="#ctx0" brushRef="#br0" timeOffset="1">299 90 24575,'0'0'0,"0"-2"0,5-1 0,10-3 0,14-1 0,17-3 0,14-2 0,5 2 0,3 1 0,-7 0 0,-8 0 0,-12 2 0,-13 2-8191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0:46.9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24575,'0'0'0,"0"1"0,0 3 0,3 4 0,9 3 0,13 5 0,15 1 0,23-2 0,24-7 0,13-8 0,-4-6 0,-19-1-8191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0:47.3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24575,'7'5'0,"12"7"0,21 17 0,7 10-28,-2 2 1,49 59-1,67 110-1556,-116-143 1513,-4 3 1,-3 1-1,-2 2 1,30 92-1,-51-118 59,-1 2 0,-3 0-1,-1 0 1,-3 0 0,-2 1 0,-3 0-1,-7 99 1,2-118-87,-3 0 0,0 0-1,-2-1 1,-19 48 0,21-63-2,-2 1 1,0-1 0,0 0 0,-2-1-1,0 0 1,0-1 0,-1 0-1,-1 0 1,-26 20 0,9-13-4474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0:47.6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549 70 24575,'-3'0'0,"0"-1"0,0 1 0,0-1 0,0 0 0,1 0 0,-1 0 0,0-1 0,-2-1 0,-9-3 0,4 2 0,-19-8 0,-1 2 0,-60-14 0,81 23 0,-1 0 0,1 0 0,0 1 0,0 0 0,0 0 0,0 1 0,0 0 0,0 1 0,0 0 0,0 0 0,0 1 0,0 0 0,1 1 0,0 0 0,-9 5 0,5-1 0,1 1 0,0 1 0,0 0 0,1 0 0,1 1 0,0 0 0,0 1 0,1 0 0,0 0 0,-7 18 0,1 1 0,2 0 0,1 1 0,-9 43 0,-3 57 0,21-105 0,1-1 0,0 0 0,4 27 0,-2-46 0,0 0 0,0 0 0,1 0 0,0 0 0,3 8 0,-4-13 0,0 0 0,1 1 0,-1-1 0,1 0 0,-1 0 0,1 0 0,0 0 0,-1 0 0,1-1 0,0 1 0,0 0 0,0-1 0,1 0 0,-1 1 0,0-1 0,0 0 0,4 1 0,13 3 0,1-1 0,-1 0 0,1-2 0,25 1 0,-23-2 0,61 2 0,-37-2 0,0 1 0,59 12 0,-95-12 0,0 1 0,-1 0 0,0 0 0,1 1 0,-1 0 0,-1 1 0,1 0 0,-1 0 0,13 11 0,-16-12 0,0 1 0,0 0 0,-1 1 0,0-1 0,0 1 0,0 0 0,0 0 0,-1 0 0,0 0 0,-1 0 0,1 1 0,-1 0 0,0-1 0,1 12 0,-2-9 0,0 0 0,-1 0 0,0 1 0,-1-1 0,0 0 0,0 0 0,-4 11 0,1-6 0,-1 0 0,-1 0 0,-13 24 0,0-7 0,-3-1 0,-41 48 0,-77 64-1365,83-91-5461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49:17.3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130 203 24575,'-14'7'0,"10"-3"0,-1 0 0,1 1 0,0-1 0,1 1 0,-7 11 0,-12 29 0,20-41 0,-11 26 0,1 1 0,-9 42 0,16-51 0,1 0 0,1 1 0,0-1 0,2 31 0,2-45 0,0 1 0,0 0 0,0 0 0,1-1 0,0 1 0,1 0 0,0-1 0,0 0 0,1 0 0,0 0 0,0 0 0,1-1 0,0 1 0,0-1 0,1 0 0,0-1 0,0 0 0,1 1 0,-1-2 0,1 1 0,1-1 0,-1 0 0,12 5 0,-18-9 0,1-1 0,-1 1 0,0-1 0,1 1 0,-1-1 0,1 1 0,-1-1 0,1 0 0,-1 0 0,1 0 0,-1 0 0,1 0 0,-1 0 0,0 0 0,3-1 0,-3 1 0,-1-1 0,1 1 0,0-1 0,0 1 0,-1-1 0,1 0 0,0 1 0,-1-1 0,1 0 0,-1 0 0,1 1 0,-1-1 0,1 0 0,-1 0 0,1 0 0,-1 0 0,0 0 0,1 1 0,-1-1 0,0 0 0,0 0 0,0 0 0,0 0 0,0 0 0,0-2 0,0-8 0,-1 0 0,0 0 0,-1 1 0,0-1 0,-4-12 0,-22-55 0,19 54 0,0 3 0,1 0 0,2-1 0,0-1 0,-4-35 0,9 51 0,1 0 0,0 0 0,0 0 0,1 0 0,-1 0 0,2 0 0,-1 0 0,1 0 0,0 0 0,1 1 0,-1-1 0,1 1 0,0 0 0,1 0 0,0 0 0,0 0 0,0 0 0,0 1 0,7-6 0,-3 4 0,0 1 0,0-1 0,0 2 0,1-1 0,0 1 0,0 1 0,0-1 0,17-4 0,-12 5 0,1 1 0,0 0 0,0 1 0,1 1 0,18 0 0,-4 3 0,0 1 0,0 2 0,0 1 0,-1 1 0,39 15 0,-34-9 0,-1 1 0,0 2 0,56 37 0,-69-39 0,-1 1 0,0 1 0,-1 1 0,-1 0 0,0 1 0,22 33 0,-38-49 0,1 0 0,0 1 0,0-1 0,0 1 0,-1 0 0,1 0 0,-1 0 0,0 0 0,0 0 0,0 0 0,0 5 0,0-8 0,-1 0 0,0 0 0,0 0 0,0 0 0,0 1 0,0-1 0,0 0 0,0 0 0,0 0 0,0 0 0,0 0 0,0 1 0,0-1 0,0 0 0,0 0 0,0 0 0,-1 0 0,1 1 0,0-1 0,0 0 0,0 0 0,0 0 0,0 0 0,0 0 0,0 1 0,0-1 0,0 0 0,-1 0 0,1 0 0,0 0 0,0 0 0,0 0 0,0 0 0,0 0 0,-1 1 0,1-1 0,0 0 0,0 0 0,0 0 0,0 0 0,0 0 0,-1 0 0,1 0 0,0 0 0,0 0 0,-1 0 0,-6-6 0,2 1 0,1-1 0,0 0 0,1 0 0,-1 0 0,1 0 0,-4-12 0,2 0 0,-5-26 0,6 19 24,1-1 0,1 0 0,1 0 0,6-46 0,0 33-519,2 1 0,18-56 0,-1 23-6331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0:48.0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674 1 24575,'0'0'0,"-2"5"0,-135 274-282,-39 73-581,127-263 876,-113 150 1,154-228-14,1-2 0,0 0 0,0 0 0,-1-1 0,0 1 0,-19 12 0,27-20 0,-1 0 0,0-1 0,0 1 0,0-1 0,0 1 0,0-1 0,0 0 0,0 1 0,0-1 0,0 0 0,0 0 0,0 1 0,0-1 0,0 0 0,0 0 0,0 0 0,0 0 0,0-1 0,0 1 0,0 0 0,0 0 0,0 0 0,0-1 0,-2 0 0,2 0 0,-1-1 0,0 0 0,1 1 0,-1-1 0,1 0 0,0 1 0,-1-1 0,1 0 0,0 0 0,0 0 0,-1-3 0,-4-14-109,0-1 1,1 1 0,-4-37 0,2-6-6532</inkml:trace>
  <inkml:trace contextRef="#ctx0" brushRef="#br0" timeOffset="1">36 94 24575,'0'0'0,"0"0"0,-1 0 0,-2 0 0,1 0 0,1 0 0,-2 0 0,-1 3 0,-1 5 0,1 10 0,3 10 0,2 0-8191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0:48.3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0,0 0 0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0:48.8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63 486 24575,'-19'2'0,"17"-1"0,-1 1 0,1-1 0,0 0 0,0 1 0,0-1 0,0 1 0,0 0 0,0 0 0,1-1 0,-1 1 0,1 0 0,-1 1 0,1-1 0,0 0 0,0 0 0,-2 5 0,0 0 0,1 1 0,0 0 0,0 0 0,0 9 0,1-1 0,1 0 0,0 0 0,1 0 0,1 0 0,1 0 0,0 0 0,1-1 0,0 1 0,2-1 0,0 0 0,0-1 0,11 18 0,-3-10 0,0 0 0,1-2 0,1 0 0,1-1 0,1 0 0,38 30 0,-45-41 0,-1 0 0,2-1 0,22 12 0,-31-18 0,1 1 0,0-1 0,0 1 0,0-1 0,0-1 0,0 1 0,0 0 0,0-1 0,0 0 0,0 0 0,0 0 0,0 0 0,0-1 0,0 0 0,0 0 0,7-2 0,-6 1 0,-1-1 0,0 0 0,0 1 0,1-1 0,-2-1 0,1 1 0,0 0 0,-1-1 0,0 0 0,4-5 0,1-3 0,-1 0 0,10-22 0,-6 6-76,-2 0-1,0-1 1,-2 0 0,-1 0-1,3-57 1,-7 39-39,-2 0 0,-3 1 1,-8-49-1,4 54 74,-3 1 0,-26-76 0,25 89 16,-2 0 1,0 1-1,-2 1 1,-33-45-1,42 62 25,-1 0 0,1 0 0,-2 1 0,1 0 0,-1 1 0,0-1 0,-15-8 0,21 14-3,1 1 1,-1-1-1,1 0 1,-1 1-1,1-1 1,-1 1-1,0-1 1,1 1-1,-1 0 1,0 0-1,1 0 1,-1 0-1,0 0 1,-2 1-1,3-1 12,0 1 0,0-1 0,-1 1 0,1-1 0,0 1 0,0 0 0,0 0 0,0 0 0,0 0 0,0-1 0,1 1 0,-1 0 0,0 0 0,0 1 0,1-1 0,-1 0 0,1 0 0,-1 0 0,1 0 0,-1 2 0,-1 4 77,1-1 0,-1 1 1,1-1-1,1 1 0,0-1 0,0 8 1,1 11-12,8 40 0,45 146-739,17-1-82,-65-192 739,18 51 7,121 328 0,-139-383 0,7 17 0,-12-29 0,0 0 0,0 0 0,0 0 0,1-1 0,-1 1 0,0 0 0,1-1 0,-1 1 0,1-1 0,0 0 0,2 3 0,-4-4 0,1 0 0,-1 0 0,1 0 0,-1 0 0,1 0 0,-1 0 0,1 1 0,-1-1 0,1 0 0,-1 0 0,1 0 0,-1-1 0,1 1 0,-1 0 0,1 0 0,-1 0 0,1 0 0,-1 0 0,1-1 0,-1 1 0,1 0 0,-1 0 0,1-1 0,-1 1 0,0 0 0,1-1 0,-1 1 0,0 0 0,1-1 0,-1 1 0,0-1 0,1 0 0,4-7 11,0 0 0,0-1 0,-1 1 0,0-1 0,-1 0 0,0-1 0,2-10 0,-1 5 180,40-169 1229,-13 50-1444,-29 129 24,-1-3 0,1 1 0,1-1 0,-1 1 0,1 0 0,4-8 0,-6 14 0,0 0 0,-1-1 0,1 1 0,0 0 0,0 0 0,0 0 0,0 0 0,0 1 0,0-1 0,0 0 0,0 0 0,0 0 0,0 1 0,0-1 0,1 1 0,-1-1 0,0 1 0,0-1 0,1 1 0,-1 0 0,0 0 0,0-1 0,1 1 0,-1 0 0,0 0 0,1 0 0,-1 0 0,0 1 0,1-1 0,-1 0 0,0 1 0,1-1 0,-1 0 0,0 1 0,0 0 0,2 0 0,4 3 0,-1 0 0,0 0 0,-1 1 0,1-1 0,-1 1 0,6 7 0,29 39 0,63 112 120,-11 5-1605,-59-103-5341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0:49.3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364 0 24575,'-3'0'0,"0"1"0,-1-1 0,1 1 0,0 0 0,0 0 0,0 0 0,-1 0 0,1 1 0,0-1 0,1 1 0,-5 2 0,-2 2 0,-132 79 0,118-69 0,0 2 0,1 0 0,-35 37 0,50-47 0,1 0 0,0 0 0,0 1 0,0 0 0,-4 11 0,9-17 0,0-1 0,0 1 0,0 0 0,0 0 0,1 0 0,-1-1 0,1 1 0,0 0 0,0 0 0,0 4 0,1-5 0,-1-1 0,1 1 0,-1 0 0,1-1 0,0 1 0,0 0 0,-1-1 0,1 1 0,0-1 0,0 1 0,1-1 0,-1 1 0,0-1 0,0 0 0,1 0 0,-1 1 0,3 0 0,0 0 0,0 0 0,-1 0 0,1-1 0,0 0 0,0 0 0,0 0 0,0 0 0,0 0 0,0-1 0,0 0 0,0 0 0,0 0 0,0 0 0,0 0 0,4-2 0,7-1 0,0-2 0,22-7 0,-36 11 0,0 1 0,0-1 0,0 1 0,1-1 0,-1 1 0,0 0 0,1 0 0,-1-1 0,0 1 0,1 0 0,1 1 0,-2-1 0,0 0 0,0 1 0,0-1 0,0 1 0,-1 0 0,1-1 0,0 1 0,-1-1 0,1 1 0,0 0 0,-1 0 0,1-1 0,-1 1 0,1 0 0,-1 0 0,1 0 0,-1-1 0,1 3 0,20 54 0,-16-41 0,0 0 0,1 0 0,15 26 0,-10-27-273,0-1 0,0 0 0,1-1 0,23 19 0,8 3-6553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0:49.6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24575,'0'5'0,"1"1"0,0-1 0,0 1 0,0-1 0,1 0 0,2 6 0,3 9 0,20 103 0,-17-70 0,21 63 0,-31-114 0,2 2 0,-1 0 0,1 0 0,0 1 0,3 4 0,-5-9 0,1 1 0,-1-1 0,1 1 0,-1 0 0,1-1 0,-1 1 0,1-1 0,-1 1 0,1-1 0,-1 1 0,1-1 0,0 1 0,-1-1 0,1 0 0,0 1 0,-1-1 0,1 0 0,0 0 0,0 0 0,-1 1 0,1-1 0,0 0 0,0 0 0,-1 0 0,1 0 0,0 0 0,0 0 0,-1 0 0,1-1 0,0 1 0,0 0 0,0-1 0,2 0 0,-1 0 0,1-1 0,-1 1 0,1-1 0,-1 0 0,0 0 0,0 0 0,4-4 0,13-22 0,-14 21 0,22-41 0,-19 33 0,1 0 0,15-21 0,-23 34 0,1 1 0,-1 0 0,0 0 0,1-1 0,-1 1 0,1 0 0,-1 0 0,1 1 0,-1-1 0,1 0 0,0 0 0,0 1 0,-1-1 0,1 1 0,0-1 0,0 1 0,-1 0 0,1 0 0,0 0 0,0 0 0,0 0 0,0 0 0,2 1 0,4 1 0,-1 0 0,0 0 0,1 1 0,8 5 0,80 49 0,-12-7 0,-69-42 0,0-1 0,1-1 0,29 9 0,-27-12-227,1 0-1,0-1 1,0 0-1,0-2 1,23-2-1,15-5-6598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0:50.2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287 0 24575,'-10'1'0,"1"0"0,-1 1 0,0 0 0,1 0 0,0 1 0,0 0 0,0 1 0,0 0 0,0 0 0,0 1 0,-13 10 0,21-14 0,-1 0 0,1 0 0,-1 1 0,1-1 0,-1 1 0,1-1 0,0 1 0,0-1 0,0 1 0,0 0 0,0 0 0,0-1 0,0 1 0,1 0 0,-1 0 0,0 3 0,1-2 0,0 0 0,0 0 0,0 0 0,1 0 0,-1 0 0,1 0 0,0 0 0,0 0 0,0 0 0,3 4 0,60 113 0,1-1 0,-38-63-96,-3 2-1,-3 1 0,17 69 0,-29-85 33,-1 1-1,-2-1 1,-3 1 0,-1 1-1,-5 56 1,-1-61 64,-2 0 0,-2-1 0,-1 1 0,-27 67 0,27-85 0,-1 0 0,-1 0 0,-1-1 0,-1-1 0,-1 0 0,0 0 0,-2-2 0,0 0 0,-23 20 0,33-33 0,0-1 0,0 1 0,-1-1 0,1 0 0,-1-1 0,0 1 0,0-1 0,-11 3 0,15-6 0,0 1 0,0-1 0,0 1 0,0-1 0,0 0 0,0 0 0,0-1 0,0 1 0,0-1 0,0 1 0,0-1 0,0 0 0,1 0 0,-1 0 0,0 0 0,0-1 0,1 1 0,-1-1 0,1 1 0,0-1 0,-1 0 0,1 0 0,0 0 0,-3-4 0,0 0 0,0-1 0,1 0 0,0 0 0,0-1 0,0 1 0,1-1 0,-4-13 0,1 0 0,-4-43 0,5 15-110,3 0 0,6-69 0,24-101-219,-4 86 264,46-142 1,-42 187 20,5 2 1,65-127 0,-91 200 62,-4 6 12,0 1 0,1 0 0,-1 1 0,1-1 0,0 0 0,8-7 0,-12 13-13,0 0 0,0 0 0,0 0 0,0 0 0,1 0 0,-1 0 0,0 0 0,0 0 1,0-1-1,0 1 0,0 0 0,0 0 0,0 0 0,0 0 0,0 0 0,1 0 0,-1 0 1,0 0-1,0 0 0,0 0 0,0 0 0,0 0 0,0 0 0,0 0 0,0 0 0,1 0 1,-1 0-1,0 0 0,0 0 0,0 0 0,0 0 0,0 0 0,0 0 0,0 0 1,0 0-1,1 1 0,-1-1 0,0 0 0,0 0 0,0 0 0,0 0 0,0 0 0,0 0 1,0 0-1,0 0 0,0 0 0,0 0 0,0 1 0,0-1 0,0 0 0,1 0 0,1 4 57,0 1-1,0 0 1,0-1-1,1 8 1,5 9 20,15 33-755,43 73 1,-33-72-6167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0:50.7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24575,'0'4'0,"1"0"0,-1-1 0,1 1 0,0-1 0,0 1 0,2 3 0,1 6 0,14 49 0,34 101 0,-33-110 0,27 52 0,-45-102 0,2 3 0,-1-1 0,1 0 0,0 0 0,0 0 0,1 0 0,-1-1 0,6 6 0,-8-10 0,-1 1 0,1-1 0,-1 1 0,1-1 0,-1 0 0,0 0 0,1 1 0,-1-1 0,1 0 0,0 0 0,-1 1 0,1-1 0,-1 0 0,1 0 0,-1 0 0,1 0 0,-1 0 0,1 0 0,0 0 0,-1 0 0,1 0 0,-1 0 0,1 0 0,-1 0 0,1-1 0,-1 1 0,1 0 0,-1 0 0,1-1 0,-1 1 0,1 0 0,-1 0 0,1-1 0,-1 1 0,1-1 0,-1 1 0,0 0 0,1-1 0,-1 1 0,0-1 0,1 1 0,-1-1 0,0 1 0,1-2 0,1-2 0,0 0 0,0 0 0,-1 0 0,2-6 0,-3 9 0,11-53 0,-2-1 0,2-70 0,-6 60 0,-5 63 0,0-2 0,1-1 0,-1 1 0,1 0 0,0-1 0,2-4 0,-3 8 0,1 0 0,-1 0 0,0 1 0,1-1 0,-1 0 0,1 1 0,-1-1 0,1 0 0,-1 1 0,1-1 0,0 1 0,-1-1 0,1 0 0,0 1 0,-1 0 0,1-1 0,0 1 0,0-1 0,-1 1 0,1 0 0,0 0 0,0-1 0,0 1 0,-1 0 0,1 0 0,0 0 0,0 0 0,0 0 0,0 0 0,0 0 0,-1 0 0,1 0 0,1 1 0,4 0 0,-1 1 0,0 0 0,1 0 0,-1 1 0,0 0 0,6 4 0,28 23 0,-30-22 0,122 108 0,-129-114 0,0 0 0,1 0 0,-1-1 0,1 1 0,-1-1 0,1 1 0,0-1 0,0 0 0,0 0 0,-1 0 0,1-1 0,5 1 0,0 0 0,-1-2 0,1 1 0,13-3 0,-19 2 0,16-1 0,1 0 0,0 0 0,0 2 0,0 0 0,0 2 0,0 0 0,26 6 0,-31-4 0,0 0 0,0 1 0,0 1 0,-1 0 0,0 1 0,-1 1 0,1 0 0,-1 0 0,-1 1 0,13 12 0,-8-3-227,0-1-1,-2 2 1,0 0-1,-1 1 1,18 38-1,-13-19-6598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0:51.2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0 600 24575,'4'9'0,"81"165"0,-63-127 0,166 393 0,-185-433 0,0 2 0,0 0 0,3 14 0,-7-20 0,-3-5 0,-5-11 0,-19-33 9,-30-68-1,-12-59-242,-17-105-872,74 221 1113,3-1-1,-6-114 1,16 145-32,1 0 0,1 1 0,1-1 0,1 0 0,13-41 0,-12 53-96,1 0 0,0 0 1,1 1-1,1 0 0,0 0 0,1 0 0,1 1 0,0 1 0,0-1 0,17-14 1,26-13-5289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0:52.1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88 24575,'11'0'0,"0"1"0,0 1 0,-1 0 0,1 0 0,0 1 0,19 8 0,-10-2 0,0 1 0,26 18 0,-17-6 0,0 1 0,-2 1 0,42 46 0,58 95 0,-73-80 0,-50-79 0,-2-8 0,-2-13 0,0 9 0,1-23 0,1 0 0,1 1 0,1-1 0,10-29 0,2 3 0,24-56 0,2 20 0,-36 80 0,0 0 0,1 1 0,0 0 0,1 0 0,16-16 0,-22 24 0,0 0 0,1 0 0,-1 0 0,1 1 0,-1-1 0,1 1 0,-1 0 0,1 0 0,0-1 0,0 2 0,-1-1 0,1 0 0,0 1 0,0-1 0,0 1 0,0 0 0,0 0 0,0 0 0,0 0 0,0 0 0,0 1 0,-1-1 0,1 1 0,0 0 0,0 0 0,0 0 0,-1 0 0,1 0 0,-1 1 0,1-1 0,-1 1 0,1 0 0,-1 0 0,0 0 0,0 0 0,0 0 0,3 3 0,1 3 0,0 0 0,-1 1 0,0-1 0,0 1 0,-1 0 0,6 18 0,13 62 0,-18-65 0,6 28 0,3 0 0,35 85 0,-41-118 0,2 0 0,0-1 0,2 0 0,0 0 0,0-1 0,2-1 0,0 0 0,1-1 0,0-1 0,18 13 0,-13-13 0,1-1 0,0-1 0,1-1 0,43 16 0,-46-21 0,1-1 0,-1 0 0,1-1 0,0-2 0,0 0 0,28-1 0,-37-1 0,-1-1 0,1-1 0,0 0 0,-1-1 0,1 0 0,-1 0 0,0-1 0,0 0 0,0-1 0,-1 0 0,18-12 0,-17 8 0,0 1 0,-1-1 0,0-1 0,0 1 0,-1-2 0,0 1 0,-1-1 0,0 0 0,8-19 0,-8 12 0,0-1 0,-1-1 0,0 1 0,-2-1 0,3-35 0,-5 40 0,-2 1 0,0 0 0,-1-1 0,0 1 0,-1 0 0,-1 0 0,0 0 0,-10-26 0,10 34 0,0 0 0,0 0 0,-1 0 0,0 1 0,-5-7 0,8 11 0,0-1 0,0 1 0,-1-1 0,1 1 0,0 0 0,-1 0 0,1 0 0,-1 0 0,1 0 0,-1 0 0,0 0 0,1 0 0,-1 1 0,0-1 0,1 1 0,-1-1 0,0 1 0,0 0 0,1-1 0,-1 1 0,0 0 0,0 0 0,-2 1 0,3-1 0,0 0 0,0 1 0,1-1 0,-1 0 0,0 1 0,0-1 0,1 1 0,-1-1 0,0 1 0,1 0 0,-1-1 0,0 1 0,1 0 0,-1-1 0,1 1 0,-1 0 0,1 0 0,0-1 0,-1 1 0,1 1 0,-4 20 0,3-5 0,1 0 0,1 1 0,4 26 0,16 52 0,-18-81 0,8 27 0,1 0 0,29 63 0,-16-45 0,-3 1 0,-2 0 0,20 107 0,7 196 0,-35-63-1365,-14-221-5461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0:52.5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24575,'0'0'0,"2"0"0,3 0 0,8 0 0,7 0 0,9 0 0,7 0 0,2 2 0,-5 0-8191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49:17.8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948 0 24575,'-28'29'0,"-72"65"0,-19 6 19,-182 163-1580,198-162 1420,-147 187 0,242-277 130,-1 1-13,-8 14 0,15-23 55,0 0 1,1 0-1,-1 1 0,1-1 0,0 1 1,0-1-1,0 1 0,0-1 0,0 7 1,1-9 35,0 1 0,0-1 0,1 0 0,-1 1 1,0-1-1,0 0 0,1 0 0,-1 0 0,1 1 1,-1-1-1,1 0 0,-1 0 0,1 0 1,0 0-1,1 1 0,0 0-37,0 0 0,0 0 0,0 0 1,0-1-1,0 1 0,1-1 0,2 1 0,12 5 21,1-1 0,0-1 0,0-1-1,29 3 1,176 14-310,5-15-121,-138-5 328,193 0-1198,-223-2-5000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0:52.8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1328 24575,'2'0'0,"6"0"0,12 0 0,17-2 0,23-3 0,26-15 0,22-21 0,1-7-688,-17 4-6815</inkml:trace>
  <inkml:trace contextRef="#ctx0" brushRef="#br0" timeOffset="1">404 1 24575,'0'0'0,"1"1"0,13 9 0,18 19 0,28 32 0,29 46 0,28 56 0,11 51-3445,-11 32 3445,-25 13 0,-44-1 0,-50-20 0,-51-34 0,-49-40-1900,-68-29 1900,-6-38-2846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1:00.1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24575,'0'8'0,"1"0"0,0-1 0,1 1 0,3 12 0,-4-14 0,85 247-8,-52-162-149,94 290-631,-94-261 168,23 154 0,-54-248-5378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1:00.4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27 24575,'0'-1'0,"0"1"0,0-1 0,0 1 0,0-1 0,0 1 0,1-1 0,-1 1 0,0-1 0,0 1 0,0-1 0,0 1 0,0 0 0,1-1 0,-1 1 0,0-1 0,0 1 0,1 0 0,-1-1 0,0 1 0,1-1 0,-1 1 0,0 0 0,1-1 0,-1 1 0,0 0 0,1 0 0,-1-1 0,1 1 0,4-2 0,0-1 0,-1 1 0,1 1 0,0-1 0,0 1 0,0 0 0,0 0 0,0 0 0,10 0 0,3 1 1,0 1 0,0 0 1,0 1-1,-1 1 0,1 1 0,-1 0 0,29 12 0,-9-1-39,-1 2 0,49 31 0,-55-28-54,-1 1 0,0 1 1,-1 1-1,-2 2 1,35 41-1,-48-51 94,-1 2 0,0 0-1,-2 0 1,0 1 0,0 0 0,-2 1 0,0 0 0,-1 0-1,-2 1 1,1-1 0,2 24 0,-7-33-2,-1 0 0,1 0 0,-2 0 0,1 1 0,-1-1 0,-1 0 0,0 0 0,0 0 0,-1-1 0,0 1 0,-1-1 0,0 1 0,0-1 0,-1 0 0,0-1 0,-1 1 0,0-1 0,-10 11 0,1-4 26,-1-1 1,0-1 0,-1-1 0,-1-1-1,0 0 1,-33 15 0,11-10-334,-2-1 1,-47 11 0,45-16-6520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1:01.0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24575,'1'6'0,"0"1"0,0-1 0,0 1 0,1-1 0,0 1 0,0-1 0,3 6 0,3 9 0,5 18 0,54 178 0,-67-217 0,1 1 0,-1 0 0,0-1 0,0 1 0,0 0 0,0 0 0,0-1 0,0 1 0,0 0 0,0 0 0,0-1 0,0 1 0,0 0 0,0 0 0,0-1 0,-1 2 0,1-2 0,-1 0 0,1-1 0,-1 1 0,1 0 0,0 0 0,-1-1 0,1 1 0,0 0 0,-1-1 0,1 1 0,0 0 0,-1-1 0,1 1 0,0-1 0,0 1 0,0 0 0,-1-1 0,1 1 0,0-1 0,0 1 0,0-1 0,0 1 0,0-1 0,0 1 0,0-1 0,-3-11 0,0 0 0,2-1 0,-1 1 0,2 0 0,-1 0 0,2-1 0,0 1 0,0 0 0,5-19 0,-6 28 0,1 1 0,0 0 0,-1-1 0,1 1 0,0 0 0,0 0 0,1-1 0,-1 1 0,0 0 0,1 0 0,-1 0 0,1 1 0,2-4 0,-2 4 0,-1 0 0,1 0 0,0 0 0,0 1 0,-1-1 0,1 0 0,0 1 0,0-1 0,0 1 0,0 0 0,0 0 0,0-1 0,0 1 0,0 0 0,0 1 0,0-1 0,3 1 0,5 1 0,1 1 0,-1 1 0,0 0 0,0 0 0,0 1 0,0 0 0,12 9 0,-3 0 0,-1 0 0,24 25 0,-39-37 0,21 25 0,-23-25 0,1 0 0,-1 0 0,1 0 0,-1 1 0,0-1 0,0 0 0,0 1 0,0-1 0,0 1 0,0 4 0,-1-7 0,0 0 0,1 0 0,-1 1 0,0-1 0,0 0 0,0 0 0,0 0 0,0 0 0,0 0 0,0 1 0,0-1 0,0 0 0,0 0 0,0 0 0,0 0 0,0 0 0,-1 1 0,1-1 0,0 0 0,0 0 0,0 0 0,0 0 0,0 0 0,0 0 0,0 1 0,0-1 0,0 0 0,0 0 0,-1 0 0,1 0 0,0 0 0,0 0 0,0 0 0,0 0 0,0 0 0,0 1 0,-1-1 0,1 0 0,0 0 0,0 0 0,0 0 0,0 0 0,0 0 0,-1 0 0,1 0 0,0 0 0,0 0 0,0 0 0,0 0 0,0 0 0,-1 0 0,1 0 0,0 0 0,0-1 0,-7-4 0,5 2 0,0-1 0,1 1 0,-1-1 0,1 1 0,0-1 0,0 1 0,1-1 0,-1 1 0,1-1 0,0-6 0,0 0 0,1 0 0,0 1 0,2-11 0,-1 12 0,0 1 0,0-1 0,1 1 0,0 0 0,1 0 0,0 0 0,0 0 0,0 1 0,0-1 0,1 1 0,0 0 0,1 0 0,10-8 0,-11 10 0,0 1 0,0-1 0,1 1 0,-1 0 0,1 1 0,0-1 0,0 1 0,0 0 0,0 1 0,0-1 0,1 1 0,-1 1 0,0-1 0,0 1 0,1 0 0,-1 0 0,11 2 0,-1 2 0,0 1 0,-1 0 0,0 1 0,0 1 0,0 0 0,-1 1 0,0 0 0,16 13 0,-3 0 0,-1 2 0,44 48 0,-41-34-455,-1 1 0,43 77 0,-54-83-6371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1:01.4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66 571 24575,'0'0'0,"3"1"0,4 5 0,5 6 0,4 9 0,5 12 0,5 18 0,3 17 0,1 9 0,-3 2 0,-4-8 0,-5-12 0,-5-13 0,-5-16-8191</inkml:trace>
  <inkml:trace contextRef="#ctx0" brushRef="#br0" timeOffset="1">0 0 24575,'0'0'0,"0"0"0,0 0 0,3 3 0,5 5 0,6 4 0,5 1 0,-1-1-8191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1:02.0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0 236 24575,'0'12'0,"0"19"0,2 1 0,0-1 0,2 1 0,2-1 0,18 60 0,-13-61 0,2-1 0,0 0 0,2-1 0,1-1 0,32 41 0,-33-49 0,1-1 0,0-1 0,2-1 0,0 0 0,0-1 0,2-1 0,0-1 0,24 12 0,-34-20 0,1 0 0,0-1 0,1-1 0,-1 1 0,1-2 0,-1 1 0,1-2 0,0 1 0,18-2 0,-22 0 0,-1-1 0,0 0 0,0 0 0,0-1 0,0 0 0,0 0 0,0-1 0,-1 0 0,1 0 0,-1 0 0,1-1 0,-1 0 0,-1 0 0,1-1 0,0 1 0,8-11 0,-6 5 0,-1 0 0,-1 0 0,0 0 0,0-1 0,-1 0 0,0 0 0,-1 0 0,4-17 0,-2 4 0,-2-1 0,0 0 0,-1-26 0,-3 19 0,-1 1 0,-2-1 0,-1 1 0,-1 0 0,-2 0 0,-1 1 0,-21-50 0,11 37 0,-3 2 0,-1 0 0,-3 1 0,-45-56 0,49 70 0,20 25 0,1 0 0,-1 1 0,1-1 0,-1 0 0,1 1 0,-1-1 0,0 0 0,1 1 0,-1-1 0,0 1 0,1 0 0,-1-1 0,0 1 0,-1-1 0,9 19 0,73 137 0,-10-18-403,216 446-1671,-201-407 1864,-78-161 210,-6-10 0,1-1 0,1 1 0,-1-1 0,1 1 0,0-1 0,-1 0 0,2 0 0,3 5 0,-7-9-2,1 0 0,-1 0-1,0 1 1,0-1-1,1 0 1,-1 0 0,0 0-1,1 1 1,-1-1-1,0 0 1,1 0-1,-1 0 1,0 0 0,1 0-1,-1 0 1,1 0-1,-1 0 1,0 0-1,1 0 1,-1 0 0,0 0-1,1 0 1,-1 0-1,0 0 1,1 0-1,-1 0 1,0 0 0,1 0-1,-1-1 1,0 1-1,1 0 1,-1 0-1,0 0 1,1-1 0,-1 1-1,0 0 1,0 0-1,1-1 1,-1 1-1,1-1 1,7-16 497,-8 17-493,14-45 1075,15-81 0,-19 77-942,-5 22-135,24-91 0,-28 115 0,0 0 0,0 0 0,0 0 0,0 0 0,0 0 0,1 0 0,0 1 0,-1-1 0,4-3 0,-5 6 0,1-1 0,-1 1 0,1 0 0,0-1 0,-1 1 0,1 0 0,0-1 0,-1 1 0,1 0 0,0-1 0,0 1 0,-1 0 0,1 0 0,0 0 0,0 0 0,1 0 0,0 0 0,-1 1 0,1-1 0,0 0 0,0 1 0,-1 0 0,1-1 0,0 1 0,-1 0 0,3 2 0,13 10 0,0 1 0,-2 0 0,19 22 0,-30-32 0,81 94 22,65 65-1409,-121-137-5439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1:02.5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632 52 24575,'-5'0'0,"1"-1"0,-1 0 0,0 0 0,0 0 0,-5-2 0,-9-3 0,-37-7 0,0 3 0,-85-4 0,107 13 0,0 1 0,0 2 0,0 1 0,0 2 0,-49 13 0,82-17 0,-8 1 0,0 1 0,0 0 0,-15 9 0,23-11 0,-1 0 0,0 0 0,1 0 0,-1 1 0,0-1 0,1 1 0,0-1 0,-1 1 0,1-1 0,-1 4 0,1-4 0,1 0 0,-1 0 0,1 0 0,0 0 0,-1 0 0,1 0 0,0 0 0,0 0 0,0 1 0,0-1 0,0 0 0,0 0 0,0 0 0,0 0 0,1 0 0,-1 1 0,0-1 0,1 0 0,0 2 0,2 1 0,-1 0 0,1 1 0,0-1 0,0 0 0,1 0 0,-1-1 0,1 1 0,5 4 0,37 22 0,-39-25 0,23 12 0,57 24 0,37 4 0,-62-23 0,-51-18 0,-1 0 0,0 1 0,0 0 0,0 1 0,-1 0 0,0 1 0,0-1 0,-1 2 0,1-1 0,-2 1 0,1 1 0,-1-1 0,11 18 0,11 20-83,-13-19-238,1-1 1,2-1-1,27 29 1,-27-35-6506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1:02.9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24575,'4'4'0,"5"10"0,-1-1 0,0 1 0,10 29 0,-9-21 0,80 212 0,-72-184 0,-11-69 0,-5 15 0,1-6 0,1 0 0,1 1 0,0-1 0,6-10 0,-9 18 0,0 0 0,0 0 0,0 0 0,1 0 0,-1 1 0,1-1 0,0 0 0,-1 1 0,1-1 0,0 1 0,0 0 0,0-1 0,0 1 0,0 0 0,0 0 0,0 0 0,1 1 0,-1-1 0,0 0 0,0 1 0,1 0 0,-1-1 0,0 1 0,4 0 0,8 2 0,1 1 0,-1 0 0,22 8 0,8 2 0,-7-5-273,2-1 0,-1-3 0,0-1 0,54-2 0,-45-4-6553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1:05.0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219 19 24575,'-20'-1'0,"-1"2"0,1 0 0,0 1 0,-31 8 0,45-9 0,1 1 0,-1 0 0,1 1 0,0-1 0,0 1 0,0 0 0,0 1 0,-8 6 0,10-6 0,0-1 0,0 1 0,0-1 0,0 1 0,1 0 0,0 0 0,0 0 0,0 0 0,0 0 0,1 1 0,0-1 0,-2 9 0,2-10 0,1 1 0,-1 0 0,1 0 0,0 0 0,0 0 0,1 0 0,-1-1 0,1 1 0,0 0 0,-1 0 0,2 0 0,-1-1 0,0 1 0,1-1 0,0 1 0,0-1 0,3 5 0,-3-5 0,1 0 0,0 0 0,0 0 0,1-1 0,-1 1 0,0-1 0,1 0 0,0 0 0,-1 0 0,1 0 0,0 0 0,0-1 0,0 0 0,0 0 0,8 1 0,0-1 0,0 0 0,-1-1 0,1-1 0,-1 0 0,1 0 0,-1-1 0,1-1 0,-1 0 0,0 0 0,16-8 0,-11 4 0,-2-1 0,1-1 0,-1 0 0,-1 0 0,1-2 0,20-20 0,-30 27 0,-2 2 0,-1 0 0,1 0 0,0 0 0,0 0 0,1 0 0,-1 1 0,4-3 0,-6 4 0,1 0 0,0-1 0,-1 1 0,1 0 0,0 0 0,0 0 0,-1 0 0,1 0 0,0 0 0,0 0 0,-1 1 0,1-1 0,0 0 0,-1 0 0,1 0 0,0 1 0,-1-1 0,1 0 0,0 1 0,-1-1 0,1 1 0,-1-1 0,1 0 0,-1 1 0,1-1 0,-1 1 0,1 0 0,-1-1 0,1 1 0,-1-1 0,0 1 0,1 0 0,-1-1 0,1 2 0,6 14 0,0 0 0,-1 0 0,7 33 0,-12-44 0,28 124-348,-5 2 0,10 213-1,-32-187 349,-4-122 0,-1 1 0,-11 45 0,11-68 0,0 0 0,-1-1 0,-1 0 0,0 0 0,0 0 0,-12 17 0,15-25 0,-1 0 0,0 0 0,-1 0 0,1 0 0,-1-1 0,0 1 0,0-1 0,0 0 0,0 0 0,0-1 0,-1 1 0,1-1 0,-1 0 0,1 0 0,-1 0 0,0-1 0,0 0 0,0 0 0,-6 1 0,4-2 58,0 0-1,1 0 0,-1-1 0,0 0 0,1 0 0,-1-1 0,0 1 0,1-1 1,0-1-1,-1 1 0,1-1 0,0 0 0,0-1 0,1 1 0,-11-9 0,10 6-46,0 0-1,0 0 0,0 0 0,1-1 0,0 0 0,0 0 0,1 0 0,0-1 0,0 1 0,1-1 0,0 0 0,-3-11 0,3 5-10,1 1 0,0-1 0,1 0 0,1 0 0,2-26 0,0 19 0,2 0 0,1 0 0,9-25 0,5-3 0,3 1 0,35-58 0,97-126-578,19 14 444,-159 201 134,42-54 0,-46 57 0,0-1 0,-1 0 0,6-17 0,-12 27-1,-2 0 0,1 0 0,0 0 0,-1 0-1,0 0 1,0-1 0,-1 1 0,1 0 0,-1-8 0,-1 10 6,1 1 1,0 0-1,-1 0 0,1 0 0,-1 0 0,0 0 0,0 0 1,0 0-1,0 0 0,0 0 0,0 0 0,0 0 0,-1 1 1,1-1-1,0 0 0,-1 1 0,0 0 0,1-1 0,-1 1 1,0 0-1,0-1 0,0 1 0,0 0 0,-3-1 0,2 1 10,-1 0 0,1 1 0,0-1 0,-1 1 0,1-1 0,-1 1-1,1 0 1,-1 0 0,1 1 0,0-1 0,-1 1 0,1 0-1,-1 0 1,1 0 0,0 0 0,0 0 0,0 1 0,0-1 0,0 1-1,0 0 1,0 0 0,0 0 0,1 0 0,-1 1 0,1-1-1,-1 1 1,1-1 0,0 1 0,0 0 0,0 0 0,1 0 0,-1 0-1,1 0 1,-1 0 0,1 0 0,0 1 0,0-1 0,1 0-1,-1 4 1,0 1-15,2 0 0,-1 0 0,1 0 0,0-1 0,1 1 0,-1 0 0,2-1 0,-1 1 0,1-1 0,4 8 0,3 4 0,1 0 0,19 25 0,-16-26 0,1-1 0,0 0 0,2-1 0,-1 0 0,2-2 0,0 0 0,1-1 0,39 21 0,-46-28 0,1-1 0,-1 0 0,1-1 0,0 0 0,0-1 0,1 0 0,-1-1 0,0-1 0,1 0 0,0-1 0,-1 0 0,1-1 0,-1-1 0,0 0 0,1-1 0,17-6 0,-16 3 0,0-1 0,-1-1 0,0 0 0,0-1 0,-1 0 0,0-1 0,15-16 0,-99 110 130,20-27-1625,35-38-5331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1:05.9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24575,'0'5'0,"5"90"0,-1-50 0,2 35-37,37 699-1389,-43-729 1426,0-49 11,0-1 0,0 1 0,0-1 0,0 0-1,0 1 1,1-1 0,-1 0 0,0 1 0,0-1 0,0 0 0,0 0 0,1 1 0,-1-1 0,0 0-1,0 1 1,0-1 0,1 0 0,-1 0 0,0 1 0,1-1 0,-1 0 0,0 0 0,0 0 0,1 0-1,-1 1 1,0-1 0,1 0 0,-1 0 0,0 0 0,1 0 0,-1 0 0,1 0 0,-1 0 0,0 0-1,1 0 1,-1 0 0,0 0 0,1 0 0,-1 0 0,1 0 0,21-4 750,-8 1-506,-5 2-255,1 0 0,-1 1 0,1 1 0,-1-1 0,0 2 0,1-1 0,-1 1 0,0 0 0,0 1 0,12 5 0,-16-5 0,1 0 0,-1 0 0,0 1 0,0-1 0,0 1 0,0 0 0,-1 1 0,1-1 0,-1 1 0,0 0 0,-1 0 0,1 0 0,-1 0 0,0 1 0,0 0 0,3 9 0,-3-4 0,0 0 0,-1 1 0,0-1 0,-1 1 0,0-1 0,-1 1 0,0-1 0,-1 1 0,0 0 0,-1-1 0,-6 22 0,4-23 0,1 1 0,-1-1 0,-1 0 0,0 0 0,0 0 0,-1-1 0,0 0 0,0 0 0,-1 0 0,-1-1 0,1 0 0,-16 12 0,20-18 0,-1 1 0,1-1 0,-1 0 0,0 0 0,0 0 0,0-1 0,0 1 0,0-1 0,0 0 0,-6 1 0,7-2 0,1 0 0,0 0 0,-1 0 0,1 0 0,0-1 0,-1 1 0,1-1 0,0 1 0,0-1 0,-1 0 0,1 0 0,0 0 0,0 0 0,0 0 0,0-1 0,0 1 0,0 0 0,1-1 0,-1 0 0,-2-2 0,0-1 0,0-1 0,0 0 0,1 0 0,0 0 0,0 0 0,0-1 0,1 1 0,0-1 0,0 1 0,1-1 0,-2-13 0,2 8 0,1 0 0,0 0 0,1 0 0,0 0 0,1 0 0,3-13 0,1 6 0,1 0 0,0 1 0,1 1 0,19-30 0,-11 23 0,0 1 0,34-34 0,-41 47 0,0 2 0,0-1 0,1 1 0,1 0 0,14-7 0,-22 13 0,1 0 0,0 0 0,0 0 0,0 1 0,0 0 0,0-1 0,1 2 0,-1-1 0,0 0 0,0 1 0,1 0 0,-1 0 0,0 0 0,1 1 0,-1-1 0,0 1 0,0 0 0,0 0 0,7 3 0,-3 0 0,-1 1 0,1-1 0,-1 2 0,0-1 0,0 1 0,12 13 0,32 45 0,-30-34 0,-3-7 0,41 50 0,-50-63 0,0 0 0,1-1 0,0-1 0,21 15 0,-27-21 0,0 0 0,0 0 0,0 0 0,1-1 0,-1 1 0,0-1 0,1 0 0,-1 0 0,0 0 0,1-1 0,-1 0 0,1 1 0,0-2 0,-1 1 0,1 0 0,-1-1 0,0 0 0,1 0 0,-1 0 0,0-1 0,1 0 0,-1 1 0,0-1 0,0-1 0,0 1 0,5-5 0,5-5 0,-1 0 0,0-1 0,-1 0 0,0-1 0,12-18 0,-23 29 0,1 1 0,-1 0 0,1 0 0,0-1 0,0 1 0,-1 1 0,5-5 0,-5 6 0,0 0 0,-1 0 0,1-1 0,0 1 0,-1 0 0,1 0 0,0 0 0,-1 0 0,1-1 0,0 1 0,-1 0 0,1 0 0,0 0 0,0 1 0,-1-1 0,1 0 0,0 0 0,-1 0 0,1 0 0,0 1 0,-1-1 0,1 0 0,-1 1 0,1-1 0,0 0 0,-1 1 0,1-1 0,-1 1 0,1-1 0,-1 1 0,1-1 0,0 2 0,5 6 0,0 0 0,-1 1 0,0 0 0,0 0 0,-1 0 0,0 0 0,3 12 0,-2-7 0,32 95-405,-5 2 0,26 171 0,-38-118 405,-19-137 0,0 0 0,-2 0 0,-1 0 0,-6 28 0,7-49 0,0-1 0,-1 1 0,0 0 0,0 0 0,0 0 0,-1-1 0,1 0 0,-1 1 0,-1-1 0,1 0 0,-8 8 0,8-11 0,1 0 0,-1 0 0,0 0 0,0 0 0,0 0 0,0 0 0,0-1 0,-1 0 0,1 0 0,0 0 0,-1 0 0,1 0 0,-1 0 0,1-1 0,-1 0 0,1 0 0,-1 0 0,1 0 0,-1 0 0,1-1 0,-5 0 0,1-1 0,-1-1 0,0 1 0,1-1 0,-1-1 0,1 1 0,0-1 0,-11-8 0,5 2 0,0-1 0,-21-23 0,14 9 23,1 0 0,1-1-1,1 0 1,2-2 0,0 0 0,-12-36-1,13 25 10,2 0 0,1-1 0,2-1 0,-4-51 0,11 63-206,1 0 0,2 0 1,0 0-1,2 0 0,2 1 0,9-37 1,15-20-5869,-28 84 6004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46:35.5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99 1 24575,'0'0'0,"-2"4"0,-13 30 0,2-1 0,1 2 0,-13 66 0,-2 110 0,23-151 0,3 0 0,3 0 0,2-1 0,3 1 0,28 111 0,-28-146 0,1-1 0,2 0 0,17 32 0,-19-41 0,1-2 0,0 1 0,1-1 0,1-1 0,0 1 0,18 14 0,-15-16-2,1 0 0,0-1 0,1-1 1,0 0-1,1-1 0,-1-1 0,1-1 0,1 0 0,-1-1 0,23 3 0,-13-4-124,1-2 1,-1-1-1,0-1 1,0-1-1,1-1 1,32-8-1,-7-2 103,-1-3 0,0-2 0,64-30 0,-32 5-613,83-54-1,-83 41-5289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49:18.1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110 1 24575,'-2'1'0,"1"1"0,0 0 0,-1 0 0,1 0 0,0 0 0,0 0 0,0 0 0,0 0 0,0 5 0,-1-3 0,-18 72 0,-20 142 0,21-63-239,7 2-1,7 0 1,7-1 0,31 224-1,10-157-926,-21-143-4662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1:06.5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58 2 24575,'-12'-1'0,"9"1"0,-1 0 0,0 0 0,0 0 0,1 0 0,-6 1 0,8-1 0,0 1 0,0-1 0,0 0 0,0 1 0,1-1 0,-1 0 0,0 1 0,0-1 0,0 1 0,1 0 0,-1-1 0,0 1 0,1 0 0,-1-1 0,0 1 0,1 0 0,-1 0 0,1-1 0,-1 1 0,1 0 0,0 0 0,-1 0 0,1 0 0,0 0 0,-1-1 0,1 3 0,-1 9 0,0 0 0,1 0 0,1 1 0,-1-1 0,4 13 0,-2-12 0,78 425-1225,-66-371 1163,-2-7 116,26 113 79,-24-120-852,24 59-1,-19-67-4932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1:06.8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219 194 24575,'1'2'0,"-1"-1"0,0 0 0,1 1 0,-1-1 0,1 0 0,0 0 0,-1 1 0,1-1 0,0 0 0,1 2 0,2 1 0,6 12 0,1-1 0,14 15 0,-20-25 0,0 0 0,0 0 0,1 0 0,0-1 0,0 1 0,0-2 0,0 1 0,10 4 0,-14-8 0,1 1 0,0 0 0,0 0 0,0-1 0,0 0 0,-1 1 0,1-1 0,0 0 0,0-1 0,0 1 0,0 0 0,0-1 0,-1 1 0,1-1 0,0 0 0,0 0 0,-1 0 0,1-1 0,-1 1 0,1 0 0,-1-1 0,0 0 0,1 1 0,-1-1 0,0 0 0,0 0 0,0-1 0,2-1 0,0-2 0,0 0 0,-1 0 0,1 0 0,-1 0 0,0 0 0,0-1 0,-1 1 0,0-1 0,0 1 0,1-13 0,-2 12 0,-1 0 0,0 0 0,0 0 0,-1 0 0,0 0 0,0 0 0,-1 0 0,1 0 0,-1 0 0,-1 0 0,0 1 0,0-1 0,0 1 0,0 0 0,-1 0 0,0 0 0,0 0 0,-1 1 0,0 0 0,-9-9 0,4 6 0,-1 1 0,1 0 0,-1 0 0,0 1 0,-1 0 0,0 1 0,0 0 0,0 1 0,0 1 0,-21-4 0,20 5 0,0 1 0,0 0 0,0 0 0,0 2 0,-14 1 0,20-1 0,-1 1 0,1 0 0,-1 0 0,1 0 0,0 1 0,0 0 0,0 1 0,0-1 0,-11 10 0,10-7-341,1 1 0,-1 0-1,-8 13 1,-14 22-6485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1:07.2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169 83 24575,'1'8'0,"1"3"0,2 0 0,-1-1 0,1 1 0,1-1 0,0 0 0,0 0 0,1 0 0,0-1 0,1 0 0,0 0 0,11 11 0,-14-17 0,0 1 0,0-1 0,0 0 0,1-1 0,-1 1 0,0-1 0,1 1 0,0-1 0,0-1 0,0 1 0,-1-1 0,1 0 0,0 0 0,1 0 0,-1-1 0,5 1 0,-6-1 0,-1-1 0,0 1 0,1-1 0,-1 0 0,0 1 0,0-1 0,0 0 0,0-1 0,0 1 0,0-1 0,0 1 0,0-1 0,-1 0 0,1 0 0,-1 0 0,1 0 0,-1-1 0,0 1 0,1-1 0,-1 1 0,-1-1 0,1 0 0,0 1 0,-1-1 0,1 0 0,0-4 0,-1 4 0,0 0 0,0 0 0,-1-1 0,1 1 0,-1 0 0,0-1 0,0 1 0,0-1 0,0 1 0,-1 0 0,1-1 0,-1 1 0,0 0 0,0-1 0,0 1 0,0 0 0,-1 0 0,1 0 0,-1 0 0,0 0 0,0 1 0,-3-5 0,-3-1 0,1-1 0,-1 2 0,-1-1 0,0 1 0,-15-10 0,5 6 0,-1 0 0,0 2 0,-31-12 0,39 17 0,-2 1 0,1 0 0,0 0 0,-1 1 0,1 1 0,-27 0 0,34 2-124,1-1 0,-1 1 0,1 0 0,-1 1 0,1-1 0,0 1-1,0 0 1,0 0 0,0 1 0,-9 5 0,-4 8-6702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1:07.5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628 1 24575,'0'0'0,"-1"3"0,-3 7 0,-5 12 0,-6 12 0,-9 12 0,-15 12 0,-17 11 0,-14 7 0,-4 0 0,2-6 0,6-11 0,4-14 0,6-14 0,10-12 0,12-10-8191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1:07.9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24575,'0'0'0,"0"3"0,3 5 0,5 6 0,6 8 0,5 5 0,0-2-8191</inkml:trace>
  <inkml:trace contextRef="#ctx0" brushRef="#br0" timeOffset="1">892 766 24575,'0'0'0,"-1"-1"0,-3-1 0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1:08.9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62 521 24575,'4'-8'0,"5"-8"0,0-1 0,-1 0 0,-1-1 0,0 0 0,-2 0 0,0 0 0,-1 0 0,-1-1 0,0 0 0,-2 1 0,0-1 0,-2-21 0,-1 20 0,0-1 0,-2 1 0,0 0 0,-10-26 0,9 33 0,0 1 0,-1-1 0,0 1 0,-1 1 0,0-1 0,-1 1 0,-13-16 0,18 24 0,0 1 0,0-1 0,0 0 0,-1 1 0,-3-3 0,6 5 0,1 0 0,0-1 0,-1 1 0,1 0 0,0 0 0,-1 0 0,1 0 0,0 0 0,-1-1 0,1 1 0,0 0 0,-1 0 0,1 0 0,0 0 0,-1 0 0,1 0 0,0 0 0,-1 1 0,1-1 0,0 0 0,-1 0 0,1 0 0,0 0 0,-1 0 0,1 0 0,0 1 0,-1-1 0,0 1 0,1 0 0,0-1 0,-1 1 0,1 0 0,0 0 0,0 0 0,-1 0 0,1 0 0,0 0 0,0 0 0,0 0 0,0 0 0,0-1 0,0 1 0,0 0 0,1 2 0,3 19 0,2-1 0,16 43 0,-16-46 0,89 208-381,15-2-179,-66-135 483,-31-64 77,-2 1 0,15 44 0,-25-65 0,0 0 0,0 0 0,0 0 0,0 0 0,-1 0 0,-1 9 0,1-12 0,0-1 0,0 0 0,-1 1 0,1-1 0,0 0 0,-1 1 0,0-1 0,1 0 0,-1 0 0,0 1 0,1-1 0,-1 0 0,0 0 0,0 0 0,0 0 0,0 0 0,0 0 0,0 0 0,0 0 0,-1 0 0,1-1 0,0 1 0,0 0 0,-1-1 0,1 1 0,0-1 0,-1 0 0,-1 1 0,-7 0-30,-1 0 0,1-1 0,-1-1 0,0 1 0,1-2 0,-13-2 0,19 3-277,-50-9-6349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1:27.1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253 0 24575,'0'0'0,"0"0"0,0 0 0,-1 0 0,1 0 0,0 0 0,0 0 0,-1 0 0,1 0 0,0 0 0,0 0 0,-1 0 0,1 0 0,0 0 0,-1 1 0,1-1 0,0 0 0,0 0 0,-1 0 0,1 0 0,0 0 0,0 0 0,0 1 0,-1-1 0,1 0 0,0 0 0,0 0 0,0 1 0,0-1 0,-1 0 0,1 1 0,-5 6 0,4-6 0,0 0 0,1 0 0,-1 0 0,0 0 0,1 1 0,-1-1 0,1 0 0,-1 0 0,1 1 0,0-1 0,0 0 0,-1 2 0,0 0 0,0 0 0,-1-1 0,1 0 0,-1 1 0,0-1 0,-2 3 0,-1 1 0,-17 23 0,-51 70 0,58-76 0,1 0 0,-16 40 0,17-33 0,3 1 0,0 1 0,2 0 0,2 0 0,-5 52 0,10-64 0,1 0 0,1 1 0,0-1 0,2 0 0,0 0 0,1 0 0,1-1 0,1 1 0,1-1 0,12 24 0,-7-20 0,2-1 0,1 0 0,1-1 0,1-1 0,0-1 0,2 0 0,35 28 0,-46-41 0,0-1 0,0 0 0,0 0 0,0-1 0,1 1 0,0-2 0,0 0 0,0 0 0,0 0 0,12 1 0,-14-3 0,1-1 0,-1 0 0,0 0 0,1-1 0,-1 0 0,0 0 0,0 0 0,0-1 0,0 0 0,0-1 0,0 1 0,0-2 0,10-5 0,-11 5 0,-1 1 0,0-1 0,0 0 0,0 0 0,0-1 0,-1 1 0,0-1 0,0 0 0,6-11 0,-8 12 0,0 0 0,0 1 0,-1-1 0,1-1 0,-1 1 0,0 0 0,0 0 0,-1 0 0,1 0 0,-1-1 0,0 1 0,0 0 0,-1 0 0,1-1 0,-3-7 0,1 4 0,-1 1 0,0-1 0,-1 0 0,0 1 0,0 0 0,-1 0 0,0 0 0,0 1 0,0-1 0,-1 1 0,0 0 0,0 1 0,-1 0 0,1 0 0,-1 0 0,-12-6 0,6 4 0,-1 1 0,0 0 0,0 1 0,-1 1 0,1 0 0,-1 1 0,0 0 0,-19 0 0,21 3 12,-1 0 0,0 0 0,0 2 0,0-1 0,0 2 0,1 0 0,-1 1 0,1 0 0,-22 11 0,28-12-80,2 0 1,-1 0-1,0 1 1,1 0-1,-1 0 1,1 1-1,0-1 1,1 1-1,-1 0 1,1 1-1,0-1 1,0 1-1,1-1 1,0 1-1,0 0 1,0 0-1,0 1 1,1-1-1,0 1 1,1-1-1,-2 12 1,2 9-6759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1:27.5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144 55 24575,'1'58'0,"2"1"0,12 61 0,-7-83 0,0 0 0,3-1 0,1 0 0,19 40 0,-20-55 0,0 0 0,16 21 0,-21-34 0,0 0 0,0-1 0,1 0 0,0 0 0,1 0 0,-1-1 0,15 8 0,-19-12 0,0 0 0,1 0 0,-1-1 0,1 1 0,-1-1 0,1 0 0,0 0 0,-1-1 0,1 1 0,0-1 0,0 0 0,-1 0 0,1 0 0,0 0 0,0-1 0,-1 1 0,1-1 0,0 0 0,-1 0 0,1 0 0,-1-1 0,1 1 0,3-3 0,-1-1 0,1 1 0,-1-1 0,0 0 0,0-1 0,-1 1 0,0-1 0,0-1 0,0 1 0,-1 0 0,5-10 0,0-2 0,-1 0 0,0 0 0,-2-1 0,0 0 0,-1 0 0,-1-1 0,-1 1 0,0-1 0,-2 0 0,-1-29 0,-1 33 0,0 1 0,-2-1 0,0 1 0,0-1 0,-2 1 0,0 0 0,0 1 0,-1-1 0,-1 1 0,-1 0 0,0 1 0,0-1 0,-19-20 0,14 22 0,1 0 0,-1 1 0,-1 0 0,0 2 0,-1-1 0,0 2 0,0 0 0,-1 0 0,0 2 0,-23-7 0,19 7 0,0 2 0,0 1 0,0 0 0,0 1 0,-1 1 0,1 1 0,0 1 0,-29 5 0,42-5 0,1 0 0,0 0 0,-1 1 0,1 0 0,0 0 0,0 1 0,1-1 0,-1 1 0,-5 4 0,10-6-105,0 0 0,0-1 0,0 1 0,1 0 0,-1 0 0,0 0 0,1 0 0,-1 0 0,1-1 0,-1 1 0,1 0 0,-1 2 0,1 7-6721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1:27.9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0 110 24575,'0'0'0,"0"0"0,0 1 0,0-1 0,1 0 0,-1 1 0,0-1 0,0 1 0,0-1 0,0 0 0,0 1 0,1-1 0,-1 1 0,0-1 0,0 0 0,1 1 0,-1-1 0,0 0 0,1 1 0,-1-1 0,0 0 0,1 1 0,4 1 0,0 0 0,0 0 0,0-1 0,0 1 0,9 0 0,-12-1 0,39 5 8,84 3-1,48-11-173,-155 1 111,523-44-974,-388 19 1319,-130 20-580,0 0 1,-1-2-1,0 0 0,29-16 0,-22 6-5507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1:28.3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24575,'11'10'0,"1"0"0,0-1 0,0 0 0,17 8 0,-1 0 0,17 12 0,-1 2 0,-2 2 0,-1 2 0,67 73 0,-88-84 0,-1 1 0,-1 0 0,-1 1 0,-2 1 0,0 0 0,-2 1 0,-1 1 0,-2 0 0,14 59 0,-20-67 0,-1 0 0,-1 0 0,-1 1 0,-1-1 0,-3 26 0,2-36 0,-1 0 0,0 0 0,-1 0 0,-1 0 0,0 0 0,0-1 0,-1 1 0,0-1 0,-1 0 0,0-1 0,-10 13 0,7-12 12,0-1 0,-1 0 0,0-1 0,0 0 0,-1 0 0,0-1 0,0-1 0,-1 0 0,-14 5 0,12-5-198,0-2 1,-1 0-1,0 0 0,1-2 1,-1 1-1,0-2 1,-24 0-1,5-5-6640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49:18.5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24575,'0'0'0,"0"4"0,4 14 0,5 23 0,5 26 0,3 26 0,5 28 0,5 21-1072,-1 11 1072,-1 9-1647,-2 5 1647,-6-2 0,-6-7 0,-6-18 0,-6-23 0,-3-27 0,0-30-5472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1:28.8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179 76 24575,'-12'-12'0,"-1"1"0,-21-15 0,29 23 0,0 0 0,0 0 0,0 0 0,-1 0 0,0 1 0,1 0 0,-1 0 0,0 0 0,0 1 0,-7-1 0,11 2 0,0 0 0,0 0 0,0 0 0,1 0 0,-1 1 0,0-1 0,0 0 0,0 1 0,1-1 0,-1 1 0,0 0 0,1 0 0,-1-1 0,0 1 0,1 0 0,-1 0 0,1 1 0,-1-1 0,1 0 0,0 0 0,0 1 0,-1-1 0,1 1 0,0-1 0,0 1 0,0-1 0,0 1 0,1 0 0,-1-1 0,0 3 0,-1 3 0,0 1 0,1 0 0,0-1 0,0 1 0,1 0 0,1 9 0,2 27 0,12 61 0,18 43 0,14 16 0,-40-143 0,-7-20 0,0-1 0,0 0 0,0 0 0,1 0 0,-1 0 0,0 1 0,0-1 0,0 0 0,1 0 0,-1 0 0,0 0 0,0 0 0,0 0 0,1 0 0,-1 0 0,0 0 0,0 0 0,1 0 0,-1 0 0,0 0 0,0 0 0,1 0 0,-1 0 0,0 0 0,0 0 0,1 0 0,-1 0 0,0 0 0,0 0 0,1 0 0,-1 0 0,0-1 0,12-4 0,-7 3 0,5-1 0,0 0 0,1 1 0,-1 0 0,1 0 0,0 1 0,14 1 0,-8 0 0,0 2 0,-1 0 0,23 6 0,-30-6 0,0 1 0,0 0 0,-1 1 0,1 0 0,-1 0 0,0 1 0,0 0 0,10 9 0,-13-10 0,0 1 0,0-1 0,-1 2 0,0-1 0,0 0 0,0 1 0,0-1 0,-1 1 0,0 0 0,-1 0 0,1 1 0,2 9 0,-3-6 0,-1 1 0,0-1 0,-1 1 0,0-1 0,0 1 0,-1-1 0,0 1 0,-1-1 0,0 1 0,-1-1 0,0 0 0,-1 0 0,-8 16 0,-1-1 0,-2-1 0,0 0 0,-35 41 0,29-40-273,-1-1 0,0-1 0,-2-2 0,-51 38 0,66-54-6553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1:29.2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24575,'3'0'0,"0"0"0,-1 1 0,1 0 0,-1-1 0,0 1 0,1 0 0,-1 0 0,4 2 0,1 1 0,35 18 0,-1 2 0,-1 1 0,54 45 0,-69-49 0,-2 1 0,0 1 0,-1 0 0,-1 2 0,33 50 0,-43-56 0,-1 1 0,0-1 0,-1 2 0,-2-1 0,0 1 0,-1 0 0,-1 1 0,-1-1 0,2 36 0,-6-20 0,-1-1 0,-2 1 0,-2-1 0,-1 0 0,-16 48 0,-4-4 0,-43 92 0,51-135-72,-7 16 252,22-46-426,1 1 1,-1-1-1,2 0 1,-1 1-1,0 9 1,2-3-6581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1:29.5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 81 24575,'0'0'0,"-2"0"0,-2 0 0,-1 0 0,-1 0 0,1 0 0,2 0 0,0 0 0,5 0 0,15 0 0,23 0 0,24-2 0,23-3 0,20-4 0,12-4 0,0-4-807,-13-2 807,-26 4-7384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1:29.9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 28 24575,'-1'-1'0,"-1"1"0,0-1 0,1 1 0,-1-1 0,1 0 0,-1 1 0,1-1 0,-1 0 0,1 0 0,-1 0 0,1 0 0,0 0 0,0-1 0,0 1 0,-2-2 0,-10-8 0,13 11 0,-1 0 0,1 1 0,0-1 0,0 0 0,0 1 0,0-1 0,0 0 0,0 1 0,0-1 0,0 0 0,0 1 0,0-1 0,0 0 0,0 1 0,0-1 0,0 0 0,0 1 0,0-1 0,1 0 0,-1 1 0,0-1 0,32 94 0,-4-16 0,50 207-251,12 36-51,-51-219 620,-30-84-716,0 0 0,2 0 0,14 18 1,2-4-5968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1:30.2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104 1 24575,'0'0'0,"0"1"0,3 6 0,5 13 0,5 15 0,7 20 0,9 27 0,9 25 0,1 15 0,0 13-1065,-2 3 1065,-6-7 0,-8-18 0,-9-21 0,-5-25 0,-6-20 0,-2-19-7126</inkml:trace>
  <inkml:trace contextRef="#ctx0" brushRef="#br0" timeOffset="1">1 862 24575,'0'0'0,"1"0"0,8 0 0,13-2 0,15-2 0,13-2 0,2 1 0,-7 0-8191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1:30.6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24575,'12'0'0,"5"0"0,1 0 0,27 6 0,-39-5 0,1 1 0,0 0 0,0 0 0,-1 1 0,1 0 0,-1 0 0,0 0 0,0 1 0,9 7 0,-5-3 0,-1 2 0,1 0 0,-2 0 0,1 0 0,-1 1 0,-1 0 0,0 1 0,-1 0 0,0 0 0,-1 0 0,5 16 0,1 12 0,-2 1 0,5 53 0,2 13 0,-12-86 0,1 1 0,15 36 0,-17-51 0,0-1 0,1 1 0,0-1 0,0 0 0,0 0 0,0 0 0,1 0 0,0-1 0,7 6 0,-8-8 0,0 0 0,0 0 0,1 0 0,-1-1 0,1 0 0,-1 0 0,1 0 0,0-1 0,0 1 0,0-1 0,0 0 0,0-1 0,0 1 0,7-1 0,4-2-273,1 0 0,-1-1 0,0 0 0,27-10 0,5-5-6553</inkml:trace>
  <inkml:trace contextRef="#ctx0" brushRef="#br0" timeOffset="1">177 384 24575,'0'0'0,"0"0"0,4 0 0,5-2 0,11-4 0,19-12 0,30-18 0,26-16 0,6-2 0,-13 8-8191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1:31.0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26 24575,'15'4'0,"0"-1"0,0 0 0,1-1 0,15 0 0,62-4 0,-78 1 0,250-21-4,-161 12-1357,-56 5-5465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1:31.3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1 180 24575,'0'0'0,"0"0"0,0 0 0,3-1 0,9-5 0,14-5 0,15-9 0,14-11 0,6-7 0,-2-1 0,-11 6-8191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1:31.7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24575,'0'0'0,"0"0"0,1 5 0,2 15 0,1-1 0,12 34 0,-13-41 0,50 148 103,35 118-1073,-23 5 557,-60-250 376,-2 0 0,0 0 0,-3 0 0,-5 62 1,2-80 20,0 0 0,-1 0 0,0 0 1,-1-1-1,-9 18 0,9-22 19,-1 0 0,0-1 0,-1 1 0,0-1 0,0 0 0,-1-1 0,-16 14 0,14-14-188,-1-1 0,0 0 0,-1 0 0,0-1 0,-24 9 0,0-5-5361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1:32.1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 0 24575,'0'0'0,"-2"0"0,0 0 0,0 0 0,0 0 0,2 0 0,11 2 0,16 2 0,26 0 0,31-1 0,27 0 0,51 1 0,-1-1-8191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49:18.9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24575,'5'3'0,"10"3"0,122 63 0,-117-58 0,0 2 0,-1 1 0,-1 0 0,27 27 0,-30-24 0,0 1 0,-1 0 0,0 1 0,-2 0 0,0 2 0,-1-1 0,-2 1 0,13 38 0,-17-44 0,-1 0 0,-1 1 0,-1-1 0,0 1 0,-1 0 0,-1 0 0,0-1 0,-1 1 0,-1 0 0,0 0 0,-1-1 0,-1 1 0,-9 24 0,3-18 0,-1-1 0,-1 0 0,-1-1 0,-1 0 0,-30 34 0,11-21 0,0-2 0,-42 30 0,65-53-118,-25 18 370,31-24-439,0 0-1,0 0 1,-1 0-1,1 0 1,0-1 0,-1 0-1,-4 2 1,-3-3-6639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1:32.4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0,0 10 0,1-1 0,3 16 0,-1-6 0,56 304-390,16 110-207,-63-302 897,-11-111-600,-1-1-1,-1 1 1,-1 0 0,-6 26 0,0-22-5703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1:32.8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24575,'5'1'0,"36"4"0,71 20 0,-94-20 0,0 1 0,0 1 0,-1 1 0,0 0 0,-1 1 0,1 1 0,-2 0 0,0 1 0,21 19 0,-26-19 0,0-1 0,-1 1 0,0 0 0,0 1 0,-2 0 0,1 0 0,-2 1 0,1 0 0,-2 0 0,0 1 0,0-1 0,-2 1 0,4 15 0,-6-17 0,-1 1 0,1-1 0,-2 0 0,0 0 0,0 0 0,-1 0 0,0 0 0,-1 0 0,-1-1 0,0 1 0,0-1 0,-1 0 0,-1 0 0,-8 13 0,-1-2 0,-1 0 0,-1-1 0,-1-1 0,0-1 0,-31 24 0,31-28 40,-1-1 0,-28 16 0,41-27-164,0 1 0,-1-1 1,0 0-1,0-1 0,0 1 0,0-1 1,0-1-1,-1 0 0,1 0 0,0 0 1,-11-1-1,-2-4-6702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1:33.3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0 216 24575,'1'18'0,"2"10"0,9 40 0,1 1 0,-13-96 0,0 1 0,7-41 0,-4 48 0,1 0 0,1 0 0,0 0 0,10-22 0,-12 35 0,-1-1 0,2 1 0,-1 0 0,1 0 0,0 0 0,0 1 0,0-1 0,1 1 0,0 0 0,0 0 0,1 1 0,-1 0 0,1-1 0,0 2 0,8-5 0,-9 6 0,0 1 0,1-1 0,-1 1 0,1 0 0,-1 1 0,1 0 0,-1 0 0,1 0 0,-1 0 0,1 1 0,-1 0 0,1 0 0,-1 0 0,0 1 0,0-1 0,1 1 0,6 4 0,0 1 0,0 0 0,-1 0 0,0 1 0,0 0 0,18 19 0,-16-14 0,20 28 0,-30-37 0,0 1 0,0 0 0,-1 0 0,1 0 0,-1 0 0,0 0 0,0 0 0,-1 0 0,1 1 0,0 8 0,-3-8 0,0-10 0,-1-12 0,3-12 0,4-42 0,-3 57 0,1 0 0,0 0 0,1 0 0,0 0 0,9-18 0,-11 28 0,0-1 0,0 0 0,1 0 0,-1 1 0,1-1 0,0 1 0,0 0 0,0 0 0,1 0 0,-1 0 0,1 0 0,0 1 0,-1 0 0,1-1 0,0 1 0,7-2 0,-6 3 0,0 0 0,0 0 0,0 1 0,0-1 0,0 1 0,0 0 0,0 1 0,0-1 0,0 1 0,0 0 0,-1 0 0,1 1 0,0-1 0,8 5 0,1 1 0,0 2 0,-1-1 0,0 2 0,0 0 0,-1 0 0,0 1 0,-1 0 0,0 1 0,11 17 0,-3-2 0,-2 0 0,0 2 0,19 48 0,15 75-1365,-35-91-5461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1:34.4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25 24575,'0'0'0,"0"0"0,1 2 0,5 1 0,8 1 0,14 0 0,14-3 0,11-3 0,8-5 0,2-8 0,-10 0-8191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1:34.8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24575,'0'0'0,"0"0"0,4 2 0,17 3 0,24 4 0,22 3 0,22 0 0,6-1 0,-13-3-8191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1:35.1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24575,'1'0'0,"0"1"0,-1-1 0,1 0 0,0 1 0,0-1 0,-1 1 0,1-1 0,0 1 0,0-1 0,-1 1 0,1-1 0,-1 1 0,1-1 0,0 1 0,0 1 0,3 2 0,22 23 4,-2 1-1,0 1 1,31 52-1,-20-20-90,27 65 0,-36-65-87,-3 0 0,28 122 0,-42-141 127,-3 1 0,-1 0 0,-2 0 0,-2 0 1,-7 61-1,4-84 47,-1-1 0,-1 1 0,-1-1 0,-1 0 0,-1 0 0,0-1 0,-1 0 0,-1 0 0,-1-1 0,0 0 0,-1 0 0,-1-1 0,-1-1 0,-28 27 0,24-27-402,-1-2 1,-31 19-1,19-17-5621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1:35.6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41 0 24575,'0'0'0,"0"1"0,-1-1 0,1 0 0,-1 0 0,1 0 0,0 1 0,-1-1 0,1 0 0,0 1 0,-1-1 0,1 0 0,0 1 0,0-1 0,-1 0 0,1 1 0,0-1 0,0 1 0,0-1 0,-1 1 0,-4 10 0,0 0 0,1 0 0,0 1 0,1-1 0,-2 16 0,1 2 0,-1 33 0,5-20-53,2 0 0,2-1 0,2 0-1,1 0 1,22 68 0,-9-51-27,2-1 0,3-1 1,40 66-1,-64-121 80,48 73 0,-44-67 0,1 0 0,0 0 0,0-1 0,1 0 0,-1-1 0,2 1 0,12 7 0,-17-12-2,0 1 1,0-1 0,-1 0-1,1 0 1,0 0-1,0 0 1,0-1 0,1 1-1,-1-1 1,0 0-1,0 0 1,0 0 0,0 0-1,0 0 1,0-1-1,0 1 1,0-1 0,3-1-1,-2 1 11,-1-1 0,0 0 0,1 0 0,-1 0 0,0 0-1,-1-1 1,1 1 0,0-1 0,-1 0 0,1 0 0,-1 0 0,0 0 0,0 0-1,3-6 1,1-5 87,0 0-1,-1-1 1,-1 1-1,0-1 0,3-22 1,1-79-177,-6 82 121,-2 32-40,0 0 0,0-1 0,0 1 0,1 0 0,-1-1 0,1 1 0,0 0 0,-1-1 0,1 1 0,1-2 0,-1 3 0,0 0 0,0 0 0,-1 1 0,1-1 0,0 0 0,0 0 0,0 1 0,0-1 0,0 1 0,0-1 0,0 1 0,0-1 0,1 1 0,-1 0 0,0-1 0,0 1 0,0 0 0,0 0 0,0 0 0,1 0 0,1 0 0,16 1 0,0 2 0,0 0 0,29 9 0,-31-7 0,0-1 0,1 0 0,0-2 0,28 2 0,-42-4 0,-1 0 0,1-1 0,-1 1 0,1-1 0,-1 0 0,1 0 0,-1 0 0,1 0 0,-1-1 0,0 1 0,5-4 0,-7 4 0,1 0 0,-1-1 0,0 1 0,1 0 0,-1-1 0,0 1 0,0-1 0,0 1 0,0-1 0,0 1 0,0-1 0,-1 0 0,1 1 0,0-1 0,-1 0 0,0 0 0,1 0 0,-1 1 0,0-1 0,0 0 0,0 0 0,0 0 0,0-3 0,-1 0 0,-1-1 0,1 1 0,-1-1 0,0 1 0,0 0 0,-1 0 0,1 0 0,-1 0 0,-5-6 0,-4-4 0,-19-19 0,25 28 0,-17-18-195,-1 1 0,-1 1 0,-1 2 0,-1 0 0,-1 2 0,-31-16 0,36 24-6631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1:36.1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141 0 24575,'-1'0'0,"1"0"0,-1 0 0,0 0 0,0 0 0,1 0 0,-1 0 0,0 1 0,1-1 0,-1 0 0,0 0 0,0 1 0,1-1 0,-1 0 0,1 1 0,-1-1 0,0 1 0,0-1 0,-7 5 0,0 0 0,1 1 0,-1 0 0,1 0 0,-12 14 0,9-8 0,1 0 0,-14 25 0,18-29 0,1 1 0,0 0 0,1 0 0,0 1 0,0-1 0,1 1 0,0-1 0,1 1 0,-1 14 0,2-11 0,1 0 0,1 0 0,-1 0 0,2 0 0,0 0 0,7 16 0,-1-5 0,2-2 0,1 0 0,1 0 0,0-1 0,2 0 0,33 35 0,-31-39 0,0 0 0,1-1 0,1-2 0,1 0 0,0 0 0,1-2 0,0-1 0,1 0 0,0-2 0,37 11 0,-44-16 0,0-1 0,1-1 0,-1 0 0,1-1 0,-1-1 0,1 0 0,23-4 0,-27 2 0,0-1 0,0 0 0,-1-1 0,1 0 0,-1-1 0,0 0 0,0-1 0,0 0 0,-1-1 0,13-10 0,-16 11 0,-1 0 0,0 0 0,0 0 0,0-1 0,0 0 0,-1 0 0,7-14 0,-10 16 0,0 0 0,0 0 0,0-1 0,0 1 0,-1-1 0,0 0 0,0 1 0,-1-1 0,0 0 0,0 0 0,0 1 0,-2-11 0,0 6 0,-1 0 0,0 0 0,-1 0 0,0 1 0,-1-1 0,0 1 0,0 0 0,-1 0 0,0 1 0,0 0 0,-13-12 0,3 5 0,-1 0 0,0 1 0,-1 1 0,-29-17 0,20 17 0,1 0 0,-2 1 0,0 2 0,-53-13 0,60 19 0,0 0 0,-1 2 0,1 0 0,-1 2 0,1 0 0,-1 1 0,-28 6 0,46-7-97,-1 1-1,0 0 1,1 1-1,-1-1 1,1 1-1,-1 0 1,1 0-1,0 0 1,0 0-1,0 1 1,0 0-1,0 0 0,-4 4 1,-2 10-6729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1:36.7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24575,'0'0'0,"0"6"0,2 36 3,1 0-1,3 0 1,14 55-1,44 117-123,-26-111-19,3-2 1,5-2-1,75 119 1,-118-213 139,3 4 0,0 0 0,0 0 0,1 0 0,9 9 0,-15-17 6,-1-1 0,1 1 0,-1-1-1,1 1 1,0 0 0,0-1 0,-1 1 0,1-1 0,0 1 0,0-1-1,0 0 1,0 1 0,-1-1 0,1 0 0,0 0 0,0 0 0,0 1 0,0-1-1,0 0 1,0 0 0,0 0 0,0 0 0,0 0 0,-1-1 0,1 1-1,0 0 1,0 0 0,0-1 0,0 1 0,0 0 0,0-1 0,-1 1-1,1-1 1,0 1 0,0-1 0,-1 1 0,1-1 0,1-1 0,1-2 54,1-1 0,-1 0 0,0 0 1,0 0-1,3-7 0,3-5 19,-5 12-79,0 0 0,0 1 0,0-1 0,0 1 0,1 0 0,0 1 0,0-1 0,0 1 0,0 0 0,0 0 0,1 0 0,-1 1 0,1 0 0,0 0 0,0 1 0,11-3 0,6 2 0,0 0 0,45 2 0,101 13 0,-167-13 0,3 1 0,0-1 0,0 0 0,-1-1 0,11 0 0,-15 1 0,1-1 0,0 1 0,0 0 0,-1 0 0,1-1 0,0 1 0,0 0 0,-1-1 0,1 1 0,0-1 0,-1 1 0,1-1 0,0 1 0,-1-1 0,1 1 0,-1-1 0,1 0 0,-1 1 0,1-1 0,-1 0 0,1 1 0,-1-1 0,0 0 0,1 0 0,-1 1 0,0-1 0,0 0 0,0 0 0,0 0 0,1 0 0,-1 1 0,0-1 0,0 0 0,-1 0 0,1 0 0,0 0 0,-1-5 0,-1 0 0,1 1 0,-1-1 0,0 1 0,-1-1 0,1 1 0,-4-5 0,-26-35 0,25 35 0,-14-16 0,-1 0 0,0 1 0,-2 2 0,-42-34 0,37 39-1365,7 8-5461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1:37.1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0 284 24575,'0'0'0,"0"0"0,0 0 0,2-1 0,8-3 0,19-5 0,24-7 0,33-16 0,36-19 0,54-33-2403,-4-3-3385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49:19.5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0 137 24575,'0'-128'0,"1"124"0,1 3 0,5 10 0,77 137 0,-45-74 0,92 173 0,-21 11 0,-105-244 0,-4-9 0,1 1 0,-1-1 0,0 1 0,0 0 0,0-1 0,0 5 0,1-88 0,10-24 0,41-165 0,-53 269 0,8-35 0,2 0 0,1 1 0,22-44 0,-28 68 0,1-1 0,0 2 0,1-1 0,1 1 0,-1 0 0,10-8 0,-11 11 0,0 1 0,1 1 0,0-1 0,0 1 0,0 0 0,0 0 0,1 1 0,-1 0 0,15-3 0,-10 3 0,0 1 0,-1 1 0,1 0 0,1 1 0,-1 0 0,19 3 0,-14 0 0,0 1 0,0 0 0,32 14 0,-12 0 0,-1 2 0,-1 1 0,37 29 0,18 18 0,49 35 0,6-14 0,-134-82 0,1-2 0,0 1 0,0-2 0,0 1 0,20 3 0,-29-8 0,0 1 0,0-1 0,0 0 0,-1 0 0,1 0 0,0 0 0,0 0 0,0 0 0,0-1 0,0 0 0,-1 1 0,1-1 0,0 0 0,0-1 0,-1 1 0,1 0 0,-1-1 0,1 1 0,-1-1 0,0 0 0,0 0 0,1 0 0,-1 0 0,-1 0 0,1 0 0,0 0 0,0-1 0,-1 1 0,1-1 0,1-4 0,-1 1 0,0 0 0,0 0 0,0 0 0,-1 0 0,0 0 0,0 0 0,-1 0 0,1 0 0,-2-11 0,0 7 0,-1 1 0,0 0 0,0 0 0,-1 0 0,-7-16 0,1 9 0,0 0 0,0 1 0,-2 1 0,0-1 0,0 2 0,-18-17 0,12 15 11,-1 0 0,0 1 0,-2 1 0,1 1 0,-1 1 0,-1 0-1,0 2 1,-1 0 0,1 1 0,-28-5 0,23 8-176,0 0 0,-1 2 0,0 1 0,1 1 0,-1 2 0,0 0 0,0 2 0,-37 9 0,25-2-6661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1:37.9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0 259 24575,'9'-1'0,"-1"0"0,1-1 0,-1 0 0,1 0 0,-1-1 0,0 0 0,10-6 0,-1 0 0,-1 0 0,-1-1 0,0-1 0,0-1 0,25-25 0,-10 4 0,34-49 0,-59 76 0,-3 3 0,0 0 0,0 0 0,1 0 0,-1 0 0,1 0 0,4-2 0,-7 4 0,1 1 0,0-1 0,-1 1 0,1 0 0,0-1 0,0 1 0,0 0 0,-1 0 0,1 0 0,0-1 0,0 1 0,0 0 0,-1 0 0,1 0 0,0 0 0,0 1 0,0-1 0,0 0 0,-1 0 0,1 0 0,0 1 0,0-1 0,-1 0 0,1 1 0,0-1 0,0 0 0,-1 1 0,1-1 0,-1 1 0,1 0 0,0-1 0,-1 1 0,1-1 0,0 2 0,8 10 0,0 1 0,-1-1 0,-1 2 0,0-1 0,0 1 0,4 16 0,-6-18 0,24 62 0,-3 2 0,-4 0 0,15 90 0,-35-149 0,0 0 0,0 0 0,-2-1 0,-3 32 0,2-41 0,0 1 0,-1-1 0,0 1 0,-1-1 0,1 0 0,-1 0 0,-1 0 0,1 0 0,-1 0 0,-1-1 0,1 0 0,-10 10 0,5-7 0,-1 0 0,0-2 0,-1 1 0,0-1 0,0-1 0,0 0 0,-22 8 0,13-7 0,-1-1 0,0 0 0,-39 4 0,108-5 0,28-3 60,126-12 0,72-31-1545,-187 24-5341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1:38.2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24575,'0'0'0,"0"3"0,2 6 0,3 16 0,6 22 0,5 23 0,1 23 0,3 22 0,-2 14-877,-5 2 877,-8-5 0,-6-19 0,-3-28-7314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1:38.6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24575,'1'-1'0,"0"1"0,-1 0 0,1 1 0,0-1 0,-1 0 0,1 0 0,0 0 0,-1 0 0,1 0 0,0 1 0,-1-1 0,1 0 0,-1 0 0,1 1 0,0-1 0,-1 1 0,2 0 0,2 1 0,41 25 0,-1 2 0,78 68 0,-91-69 0,-1 2 0,40 51 0,-56-62 0,-1 0 0,-1 1 0,-1 0 0,0 1 0,-2 0 0,9 27 0,-15-38 0,-1-1 0,0 1 0,-1 0 0,0 0 0,0 0 0,-1 0 0,0 0 0,-1 0 0,0 0 0,-4 18 0,2-20 0,0 0 0,0-1 0,0 1 0,-1-1 0,0 1 0,-1-1 0,0 0 0,0 0 0,0-1 0,-1 0 0,0 0 0,0 0 0,-7 5 0,5-5 15,-1 0 0,0-1 0,0 0 0,0 0 0,-1-1 0,0 0 0,-17 4 0,19-7-150,0 1 0,0-1 0,0-1 0,0 1 0,0-1 0,0-1 0,-1 1 0,1-2 0,0 1 0,-9-3 0,-15-9-6691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1:39.7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24575,'0'4'0,"-1"42"0,2 53 0,1-85 0,-1 1 0,2-1 0,0 0 0,8 24 0,-7-30 0,0 1 0,0-1 0,1-1 0,0 1 0,0-1 0,1 0 0,0 0 0,1 0 0,-1-1 0,1 0 0,0 0 0,1-1 0,-1 0 0,1 0 0,9 3 0,-3-1 0,0-1 0,1-1 0,-1 0 0,1-1 0,0-1 0,1 0 0,-1-1 0,18 0 0,-25-2 0,-1 0 0,1-1 0,0 0 0,-1 0 0,1-1 0,0 1 0,-1-2 0,0 1 0,14-7 0,-15 5 0,0 0 0,-1 0 0,1 0 0,-1 0 0,0-1 0,0 0 0,0 0 0,-1-1 0,0 1 0,0-1 0,4-6 0,-6 7 0,0 2 0,0 0 0,0-1 0,-1 1 0,1 0 0,-1 0 0,0-1 0,1-5 0,10 22 0,18 19 0,1-1 0,2-1 0,0-2 0,2-1 0,54 30 0,-67-44-682,45 17-1,-33-18-6143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9:24.0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0 24575,'0'1'0,"-1"0"0,1-1 0,-1 1 0,1 0 0,0-1 0,0 1 0,-1 0 0,1 0 0,0-1 0,0 1 0,0 0 0,0 0 0,0 0 0,0-1 0,0 2 0,0 2 0,-2 23 0,1 1 0,5 49 0,16 57 0,-12-88 0,24 149-703,85 592 373,-112-742 229,25 289-991,-30-313-4873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9:24.3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13 24575,'0'0'0,"0"-1"0,1 0 0,-1 1 0,0-1 0,0 0 0,1 1 0,-1-1 0,0 1 0,1-1 0,-1 1 0,1-1 0,-1 1 0,0-1 0,1 1 0,-1-1 0,1 1 0,-1-1 0,1 1 0,0 0 0,-1-1 0,1 1 0,-1 0 0,1 0 0,0-1 0,-1 1 0,1 0 0,0 0 0,-1 0 0,1 0 0,0 0 0,-1 0 0,2 0 0,23 1 0,-8 2 0,-1 1 0,0 0 0,0 1 0,0 1 0,-1 1 0,27 15 0,-9-1 0,54 44 0,-70-51 0,0 1 0,-2 1 0,23 27 0,-33-36 0,0 0 0,-1 1 0,0-1 0,0 1 0,0-1 0,-1 1 0,0 1 0,-1-1 0,0 0 0,0 0 0,0 1 0,-1 11 0,-1-7 0,-1 0 0,-1-1 0,0 1 0,-1-1 0,-1 0 0,1 0 0,-2 0 0,0 0 0,-9 17 0,-5 1 0,0 0 0,-27 31 0,15-25 57,-56 50-1,-41 23-1320,121-103 1050,-21 17-6612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9:24.8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320 29 24575,'-3'-3'0,"0"1"0,-1-1 0,1 1 0,0-1 0,-1 1 0,0 0 0,1 0 0,-1 0 0,0 1 0,0-1 0,0 1 0,0 0 0,0 0 0,0 0 0,0 1 0,0-1 0,0 1 0,-1 0 0,1 1 0,-6 0 0,4 0 0,0 1 0,0-1 0,0 2 0,0-1 0,0 1 0,1-1 0,-1 2 0,1-1 0,-1 0 0,1 1 0,0 0 0,-7 8 0,-1 3 0,1 1 0,0 0 0,1 1 0,1 0 0,1 0 0,-10 25 0,5-5 0,2 0 0,-9 49 0,13-47 0,-4 68 0,12-88 0,0 0 0,1 0 0,0-1 0,2 1 0,8 32 0,-10-47 0,1 0 0,-1 0 0,1 0 0,-1 0 0,1-1 0,0 1 0,1-1 0,-1 1 0,1-1 0,-1 0 0,7 5 0,-7-6 0,0-1 0,1 1 0,-1-1 0,1 0 0,-1 0 0,1 0 0,0 0 0,0 0 0,-1 0 0,1-1 0,0 1 0,0-1 0,0 0 0,-1 0 0,1 0 0,0 0 0,5-2 0,7-1 0,-1-2 0,1 0 0,-1 0 0,-1-1 0,19-11 0,-12 6 0,28-11 0,-43 21 0,0-1 0,0 1 0,1 0 0,-1 0 0,1 0 0,-1 1 0,0 0 0,1 0 0,-1 1 0,1-1 0,-1 1 0,0 0 0,1 1 0,-1-1 0,0 1 0,7 3 0,4 4 0,1 0 0,-2 2 0,21 15 0,-23-16 0,28 22-117,161 118-1131,-151-115-5578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9:25.2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24575,'0'0'0,"0"0"0,4 6 0,7 14 0,9 17 0,9 16 0,3 9 0,1 4 0,1 4 0,-4 0 0,-6-11-8191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9:25.5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0,0 2 0,1 0 0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2:57.5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24575,'1'0'0,"1"1"0,-1-1 0,1 1 0,-1 0 0,1-1 0,-1 1 0,0 0 0,1 0 0,-1 0 0,0 0 0,0 0 0,1 0 0,-1 0 0,1 1 0,2 2 0,56 49 0,86 60 0,-64-62-268,131 61 0,98 22-250,-64-30 357,-27 0-544,143 60-80,-347-158 851,-10-3 68,0 0 0,0-1 0,1 0 0,0 0 0,-1 0 1,1-1-1,11 1 0,-11-4-398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49:20.0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24575,'0'11'0,"6"51"0,17 71 0,-12-75 0,22 118-726,40 228 229,-21 2 515,-51-390-18,3 28 0,-2 61 0,-2-111 301,0 0 1,1 0-1,1-8 0,2 3-301,0 0 0,1 1 0,0-1 0,1 1 0,0 0 0,0 0 0,1 0 0,10-10 0,0 3 0,0-1 0,40-28 0,-37 32 0,2 0 0,0 2 0,28-13 0,-34 19 0,0 0 0,0 1 0,1 0 0,-1 2 0,30-3 0,-41 5 0,0 1 0,0 0 0,0 0 0,0 1 0,0 0 0,0 0 0,0 0 0,0 0 0,0 1 0,-1-1 0,1 1 0,-1 0 0,5 4 0,-6-4 0,0 0 0,0 1 0,0-1 0,-1 1 0,1 0 0,-1 0 0,0 0 0,0 0 0,0 0 0,0 0 0,-1 0 0,1 1 0,-1-1 0,0 1 0,0-1 0,0 1 0,0 0 0,0 4 0,-1 2 0,0 0 0,0 0 0,-1 0 0,0-1 0,-1 1 0,0 0 0,0 0 0,-1-1 0,-1 0 0,1 1 0,-8 11 0,1-3 0,-1-1 0,-1 0 0,0 0 0,-22 22 0,18-24 0,1 0 0,-28 19 0,36-29 0,0 0 0,0-1 0,-1 0 0,0 0 0,1-1 0,-1 0 0,0-1 0,-1 1 0,-10 0 0,15-2 6,1-1 0,0 0 0,-1 0 0,1 0 0,-1-1 0,1 1 0,0-1 0,-1 0 0,1 0 0,0 0 0,0 0 0,-1-1 0,1 1 0,0-1 0,0 0 0,1 0 0,-4-2 0,1-1-170,1 1 0,0-1 1,0 0-1,0 0 1,0 0-1,1-1 0,0 1 1,-3-8-1,-9-28-6662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2:57.8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24575,'0'0'0,"0"0"0,4 3 0,7 5 0,19 10 0,-13-9 0,96 51-419,143 53 0,131 20-345,-326-115 692,443 144 264,-19 39-1581,-434-176-3931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2:58.1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24575,'0'0'0,"6"5"0,20 10 0,28 9 0,40 8 0,41 5 0,38 2-2523,31-1 2523,22-5-2142,42-8 2142,-25-9-3526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2:59.1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24575,'5'16'0,"49"181"0,-43-155 0,67 370 0,-14-56 0,-52-308-1365,-2-15-5461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2:59.4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0 374 24575,'0'0'0,"0"-2"0,3-3 0,8-8 0,10-9 0,9-9 0,12-7 0,17-3 0,16-2 0,10 2 0,6 4 0,-1 3 0,-4 5 0,-6 7 0,-18 6-8191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2:59.9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0 344 24575,'0'0'0,"9"-1"0,-1 1 0,1-2 0,16-4 0,-7 2 0,132-40 0,-13 4 0,-128 37 0,0 1 0,-1 1 0,1 0 0,0 0 0,0 0 0,0 1 0,0 1 0,0 0 0,0 0 0,0 0 0,-1 1 0,1 0 0,-1 1 0,1 0 0,-1 1 0,0-1 0,0 1 0,0 1 0,7 5 0,2 3 0,-1 1 0,-1 0 0,0 1 0,-1 1 0,17 26 0,54 94 0,-50-74 0,-33-59 0,0 0 0,-1 0 0,1 0 0,0 0 0,4 3 0,-6-5 0,1-1 0,-1 0 0,0 1 0,1-1 0,-1 0 0,0 1 0,1-1 0,-1 0 0,0 0 0,1 1 0,-1-1 0,1 0 0,-1 0 0,1 0 0,-1 0 0,0 0 0,1 0 0,-1 0 0,1 0 0,-1 0 0,1 0 0,-1 0 0,1 0 0,-1 0 0,0 0 0,1 0 0,-1 0 0,1 0 0,-1 0 0,1 0 0,-1-1 0,0 1 0,1 0 0,-1 0 0,1-1 0,-1 1 0,0 0 0,1-1 0,-1 1 0,0 0 0,0-1 0,1 1 0,3-7 0,0 1 0,-1 0 0,0-1 0,0 0 0,3-12 0,-2 8 0,59-204 82,-11-3-719,-38 158-173,-1 6-6016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3:00.6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142 150 24575,'-17'0'0,"11"-1"0,0 0 0,0 0 0,1 0 0,-1 0 0,-8-4 0,9 3 0,0 1 0,1-1 0,-1 1 0,0 0 0,-1 0 0,1 0 0,0 1 0,-7 0 0,11 0 0,0 0 0,-1 1 0,1-1 0,0 0 0,0 1 0,0-1 0,-1 1 0,1-1 0,0 1 0,0-1 0,0 1 0,0 0 0,0 0 0,0-1 0,0 1 0,0 0 0,1 0 0,-2 2 0,0-1 0,1 0 0,0 0 0,1 0 0,-1 0 0,0 1 0,0-1 0,1 0 0,0 1 0,-1 2 0,1 2 0,0-1 0,0 1 0,1-1 0,0 0 0,0 1 0,4 9 0,0-4 0,0 0 0,1-1 0,1 1 0,0-1 0,0-1 0,1 1 0,0-1 0,1-1 0,0 1 0,11 7 0,-2-3 0,0 0 0,1-1 0,1-2 0,41 20 0,-31-20 0,1 0 0,0-2 0,0-2 0,1 0 0,0-2 0,0-2 0,53-1 0,-56-3 0,0-1 0,0-2 0,0-1 0,-1-1 0,0-2 0,0 0 0,0-2 0,44-23 0,-44 17 0,-1 0 0,33-28 0,-50 36 0,0-1 0,0-1 0,-1 1 0,0-1 0,-1-1 0,0 0 0,-1 0 0,7-14 0,-11 19 0,-1-1 0,0 1 0,0-1 0,-1 1 0,0-1 0,0 1 0,0-1 0,-1 0 0,0 0 0,0 1 0,-1-1 0,0 0 0,0 1 0,-1-1 0,1 1 0,-1-1 0,-4-6 0,3 5 0,-1 1 0,0-1 0,0 1 0,-1 0 0,0 1 0,-1-1 0,1 1 0,-1 0 0,0 0 0,0 1 0,-1-1 0,0 1 0,-10-5 0,14 8 0,0 1 0,-1-1 0,1 1 0,0 0 0,-1 0 0,0 0 0,1 0 0,-1 1 0,0-1 0,1 1 0,-1 0 0,0 0 0,1 0 0,-8 2 0,8-1 0,1 0 0,-1 0 0,0 0 0,0 0 0,0 1 0,1-1 0,-1 1 0,1 0 0,-1 0 0,1 0 0,0 0 0,0 0 0,0 0 0,0 1 0,0-1 0,0 1 0,1-1 0,-3 5 0,0 3 0,0 1 0,1-1 0,0 1 0,1 0 0,0 0 0,0-1 0,1 20 0,1-1 0,8 50 0,-5-61 0,1 0 0,0 0 0,2-1 0,0 1 0,1-1 0,0 0 0,2-1 0,10 17 0,-4-9 0,-2 0 0,-1 0 0,0 2 0,10 37 0,-12-28 0,-3 1 0,7 69 0,-9-11-635,-11 132-1,-28 93 245,-1-35-697,22-180-4353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9:29.6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576 4 24575,'-29'-2'0,"21"1"0,-1 0 0,-12 1 0,4 3 2,-1-1-1,1 2 0,0 0 1,0 1-1,1 1 0,0 1 1,0 0-1,0 1 1,1 0-1,-17 13 0,13-7-24,1 0 0,1 2-1,0 0 1,2 0 0,-1 2-1,2 0 1,-17 26 0,18-21-97,1 1 1,1 1-1,0-1 1,-8 35-1,10-22-207,1 1 0,-3 55 0,8-13-114,3 1 1,14 99-1,54 250 452,2 24-67,-64-362-101,-7-80 143,1 1 1,-1-1-1,-1 1 1,-6 21-1,7-30 17,0 0 0,0-1 0,-1 1-1,1 0 1,-1-1 0,0 0-1,0 1 1,-1-1 0,1 0 0,-1 0-1,1 0 1,-1 0 0,0-1 0,0 1-1,0-1 1,-1 1 0,-2 1-1,1-3 46,1 1-1,0-1 0,0 0 0,-1 0 0,1 0 0,-1 0 0,1-1 0,-1 1 0,1-1 0,-1-1 0,1 1 0,-1-1 0,1 1 0,-6-3 1,-1 0-318,-1-1 1,-16-8-1,-18-13-4526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9:30.0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0 542 24575,'0'-5'0,"1"0"0,0-1 0,0 1 0,0 0 0,1 0 0,0 0 0,0 0 0,0 0 0,0 0 0,1 0 0,0 0 0,0 1 0,0 0 0,0-1 0,6-4 0,4-4 0,1 2 0,-1 0 0,23-14 0,-12 10 0,2 1 0,0 1 0,0 1 0,1 1 0,1 1 0,-1 2 0,2 1 0,-1 1 0,45-3 0,-51 7 0,0 2 0,-1 0 0,1 2 0,-1 0 0,1 2 0,-1 0 0,0 1 0,0 1 0,-1 1 0,1 1 0,-2 1 0,1 1 0,25 17 0,-28-15 0,-1 1 0,-1 1 0,17 17 0,34 51 0,-66-82 0,0 1 0,0-1 0,0 0 0,0 0 0,0 0 0,0 0 0,0 1 0,1-1 0,-1 0 0,0 0 0,0 0 0,0 0 0,0 1 0,1-1 0,-1 0 0,0 0 0,0 0 0,0 0 0,0 0 0,1 0 0,-1 0 0,0 0 0,0 0 0,1 1 0,-1-1 0,0 0 0,0 0 0,0 0 0,1 0 0,1-6 0,-2-15 0,-1 18 0,-6-226 120,8 191-417,2 0 0,1 1 0,2 0 0,12-39 0,-3 29-6529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9:30.5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248 332 24575,'0'-12'0,"0"8"0,-1-1 0,1 1 0,-1 0 0,1-1 0,-2 1 0,1 0 0,0-1 0,-1 1 0,1 0 0,-1 0 0,0 0 0,-1 1 0,1-1 0,-1 0 0,1 1 0,-1-1 0,0 1 0,0 0 0,-1 0 0,1 0 0,-1 1 0,-7-5 0,1 1 0,0 0 0,-1 1 0,0 0 0,-18-4 0,22 7 0,-1 0 0,0 0 0,0 1 0,0 0 0,0 1 0,0 0 0,-13 1 0,18 0 0,1-1 0,-1 1 0,1-1 0,0 1 0,-1 0 0,1 0 0,0 0 0,0 0 0,0 0 0,0 1 0,0-1 0,0 1 0,0-1 0,0 1 0,0 0 0,-1 1 0,2-1 0,0 0 0,0 0 0,0 0 0,0 0 0,0 0 0,1 0 0,-1 0 0,1 0 0,-1 0 0,1 1 0,0-1 0,0 0 0,0 0 0,0 0 0,0 0 0,0 0 0,1 1 0,0 3 0,1 0 0,1 1 0,0 0 0,0-1 0,0 0 0,1 0 0,0 0 0,0 0 0,6 7 0,0-2 0,1-1 0,24 19 0,-18-18 1,0 0 1,1-2-1,0 0 0,1-1 0,0 0 1,0-2-1,0 0 0,1-2 0,0 0 0,22 2 1,-7-4-30,0-1 0,0-1 1,0-2-1,0-2 0,36-8 0,-22 1-67,-1-2-1,0-2 1,-2-3-1,0-1 1,0-2-1,-2-2 1,46-33 0,-72 43 95,-1 0 0,-1-1 0,24-26 0,-35 34 0,1-1 0,-1 0 0,0 0 0,-1 0 0,0-1 0,0 1 0,-1-1 0,0 0 0,0 0 0,0 0 0,1-15 0,-3 19 41,-1-1 1,0 1 0,-1 0-1,1-1 1,-1 1 0,0 0-1,0 0 1,0-1 0,-1 1-1,-2-6 1,3 9-27,1-1-1,-1 1 1,0-1 0,0 1 0,0 0 0,0-1-1,0 1 1,0 0 0,0 0 0,0 0 0,0 0-1,-1 0 1,1 0 0,0 0 0,-1 0-1,1 0 1,-1 0 0,1 1 0,-1-1 0,1 1-1,-1-1 1,0 1 0,1 0 0,-1-1 0,1 1-1,-1 0 1,0 0 0,1 0 0,-1 0-1,-2 1 1,2 0-15,0 0 0,0 0 0,0 0 0,0 0 0,0 0 0,1 0 0,-1 0 0,0 1 0,1-1 0,-1 1 0,1-1 0,-1 1 0,1-1 0,0 1 0,0 0 0,0 0 0,0 0 0,0 0 0,0 0 0,0-1 0,1 2 0,-1-1 0,0 3 0,-1 5 0,0 1 0,1 0 0,0 12 0,1-22 0,1 22 0,0 0 0,1 0 0,10 41 0,26 66 0,-36-124 0,11 30 0,2-1 0,24 39 0,14 34 0,59 202 0,-65-174 0,-21-61-1365,-4-12-5461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9:30.9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0,1 4 0,3 1 0,1 2-8191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49:20.4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24575,'0'5'0,"1"29"0,9 51 0,8 27 0,9 48-484,9 50-1453,140 1321-3701,-165-1360 5239,-10-159 395,23 259 928,-18-234-1577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3:01.5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24575,'0'0'0,"3"1"0,9 3 0,0 2 0,20 11 0,-8-3 0,131 65-779,3-6 0,3-8 0,307 82-1,-86-68 343,2-15-453,-98-17 72,-234-39-2111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3:01.9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24575,'0'0'0,"3"0"0,12 5 0,31 8 0,43 6 0,45 5 0,39 3-2478,30 1 2478,16-2-1906,4-4 1906,-6-5 0,-18-5 0,-19-3 0,-14-6-1345,-15-6 1345,-26-2 0,-35-1-2462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3:02.6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24575,'0'5'0,"1"0"0,-1 0 0,1 0 0,3 9 0,-2-6 0,52 175 19,-7-23-246,176 786-817,-215-902 1141,21 128-1350,-28-159-4530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3:03.0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 24575,'79'-5'0,"-21"5"0,1 2 0,-1 3 0,105 22 0,-139-21 0,-1 1 0,0 1 0,0 1 0,-1 1 0,32 20 0,-41-21 0,0 0 0,0 1 0,-1 0 0,0 1 0,-1 0 0,-1 1 0,0 0 0,0 1 0,11 21 0,-16-27 0,-1 1 0,-1 1 0,0-1 0,0 0 0,-1 1 0,0-1 0,0 1 0,-1 0 0,0 0 0,0 13 0,-2-11 0,0-1 0,-1 1 0,0-1 0,-1 0 0,0 0 0,0 0 0,-1 0 0,-8 14 0,-5 4 17,0-2 0,-2 0 1,-1-2-1,0 0 0,-2-1 0,-28 23 0,-10 3-760,-88 54 1,107-77-6084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3:06.8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76 24575,'2'1'0,"0"-1"0,0 1 0,0-1 0,0 1 0,0 0 0,0-1 0,0 1 0,0 0 0,0 0 0,0 1 0,0-1 0,-1 0 0,4 3 0,19 23 0,-11-11 0,-2 0 0,0 2 0,15 31 0,17 59 0,-21-51 0,-19-50 0,10 23 0,-12-27 0,0-1 0,1 1 0,0 0 0,-1-1 0,1 0 0,0 1 0,5 3 0,-7-6 0,0 0 0,0 0 0,1 0 0,-1-1 0,0 1 0,0 0 0,0 0 0,0 0 0,0 0 0,1-1 0,-1 1 0,0 0 0,0 0 0,0 0 0,0-1 0,0 1 0,0 0 0,0 0 0,0-1 0,0 1 0,0 0 0,0 0 0,0 0 0,0-1 0,0 1 0,0 0 0,0 0 0,0-1 0,0 1 0,0 0 0,0 0 0,0 0 0,0-1 0,0 1 0,-1-13 0,-9-64 0,2-96 0,8 161 0,0 0 0,1 0 0,0 0 0,4-16 0,-4 25 0,0-1 0,1 1 0,-1-1 0,0 1 0,1-1 0,0 1 0,0 0 0,0 0 0,0 0 0,0 0 0,1 0 0,0 0 0,-1 1 0,1-1 0,0 1 0,0 0 0,0 0 0,4-2 0,0 1 0,-1 1 0,1-1 0,-1 1 0,1 1 0,0 0 0,0 0 0,0 0 0,0 0 0,0 1 0,0 1 0,0-1 0,-1 1 0,1 0 0,0 0 0,0 1 0,0 0 0,-1 0 0,1 1 0,-1 0 0,10 5 0,-3 1 0,0-1 0,-1 2 0,0-1 0,0 2 0,-1-1 0,-1 2 0,0-1 0,11 17 0,-1-88 0,-16 50 0,1-3 0,14-25 0,-17 36 0,0-1 0,-1 0 0,1 1 0,0-1 0,0 1 0,1 0 0,-1-1 0,0 1 0,1 0 0,-1 1 0,1-1 0,0 0 0,0 1 0,5-3 0,-6 4 0,1-1 0,-1 1 0,1 0 0,-1 0 0,1 0 0,-1 0 0,1 0 0,-1 1 0,1-1 0,-1 1 0,0 0 0,1-1 0,-1 1 0,0 0 0,1 0 0,-1 1 0,4 1 0,1 3 0,1 0 0,-1 0 0,9 11 0,14 18 0,27 39 0,-3-2 0,-19-29-1365,-4-9-5461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3:07.2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24575,'0'0'0,"0"3"0,0 8 0,1 8 0,3 7 0,2 4 0,1 3 0,2 1 0,0-1 0,1-2 0,-2-5 0,-2-8 0,-3-6-8191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3:07.5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24575,'0'0'0,"0"0"0,2 0 0,16 1 0,18 1 0,3 0-8191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3:08.6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58 24575,'17'-1'0,"31"-4"0,-10-1 0,376-24-820,5 19-1673,795 6 1941,-811 23-944,-365-13-1334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3:09.0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88 24575,'0'0'0,"0"0"0,6 0 0,20 2 0,41 2 0,58 0 0,57-2 0,57-1-3071,48-3 3071,23-4-3877,13-4 3877,3-3 0,-14-5 0,-30-2 0,-52 2-2064,-65 4 2885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3:09.9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425 0 24575,'-2'5'0,"-63"259"-219,7-24-143,-20-4 170,34-137 192,-77 126 0,107-202 0,-15 28 0,27-46 0,-1 1 0,1-1 0,1 1 0,-1 0 0,1-1 0,0 1 0,-1 10 0,2-13 22,0 0-1,1 0 1,-1-1-1,1 1 1,-1 0-1,1 0 1,0 0-1,0-1 1,0 1-1,0 0 1,1-1-1,-1 1 0,1-1 1,0 0-1,-1 1 1,1-1-1,4 3 1,-1 0 33,1 0 0,0-1 0,1 0 1,-1 0-1,1-1 0,7 3 0,12 4-51,2 0 0,53 9 1,63 2-195,17-6-106,1-7-1,268-20 1,-402 9 296,0 0 0,55-14 0,-79 15 0,0 1 0,0 0 0,0-1 0,-1 0 0,1 0 0,0 0 0,-1 0 0,0-1 0,1 1 0,-1-1 0,0 0 0,0 0 0,2-4 0,-3 5 0,-1-1 0,1 0 0,-1 0 0,0 0 0,0 0 0,0 0 0,0 0 0,-1 0 0,1 0 0,-1 0 0,0 0 0,0 0 0,0 0 0,0 0 0,-1 0 0,1 0 0,-2-6 0,-1 1 45,1 0-1,-1 0 1,-1 0-1,0 0 0,0 1 1,-6-9-1,-3-2 245,-21-22 0,-14-8-421,-102-80 0,-66-26-672,66 56 804,-76-55 0,224 152-28,-6-5 62,1 0-1,-1 0 0,-12-14 0,18 18-83,1 0-1,0 1 1,0-1-1,0 0 1,0 1-1,0-1 1,0 0-1,0 0 1,0 0-1,1 0 1,-1 0-1,1 0 1,0 0-1,-1 0 1,1 0-1,0 0 0,0 0 1,0 0-1,0 0 1,1 0-1,-1 0 1,1 0-1,-1 0 1,2-2-1,11-17-5737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49:21.2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0 740 24575,'5'-1'0,"-1"1"0,1-1 0,-1 0 0,0 0 0,-1-1 0,1 1 0,0-1 0,0 0 0,4-3 0,2-2 0,15-13 0,2-6 0,-2 0 0,0-2 0,38-57 0,-34 38 0,46-99 0,-57 106 0,-2-2 0,-2 0 0,-2 0 0,12-77 0,-24 115 0,2-22 0,-2 24 0,0 1 0,0 0 0,0-1 0,0 1 0,-1 0 0,1-1 0,0 1 0,-1 0 0,1-1 0,-1 1 0,1 0 0,-1-1 0,-1-1 0,2 3 0,-1 0 0,1-1 0,-1 1 0,1 0 0,0 0 0,-1-1 0,1 1 0,-1 0 0,1 0 0,-1 0 0,1 0 0,-1 0 0,1 0 0,-1 0 0,1 0 0,-1 0 0,1 0 0,-1 0 0,1 0 0,-1 0 0,1 0 0,-1 0 0,1 0 0,-1 0 0,1 1 0,-1-1 0,1 0 0,0 0 0,-1 1 0,1-1 0,-1 0 0,1 0 0,-1 1 0,-15 15 0,16-16 0,-12 15 0,1 1 0,0 0 0,1 0 0,1 1 0,-13 33 0,7-8 0,-14 62 0,20-61 0,1 0 0,-1 56 0,8-69 0,1-1 0,2 1 0,1 0 0,9 36 0,-9-52 0,1 0 0,1-1 0,0 0 0,0 0 0,9 13 0,-9-18 0,0-1 0,1 1 0,0-1 0,0 0 0,0 0 0,1-1 0,0 0 0,12 8 0,-6-6 0,-1-2 0,1 1 0,0-2 0,0 1 0,0-2 0,19 4 0,-11-4 0,0-1 0,0-1 0,36-1 0,-15-5 0,0-1 0,0-2 0,68-21 0,-71 16 0,-15 3 0,1 2 0,0 1 0,46-6 0,-66 12 0,-1 1 0,1-1 0,0 1 0,-1-1 0,1 1 0,-1 0 0,1 1 0,-1-1 0,1 1 0,-1 0 0,0 0 0,0 1 0,0-1 0,0 1 0,0 0 0,-1 0 0,7 6 0,-5-3 0,0-1 0,-1 1 0,1 0 0,-2 1 0,1-1 0,-1 0 0,1 1 0,-2 0 0,1 0 0,2 13 0,7-83 0,-12 63 0,27-115 0,-23 100 0,1-1 0,1 1 0,1 1 0,0-1 0,12-17 0,-17 29 0,0 0 0,0 0 0,1 1 0,-1-1 0,1 1 0,0-1 0,0 1 0,-1 0 0,2 0 0,-1 0 0,0 0 0,0 1 0,0-1 0,1 1 0,5-2 0,-5 3 0,0-1 0,0 1 0,0 0 0,1 0 0,-1 0 0,0 1 0,0-1 0,0 1 0,0 0 0,0 0 0,0 1 0,0-1 0,4 3 0,2 1 0,0 1 0,0 0 0,-1 1 0,1 0 0,-2 1 0,1 0 0,-1 0 0,0 0 0,-1 1 0,10 16 0,-9-11 0,0 0 0,0 0 0,-2 1 0,0 0 0,-1 0 0,0 1 0,2 15 0,-6-14 0,-1-14 0,0-10 0,-1-45 0,7-66 0,-5 106 0,2-29 0,2-1 0,12-44 0,-17 83 0,1-1 0,1 0 0,-1 0 0,0 1 0,1-1 0,0 1 0,0-1 0,0 1 0,0 0 0,0 0 0,4-3 0,-4 4 0,-1 1 0,1 0 0,0 0 0,0 0 0,-1 0 0,1 1 0,0-1 0,0 0 0,0 1 0,0-1 0,0 1 0,0 0 0,0 0 0,0-1 0,0 1 0,0 1 0,0-1 0,1 0 0,-1 0 0,0 1 0,0-1 0,3 2 0,4 2 0,1 0 0,-1 0 0,-1 1 0,13 7 0,32 30 0,-22-15 24,-2 2 0,-1 1 0,-2 1 0,30 46 0,-27-31-519,-2 0 0,37 92 0,-47-93-6331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3:10.3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25 409 24575,'0'9'0,"-11"106"0,-3 47 0,16-44 0,0-93 0,1-1 0,11 44 0,-14-67 0,0-1 0,0 0 0,0 1 0,0-1 0,0 0 0,0 1 0,1-1 0,-1 0 0,0 0 0,0 1 0,0-1 0,0 0 0,0 1 0,1-1 0,-1 0 0,0 0 0,0 1 0,0-1 0,1 0 0,-1 0 0,0 0 0,0 1 0,1-1 0,-1 0 0,0 0 0,1 0 0,-1 0 0,0 1 0,1-1 0,-1 0 0,0 0 0,1 0 0,-1 0 0,0 0 0,1 0 0,-1 0 0,0 0 0,0 0 0,1 0 0,12-8 0,-7 3 0,17-9 0,0 1 0,1 1 0,1 1 0,-1 1 0,2 1 0,39-8 0,162-15 0,-146 23 0,-40 4 0,-10 2 0,-1-1 0,0-1 0,44-14 0,-71 18 0,0 0 0,0-1 0,0 1 0,0-1 0,0 0 0,-1 0 0,1 0 0,0-1 0,-1 1 0,0 0 0,1-1 0,-1 0 0,0 1 0,0-1 0,-1 0 0,1 0 0,0 0 0,-1 0 0,0-1 0,0 1 0,2-6 0,-2-1 0,0 1 0,0-1 0,-1 1 0,0-1 0,0 1 0,-4-18 0,-1 4 0,-1 0 0,-1 0 0,-1 1 0,-1 0 0,-1 0 0,-15-23 0,-85-115 0,43 74 3,-54-77-1371,102 133-5458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3:10.8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 1 24575,'0'0'0,"0"0"0,-2 6 0,-1 14 0,-2 16 0,1 13 0,2 7 0,3 5 0,7 2 0,7 0 0,2-7 0,-2-13-8191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9:43.3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0 250 24575,'6'-6'0,"1"4"0,0-1 0,0 1 0,0 1 0,0-1 0,9 0 0,6-1 0,77-9 0,55-2-454,53-2-1365,51 0 745,986-53-4439,-182 11 3952,-760 41 200,-28 3 1021,-38 6 340,-45 5 133,-47 2 401,-44 3 121,-34 1 1954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9:43.6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311 1 24575,'-1'1'0,"1"1"0,0-1 0,0 1 0,0 0 0,-1-1 0,1 1 0,-1-1 0,1 1 0,-2 1 0,-3 10 0,-264 1054-1535,265-1046 1514,-6 30-22,-8 100 0,18-143 39,0-1 0,0 1-1,1 0 1,2 11-1,-2-16 21,-1-1-1,1 0 0,0 1 0,0-1 0,0 0 0,1 0 0,-1 0 1,0 1-1,1-1 0,-1-1 0,1 1 0,0 0 0,0 0 0,0-1 1,0 1-1,0 0 0,3 1 0,3 0 113,0 0-1,0 0 1,0-1 0,1 0-1,-1-1 1,1 0-1,-1 0 1,1-1 0,8 0-1,17-2-86,0-1-1,58-12 1,65-26-52,-140 36 15,439-113-4,-439 114 0,-5 2 0,0-1 0,-1 0 0,0-1 0,18-8 0,-27 12 0,-1-1 0,0 0 0,0 1 0,0-1 0,0 0 0,0 0 0,0 0 0,0 0 0,0 0 0,0 0 0,-1 0 0,1 0 0,0 0 0,0 0 0,-1 0 0,1-1 0,-1 1 0,1 0 0,-1 0 0,0-1 0,1 1 0,-1 0 0,0-1 0,0-1 0,0-1 0,-1-1 0,0 1 0,0 0 0,0-1 0,0 1 0,-3-6 0,-6-13 3,-1 1 0,-25-40-1,-38-38-92,55 76 10,-258-316-542,94 118 434,52 44-1015,88 111-4813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9:44.0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24575,'0'0'0,"0"2"0,3 9 0,4 18 0,9 26 0,12 33 0,11 28 0,10 22-1797,5 18 1797,-2 1 0,-2-5 0,-5-9 0,-6-13 0,-8-17 0,-9-18 324,-9-22-324,-6-24-6718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9:44.3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 62 24575,'0'-11'0,"0"9"0,0 1 0,0-1 0,0 0 0,1 1 0,-1-1 0,1 0 0,-1 0 0,1 1 0,0-1 0,0 1 0,-1-1 0,1 1 0,0-1 0,0 1 0,1-1 0,-1 1 0,0 0 0,0 0 0,1-1 0,-1 1 0,0 0 0,1 0 0,-1 1 0,4-3 0,1 1 0,0 0 0,0 0 0,0 0 0,0 1 0,12-2 0,-1 2 0,-1 0 0,1 2 0,-1 0 0,0 1 0,1 0 0,30 10 0,-26-6 0,-1 2 0,0 0 0,0 1 0,33 22 0,-46-26 0,0 0 0,0 1 0,0-1 0,-1 1 0,0 0 0,9 13 0,-12-14 0,0-1 0,-1 0 0,0 1 0,0 0 0,0-1 0,0 1 0,-1 0 0,0 0 0,0 0 0,0 0 0,0 0 0,-1 11 0,-1-7 0,0-1 0,-1 1 0,1 0 0,-2-1 0,1 1 0,-7 12 0,1-4 0,-1 0 0,-14 18 0,1-4 24,-2-2 0,-1 0 0,-2-1 0,-30 23 0,20-21-519,-1-2 0,-76 43 0,68-48-6331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9:49.9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0 823 24575,'0'12'0,"1"20"0,2 1 0,1 0 0,1-1 0,2 1 0,1-2 0,2 1 0,1-1 0,1-1 0,22 40 0,-27-58 0,0-1 0,1 0 0,0-1 0,0 0 0,1 0 0,0-1 0,1 0 0,0 0 0,14 8 0,-16-12 0,0 0 0,0-1 0,1 0 0,0 0 0,0-1 0,0-1 0,0 1 0,0-1 0,0-1 0,1 1 0,-1-2 0,1 1 0,14-2 0,-20 0 0,1 0 0,-1 1 0,0-1 0,1-1 0,-1 1 0,0-1 0,0 0 0,0 1 0,0-2 0,0 1 0,0 0 0,4-5 0,-3 3 0,-1-1 0,0 1 0,0-1 0,-1 0 0,1 0 0,-1 0 0,0 0 0,2-8 0,1-3 0,-1-1 0,0-1 0,-2 1 0,0 0 0,1-24 0,-3 18 0,-1 10 0,1-1 0,1 1 0,6-27 0,-7 36 0,1 0 0,-1 0 0,1 0 0,0 0 0,1 0 0,-1 1 0,1-1 0,-1 1 0,1-1 0,0 1 0,0 0 0,0 0 0,1 0 0,-1 1 0,1-1 0,6-3 0,1 1 0,1 0 0,-1 1 0,1 0 0,19-4 0,50-3 0,-53 8 0,50-6 0,67-8 0,-139 16 0,7-1 0,0 0 0,0-1 0,13-5 0,-22 7 0,-1 0 0,0-1 0,0 1 0,0-1 0,0 0 0,0 0 0,0 0 0,-1 0 0,1-1 0,-1 1 0,1-1 0,-1 1 0,0-1 0,0 0 0,0 0 0,3-5 0,-4 3 0,1 1 0,-1-1 0,0 1 0,0-1 0,-1 0 0,1 1 0,-1-1 0,0 0 0,0 1 0,-2-8 0,0 0 0,-1 0 0,0 0 0,-6-13 0,-4-4-28,0 1 0,-2 1-1,-31-43 1,-68-68-861,42 62 838,-2 3 1,-4 3 0,-149-102 0,209 160-532,-30-14-1,36 21-5240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9:50.3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24575,'0'0'0,"1"0"0,0 1 0,-1-1 0,1 1 0,0-1 0,0 1 0,0-1 0,-1 1 0,1-1 0,0 1 0,-1 0 0,1 0 0,-1-1 0,1 1 0,-1 0 0,1 0 0,-1 0 0,1 1 0,1 0 0,12 26 0,-1 0 0,17 54 0,-9-21 0,-12-38 40,0-2 0,19 32 0,-23-45-189,1 0 1,-1 0-1,2-1 1,-1 0-1,1 0 1,0-1-1,0 0 1,0 0-1,11 5 1,7 3-6678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9:50.6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0,3 4 0,5 3 0,0 2-8191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3:11.4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0 116 24575,'0'-1'0,"1"1"0,-1 0 0,0-1 0,0 1 0,0 0 0,1-1 0,-1 1 0,0 0 0,0 0 0,1-1 0,-1 1 0,0 0 0,0 0 0,1-1 0,-1 1 0,0 0 0,1 0 0,-1 0 0,0 0 0,1 0 0,-1-1 0,0 1 0,1 0 0,0 0 0,1-1 0,14-4 0,0 0 0,34-5 0,-42 9 0,98-15 0,47-2-491,43 0-1473,38 3 1045,1087-6-1222,-1110 30 1908,-40 4-701,-53 1 679,-88-8 215,48 14 0,-67-17 140,-1 1-1,0 0 1,0 0-1,0 1 0,-1 1 1,1-1-1,-1 2 1,12 10-1,-1 7-2168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49:21.6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321 1 24575,'0'0'0,"-2"3"0,-11 12 0,-17 18 0,15-17 0,-14 18 0,15-14 0,0 2 0,2 0 0,0 0 0,1 1 0,2 0 0,0 1 0,-10 49 0,14-46 0,1 0 0,2 1 0,1 0 0,0-1 0,3 1 0,0 0 0,7 31 0,30 80 0,-23-89 0,10 60 0,-24-98 0,0 0 0,-1 0 0,-1 1 0,0-1 0,0 0 0,-4 18 0,3-24 0,-1 0 0,1-1 0,-1 1 0,0-1 0,-1 1 0,1-1 0,-1 0 0,0 0 0,-1 0 0,1 0 0,-1-1 0,0 1 0,0-1 0,0 0 0,-7 5 0,3-4-105,0-1 0,0 0 0,0 0 0,-1-1 0,0 0 0,1 0 0,-1-1 0,0 0 0,0-1 0,0 0 0,0 0 0,-10-1 0,-19-2-6721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3:11.7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35 232 24575,'-1'1'0,"0"-1"0,0 0 0,1 1 0,-1-1 0,0 1 0,0-1 0,1 1 0,-1-1 0,0 1 0,1 0 0,-2 0 0,-1 2 0,1-1 0,-14 12 0,16-13 0,-1-1 0,1 0 0,0 0 0,0 1 0,-1-1 0,1 0 0,0 1 0,0-1 0,-1 1 0,1-1 0,0 0 0,0 1 0,0-1 0,-1 1 0,1-1 0,0 0 0,0 1 0,0-1 0,0 1 0,0-1 0,0 1 0,0-1 0,0 1 0,0-1 0,0 0 0,0 1 0,0-1 0,1 1 0,-1-1 0,0 0 0,0 1 0,0-1 0,0 1 0,1-1 0,-1 0 0,0 1 0,0-1 0,1 0 0,-1 1 0,0-1 0,1 1 0,3 1 0,-1-1 0,1 1 0,0-1 0,0 0 0,5 1 0,37 7 0,1-3 0,56 1 0,85-2-528,51-8-1585,40-10 941,192-29-1506,738-161 0,-996 153 3656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3:13.9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209 19 24575,'-1'29'0,"-2"1"0,0-1 0,-2 1 0,-17 54 0,-52 107 0,39-107 0,25-57 0,-24 60 0,29-69 0,-1 0 0,-3 33 0,8-48 0,1 0 0,0 0 0,0 0 0,0 0 0,0 0 0,0 0 0,1 0 0,-1 0 0,1 0 0,0 0 0,0 0 0,0 0 0,0-1 0,1 1 0,-1 0 0,1-1 0,1 4 0,1-3 0,-1 1 0,1-1 0,0 0 0,0 0 0,0 0 0,0-1 0,1 1 0,-1-1 0,9 3 0,16 5 0,1-1 0,1-1 0,51 6 0,96-3 0,-147-11 0,-11 2 0,1-2 0,0 0 0,-1-2 0,31-5 0,-49 6 0,0 1 0,0-1 0,-1 1 0,1-1 0,0 0 0,0 0 0,-1 0 0,1 0 0,-1 0 0,1 0 0,-1 0 0,1 0 0,-1 0 0,1-1 0,-1 1 0,0-1 0,0 1 0,0-1 0,0 0 0,0 1 0,0-1 0,0 0 0,-1 1 0,1-1 0,-1 0 0,1 0 0,-1 0 0,0 0 0,1-2 0,-1-2 0,-1-1 0,1 0 0,-1 0 0,-1 0 0,1 1 0,-1-1 0,-3-6 0,-4-10 0,-1 1 0,-1 0 0,0 0 0,-17-21 0,-67-77 0,-185-162 0,204 209 0,65 63 0,1 0 0,0 0 0,0 0 0,-12-18 0,21 27-38,0 1 0,1-1 0,-1 0 1,1 0-1,-1 0 0,0 0 0,1-1 0,0 1 0,-1 0 0,1 0 0,0 0 0,0 0 0,-1 0 0,1 0 0,0 0 0,0-1 1,0 1-1,0 0 0,1 0 0,-1 0 0,0 0 0,0 0 0,1-1 0,-1 1 0,0 0 0,1 0 0,-1 0 0,1 0 0,0 0 1,-1 0-1,1 0 0,0 1 0,0-1 0,-1 0 0,2-1 0,16-10-6788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3:14.3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3 0,0 6 0,1 1 0,1-1 0,3 14 0,-2-8 0,60 303 0,-50-226 0,3 140 0,-25-78-1365,5-125-5461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3:14.7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 24575,'9'-1'0,"-1"-1"0,24 0 0,1 2 0,-1 1 0,0 2 0,0 1 0,0 1 0,-1 2 0,45 15 0,-57-15 0,-1 1 0,0 0 0,-1 1 0,0 1 0,0 0 0,24 22 0,-33-26 0,-2 0 0,1 1 0,-1-1 0,0 1 0,0 1 0,-1-1 0,0 1 0,0 0 0,-1 0 0,0 1 0,-1-1 0,0 1 0,0 0 0,0 0 0,-1 0 0,1 11 0,-3-13 0,0-1 0,0 1 0,-1 0 0,0 0 0,0 0 0,-1-1 0,1 1 0,-2-1 0,1 1 0,-4 6 0,1-4 0,0 0 0,-1-1 0,0 1 0,0-1 0,-15 14 0,-1-3 0,0-2 0,-2 0 0,-45 24 0,-52 22 65,63-34-1495,22-10-5396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3:15.3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90 1 24575,'0'0'0,"0"0"0,-2 2 0,-2 5 0,1 0 0,0 0 0,0 0 0,-2 11 0,1-1 0,-5 10 0,-9 31 0,-14 84 0,29-125 0,1 1 0,1 0 0,0 0 0,1 0 0,1 0 0,1 0 0,1 0 0,0 0 0,8 23 0,-9-37 0,-1 0 0,1 0 0,0 0 0,0-1 0,0 1 0,0 0 0,3 3 0,-3-6 0,-1 0 0,0 0 0,0 0 0,0 0 0,0 0 0,1-1 0,-1 1 0,0 0 0,1 0 0,-1-1 0,0 1 0,1-1 0,-1 0 0,1 1 0,-1-1 0,1 0 0,-1 0 0,1 0 0,-1 0 0,1 0 0,-1 0 0,3-1 0,-2 1 0,0-1 0,0 1 0,0-1 0,0 1 0,0-1 0,0 0 0,3-1 0,-1 6 0,88 101 91,-25-28-1547,1-2-5370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5:40.1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1758 15 24575,'-15'0'0,"4"0"0,-116-6-31,-357-2-480,-30 58 402,513-50 109,-219 31 0,3 14 0,203-41 0,1 0 0,-1 0 0,1 1 0,-19 11 0,31-16 8,0 1-1,1-1 1,-1 0-1,0 1 0,1-1 1,-1 0-1,1 1 1,-1-1-1,1 1 1,-1-1-1,1 1 0,-1-1 1,1 1-1,-1-1 1,1 1-1,-1 0 0,1-1 1,0 1-1,-1 0 1,1-1-1,0 1 1,0 0-1,0-1 0,-1 1 1,1 0-1,0-1 1,0 1-1,0 0 1,0 0-1,0-1 0,0 1 1,0 0-1,0-1 1,1 1-1,-1 0 0,0 0 1,0-1-1,1 1 1,-1-1-1,0 1 1,1 0-1,0 0 0,2 3 49,0 0-1,1-1 0,0 0 0,-1 0 1,7 4-1,-9-7-55,227 136 0,-179-109 0,249 123 0,-72-37 0,-217-108 0,-3-3 0,0 2 0,0-1 0,8 7 0,-13-9 0,0-1 0,0 1 0,0 0 0,0 0 0,0 0 0,0 1 0,0-1 0,0 0 0,-1 0 0,1 0 0,-1 0 0,1 1 0,0-1 0,-1 0 0,0 1 0,1-1 0,-1 0 0,0 1 0,0-1 0,0 1 0,0-1 0,0 0 0,0 2 0,-2 3 0,0 0 0,-1 0 0,1 0 0,-1-1 0,-1 1 0,1-1 0,-1 1 0,-8 8 0,4-5 0,-33 42-30,-3-2 0,-2-2-1,-2-2 1,-54 39 0,-112 58-750,-45 34 802,235-156-22,0 1 0,-25 28 0,42-40 0,0-1 0,0 1 0,1 1 0,0-1 0,0 1 0,1 0 0,1 0 0,0 1 0,-5 17 0,8-24 1,1 0 1,-1 0-1,1 0 1,0 0-1,0 0 1,0 1-1,1-1 1,-1 0-1,1 0 1,0 0-1,0 0 0,4 7 1,-2-5 45,0-1 0,0 0 0,0 0 0,1 0-1,0-1 1,0 1 0,0-1 0,6 4 0,5 3 47,1 0-1,0-2 1,0 0 0,35 13-1,-8-6-286,0-3 0,67 13-1,95-1-386,-95-20 356,-1-4 0,163-21 0,-141 0-768,214-59 0,-238 46-3383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5:40.6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24575,'1'16'0,"0"1"0,7 27 0,-5-25 0,80 411-824,-27-143 242,-15-78-622,63 341 786,-12-1-124,-90-538 510,25 228-173,-27-224-4179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5:41.2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73 24575,'24'-14'0,"-8"8"0,0 0 0,32-6 0,17-1-163,2 3-1,-1 3 0,1 2 1,83 7-1,-73 3-40,-1 5-1,1 2 1,105 32 0,-123-26 197,78 37 1,-105-40-131,-2 2 0,0 1 0,54 42-1,-71-49 127,-1 1 0,0 0 0,0 1 0,-1 0 0,-1 1 0,0 0 0,-1 1 0,-1 0 0,0 0-1,10 28 1,-14-29 12,0 0 0,-1 1 0,-1-1-1,0 1 1,-1-1 0,0 1 0,-1-1-1,-1 1 1,0-1 0,-1 1 0,-1-1-1,-8 28 1,2-19-17,-1-1 0,-1 0 0,-1 0 0,-1-1 0,0-1 0,-33 37-1,11-20-363,-1-1 0,-57 42-1,15-22 130,-2-3 0,-3-4-1,-131 58 1,156-83-3372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5:42.5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895 37 24575,'-1'-1'0,"1"1"0,0-1 0,-1 1 0,1-1 0,-1 1 0,1-1 0,-1 1 0,1 0 0,-1-1 0,1 1 0,-1 0 0,1-1 0,-1 1 0,0 0 0,-1-1 0,-6-3 0,-1 0 0,0 0 0,-1 1 0,1 1 0,-11-2 0,-53-4 0,33 7 0,-1 3 0,1 1 0,0 1 0,-1 3 0,2 1 0,-1 2 0,-46 18 0,62-18 0,0 1 0,0 0 0,-42 29 0,50-28 0,0 1 0,0 0 0,2 1 0,-1 1 0,-18 26 0,16-15-45,1-1-1,2 2 0,0 0 1,2 1-1,1 0 0,1 0 1,2 1-1,-6 38 1,7-24-24,2-1 1,3 1-1,1 0 1,2 0-1,8 52 1,-4-59 68,2-1 0,2 0 0,1-1 0,21 48 0,-23-64 0,0-1 0,2 0 0,0-1 0,0 0 0,2-1 0,0 0 0,0-1 0,2 0 0,0-1 0,16 12 0,-23-20 0,0 0 0,0-1 0,0 0 0,1-1 0,0 0 0,0 0 0,8 2 0,-11-4 0,0 0 0,0 0 0,0-1 0,0 0 0,1 0 0,-1 0 0,0-1 0,0 1 0,0-1 0,0 0 0,0-1 0,7-2 0,-4 0 38,1-1 1,-1 0-1,0 0 1,0-1 0,0 0-1,-1 0 1,0-1-1,10-12 1,44-67 410,-48 67-424,5-9-25,0-1 0,2 0 0,0 2 0,33-33 0,-47 54 0,-1 1 0,1 1 0,1-1 0,-1 1 0,1 0 0,-1 0 0,1 1 0,0 0 0,0 0 0,1 1 0,-1 0 0,0 0 0,1 0 0,-1 1 0,1 0 0,0 1 0,-1 0 0,1 0 0,0 0 0,-1 1 0,1 0 0,-1 1 0,1 0 0,-1 0 0,0 0 0,0 1 0,0 0 0,0 1 0,0 0 0,-1-1 0,12 10 0,-3 0 0,-1 2 0,1-1 0,-2 2 0,0 0 0,-1 0 0,10 19 0,53 114 0,-24-43 0,-38-82-1365,-4-6-5461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5:42.9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24575,'0'0'0,"0"0"0,1 2 0,7 8 0,10 20 0,9 23 0,6 20 0,-1 11 0,-2 3 0,-5-4 0,-3-13 0,-7-16 0,-5-17 0,-5-16-8191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49:22.0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 1 24575,'0'0'0,"0"0"0,0 0 0,-2 0 0,-2 0 0,-7 0 0,-3 0 0,1 0-8191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5:43.2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24575,'0'0'0,"2"0"0,6 3 0,16 2 0,12 0 0,1-1-8191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5:43.6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18 24575,'0'0'0,"0"0"0,0 0 0,1 0 0,7 3 0,16 5 0,20 1 0,22 2 0,13-4 0,6-4 0,8-6 0,11-11 0,1-7 0,-17 1-8191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5:43.9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24575,'0'0'0,"2"0"0,18 2 0,32 5 0,43 4 0,50 1 0,72-8-3684,-1-4-823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5:44.7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1667 0 24575,'-10'2'0,"0"0"0,-1 1 0,-17 7 0,1 0 0,-46 12 3,-85 13 0,-77 0-775,185-29 375,-21 4 298,-346 59-48,360-55 144,0 2 0,1 2 0,1 3 1,1 3-1,-58 34 0,83-41-61,-41 34-1,60-42 62,0-1 0,1 2 0,0-1 0,1 1 0,0 1 0,-12 21 1,18-28 2,0-1 0,1 1 0,-1 0 0,1 0 0,0 0 0,0-1 0,0 1 0,0 7 0,1-8 0,0-1 0,0 1 0,1 0 0,-1-1 0,1 1 0,-1-1 0,1 1 0,0-1 0,0 0 0,0 1 0,1-1 0,-1 0 0,0 1 0,3 2 0,2 1 0,-1-1 0,1 1 0,0-1 0,1-1 0,-1 1 0,1-1 0,8 5 0,57 22 0,37 4 122,115 24 0,-169-46-134,56 12 15,91 24-8,-5 12 38,-170-51 32,40 22 1,-58-28-64,-1 1 0,0 1 1,-1 0-1,1 0 0,-1 0 0,0 1 1,0 0-1,7 10 0,-12-14-2,0 0 0,0 0 0,-1 0 0,1 1 0,-1-1 0,1 0 0,-1 1 0,0-1 0,-1 0 0,1 1 0,0-1 0,-1 1 0,0 0 0,0-1 0,0 1 0,0-1 0,-1 1 0,1-1 0,-1 1 0,-1 3 0,-2 1 0,1 1 0,-2-1 0,1 0 0,-1 0 0,0 0 0,-12 12 0,-12 14-12,-2-2 0,-41 32 0,-78 50-258,-249 145 209,281-186 19,-30 28-169,143-97 211,-5 4 0,-13 14 0,21-21 0,0 1 0,1 0 0,-1 1 0,0-1 0,1 0 0,0 0 0,-1 1 0,1-1 0,0 1 0,0-1 0,0 1 0,0 4 0,1-6 0,0 1 0,0-1 0,0 1 0,0-1 0,1 1 0,-1-1 0,0 1 0,1-1 0,0 1 0,-1-1 0,1 0 0,0 1 0,-1-1 0,1 0 0,0 0 0,0 1 0,0-1 0,0 0 0,0 0 0,2 1 0,2 2 0,1 0 0,0 0 0,0 0 0,0-1 0,1 0 0,9 3 0,10 3 0,45 8 0,72 3-76,37-8-229,364-24-1003,-4-56 114,-370 38 606,-36 4-2351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5:45.1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24575,'3'9'0,"30"73"0,84 263-1055,-16 8-140,-87-302 1218,-13-48-62,126 487-2143,-95-342 1538,17 201-1,-45-287 497,-3-1-1,-2 1 1,-3 0 0,-2-1-1,-4 0 1,-19 72 0,8-69-1268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5:45.4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 24575,'17'-2'0,"1"2"0,-1 0 0,0 1 0,1 0 0,-1 2 0,0 0 0,0 1 0,26 9 0,-13-1 0,-1 1 0,-1 1 0,46 30 0,-53-29 0,-1 0 0,0 1 0,-1 1 0,18 20 0,-27-24 0,0-1 0,-1 2 0,0-1 0,-1 1 0,-1 0 0,0 1 0,8 24 0,-9-19 0,-2-1 0,-1 1 0,0 0 0,-1-1 0,-1 1 0,-1 0 0,-1 0 0,-1 0 0,-1 0 0,0-1 0,-1 1 0,-2-1 0,0 0 0,0 0 0,-2-1 0,-19 34 0,8-21 30,-2-2 0,0-1 0,-37 38 0,21-30-773,-73 54 1,63-56-6084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5:45.8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67 0 24575,'0'7'0,"-22"245"-56,-21 370-877,43-613 932,-1 30-5,1 1 1,2 0-1,7 44 0,-8-79 13,0 0 0,0 0 0,0 0 1,1 0-1,0 0 0,0 0 0,0-1 0,0 1 0,1-1 0,0 1 0,0-1 1,0 0-1,0 0 0,1-1 0,-1 1 0,1-1 0,0 1 0,0-1 0,1 0 1,-1-1-1,0 1 0,7 2 0,6 2 118,0-1-1,0-1 1,1-1 0,-1 0 0,1-1 0,21 1-1,-4-3-132,0-1 0,45-6 0,-43 0 30,-1-1 0,47-16 0,64-33-1820,-57 16-4661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5:46.2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101 737 24575,'0'0'0,"0"4"0,0 10 0,4 21 0,5 24 0,5 20 0,3 12 0,4 5 0,-1-1 0,-1-10 0,-5-20-8191</inkml:trace>
  <inkml:trace contextRef="#ctx0" brushRef="#br0" timeOffset="1">1 0 24575,'0'0'0,"0"0"0,0 0 0,0 0 0,0 0 0,2 0 0,4 4 0,3 3 0,1 0-8191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5:46.5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1 110 24575,'0'0'0,"9"0"0,25 4 0,30 3 0,32 2 0,28-2 0,19-5-1813,7-4 1813,-8-7 0,-11-12 0,-13-12-355,-17-5 355,-27 2-6023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5:46.9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24575,'46'87'0,"-27"-49"0,190 405-1277,-41 18-1,-82-116 1568,-18 3-1333,-66-336 944,6 27-4685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49:35.4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7981 63 24575,'-4'0'0,"0"-1"0,1 0 0,-1 1 0,0-1 0,1-1 0,-1 1 0,-3-2 0,-8-3 0,-27-7 10,-1 2 0,0 3 0,0 1-1,-1 1 1,0 3 0,-62 4 0,12 6-514,-183 38 1,-248 81-1618,505-121 1907,-209 56-215,-25 15-131,-23 21-1678,-99 55 252,6 15 0,-464 287 0,540-266 1986,9 12 0,-299 273 0,230-143 0,8 11 0,23-24 0,-455 405 0,518-486 0,-166 168 18,31 27-446,267-260 500,102-131 237,-34 70 0,50-89-59,2 0 0,0 0 1,1 1-1,2 0 0,0 1 0,1-1 1,1 1-1,0 36 0,5-32 617,5 28 1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5:47.2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24575,'5'87'0,"6"9"0,10 42-465,14 41-1398,114 438-189,31-6 1769,-176-600 255,47 146-403,11-8 204,-58-141 168,0 1 0,0-1 0,1 0 0,1 0-1,-1 0 1,1-1 0,8 9 0,3-5-2310</inkml:trace>
  <inkml:trace contextRef="#ctx0" brushRef="#br0" timeOffset="1">1165 1966 24575,'32'0'0,"59"-8"0,-78 5 0,0 0 0,0 0 0,0-1 0,0-1 0,-1 0 0,0-1 0,12-7 0,-12 5 0,-1 0 0,1-1 0,-2 0 0,1-1 0,-1 0 0,-1-1 0,16-21 0,-20 23 0,0 0 0,0 1 0,-1-2 0,0 1 0,0 0 0,-1-1 0,-1 0 0,0 1 0,0-1 0,0 0 0,-2 0 0,1-12 0,-2 8 0,-1-1 0,-1 1 0,0 0 0,-1 0 0,0 0 0,-1 0 0,-1 1 0,0-1 0,-14-19 0,8 14 0,-1 1 0,-1 0 0,0 1 0,-2 1 0,-27-23 0,30 29 0,-1 0 0,0 1 0,0 1 0,0 1 0,-1 0 0,0 1 0,-1 0 0,1 1 0,-22-4 0,25 7 0,0 1 0,0 0 0,0 0 0,-1 1 0,1 1 0,0 0 0,0 0 0,0 1 0,0 1 0,0 0 0,0 1 0,-22 10 0,30-12 0,-1 1 0,0-1 0,1 1 0,-1 0 0,1 1 0,0-1 0,0 1 0,0 0 0,1 0 0,-1 0 0,1 0 0,0 1 0,0 0 0,1-1 0,-1 1 0,1 0 0,0 0 0,0 0 0,1 0 0,0 1 0,-1-1 0,2 0 0,-1 1 0,1-1 0,-1 0 0,2 1 0,0 9 0,1-1-455,1-1 0,6 20 0,12 22-6371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5:47.6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799 5 24575,'-35'-4'0,"14"4"0,0 1 0,1 1 0,-1 1 0,-32 10 0,19-3 0,-64 30 0,73-28 0,0 2 0,1 0 0,1 2 0,0 0 0,1 2 0,1 0 0,-25 29 0,35-34 0,1-1 0,1 2 0,-1-1 0,2 1 0,0 1 0,1-1 0,0 1 0,1 1 0,1-1 0,1 1 0,0 0 0,1 0 0,0 0 0,0 17 0,4-10 0,1 0 0,0 0 0,2 0 0,1-1 0,0 1 0,2-1 0,0 0 0,21 39 0,7 4 0,62 85 0,-91-141 0,-1-2 0,-1-1 0,1 1 0,-1-1 0,-1 1 0,1 1 0,2 8 0,-6-14 0,1-1 0,-1 1 0,0-1 0,0 1 0,0-1 0,0 0 0,0 1 0,0-1 0,0 1 0,0-1 0,-1 1 0,1-1 0,-1 0 0,1 1 0,-1-1 0,1 0 0,-2 3 0,0-2 0,0 1 0,-1-1 0,1 0 0,0 1 0,-1-1 0,1 0 0,-5 2 0,-5 3 0,-1-1 0,0 1 0,-26 7 0,-45 8 0,70-18 0,-142 26-7,95-20-1351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5:48.0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583 0 24575,'-1'0'0,"-1"1"0,1-1 0,-1 0 0,1 1 0,-1-1 0,1 1 0,-1 0 0,1-1 0,-1 1 0,1 0 0,0 0 0,-3 2 0,-15 15 0,15-14 0,-7 8 0,2 1 0,-1-1 0,1 1 0,1 1 0,1 0 0,0 0 0,-9 25 0,6-9 0,2 1 0,-8 61 0,11-47-142,3 0 0,2 0 1,1 0-1,14 78 0,-3-62 94,3 0 1,43 110-1,-33-111 48,17 42 0,-36-83 0,0 1 0,-1 0 0,3 26 0,-7-39 0,-1 0 0,0 0 0,0 0 0,0 0 0,-1 0 0,0 0 0,0 0 0,-1 0 0,0-1 0,0 1 0,-1 0 0,1-1 0,-6 9 0,2-7 0,0 0 0,0 0 0,-1 0 0,0-1 0,-1 0 0,1 0 0,-1-1 0,-16 10 0,-7 1 0,0 0 0,-1-3 0,-53 18 0,-107 16 0,80-32-1223,82-14-4893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5:48.4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109 782 24575,'1'-10'0,"0"-1"0,1 0 0,0 0 0,1 1 0,0-1 0,10-19 0,-1 1 0,0-9 0,-2 0 0,-1 0 0,-2 0 0,-1-1 0,-2 0 0,-2-1 0,-2 1 0,-1 0 0,-2 0 0,-13-63 0,11 82 0,0 1 0,-12-28 0,14 40 0,0-1 0,-1 1 0,-1 0 0,1 0 0,-1 0 0,0 1 0,-1-1 0,-8-7 0,13 13 0,0 0 0,-1-1 0,1 1 0,-1 0 0,1 0 0,-1 0 0,0 0 0,1 0 0,-1 1 0,0-1 0,0 0 0,1 1 0,-1-1 0,0 1 0,0 0 0,0-1 0,0 1 0,0 0 0,1 0 0,-1 0 0,0 1 0,0-1 0,0 0 0,0 1 0,0-1 0,-2 2 0,1 0 0,0 0 0,0 0 0,1 0 0,-1 1 0,1-1 0,0 1 0,-1-1 0,1 1 0,0 0 0,1 0 0,-1 0 0,0 0 0,1 0 0,-2 5 0,-1 4 0,1-1 0,0 1 0,1 0 0,-2 20 0,3-7 0,4 36 0,1-21-88,3-1 0,1 0 0,2 0 0,1-1-1,3 0 1,0-1 0,3 0 0,1-2 0,1 0 0,3-1-1,0-1 1,32 36 0,-36-50 88,0 0 0,1-1 0,1-1 0,0-1 0,1-1 0,1-1 0,0 0 0,1-2 0,0-1 0,1-1 0,1 0 0,-1-2 0,1-1 0,1-1 0,-1-1 0,1-2 0,0 0 0,0-2 0,52-3 0,-50-2 0,0-1 0,-1-1 0,1-1 0,-2-2 0,43-19 0,-34 11 0,-2-2 0,0-1 0,49-40 0,-33 16 0,-1-2 0,-3-2 0,-1-2 0,56-85 0,-40 40 0,29-39 0,-85 129 0,0-1 0,1 1 0,0 0 0,6-5 0,-9 9 0,-1 0 0,0 0 0,1 0 0,-1 0 0,1 0 0,0 0 0,-1 1 0,1-1 0,0 1 0,-1-1 0,1 1 0,0 0 0,-1 0 0,1 0 0,0 0 0,0 0 0,-1 0 0,1 0 0,0 0 0,0 1 0,2 0 0,0 1 0,0 0 0,0 0 0,0 1 0,-1-1 0,1 1 0,-1 0 0,0 0 0,0 0 0,0 1 0,3 3 0,5 9 0,1 1 0,12 28 0,0 6-111,-3 2-1,-2 0 1,-3 2-1,-1-1 1,-4 2-1,6 62 1,-13-78 16,-2 0 0,-1 0 0,-2 0 0,-2 0 0,-2-1 0,-2 1 0,-1-1 0,-2-1 0,-1 1 0,-19 40 0,-27 33-5125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5:54.2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24575,'0'7'0,"1"46"8,14 81-1,20 50-129,-23-130-38,20 101-313,113 569-2394,-125-614 2811,46 226-473,-55-292 147,27 69 0,-19-71-2853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5:54.6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24575,'0'2'0,"0"6"0,2 11 0,4 16 0,7 27 0,9 36 0,10 31 0,12 21-1584,8 18 1584,7 7 0,-1-6 0,-2-10 0,-4-12 0,-8-11 0,-9-16-748,-13-17 748,-10-20 0,-7-25-5859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5:55.0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1 384 24575,'3'4'0,"10"11"0,27 30 0,38 29 0,42 22-489,-42-42-293,2-3 0,3-3 1,2-5-1,163 60 0,-149-71 712,0-4 0,2-5-1,1-4 1,136 7 0,-162-23-81,-1-3 0,1-3 0,-1-4 0,90-20 0,-103 13 25,-2-3 0,0-3 1,-2-2-1,0-3 0,77-46 0,-73 33 59,-2-3 0,-2-2 0,-2-3 0,-2-2 0,-2-3 0,-3-1 0,-1-3 0,-3-2 0,68-116 0,-23-2-143,-61 112-842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5:56.4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 21 24575,'-5'-5'0,"-8"-9"0,10 13 0,6 6 0,35 63 0,19 44-483,67 184 0,10 129-484,-121-379 970,51 169 22,15-9-168,-63-173 1,1-1 0,27 38 0,-32-53-38,2 0 1,0-1-1,0-1 0,2-1 0,19 15 0,16 4-4458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5:56.8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1 169 24575,'0'0'0,"2"-2"0,8-4 0,14-9 0,20-8 0,29-3 0,31-2 0,18 5 0,6 5-879,-5 5 879,-18 4 0,-28 4-7312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5:57.1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38 24575,'0'0'0,"6"-2"0,24-3 0,38-2 0,46 0 0,46 1 0,66 0-4081,-7 1-29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46:35.8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0 170 24575,'0'0'0,"0"0"0,4 0 0,15 2 0,21 3 0,18 1 0,22-1 0,22-3 0,18-7 0,4-6-797,-9-6 797,-12-6 0,-15-8 0,-18-5 0,-19 0 0,-17 5-7394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49:36.3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24575,'0'0'0,"2"5"0,21 18 0,-15-16 0,-1 1 0,1 0 0,10 16 0,-9-8 0,0 1 0,-1 1 0,-1-1 0,9 36 0,11 77 0,-27-129 0,24 170 0,-20-121 0,-4 73 0,-1-110 0,-2-26 0,-2-45 0,2 0 0,3-1 0,12-91 0,-11 144 0,12-67 0,-12 65 0,2 1 0,-1-1 0,1 1 0,0 0 0,0 0 0,1 0 0,5-7 0,-8 13 0,0 0 0,0 0 0,0-1 0,1 1 0,-1 0 0,0 0 0,1 0 0,-1 0 0,1 1 0,0-1 0,-1 0 0,1 1 0,-1-1 0,1 1 0,0-1 0,0 1 0,-1 0 0,1 0 0,0-1 0,-1 1 0,1 1 0,0-1 0,0 0 0,-1 0 0,1 1 0,0-1 0,-1 1 0,3 0 0,5 2 0,0 1 0,-1 0 0,16 11 0,-21-13 0,41 28 36,47 42 0,37 43-550,-86-76-409,-4-4-5903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5:57.5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487 1 24575,'-30'0'0,"0"2"0,0 1 0,1 1 0,-1 1 0,1 2 0,0 1 0,-38 16 0,50-16 0,1 0 0,0 1 0,1 1 0,0 0 0,-22 20 0,27-20 0,0 0 0,1 1 0,0 0 0,0 1 0,1 0 0,1 0 0,-11 23 0,15-28 0,0 1 0,1-1 0,0 1 0,0-1 0,0 1 0,1 0 0,1-1 0,-1 12 0,1-16 0,0-1 0,1 1 0,-1 0 0,1 0 0,-1-1 0,1 1 0,0 0 0,0-1 0,0 1 0,1 0 0,-1-1 0,1 0 0,-1 1 0,1-1 0,0 0 0,0 0 0,0 0 0,0 0 0,0 0 0,0 0 0,1-1 0,-1 1 0,0-1 0,1 1 0,4 1 0,0-1 0,0 0 0,0-1 0,0 0 0,0 0 0,0 0 0,0-1 0,0 0 0,0 0 0,0-1 0,0 0 0,0 0 0,-1 0 0,1-1 0,8-3 0,-1-1 0,0 0 0,0-1 0,0 0 0,-1-1 0,18-15 0,-14 8 0,0 0 0,-2-1 0,0 0 0,22-32 0,-28 35 0,-1 0 0,0-1 0,-1 0 0,-1 0 0,0-1 0,-1 0 0,5-22 0,-10 29 0,2-3 0,-2 11 0,0 1 0,0-1 0,0 0 0,0 0 0,0 0 0,0 0 0,0 0 0,0 0 0,0 0 0,0 0 0,0 0 0,0 0 0,0 0 0,0 0 0,0 0 0,0 0 0,0 1 0,0-1 0,0 0 0,0 0 0,1 0 0,-1 0 0,0 0 0,0 0 0,0 0 0,0 0 0,0 0 0,0 0 0,0 0 0,0 0 0,0 0 0,0 0 0,0 0 0,1 0 0,-1 0 0,0 0 0,0 0 0,0 0 0,0 0 0,0 0 0,0 0 0,0 0 0,0 0 0,0 0 0,0 0 0,0-1 0,0 1 0,1 0 0,-1 0 0,0 0 0,0 0 0,0 0 0,0 0 0,0 0 0,0 0 0,0 0 0,0 0 0,0 0 0,0 0 0,0 0 0,0 0 0,0-1 0,0 1 0,0 0 0,0 0 0,0 0 0,13 18 0,30 31 0,224 195-945,-174-164 765,-2 1-998,-15-13-4710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5:57.9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1385 24575,'-4'-47'0,"3"34"0,0 0 0,1-27 0,1 36 0,-1-1 0,1 1 0,0 0 0,0-1 0,1 1 0,-1 0 0,1 0 0,0 0 0,0 0 0,1 0 0,-1 1 0,7-8 0,-5 7 0,1-1 0,0 1 0,0 0 0,0 0 0,1 0 0,-1 1 0,1 0 0,0 0 0,12-4 0,-9 5 0,1-1 0,0 1 0,0 1 0,0 0 0,19 0 0,-9 3 0,-1 0 0,1 2 0,-1 0 0,0 1 0,0 0 0,21 10 0,-22-6 0,0 0 0,-1 1 0,0 0 0,0 2 0,-1 0 0,-1 1 0,0 0 0,0 1 0,-2 1 0,0 0 0,0 1 0,-2 0 0,0 1 0,-1 0 0,0 1 0,-2 0 0,0 1 0,-1-1 0,0 2 0,-2-1 0,-1 1 0,0-1 0,1 24 0,-4-24 0,0 0 0,-2 0 0,-5 37 0,4-48 0,1 1 0,-2-1 0,1 0 0,-1 0 0,0 0 0,-1 0 0,0 0 0,0-1 0,-1 1 0,-9 10 0,12-16 0,1-1 0,0 1 0,-1-1 0,1 1 0,-1-1 0,1 0 0,-1 0 0,0 0 0,1 0 0,-1 0 0,0 0 0,0-1 0,0 1 0,0-1 0,0 1 0,0-1 0,0 1 0,0-1 0,0 0 0,1 0 0,-1 0 0,0 0 0,-3-1 0,2 0 0,0 0 0,1 0 0,-1-1 0,1 1 0,-1-1 0,1 1 0,-1-1 0,1 0 0,0 0 0,0 0 0,0 0 0,0 0 0,0-1 0,0 1 0,1 0 0,-2-4 0,-3-4 0,1-1 0,1 1 0,0-1 0,0 0 0,-2-16 0,-6-65 0,6-5-430,11-150 0,34-96-431,-16 203 861,7 2 0,82-236 0,-60 247 0,-42 106 0,1 1 0,1 0 0,25-32 0,-35 50 0,0-1 0,0 1 0,0-1 0,1 1 0,-1 0 0,1-1 0,-1 1 0,1 0 0,0 1 0,-1-1 0,1 1 0,0-1 0,0 1 0,1 0 0,-1 0 0,4-1 0,-5 2 0,0 0 0,0 0 0,0 0 0,0 0 0,0 1 0,0-1 0,0 1 0,-1-1 0,1 1 0,0 0 0,3 1 0,-2 1 0,1-1 0,-1 1 0,1-1 0,-1 1 0,0 0 0,3 5 0,5 6 0,-1 0 0,-1 1 0,10 20 0,21 58 0,97 341-164,-122-379-29,188 658-1545,-174-614 1182,18 116 0,-39-162-2707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5:58.3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1 275 24575,'0'0'0,"7"-4"0,23-8 0,37-15 0,54-15 0,51-12 0,66-16-4242,-8 4 293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6:00.5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1 130 24575,'0'0'0,"0"0"0,0 0 0,8-1 0,314-37 0,-280 32 0,493-72-1365,-493 72-5461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6:00.8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0 117 24575,'0'0'0,"0"0"0,2 0 0,14 4 0,23 5 0,28 5 0,29 2 0,27-4 0,14-6-1185,-4-9 1185,-12-14 0,-20-14-324,-23-10 324,-23-5 0,-20 6-6682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6:01.2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98 0 24575,'0'0'0,"4"0"0,7 0 0,14 6 0,29 23 0,29 32 0,16 39 0,-1 42-1834,-25 37 1834,-42 31 0,-51 21-2789,-53 8 2789,-47-4 0,-62 7-3409,2-37 3250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6:02.2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24575,'0'1'0,"0"0"0,0 0 0,0 0 0,1 0 0,-1 0 0,0 0 0,0-1 0,1 1 0,-1 0 0,0 0 0,1 0 0,-1 0 0,2 1 0,1 3 0,40 59 0,-22-35 0,55 82-530,-4 4-1,74 161 1,-94-149 530,-5 1 0,-6 3 0,46 265 0,-76-327-570,4 139 0,-17-159-4890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6:02.6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64 0 24575,'8'1'0,"3"2"0,-1 1 0,1 0 0,-1 1 0,18 10 0,39 30 0,-57-38 0,28 21 0,60 55 0,-86-71 0,-1 1 0,0 0 0,0 0 0,-1 1 0,-1 0 0,-1 1 0,0 0 0,8 22 0,-10-18 0,-1 0 0,-1 0 0,-1 0 0,-1 1 0,0-1 0,-2 1 0,0-1 0,-1 1 0,-1-1 0,-1 0 0,0 1 0,-2-1 0,0 0 0,-1-1 0,-13 28 0,2-15-14,0-1-1,-2-1 0,-26 32 0,-75 74-709,-34 22-642,97-102-4676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6:03.3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24575,'1'8'0,"53"283"0,-37-179 0,3 118 0,-21-211 0,-1-13 0,2-6 0,0 0 0,0 0 0,-1 0 0,1 0 0,0 0 0,0-1 0,-1 1 0,1 0 0,0 0 0,0 0 0,0 0 0,-1 0 0,1-1 0,0 1 0,0 0 0,0 0 0,0 0 0,-1-1 0,1 1 0,0 0 0,0 0 0,0-1 0,0 1 0,0 0 0,0 0 0,0-1 0,0 1 0,-7-16 0,1 0 0,0-1 0,-3-21 0,-6-55 0,10 45 0,1-1 0,3 0 0,2 0 0,11-80 0,-10 118 0,1 0 0,-1-1 0,2 1 0,-1 1 0,2-1 0,8-16 0,-12 24 0,1 0 0,0 0 0,1 0 0,-1 0 0,0 1 0,1-1 0,0 1 0,0-1 0,-1 1 0,1 0 0,1 0 0,-1 0 0,0 1 0,0-1 0,1 1 0,-1-1 0,1 1 0,-1 0 0,1 1 0,-1-1 0,1 1 0,0-1 0,-1 1 0,5 0 0,2 1 0,-1 1 0,0 0 0,0 0 0,0 1 0,0 0 0,0 1 0,0-1 0,11 8 0,2 3 0,37 30 0,-29-18 0,-1 0 0,43 53 0,-56-59 0,-1 0 0,-2 1 0,0 1 0,-1 0 0,13 32 0,-23-47 0,1-1 0,-1 1 0,-1-1 0,1 1 0,-1 0 0,1 11 0,12-50 0,20-49 0,10-23 0,-33 82 0,1-1 0,20-27 0,-28 44 0,1 0 0,-1 1 0,1 0 0,0 0 0,0 1 0,11-8 0,-13 10 0,1 0 0,-1 0 0,1 1 0,0-1 0,-1 1 0,1 0 0,0 0 0,0 0 0,0 0 0,0 1 0,0 0 0,0 0 0,5 0 0,0 2 0,1 0 0,-1 0 0,1 1 0,-1 0 0,0 0 0,0 1 0,0 1 0,-1-1 0,1 1 0,-1 1 0,8 7 0,2 2 0,0 1 0,-2 1 0,24 30 0,-13-9 0,-2 1 0,-2 0 0,24 58 0,42 132 0,-83-214 0,19 60 0,-11-29 0,31 63 0,-43-105-103,5 7-1159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6:03.6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1 0,4 7 0,5 14 0,4 15 0,4 23 0,2 24 0,-2 15 0,-2 2 0,-7-11 0,-4-18 0,-3-20 0,-2-19-8191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49:36.7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416 530 24575,'1'-1'0,"-1"0"0,1-1 0,-1 1 0,1 0 0,-1 0 0,1 0 0,0 0 0,0 0 0,-1 0 0,1 0 0,2-1 0,4-6 0,1 0 0,-1-1 0,-1 0 0,0 0 0,0 0 0,0-1 0,-2 0 0,1 0 0,-1 0 0,0-1 0,-1 1 0,3-23 0,-4 21 0,-1 0 0,-1 0 0,0-1 0,-1 1 0,-1 0 0,1 0 0,-2 0 0,0 0 0,0 0 0,-1 1 0,-9-18 0,5 13 0,-1 1 0,0 1 0,-1 0 0,-1 0 0,0 1 0,-1 1 0,0 0 0,-1 0 0,0 1 0,-1 1 0,-16-9 0,19 12 0,-1 1 0,1 0 0,-1 1 0,0 0 0,-1 1 0,1 0 0,-1 1 0,1 1 0,-1 0 0,0 1 0,0 0 0,0 1 0,0 0 0,0 1 0,-17 3 0,23-2 0,0 0 0,0 0 0,0 1 0,1 0 0,-1 0 0,1 1 0,0-1 0,0 1 0,-9 8 0,12-10 0,1 1 0,-1-1 0,1 1 0,0 0 0,0-1 0,0 1 0,0 0 0,0 0 0,1 1 0,-1-1 0,1 0 0,0 0 0,0 1 0,0-1 0,1 1 0,-1-1 0,1 0 0,-1 1 0,1-1 0,0 1 0,2 6 0,-1-5 0,0 0 0,1-1 0,-1 1 0,1 0 0,1-1 0,-1 1 0,1-1 0,-1 0 0,7 7 0,1 0 0,1 0 0,13 11 0,10 4-93,1-1-1,1-2 1,0-1-1,2-1 0,1-3 1,69 23-1,-53-24-225,1-3-1,0-2 1,1-3-1,84 4 1,-45-13-5620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6:04.0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0,0 2 0,0 4 0,0 8 0,2 6 0,1 4 0,-1-2 0,0-5-8191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6:04.4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542 1 24575,'-2'3'0,"0"1"0,0-1 0,-1 0 0,1 0 0,-1 0 0,0 0 0,0 0 0,-4 3 0,-4 1 0,-15 9 0,-25 9 0,-106 36 0,98-41 0,-81 39 0,131-54 0,1 0 0,-1 0 0,-9 8 0,16-11 0,-1 0 0,1 1 0,0-1 0,0 0 0,0 1 0,0 0 0,0-1 0,1 1 0,-1 0 0,1 0 0,0 0 0,0 0 0,0 0 0,-1 4 0,2-1 0,0 0 0,0 0 0,0 0 0,1 0 0,0 0 0,0 0 0,0 0 0,1 0 0,0 0 0,0 0 0,0 0 0,1-1 0,4 7 0,5 8 0,1-1 0,17 19 0,0-3 0,2-1 0,2-2 0,1-1 0,1-1 0,58 35 0,-93-64 0,13 7 0,-1 0 0,16 16 0,-25-21 0,-1 1 0,1-1 0,-1 1 0,0 0 0,0 0 0,-1 0 0,1 1 0,-1-1 0,0 0 0,0 1 0,2 7 0,-4-8 0,2-1 0,-1 0 0,0 1 0,1-1 0,-1 0 0,1 0 0,0 0 0,0 0 0,0-1 0,0 1 0,1 0 0,2 2 0,4 2 0,0-1 0,15 9 0,-17-11 0,1 1 0,-1-1 0,0 2 0,0-1 0,8 9 0,-10-8 4,-1-1 0,0 1-1,-1 0 1,0 0 0,0 1 0,0-1-1,-1 1 1,0-1 0,2 10 0,1 8-94,0 32 1,0-11-1135,-1-11-5602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6:05.0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24575,'1'10'0,"0"2"0,1-1 0,0 1 0,1-1 0,4 13 0,-6-21 0,32 93-493,51 100-1,-57-137-11,-6-13 579,126 288-1254,-13 7-255,56 266-493,-179-566-302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6:05.3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24575,'15'9'0,"1"4"0,0 2 0,-1 0 0,19 24 0,37 54 0,-17-12-630,-4 2 0,69 158 0,42 198 418,-11 92 212,-136-469-420,-3 0-1,-3 1 1,1 125-1,-14-104-3986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6:05.7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1 579 24575,'0'0'0,"0"-2"0,5-6 0,16-19 0,22-26 0,29-19 0,29-10 0,21 0-1261,10 8 1261,8 12 0,2 12 0,-3 16 0,-12 13 0,-17 10 0,-17 11-84,-15 9 84,-16 6 0,-20 2-6846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6:06.2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379 1 24575,'-7'5'0,"0"6"0,0 1 0,1-1 0,-9 25 0,4-9 0,-34 71 0,-4-1 0,-106 154 0,81-159 0,74-92 0,0 1 0,0-1 0,0 0 0,-1 0 0,1 0 0,0 0 0,0 0 0,0 0 0,0 1 0,-1-1 0,1 0 0,0 0 0,0 0 0,0 1 0,0-1 0,0 0 0,0 0 0,0 0 0,0 1 0,0-1 0,0 0 0,0 0 0,0 0 0,-1 1 0,1-1 0,0 0 0,1 0 0,-1 0 0,0 1 0,0-1 0,0 0 0,0 0 0,0 1 0,0-1 0,0 0 0,0 0 0,0 0 0,0 0 0,0 1 0,1-1 0,-1 0 0,0 0 0,14 1 0,14-3 0,0-2 0,37-9 0,49-18 0,158-66-1167,-3-17 232,-160 68 1146,46-20-1261,-26 12-4200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6:06.9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131 1 24575,'-5'0'0,"-1"0"0,0 1 0,1 0 0,-1 0 0,0 0 0,1 1 0,0 0 0,-1 0 0,1 0 0,0 1 0,0 0 0,0 0 0,0 0 0,1 0 0,-1 1 0,1 0 0,0 0 0,0 0 0,0 0 0,0 1 0,1-1 0,0 1 0,0 0 0,0 0 0,1 0 0,-1 0 0,-2 12 0,3-9-1,1 0 1,0 0-1,1 0 0,0 0 0,0 0 1,0 0-1,1 0 0,0 0 0,4 13 0,-1-9 4,0-1 1,1 1-1,1-1 0,0 1 0,11 14 0,6 5-43,2-2 0,58 52 0,-76-75 21,47 44-81,135 131-262,-153-143 303,-2 2 0,56 86 0,-78-104 57,0 0-1,-2 1 1,-1 0 0,-1 1 0,-1 0 0,-1 0-1,-1 1 1,-1 0 0,-1 0 0,-1 0 0,-1 0-1,-4 35 1,0-31 0,-1 0-1,-2-1 0,-1 0 1,-1 0-1,-1-1 1,-1 0-1,-2 0 0,0-1 1,-2-1-1,-24 34 1,26-43-244,-1 0 0,-1-1 1,0 0-1,-31 24 1,24-24-5894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6:07.3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24575,'0'0'0,"0"2"0,3 10 0,6 18 0,10 34 0,14 41 0,8 36 0,8 37-2147,2 23 2147,0 12 0,-2 6-2557,-5-9 2557,-3-23 0,-1-25-1282,-2-28 1282,-4-32-355,-7-33-1495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6:08.0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1467 24575,'157'147'0,"-109"-108"0,74 47 0,-120-85 0,31 18 0,-30-17 0,1-1 0,-1 0 0,1 0 0,-1 0 0,1 0 0,-1 0 0,7 0 0,-9-1 0,0 0 0,1 0 0,-1 0 0,0 0 0,1-1 0,-1 1 0,0 0 0,0-1 0,0 1 0,1-1 0,-1 1 0,0-1 0,0 1 0,0-1 0,0 0 0,0 0 0,0 0 0,0 1 0,0-1 0,0 0 0,0 0 0,0 0 0,-1 0 0,1-1 0,0 1 0,-1 0 0,1 0 0,-1 0 0,1 0 0,-1-1 0,1 0 0,0-3 0,-1 0 0,1 1 0,-1-1 0,0 0 0,0 0 0,0 1 0,-2-9 0,-2-2 0,0 0 0,-1 0 0,0 0 0,-10-18 0,-36-56 0,44 77 0,-59-92 0,-29-49 0,15-6 0,74 145 0,0-1 0,1 1 0,1-1 0,-3-17 0,7 27 0,-1 0 0,1 0 0,0 0 0,0 0 0,0 0 0,1 1 0,-1-1 0,1 0 0,0 0 0,1 1 0,-1-1 0,1 1 0,0-1 0,0 1 0,0-1 0,6-6 0,-2 4 0,0 1 0,1 0 0,-1 0 0,1 1 0,1 0 0,-1 0 0,1 1 0,-1 0 0,17-6 0,-9 5 0,0 0 0,1 1 0,0 1 0,24-3 0,-27 6 0,0 0 0,0 0 0,0 1 0,0 1 0,-1 0 0,17 5 0,-11-1 0,1 1 0,-1 0 0,25 16 0,0 4 0,-2 2 0,46 43 0,130 135 0,-110-99 0,-99-100 0,-4-4 0,0 1 0,1-2 0,-1 1 0,0 0 0,9 4 0,-12-8 0,0 1 0,0-1 0,1 1 0,-1-1 0,0 0 0,0 1 0,0-1 0,1 0 0,-1 0 0,0 0 0,0 0 0,1 0 0,-1 0 0,0 0 0,0 0 0,1-1 0,-1 1 0,0 0 0,0-1 0,0 1 0,1-1 0,-1 1 0,0-1 0,0 0 0,0 0 0,0 1 0,0-1 0,0 0 0,0 0 0,1-2 0,5-6 0,0 0 0,-1-1 0,-1 1 0,1-2 0,-1 1 0,3-11 0,5-10 0,-3 10 0,1-1 0,1 2 0,1 0 0,0 0 0,2 1 0,0 1 0,1 0 0,1 1 0,1 1 0,23-17 0,-10 13 0,1 1 0,0 1 0,67-24 0,108-23 0,-144 48 0,-43 11 0,-1 0 0,28-14 0,-42 18 0,1-1 0,-1-1 0,0 1 0,0-1 0,0 0 0,0 0 0,-1 0 0,0-1 0,0 0 0,0 0 0,0 0 0,3-7 0,-4 6 0,0-1 0,0 0 0,-1 0 0,0 0 0,-1 0 0,0-1 0,0 1 0,0 0 0,-1-1 0,0 1 0,0 0 0,-3-15 0,-1 6 0,0 1 0,0-1 0,-2 1 0,0 0 0,-9-15 0,1 4-96,-2 0-1,-1 2 1,-1 0 0,-32-32-1,5 12-144,-57-43 0,24 28-361,-163-90 0,167 111-5421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6:08.8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626 1785 24575,'-4'0'0,"-1"-1"0,1 0 0,-1 0 0,1-1 0,0 1 0,-1-1 0,1 0 0,0 0 0,-5-4 0,3 2 0,-18-10 5,1-2-1,0-1 1,1-1-1,-36-38 1,25 20-107,3-2 1,-30-47-1,21 19-81,2-2 0,4-1-1,3-2 1,-38-131 0,40 92 18,5 0 1,-13-183-1,32 229 165,8-127 0,-3 175 0,2-1 0,0 1 0,0 0 0,11-28 0,-11 38 0,-1 0 0,2 0 0,-1 1 0,1-1 0,-1 1 0,1-1 0,1 1 0,-1 0 0,1 1 0,0-1 0,0 1 0,0 0 0,1 0 0,6-3 0,-4 3-1,0 1 1,0-1-1,0 2 0,0-1 1,1 1-1,-1 0 0,1 1 0,14-1 1,-11 2-1,0 1 0,1 0-1,-1 1 1,0 0 0,17 6 0,-2 2 14,0 1 0,-1 1 0,-1 2-1,38 26 1,-7 1 36,-1 2-1,-2 3 0,-3 2 1,-1 3-1,44 60 0,-30-27-105,-4 4 0,81 160 0,-111-182 57,-26-60 2,-1-7-5,-3-11 167,1 10-98,-13-132 1193,-3-46-1526,7 16-117,14-192 0,-4 338 384,1 1 0,0 0 0,6-19 0,-7 34-2,-1 0 0,1 1-1,0-1 1,0 0-1,0 0 1,0 1-1,0-1 1,2-2-1,-3 3 2,1 1-1,-1-1 1,1 1 0,0-1-1,-1 1 1,1-1-1,0 1 1,0 0 0,-1-1-1,1 1 1,0 0 0,0 0-1,-1-1 1,1 1-1,2 0 1,0 0 20,-1 1-1,1-1 1,0 1-1,0 0 1,-1 0-1,1 0 1,0 0-1,-1 0 1,1 1 0,-1-1-1,5 4 1,26 21 278,-1 1-1,40 44 1,-6 1-854,-3 3 0,85 134 0,-89-112 324,-5 2 0,41 107 1,-63-123-821,-13-22-3716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49:37.1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24575,'0'0'0,"0"4"0,2 5 0,4 4 0,9 8 0,17 12 0,28 19 0,25 22 0,12 15 0,5 6-1087,-4 0 1087,-3-5 0,-8-7 0,-9-10 0,-11-9-86,-14-9 86,-14-13 0,-14-13-7018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6:09.2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326 984 24575,'9'-18'0,"-1"0"0,-2 0 0,1 0 0,4-28 0,6-79 0,-12 58-131,-3 1 0,-3-1-1,-3 1 1,-21-114-1,19 156 132,0 0 0,-2 1 0,-1 0 0,0 0 0,-24-39 0,26 51 0,-1 1 0,0-1 0,0 2 0,-1-1 0,-14-11 0,16 16 0,0 0 0,-1 0 0,1 0 0,-1 1 0,0 1 0,0-1 0,-1 1 0,-14-3 0,19 5 8,0 0 0,-1 0-1,1 1 1,0 0 0,-1 0-1,1 0 1,0 0 0,-1 1-1,1 0 1,0 0 0,-1 0-1,1 0 1,0 1 0,0-1-1,0 1 1,0 0 0,1 0-1,-1 1 1,0-1 0,1 1-1,-1 0 1,1 0 0,0 0-1,-3 4 1,1-1 19,1 1 1,-1 0-1,1 0 0,1 0 1,-1 1-1,1-1 1,0 1-1,1 0 0,0 0 1,0 0-1,1 0 0,-1 10 1,2-3-14,1 0 1,0-1-1,0 1 1,2-1-1,0 1 0,0-1 1,1 0-1,8 18 1,1-3-73,2-1 0,33 49 0,-28-48-58,2-2 1,1 0-1,1-2 1,1 0-1,2-2 1,56 40-1,-61-49 120,1-1 0,0-1 0,1-1 0,0-2-1,0 0 1,1-1 0,0-2 0,0 0 0,1-2 0,27 2 0,-26-6-610,45-4 0,7-9-5454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6:09.9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1265 24575,'0'3'0,"1"1"0,0 0 0,-1-1 0,1 1 0,0-1 0,1 0 0,-1 1 0,4 5 0,1 5 0,13 28 0,1-2 0,2 0 0,53 72 0,-58-90 0,1-1 0,1 0 0,1-2 0,1 0 0,1-2 0,0 0 0,43 24 0,-54-36 0,0 1 0,0-1 0,0-1 0,23 5 0,-30-8 0,0 0 0,0-1 0,0 1 0,0-1 0,-1 0 0,1-1 0,0 1 0,0-1 0,0 1 0,0-1 0,0 0 0,0-1 0,0 1 0,-1-1 0,1 1 0,-1-1 0,1 0 0,4-4 0,-3 1 0,0 1 0,-1-1 0,1 0 0,-1-1 0,0 1 0,-1-1 0,1 1 0,-1-1 0,3-8 0,0-3 0,-1 1 0,6-31 0,-6 11-169,2-59 0,-8 22-273,-4 0 0,-2 0 1,-22-93-1,-76-207-1374,46 202 1879,-8 2 0,-107-195 0,172 360 632,3 8-129,10 16 446,103 175-605,-43-78-643,237 441-1030,-37 24 339,-241-504 927,-26-68 664,-3-21 570,-2-40-1007,3-1-1,2 1 0,2-1 0,2 2 0,3-1 0,26-77 0,-30 107-226,1 1 0,1 0 0,1 0 0,18-27 0,-23 41 0,0 0 0,0 0 0,1 1 0,-1-1 0,1 1 0,13-8 0,-15 10 0,2 1 0,-1-1 0,0 1 0,0 0 0,1 1 0,-1-1 0,1 1 0,-1 0 0,1 0 0,8 1 0,-1 0 0,-1 1 0,0 1 0,0 0 0,1 1 0,-2 0 0,1 1 0,0 0 0,-1 1 0,14 7 0,0 3 0,-1 1 0,42 34 0,-35-21-131,0 1 1,-2 1-1,33 46 0,-26-25-677,46 88 0,-47-70-5244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6:10.2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 24575,'0'0'0,"0"0"0,2-2 0,3 0 0,-1-1-8191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6:58.1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24575,'0'9'0,"2"21"0,1-1 0,1 1 0,2-1 0,10 32 0,-7-24 0,113 591-2042,-94-288 814,-8-84 82,13-5 117,-17-172-1717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6:58.4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24575,'0'4'0,"1"16"0,1-1 0,1 1 0,5 19 0,-5-26 0,21 89 0,14 39-356,200 584-1569,-18-60 2066,-183-524-1149,-30-104-4035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6:58.7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1 568 24575,'50'21'0,"45"18"0,59 16-980,62 6-2939,52-4 2499,-149-39 1176,1-6 0,0-4 0,0-6 0,0-5 0,0-5 0,-1-5 0,0-6 0,170-49 0,-175 31 282,-2-4 0,206-109 0,-235 103-16,-2-4 1,-3-3-1,-2-4 1,79-78 0,-72 48-7,-29 21 65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6:59.1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24575,'1'4'0,"-1"0"0,1 0 0,0 0 0,0 0 0,0 0 0,1 0 0,-1 0 0,3 4 0,2 6 0,196 584-2319,-51 80-942,-38 8 1434,-110-662 1971,12 103 746,-15-97-241,-4-16-3116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6:59.5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24575,'15'0'0,"62"12"0,101 27 0,-114-22-220,0 2-1,91 42 1,-125-45 163,0 0 0,39 29 0,-51-31 70,0 2 0,0-1-1,-2 2 1,19 24 0,-27-31-13,0 1 0,-1 0 0,-1 0 0,0 1 0,-1 0 0,0 0 0,0 0 0,-2 1 0,1-1 0,-2 1 0,2 16 0,-3-13 0,-1 0 0,0 1 0,-2-1 0,0 0 0,0 1 0,-2-1 0,0 0 0,-10 24 0,0-9-163,-1 0 1,-1-2-1,-1 0 1,-2 0-1,-26 29 0,1-8-276,-84 75 0,54-63 130,-3-3-1,-139 81 1,178-120-4332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6:59.8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24575,'0'0'0,"3"3"0,1 4 0,1 0 0,-1 0 0,0 1 0,-1-1 0,0 1 0,4 15 0,-6-21 0,11 44 2,-2 0 0,9 88 1,-10 95-543,-10-75 424,3 59 125,-2-195-9,2 1 0,5 25 0,-6-38 0,1 1 0,0 0 0,1-1 0,0 0 0,0 1 0,0-1 0,0 0 0,1-1 0,8 11 0,-5-10 6,0 1 0,0-1 0,0 0 0,1-1 0,0 0 0,0 0 0,1-1 0,-1 0 0,13 4 0,1-1 152,-1-2 0,44 7 0,-22-9-162,-1 0 1,1-3 0,50-6 0,123-29-1880,-124 16-4306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7:00.2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24575,'0'0'0,"0"2"0,0 4 0,4 9 0,5 11 0,4 13 0,9 17 0,9 19 0,9 15 0,7 7 0,6-1 0,-3-9 0,-10-21-8191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49:37.5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423 0 24575,'0'0'0,"-1"4"0,-4 7 0,-3 11 0,-9 13 0,-11 16 0,-12 19 0,-11 22 0,-5 16 0,-2 4-789,5-3 789,9-5 0,11-2 0,13 0 0,12-3 0,9-11-28,5-19-7346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7:01.4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765 1 24575,'-6'8'0,"-45"73"0,-6 12 0,-17 42-511,-157 343-2072,19 9 765,149-335 1696,61-147 106,-38 101-374,32-81 322,1 0-1,-3 29 0,8-46 120,1 1 0,1-1 0,0 1-1,0-1 1,0 1 0,1-1 0,0 0 0,1 1 0,0-1 0,5 13-1,-4-15 25,0 1-1,1-1 0,0 0 0,0 0 1,0-1-1,1 1 0,0-1 0,0 0 0,0-1 1,1 1-1,-1-1 0,1 0 0,7 4 0,4 1 6,0-1 0,1-1 0,27 8 0,-1-4-18,48 6 0,37-2 261,140-3-1,133-20-347,9-14 3,-2-18 301,-392 38-249,9-1-23,1-1 0,38-12 1,-62 15-8,0 0 0,0 0 0,-1 0 0,1-1 0,-1 1 0,1-1 0,-1 1 0,1-1 0,-1 0 0,3-3 0,-4 4 0,0-1 0,0 0 0,0 0 0,0 1 0,0-1 0,0 0 0,-1 0 0,1 0 0,-1 0 0,1 0 0,-1 0 0,0 0 0,0 0 0,0 0 0,0 0 0,0-2 0,-1-5 0,-1 1 0,1 0 0,-2 0 0,1 1 0,-1-1 0,0 0 0,-6-10 0,-38-54 0,-41-40 21,-36-23 64,-149-119-1378,-16 11 191,13 12 1201,147 114-243,32 19-430,35 21 19,25 18-1498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7:02.3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24575,'10'1'0,"0"0"0,0 0 0,0 1 0,0 0 0,16 7 0,-8-4 0,81 28 0,41 18-487,-7-3-91,454 178-1282,-402-139 1790,-158-72 49,0 2 0,-1 1 0,-1 1 0,30 29 0,-44-38 10,-2 0 0,1 1 0,-2 1 0,1-1 0,-2 1 0,12 23 0,-16-28 8,0 1 0,-1-1 0,0 1 0,0-1 0,0 1 0,-1 0 0,-1 0 0,1 0 0,-1-1 0,0 1 0,-1 0 1,0 0-1,-4 13 0,1-6-4,-1-1 0,-1-1 0,0 1 0,-1-1 0,-12 17 1,-53 60 210,12-25 85,-2-4 1,-138 104-1,-164 73-191,344-226 47,1-2 9,1 1 0,0 1 0,-19 17 0,35-27-286,0 0-1,0 0 0,0 1 1,0-1-1,1 0 1,-1 1-1,-2 4 0,4-5-511,-1-1-1,1 1 0,0-1 0,-1 1 1,1-1-1,0 1 0,0-1 0,0 3 1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7:02.7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586 1014 24575,'0'0'0,"0"0"0,5 0 0,27 0 0,0-2 0,60-11 0,-69 7 0,0 0 0,-1-1 0,1-2 0,31-17 0,-30 13 0,-1-1 0,-1-2 0,0 0 0,-1-1 0,20-21 0,-32 28 0,0-1 0,0 1 0,-1-1 0,0-1 0,-1 1 0,0-1 0,-1-1 0,0 1 0,-1-1 0,-1 0 0,0 0 0,2-15 0,-4 14-7,-1 0 1,-1 0-1,-1 0 0,0-1 0,0 1 0,-2 0 1,0 0-1,0 0 0,-1 1 0,-8-19 0,1 9-102,0 1-1,-2-1 1,0 2-1,-2 0 0,-18-21 1,6 13-64,-1 1 1,-1 1-1,-1 1 1,-2 2 0,0 1-1,-41-22 1,28 22 95,-1 1 0,0 3 1,-2 2-1,-71-17 0,90 27 77,-2 2 0,1 0 0,-1 3 0,1 0 0,-44 4 0,61-1 0,-1 2 0,1-1 0,0 2 0,0-1 0,0 2 0,-13 6 0,17-7 0,1 1 0,1 0 0,-1 0 0,1 1 0,0 0 0,0 0 0,0 1 0,1-1 0,-10 15 0,10-11-195,1-1-1,0 0 1,0 1-1,-6 20 0,6-10-2243,-3 24-1,8-44 2428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7:03.0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24575,'0'0'0,"0"2"0,2 2 0,1 1-8191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7:03.6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1 432 24575,'140'-4'0,"-74"1"0,158-8-1076,106-6-3227,106-8 2608,99-9-781,76-9 1287,62-10-1087,-388 29 1860,1039-81-1625,2 28 1216,-621 54 739,-45 12 86,-58 9 0,-63 8 0,-66 5 18,-71 2 57,-69-2 71,-63-6 366,-60-10-97,-57-6 1666,-45-3 2864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7:05.6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0 209 24575,'0'0'0,"0"0"0,8 0 0,21 0 0,29-2 0,31-3 0,39-4 0,31-4-1722,23-6 1722,19-3 0,6-2-2346,3 1 2346,0 1 0,-9 2 0,-17 1 0,-32 2 0,-42 3-4123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7:06.0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0,8 2 0,15 6 0,33 11 0,48 12 0,53 11 0,49 1-2714,35-7 2714,22-9-3074,41-9 3074,-32-8-2403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7:06.4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1568 1 24575,'-3'3'0,"-38"43"0,-18 19 0,-35 41 0,-35 41-538,-27 33-1615,65-74 1359,-300 353-1980,22 16 2172,258-311-482,33-26 718,69-118 288,1-1 1,1 1 0,-9 39-1,13-46 57,2 1 0,0-1 0,0 0 1,1 0-1,1 0 0,0 1 0,4 16 0,0-13 21,0 0 0,1-1 0,0 0 0,2 0 0,17 30 0,-7-20-1,2 0 0,0-1 1,36 33-1,-11-17-6,86 59 0,110 46-105,55-1-319,41-6-45,26-8-421,-22-18 3427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7:08.7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1015 0 24575,'-11'6'0,"-3"6"0,0 0 0,-24 27 0,-26 35 0,-20 32-309,-20 32-929,2-5 407,-145 195-896,30 16 1440,187-288-73,-41 110 0,67-155 424,1 1 0,-1-1 0,2 1 0,0-1 0,0 1-1,0 14 1,3-22-26,-1 0 0,0 0-1,1 0 1,0 0 0,0 0 0,0-1-1,1 1 1,-1 0 0,1-1-1,0 1 1,0-1 0,0 1 0,0-1-1,0 0 1,1 0 0,0 0-1,-1 0 1,1 0 0,0-1 0,1 1-1,4 3 1,2-1 5,0 0-1,1 0 1,-1-1-1,1-1 1,14 4-1,10 0-42,49 3 0,14-5 175,162-12-1,98-35 175,526-112-139,-872 151-210,19-3 0,44-16 0,-73 21-10,1 0 1,0 0 0,0 0-1,-1-1 1,1 1-1,-1-1 1,4-2-1,-6 3 25,1 1-1,-1-1 1,1 0-1,0 0 1,-1 0 0,1 1-1,-1-1 1,0 0-1,1 0 1,-1 0-1,0 0 1,0 0-1,1 0 1,-1 0-1,0 0 1,0 0-1,0 0 1,0 0 0,0 0-1,0 0 1,-1 0-1,1 0 1,0 0-1,0 0 1,-1-1-1,-2-5 228,0 1 0,-1 0 0,1-1 0,-10-9 0,-47-56 60,-38-27-479,-311-275-1477,4 4 101,317 283 555,22 21-1953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7:09.1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647 1863 24575,'1'11'0,"-3"-6"0,2-5 0,0 0 0,0 0 0,0 0 0,0 0 0,0 0 0,0 0 0,0 0 0,0 0 0,0 0 0,0 0 0,0 0 0,0 0 0,0 0 0,0 0 0,0 0 0,0 0 0,0 0 0,0 0 0,0 0 0,0 0 0,0 0 0,0 0 0,0 0 0,-1 0 0,1 0 0,0 0 0,0 0 0,0 0 0,0 0 0,0 0 0,0 0 0,0 0 0,0 0 0,0 0 0,0 0 0,0 0 0,0 0 0,0 0 0,0 0 0,0 0 0,0 0 0,0 0 0,0 0 0,0 0 0,0 0 0,0 0 0,0 0 0,0 0 0,0-1 0,0 1 0,0 0 0,-1 0 0,1 0 0,0 0 0,0 0 0,0 0 0,0 0 0,0 0 0,0 0 0,0 0 0,0 0 0,0 0 0,-14-35 0,5 10 0,-24-57 0,-19-42 0,-123-258-1816,-43-100 1303,144 289 30,20-1 0,49 171 483,1-1 0,2 0 0,-1-37 0,3 51 0,1 1 0,0-1 0,1 1 0,0 0 0,0 0 0,1 0 0,0 0 0,0 0 0,1 0 0,1 1 0,8-14 0,-7 14 0,1 0 0,0 0 0,0 1 0,0 0 0,1 1 0,0-1 0,1 2 0,12-8 0,-9 7 0,1 0 0,0 1 0,0 1 0,0 0 0,24-4 0,-17 6 0,0 0 0,0 2 0,1 0 0,-1 1 0,0 1 0,-1 1 0,1 1 0,32 10 0,-33-7 264,0 1 0,0 0 0,26 17 1,-36-19-118,-1 0 1,0 0 0,1 1 0,-2 0-1,1 1 1,-1-1 0,0 1 0,8 14-1,-12-17-93,-1-1-1,0 1 1,0 0-1,0 0 1,0 0-1,-1 0 1,0 1-1,0-1 1,0 0-1,0 1 0,-1-1 1,0 0-1,0 1 1,-1-1-1,1 0 1,-4 10-1,1-3-53,-2 0 0,1-1 0,-2 0 0,0 0 0,0 0 0,-11 13 0,-15 17-191,-1-1-1,-74 66 1,-91 53-384,48-52-598,105-74-4696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49:37.8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158 1 24575,'0'0'0,"0"3"0,1 0 0,-1 0 0,1-1 0,-1 1 0,1 0 0,2 5 0,1 4 0,55 159 16,-8-24-216,134 564-720,-151-479 1215,-31-189-664,-1 1 0,-3-1 0,-8 60-1,3-67-5535</inkml:trace>
  <inkml:trace contextRef="#ctx0" brushRef="#br0" timeOffset="1">1 995 24575,'0'0'0,"4"0"0,11-2 0,16-2 0,23-3 0,34-4 0,34-4 0,23-4-1362,20-11 1362,54-29 0,-11-5-6829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7:09.5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298 0 24575,'-1'0'0,"-1"1"0,1 0 0,-1-1 0,1 1 0,0 0 0,-1-1 0,1 1 0,0 0 0,-1 0 0,1 0 0,0 0 0,0 0 0,-2 3 0,-1 1 0,-209 226 0,204-221 0,1-1 0,0 0 0,1 1 0,0 0 0,0 0 0,-7 17 0,16-28 0,4-3 0,-1 0 0,1 1 0,0 0 0,0 0 0,9-3 0,-6 5 0,0 0 0,0 1 0,0-1 0,0 2 0,0-1 0,0 1 0,0 1 0,0 0 0,-1 0 0,1 0 0,16 8 0,-6 0 0,0 0 0,-1 1 0,32 25 0,-8 0 0,49 56 0,-18-17 0,-56-59-341,1-1 0,0-1-1,21 12 1,1-3-6485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7:09.8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24575,'0'0'0,"0"6"0,0 15 0,4 23 0,7 29 0,15 37 0,16 37 0,13 18-1826,6 2 1826,-1-15 0,-6-25 0,-9-32-335,-14-33-5695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7:10.3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1 458 24575,'0'0'0,"0"2"0,4 7 0,8 12 0,14 17 0,11 9 0,-2-4-8191</inkml:trace>
  <inkml:trace contextRef="#ctx0" brushRef="#br0" timeOffset="1">1411 1 24575,'3'11'0,"-1"-5"0,41 103 0,5 11 0,18 49-503,10 43-1511,101 429-1430,-53 11 2590,-93-437-399,-11-38 827,-12-40-25,-7-98 962,-1 1 1,-7 46-1,-2-45-366,1-19-1070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7:10.6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0 954 24575,'1'-19'0,"0"0"0,6-27 0,-3 22 0,58-256-464,-50 239 371,3 0 0,1 1 0,2 1 0,40-65 0,-42 81 93,1 0 0,1 1 0,0 0 0,2 2 0,1 0 0,0 1 0,1 2 0,1 0 0,1 1 0,0 1 0,1 2 0,1 0 0,0 2 0,1 1 0,0 0 0,50-9 0,-43 14-131,0 2 0,0 1 0,0 2 0,0 1 0,0 1 0,0 2 0,0 2 0,61 18-1,-37-4-104,0 2 0,-1 4 0,-1 1 0,54 37 0,101 85-411,19 43-2113,-10 6 1265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7:13.7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24575,'0'0'0,"0"0"0,4 5 0,5 14 0,8 19 0,7 16 0,4 12 0,4 13 0,7 17 0,5 15 0,6 3-764,3-4 764,4-10 0,5-13 0,-4-21 0,-11-20-7427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7:14.0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5 0,3 14 0,8 21 0,5 22 0,6 25 0,5 23 0,3 13-957,-1-1 957,-4-11 0,-4-20 0,-4-18 0,-3-21 0,-4-19 0,-3-15-7234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7:14.4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1 760 24575,'13'2'0,"100"18"0,14-5 0,47-2-846,2-8-1269,301-28 0,-405 14 2107,0-4 0,-1-2 0,-1-4 0,121-50 1,-148 50 17,-1-2 1,-2-2 0,0-1 0,-1-3 0,-2-1 0,-1-1 0,-1-2 0,47-54 0,-59 55 37,-1-1 0,28-50 0,21-70-645,-38 64-2124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7:29.2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24575,'-1'11'0,"2"-5"0,-1 78 0,1 112 0,0-162 0,2 0 0,2 0 0,1 0 0,12 36 0,-12-49 0,1-2 0,2 1 0,0-1 0,0 0 0,2-1 0,0 0 0,26 31 0,-30-43 0,-1 1 0,1-1 0,0 0 0,1-1 0,-1 1 0,1-1 0,0-1 0,1 0 0,-1 0 0,1 0 0,12 2 0,1-1 0,-1-1 0,1-2 0,39 1 0,23-2 0,502 12 0,-559-12 0,-17 1 0,1-2 0,0 1 0,0-2 0,0 1 0,0-1 0,13-3 0,-23 3 0,0 1 0,0 0 0,0 0 0,0-1 0,0 1 0,-1 0 0,1-1 0,0 1 0,0-1 0,0 1 0,0-1 0,-1 0 0,1 1 0,0-1 0,-1 0 0,1 1 0,0-1 0,-1 0 0,1 0 0,-1 0 0,1 1 0,-1-1 0,0 0 0,1 0 0,-1 0 0,0 0 0,1 0 0,-1 0 0,0-1 0,0-1 0,-1 0 0,1 0 0,-1 1 0,1-1 0,-1 0 0,0 1 0,0-1 0,0 0 0,-4-4 0,-8-13 0,-2 0 0,-1 1 0,-25-25 0,41 44 0,-84-84-103,-71-77 329,122 123-722,1-2 0,-36-61 0,46 62-6330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7:29.5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 0 24575,'0'11'0,"-1"0"0,0 0 0,-1-1 0,0 1 0,0-1 0,-1 1 0,-7 13 0,7-17 0,-1 3 0,1-1 0,-6 21 0,9-28 0,-1 0 0,1-1 0,0 1 0,0 0 0,-1 0 0,1 0 0,0-1 0,1 1 0,-1 0 0,0 0 0,0-1 0,1 1 0,-1 0 0,1 0 0,0-1 0,-1 1 0,1 0 0,0-1 0,0 1 0,0-1 0,0 1 0,0-1 0,0 0 0,2 2 0,3 1-170,1-1-1,-1-1 0,0 1 1,1-1-1,0 0 0,0 0 1,9 0-1,21 3-6655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7:29.9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12 24575,'0'0'0,"0"0"0,0 0 0,13-2 0,16-2 0,3-1-8191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49:38.6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59 51 24575,'-6'-3'0,"2"0"0,-1 0 0,0-1 0,0 1 0,1-1 0,0 0 0,0 0 0,0 0 0,0-1 0,-4-6 0,8 11 0,0 0 0,0 0 0,0-1 0,0 1 0,0 0 0,0 0 0,0 0 0,0 0 0,0 0 0,0 0 0,0 0 0,0 0 0,0 0 0,0 0 0,0 0 0,-1 0 0,1 0 0,0-1 0,0 1 0,0 0 0,0 0 0,0 0 0,0 0 0,0 0 0,0 0 0,0 0 0,0 0 0,0 0 0,0 0 0,0 0 0,-1 0 0,1 0 0,0 0 0,0 0 0,0 0 0,0 0 0,0 0 0,0 0 0,0 0 0,0 0 0,0 0 0,0 0 0,0 0 0,0 0 0,-1 0 0,1 0 0,0 0 0,0 0 0,0 0 0,0 0 0,0 0 0,0 0 0,0 0 0,0 0 0,0 1 0,0-1 0,-2 7 0,2 15 0,0-19 0,4 171-284,7-1-1,52 272 1,-27-284-328,72 199 1,-89-310-5504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7:30.2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60 1 24575,'-1'0'0,"1"0"0,0 0 0,-1 0 0,1 0 0,-1 1 0,1-1 0,-1 0 0,1 0 0,0 0 0,-1 1 0,1-1 0,-1 0 0,1 1 0,0-1 0,0 0 0,-1 1 0,1-1 0,0 0 0,-1 1 0,1-1 0,0 1 0,-6 12 0,6-13 0,-5 18 0,0 0 0,-2 31 0,5-39 0,-14 133-230,6 2 0,10 173 0,67 286-460,-34-411-445,-22-129-4541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7:30.6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1 199 24575,'1'5'0,"0"-2"0,0-1 0,1 1 0,-1-1 0,1 1 0,-1-1 0,1 0 0,0 0 0,0 0 0,0 0 0,4 3 0,6 6 0,44 39-195,1-3 0,96 59 0,140 54-1073,-203-118 1276,127 41-1,-163-67-54,1-2 0,0-3 0,105 9 0,-136-19-46,1-1-1,-1-1 0,0-2 1,0 0-1,44-12 0,-50 9 57,1-1-1,-1-1 0,0-1 0,0 0 0,-1-1 1,-1-1-1,24-20 0,-14 7-12,-1-1 0,-1-2 0,-2 0 0,0-1 0,-2-2 1,31-60-1,-15 13-788,44-136 1,-39 75-2440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8:10.0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83 24575,'0'0'0,"0"0"0,1-2 0,4-4 0,2-7 0,1-8 0,0-1 0,-1 3-8191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0:54.5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1 688 24575,'0'0'0,"0"0"0,12-1 0,0 0 0,1-1 0,-1-1 0,22-7 0,13-2 0,156-25 0,-85 18 0,0 5 0,155 1 0,-256 13 0,0 1 0,0 0 0,22 6 0,-30-5 0,0 0 0,-1 1 0,1 1 0,-1-1 0,1 1 0,-1 1 0,13 9 0,4 3 0,0 0 0,1-2 0,1-1 0,0-1 0,1-1 0,0-1 0,35 7 0,-22-8 0,1-3 0,0-1 0,1-2 0,64-2 0,-62-6 0,0-2 0,80-22 0,-49 10 0,54-6 0,-27 5 0,-79 14 0,-1-1 0,0-2 0,30-13 0,-17 3 0,41-28 0,-41 24 0,0 1 0,2 1 0,53-19 0,124-49 0,94-39 0,-258 108 0,-1-2 0,71-42 0,-103 51-195,-1-1 0,-1-1 0,0 0 0,-1-1 0,-1 0 0,14-21 0,-7 10-6631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1:41.4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81 0 24575,'0'0'0,"9"5"0,1 2 0,-1 1 0,-1 0 0,1 0 0,-2 1 0,1 0 0,11 19 0,32 67 0,-15-25 0,-10-27 0,3 0 0,1-2 0,2-1 0,2-2 0,1-1 0,2-1 0,72 52 0,-101-82 0,7 5 0,16 8 0,-26-16 0,-1-1 0,0 0 0,1 0 0,0-1 0,-1 1 0,1-1 0,0 0 0,9 0 0,-12-1 0,0 0 0,0 0 0,0 0 0,-1-1 0,1 1 0,0-1 0,0 1 0,0-1 0,0 0 0,-1 1 0,1-1 0,0 0 0,-1 0 0,3-3 0,-1 2 0,0-1 0,0 0 0,-1 0 0,0 0 0,1 0 0,2-7 0,0-1 0,0-1 0,-1 0 0,4-17 0,3-24 0,-10 47 0,-1 0 0,0 0 0,0 0 0,0 1 0,0-1 0,-1 0 0,-1-6 0,2 11 0,-1 0 0,1 0 0,0 0 0,-1 0 0,1 0 0,0 1 0,-1-1 0,1 0 0,-1 0 0,1 1 0,-1-1 0,1 0 0,-1 1 0,0-1 0,1 0 0,-1 1 0,0-1 0,0 1 0,1-1 0,-1 1 0,0-1 0,0 1 0,0 0 0,1-1 0,-1 1 0,0 0 0,0 0 0,0 0 0,0-1 0,0 1 0,0 0 0,0 0 0,1 0 0,-3 1 0,0 0 0,-1 0 0,1 0 0,-1 0 0,1 0 0,-1 1 0,1 0 0,0 0 0,-3 2 0,-13 10 0,2 0 0,-1 2 0,-27 32 0,20-18 0,-32 52 0,42-56 0,0 2 0,2 0 0,1 0 0,1 1 0,2 0 0,0 1 0,2 0 0,2 1 0,1-1 0,1 1 0,1 0 0,2 0 0,1 0 0,1 0 0,2-1 0,1 1 0,2-1 0,1 0 0,1-1 0,16 36 0,92 144 0,-25-50 0,-87-150 0,1 3 0,0 1 0,9 24 0,-14-34 0,0 1 0,-1-1 0,1 1 0,0 0 0,-1-1 0,0 1 0,0-1 0,0 1 0,-1 0 0,1-1 0,-1 1 0,0-1 0,0 1 0,0-1 0,-3 7 0,1-5 0,0-1 0,0 0 0,0 0 0,0 0 0,-1 0 0,0-1 0,1 1 0,-1-1 0,-6 4 0,-1 0 0,-1-1 0,-22 9 0,-10 0-49,-1-3 1,0-1-1,-47 4 0,-188 15-2096,165-23-3706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2:18.1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24575,'6'13'0,"-3"-3"0,-1-8 0,0 1 0,0-1 0,0 1 0,0-1 0,0 1 0,0-1 0,1 0 0,-1 0 0,3 2 0,27 12 0,-23-12 0,-1 0 0,11 8 0,3 4 0,-1-1 0,26 15 0,147 86 0,-154-89 0,-1 2 0,58 57 0,-76-65 0,39 29 0,-47-40 0,1-1 0,0-1 0,1 0 0,23 8 0,141 33 0,-102-30 0,0-2 0,85 8 0,78-6 0,191-22 0,-2-32 0,-300 22 14,330-27-610,65-2 596,249-16 0,-203 39-524,25-1-38,455-78 562,-865 72-113,289-38-765,0 25 274,528 40 167,-623 3 3953,-292-11-4697,-53 2-5645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2:22.4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24575,'9'7'0,"70"37"0,-23-14 0,7 5 0,68 42 0,-95-54 0,50 42 0,-71-51 0,-1 0 0,0 1 0,-1 0 0,-1 1 0,-1 0 0,14 25 0,-8-5 0,0 1 0,12 44 0,-19-49 0,2 0 0,2-1 0,0-1 0,2 0 0,1-1 0,2-1 0,0-1 0,2 0 0,1-2 0,48 43 0,-24-30 0,2-3 0,1-2 0,2-2 0,57 25 0,-20-17 0,162 47 0,-158-63 0,1-3 0,104 7 0,192-8 0,369-47-747,-47-45 237,-2-28-595,-44 5 92,4 24 559,284 19 468,4 37-189,-460 6-284,-4-36 240,-339 16 989,-128 23-869,-1-1-1,0-2 1,42-21-1,-23 4-3795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2:10.7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37 1902 24575,'-2'0'0,"1"1"0,-1-1 0,1 1 0,0 0 0,-1 0 0,1-1 0,0 1 0,0 0 0,-1 0 0,1 0 0,0 0 0,0 0 0,0 1 0,0-1 0,1 0 0,-1 0 0,0 1 0,0-1 0,1 0 0,-1 3 0,-1-5 0,2 1 0,-1 0 0,1 0 0,0 0 0,-1 0 0,1 0 0,0 0 0,-1 0 0,1 0 0,0 0 0,-1 0 0,1 0 0,0 0 0,-1 0 0,1 0 0,0 0 0,-1 1 0,1-1 0,0 0 0,0 0 0,-1 0 0,1 0 0,0 1 0,-1-1 0,1 0 0,-1 4 0,0 0 0,1 0 0,-1 0 0,1 0 0,0 1 0,0-1 0,0 0 0,1 0 0,-1 0 0,1 0 0,0 0 0,0 0 0,1 0 0,-1-1 0,1 1 0,0 0 0,2 4 0,3 2 0,0 0 0,17 17 0,-20-24 0,-1 0 0,0 0 0,1 0 0,0-1 0,0 0 0,0 0 0,0 0 0,0 0 0,0-1 0,0 1 0,9 1 0,12 0 0,1-1 0,0-1 0,0-1 0,28-4 0,-9-3 0,65-17 0,-92 19 0,0-1 0,-1 0 0,0-1 0,0-2 0,-1 1 0,0-2 0,25-19 0,84-64 0,24-18 0,-117 85 0,-2-2 0,40-47 0,32-66 0,-11-9 0,-30 48 0,162-233 0,-40 105 0,-172 217 0,44-58 0,-24 30 0,43-44 0,-44 57 0,2 0 0,1 3 0,68-42 0,-33 30 0,89-34 0,-107 53 0,83-20 0,56 1 0,143 1 31,1 27-334,-276 8 117,741-3-618,38 0 120,-599 0 312,640-8-610,-232 6 982,63 0 0,-383 2 27,-4-21-1142,-269 18-2688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2:11.9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524 1 24575,'-24'2'0,"10"0"0,-18 3 0,13 0 0,0 0 0,0 1 0,1 1 0,0 1 0,1 1 0,0 0 0,0 1 0,1 1 0,0 0 0,1 1 0,-14 15 0,4-1 0,2 1 0,1 1 0,1 1 0,1 1 0,2 1 0,1 1 0,2 0 0,1 1 0,1 0 0,2 1 0,1 1 0,2 0 0,1 0 0,-1 39 0,7-54 0,1-1 0,0 1 0,2-1 0,1 1 0,0-1 0,1 0 0,11 31 0,-8-34 0,0-1 0,0 0 0,1 0 0,1-1 0,0-1 0,1 1 0,1-1 0,0-1 0,17 15 0,-16-17 0,1 0 0,0-1 0,1 0 0,0-1 0,0 0 0,1-1 0,0-1 0,0-1 0,32 8 0,-29-10 0,0 0 0,0-2 0,0 0 0,1-1 0,-1-1 0,0-1 0,0 0 0,30-9 0,-21 3 0,0-1 0,-1-2 0,0 0 0,29-19 0,-37 18 0,0 1 0,-1-2 0,-1-1 0,0 0 0,0 0 0,16-22 0,-27 29 0,-1 0 0,1 1 0,-1-2 0,0 1 0,-1 0 0,0-1 0,0 0 0,3-12 0,-5 14 0,0 0 0,-1 0 0,1 0 0,-1 0 0,-1 0 0,1 0 0,-1 0 0,0 0 0,0 0 0,-1 1 0,1-1 0,-4-7 0,1 5 0,0 0 0,-1 1 0,0 0 0,0 0 0,0 0 0,-1 0 0,-8-8 0,3 7 0,1-1 0,-1 1 0,-1 1 0,-13-7 0,-2 2 0,1 1 0,-2 1 0,-49-10 0,33 11 0,-82-5 0,93 13 0,0 2 0,0 1 0,-37 6 0,67-7 0,-33 7 0,34-7 0,0 0 0,0-1 0,0 1 0,0 0 0,0 0 0,0 1 0,0-1 0,0 0 0,1 1 0,-1-1 0,0 1 0,-1 2 0,2-4-65,1 1 0,0-1 0,-1 1 0,1 0 0,0-1 0,0 1 0,-1 0 0,1 0 0,0-1 0,0 1 0,0 0 0,0-1 0,0 1 0,0 0 0,0 0 0,0-1 0,0 1 0,0 0 0,0 0 0,1 0 0,7 13-6761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2:12.3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227 35 24575,'-7'5'0,"1"3"0,0 1 0,1-1 0,0 1 0,1 0 0,0 0 0,0 0 0,1 0 0,0 1 0,1-1 0,-3 20 0,5-21 0,-1 1 0,1-1 0,0 1 0,1-1 0,0 1 0,0-1 0,1 0 0,0 1 0,0-1 0,1 0 0,0 0 0,1-1 0,4 9 0,-5-12 0,0 1 0,0-1 0,0 1 0,1-1 0,0 0 0,0-1 0,0 1 0,0-1 0,0 1 0,1-1 0,-1 0 0,1-1 0,0 1 0,0-1 0,0 0 0,0 0 0,0-1 0,0 0 0,1 0 0,-1 0 0,0 0 0,1-1 0,-1 1 0,7-2 0,0-1 0,-1 0 0,1-1 0,0 0 0,-1-1 0,0 0 0,1-1 0,-2 0 0,20-13 0,-13 7 0,-1-1 0,0-1 0,-1 0 0,20-24 0,-28 30 0,-1-2 0,0 1 0,0-1 0,-1 1 0,0-2 0,-1 1 0,5-12 0,-8 18 0,0 0 0,0 0 0,-1-1 0,1 1 0,-1 0 0,1 0 0,-1-1 0,0 1 0,0 0 0,-1-1 0,1 1 0,-1 0 0,1 0 0,-1 0 0,0-1 0,0 1 0,-1 0 0,1 0 0,-1 0 0,1 1 0,-1-1 0,0 0 0,0 1 0,0-1 0,0 1 0,-4-4 0,0 2 0,0 0 0,0 0 0,0 1 0,0-1 0,0 2 0,-1-1 0,-10-2 0,0 0 0,0 2 0,-18-2 0,11 3 0,1 1 0,-1 2 0,0 0 0,1 1 0,-1 1 0,-23 7 0,28-5 0,1 1 0,-1 1 0,1 0 0,0 2 0,1 0 0,-1 0 0,-25 21 0,35-24 0,1 1 0,0 0 0,0 0 0,0 0 0,1 1 0,0-1 0,1 2 0,-8 13 0,11-19 0,1 1 0,-1 0 0,1-1 0,0 1 0,0 0 0,1 0 0,-1 0 0,1 0 0,0 0 0,0 0 0,0 0 0,0 0 0,1 0 0,-1-1 0,1 1 0,0 0 0,0 0 0,1 0 0,-1-1 0,1 1 0,0-1 0,0 1 0,0-1 0,4 5 0,0-1 0,1 0 0,1 0 0,-1-1 0,1 0 0,1 0 0,-1 0 0,1-1 0,16 7 0,27 8-682,70 19-1,80 12-6065,-200-50 6669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49:39.2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0 386 24575,'1'-9'0,"1"0"0,1 0 0,0 0 0,1 1 0,0 0 0,0 0 0,1 0 0,7-9 0,-9 12 0,20-27 0,2 1 0,1 1 0,1 1 0,1 2 0,2 0 0,43-29 0,-57 45 0,0 1 0,0 1 0,26-12 0,-35 19 0,-1 0 0,0 0 0,1 0 0,0 0 0,-1 1 0,1 1 0,0-1 0,-1 1 0,1 0 0,0 0 0,0 1 0,-1 0 0,10 2 0,-9-1 0,0 1 0,0 0 0,-1 1 0,1-1 0,-1 1 0,12 10 0,-5-3 0,-1 1 0,12 15 0,6 10-124,-2 2 1,-2 1-1,31 64 0,47 138-676,1 75 689,-16 5-53,-53-187 140,-32-118 24,-2-9 0,0 0 0,6 14 0,-8-22 6,0 0 1,0 1-1,0-1 0,0 0 0,0 0 1,0 0-1,0 0 0,0 1 1,0-1-1,1 0 0,-1 0 0,0 0 1,0 0-1,0 0 0,0 1 0,0-1 1,0 0-1,0 0 0,0 0 0,0 0 1,0 0-1,1 0 0,-1 0 0,0 1 1,0-1-1,0 0 0,0 0 1,0 0-1,1 0 0,-1 0 0,0 0 1,0 0-1,0 0 0,0 0 0,0 0 1,1 0-1,-1 0 0,0 0 0,0 0 1,0 0-1,0 0 0,1 0 0,-1 0 1,0 0-1,0 0 0,0 0 0,0 0 1,0 0-1,1 0 0,-1 0 1,0 0-1,0 0 0,0 0 0,0-1 1,0 1-1,1 0 0,3-9 669,-4 8-644,6-20 103,-2 0 0,0-1 1,2-34-1,-3 20-140,34-239 6,-36 269 0,0 0 0,0 0 0,1 1 0,2-10 0,-3 14 0,-1 0 0,0 0 0,1 0 0,-1 1 0,1-1 0,-1 0 0,1 0 0,-1 0 0,1 1 0,0-1 0,-1 0 0,1 1 0,0-1 0,-1 0 0,1 1 0,0-1 0,0 1 0,0-1 0,0 1 0,-1 0 0,1-1 0,0 1 0,0 0 0,0 0 0,0-1 0,0 1 0,0 0 0,2 0 0,1 1 0,1 1 0,-1-1 0,0 1 0,1 0 0,-1 0 0,0 0 0,0 1 0,0 0 0,6 6 0,-4-5 0,57 49 24,83 89-1,-54-49-1435,-70-72-5414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2:12.6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24575,'0'4'0,"1"38"9,11 71 0,19 42-264,-29-148 220,60 272-548,64 302-195,-7-21-315,-99-479-4372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2:13.0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78 1 24575,'0'0'0,"2"7"0,12 27 0,17 32 0,17 35 0,13 35 0,10 30-2572,7 12 2572,9 5 0,2-4 0,-6-18 0,-12-28 0,-14-31 0,-14-31 611,-16-28-6841</inkml:trace>
  <inkml:trace contextRef="#ctx0" brushRef="#br0" timeOffset="1">0 1251 24575,'0'0'0,"0"0"0,2-2 0,12-4 0,19-7 0,11-3 0,-2 1-8191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2:13.3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24575,'7'2'0,"-4"0"0,47 30 0,-2 2 0,51 46 0,-87-69 0,0 0 0,0 1 0,-2 1 0,1 0 0,-2 0 0,11 18 0,-15-20 0,0 1 0,0-1 0,-1 1 0,0 0 0,-1 0 0,0 0 0,-1 1 0,1 22 0,-3-15 0,-1 1 0,-1-1 0,-7 29 0,-20 60 0,0 2 0,22-76 0,1 1 0,2 0 0,1 38 0,3-57 0,1 0 0,1 0 0,0 0 0,2 0 0,0-1 0,0 1 0,2-1 0,12 27 0,-9-27 17,1-1-1,1 0 0,0 0 1,0-1-1,2-1 0,15 15 1,-4-8-510,1-2-1,46 29 1,1-9-6333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2:13.7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37 24575,'0'0'0,"2"0"0,13-4 0,32-5 0,23-3 0,-2 1-8191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2:29.7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0:13.0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0:06.5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 0 24575,'-1'1'0,"0"0"0,1 0 0,-1-1 0,1 1 0,-1 0 0,1 0 0,0-1 0,-1 1 0,1 0 0,0 0 0,-1 0 0,1 0 0,0 0 0,0 0 0,-1 1 0,-3 19 0,1 0 0,1 1 0,0 25 0,1-23 0,-1 171-568,9 0 0,62 376 1,-7-278-285,120 350 0,-177-630 861,3 12 168,1 0 0,0 0 0,19 31 0,-27-55-202,0 2 71,1-1 0,-1 0 0,1 0 0,-1 0 0,1 0 1,0 0-1,-1 0 0,1 0 0,3 2 0,-1-3-5983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0:07.0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1 377 24575,'0'0'0,"0"0"0,5 2 0,13 4 0,0-1 0,0 0 0,24 1 0,-29-4 0,285 27-864,10-22-678,-64-8-373,31-5 878,1638-68-6651,-1642 61 7398,1367-43-1358,-473 19 551,-906 27 1014,1167-47-146,-2-25 344,-1125 60-48,385-26 428,-5 16 220,250 32 2002,-884 2-2298,336 10 1166,-298-12 504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0:09.2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24575,'1'2'0,"-1"1"0,1-1 0,-1 0 0,0 0 0,0 1 0,0-1 0,0 0 0,-1 3 0,0 3 0,1 1 0,0-5 0,0-1 0,0 1 0,0 0 0,2 5 0,-2-8 0,1 1 0,-1-1 0,1 1 0,-1-1 0,1 0 0,0 0 0,0 1 0,0-1 0,0 0 0,0 0 0,0 0 0,0 0 0,0 0 0,2 2 0,8 4 0,0-1 0,0 0 0,1-1 0,-1 0 0,14 3 0,64 13 0,-52-13 0,-25-5 0,51 11 0,74 7 0,375-5 0,-121-7 0,478 3 0,-608-13 0,144-18 0,-192 6 0,61-10 0,-34 3 0,143-24 0,-363 41 0,155-20 0,184-1 0,171 24 0,-193 1 0,-116 11 0,-2 16 0,176 11 0,52-38 0,-217-3 0,10-3 0,9-1 0,-208 5-682,58-8-1,-56 1-6143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0:10.2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24575,'0'0'0,"0"4"0,2 5 0,2 5 0,3 4 0,2 2 0,1 2 0,3-1 0,1-2 0,0-3 0,-2-3-8191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49:40.0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24575,'5'10'0,"246"354"0,-251-364 0,1 0 0,-1 0 0,0 1 0,0-1 0,0 0 0,0 0 0,0 0 0,0 0 0,0 0 0,0 1 0,0-1 0,1 0 0,-1 0 0,0 0 0,0 0 0,0 0 0,0 0 0,1 0 0,-1 1 0,0-1 0,0 0 0,0 0 0,0 0 0,1 0 0,-1 0 0,0 0 0,0 0 0,0 0 0,0 0 0,1 0 0,-1 0 0,0 0 0,0 0 0,0 0 0,1 0 0,-1 0 0,0 0 0,0 0 0,0 0 0,0-1 0,1 1 0,-1 0 0,0 0 0,0 0 0,0 0 0,0 0 0,0 0 0,1 0 0,-1-1 0,0 1 0,0 0 0,0 0 0,0 0 0,0 0 0,0 0 0,0-1 0,0 1 0,0 0 0,6-15 0,-5 9 0,15-40-682,40-80-1,-36 88-6143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0:10.6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 0 24575,'-2'0'0,"-1"0"0,1 0 0,0 4 0,-1 3 0,-3 4 0,1 5 0,1 0 0,0-2 0,2-3 0,3-2 0,1-2-8191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0:10.9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0 24575,'0'2'0,"-1"-1"0,1 1 0,0-1 0,0 1 0,0-1 0,0 1 0,0-1 0,1 2 0,-1 2 0,0-4 0,0 54 0,2 1 0,9 57 0,-2-63-341,-3 0 0,-1 1-1,-4 52 1,-1-98-6485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0:11.3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24575,'2'28'0,"0"0"0,2-1 0,10 37 0,-5-23 0,11 57 0,7 37-296,8 35-890,234 975-1984,-217-933 2694,-10-49 326,-30-125-336,-5-18-1941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0:11.7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24575,'34'2'0,"0"1"0,0 1 0,-1 2 0,49 15 0,-68-17 0,0 1 0,-1 0 0,0 1 0,0 1 0,12 8 0,-16-9 0,-1 0 0,0 1 0,0 0 0,0 0 0,-1 1 0,0 0 0,9 15 0,-10-12 1,1 0 0,-2 1 0,0-1 0,0 1 0,-1 1 0,0-1 0,-1 1 0,-1-1 0,0 1 0,0 0 0,-2 0 0,0 20 0,-2-11-24,-1-1 1,-1 0-1,-1 1 1,-1-2 0,-1 1-1,-17 35 1,0-9-189,-3 0 1,-58 76-1,-83 73-1101,135-161-4791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0:12.3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 0 24575,'-1'0'0,"1"1"0,-1-1 0,1 0 0,-1 0 0,1 0 0,-1 1 0,1-1 0,0 0 0,-1 1 0,1-1 0,0 0 0,-1 1 0,1-1 0,0 1 0,-1 0 0,-2 6 0,0 0 0,0 0 0,1 0 0,0 1 0,0-1 0,1 1 0,0-1 0,0 10 0,0-5 0,-7 366 0,17-399 0,1-3 0,2 1 0,0 1 0,1 0 0,1 1 0,21-24 0,-23 30 0,1 1 0,1 1 0,1 0 0,0 1 0,0 1 0,1 0 0,28-14 0,-36 21 0,1 1 0,0-1 0,0 2 0,0-1 0,0 1 0,0 1 0,1 0 0,-1 0 0,1 1 0,13 1 0,-10 0 0,-1 2 0,0-1 0,1 2 0,-1-1 0,0 2 0,-1 0 0,14 7 0,-3 0 0,-1 2 0,-1 0 0,30 26 0,-37-28 0,-2 0 0,1 0 0,-2 1 0,0 0 0,0 1 0,9 19 0,-17-29 0,0 1 0,0 0 0,0 1 0,0-1 0,1 10 0,-3-13 0,0 0 0,0 1 0,0-1 0,0 1 0,0-1 0,0 0 0,-1 0 0,1 1 0,-1-1 0,1 0 0,-1 0 0,0 1 0,0-1 0,0 0 0,-2 2 0,3-4 0,0 1 0,0-1 0,0 0 0,-1 1 0,1-1 0,0 0 0,0 1 0,-1-1 0,1 0 0,0 0 0,-1 0 0,1 1 0,0-1 0,-1 0 0,1 0 0,0 0 0,-1 1 0,1-1 0,0 0 0,-1 0 0,1 0 0,0 0 0,-1 0 0,1 0 0,-1 0 0,1 0 0,0 0 0,-1 0 0,1 0 0,0 0 0,-1 0 0,1 0 0,-1 0 0,1-1 0,0 1 0,-1 0 0,1 0 0,0 0 0,-1-1 0,1 1 0,0 0 0,0 0 0,-1 0 0,1-1 0,-2-1 0,1 0 0,-1 1 0,1-1 0,0 0 0,0 0 0,0 0 0,-1-2 0,-2-9 0,0 0 0,1 0 0,0-1 0,-1-20 0,3 9 0,2-41 0,0 56 0,0 0 0,1 0 0,0 0 0,1 0 0,0 0 0,0 1 0,1-1 0,8-13 0,-11 20 0,1 0 0,1 0 0,-1 0 0,0 0 0,1 0 0,-1 1 0,1-1 0,0 1 0,0 0 0,0 0 0,0 0 0,0 0 0,0 0 0,0 1 0,1-1 0,-1 1 0,1 0 0,-1 0 0,1 0 0,-1 1 0,1-1 0,-1 1 0,1 0 0,0 0 0,-1 0 0,1 0 0,4 2 0,0-1 0,0 2 0,0-1 0,0 1 0,0 0 0,0 1 0,-1 0 0,1 0 0,-1 1 0,8 7 0,1 1 0,0 2 0,21 26 0,-13-12 0,29 52 0,13 37 0,13 20 0,-68-119 0,2-1 0,1 0 0,0-1 0,25 23 0,-32-34 0,0 0 0,1 0 0,0-1 0,0 0 0,0 0 0,0-1 0,1 0 0,0 0 0,0-1 0,0 0 0,0-1 0,19 3 0,-18-5-151,0 0-1,1-1 0,-1 0 0,0 0 1,0-1-1,0-1 0,0 0 1,11-4-1,18-11-6674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0:12.6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224 806 24575,'0'0'0,"0"0"0,0 0 0,0 4 0,4 5 0,5 8 0,8 13 0,6 9 0,-2-2-8191</inkml:trace>
  <inkml:trace contextRef="#ctx0" brushRef="#br0" timeOffset="1">0 47 24575,'0'0'0,"4"-4"0,7-6 0,3-7 0,0 1-8191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1:01.6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1 238 24575,'0'18'0,"0"-17"0,0 0 0,0-1 0,0 1 0,0 0 0,0 0 0,0-1 0,1 1 0,-1 0 0,0 0 0,1-1 0,-1 1 0,0 0 0,1-1 0,-1 1 0,1-1 0,-1 1 0,1 0 0,-1-1 0,1 1 0,0 0 0,1 0 0,0 0 0,0 0 0,0 0 0,0 0 0,0 0 0,0-1 0,3 2 0,5-1 0,0 1 0,14-1 0,-19-1 0,4 0 0,0 0 0,0-1 0,0 0 0,0 0 0,0-1 0,12-4 0,49-24 0,-11 5 0,-12 8 0,1 3 0,1 2 0,0 2 0,0 3 0,54-2 0,-84 6 0,0 0 0,1-1 0,-1 0 0,22-10 0,-15 5 0,33-6 0,-11 8 0,54-2 0,51 7 0,18-2 0,72-21 120,-4-14-1605,-182 29-5341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1:03.9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1141 24575,'0'34'0,"0"-20"0,0-12 0,0-3 0,0-2 0,1 0 0,-1 0 0,1 0 0,0 0 0,-1 0 0,1 0 0,0 0 0,3-5 0,16-23 0,-5 6 0,56-124 0,7-15 0,-52 120 0,36-49 0,-43 70 0,0 0 0,2 1 0,32-27 0,-20 22 0,49-51 0,-64 59 0,0 0 0,2 2 0,0 0 0,29-17 0,-12 12 0,72-31 0,-33 22 0,1 4 0,146-32 0,211-9 0,4 23 0,-36 26 19,1 19-295,-224 1-244,639 19 520,-183 25-686,-2 26 0,-51 31 686,-201-33 0,2-13 0,436 13-301,-656-66 278,-123-4-148,-1-3 1,42-8-1,-53 6-5035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9:23.1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187 1 24575,'-1'14'0,"-3"14"0,-1 0 0,-14 46 0,3-17 0,-30 143-1035,10 2 1,-15 295-1,42-212-517,35 341-1,39 18 1553,-1-14 0,-20-1-1094,-26-339 836,-15-255 243,8 105 707,-6-102-167,14 57 1,-10-66-2884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9:23.6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0 389 24575,'10'0'0,"0"0"0,141-2 0,19-3-596,83-4-1787,83-4 912,74-4-2032,62-5 1984,50-6-1054,43-6 1500,36-4-648,-572 36 1680,2285-140-1441,3 65 1461,71 99-10,-4 61 418,-2079-71-155,-46-1 410,-48-1-142,-48-3 853,26 8 2263,-144-8-2123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49:40.7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24575,'0'0'0,"0"3"0,1 3 0,-1-1 0,1 1 0,1-1 0,-1 0 0,1 0 0,3 8 0,-3-7 0,8 16 0,0 0 0,1-1 0,1 0 0,2-1 0,-1 0 0,24 24 0,-12-18 0,0-2 0,2 0 0,50 33 0,-64-47 0,1-2 0,1 0 0,-1 0 0,1-2 0,1 0 0,23 7 0,-34-12 0,1 0 0,-1 0 0,1-1 0,-1 1 0,1-1 0,0 0 0,-1-1 0,1 1 0,-1-1 0,1 0 0,-1-1 0,1 1 0,-1-1 0,0 0 0,1-1 0,-1 1 0,-1-1 0,1 0 0,0 0 0,0 0 0,-1-1 0,5-4 0,-1-1 0,-1 1 0,0-1 0,-1-1 0,1 1 0,-2-1 0,0 0 0,0 0 0,0-1 0,-1 0 0,-1 1 0,0-1 0,-1 0 0,0-1 0,0 1 0,-1-16 0,7 40 0,9 17 0,39 53 0,33 25 0,-76-94 0,243 301-2417,-188-224-3357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9:30.5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0 496 24575,'0'-13'0,"0"-119"0,9 132 0,356-23-18,-266 14-102,880-56-1804,5 27 1583,-402 21 341,243-8 0,526-41-844,-1247 61 832,332-37 868,-410 37-668,1-1 0,-1 0 1,49-21-1,-40 10-6729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9:31.4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1544 24575,'6'13'0,"3"-1"0,-5-7 0,0 0 0,0 0 0,-1 0 0,0 1 0,0-1 0,0 1 0,-1-1 0,3 10 0,-5-68 0,-1-898 0,9 708 0,-3 181 0,25-116 0,-9 106 120,-17 61-417,0 1 0,1 0 0,0 1 0,11-17 0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9:32.2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10 109 24575,'-9'0'0,"9"0"0,8 0 0,371 29-240,343 10-3354,38 2-587,16-1 2177,3-23 1508,359-39-983,-1-29 1652,-1060 47-223,285-13-178,661-35-41,-640 27 880,-3-19-50,-106 1 1611,-169 27-1339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9:34.3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24575,'0'0'0,"2"0"0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9:34.6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24575,'0'0'0,"0"2"0,6 8 0,9 15 0,10 18 0,10 12 0,5 8 0,1 2 0,-2-10 0,-7-11 0,-7-13-8191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9:34.9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24575,'0'0'0,"0"4"0,0 3 0,2 2 0,0 0-8191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9:48.4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24575,'8'1'0,"-6"0"0,-1 1 0,1-1 0,-1 0 0,0 1 0,1-1 0,-1 1 0,0-1 0,0 1 0,0 0 0,1 2 0,4 6 0,106 196 0,-83-148 0,112 211-993,68 135 651,-157-293 394,39 126 1,-64-151-547,-4 2 0,13 101 0,-29-129-4985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9:48.8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0 186 24575,'4'-11'0,"0"3"0,0 1 0,1 1 0,0-1 0,0 0 0,1 1 0,0 0 0,11-8 0,4-2 0,27-16 0,-32 22 0,1 1 0,0 1 0,1 1 0,-1 0 0,2 1 0,-1 1 0,1 0 0,25-2 0,-31 6 0,0 1 0,1 0 0,-1 0 0,0 1 0,0 1 0,0 0 0,0 1 0,0 1 0,-1 0 0,1 0 0,-1 1 0,22 13 0,-28-14 0,0 0 0,-1 0 0,1 0 0,-1 1 0,0 0 0,-1 0 0,1 0 0,-1 0 0,0 1 0,0 0 0,-1 0 0,1 0 0,2 8 0,-3-3 0,1 0 0,-2 0 0,0 0 0,0 0 0,-1 1 0,0-1 0,-2 17 0,-1 6-52,-2 0-1,-2 0 1,0-1 0,-12 33-1,1-19-168,-1-1-1,-29 53 0,-2-15 104,-3-2 1,-80 95-1,84-118 118,-83 82 0,103-117-1152,10-12-4607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9:49.1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24575,'0'11'0,"15"215"0,-8-164 0,-2-3 0,24 275 0,-29-325 0,1 6 0,1 0 0,5 29 0,-5-40 0,-1 0 0,0 0 0,1 0 0,0 0 0,0 0 0,0-1 0,0 1 0,0-1 0,1 1 0,0-1 0,0 0 0,0 0 0,0 0 0,0 0 0,5 3 0,1-1 0,0-1 0,1 0 0,-1 0 0,1-1 0,0 0 0,0-1 0,0 0 0,14 1 0,10-1 0,41-3 0,-36-2 30,1-2 0,0-1 0,69-21 0,105-56-1515,-155 56-5341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9:49.6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0,0 0 0,2 5 0,3 9 0,-1 0 0,0 0 0,3 22 0,0 46 0,-6-68 0,1 55 0,-1-33 0,6 46 0,-7-78 0,1 1 0,0-1 0,0 1 0,0-1 0,1 0 0,0 1 0,-1-1 0,2 0 0,-1 0 0,0 0 0,1 0 0,0-1 0,-1 1 0,1-1 0,1 0 0,-1 0 0,0 0 0,1 0 0,0 0 0,0-1 0,0 1 0,0-1 0,0 0 0,0 0 0,0-1 0,1 1 0,-1-1 0,0 0 0,1 0 0,-1-1 0,1 1 0,6-1 0,-1 0 0,1-1 0,0 0 0,0 0 0,-1-1 0,1-1 0,-1 0 0,0 0 0,0-1 0,12-6 0,9-6 0,43-32 0,20-21-1365,-8 0-5461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49:41.3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137 0 24575,'-2'0'0,"0"0"0,0 0 0,1 0 0,-1 0 0,0 1 0,0-1 0,0 0 0,1 1 0,-1-1 0,0 1 0,0-1 0,-2 2 0,-1 0 0,-9 3 0,1-1 0,-1 2 0,1 0 0,-17 10 0,28-14 0,0-1 0,1 0 0,-1 1 0,1-1 0,-1 1 0,1-1 0,0 1 0,0 0 0,-1 0 0,1-1 0,0 1 0,1 0 0,-1 0 0,0 0 0,1 0 0,-1 0 0,1 0 0,-1 0 0,1 0 0,0 1 0,0-1 0,0 4 0,1 2 0,1 1 0,-1 0 0,2 0 0,3 9 0,-5-15 0,14 37 0,34 60 0,5 12 0,-52-106 0,0 0 0,0 1 0,0-1 0,-1 1 0,1-1 0,-2 1 0,1 0 0,-1-1 0,0 8 0,-1-10 0,1 0 0,-1 1 0,0-1 0,-1 0 0,1 0 0,-1 0 0,1 0 0,-1 0 0,0-1 0,-1 1 0,1-1 0,-1 1 0,1-1 0,-1 0 0,-3 3 0,-53 39 0,55-40-1365,3 0-5461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9:49.9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24575,'0'0'0,"0"0"0,1 0 0,4 2 0,0 1-8191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9:50.9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 24575,'0'0'0,"0"0"0,2-2 0,2 0 0,1-1-8191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9:24.9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0 326 24575,'0'-14'0,"0"-297"0,14 1306-2121,-13-942 2106,35 716-1215,61-5-1,16-239 636,-2-2-136,-86-365 1524,8 274 1,-32-367-150,1-13-5143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9:25.6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0 721 24575,'6'0'0,"134"5"0,-31 1 0,40-4-382,39-3-1147,41-6 597,38-3-1266,35-3 1065,32-5-1199,31-3 1226,56-5-736,1851-95-2026,-1780 102 3475,1103-50-146,-612 12 406,683-33 137,-814 54-4,753-36 20,-1181 50 59,-31 1-60,-28 3 68,-29 2 258,-28 2-118,-28 0 335,-27 0-170,-29 0 617,-29 2-373,-33 0 898,-41 3-667,-34 1 1548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9:35.3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24575,'0'0'0,"0"3"0,0 10 0,4 13 0,4 15 0,4 10 0,1 5 0,-2-7-8191</inkml:trace>
  <inkml:trace contextRef="#ctx0" brushRef="#br0" timeOffset="1">135 1530 24575,'0'0'0,"0"4"0,0 7 0,3 9 0,6 9 0,5 10 0,6 9 0,3 4 0,-1-6 0,-3-10-8191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9:35.7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24575,'0'1'0,"0"5"0,0 6 0,0 7 0,0 14 0,4 21 0,5 16 0,5 8 0,1 1 0,0-2 0,-3-11 0,-2-17-8191</inkml:trace>
  <inkml:trace contextRef="#ctx0" brushRef="#br0" timeOffset="1">136 1876 24575,'0'0'0,"0"4"0,0 10 0,0 15 0,2 15 0,2 9 0,3 0 0,0-4 0,-1-9-8191</inkml:trace>
  <inkml:trace contextRef="#ctx0" brushRef="#br0" timeOffset="2">158 3260 24575,'0'0'0,"0"2"0,0 4 0,0 6 0,0 1 0,2 2 0,1-3-8191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9:40.1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1 492 24575,'123'-5'0,"-13"0"0,408-8 0,-107-30 0,-4-27 0,39 5 0,-182 30 0,473-79-644,-169 50 644,-187 41 0,-113 10 0,284-17 0,-397 22 0,294 5 644,-396 6-644,-1 3 0,0 1 0,0 3 0,91 31 0,-111-29 0,-1 1 0,0 2 0,55 36 0,76 68 0,-153-112 0,51 42 0,47 35 0,-66-53 0,51 51 0,-49-42 0,178 179-1365,-189-184-5461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9:41.8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24575,'69'0'0,"76"1"0,-125 0 0,0 2 0,-1 0 0,25 7 0,56 24 0,-57-19 0,118 33 0,-53-17 0,-100-28 0,1 1 0,-1-1 0,0 2 0,0-1 0,0 1 0,9 7 0,39 39 0,-15-13 0,-10-11 0,2-2 0,1-1 0,0-2 0,2-1 0,58 24 0,-63-32 0,0 1 0,36 22 0,-56-28 0,0-1 0,-1 1 0,1 1 0,-2-1 0,1 2 0,-1-1 0,-1 1 0,14 22 0,15 36 0,11 20 0,-31-62 0,0-1 0,2 0 0,1-2 0,1 0 0,1-1 0,1-2 0,0 0 0,44 27 0,-27-22 0,-1 2 0,-1 1 0,42 42 0,-19-13 0,2-2 0,2-2 0,80 47 0,40 3 0,-152-89 0,1 0 0,1-2 0,65 13 0,-31-15-682,130 1-1,-150-11-6143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9:52.3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1 383 24575,'1'5'0,"74"264"-49,-57-210-105,77 225-507,21-7 305,-107-257 356,2 0 0,0 0 0,1-1 0,20 24 0,-31-41 32,1-1 0,0 1 1,-1 0-1,1-1 0,0 1 1,0-1-1,0 0 1,0 0-1,0 1 0,2-1 1,-3 0-8,0-1 1,0 0-1,0 0 0,0 0 1,0 0-1,0 0 1,0 0-1,0 0 1,0 0-1,0 0 0,0 0 1,0-1-1,0 1 1,0 0-1,0-1 1,0 1-1,-1-1 0,1 1 1,0-1-1,0 1 1,0-1-1,-1 0 1,1 1-1,0-1 0,0-1 1,3-2 2,-1 0 0,0 0 0,0-1-1,0 0 1,0 1 0,-1-1 0,2-6 0,10-37-66,-9 32 56,6-33-18,12-38 0,-19 77 0,0-1 0,0 1 0,1 0 0,1 0 0,11-17 0,-11 21 0,-1 1 0,1 0 0,0 0 0,0 0 0,0 0 0,0 1 0,1 0 0,0 1 0,0-1 0,0 1 0,0 1 0,14-4 0,7 0 0,0 1 0,32-1 0,-33 4 0,-15 1 0,106-12 0,-85 8 0,49-14 0,-76 17 0,0 0 0,1-1 0,-1 0 0,-1 0 0,1 0 0,0 0 0,-1-1 0,0 0 0,0 0 0,0-1 0,0 1 0,7-11 0,-7 8 0,0-1 0,0 0 0,-1-1 0,0 1 0,-1-1 0,0 1 0,0-1 0,2-15 0,-1-5 0,-2 0 0,-1 0 0,0 0 0,-3 1 0,0-1 0,-2 0 0,-9-36 0,-2 11 0,-2 0 0,-42-91 0,25 79-455,-3 1 0,-57-75 0,68 104-6371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9:53.5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24575,'0'0'0,"5"0"0,1 0 0,0 1 0,0 0 0,0 0 0,0 0 0,0 1 0,0 0 0,8 4 0,38 23 0,-50-28 0,8 5 0,0 0 0,0 1 0,-1 1 0,0 0 0,0 0 0,7 9 0,-12-12 0,0 1 0,0-1 0,-1 1 0,0 0 0,0 0 0,0 0 0,0 0 0,-1 0 0,0 0 0,-1 1 0,1-1 0,0 11 0,-2-2 0,0-1 0,-1 1 0,-5 21 0,-13 44 0,4-22 0,11-38 0,-9 43 0,13-56 0,-1 0 0,1 0 0,0 0 0,0 0 0,1 0 0,0-1 0,2 8 0,-2-11 0,0-1 0,0 1 0,0 0 0,0-1 0,0 0 0,1 1 0,-1-1 0,1 0 0,-1 0 0,1 0 0,0 0 0,0 0 0,0 0 0,4 3 0,-2-3 0,0 0 0,-1-1 0,1 1 0,0-1 0,0 1 0,0-1 0,0 0 0,0-1 0,4 1 0,5-1 0,0 0 0,-1-1 0,1 0 0,0-1 0,16-5 0,38-13-1365,-5-4-5461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46:36.2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72 24575,'0'0'0,"5"-2"0,20-4 0,30-7 0,24-5 0,7 0 0,-11 4-8191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49:41.8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726 620 24575,'-16'0'0,"-29"2"0,1 1 0,-1 3 0,1 1 0,1 2 0,0 2 0,-48 19 0,58-17 0,0 2 0,-47 29 0,65-34 0,0 0 0,1 1 0,1 0 0,0 1 0,1 0 0,0 1 0,-13 18 0,21-25 0,0 1 0,-6 12 0,9-17 0,0-1 0,1 1 0,-1 0 0,1 0 0,-1-1 0,1 1 0,0 0 0,0 0 0,0 0 0,0-1 0,0 1 0,0 0 0,0 0 0,0 0 0,1-1 0,0 4 0,0-4 0,-1 0 0,1 0 0,-1 0 0,1-1 0,0 1 0,-1 0 0,1 0 0,0-1 0,0 1 0,-1-1 0,1 1 0,0-1 0,0 1 0,0-1 0,0 1 0,0-1 0,0 0 0,0 1 0,-1-1 0,1 0 0,0 0 0,0 0 0,0 0 0,0 0 0,0 0 0,0 0 0,0 0 0,0 0 0,0 0 0,2-1 0,2 0 0,-1-1 0,1 1 0,-1-1 0,1 0 0,4-3 0,2-2 0,-1 0 0,1-1 0,-1 0 0,-1-1 0,1 0 0,-2 0 0,1-1 0,-1 0 0,-1-1 0,0 1 0,0-1 0,-1-1 0,0 1 0,-1-1 0,5-19 0,-3 6 0,-2 0 0,-1 0 0,0-1 0,-2 1 0,-1-1 0,-4-48 0,-3 25 0,-2 0 0,-22-76 0,18 86 0,-2 0 0,-2 2 0,-32-58 0,38 79 0,-15-21 0,20 32 0,1 0 0,-1 0 0,0 0 0,-1 0 0,1 1 0,-12-7 0,16 10 0,0 0 0,0 1 0,0-1 0,0 1 0,0-1 0,-1 1 0,1-1 0,0 1 0,0 0 0,-1 0 0,1-1 0,0 1 0,0 0 0,-1 0 0,1 0 0,0 0 0,0 1 0,-1-1 0,1 0 0,0 0 0,0 1 0,0-1 0,-1 1 0,1-1 0,0 1 0,-1 0 0,0 1 0,0 0 0,0 0 0,0 0 0,1 1 0,-1-1 0,1 0 0,-1 1 0,1-1 0,0 1 0,0-1 0,0 1 0,0 2 0,-4 13 0,2 0 0,0 0 0,0 1 0,2 20 0,6 79 0,39 250-2255,-28-262-3681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9:53.8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0,0 0 0,0 4 0,0 5 0,0 1-8191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9:56.3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24575,'10'9'0,"-5"-3"0,-1 0 0,1 1 0,-1-1 0,0 1 0,-1 0 0,4 9 0,14 48 0,-19-58 0,43 206 5,-16 6-29,-14-90-136,-10-95 50,89 736-753,-38 6 938,-53-686-146,7 178-1044,-5-182-4813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9:57.0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1 102 24575,'5'0'0,"87"11"-28,269 27-334,-167-26-1198,38-4 632,426-2-3250,7-13 1126,-454 3 1842,1388-7-1170,-875 16 2093,461 2-820,0-17 428,-184-25 705,1-17 25,46-1-22,-132 37 830,-622 22 243,-25 2 4411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0:00.0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0 114 24575,'2'3'0,"10"18"0,0 1 0,19 44 0,-30-63 0,-1-5 0,0 2 0,0 0 0,0-1 0,0 1 0,0-1 0,0 1 0,0 0 0,0-1 0,0 1 0,0-1 0,0 1 0,0 0 0,1-1 0,-1 1 0,0 0 0,0-1 0,0 1 0,1 0 0,-1-1 0,1 1 0,2-4 0,1 1 0,0 0 0,1 1 0,-1-1 0,0 1 0,9-4 0,30-8 0,0 5 0,87-9 0,-90 15 0,229-22 0,118-13 0,109-4 0,2 29 0,-131 2 0,-103 2 0,-110 5 0,353-6 0,0 18 0,148 26 0,-393-19 0,383 5 0,-1-18 0,-628-2 0,218-8-1365,-212 7-5461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0:02.1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1526 24575,'0'-13'0,"0"-41"0,16 55 0,166 31 0,-146-24 0,-12-5 0,1-1 0,-1 0 0,48-5 0,-51 1 0,-1-1 0,0-1 0,0-1 0,0-1 0,-1-1 0,29-13 0,106-66 0,-129 71 0,-2 0 0,1-2 0,-2-1 0,0-1 0,-2-1 0,30-35 0,72-127 0,4-4 0,-83 134 0,52-49 0,56-39 0,28-41 0,-115 112 0,82-69 0,-23 46 119,-46 36-1603,-59 41-5342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0:03.2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 1 24575,'0'0'0,"0"0"0,-2 4 0,-2 8 0,0-1 0,2 1 0,-1-1 0,2 1 0,-1 0 0,1 19 0,0-9 0,-3 410-99,9-329-24,3 0-1,6-1 0,29 116 1,1-60 123,-6-23 0,-33-117-633,3 34-1,-7-32-5697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0:03.6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91 24575,'0'-13'0,"1"9"0,-1 1 0,1-1 0,-1 1 0,1 0 0,0-1 0,1 1 0,-1 0 0,1 0 0,-1 0 0,1 0 0,0 0 0,0 0 0,0 0 0,0 1 0,3-3 0,-1 2 0,-1 0 0,1 1 0,0-1 0,0 1 0,0 0 0,0 0 0,0 1 0,0-1 0,0 1 0,7-1 0,1 0 0,-1 2 0,0-1 0,1 1 0,-1 1 0,0 0 0,1 1 0,-1 0 0,15 5 0,-7-1 0,0 2 0,-1 0 0,1 1 0,-2 0 0,1 2 0,-1 0 0,-1 1 0,0 1 0,27 28 0,-33-29 0,0 0 0,-1 0 0,0 1 0,-1 1 0,12 24 0,-16-26 0,0-1 0,0 1 0,-1 0 0,-1-1 0,0 1 0,0 0 0,-1 1 0,-1 11 0,-2-4 0,0 1 0,-2-1 0,0 0 0,-2 0 0,0-1 0,-1 1 0,-1-2 0,-16 30 0,0-7 0,-3-1 0,-47 57 0,-10-5 0,65-73 0,-1-2 0,-36 25 0,53-40-113,-13 7-1139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0:04.2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341 1 24575,'0'0'0,"-8"0"0,5 0 0,-1 0 0,1 1 0,-1 0 0,1-1 0,-1 1 0,1 1 0,-1-1 0,1 0 0,0 1 0,0 0 0,-6 4 0,-2 2 0,-18 18 0,24-21 0,-21 22 0,1 2 0,2 1 0,0 0 0,3 2 0,0 0 0,2 2 0,2 0 0,1 0 0,-20 69 0,29-84 0,2 0 0,0 0 0,1 0 0,0 29 0,3-46 0,0 1 0,0-1 0,0 0 0,0 0 0,1 0 0,-1 1 0,1-1 0,-1 0 0,1 0 0,0 0 0,0 0 0,0 0 0,0 0 0,0 0 0,0-1 0,1 1 0,-1 0 0,1 0 0,-1-1 0,4 3 0,-2-2 0,0-1 0,0 1 0,1-1 0,-1 0 0,1 1 0,-1-2 0,1 1 0,-1 0 0,1-1 0,-1 0 0,1 1 0,4-2 0,18 0 0,0-2 0,0-1 0,0-1 0,25-9 0,100-39 0,-119 41 0,-27 10 0,1 0 0,-1 0 0,1 0 0,0 1 0,7-1 0,-10 2 0,-1 0 0,1 1 0,0-1 0,-1 0 0,1 1 0,0 0 0,-1-1 0,1 1 0,0 0 0,-1 0 0,1 1 0,-1-1 0,3 2 0,5 4 20,-1 1 0,0-1 0,-1 1 0,0 1 0,8 10 0,0 3-763,14 25 1,-10-12-6084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0:04.5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24575,'0'0'0,"0"2"0,2 5 0,3 4 0,4 6 0,4 9 0,4 8 0,3 10 0,2 10 0,0 4 0,2 4 0,-3-1 0,-2-7 0,-5-13-8191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0:04.9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24575,'0'0'0,"4"2"0,3 2 0,0 1-8191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49:42.2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471 0 24575,'-15'5'0,"-15"5"0,-93 34 0,101-35 0,0 2 0,1 0 0,-29 21 0,31-18 0,2 1 0,0 1 0,0 0 0,2 1 0,-23 32 0,29-36 0,1 0 0,1 1 0,0 0 0,0 0 0,1 0 0,1 1 0,1 0 0,0 0 0,-2 20 0,6-35 0,-1 7 0,1 0 0,0 12 0,0-18 0,0 1 0,1 0 0,-1-1 0,0 1 0,1-1 0,-1 1 0,2 2 0,-1-4 0,-1 1 0,0-1 0,1 1 0,-1-1 0,0 0 0,1 1 0,-1-1 0,1 1 0,-1-1 0,0 0 0,1 0 0,-1 1 0,1-1 0,-1 0 0,1 0 0,-1 1 0,1-1 0,-1 0 0,1 0 0,-1 0 0,1 0 0,-1 0 0,1 0 0,18-6 0,-7 6-106,0 0 0,0 1 0,0 0 0,18 5 0,-17-3-729,33 7-5991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1:07.1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19 24575,'0'19'0,"1"-9"0,0 1 0,0 0 0,1-1 0,0 1 0,1-1 0,1 1 0,-1-1 0,6 10 0,0-3 0,1 0 0,0 0 0,20 23 0,-19-27 0,1-2 0,0 0 0,0 0 0,1-1 0,0-1 0,1 0 0,0-1 0,20 9 0,6 0 0,79 20 0,-84-29 0,-1-1 0,66 3 0,71-9 0,-107-2 0,344-1 0,324-5 0,-663 6 0,639-18 0,-264-6 0,-386 22 0,323-27 0,-19 2 0,-215 19-309,357-33-12,114-51 321,115-19 105,-422 78 420,-300 34-634,-2 0-309,0-1-1,13-2 0,-14 1-6407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1:09.1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1:09.4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24575,'0'0'0,"0"2"0,0 3 0,0-1 0,0 1 0,2-2 0,2-1 0,3-1 0,2 2 0,3 2 0,4 1 0,2 3 0,2 3 0,6 1 0,5 1 0,2 0 0,-4-3-8191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1:09.8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79 24575,'0'0'0,"0"0"0,4 0 0,5 0 0,6 0 0,7 0 0,4-2 0,-2-2 0,-4-1-8191</inkml:trace>
  <inkml:trace contextRef="#ctx0" brushRef="#br0" timeOffset="1">1020 1 24575,'0'0'0,"0"0"0,0 0 0,0 0 0,4 0 0,6 2 0,9 2 0,7 1 0,9-3 0,5-3 0,-1-3 0,-7-2-8191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1:10.1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24575,'2'0'0,"4"0"0,9 2 0,12 2 0,11 3 0,13 2 0,11 1 0,7-3 0,-4-2 0,-13-2-8191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1:10.4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20 24575,'0'0'0,"3"0"0,10 0 0,11-2 0,14-2 0,9-2 0,1 2 0,-8 0-8191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1:13.5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443 82 24575,'0'-1'0,"0"0"0,-1 0 0,1 0 0,0 0 0,-1 0 0,1 0 0,0 0 0,-1 1 0,1-1 0,-1 0 0,0 0 0,1 0 0,-2 0 0,2 0 0,-5-5 0,-1-3 0,0 1 0,-1-1 0,-10-8 0,15 15 0,0 0 0,-1 0 0,1 1 0,0-1 0,-1 1 0,1-1 0,-1 1 0,0 0 0,1 0 0,-1 0 0,0 0 0,1 1 0,-1-1 0,0 1 0,0 0 0,0 0 0,-4 0 0,1 1 0,1 0 0,0 1 0,0 0 0,-1 0 0,1 0 0,1 1 0,-1-1 0,0 1 0,1 1 0,-1-1 0,1 0 0,-8 9 0,-6 8 0,0 0 0,2 2 0,0 0 0,-17 33 0,6-3-101,2 1 1,2 0-1,2 2 0,3 1 0,2 0 1,3 1-1,2 0 0,3 1 0,-2 84 1,10-116 98,1 0 0,2-1 1,0 0-1,1 1 1,2-1-1,1-1 0,11 29 1,-13-41-1,1 0 1,1 0 0,0 0 0,0-1-1,1 0 1,14 14 0,-15-18 1,1 1-1,0-2 1,1 1-1,-1-1 1,1-1 0,1 0-1,-1 0 1,1-1-1,10 4 1,-8-5 0,-1 0 0,1-1 0,0-1 0,0 1 0,-1-2 0,1 0 0,0 0 0,0-2 0,0 1 0,-1-1 0,1-1 0,-1 0 0,13-5 0,3-3 0,0-1 0,-1-1 0,0-2 0,25-18 0,-14 7 33,-1-2 1,-1-2 0,-1-1-1,36-43 1,-62 64 98,0-1 1,0 1-1,-1-2 1,0 1-1,8-19 1,-14 26-125,1 0 1,-1 0-1,0 0 1,0 0-1,-1-1 0,1 1 1,-1 0-1,0 0 1,-1-5-1,1 6-9,-1 0 0,0 0 0,0 0 0,0 0 0,0 0 0,0 0 0,-1 1 0,1-1 0,-1 0 0,1 1 0,-1-1 0,0 1 0,-4-4 0,1 1 1,-1 1 0,1 0 0,-1 1 0,0-1 0,0 1 0,0 0 0,0 1 0,-1-1 0,1 1 0,0 0 0,-11-1 0,-5 0 0,-1 1 0,-25 2 0,-3 1 0,0 2 0,1 3 0,-1 2 0,1 2 0,-68 23 0,98-25-341,0-1 0,0 2-1,-26 17 1,18-6-6485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1:13.9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24575,'0'11'0,"0"7"0,1 0 0,1-1 0,0 1 0,6 19 0,-6-28 0,1 0 0,1 1 0,0-1 0,0-1 0,1 1 0,-1-1 0,2 1 0,0-1 0,8 9 0,-2-6 0,0 0 0,1 0 0,0-1 0,1-1 0,0 0 0,1-1 0,22 9 0,-14-8 0,0-2 0,0 0 0,1-1 0,37 4 0,-49-9 0,-1 0 0,1-1 0,0 0 0,0-1 0,15-3 0,-22 3 0,0 0 0,0 0 0,0-1 0,0 0 0,0 0 0,-1-1 0,1 1 0,-1-1 0,1 0 0,-1 0 0,0 0 0,0-1 0,-1 1 0,6-7 0,-5 5 0,-1 0 0,1-1 0,-1 1 0,0-1 0,-1 1 0,1-1 0,-1 0 0,0 0 0,-1 0 0,1-1 0,-1 1 0,-1 0 0,1 0 0,-1-1 0,0 1 0,0 0 0,-1-1 0,0 1 0,0 0 0,0 0 0,-1 0 0,0-1 0,0 2 0,0-1 0,-1 0 0,0 0 0,-4-5 0,0 3 0,0 0 0,0 0 0,-1 0 0,0 1 0,0 0 0,-1 0 0,0 1 0,0 0 0,-1 1 0,1 0 0,-1 1 0,0-1 0,-1 2 0,-17-5 0,17 6 0,1 0 0,-1 1 0,0 0 0,0 0 0,0 1 0,1 1 0,-1 0 0,0 0 0,0 1 0,1 0 0,-1 1 0,1 0 0,0 1 0,-18 8 0,8 2-1365,7-2-5461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1:14.2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339 1 24575,'-13'0'0,"0"1"0,0 0 0,1 1 0,-1 0 0,1 1 0,-1 1 0,1 0 0,0 0 0,0 1 0,0 1 0,1 0 0,0 1 0,0 0 0,1 0 0,0 1 0,0 0 0,1 1 0,0 0 0,0 1 0,-9 14 0,6-8 0,1 2 0,1 0 0,0 0 0,2 0 0,0 1 0,1 1 0,-5 22 0,7-16 0,1 0 0,0 1 0,2-1 0,2 1 0,2 26 0,2-11 0,3-1 0,1 0 0,2-1 0,1 0 0,3-1 0,1 0 0,21 38 0,-6-22-682,46 63-1,-28-53-6143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1:14.6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24575,'0'4'0,"0"99"0,23 169 0,40 23-476,21-4 0,-44-134-731,-31-105-4825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49:42.6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616 3 24575,'-37'-1'0,"22"0"0,0 1 0,0 0 0,1 1 0,-1 0 0,0 2 0,-15 3 0,28-5 0,-1 0 0,1 0 0,-1 0 0,1 0 0,-1 1 0,1-1 0,0 1 0,-1-1 0,1 1 0,0 0 0,0 0 0,0 0 0,1 0 0,-1 0 0,0 0 0,1 1 0,-1-1 0,1 1 0,-2 3 0,2-1 0,0-1 0,0 1 0,0 0 0,1-1 0,0 1 0,0 0 0,0-1 0,0 1 0,1-1 0,-1 1 0,3 5 0,1 4 0,1 1 0,0-1 0,2 0 0,-1 0 0,2-1 0,0 0 0,0 0 0,1-1 0,1 0 0,0 0 0,0-1 0,1-1 0,1 0 0,0 0 0,25 15 0,-34-23 0,0-1 0,-1 0 0,1 1 0,0-1 0,0 0 0,0-1 0,0 1 0,0 0 0,0-1 0,0 0 0,0 0 0,6 0 0,-7 0 0,0-1 0,0 0 0,1 1 0,-1-1 0,0 0 0,0 0 0,0-1 0,0 1 0,0 0 0,-1-1 0,1 1 0,0-1 0,0 1 0,-1-1 0,1 0 0,-1 0 0,2-2 0,4-8 0,0 0 0,-1 0 0,0-1 0,-1 0 0,4-14 0,-2 3 0,6-48 0,-11 64 0,1 8 0,6 14 0,1 7 0,0 2 0,-2-1 0,11 45 0,4 76 0,-18-87-221,-2-1 0,-7 95-1,1-114 183,-3-1 0,0 0-1,-3 0 1,0-1-1,-21 45 1,15-45 39,-2-1 0,-1-1 0,-2-1 0,-1 0 0,-2-2 0,-44 46 0,47-57 0,-1 0 0,0-1 0,-46 27 0,49-35 0,-1 0 0,0 0 0,0-2 0,-1-1 0,-34 8 0,27-11-203,0 0 1,0-2-1,0-1 1,0-1-1,-43-8 1,-9-7-5874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1:14.9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1 211 24575,'0'0'0,"0"0"0,0 0 0,3-2 0,14-6 0,28-12 0,36-15 0,30-13 0,6-4-942,-18 6-6307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1:15.2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24575,'1'0'0,"1"0"0,-1 1 0,1-1 0,-1 0 0,1 0 0,-1 0 0,1 0 0,-1 0 0,3 0 0,7-1 0,18 3 0,0 1 0,-1 2 0,1 1 0,-1 1 0,0 1 0,-1 2 0,37 17 0,-53-21 0,1 0 0,-1 1 0,-1 0 0,0 1 0,10 9 0,-14-11 0,0 0 0,-1 1 0,0 0 0,0 0 0,0 0 0,-1 0 0,0 1 0,5 11 0,-5-6 0,-1-1 0,0 0 0,-1 1 0,0-1 0,-1 1 0,0 19 0,-2-13 0,-1 1 0,0-1 0,-10 31 0,-4-1 0,-2 0 0,-30 55 0,43-96 0,2-2 0,1 0 0,-1 0 0,-3 11 0,6-16 0,0 1 0,-1-1 0,1 1 0,0-1 0,0 1 0,0 0 0,0-1 0,0 1 0,1-1 0,-1 1 0,0-1 0,1 1 0,-1-1 0,1 1 0,-1-1 0,1 1 0,0-1 0,0 0 0,-1 1 0,3 1 0,1 0 0,0 1 0,0-1 0,1 0 0,-1-1 0,1 1 0,0-1 0,0 1 0,0-2 0,0 1 0,0 0 0,7 0 0,10 2-227,0-1-1,0-1 1,0-1-1,0-1 1,28-3-1,-6-2-6598</inkml:trace>
  <inkml:trace contextRef="#ctx0" brushRef="#br0" timeOffset="1">122 214 24575,'0'0'0,"2"0"0,14-2 0,31-1 0,36-1 0,42-5 0,76-5 0,3-2-8191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2:26.0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24575,'0'0'0,"0"8"0,4 19 0,5 25 0,8 19 0,10 14 0,7 8 0,7 2 0,3-5 0,-2-16 0,-9-20-8191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2:26.3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2 0,0 6 0,2 13 0,3 17 0,2 10 0,3 8 0,3 1 0,1-5 0,-3-11-8191</inkml:trace>
  <inkml:trace contextRef="#ctx0" brushRef="#br0" timeOffset="1">437 1529 24575,'0'0'0,"0"0"0,0 0 0,0 3 0,0 10 0,2 10 0,2 8 0,3 9 0,2 1 0,1-5 0,-1-7-8191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2:26.7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0 24575,'0'2'0,"-1"4"0,-4 9 0,0 15 0,5 24 0,6 21 0,9 15 0,8 2 0,0-15-8191</inkml:trace>
  <inkml:trace contextRef="#ctx0" brushRef="#br0" timeOffset="1">293 2333 24575,'0'0'0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2:27.5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113 1 24575,'-2'85'51,"-25"147"1,-35 77-1056,53-268 540,-3 14-6362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2:27.9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24575,'0'14'0,"0"113"0,13 505 0,-6-564 0,28 120 0,-14-67-1365,-18-89-5461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2:28.2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24575,'0'0'0,"3"4"0,4 9 0,2 11 0,4 14 0,3 13 0,4 7 0,6 0 0,4-2 0,6-6 0,6-5 0,0-8 0,-8-11-8191</inkml:trace>
  <inkml:trace contextRef="#ctx0" brushRef="#br0" timeOffset="1">448 1418 24575,'0'0'0,"-2"4"0,-2 5 0,-3 6 0,0 7 0,1 5 0,2 4 0,1 4 0,3 2 0,2-2 0,1-4 0,1-9 0,0-7-8191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2:28.6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51 0 24575,'-1'0'0,"-4"4"0,-2 5 0,-1 7 0,-3 8 0,2 7 0,2 5 0,4 1 0,5 3 0,5-1 0,8-4 0,3-6 0,-2-9-8191</inkml:trace>
  <inkml:trace contextRef="#ctx0" brushRef="#br0" timeOffset="1">231 1050 24575,'0'0'0,"0"0"0,0 4 0,0 8 0,0 13 0,2 8 0,2 6 0,3 1 0,2-3 0,-1-7-8191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2:29.0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380 1 24575,'0'0'0,"-1"1"0,-2 9 0,1 14 0,0 12 0,-1 10 0,0 6 0,0 0 0,0-6 0,2-12-8191</inkml:trace>
  <inkml:trace contextRef="#ctx0" brushRef="#br0" timeOffset="1">11 1552 24575,'0'0'0,"-2"2"0,0 4 0,-1 11 0,1 14 0,1 11 0,2 6 0,3 0 0,1 2 0,-1 2 0,-2-2 0,-6-4 0,0-5 0,4-5 0,3-8-8191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49:43.9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48 24575,'0'0'0,"0"0"0,0-14 0,0-19 0,3 37 0,132 229 0,-106-173 0,-2 2 0,-2 1 0,-4 1 0,-2 1 0,11 73 0,-27-113-341,0 0 0,-1 1-1,-2 30 1,-2-45-6485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2:29.3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24575,'0'0'0,"0"8"0,2 13 0,3 15 0,2 15 0,1 13 0,0 8 0,-1 1 0,-3-2 0,-1-5 0,1-2 0,3-8 0,0-13-8191</inkml:trace>
  <inkml:trace contextRef="#ctx0" brushRef="#br0" timeOffset="1">168 1764 24575,'0'0'0,"0"4"0,0 5 0,0 8 0,0 9 0,2 8 0,2 6 0,3-1 0,2-4 0,0-7 0,-3-8 0,-1-7-8191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2:31.2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676 56 24575,'-2'1'0,"0"0"0,0 0 0,0 0 0,1 0 0,-1 1 0,0-1 0,1 0 0,-1 1 0,1-1 0,0 1 0,-3 3 0,3-2 0,-1 0 0,1 1 0,0-1 0,0 0 0,0 1 0,0 5 0,-3 24 0,2 37 0,0-13 0,-10 88 0,7-107 0,-19 67 0,23-99 0,-1 1 0,0-1 0,-1 0 0,0 0 0,0 0 0,0-1 0,0 1 0,-1-1 0,0 0 0,0 0 0,-1 0 0,1 0 0,-1-1 0,0 1 0,-1-1 0,1-1 0,0 1 0,-1-1 0,0 0 0,0 0 0,0 0 0,0-1 0,-10 2 0,-2 0 0,0-1 0,-1 0 0,0-2 0,1 0 0,-1-1 0,0-1 0,0 0 0,1-2 0,-1 0 0,1-1 0,0-1 0,0-1 0,0 0 0,1-2 0,-22-11 0,26 11 0,0-1 0,0 0 0,1 0 0,0-1 0,1-1 0,0 0 0,1 0 0,-12-18 0,14 18 0,2 0 0,0 0 0,0-1 0,1 0 0,0 0 0,1-1 0,1 1 0,0-1 0,0 1 0,0-23 0,2 18 0,2 1 0,0-1 0,1 1 0,1-1 0,0 1 0,1 0 0,1 0 0,0 0 0,15-28 0,-13 31 0,0 0 0,1 1 0,1 0 0,0 0 0,0 1 0,1 0 0,1 1 0,-1 0 0,2 0 0,-1 2 0,19-12 0,-22 16 0,-1 0 0,1 1 0,0 0 0,0 1 0,1-1 0,-1 1 0,0 1 0,1 0 0,-1 0 0,1 0 0,11 2 0,-10 0 0,0 0 0,0 1 0,0 1 0,0 0 0,-1 0 0,1 1 0,-1 0 0,0 0 0,12 8 0,-3 1 2,-1 1 0,1 0 0,-2 1 0,0 1 0,-1 0-1,23 35 1,-9-7-85,41 85 0,-46-75 1,-2 1-1,-2 0 0,-3 2 0,-3 0 1,15 115-1,-24-104 29,-3 1 1,-3-1 0,-2 1-1,-24 124 1,-18-1 53,32-147 0,-2-1 0,-24 50 0,34-83 43,-1 0 0,-1 0 0,0 0 1,0-1-1,-1 0 0,-12 12 1,17-20-72,0 1 1,0-1-1,-1 0 0,1 1 1,0-1-1,-1-1 1,0 1-1,1 0 1,-1-1-1,-5 1 1,7-1-49,-1-1 0,0 0 0,0 0 0,0 0 1,0 0-1,0 0 0,1 0 0,-1-1 1,0 0-1,0 1 0,0-1 0,1 0 0,-1-1 1,1 1-1,-5-3 0,-15-12-5986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2:31.6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24575,'4'9'0,"-1"-5"0,27 46 0,39 89 0,-12 28 0,-47-128 0,-1 1 0,4 54 0,-13-88 0,1-4 0,-1-1 0,0 1 0,0-1 0,0 1 0,0-1 0,0 1 0,0 0 0,0-1 0,0 1 0,-1-1 0,1 1 0,-2 2 0,2-4 0,0 0 0,0 0 0,0 0 0,0 0 0,0 0 0,0 1 0,0-1 0,0 0 0,0 0 0,-1 0 0,1 0 0,0 0 0,0 0 0,0 0 0,0 0 0,0 0 0,0 0 0,0 0 0,0 0 0,-1 0 0,1 0 0,0 0 0,0 0 0,0 0 0,0 0 0,0 0 0,0 0 0,0 0 0,0 0 0,-1 0 0,1 0 0,0 0 0,0 0 0,0 0 0,0 0 0,0 0 0,0 0 0,0-1 0,0 1 0,0 0 0,-1 0 0,1 0 0,0 0 0,0 0 0,0 0 0,0 0 0,0 0 0,0 0 0,0 0 0,0-1 0,0 1 0,0 0 0,0 0 0,0 0 0,0 0 0,-3-7 0,1-3 0,1 1 0,0-1 0,1 1 0,0 0 0,0-1 0,2-13 0,2 2 0,11-37 0,-13 50 0,1 1 0,0 0 0,0 0 0,1 0 0,0 0 0,0 1 0,0 0 0,1 0 0,6-6 0,-7 7 0,1 1 0,1 0 0,-1 0 0,1 0 0,-1 1 0,1 0 0,0 0 0,1 0 0,-1 1 0,12-3 0,-6 2 0,0 2 0,1-1 0,-1 1 0,1 1 0,-1 0 0,1 1 0,-1 0 0,1 1 0,-1 1 0,0 0 0,0 0 0,0 1 0,22 11 0,-18-6 0,1 1 0,-1 0 0,-1 1 0,0 1 0,0 0 0,-1 1 0,-1 1 0,18 23 0,-9-6-682,27 48-1,-26-35-6143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2:32.3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479 885 24575,'0'0'0,"-7"-7"0,-63-74 0,8 7 0,30 42 0,-42-34 0,58 54 0,0 1 0,0 0 0,-1 1 0,-1 0 0,-23-8 0,36 16 0,-1 1 0,1-1 0,0 1 0,0 1 0,-1-1 0,1 1 0,0 0 0,-1 0 0,1 0 0,0 1 0,-7 1 0,9-2 0,1 1 0,0-1 0,0 1 0,0 0 0,1 0 0,-1 0 0,0 0 0,0 0 0,0 0 0,1 1 0,-1-1 0,0 1 0,1-1 0,-1 1 0,1-1 0,0 1 0,0 0 0,-1 0 0,1-1 0,0 1 0,1 0 0,-1 0 0,0 0 0,0 0 0,1 0 0,-1 0 0,1 0 0,0 1 0,0-1 0,0 3 0,0 0 0,1 0 0,-1 0 0,1 0 0,1 0 0,-1 0 0,1-1 0,0 1 0,0-1 0,0 1 0,0-1 0,1 0 0,0 0 0,4 6 0,2 0 0,1 0 0,0 0 0,18 12 0,-20-15 0,1-2 0,0 1 0,0-1 0,0 0 0,0-1 0,1 0 0,-1-1 0,1 0 0,0 0 0,0-1 0,1-1 0,-1 1 0,0-1 0,0-1 0,1 0 0,-1-1 0,0 0 0,1 0 0,-1-1 0,0-1 0,0 1 0,17-9 0,-10 3 0,0-1 0,20-15 0,15-8 0,-49 31 0,0-1 0,1 1 0,-1 0 0,1-1 0,0 1 0,-1 1 0,1-1 0,0 1 0,0-1 0,-1 1 0,1 0 0,4 1 0,-2 0 0,-1 0 0,1 0 0,-1 1 0,1 0 0,-1 0 0,0 0 0,7 5 0,3 3 0,0 2 0,0 0 0,23 24 0,-33-31 0,75 85 0,-8-8 0,-71-81 0,1 0 0,-1 0 0,0 0 0,0 0 0,0 0 0,0 0 0,1 0 0,-1 0 0,1 0 0,-1-1 0,0 1 0,3 0 0,-4-1 0,1 0 0,-1 0 0,0 0 0,1 0 0,-1 0 0,0 0 0,1 0 0,-1 0 0,1 0 0,-1 0 0,0 0 0,1-1 0,-1 1 0,0 0 0,1 0 0,-1 0 0,0-1 0,0 1 0,1 0 0,-1-1 0,6-12 0,-2-6 0,-1 0 0,-1 0 0,0-25 0,-2 36 0,0-262-453,2-53-136,6 199-603,0 20-4765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2:32.7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24575,'9'19'0,"1"-1"0,13 17 0,-19-30 0,48 72 0,20 32-366,86 160-1484,-9 8 1299,-94-173-316,-10-20 857,178 345-696,-32 11-624,-165-368-1181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2:33.1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0 382 24575,'1'-3'0,"-1"0"0,1-1 0,0 1 0,0 0 0,0-1 0,0 1 0,0 0 0,4-6 0,-3 4 0,8-12 0,1 0 0,0 1 0,1 0 0,1 1 0,0 0 0,1 1 0,1 0 0,0 1 0,34-21 0,-5 7 0,1 3 0,80-32 0,-81 39 0,68-19 0,-98 33 0,0 0 0,0 1 0,1 0 0,-1 2 0,0-1 0,1 2 0,-1 0 0,0 0 0,21 6 0,-12 0-682,30 14-1,-25-8-6143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2:33.4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657 1 24575,'0'0'0,"-1"0"0,0 0 0,1 0 0,-1 0 0,0 0 0,1 1 0,-1-1 0,0 0 0,1 1 0,-1-1 0,1 0 0,-1 1 0,1-1 0,-1 0 0,0 1 0,0 0 0,-2 2 0,-20 15 0,0 1 0,-24 28 0,-39 52 0,80-92 0,-195 266-766,21 14 680,169-269 86,-9 16 0,-20 43 0,34-58-12,6-19 13,0 1 0,0-1 0,0 0 0,0 1 0,0-1 0,0 0 0,0 1 0,0-1 0,0 0 0,0 1 0,1-1 0,-1 0 0,0 0 0,0 1 0,0-1 0,0 0 0,0 1 0,1-1 0,-1 0 0,0 1 0,1-1 6,-1 0 0,1 0 0,-1 0 0,1 1 0,-1-1 0,1 0 0,-1 0 0,1 0 0,-1 0 0,1 0 0,-1 0 0,1 0 0,-1 0 0,1 0 0,-1 0 0,1 0 0,-1-1 0,1 1 0,3-1 67,0-1 0,0 0 0,-1 1-1,1-1 1,-1-1 0,1 1-1,-1 0 1,0-1 0,5-4 0,2-5-105,12-14 1,-17 18 63,55-75-33,-32 42 0,47-53 0,-69 88 0,-1 1 0,1 0 0,0 0 0,1 0 0,-1 1 0,1 0 0,0 0 0,0 0 0,0 1 0,1 0 0,-1 1 0,11-3 0,-9 4 0,1-1 0,0 2 0,-1-1 0,1 1 0,0 1 0,0 0 0,-1 0 0,1 1 0,13 4 0,48 20 116,-27-10-1597,-15-6-5345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2:36.0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24575,'0'2'0,"3"11"0,8 32 0,7 49 0,9 49 0,6 37-2832,6 25 2832,2 17 0,-6 1-2041,-11-14 2041,-10-36 0,-7-47-3318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2:36.4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24575,'0'2'0,"0"6"0,0 10 0,0 13 0,0 12 0,2 12 0,3 11 0,1 3 0,3-3 0,1-6 0,2-6 0,-1-7 0,1-5 0,-3-5 0,-1-4 0,-4-8-8191</inkml:trace>
  <inkml:trace contextRef="#ctx0" brushRef="#br0" timeOffset="1">68 1363 24575,'0'0'0,"0"2"0,0 6 0,0 10 0,1 7 0,4 5 0,2 5 0,1 3 0,1-2 0,-3-3 0,-1-8-8191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2:36.8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 0 24575,'0'2'0,"0"-1"0,0 0 0,0 1 0,0-1 0,-1 1 0,1-1 0,-1 0 0,0 3 0,-3 6 0,-4 33 0,1 0 0,-1 44 0,3 89 0,5-150 0,2 33 40,2 0 0,15 77 0,40 109-1525,-50-213-5341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49:44.4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18 24575,'0'0'0,"1"0"0,0 0 0,0 0 0,0 1 0,0-2 0,0 1 0,0 0 0,0 0 0,0 0 0,0 0 0,1-1 0,3 0 0,19-4 0,0 1 0,0 1 0,1 1 0,-1 1 0,1 1 0,-1 1 0,45 9 0,-64-9 0,0 0 0,0 1 0,0-1 0,-1 1 0,1 0 0,-1 1 0,1-1 0,-1 1 0,5 3 0,-7-4 0,0 0 0,0 1 0,0-1 0,0 0 0,0 1 0,-1-1 0,1 1 0,-1 0 0,0-1 0,0 1 0,0 0 0,0 0 0,0 0 0,-1-1 0,1 1 0,-1 0 0,0 4 0,0 5 0,0 0 0,-2 0 0,1 0 0,-1 0 0,-6 18 0,-25 58 0,32-85 0,-26 56 0,-2-1 0,-44 66 0,71-121 0,-4 6 0,0 0 0,-8 18 0,13-24 0,0 0 0,0 0 0,1 0 0,-1 0 0,0 0 0,1 1 0,0-1 0,0 0 0,0 0 0,0 0 0,0 0 0,1 1 0,-1-1 0,2 4 0,2 2 0,1 1 0,-1-1 0,1 1 0,1-2 0,0 1 0,8 9 0,46 47 0,-43-49 0,82 83-37,123 133-1291,-192-197-5498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2:39.1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33 179 24575,'0'0'0,"-2"7"0,-4 5 0,1 1 0,1 0 0,0 0 0,0 0 0,2 0 0,-1 1 0,1 16 0,1-12 0,2 1 0,0 0 0,1 0 0,8 30 0,-1-17 0,2-1 0,0-1 0,3 0 0,0-1 0,32 48 0,5-8 0,-45-62 0,1 0 0,0 0 0,0-1 0,0 1 0,1-2 0,15 10 0,-19-13 0,1-1 0,0 1 0,0-1 0,0 0 0,0 0 0,0 0 0,0-1 0,0 1 0,0-1 0,0-1 0,0 1 0,0-1 0,0 0 0,0 0 0,0 0 0,0-1 0,4-1 0,7-4 0,0-1 0,0 0 0,21-16 0,-9 5 0,-8 4 0,30-15 0,-42 26 0,1 0 0,-1 1 0,1 0 0,0 0 0,0 1 0,0 0 0,11 0 0,0 1 0,-1 1 0,0 1 0,1 1 0,34 8 0,74 29 0,-122-37 0,0 0 0,0-1 0,1 1 0,-1-1 0,0-1 0,11 1 0,-13-1 0,-1-1 0,1 1 0,0-1 0,-1 0 0,1 0 0,-1 0 0,1 0 0,-1-1 0,1 1 0,-1-1 0,0 0 0,5-4 0,5-5 0,-1-2 0,0 1 0,-1-2 0,0 1 0,13-24 0,-15 22 0,1 0 0,1 0 0,0 1 0,1 1 0,19-17 0,-18 21 0,1 0 0,0 1 0,0 0 0,1 1 0,0 1 0,0 0 0,26-6 0,-10 5 0,0 2 0,63-3 0,-48 9 0,63 9 0,-57-4 0,-51-6 0,1 1 0,-1-1 0,1 0 0,-1 0 0,1 0 0,-1 0 0,1-1 0,-1 1 0,1 0 0,-1 0 0,1-1 0,1 0 0,-2 0 0,0 0 0,-1 1 0,1-1 0,0 0 0,-1 0 0,1 1 0,-1-1 0,1 0 0,-1 0 0,1 0 0,-1 0 0,0 0 0,1 0 0,-1 0 0,0 0 0,0 0 0,0 0 0,1 1 0,-1-1 0,0 0 0,-1-2 0,1-10 0,-1 0 0,0 0 0,-1 0 0,-1 0 0,-5-16 0,-26-63 0,16 50-455,-2 1 0,-31-47 0,24 49-6371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2:40.0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614 85 24575,'-6'-6'0,"0"2"0,0-1 0,0 1 0,0 0 0,-1 0 0,0 0 0,-12-4 0,-4 0 0,-26-4 0,42 10 0,-28-6 0,0 2 0,0 2 0,-42-1 0,58 5 0,-1 1 0,0 0 0,1 2 0,0 0 0,0 1 0,0 1 0,-26 10 0,37-11 0,0 0 0,0 0 0,0 1 0,1 0 0,-1 0 0,1 1 0,0 0 0,1 0 0,0 0 0,-9 11 0,13-13 0,-1 0 0,0 1 0,1-1 0,0 1 0,0-1 0,0 1 0,1 0 0,0 0 0,0 0 0,0 0 0,0 0 0,1 0 0,-1 0 0,1 0 0,1 0 0,-1 0 0,1 0 0,0 0 0,0 0 0,2 5 0,2 3 0,0 0 0,1-1 0,1 1 0,0-1 0,16 19 0,50 51 0,-63-70 0,27 25 0,20 24 0,-55-59 0,1 1 0,-1-1 0,-1 1 0,1 0 0,0-1 0,-1 1 0,1 0 0,0 4 0,-1-5 0,-1-1 0,0 1 0,0-1 0,1 1 0,-1-1 0,0 1 0,-1-1 0,1 1 0,0-1 0,0 1 0,-1-1 0,1 1 0,-1-1 0,1 1 0,-1-1 0,0 1 0,1-1 0,-1 0 0,-1 2 0,-3 3 0,0 0 0,-1 0 0,1-1 0,-1 0 0,0 0 0,-9 5 0,-42 24 0,45-28 0,-28 13 0,-10 6 0,41-19-1365,4 0-5461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2:40.5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207 411 24575,'0'1'0,"0"3"0,0 0 0,0 0 0,1 0 0,-1 0 0,1 0 0,1 5 0,-1-8 0,-1 0 0,0-1 0,1 1 0,-1-1 0,0 1 0,1 0 0,-1-1 0,1 1 0,-1-1 0,1 1 0,-1-1 0,1 1 0,-1-1 0,1 0 0,-1 1 0,1-1 0,1 1 0,-1-1 0,0 0 0,0 0 0,0 1 0,0-1 0,0 0 0,0 0 0,1 0 0,-1-1 0,0 1 0,0 0 0,0 0 0,0-1 0,0 1 0,2-1 0,5-3 0,0-1 0,0 1 0,0-1 0,-1-1 0,0 0 0,0 0 0,0 0 0,-1 0 0,8-12 0,-5 6 0,0-1 0,-1 1 0,-1-2 0,0 1 0,5-16 0,-9 21 0,-1-1 0,1 1 0,-1-1 0,-1 0 0,1 1 0,-2-1 0,1 0 0,-1 0 0,0 0 0,-1 0 0,0 0 0,-1 1 0,1-1 0,-2 0 0,1 1 0,-1 0 0,-1-1 0,1 1 0,-1 0 0,-1 1 0,-8-13 0,6 11 0,0 1 0,0 0 0,-1 1 0,0 0 0,-1 0 0,1 0 0,-1 1 0,-1 0 0,1 1 0,-1 0 0,-12-4 0,15 7 0,0 0 0,0 0 0,0 0 0,0 1 0,0 0 0,0 1 0,-1 0 0,1 0 0,0 0 0,-1 1 0,1 0 0,0 0 0,0 1 0,0 0 0,0 0 0,0 1 0,-10 5 0,11-4 0,-1 0 0,1 1 0,0 0 0,0 0 0,0 0 0,1 1 0,0 0 0,0 0 0,0 0 0,1 0 0,0 1 0,0 0 0,1 0 0,-1 0 0,1 0 0,1 0 0,0 1 0,-2 9 0,2-8 0,1 0 0,1-1 0,-1 1 0,1 0 0,1 0 0,-1 0 0,2 0 0,-1-1 0,1 1 0,1 0 0,-1-1 0,1 0 0,1 1 0,0-1 0,9 14 0,-4-9 14,1-2-1,1 1 0,0-1 0,1-1 1,0 0-1,0 0 0,1-1 1,23 11-1,7 2-756,65 22 1,-37-19-6084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2:40.8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520 1 24575,'-10'0'0,"-23"5"0,0 1 0,-36 12 0,43-11 0,11-3 0,-107 32 0,101-29 0,0 2 0,0 0 0,-31 21 0,44-25 0,1 1 0,-1 0 0,1 0 0,0 0 0,1 1 0,0 0 0,0 1 0,0 0 0,1-1 0,0 2 0,1-1 0,0 0 0,-4 11 0,6-12 0,0 1 0,0-1 0,1 1 0,0 0 0,0 0 0,1-1 0,0 1 0,0 0 0,1 0 0,0-1 0,0 1 0,1 0 0,0-1 0,1 1 0,-1-1 0,5 9 0,1-2 11,1-1 0,-1 0 0,2-1 0,0 1 0,1-2 0,0 1-1,0-2 1,1 0 0,0 0 0,18 10 0,-3-4-308,1-1 0,1-1 0,0-1 0,32 8 0,-2-4-6529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2:41.2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24575,'0'0'0,"2"2"0,2 2 0,3 5 0,2 2 0,0 2 0,-1-2 0,-1-3-8191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2:43.7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24575,'0'0'0,"16"0"0,-15 0 0,0 0 0,0 0 0,1 1 0,-1-1 0,0 0 0,0 1 0,0-1 0,1 1 0,-1 0 0,0-1 0,0 1 0,0 0 0,0-1 0,0 1 0,1 1 0,13 17 0,-13-16 0,9 12 0,-1 1 0,-1 0 0,8 19 0,18 55 0,-9-22 0,82 173 0,20-12 0,-117-212 0,0-1 0,1 0 0,1-1 0,0 0 0,1-1 0,23 18 0,-28-26 0,-1-1 0,1 1 0,0-1 0,1-1 0,-1 0 0,1 0 0,-1-1 0,1 0 0,0-1 0,0 0 0,1 0 0,-1-1 0,0-1 0,12 0 0,-9-1 0,0-1 0,0-1 0,0 0 0,-1 0 0,1-1 0,-1-1 0,0 0 0,0-1 0,19-12 0,4-6 0,51-48 0,-60 49 0,-21 19 0,-1 0 0,1 0 0,0 1 0,0 0 0,0 0 0,6-3 0,-10 6 0,1-1 0,-1 1 0,1-1 0,-1 1 0,1 0 0,0 0 0,-1 0 0,1 0 0,-1 0 0,1 0 0,0 0 0,-1 0 0,1 0 0,-1 1 0,1-1 0,-1 1 0,1-1 0,-1 1 0,1 0 0,-1 0 0,0-1 0,1 1 0,-1 0 0,0 0 0,1 0 0,-1 0 0,1 2 0,3 3 0,0 0 0,0 1 0,-1-1 0,0 1 0,4 9 0,14 40 0,-14-32 0,4 7 0,13 56 0,-25-87 0,0 0 0,0 0 0,0 1 0,0-1 0,0 0 0,0 0 0,0 0 0,0 1 0,0-1 0,0 0 0,1 0 0,-1 0 0,0 0 0,0 1 0,0-1 0,0 0 0,0 0 0,1 0 0,-1 0 0,0 0 0,0 0 0,0 1 0,0-1 0,1 0 0,-1 0 0,0 0 0,0 0 0,0 0 0,1 0 0,-1 0 0,0 0 0,0 0 0,0 0 0,1 0 0,-1 0 0,0 0 0,0 0 0,0 0 0,1 0 0,-1 0 0,0 0 0,0 0 0,0 0 0,1 0 0,-1 0 0,0-1 0,0 1 0,11-7 0,-9 6 0,42-32 0,90-52 0,-110 73 0,0 1 0,1 1 0,0 1 0,0 1 0,1 1 0,29-3 0,-15 6 0,0 2 0,78 5 0,80 23 0,-70-7 0,-111-17 0,0 0 0,0-1 0,1-1 0,-1-1 0,30-5 0,-39 5 0,0-2 0,-1 1 0,1-1 0,-1 0 0,0 0 0,1-1 0,-2 0 0,1-1 0,0 1 0,-1-1 0,0 0 0,0-1 0,0 1 0,7-11 0,-3 2 0,-1-1 0,-1 0 0,0 0 0,0-1 0,-2 0 0,8-27 0,17-103 0,-29 130 0,8-44-1365,-3 10-5461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2:44.5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24575,'0'16'0,"1"5"0,1 0 0,1 0 0,0-1 0,10 30 0,32 79 0,-30-91 0,190 474-539,-182-458-99,53 91 1,-51-108-5740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2:44.9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114 158 24575,'0'1'0,"0"0"0,0 0 0,0 0 0,0 0 0,0 0 0,0-1 0,0 1 0,0 0 0,0 0 0,1 0 0,-1-1 0,1 3 0,-1-2 0,4 9 0,1 0 0,0-1 0,0 0 0,1 0 0,0 0 0,0 0 0,1-1 0,0 0 0,16 13 0,-11-11 0,1 0 0,0-1 0,1-1 0,-1 0 0,2-1 0,15 6 0,-24-11 0,1 0 0,0 0 0,0 0 0,0-1 0,0 0 0,0-1 0,0 1 0,0-1 0,1 0 0,-1-1 0,9-2 0,-12 2 0,-1 1 0,0-2 0,0 1 0,0 0 0,0-1 0,0 1 0,0-1 0,-1 0 0,1 0 0,0 0 0,-1 0 0,1 0 0,-1-1 0,0 1 0,0-1 0,0 0 0,0 1 0,0-1 0,-1 0 0,1 0 0,-1 0 0,0 0 0,0-1 0,0 1 0,0 0 0,0-4 0,0-1 0,-1 1 0,0-1 0,0 1 0,0-1 0,-1 1 0,-1-1 0,1 1 0,-1-1 0,0 1 0,-1 0 0,1 0 0,-2 0 0,1 0 0,-5-6 0,-1 0 0,0 0 0,0 1 0,-1 0 0,-1 1 0,-23-20 0,22 22 0,0 0 0,-1 1 0,0 1 0,0 0 0,0 1 0,-1 0 0,0 1 0,-1 0 0,-25-4 0,31 8 0,1 0 0,0 1 0,0 0 0,0 0 0,-1 1 0,1 0 0,0 1 0,-11 2 0,13-2 0,1 1 0,-1-1 0,1 1 0,0 0 0,0 0 0,0 0 0,0 1 0,0 0 0,1 0 0,0 0 0,-1 0 0,-4 8 0,5-6-341,0 0 0,1 0-1,-5 12 1,-3 16-6485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2:45.3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172 1 24575,'-7'9'0,"0"1"0,-9 12 0,-21 43 0,33-57 0,1 0 0,0 0 0,0 0 0,1 0 0,0 1 0,1-1 0,0 1 0,0 0 0,0 15 0,3-9 0,0 1 0,1-1 0,1 1 0,7 18 0,28 58 0,6 15 0,-44-103 0,1 1 0,-1-1 0,0 1 0,-1-1 0,1 1 0,-1-1 0,0 1 0,0-1 0,0 1 0,-2 8 0,1-10 0,0 0 0,-1 1 0,1-1 0,-1 0 0,1 0 0,-1 0 0,0 0 0,0 0 0,0-1 0,-1 1 0,1 0 0,-1-1 0,1 0 0,-6 4 0,-10 5 43,0-1 0,-26 11 0,-12 6-1537,32-14-5332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2:46.3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183 0 24575,'-6'14'0,"-8"16"0,2 0 0,1 1 0,-9 45 0,17-58 0,0 1 0,1 0 0,1 0 0,0 0 0,2 0 0,0-1 0,5 26 0,-3-33 0,1 1 0,0-1 0,0 0 0,1 0 0,0 0 0,1 0 0,1-1 0,-1 0 0,2 0 0,14 15 0,-17-20 0,1 1 0,0-1 0,0 0 0,0-1 0,1 1 0,-1-1 0,1-1 0,0 1 0,0-1 0,0 0 0,1-1 0,-1 0 0,1 0 0,-1 0 0,1-1 0,0 0 0,13-1 0,-18 0 0,0 0 0,0-1 0,0 0 0,0 1 0,0-1 0,0 0 0,0-1 0,0 1 0,-1 0 0,1-1 0,0 1 0,-1-1 0,4-3 0,-5 4 0,0 0 0,0 0 0,0-1 0,0 1 0,0 0 0,0-1 0,0 1 0,0-1 0,-1 1 0,1-1 0,0 1 0,-1-1 0,0 0 0,1 1 0,-1-1 0,0 0 0,0 1 0,1-1 0,-2 0 0,1 1 0,0-1 0,0 0 0,0 1 0,-1-1 0,0-3 0,-1 2 0,1-1 0,-1 1 0,0 0 0,0-1 0,0 1 0,-1 0 0,1 0 0,-6-5 0,1 2 0,-1 0 0,-12-8 0,-2 2 0,-1 0 0,0 2 0,0 1 0,-1 1 0,0 1 0,-1 1 0,1 1 0,-1 1 0,-39-1 0,36 5-1365,10 2-5461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49:44.8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48 452 24575,'1'-1'0,"1"1"0,-1 0 0,0 0 0,1-1 0,-1 1 0,1 0 0,-1-1 0,0 0 0,1 1 0,-1-1 0,2-1 0,-1 1 0,8-4 0,-1-1 0,0 0 0,-1-1 0,1 0 0,-1 0 0,0-1 0,-1 0 0,0-1 0,0 1 0,-1-1 0,0 0 0,0-1 0,-1 0 0,-1 0 0,0 0 0,0 0 0,0 0 0,-2-1 0,3-13 0,-3 13 0,-1 0 0,0 1 0,-1-1 0,0 0 0,-1 1 0,0-1 0,0 0 0,-1 1 0,-1-1 0,0 1 0,0 0 0,-1 0 0,0 0 0,-1 0 0,0 1 0,-1 0 0,1 0 0,-2 0 0,-11-12 0,13 15 0,-1 1 0,0 0 0,-1 0 0,1 1 0,-1 0 0,-8-4 0,12 6 0,0 1 0,0 0 0,0 0 0,0 0 0,0 0 0,-1 0 0,1 1 0,0 0 0,-1-1 0,1 1 0,0 0 0,0 0 0,-1 1 0,1-1 0,0 1 0,-5 1 0,6-1 0,1-1 0,0 1 0,0-1 0,0 1 0,0 0 0,0 0 0,0-1 0,0 1 0,0 0 0,0 0 0,0 0 0,0 0 0,0 0 0,1 0 0,-1 0 0,0 0 0,1 1 0,-1-1 0,1 0 0,-1 0 0,1 1 0,-1-1 0,1 0 0,0 0 0,0 1 0,0-1 0,0 0 0,0 1 0,0 0 0,1 4 0,0-1 0,0 0 0,0 1 0,1-1 0,0 0 0,2 5 0,16 27 0,1-1 0,46 59 0,-56-80 0,87 110 120,-74-98-615,1 0 0,39 30 0,-41-39-6331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2:46.6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523 1 24575,'-20'0'0,"-32"6"0,17-1 0,23-4 0,-30 4 0,-70 16 0,100-18 0,0 1 0,0 0 0,1 1 0,0 0 0,0 1 0,0 0 0,1 0 0,0 1 0,0 1 0,-15 14 0,16-12 1,1 1 0,0 0 0,1 0 0,0 1 0,0 0 0,-5 13 0,3 0-95,1-1 1,-7 38-1,5 1-415,2 0 0,1 85 0,18 132-1327,24 87 1406,13-2-314,-15-127 127,-18-104 993,-11-98-3515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2:47.0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14 24575,'0'0'0,"4"0"0,7 4 0,12 2 0,14 4 0,24-3 0,29-6 0,21-11 0,1-6 0,-17 0-8191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2:47.3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639 1 24575,'-8'1'0,"2"-2"0,-72 7 0,0 4 0,-88 21 0,157-28 0,-11 1 0,1 1 0,-36 16 0,49-18 0,1 0 0,0 0 0,0 0 0,0 1 0,-8 8 0,10-10 0,1 1 0,0 0 0,0 0 0,0 0 0,0 0 0,0 0 0,1 0 0,-1 0 0,1 1 0,0-1 0,-1 4 0,1 0 0,0 0 0,1 1 0,-1-1 0,2 0 0,-1 1 0,1-1 0,3 13 0,18 49 0,-22-67 0,34 77 0,-1-1 0,-32-74 0,1 0 0,-1 1 0,0-1 0,0 0 0,-1 1 0,1 7 0,-1-10 0,0 0 0,-1 1 0,1-1 0,-1 1 0,1-1 0,-1 0 0,0 1 0,0-1 0,0 0 0,0 0 0,0 1 0,-1-1 0,-2 3 0,-3 3 0,-1 0 0,0-1 0,-1 0 0,0 0 0,-11 7 0,-52 25 0,55-31 0,-23 12-1365,7-3-5461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2:47.6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74 561 24575,'0'0'0,"1"-8"0,-1 8 0,10-44 0,-1 0 0,5-62 0,-13 60 0,-5-59 0,1 83 0,0 0 0,-1 0 0,-1 0 0,-14-35 0,15 48 0,0-1 0,-6-8 0,8 16 0,1 0 0,0 0 0,-1 0 0,1 0 0,-1 0 0,1 1 0,-1-1 0,0 1 0,0-1 0,0 1 0,0-1 0,0 1 0,0 0 0,-4-1 0,6 2 0,-1-1 0,1 1 0,-1 0 0,1 0 0,-1 0 0,1 0 0,-1 0 0,0 0 0,1 0 0,-1 0 0,1 0 0,-1 0 0,1 1 0,-1-1 0,1 0 0,-1 0 0,1 0 0,-1 1 0,1-1 0,-1 0 0,1 0 0,-1 1 0,1-1 0,0 1 0,-2 0 0,2 0 0,-1 0 0,0 0 0,0 1 0,1-1 0,-1 1 0,1-1 0,-1 0 0,1 1 0,-1 1 0,0 4 0,0 0 0,1 1 0,0-1 0,0 0 0,1 0 0,-1 0 0,2 0 0,-1 0 0,4 10 0,1-1 0,0-1 0,1 1 0,9 14 0,-1-7 20,1 0 0,1-1 0,0-1 0,2 0 0,34 28 0,-17-20-515,1-1 0,62 34 0,-18-19-6331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2:48.0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142 0 24575,'0'0'0,"-2"0"0,-3 4 0,-2 7 0,-5 9 0,-7 10 0,-6 9 0,-2 8 0,2 12 0,8 12 0,15 12 0,15 3 0,20-4 0,26-8 0,26-13 0,10-15 0,-11-15-8191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2:48.3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86 24575,'1'4'0,"-1"-1"0,1 1 0,0 0 0,0 0 0,0 0 0,0-1 0,3 5 0,0 2 0,10 25 0,2-1 0,22 35 0,-29-54 0,1-1 0,0 0 0,1-1 0,0 0 0,1 0 0,27 20 0,-35-31 0,-1 1 0,1-1 0,0 0 0,-1 0 0,1 0 0,0-1 0,0 1 0,6 0 0,-8-2 0,0 1 0,-1-1 0,1 0 0,0 0 0,0 0 0,0-1 0,0 1 0,0 0 0,-1-1 0,1 1 0,0-1 0,0 0 0,-1 1 0,1-1 0,0 0 0,-1 0 0,1 0 0,-1 0 0,1 0 0,2-3 0,0-1 0,-1 1 0,1-1 0,-1 0 0,0-1 0,0 1 0,-1 0 0,1-1 0,-1 1 0,-1-1 0,3-10 0,-1 0 0,-1 0 0,0-30 0,-4 4 0,-8-42 0,1 9 0,8 73 0,1 0 0,0 0 0,0 0 0,0 1 0,0-1 0,0 0 0,1 0 0,-1-2 0,1 3 0,-1 1 0,0-1 0,1 1 0,-1-1 0,1 1 0,-1-1 0,0 1 0,1-1 0,-1 1 0,1 0 0,0-1 0,-1 1 0,1 0 0,-1-1 0,1 1 0,-1 0 0,1 0 0,0-1 0,-1 1 0,1 0 0,0 0 0,-1 0 0,1 0 0,0 0 0,-1 0 0,2 0 0,2 0 0,1 0 0,0 1 0,-1 0 0,1-1 0,-1 2 0,1-1 0,-1 0 0,7 4 0,33 20 0,-38-21 0,21 12 0,-2 2 0,0 1 0,-1 2 0,-1 0 0,0 1 0,-2 1 0,21 30 0,-39-49 0,-5-5 0,-4-8 0,4 2 0,0-1 0,0 1 0,0 0 0,1 0 0,0-1 0,1 1 0,0-1 0,0 1 0,0-1 0,1 1 0,0 0 0,3-12 0,-1 9 0,1 0 0,-1 0 0,2 0 0,-1 0 0,1 1 0,1 0 0,0 0 0,8-10 0,-11 16 0,0 0 0,0-1 0,0 1 0,1 1 0,-1-1 0,1 0 0,0 1 0,-1 0 0,1 0 0,0 0 0,0 0 0,0 1 0,6-2 0,-3 2 0,0 0 0,-1 1 0,1 0 0,0 0 0,0 0 0,0 1 0,-1 0 0,9 2 0,102 31-940,-109-31 515,54 17-6401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2:48.8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520 728 24575,'-10'0'0,"-22"5"0,0 0 0,-39 14 0,45-12 0,-134 43 0,142-43 0,0 1 0,0 1 0,1 0 0,0 2 0,1 0 0,-22 19 0,32-25 0,1 0 0,0 0 0,1 1 0,-1 0 0,1 0 0,-5 9 0,8-12 0,-1 0 0,1 0 0,0-1 0,0 1 0,1 1 0,-1-1 0,0 0 0,1 0 0,0 0 0,0 0 0,0 0 0,0 0 0,0 0 0,1 0 0,-1 0 0,1 1 0,1 2 0,0-1 0,1-1 0,-1 0 0,1 0 0,0 0 0,0 0 0,0 0 0,0-1 0,0 1 0,1-1 0,0 0 0,0 0 0,0 0 0,0 0 0,0-1 0,0 0 0,1 0 0,-1 0 0,8 2 0,-1-1 0,0 0 0,0-1 0,0-1 0,0 1 0,0-2 0,1 0 0,11-1 0,-13 0 0,0 0 0,-1-1 0,1 0 0,-1-1 0,1 0 0,-1-1 0,14-7 0,-17 7 0,1 0 0,-1 0 0,0-1 0,0 0 0,-1 0 0,0 0 0,0-1 0,0 0 0,0 0 0,6-11 0,-5 4 1,0 0 1,-1-1-1,0 1 0,-1-1 0,-1 0 0,0 0 0,0-1 1,-1-16-1,-1 1-52,-1-1 0,-10-58 1,-1 27-104,-4 1 1,-38-102 0,-68-106-95,61 160 248,44 85 0,12 20 0,2 6 0,3 3 0,0 0 0,0-1 0,0 0 0,4 7 0,66 147 0,-57-131 0,265 579-1409,-240-519 1346,-36-79 63,77 164-89,-52-118-62,41 59 0,-50-86 4,1-1-1,0-2 0,45 41 0,-49-51 11,1-1 1,1 0-1,0-2 0,1 0 1,0-1-1,34 13 0,3-7-3794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2:49.1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847 44 24575,'-5'-4'0,"0"0"0,-1 0 0,1 0 0,-1 0 0,0 1 0,0 0 0,0 0 0,-1 1 0,-12-4 0,11 4 0,1 0 0,-1 1 0,0 0 0,0 1 0,1 0 0,-1 0 0,0 0 0,-10 3 0,17-3 0,-1 0 0,0 1 0,0-1 0,1 1 0,-1 0 0,0-1 0,1 1 0,-1 0 0,1 0 0,-1 0 0,1 0 0,-1 0 0,1 0 0,0 0 0,-1 1 0,1-1 0,0 0 0,0 1 0,0-1 0,0 1 0,0 0 0,0-1 0,1 1 0,-1-1 0,0 1 0,1 0 0,-1 0 0,1-1 0,0 1 0,0 0 0,-1 0 0,1 0 0,0-1 0,1 1 0,-1 2 0,2 6 0,0 0 0,0 0 0,1-1 0,0 1 0,6 11 0,26 52 0,60 92 0,-9-18 0,-83-141 0,1 1 0,-1-1 0,-1 1 0,1-1 0,-1 1 0,0 0 0,0 0 0,-1 0 0,1 8 0,-2-12 0,0-1 0,-1 0 0,1 1 0,0-1 0,-1 1 0,0-1 0,0 0 0,1 1 0,-2-1 0,1 0 0,0 0 0,-2 3 0,1-2 0,-1 0 0,0 0 0,0-1 0,0 1 0,0-1 0,0 1 0,0-1 0,-1 0 0,-4 2 0,-6 2 0,0-1 0,-1-1 0,0 0 0,-19 3 0,-8-1-178,-60 0 0,49-7-534,-83-11-1,-91-35-652,7-16-3584,216 62 4853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2:50.0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107 1 24575,'-1'0'0,"1"0"0,-1 0 0,0 1 0,0-1 0,0 0 0,0 1 0,0-1 0,1 1 0,-1-1 0,0 1 0,0-1 0,1 1 0,-1-1 0,0 1 0,1 0 0,-2 0 0,2 0 0,-12 10 0,1 1 0,1 0 0,-12 18 0,17-22 0,0 1 0,0 0 0,1 0 0,1 0 0,-1 0 0,-2 17 0,4-15 0,0-1 0,1 1 0,1 0 0,0-1 0,0 1 0,1 0 0,0-1 0,1 1 0,0-1 0,1 1 0,0-1 0,1 0 0,0 0 0,0 0 0,1-1 0,1 0 0,-1 0 0,1 0 0,1 0 0,12 12 0,0-3 0,2-1 0,0-1 0,42 25 0,-55-36 0,-4-3 0,-1 1 0,1-1 0,-1 0 0,0 1 0,0 0 0,3 3 0,-5-5 0,0 0 0,-1 0 0,1 0 0,-1 0 0,1 0 0,-1 0 0,1 0 0,-1 0 0,0 0 0,1 0 0,-1 0 0,0 0 0,0 0 0,0 0 0,0 1 0,0-1 0,0 0 0,0 0 0,0 0 0,0 0 0,-1 0 0,1 0 0,0 0 0,-1 0 0,1 0 0,-2 2 0,0 1-170,-2 1-1,1 0 0,0-1 1,-1 0-1,0 0 0,0 0 1,-7 5-1,4-4-6655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2:50.7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642 1 24575,'-14'0'0,"-65"0"0,-157 3 0,178 0 0,0 4 0,-58 13 0,99-16 0,-31 12 0,36-9 0,11-7 0,1 0 0,0 1 0,0-1 0,0 0 0,-1 0 0,1 0 0,0 1 0,0-1 0,0 0 0,0 1 0,-1-1 0,1 0 0,0 0 0,0 1 0,0-1 0,0 0 0,0 1 0,0-1 0,0 0 0,0 1 0,0-1 0,0 1 0,1 0 0,0 0 0,-1 0 0,1 0 0,0 0 0,0 0 0,0 0 0,0 0 0,0 0 0,0 0 0,1 0 0,-1 0 0,0-1 0,0 1 0,3 0 0,24 12 0,1-1 0,50 11 0,-49-14 0,0 0 0,53 25 0,-81-34 0,0 1 0,0 0 0,0 0 0,0 1 0,-1-1 0,1 0 0,0 1 0,0-1 0,-1 1 0,1-1 0,-1 1 0,1 0 0,-1-1 0,0 1 0,0 0 0,0 0 0,0 0 0,0 0 0,0 0 0,0 0 0,-1 1 0,1-1 0,-1 0 0,0 0 0,1 0 0,-1 1 0,0-1 0,0 0 0,0 0 0,-1 0 0,1 1 0,-2 2 0,0 5 0,-2 0 0,1 0 0,-1-1 0,-1 0 0,-10 17 0,-35 40 0,47-62 0,-108 119 0,59-68 0,49-52-102,2-2 28,0 0 0,-1 0-1,1 1 1,0-1 0,-1 1-1,1-1 1,0 1 0,0-1-1,0 1 1,1 0 0,-1 0-1,0-1 1,0 1 0,1 0 0,-1 0-1,1 3 1,3 3-6752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49:45.1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0 186 24575,'5'9'0,"57"88"0,116 137 0,-173-228 0,0 0 0,0 0 0,0 0 0,0-1 0,1 0 0,6 5 0,-10-9 0,-1 0 0,0-1 0,0 1 0,1 0 0,-1-1 0,0 1 0,0-1 0,1 1 0,-1-1 0,1 0 0,-1 0 0,0 1 0,1-1 0,-1 0 0,1 0 0,-1-1 0,0 1 0,1 0 0,-1 0 0,1-1 0,-1 1 0,0 0 0,1-1 0,-1 0 0,0 1 0,0-1 0,1 0 0,-1 1 0,0-1 0,0 0 0,0 0 0,0 0 0,1-2 0,2-1 0,0-1 0,0 0 0,-1 0 0,0-1 0,0 1 0,0-1 0,-1 0 0,3-7 0,10-52 0,-13 53 0,30-184 133,-6 35-1631,-13 86-5328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2:53.4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 1 24575,'0'0'0,"0"0"0,0 2 0,-2 6 0,-3 11 0,0 22 0,1 30 0,4 32 0,9 30 0,6 27-1508,2 56 1508,-1-8-6683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2:53.8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24575,'0'0'0,"0"4"0,0 12 0,4 17 0,5 18 0,3 9 0,-1-7-8191</inkml:trace>
  <inkml:trace contextRef="#ctx0" brushRef="#br0" timeOffset="1">527 1742 24575,'0'0'0,"0"4"0,0 6 0,2 12 0,4 15 0,4 13 0,1 5 0,1-3 0,-1-10-8191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2:54.7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1 24575,'0'0'0,"-2"2"0,-1 10 0,1 18 0,0 21 0,2 29 0,4 27 0,8 18 0,8 1-880,1-21-6431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2:54.1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24575,'0'0'0,"0"2"0,0 3 0,0 2 0,0 0 0,0-2 0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2:55.0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24575,'0'0'0,"0"4"0,0 5 0,0 6 0,0 7 0,2 3 0,3 2 0,0-5-8191</inkml:trace>
  <inkml:trace contextRef="#ctx0" brushRef="#br0" timeOffset="1">325 1241 24575,'0'1'0,"0"6"0,0 4 0,4 8 0,3 5 0,0-2-8191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2:59.0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161 609 24575,'-7'-7'0,"-1"-6"0,-1 0 0,2-1 0,-8-16 0,7 13 0,-58-138 0,56 128 0,2-1 0,1 0 0,-7-53 0,13 69 0,0 1 0,1-1 0,1 0 0,0 0 0,0 1 0,2-1 0,-1 0 0,9-21 0,-10 29 0,1 0 0,0 0 0,0 0 0,1 0 0,-1 0 0,1 0 0,0 1 0,0-1 0,0 1 0,1 0 0,-1 0 0,1 0 0,-1 0 0,1 1 0,0-1 0,0 1 0,0 0 0,1 0 0,-1 0 0,0 1 0,1 0 0,-1 0 0,1 0 0,-1 0 0,10 0 0,-4 1 0,0 1 0,0 0 0,0 1 0,0-1 0,17 7 0,-8-1 0,38 19 0,-19-3-211,-1 0 1,-2 3-1,0 1 0,58 58 0,-30-16-95,69 95-1,75 144-1356,-152-211 1042,59 137-1,-102-203-2996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2:59.4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0 212 24575,'0'0'0,"2"-2"0,6-4 0,12-7 0,17-11 0,23-10 0,27-12 0,9-1 0,-11 7-8191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2:59.7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135 0 24575,'0'1'0,"-1"-1"0,0 1 0,1-1 0,-1 0 0,0 1 0,1-1 0,-1 1 0,1 0 0,-1-1 0,1 1 0,-1-1 0,1 1 0,-1 0 0,-2 4 0,-6 7 0,0 1 0,1 0 0,1 1 0,-8 19 0,-19 64 0,22-53 0,3 1 0,1 0 0,2 1 0,2-1 0,1 1 0,7 62 0,-3-91 0,1-1 0,2 1 0,-1 0 0,2-1 0,0 0 0,9 19 0,-9-25 0,0-1 0,1 1 0,0-1 0,0-1 0,1 1 0,0-1 0,1-1 0,0 1 0,0-1 0,16 10 0,-15-11 0,0 0 0,1-1 0,0 0 0,0-1 0,1 0 0,-1-1 0,1 0 0,0 0 0,0-1 0,0-1 0,0 0 0,0-1 0,0 1 0,0-2 0,0 0 0,0 0 0,0-1 0,16-5 0,-5-1 0,-2 0 0,28-16 0,37-26 0,-23 12 0,-54 33 0,-1 1 0,0 1 0,14-6 0,-18 9 0,-1-1 0,1 1 0,0-1 0,-1 1 0,1 0 0,0 0 0,-1 0 0,1 0 0,0 0 0,-1 1 0,1-1 0,-1 1 0,1 0 0,0 0 0,2 1 0,2 2 0,0 0 0,0 1 0,-1 0 0,0 0 0,0 1 0,0-1 0,-1 1 0,7 9 0,34 57 0,-37-58 0,19 34-1365,-5-6-5461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3:00.1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24575,'0'0'0,"4"6"0,11 16 0,18 27 0,20 24 0,15 20 0,7 9-1182,3 4 1182,-4 7 0,-9-6 0,-16-22-7009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3:00.4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495 1 24575,'-4'0'0,"-1"-1"0,1 1 0,-1 0 0,1 0 0,-1 1 0,1-1 0,0 1 0,-1 0 0,1 0 0,-8 3 0,10-3 0,-15 5 2,0 1 0,0 1-1,1 1 1,0 0-1,1 1 1,0 1 0,-19 16-1,6-1-60,2 1 0,-40 51 0,44-48-30,1 2 0,2 1 0,1 0 0,1 1 0,-19 57 0,27-60 48,0 0 0,2 1 0,2 0 0,1 0-1,1 0 1,3 60 0,1-73 52,2-1 0,-1 1 0,2-1 0,1 0 0,0 0 0,1 0 0,1-1 0,1 0 0,13 23 0,-11-25-61,1-1 0,0-1 1,0 0-1,2 0 0,-1-1 0,2-1 1,-1 0-1,1-1 0,1-1 1,26 14-1,3-4-788,1-1 0,60 14 1,107 18-3418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49:45.5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24575,'0'0'0,"0"3"0,0 8 0,0 13 0,2 17 0,4 16 0,5 9 0,5 2 0,5 0 0,3-4 0,1-12 0,-4-14-8191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2:56.1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24575,'0'0'0,"0"5"0,1 19 0,0-1 0,7 28 0,14 46 0,-19-81 0,49 163 0,-36-137 0,1-1 0,26 46 0,-38-79 0,-7-10 0,-8-14 0,6 7 0,0-1 0,0 0 0,1 0 0,0-1 0,1 1 0,0-1 0,0 1 0,1-1 0,1 0 0,1-20 0,0 23 0,0-1 0,0 1 0,1 0 0,1 0 0,-1 1 0,1-1 0,0 0 0,1 1 0,0 0 0,0-1 0,1 2 0,-1-1 0,2 0 0,9-9 0,-8 10 0,0 0 0,1 0 0,-1 1 0,1 1 0,0-1 0,0 1 0,1 1 0,-1-1 0,1 1 0,0 1 0,0 0 0,0 0 0,0 1 0,0 0 0,0 0 0,0 1 0,18 2 0,-11 0 0,0 1 0,-1 1 0,0 1 0,1 0 0,-1 1 0,-1 0 0,1 1 0,-1 1 0,19 14 0,-11-6 0,-1 1 0,-1 1 0,0 1 0,-1 1 0,-2 0 0,0 1 0,-1 1 0,-1 1 0,18 35 0,-30-51 0,1 0 0,-2 0 0,1 0 0,-1 0 0,0 1 0,0-1 0,0 12 0,-2-18 0,0-1 0,0 1 0,0 0 0,0-1 0,0 1 0,0-1 0,0 1 0,0-1 0,0 1 0,0-1 0,0 1 0,-1-1 0,1 1 0,0-1 0,-1 2 0,1-2 0,0 0 0,-1 0 0,1 0 0,0 0 0,0 0 0,0 0 0,0 0 0,-1 1 0,1-1 0,0 0 0,0 0 0,0 0 0,-1 0 0,1 0 0,0 0 0,0 0 0,0 0 0,-1-1 0,1 1 0,0 0 0,0 0 0,0 0 0,0 0 0,-1 0 0,1 0 0,0 0 0,0 0 0,0 0 0,-1-1 0,0 0 0,0 0 0,0 0 0,-1 0 0,1-1 0,0 1 0,0 0 0,0-1 0,0 1 0,0-3 0,-3-6 0,1 0 0,0 0 0,1 0 0,0-1 0,1 1 0,0-15 0,1 5 0,1-1 0,5-27 0,-4 35 0,1 0 0,1 1 0,0 0 0,0 0 0,1 0 0,1 0 0,0 1 0,1-1 0,0 2 0,12-15 0,-15 19 0,1 1 0,1 0 0,-1 0 0,1 1 0,-1-1 0,2 1 0,-1 0 0,0 1 0,1 0 0,-1 0 0,1 0 0,0 1 0,0 0 0,0 0 0,0 1 0,0-1 0,0 2 0,1-1 0,-1 1 0,7 0 0,-4 2 0,-1 0 0,1 0 0,-1 1 0,0 0 0,0 0 0,0 1 0,-1 0 0,1 1 0,-1 0 0,0 0 0,0 1 0,-1 0 0,10 9 0,8 12 0,-1 0 0,25 36 0,-25-31 0,7 8-1365,-5-8-5461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2:56.5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4 0,2 12 0,4 23 0,4 22 0,1 13 0,3 6 0,5 1 0,0-8 0,0-14 0,-4-16 0,-4-14-8191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2:56.8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24575,'3'7'0,"0"-4"0,80 108 0,37 53 0,-113-155 0,74 116 0,-65-98 0,-2 0 0,19 53 0,-32-77 0,0 0 0,0-1 0,0 1 0,-1 0 0,0 0 0,1 0 0,-1 3 0,0-5 0,0-1 0,0 0 0,0 0 0,-1 1 0,1-1 0,0 0 0,0 1 0,0-1 0,0 0 0,0 0 0,0 1 0,0-1 0,0 0 0,-1 0 0,1 0 0,0 1 0,0-1 0,0 0 0,0 0 0,-1 0 0,1 1 0,0-1 0,0 0 0,-1 0 0,1 0 0,0 0 0,0 0 0,0 1 0,-1-1 0,0 0 0,0-1 0,0 1 0,0 0 0,1 0 0,-1 0 0,0-1 0,0 1 0,0-1 0,1 1 0,-1 0 0,0-1 0,1 1 0,-1-1 0,-1-1 0,-2-2 0,0 0 0,0 0 0,1-1 0,-1 1 0,1-1 0,0 0 0,0 0 0,-2-8 0,-1-1 0,-7-30 0,10 30 0,0-1 0,1 1 0,1-1 0,0 0 0,1 0 0,1 1 0,0-1 0,1 0 0,0 1 0,1-1 0,1 1 0,9-23 0,-10 31 0,0 1 0,0 0 0,0 0 0,1 0 0,0 0 0,0 0 0,0 1 0,0-1 0,1 1 0,0 0 0,-1 1 0,2-1 0,-1 1 0,0 0 0,1 0 0,-1 1 0,1-1 0,0 1 0,0 1 0,0-1 0,0 1 0,8-1 0,3 1 0,-1 0 0,1 1 0,0 1 0,0 1 0,-1 0 0,1 2 0,15 4 0,1 3-227,-1 1-1,0 1 1,-1 2-1,-1 1 1,51 37-1,-22-9-6598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2:57.2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 11 24575,'-21'0'0,"21"0"0,0 0 0,0 0 0,0 0 0,0 0 0,-1 0 0,1 0 0,0 0 0,0 0 0,0 0 0,0 1 0,0-1 0,0 0 0,0 0 0,0 0 0,0 0 0,0 0 0,-1 0 0,1 1 0,0-1 0,0 0 0,0 0 0,0 0 0,0 0 0,0 0 0,0 1 0,0-1 0,0 0 0,0 0 0,0 0 0,0 0 0,0 0 0,0 1 0,1-1 0,-1 0 0,0 0 0,0 1 0,1 5 0,0-1 0,0 1 0,1 0 0,0-1 0,0 1 0,0-1 0,1 1 0,4 6 0,4 4 0,15 18 0,-9-14 0,0-2 0,2 0 0,0-1 0,0 0 0,2-2 0,40 23 0,-55-34 0,0-1 0,0 0 0,1-1 0,-1 0 0,0 0 0,1 0 0,0-1 0,11 1 0,-15-2 0,1 0 0,-1 0 0,1-1 0,-1 1 0,0-1 0,1 0 0,-1 0 0,0 0 0,0 0 0,0-1 0,0 0 0,0 1 0,0-1 0,0 0 0,0 0 0,-1 0 0,1-1 0,3-4 0,1-2 0,0 0 0,0-1 0,-1 0 0,-1 0 0,0-1 0,6-15 0,-3 2 0,-2 0 0,4-24 0,-7 22 0,-3 21 0,0-1 0,1 1 0,0-1 0,0 1 0,2-8 0,-2 13 0,-1-1 0,0 0 0,0 1 0,1-1 0,-1 1 0,1-1 0,-1 1 0,0-1 0,1 1 0,-1-1 0,1 1 0,-1-1 0,1 1 0,-1-1 0,1 1 0,0 0 0,-1-1 0,1 1 0,-1 0 0,1 0 0,0 0 0,0-1 0,1 1 0,1 0 0,-1 0 0,0 0 0,0 0 0,1 0 0,2 1 0,14 4 0,-1 1 0,1 1 0,28 14 0,-42-19 0,247 136-1365,-181-95-5461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2:57.6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24575,'0'0'0,"0"8"0,6 23 0,9 36 0,16 50 0,19 49 0,17 39-3401,12 26 3401,2 7 0,-7-12-1961,-14-20 1961,-13-29 0,-13-37-922,-13-42-985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2:58.0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117 838 24575,'5'-2'0,"9"-5"0,1 0 0,-2-2 0,1 1 0,-1-2 0,-1 0 0,0 0 0,0-1 0,19-24 0,-17 17 0,0-1 0,-1 0 0,-2-1 0,0-1 0,14-35 0,-16 31 0,-1-2 0,-2 1 0,0-1 0,-2 0 0,0 0 0,-2 0 0,-1 0 0,-6-55 0,2 66 0,0 0 0,-1-1 0,0 2 0,-2-1 0,0 0 0,-15-26 0,14 31 0,0 0 0,-1 0 0,0 1 0,-1 0 0,0 0 0,-1 1 0,0 0 0,0 1 0,-16-10 0,17 13 0,0 0 0,0 0 0,-1 1 0,1 0 0,-1 1 0,-18-4 0,23 6 0,0 0 0,0 1 0,0 0 0,-1 0 0,1 0 0,0 0 0,0 1 0,0 0 0,0 0 0,0 0 0,0 1 0,0 0 0,1 0 0,-1 0 0,-6 4 0,6-3 0,1 0 0,0 1 0,0 0 0,0-1 0,0 1 0,1 0 0,-1 1 0,1-1 0,0 1 0,0-1 0,1 1 0,-4 9 0,3-6 0,1-1 0,0 1 0,1 0 0,0 0 0,0 0 0,1 0 0,1 16 0,2-5 0,0 0 0,2 0 0,0 0 0,1-1 0,1 1 0,15 27 0,-5-16-92,1-1-1,1 0 1,2-2 0,1 0-1,1-1 1,40 34-1,-30-33-15,0-1 1,1-3-1,2 0 0,0-2 0,41 16 0,-52-27 89,0 0-1,1-2 1,1-1-1,-1-1 1,1-1-1,0-2 1,29 1 0,-34-4-14,1-1 1,0-1 0,0-2 0,0 0 0,-1-1 0,0-1 0,0-1-1,35-16 1,-32 9 20,-1 0 0,-1-1-1,0-1 1,-2-1 0,1-1-1,-2-1 1,-1-1 0,27-34-1,4-16 24,57-107 0,-91 151-11,-10 14 0,-1 3 0,-1 0 0,1 1 0,1 0 0,0 0 0,0 1 0,13-14 0,-17 20-2,-1 0-1,0 1 0,0-1 1,0 0-1,1 0 1,-1 1-1,0-1 0,1 1 1,-1-1-1,1 1 0,-1 0 1,0-1-1,1 1 1,-1 0-1,1 0 0,-1 0 1,1 0-1,-1 0 0,3 1 1,-2 0 26,1 0 0,-1 0-1,1 0 1,-1 0 0,0 1 0,1-1 0,-1 1-1,0 0 1,0-1 0,2 4 0,4 3 155,-2 0 1,1 1-1,-1 0 0,7 13 1,19 46-29,-14-19-121,-1 0 0,19 101 1,-29-105-382,-2-1 1,-2 1 0,-4 79-1,-6-63-5959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7:29.1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170 0 24575,'-9'11'0,"4"-5"0,-16 25 0,2 0 0,1 2 0,1 1 0,2 0 0,1 1 0,2 0 0,1 1 0,-6 37 0,12-41-33,1 1 0,1-1 0,4 66 0,4-52-63,1-1-1,16 57 1,8-5-115,79 172 0,-71-186 211,85 132 0,-95-174 0,1-2 0,2-1 0,2-1 0,67 58 0,-78-78-11,0-1 1,0-1-1,31 14 1,-35-20 3,0-2 0,0 0 0,1-1 0,0-1 0,21 3 0,-16-5-598,31 0-1,13-5-5447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7:29.5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1 144 24575,'0'0'0,"9"-2"0,25-4 0,34-7 0,45-11 0,46-8 0,66-4-4270,-4 5 349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7:57.3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0 797 24575,'0'0'0,"0"0"0,3-1 0,1 1 0,-1 0 0,0-1 0,0 0 0,0 0 0,0 1 0,0-2 0,4-1 0,-1 0 0,705-271-1472,-29 37 1472,160-17-101,-828 250-26,2 0 463,0 0 1,0 1-1,0 1 1,20 0-1,-32 2-1683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7:57.7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1 988 24575,'36'6'0,"1"-6"5,0-1 0,0-2 0,-1-2 0,38-10 0,141-48-323,353-160-1758,-417 160 691,994-399 821,-812 328-769,-273 110-1207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49:46.3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1 709 24575,'0'-9'0,"6"-32"0,15-58 0,4-22 0,-24 112 0,1-4 0,0 1 0,-2 0 0,0-22 0,1 40 0,0-1 0,0 0 0,1-1 0,0 1 0,0 0 0,0 0 0,5 7 0,2 3 0,1-1 0,0 0 0,1-1 0,14 13 0,-24-25 0,0 0 0,0 0 0,0 0 0,0 0 0,0 0 0,0 0 0,1-1 0,-1 1 0,0 0 0,1-1 0,-1 1 0,0-1 0,1 1 0,-1-1 0,1 0 0,-1 0 0,1 0 0,-1 0 0,1 0 0,-1 0 0,3 0 0,-2-1 0,-1 0 0,0 1 0,1-1 0,-1 0 0,0 0 0,0 0 0,0 0 0,0 0 0,0 0 0,0 0 0,0 0 0,0-1 0,0 1 0,0 0 0,-1-1 0,1 1 0,0 0 0,-1-1 0,1 1 0,-1-3 0,0 3 0,0 1 0,1-1 0,-1 0 0,0 1 0,0-1 0,0 1 0,1-1 0,-1 0 0,0 1 0,0-1 0,1 1 0,-1-1 0,1 0 0,-1 1 0,0-1 0,1 1 0,-1-1 0,1 1 0,-1 0 0,1-1 0,-1 1 0,2-1 0,-1 1 0,0 0 0,0 1 0,0-1 0,0 0 0,0 1 0,0-1 0,1 1 0,-1-1 0,0 1 0,0-1 0,-1 1 0,1 0 0,0-1 0,1 2 0,94 69 0,192 106 0,-239-151 0,2-2 0,0-3 0,2-2 0,77 18 0,-119-34 0,1-1 0,0 0 0,-1-1 0,1 0 0,0 0 0,22-4 0,-32 3 0,0 0 0,0-1 0,0 1 0,0-1 0,0 0 0,0 0 0,0 0 0,0 0 0,0 0 0,0 0 0,-1-1 0,1 1 0,0 0 0,-1-1 0,1 1 0,-1-1 0,0 0 0,1 0 0,-1 1 0,0-1 0,0 0 0,0 0 0,0 0 0,0 0 0,0-3 0,0-1 0,0-1 0,0 1 0,-1-1 0,0 1 0,0-1 0,-1 1 0,-1-10 0,-3-12 0,-2-1 0,-18-45 0,-31-53 0,8 39 0,1 4 0,58 95 0,45 39 0,122 85 0,-165-126 0,6 5 0,1-1 0,0 0 0,1-2 0,31 13 0,-49-23 0,1 1 0,-1-2 0,0 1 0,1 0 0,-1-1 0,1 1 0,-1-1 0,1 0 0,-1 0 0,6-1 0,-7 0 0,0 1 0,0-1 0,0 0 0,0 0 0,0 0 0,0 0 0,0 0 0,0 0 0,0-1 0,0 1 0,-1-1 0,1 1 0,-1-1 0,1 0 0,-1 1 0,3-5 0,-1 0 0,1-1 0,-1 0 0,-1 0 0,1 0 0,-1 0 0,0 0 0,-1-1 0,0 1 0,0 0 0,0-1 0,-1 1 0,-1-9 0,-1-2 0,0 0 0,-1 0 0,-11-33 0,3 19 24,-2 2 0,-1 0 0,-1 0 0,-22-31 0,10 22-519,-2 1 0,-42-43 0,36 47-6331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8:04.1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837 3453 24575,'0'0'0,"0"0"0,17-1 0,-8 1 0,-1 0 0,14 1 0,-20-1 0,0 1 0,0-1 0,0 1 0,0-1 0,0 1 0,0 0 0,0 0 0,0 0 0,0 0 0,0 0 0,0 0 0,0 1 0,-1-1 0,4 3 0,-12-21 0,-54-97 0,21 44 0,-118-235-1125,-45-82 562,74 166-905,-54-99 617,153 261 743,2-2 0,-24-76 1,43 106 81,2 0 0,0 0 0,2 0 0,1 0 0,2-1 0,3-58 0,3 59 30,1 1-1,1 0 1,1 0-1,16-38 0,-6 28 28,1 2 0,37-60 0,-12 37-42,2 1 0,3 2 0,69-64 0,-25 37-149,4 5 0,4 3 0,2 6-1,4 3 1,169-79 0,-135 85-11,2 6 0,3 6 0,2 7 0,174-29-1,-262 62 402,1 3 0,0 3 0,0 2 0,61 5 0,-84 1-86,1 2 1,-1 1 0,0 2-1,-1 1 1,0 2 0,0 1-1,51 29 1,22 26 37,21 28 547,32 25-896,42 21-1767,7-2-1111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8:06.4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1 115 24575,'1'0'0,"0"-1"0,1 1 0,-1 0 0,1 0 0,-1 0 0,0 0 0,1 1 0,-1-1 0,0 0 0,3 1 0,-1 0 0,25 6 0,-4-1 0,39 4 0,18-5 4,94-7-1,84-17-865,-228 16 609,408-38-23,378-33 272,-749 69 225,-82 5-692,-5 1-6082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8:06.7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 24575,'3'-1'0,"1"0"0,-1 0 0,1 0 0,0 0 0,0 1 0,-1-1 0,1 1 0,0 0 0,4 1 0,3-1 0,164 12 14,3 16-151,-147-23 51,567 109-959,-430-67 1043,-151-41-20,1 1 1,-1 2 0,0-1 0,-1 2 0,0 0 0,28 24-1,-38-29 21,0 0-1,-1 1 1,0 0-1,0 0 1,0 1-1,0-1 1,-1 1-1,0 0 1,-1 0-1,0 0 1,0 0-1,0 1 1,-1-1-1,0 1 1,0 0-1,-1 0 1,0 0-1,-1-1 1,0 13-1,-1-5 3,-1 0 0,-1 0 0,-1 0 0,0-1 0,-10 25-1,-41 67-193,-18 10-1498,2-13-3186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3:08.7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980 844 24575,'4'66'0,"-2"-47"0,0 0 0,-2 0 0,-2 23 0,1-31 0,-1 0 0,-1-1 0,0 1 0,-1 0 0,0-1 0,0 0 0,-1 0 0,0 0 0,-1 0 0,0-1 0,0 0 0,-1 0 0,-1-1 0,1 0 0,-1 0 0,0-1 0,-1 0 0,0 0 0,0-1 0,-1 0 0,1 0 0,-1-2 0,-11 5 0,4-3 2,0-1-1,-1-1 0,1 0 1,-1-1-1,0-1 0,1-1 0,-19-1 1,-4-3-54,1-1 0,-43-10 0,49 7-56,0-2-1,0-2 0,1 0 0,0-2 1,1-2-1,-52-32 0,64 34 112,1 0 0,0-2 0,1 0 0,1-1 0,1 0 0,0-1 0,1-1 0,0-1 0,2 1 0,0-2 0,-11-26 0,17 30-3,0-1 0,0 0 0,2-1 0,0 1 0,1-1 0,1 1 0,0-20 0,3 13 0,0 0 0,2 0 0,0 0 0,12-40 0,-1 24 0,1 1 0,2 0 0,1 1 0,2 1 0,43-59 0,-43 69 0,1 1 0,1 1 0,2 0 0,0 2 0,36-26 0,-42 36 0,1 1 0,0 1 0,1 0 0,0 1 0,1 2 0,-1 0 0,2 1 0,41-8 0,-50 13 0,0 1 0,1 0 0,-1 1 0,0 0 0,1 1 0,-1 1 0,0 0 0,0 1 0,0 0 0,0 1 0,14 6 0,-13-3 0,0 1 0,0 0 0,0 1 0,-1 0 0,-1 1 0,0 1 0,0 0 0,-1 0 0,12 17 0,-3-1-93,-2 1-1,-1 0 0,15 33 0,-6-3-658,21 75 1,-14-18-160,17 127-1,-4 125-348,-30-114 931,-11 0-1,-11 0 0,-41 269 0,46-516 320,-2 24 509,-2 1 0,-17 56 0,19-81-338,0 1 0,0-1 1,0 0-1,-1 0 0,0 0 0,0 0 0,0 0 1,-1-1-1,1 0 0,-2 0 0,1 0 1,0-1-1,-1 0 0,-8 5 0,7-5 38,-1 0 0,0-1 0,0 0 0,-1 0-1,1-1 1,-1 0 0,1 0 0,-1-1 0,0 0 0,1-1 0,-11 0-1,9-1-113,0 0-1,0-1 0,-1-1 0,1 1 0,1-1 0,-1-1 0,0 0 0,-16-10 0,10 4-400,0-1 1,1 0-1,-26-26 0,-6-14-6510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3:09.0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1 106 24575,'3'9'0,"133"369"0,-115-319 0,22 50 0,-42-107 0,5 7 0,-5-9 0,-1 0 0,0 0 0,1 0 0,-1 0 0,0 0 0,1 0 0,-1 0 0,0 0 0,1 0 0,-1 0 0,0 0 0,1 0 0,-1 0 0,0 0 0,0-1 0,1 1 0,-1 0 0,0 0 0,1 0 0,-1-1 0,0 1 0,0 0 0,1 0 0,-1 0 0,0-1 0,0 1 0,0 0 0,1-1 0,-1 1 0,0 0 0,0 0 0,0-1 0,0 0 0,8-12 0,-1-1 0,6-16 0,-4 8 0,38-86 0,99-208 0,-136 297 0,1 1 0,1-1 0,19-21 0,-26 33 0,1 2 0,0-1 0,0 0 0,1 1 0,-1 1 0,1-1 0,0 1 0,1 0 0,-1 0 0,1 1 0,14-4 0,-12 4-1,0 2 0,0-1-1,0 2 1,0-1 0,0 1-1,0 1 1,16 2 0,-11 0 6,-1 0 0,1 2 0,-1 0 1,21 10-1,-6 1-57,0 2 1,-1 1-1,48 43 0,78 90-740,-12 9-544,-69-75-4536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3:09.5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135 695 24575,'0'-1'0,"1"0"0,-1 0 0,1 0 0,-1 1 0,1-1 0,-1 0 0,1 0 0,0 0 0,-1 0 0,1 0 0,0 1 0,0-1 0,0 0 0,1 0 0,1-2 0,42-36 0,29-28 0,-64 57 0,-1 0 0,-1-1 0,1-1 0,-2 0 0,9-14 0,-8 8 0,-1 0 0,-1-1 0,0 0 0,-1 0 0,-1 0 0,-1-1 0,-1 0 0,0 1 0,-3-32 0,0 36 0,0 0 0,-1 0 0,-1 0 0,0 1 0,-2-1 0,1 1 0,-1 0 0,-1 1 0,-1-1 0,0 1 0,-1 0 0,0 1 0,-13-16 0,16 22 0,-1 0 0,0 0 0,-1 1 0,1 0 0,-1 0 0,0 0 0,0 1 0,-13-5 0,16 7 0,-1 0 0,1 1 0,-1 0 0,0 0 0,1 0 0,-1 1 0,0-1 0,0 1 0,0 0 0,0 1 0,1-1 0,-1 1 0,0 0 0,0 0 0,1 0 0,-6 3 0,3-1 0,1 1 0,-1 0 0,1 0 0,0 0 0,0 1 0,0 0 0,1 0 0,-1 0 0,1 1 0,0 0 0,1 0 0,0 0 0,-6 11 0,2-2 0,1 1 0,1 0 0,1 0 0,0 1 0,-3 18 0,4-6-39,1 0 0,1 0 0,1 0-1,2 1 1,1-1 0,1 0 0,2 0-1,1-1 1,1 1 0,1-1 0,20 44-1,-17-47 4,1-1 0,2 0 0,0-1-1,1-1 1,1 0 0,2-1 0,0-1-1,1 0 1,1-2 0,0 0 0,2-1 0,40 24-1,-38-28 37,1-1 0,1 0 0,0-3 0,1 0 0,0-1 0,0-2 0,47 6 0,-60-12 34,0 1-1,0-2 1,-1 0 0,1-1-1,-1 0 1,1-1-1,-1 0 1,20-8-1,-12 1-410,0 0-1,-1-1 1,38-28-1,63-62-5444,-117 97 5602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3:09.8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1 674 24575,'0'6'0,"6"17"0,0-1 0,1 0 0,16 33 0,40 58 0,-46-84 0,2 0 0,2-2 0,36 40 0,-55-65 0,0 0 0,0 1 0,0-1 0,1-1 0,-1 1 0,1 0 0,-1-1 0,1 1 0,0-1 0,0 0 0,0 1 0,0-1 0,5 1 0,-7-2 0,1 0 0,-1 0 0,1-1 0,-1 1 0,1 0 0,-1 0 0,0-1 0,1 1 0,-1-1 0,0 1 0,1-1 0,1-1 0,-1 0 0,1 1 0,-1-1 0,0 0 0,0 0 0,0-1 0,0 1 0,2-4 0,3-5 0,0-1 0,-1 0 0,6-20 0,12-45 0,-23 70 0,32-129-403,3-43-1211,37-240 249,-43 239-3444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3:10.2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24575,'0'0'0,"0"6"0,3 15 0,8 30 0,9 47 0,11 42 0,10 34-2704,11 27 2704,8 10 0,5-1 0,5-4 0,-2-13 0,-6-26 0,-11-29 0,-11-32 268,-11-33-268,-11-26 0,-7-22-5755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3:10.5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0 402 24575,'1'-2'0,"-1"1"0,0-1 0,1 1 0,-1-1 0,1 1 0,-1-1 0,1 1 0,0-1 0,-1 1 0,1-1 0,2-1 0,0-3 0,11-13 0,0 1 0,0 0 0,2 0 0,29-24 0,83-53 0,-90 70-147,2 2 0,0 2-1,2 2 1,0 2 0,80-22 0,-91 32 104,1 1 0,0 2 1,51 0-1,-60 4 50,1 2 0,-1 0 0,1 2 0,-1 1-1,32 10 1,-35-8-22,-2 1-1,1 0 1,-2 2-1,1 0 0,-1 1 1,0 1-1,-1 0 1,-1 1-1,19 20 1,-19-16 35,-1 0 1,-1 1-1,-1 1 1,0 0 0,-2 0-1,0 1 1,-1 0-1,8 28 1,0 16-706,-5-6-5838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3:10.8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1209 1139 24575,'13'-7'0,"33"-16"0,-70 38 0,-43 35 0,38-27 0,-311 251 0,332-267 0,-5 3 0,0 1 0,1 1 0,-18 23 0,26-28 0,4-7 0,0 0 0,0 1 0,0-1 0,0 0 0,0 0 0,0 0 0,0 0 0,0 0 0,1 0 0,-1 0 0,0 0 0,0 1 0,0-1 0,0 0 0,0 0 0,0 0 0,0 0 0,0 0 0,0 0 0,0 0 0,0 0 0,0 0 0,0 0 0,1 0 0,-1 1 0,0-1 0,0 0 0,0 0 0,0 0 0,0 0 0,0 0 0,0 0 0,0 0 0,1 0 0,-1 0 0,0 0 0,0 0 0,15-4 0,32-12 0,32-11 0,-66 24 0,0 0 0,1 1 0,-1 0 0,18 1 0,-10 2 0,-1 1 0,1 1 0,-1 1 0,0 0 0,33 14 0,-7 1 0,52 29 0,-54-22-227,-1 1-1,-1 2 1,-1 3-1,-2 0 1,35 40-1,-51-48-6598</inkml:trace>
  <inkml:trace contextRef="#ctx0" brushRef="#br0" timeOffset="1">1 0 24575,'0'0'0,"0"0"0,0 0 0,1 6 0,15 14 0,33 28 0,70 54 0,16 11-8191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49:47.3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24575,'9'14'0,"-5"-8"0,-1 0 0,-1 1 0,1 0 0,-1-1 0,0 1 0,1 9 0,3 47 0,-3-25 0,6 42-455,4 0 0,34 113 0,-27-133-6371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3:11.2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21 24575,'0'0'0,"0"0"0,9 0 0,25 0 0,32 0 0,34-2 0,36-3 0,64-2-2464,-3 1-3263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3:11.6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1708 24575,'0'0'0,"0"0"0,6 0 0,17 0 0,39 0 0,56-2 0,62-6 0,51-7-3406,33-8 3406,12-6 0,-25-1 0,-55 5-4785</inkml:trace>
  <inkml:trace contextRef="#ctx0" brushRef="#br0" timeOffset="1">963 0 24575,'12'5'0,"-1"-1"0,1 2 0,10 6 0,0 1 0,94 57 0,61 52-1280,46 51-3843,134 160 2475,-263-232 2051,125 175 1,-175-212 590,58 116 1,-82-137-7,-3 0 1,-1 1 0,13 57-1,-22-68-63,-2 1 0,-1-1 0,-1 1 0,-2 0 0,-1-1 0,-2 1 0,-1 0 0,-2-1 0,-1 0 0,-2 0 0,-1 0 0,-1-1 0,-2-1 0,-2 1 0,-27 46 0,20-45 215,-2-1 0,0-2-1,-3 0 1,0-2 0,-51 42-1,38-40 80,-1-1 0,-1-2-1,-89 42 1,50-36 1378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3:12.2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818 642 24575,'-10'9'0,"1"-1"0,-2 0 0,1-1 0,-1 0 0,0-1 0,0 0 0,-1-1 0,1 0 0,-1-1 0,0 0 0,-15 2 0,9-3 0,0-1 0,0 0 0,0-1 0,0-1 0,0-1 0,-30-5 0,26 1 0,0-1 0,0-2 0,1 0 0,0-1 0,0 0 0,1-2 0,0-1 0,-24-18 0,11 4 0,2-1 0,0-2 0,-43-53 0,51 53 0,-33-52 0,47 66 0,1-1 0,1 0 0,0 0 0,1 0 0,-6-29 0,10 38 0,1-1 0,1 0 0,-1 1 0,1-1 0,0 0 0,1 0 0,-1 1 0,2-1 0,-1 0 0,1 1 0,0-1 0,1 1 0,0 0 0,0 0 0,0 0 0,1 0 0,0 0 0,0 1 0,1 0 0,0-1 0,0 2 0,0-1 0,1 1 0,0 0 0,0 0 0,0 0 0,1 1 0,-1 0 0,1 0 0,14-5 0,-9 5 2,-1 1-1,0 0 0,1 0 1,-1 2-1,1-1 0,0 1 1,-1 1-1,1 0 0,0 1 1,21 4-1,-11 0-49,0 1 0,-1 1 0,0 1 0,37 19 0,-30-11-95,0 1 1,-2 1 0,0 2 0,41 39-1,-38-28-138,-1 1 0,-2 1 0,27 43-1,-20-19-17,-2 2-1,-2 1 0,-4 1 1,30 108-1,-29-66 154,-6 0-1,-4 2 0,-4 0 1,-4 144-1,-15-122-71,3-100 260,-1 0 0,-13 42 0,13-53 103,-1-1-1,-1 0 0,0 0 1,-1-1-1,-14 20 1,14-24 105,0 0 1,-1-1-1,0 0 1,-1 0-1,0-1 1,0 0-1,-20 11 1,18-13-108,-1 0 0,0-1 0,0 0 0,-1-1 1,1 0-1,-1-1 0,0-1 0,1 0 0,-24 0 0,25-2-242,1-1 1,-1 0-1,1-1 1,0 0-1,-1 0 0,1-2 1,0 1-1,1-1 0,-1-1 1,1 0-1,0 0 1,-10-8-1,-5-6-6727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3:12.5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24575,'0'8'0,"3"3"0,-1 1 0,6 12 0,-3-12 0,42 127 0,56 172 0,-100-306 0,-1-6 0,1-10 0,-2 6 0,2-9 0,41-162 0,-29 127 0,32-72 0,-46 119 0,4-10 0,2-1 0,-1 1 0,16-20 0,-21 30 0,1-1 0,0 1 0,0 0 0,1 0 0,-1 0 0,0 0 0,1 0 0,-1 0 0,1 0 0,0 1 0,-1 0 0,1-1 0,0 1 0,0 0 0,0 0 0,0 0 0,0 1 0,0-1 0,0 1 0,0 0 0,0 0 0,0 0 0,4 0 0,0 2 0,0 0 0,-1 0 0,1 0 0,-1 1 0,0 0 0,11 6 0,36 30 0,88 90 52,-8 11-348,-70-72-825,-20-23-5705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3:13.1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0 394 24575,'1'0'0,"0"1"0,0-1 0,1 0 0,-1 0 0,0 1 0,0-1 0,0 1 0,0-1 0,1 2 0,4 1 0,27 17 0,0 2 0,-2 1 0,0 1 0,-1 2 0,37 42 0,-43-39-53,-1 0 0,-2 2 0,-1 1 1,-1 0-1,-2 1 0,-2 1 0,0 1 0,-3 0 0,-1 1 0,-1 0 0,-2 0 0,-2 1 0,3 52 0,-9-69 53,0 0 0,-1 0 0,-2 0 0,0-1 0,-1 1 0,-9 25 0,10-36 0,0 0 0,-1 0 0,-1 0 0,1 0 0,-2-1 0,1 1 0,-1-1 0,0-1 0,-1 1 0,1-1 0,-2 0 0,1-1 0,-1 0 0,-13 9 0,17-13 16,0 0-1,0 0 0,0 0 1,0 0-1,0-1 1,-1 0-1,1 0 1,0 0-1,-1 0 1,1-1-1,0 0 0,-1 0 1,-6 0-1,7-1 12,0-1 0,-1 1 0,1 0-1,0-1 1,1 0 0,-1 0 0,0 0-1,0 0 1,1-1 0,-1 0 0,1 1-1,0-1 1,0 0 0,-4-5 0,-2-4-9,0 0 1,1 0-1,1-1 1,0 0-1,0-1 1,1 0-1,-7-26 1,4 4-100,2-1 0,-3-39 1,5 10-38,3 1 0,3-1 0,3 0 1,3 0-1,15-64 0,-6 60 42,4 0 0,2 2 0,3 0-1,48-90 1,-20 68 61,-43 76 9,0 0-1,1 1 0,24-22 0,-31 31 6,1 0 1,1 0-1,-1 1 0,0-1 1,1 1-1,0 0 0,0 1 1,0-1-1,0 1 1,0 0-1,0 1 0,1-1 1,-1 1-1,0 1 1,1-1-1,9 1 0,-7 2 1,1-1 1,-1 1-1,0 1 0,0 0 0,0 0 0,0 1 1,0 0-1,-1 0 0,1 1 0,13 10 0,-3 0-66,-1 1-1,0 1 0,20 23 0,-10-5-468,41 65 0,-29-29-6,60 145 1,3 92-139,-50-103 273,-10 2 1,23 281 0,-57-336 631,-9-146-182,1 8 176,-3 23 0,0-29-3452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3:13.6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1 439 24575,'0'-1'0,"1"1"0,0-1 0,-1 1 0,1-1 0,0 1 0,-1-1 0,1 1 0,0 0 0,0-1 0,0 1 0,-1 0 0,1-1 0,2 1 0,-1-1 0,62-15 0,-51 13 0,185-40 8,114-28-1432,74-42 921,-265 70 464,130-67 0,-215 90-13,-12 7 62,-49 32 310,-307 244 551,279-213-1003,1 2 0,3 2 0,-75 108 1,81-89 97,38-62 31,0 1 0,0-1 0,1 1 0,-3 16 0,6-24 3,1 0 0,-1 1 0,1-1 0,0 1 0,0-1 0,0 0 0,1 1 0,1 5 0,-2-7 0,1-1 0,0 0 0,0 0 0,0 0 0,0 0 0,0 0 0,0 0 0,1-1 0,-1 1 0,1 0 0,-1-1 0,1 1 0,-1-1 0,1 1 0,0-1 0,0 0 0,0 1 0,2 0 0,1 0 0,0 0 0,1-1 0,-1 1 0,1-1 0,-1 0 0,1-1 0,-1 1 0,1-1 0,-1 0 0,11-1 0,2-2 0,1-1 0,20-7 0,6-4 70,0-2 0,-2-2 0,43-26 0,116-88 43,-56 9-62,-102 85-43,-42 37-12,0 1-1,0-1 1,0 0-1,0 1 1,0-1-1,0 1 1,0 0-1,4-1 1,-5 2 12,-1-1 0,1 1 0,0 0 0,0 0 0,0 1 1,0-1-1,0 0 0,0 0 0,0 0 0,0 1 0,0-1 0,0 0 0,0 1 0,0-1 0,0 1 1,0-1-1,-1 1 0,1-1 0,0 1 0,0 0 0,-1-1 0,1 1 0,0 0 0,0 1 0,10 11 263,-2 0-1,12 22 0,-6-12-271,32 50-681,63 73-1,-58-86-6143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3:14.0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24575,'4'5'0,"28"51"0,-22-38 0,157 349-1445,-31 14 940,-134-376 526,53 183 359,-50-168-380,-3-18 0,-1-7 0,6-68 887,-5 40-489,1-18-143,14-183-759,13 0-262,-25 205 745,1 0 0,2 0 0,0 1 0,18-39 0,-20 56 9,-1 1-1,1 0 1,1 0 0,0 1 0,16-17 0,-17 21 9,0 0 0,0 0-1,0 1 1,1-1 0,-1 1-1,1 1 1,0-1 0,1 1 0,13-4-1,-14 5 4,1 1 0,0 0 0,0 0 0,1 1 0,-1 0 0,0 0 0,0 1 0,0 0 0,12 3 0,-4 1 0,-1 0 0,1 1 0,26 15 0,-8-1-171,-1 1 0,-1 2-1,-1 1 1,33 34 0,100 124-686,-93-91 1095,-4 2-1,-4 3 1,82 170-1,-127-232-102,-18-34-135,0 0 1,0 1-1,0-1 1,0 0-1,0 0 1,1 1-1,-1-1 1,0 0-1,0 0 1,0 0-1,0 1 1,0-1-1,1 0 1,-1 0-1,0 0 1,0 0-1,0 1 1,1-1-1,-1 0 1,0 0-1,0 0 1,1 0-1,-1 0 1,0 0-1,0 0 1,0 0-1,1 0 1,-1 0-1,0 0 1,0 0-1,1 0 1,-1 0-1,0 0 1,0 0-1,1 0 1,-1 0-1,0 0 1,0 0-1,1 0 1,-1 0-1,0 0 0,0 0 1,0 0-1,1-1 1,-1 1-1,0 0 1,0 0-1,0 0 1,1 0-1,-1-1 1,0 1-1,0 0 1,0 0-1,0 0 1,0-1-1,1 1 1,-1 0-1,0 0 1,0 0-1,0-1 1,0 1-1,0 0 1,0 0-1,0-1 1,0 1-1,0 0 1,0 0-1,0-1 1,3-9-1,-1 0 0,-1-1 0,1-11 0,3-98 0,-2-75-1018,-1-22-4071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3:14.3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24575,'8'6'0,"8"10"0,0 1 0,18 24 0,29 50 0,16 43-518,9 39-1555,39 111 849,-13 6-1,83 331 1,-140-392 851,-55-223 353,1 8 271,0 1 0,0-1-1,-1 1 1,-1-1 0,-1 17 0,0-28-287,-1 0-1,1 0 1,-1 0 0,0 0-1,0 0 1,-1 3 0,-7 7-2749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3:14.7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1 713 24575,'5'-2'0,"316"-130"-822,-14-23-109,-279 140 921,95-48 9,136-73-4,-8-10-1,-237 137 4,50-34 1,-64 42 1,1 1 0,0 0 0,-1-1 0,1 1 0,-1-1 0,1 0 0,-1 1 0,1-1 0,-1 1 0,1-1 0,-1 0 0,1 1 0,-1-1 0,1-1 0,-2 2 0,1 0 0,-1 0 0,1-1 0,-1 1 0,1 0 0,-1 0 0,1 0 0,-1 0 0,1 0 0,-1 0 0,1 0 0,-1 0 0,0 0 0,1 0 0,-1 0 0,1 1 0,-1-1 0,1 0 0,-1 0 0,1 0 0,-1 1 0,0-1 0,-12 5 176,-1 1 1,1 0-1,0 1 0,-17 12 0,-46 40 705,44-30-880,0 2-1,2 1 0,2 1 1,1 1-1,1 2 1,-30 56-1,50-81 2,0 1 0,1 0 0,0 0 0,1 1 1,-5 21-1,9-30-2,-1 0 0,1 0 0,0-1 0,0 1 0,0 0 0,0 0 0,1 0 0,-1 0 0,1 0 0,0 0 0,0 0 0,1-1 0,-1 1 0,1 0 0,0-1 0,0 1 0,0-1 0,0 0 0,1 0 0,-1 0 0,1 0 0,4 4 0,1-1 0,0-1 0,0 0 0,1 0 0,0-1 0,0 0 0,0-1 0,0 0 0,0 0 0,1-1 0,-1 0 0,18 1 0,-6-2 0,0-1 0,0-1 0,0 0 0,30-7 0,-32 3 0,31-12 0,2 0 0,-51 16 0,1 1 0,-1 0 0,1 0 0,-1 0 0,1-1 0,0 1 0,-1 1 0,1-1 0,-1 0 0,1 0 0,-1 0 0,1 1 0,-1-1 0,1 1 0,1 1 0,2 0 0,-1 1 0,0-1 0,6 7 0,6 5 0,0-5-455,-1-1 0,31 13 0,-1-4-6371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3:15.1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24575,'5'8'0,"21"54"0,-19-44 0,65 172-295,25 62-530,11-6 1069,-99-227-229,1 0 0,16 21 0,-26-40-15,1 2 0,0-1 0,0 1 0,1-1 0,-1 1 0,1-1 0,2 2 0,-4-2 0,1-1 0,-1 0 0,0 0 0,1 0 0,-1 0 0,1 0 0,-1 0 0,0 0 0,1 0 0,-1 0 0,1 0 0,-1 0 0,0 0 0,1 0 0,-1 0 0,1 0 0,-1 0 0,0 0 0,1 0 0,-1-1 0,0 1 0,1 0 0,-1 0 0,1 0 0,-1-1 0,0 1 0,0 0 0,1 0 0,-1-1 0,0 1 0,0 0 0,1-1 0,-1 1 0,0 0 0,0-1 0,1 1 0,-1 0 0,0-1 0,0 0 0,4-9 86,0 0 0,-1 0 0,0 0 0,-1-1 0,2-15 0,-1 1 91,8-36-75,51-246-66,-42 245-36,-17 54 0,0 0 0,1 0 0,0 0 0,1 1 0,5-9 0,-8 14 0,0 0 0,-1 0 0,1 1 0,0-1 0,0 0 0,0 0 0,0 1 0,1-1 0,-1 1 0,0 0 0,1 0 0,-1 0 0,0 0 0,5-1 0,-4 2 0,0-1 0,0 1 0,0 1 0,0-1 0,0 0 0,0 1 0,0-1 0,-1 1 0,1 0 0,0 0 0,0 0 0,0 0 0,3 3 0,5 3 0,0 0 0,0 1 0,17 17 0,19 24-185,-3 1 0,47 68 0,65 121-806,-83-115-116,-13-20-4431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46:36.7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476 1094 24575,'-46'-54'11,"-67"-105"0,-14-72-864,87 145 820,5-2-1,3-2 1,5 0 0,-17-97 0,40 170 33,-3-25 0,7 38 0,0-1 0,0 1 0,0 0 0,0 0 0,0-1 0,2-6 0,-1 10 0,-1 1 0,0-1 0,0 0 0,0 1 0,1-1 0,-1 1 0,0-1 0,0 1 0,1-1 0,-1 1 0,0-1 0,1 1 0,-1-1 0,1 1 0,-1-1 0,1 1 0,-1-1 0,1 1 0,-1 0 0,1-1 0,-1 1 0,1 0 0,-1 0 0,1-1 0,0 1 0,-1 0 0,1 0 0,-1 0 0,1 0 0,0 0 0,-1 0 0,1 0 0,0 0 0,-1 0 0,1 0 0,-1 0 0,1 0 0,0 0 0,3 2 0,-1-1 0,1 1 0,-1-1 0,0 1 0,6 4 0,8 8 0,0 0 0,-1 1 0,-1 1 0,25 34 0,14 25 21,85 157 0,21 100 41,-95-192-53,-53-113-9,2 3 0,23 38 0,-36-67-2,0 0 0,-1 0-1,1 0 1,0 0-1,0 0 1,0 0-1,0 0 1,0 0 0,2 1-1,-3-2 10,0 0 0,1 0-1,-1 1 1,0-1 0,1 0-1,-1 0 1,1 0 0,-1 0 0,0 0-1,1 0 1,-1 0 0,1 0-1,-1 0 1,1 0 0,-1 0-1,0 0 1,1 0 0,-1 0 0,1 0-1,-1-1 1,1 1 0,0-1 44,1-1 0,0 1 0,-1-1 0,0 1 0,1-1 0,-1 0 0,0 1 1,0-1-1,0 0 0,0 0 0,1-3 0,14-36 18,20-84-1,-22 72-58,105-434-10,-92 384 0,-25 100 0,-2 0 0,2-1 0,-1 1 0,0-1 0,1 1 0,3-5 0,-5 7 0,0 1 0,1 0 0,-1-1 0,0 1 0,1-1 0,-1 1 0,1 0 0,-1-1 0,1 1 0,-1 0 0,1 0 0,-1-1 0,1 1 0,-1 0 0,1 0 0,-1 0 0,1 0 0,-1 0 0,1-1 0,0 1 0,-1 0 0,1 0 0,-1 0 0,1 1 0,-1-1 0,1 0 0,-1 0 0,1 0 0,-1 0 0,1 0 0,-1 1 0,1-1 0,-1 0 0,1 0 0,-1 1 0,1-1 0,-1 0 0,1 1 0,-1-1 0,0 1 0,1-1 0,-1 0 0,1 2 0,6 5 0,-1 1 0,0 1 0,0-1 0,-1 1 0,5 9 0,-1-2 0,166 278 0,-131-228 0,4-3 0,73 78 0,-97-118-682,45 35-1,-36-35-6143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49:48.2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1 0,1 7 0,0 0 0,0 0 0,1 0 0,4 15 0,0-5 0,143 576-1394,-99-344 1505,71 310-1616,-112-524-3898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3:16.0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30 780 24575,'0'-6'0,"20"-102"0,-7 47 0,-1-12 0,5-104 0,-16 120 0,-2 1 0,-13-81 0,12 122 0,0 1 0,-2 0 0,1 0 0,-8-16 0,11 29 0,-1 0 0,1 0 0,0 0 0,-1 0 0,1 0 0,-1 0 0,0 0 0,1 0 0,-1 1 0,0-1 0,1 0 0,-1 0 0,0 0 0,0 1 0,0-1 0,0 1 0,0-1 0,0 0 0,0 1 0,0-1 0,0 1 0,0 0 0,-1-1 0,1 1 0,0 1 0,0-1 0,0 0 0,0 1 0,0-1 0,0 1 0,0 0 0,0-1 0,0 1 0,0 0 0,0-1 0,1 1 0,-1 0 0,0 0 0,0 0 0,1 0 0,-1 0 0,0-1 0,1 1 0,-1 0 0,1 1 0,0-1 0,-1 1 0,-3 10 0,0 0 0,1 1 0,1-1 0,0 1 0,1 0 0,0 23 0,1 0 0,1 0 0,2 0 0,2 0 0,1-1 0,1 1 0,3-1 0,20 51 0,-20-63 0,1 0 0,1-1 0,1-1 0,30 37 0,-31-43 0,2-1 0,0-1 0,0 0 0,1-1 0,1-1 0,32 19 0,-39-26 0,0 0 0,0 0 0,0 0 0,1-1 0,-1-1 0,1 1 0,0-2 0,0 1 0,-1-1 0,1-1 0,0 0 0,0 0 0,0-1 0,0 0 0,0-1 0,-1 0 0,1 0 0,-1-1 0,1-1 0,-1 1 0,0-2 0,0 1 0,-1-1 0,1 0 0,7-7 0,-3 2 0,-2-1 0,1 0 0,-1 0 0,12-19 0,-4 4 0,16-33 0,-35 58 0,0 1 0,1 0 0,-1-1 0,0 1 0,0 0 0,0-1 0,1 1 0,-1 0 0,0-1 0,0 1 0,1 0 0,-1 0 0,0-1 0,1 1 0,-1 0 0,0 0 0,1 0 0,-1-1 0,0 1 0,1 0 0,-1 0 0,1 0 0,-1 0 0,0 0 0,1 0 0,-1 0 0,0 0 0,1 0 0,-1 0 0,1 0 0,-1 0 0,0 0 0,1 0 0,-1 0 0,1 0 0,-1 0 0,0 1 0,1-1 0,-1 0 0,15 13 0,-8-7 0,33 27 0,2-2 0,2-2 0,0-1 0,2-3 0,55 23 0,-87-42 0,-1-1 0,1 0 0,24 5 0,-36-10 0,-1 0 0,0 1 0,1-1 0,-1 0 0,1 0 0,-1 0 0,1 0 0,-1 0 0,1 0 0,-1-1 0,0 1 0,1 0 0,-1-1 0,1 1 0,-1-1 0,0 0 0,0 1 0,1-1 0,-1 0 0,0 0 0,0 1 0,0-1 0,1 0 0,-1 0 0,1-3 0,-1 2 0,1-1 0,-1 0 0,-1 1 0,1-1 0,0 0 0,-1 0 0,1 1 0,-1-1 0,0 0 0,0 0 0,0 0 0,0 0 0,-1-2 0,-2-13 0,-1 1 0,0-1 0,-2 1 0,0 1 0,0-1 0,-16-25 0,-63-89 0,-8 16 0,62 78 0,28 34 0,0-1 0,-1 0 0,1 0 0,1 0 0,-1 0 0,-3-7 0,6 10 0,0 1 0,-1-1 0,1 0 0,0 0 0,0 0 0,0 0 0,0 1 0,-1-1 0,1 0 0,0 0 0,1 0 0,-1 0 0,0 0 0,0 1 0,0-1 0,0 0 0,1 0 0,-1 0 0,0 1 0,1-1 0,-1 0 0,1 0 0,-1 1 0,1-1 0,-1 0 0,1 1 0,-1-1 0,1 1 0,0-1 0,-1 0 0,1 1 0,0-1 0,0 1 0,-1 0 0,1-1 0,0 1 0,1-1 0,7-2 0,1 1 0,-1-1 0,1 1 0,0 1 0,-1 0 0,18 1 0,4 0-29,1 2 0,-1 2 0,0 1-1,-1 1 1,1 1 0,-1 2 0,-1 1 0,1 1-1,34 20 1,-21-7-19,-1 1-1,-1 3 0,-1 1 1,-2 1-1,42 45 0,-48-42 49,-2 2 0,-1 1 0,-2 1 0,-1 2 0,-2 0 0,-2 2 0,32 80 0,-51-113-6,1 2 58,3 18 0,-13-71 45,1-1 0,3 0 1,1 1-1,7-62 0,-5 96-97,0 1 0,1 0 0,0-1 0,0 1 0,1 0 0,6-11 0,-8 16 0,1 0 0,0 0 0,0 0 0,0 1 0,1-1 0,-1 1 0,1-1 0,-1 1 0,1 0 0,0 0 0,0 0 0,0 0 0,0 0 0,0 1 0,0 0 0,0-1 0,1 1 0,4-1 0,1 1 0,1 0 0,-1 1 0,1-1 0,-1 2 0,0 0 0,1 0 0,-1 0 0,0 1 0,10 3 0,11 6 0,40 18 0,3 10 0,116 80 0,-43-24 0,-138-90-341,0 0 0,1-1-1,15 7 1,-12-9-6485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3:16.4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623 1 24575,'-3'3'0,"-24"22"0,7-7 0,1 1 0,0 0 0,2 2 0,-21 31 0,27-33 0,1 1 0,1 0 0,1 0 0,0 1 0,-8 43 0,10-32 0,2 0 0,2 0 0,2 49 0,4-26 0,14 69 0,21 47 0,-34-151 0,-1-7 0,-1 0 0,0 0 0,-1 1 0,0-1 0,-1 16 0,-1-25 0,0-1 0,-1 0 0,0 1 0,1-1 0,-1 0 0,-1 0 0,1 0 0,0 0 0,-1 0 0,1 0 0,-1 0 0,0 0 0,0-1 0,0 1 0,0-1 0,-1 1 0,1-1 0,0 0 0,-1 0 0,-4 3 0,-2 0 0,-1 0 0,0-1 0,0 0 0,0 0 0,-12 2 0,-21 4 60,-86 8 0,-46-12-1545,144-6-5341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3:17.0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1 186 24575,'0'10'0,"1"0"0,1-1 0,0 1 0,0 0 0,1-1 0,0 1 0,0-1 0,1 0 0,1 0 0,7 13 0,1-3 0,1 0 0,0-2 0,24 24 0,-26-29 0,0-2 0,1 0 0,0 0 0,0-1 0,1-1 0,0 0 0,1-1 0,22 8 0,-26-11 0,1-1 0,0 0 0,-1-1 0,1-1 0,0 1 0,0-2 0,0 0 0,1 0 0,-1-1 0,0-1 0,-1 0 0,13-3 0,-10 0 0,-1 0 0,0 0 0,0-1 0,-1-1 0,1 0 0,-1-1 0,17-14 0,-16 10 0,1-1 0,-2-1 0,0 1 0,-1-2 0,14-21 0,-12 12 0,-1 0 0,-1 0 0,-1-2 0,-1 1 0,-1-1 0,-2 0 0,0 0 0,2-30 0,-7 42 0,-1 9 0,0 1 0,0-1 0,1 1 0,-1 0 0,1-1 0,1 1 0,-1 0 0,3-7 0,-4 11 0,1-1 0,-1 0 0,1 1 0,-1-1 0,1 1 0,-1 0 0,1-1 0,-1 1 0,1-1 0,-1 1 0,1 0 0,0-1 0,-1 1 0,1 0 0,0 0 0,-1-1 0,1 1 0,0 0 0,-1 0 0,1 0 0,0 0 0,-1 0 0,1 0 0,0 0 0,-1 0 0,1 0 0,0 0 0,4 2 0,0-1 0,0 1 0,0-1 0,0 2 0,0-1 0,6 4 0,62 45 0,100 96-23,-9 12-2447,-65-58-3228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3:17.6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24575,'0'10'0,"1"0"0,0-1 0,4 17 0,0 1 0,13 70 0,11 43-439,297 1137-4193,-314-1239 4543,20 76 58,-27-89 114,-6-22 44,0-3 109,-8-17 703,-25-65-1439,-9-31-3385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3:18.0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0 126 24575,'0'0'0,"2"-2"0,9-4 0,24-9 0,36-8 0,33-5 0,15 0 0,-12 5-8191</inkml:trace>
  <inkml:trace contextRef="#ctx0" brushRef="#br0" timeOffset="1">24 1734 24575,'0'0'0,"1"-2"0,9-4 0,29-13 0,45-16 0,48-16 0,45-10-2816,21-3 2816,-12 6 0,-38 13-5375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3:18.9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1012 24575,'0'13'0,"0"-12"0,0 0 0,0-1 0,0 1 0,0 0 0,0 0 0,0 0 0,1 0 0,-1 0 0,0 0 0,0-1 0,1 1 0,-1 0 0,1 0 0,-1 0 0,0-1 0,1 1 0,-1 0 0,1 0 0,0-1 0,-1 1 0,1 0 0,0-1 0,-1 1 0,1-1 0,0 1 0,0-1 0,-1 1 0,1-1 0,0 0 0,0 1 0,0-1 0,0 0 0,-1 0 0,2 1 0,2-1 0,0 0 0,0 0 0,1 0 0,-1 0 0,0-1 0,0 0 0,4-1 0,6-2 0,-1-1 0,1-1 0,-1 0 0,0 0 0,0-2 0,-1 1 0,0-2 0,15-12 0,5-8 0,44-52 0,-51 50 0,0 0 0,-2-2 0,36-68 0,-49 80 0,-1-1 0,0 0 0,-2-1 0,0 1 0,-2-2 0,-1 1 0,4-45 0,-8 56 0,-1 1 0,1-1 0,-2 0 0,1 1 0,-2 0 0,1-1 0,-2 1 0,-7-17 0,9 22 0,-1 1 0,0 0 0,0 0 0,-1 0 0,1 0 0,-1 1 0,0-1 0,-1 1 0,1 0 0,-1 0 0,1 1 0,-1-1 0,0 1 0,0 0 0,-1 0 0,1 1 0,-1 0 0,-7-3 0,6 4 0,-1-1 0,0 1 0,0 0 0,0 1 0,0 0 0,0 0 0,0 1 0,0 0 0,0 1 0,0-1 0,1 1 0,-1 1 0,1-1 0,-1 2 0,1-1 0,0 1 0,0 0 0,-12 9 0,14-9 0,0 0 0,0 0 0,1 1 0,-1 0 0,1 0 0,0 0 0,0 0 0,0 1 0,1-1 0,0 1 0,0 0 0,1 0 0,-1 0 0,1 1 0,1-1 0,-1 0 0,1 1 0,0-1 0,1 1 0,-1 0 0,1-1 0,1 1 0,0 9 0,3-2 2,-1 0 0,2 0-1,0 0 1,1 0-1,0-1 1,1 0 0,16 24-1,-5-14-50,0-1-1,1 0 0,29 23 0,-16-18-140,2-1 0,1-2 0,1-1 0,55 26 0,-37-25 196,0-3 1,97 25-1,-116-38-6,0-1 0,62 3 0,-84-9 0,1-1 0,0-1 0,0 0 0,-1-1 0,1 0 0,-1-1 0,1-1 0,-1 0 0,23-11 0,-29 12 11,-2-1 1,1 0-1,0 0 0,-1 0 1,0-1-1,0 0 1,0 0-1,0 0 0,-1 0 1,0-1-1,0 0 0,0 1 1,-1-2-1,0 1 0,0 0 1,-1-1-1,3-9 1,-1 0 118,-2-1 0,0 1 1,0-1-1,-2 0 0,0 1 1,-3-18-1,3 29-130,-1 0 0,1 0 0,0 0 0,0 0 0,1-6 0,0 10 0,0-1 0,-1 0 0,1 0 0,0 0 0,0 0 0,0 1 0,0-1 0,0 1 0,0-1 0,1 0 0,-1 1 0,0 0 0,1-1 0,-1 1 0,1 0 0,2-2 0,6-3 0,1 0 0,0 1 0,0 0 0,18-5 0,50-9 0,-79 19 0,55-10 0,0 2 0,0 3 0,0 1 0,65 6 0,-118-2 0,-1 1 0,0-1 0,1 0 0,-1 1 0,1-1 0,-1 0 0,0 1 0,1 0 0,-1-1 0,0 1 0,0 0 0,0 0 0,0 0 0,1 0 0,0 1 0,7 5 0,57 39 0,3-3 0,74 34 0,-114-63 0,0-1 0,33 9 0,-52-19 0,1-1 0,-1 0 0,0 0 0,1-1 0,0 0 0,-1-1 0,1 0 0,0-1 0,20-3 0,-27 3 0,1-1 0,-1 1 0,0-1 0,0 1 0,0-2 0,0 1 0,0 0 0,0-1 0,-1 1 0,1-1 0,-1 0 0,1 0 0,-1 0 0,3-6 0,-2 4 0,-1 0 0,-1 0 0,1 0 0,-1-1 0,0 1 0,0-1 0,0 0 0,-1 0 0,1-10 0,-1-2 0,-1 0 0,-1 0 0,0 0 0,-2 0 0,0 0 0,-6-19 0,-4-8 0,-2 1 0,-23-46 0,-53-78 0,78 147 0,4 8 0,1-1 0,1 1 0,-10-25 0,16 35-68,0 1 0,1-1-1,-1 1 1,1-1 0,-1 1 0,1-1-1,0 0 1,0 1 0,0-1 0,0 0-1,1 1 1,-1-1 0,1 1 0,-1-1-1,1 1 1,0-1 0,0 1-1,0-1 1,3-3 0,11-11-6758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3:19.3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833 14 24575,'-9'-6'0,"5"4"0,0 1 0,-1-1 0,1 1 0,0 1 0,0-1 0,0 0 0,-8 1 0,-31 3 0,40-2 0,-17 1 0,0 1 0,1 2 0,0-1 0,-1 2 0,-20 10 0,33-13 0,0 0 0,0 1 0,1 0 0,-1 0 0,1 1 0,0 0 0,0 0 0,1 0 0,-1 1 0,1 0 0,1 0 0,-1 0 0,1 0 0,0 1 0,0 0 0,-4 12 0,4-7 0,2 1 0,-1 0 0,1 0 0,1 0 0,0 0 0,1 0 0,1 0 0,0 1 0,0-1 0,2 0 0,5 21 0,3 1 0,2 0 0,33 63 0,15 8 0,14 30 0,-70-126 0,-1 0 0,0 0 0,-1 0 0,0 0 0,-1 1 0,0 0 0,1 15 0,-3-20 0,0 1 0,0 0 0,-1-1 0,0 1 0,-1-1 0,1 1 0,-1-1 0,0 0 0,-1 1 0,0-1 0,0 0 0,0-1 0,-5 7 0,1-2-1,-1-1 0,0 0 0,0 0 0,-1-1 0,-19 14-1,12-11 8,-1-1 0,-36 16-1,7-9-47,0-3 0,-49 10-1,7-6-249,-150 11 1,212-28-958,13-1-4993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3:19.6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0 534 24575,'1'-2'0,"-1"0"0,0 0 0,0 0 0,1 0 0,-1 1 0,1-1 0,1-3 0,3-7 0,8-31 0,12-40 0,16-88 0,-38 153 0,-1 0 0,0 0 0,-3-34 0,1 47 0,-1-1 0,0 0 0,0 0 0,0 1 0,-1-1 0,1 1 0,-2-1 0,1 1 0,0 0 0,-1 0 0,0 0 0,0 0 0,-1 0 0,1 1 0,-9-9 0,11 12 0,0 0 0,0 0 0,-1 1 0,1-1 0,-1 0 0,1 0 0,0 1 0,-1-1 0,-1 0 0,2 1 0,1 0 0,-1 0 0,1 0 0,-1 0 0,1 0 0,-1 0 0,1 0 0,-1 0 0,1 0 0,-1 0 0,1 1 0,-1-1 0,1 0 0,-1 0 0,1 0 0,0 1 0,-1-1 0,1 0 0,-1 0 0,1 1 0,0-1 0,-1 0 0,1 1 0,0-1 0,-1 1 0,1-1 0,0 0 0,0 1 0,-1-1 0,1 1 0,0-1 0,0 1 0,0-1 0,-1 2 0,1 1 0,-1 0 0,1 1 0,-1-1 0,1 1 0,0-1 0,0 1 0,1-1 0,-1 1 0,1-1 0,-1 1 0,2 2 0,3 10 0,9 17 0,1-1-28,1-2-1,2 1 1,1-2-1,2 0 0,1-2 1,44 45-1,-21-31-533,2-1 0,1-2-1,55 31 1,2-7-5180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3:20.0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1 24575,'0'0'0,"0"2"0,-2 12 0,0 21 0,1 21 0,6 17 0,7 12 0,15 13 0,18 8 0,16-4-709,12-14 709,5-21 0,5-29 0,1-26 0,-14-14-7482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3:20.4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0 198 24575,'4'4'0,"25"24"0,2-2 0,49 33 0,-49-37 0,351 225 0,-372-241 0,1 1 0,1 0 0,0-1 0,13 4 0,-24-10 0,0 1 0,-1-1 0,1 0 0,0 0 0,-1 0 0,1 1 0,0-1 0,-1 0 0,1 0 0,0 0 0,-1 0 0,1 0 0,0 0 0,-1 0 0,1-1 0,0 1 0,-1 0 0,2-1 0,-1 1 0,-1-1 0,0 1 0,1-1 0,-1 1 0,0-1 0,0 0 0,1 1 0,-1-1 0,0 0 0,0 1 0,0-1 0,0 0 0,0 1 0,0-1 0,0 0 0,0 1 0,0-1 0,0 0 0,0 1 0,-1-2 0,-4-25 0,-15-47 0,4 18 0,0-9 0,-11-95 0,26 151 0,0 1 0,1-1 0,0 1 0,1 0 0,-1-1 0,2 1 0,2-12 0,-2 16 0,-1 0 0,1 0 0,0 1 0,0-1 0,0 0 0,0 1 0,1 0 0,-1 0 0,1-1 0,0 2 0,0-1 0,0 0 0,0 0 0,1 1 0,-1 0 0,1 0 0,3-2 0,1 1 0,0 0 0,0 0 0,1 1 0,-1 0 0,0 0 0,1 1 0,-1 0 0,1 1 0,0 0 0,-1 0 0,1 1 0,9 2 0,1 1 0,0 1 0,0 0 0,0 2 0,23 11 0,-9-1 0,0 1 0,-2 2 0,0 1 0,37 34 0,-44-34 0,-2 1 0,-1 1 0,-1 0 0,-1 2 0,26 43 0,-38-55 0,0 0 0,-1 0 0,0 1 0,-1 0 0,-1 0 0,0 1 0,2 16 0,-5-14 0,-2-17 0,1 0 0,0 0 0,0 0 0,0 0 0,0 0 0,0 0 0,0 0 0,0 0 0,0 0 0,0 0 0,0-1 0,0 1 0,0 0 0,0 0 0,-1 0 0,1 0 0,0 0 0,0 0 0,0 0 0,0 0 0,0 0 0,0 0 0,0 0 0,0 0 0,-1 0 0,1 0 0,0 0 0,0 0 0,0 0 0,0 0 0,0 0 0,0 0 0,0 0 0,-1 0 0,1 0 0,0 0 0,0 0 0,0 0 0,0 0 0,0 0 0,0 0 0,0 1 0,0-1 0,0 0 0,0 0 0,-1 0 0,1 0 0,0 0 0,0 0 0,0 0 0,0 0 0,0 0 0,0 0 0,0 1 0,0-1 0,-5-14 0,2-9 0,1 0 0,0 0 0,2 1 0,2-24 0,2 7 0,14-61 0,-12 77 0,1 0 0,1 1 0,1 0 0,18-33 0,-20 43 0,0 0 0,1 1 0,1 0 0,0 0 0,0 1 0,1 1 0,0-1 0,1 2 0,14-10 0,-19 14 0,0 1 0,0 0 0,0 0 0,0 1 0,1 0 0,-1 0 0,1 0 0,0 1 0,-1 0 0,9 0 0,-6 1 0,0 1 0,0-1 0,0 2 0,0-1 0,0 2 0,16 5 0,-4 1 0,1 2 0,-2 1 0,0 0 0,0 1 0,18 17 0,98 98-487,-13 10-1391,-61-62-3948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49:48.7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146 1 24575,'0'0'0,"0"0"0,0 0 0,0 0 0,0 0 0,0 0 0,0 0 0,-7 0 0,-11 0 0,5-1 0,-1 1 0,-23 4 0,34-4 0,0 1 0,0-1 0,0 1 0,0 0 0,0 0 0,0 1 0,0-1 0,0 1 0,0-1 0,1 1 0,-1 0 0,0 0 0,1 0 0,0 0 0,-1 0 0,-3 6 0,5-7 0,1 1 0,-1-1 0,0 1 0,1 0 0,-1-1 0,1 1 0,-1 0 0,1-1 0,0 1 0,0 0 0,0 0 0,0-1 0,0 1 0,0 0 0,0 0 0,0-1 0,1 1 0,-1 0 0,1 0 0,-1-1 0,1 1 0,0-1 0,0 1 0,0 0 0,-1-1 0,2 0 0,-1 1 0,0-1 0,0 0 0,3 3 0,-1-1 0,0 0 0,0 0 0,1-1 0,-1 1 0,1-1 0,0 0 0,-1 0 0,1 0 0,0-1 0,0 1 0,8 1 0,-3-2 0,0 2 0,0-1 0,-1 1 0,1 0 0,-1 0 0,0 1 0,9 5 0,50 39 0,-36-25 0,186 116-1365,-171-113-5461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3:20.9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888 1147 24575,'-14'-14'0,"11"12"0,0 0 0,0 0 0,0 0 0,0 0 0,0 1 0,0-1 0,0 1 0,0 0 0,-6-1 0,-2 0 0,-19-2 0,8 4 0,1 0 0,-1 1 0,1 1 0,0 0 0,0 2 0,0 1 0,0 0 0,1 2 0,0 0 0,-23 13 0,27-12 0,0 1 0,1 0 0,0 1 0,1 1 0,0 0 0,1 1 0,0 1 0,1 0 0,0 0 0,1 1 0,1 1 0,-15 26 0,22-34 0,-1 1 0,1-1 0,1 1 0,-1 0 0,1 0 0,1 1 0,0-1 0,0 0 0,0 0 0,1 14 0,1-17 0,0 0 0,0 0 0,0 0 0,0 0 0,1 0 0,0 0 0,0 0 0,0-1 0,0 1 0,1-1 0,0 1 0,0-1 0,0 0 0,0 0 0,1-1 0,0 1 0,7 6 0,-7-8 0,-1 1 0,1-1 0,-1 0 0,1 0 0,-1-1 0,1 1 0,0-1 0,0 0 0,0 0 0,0 0 0,0 0 0,0-1 0,0 1 0,0-1 0,0 0 0,1 0 0,-1-1 0,0 1 0,0-1 0,0 0 0,0 0 0,0 0 0,-1-1 0,1 0 0,0 1 0,-1-1 0,1 0 0,-1-1 0,4-1 0,1-3 0,0 0 0,-1 0 0,0-1 0,0 1 0,-1-2 0,0 1 0,0 0 0,-1-1 0,0 0 0,-1-1 0,4-10 0,-2 1-54,-1 0 0,0-1 0,-2 1 0,2-27 0,-4 5-244,-1 0 1,-3 1-1,-1-1 0,-15-63 0,-3 20-579,-37-93 0,16 68 424,-83-148 0,87 190 368,-3 1 1,-2 3-1,-64-69 1,57 81 84,47 47 32,0 1 0,1 0 1,-1 0-1,-1 1 0,1-1 0,-6-2 0,10 5-16,-1 0-1,1 0 1,0 0-1,0-1 1,-1 1-1,1 0 1,-1 0-1,1 0 1,0 0-1,-1 0 1,1 0 0,0 0-1,-1 0 1,1 0-1,0 0 1,-1 0-1,1 0 1,0 1-1,-1-1 1,1 0-1,0 0 1,-1 0-1,1 0 1,0 0-1,0 1 1,-1-1-1,1 0 1,0 0 0,0 1-1,-1-1 1,1 0-1,0 0 1,0 1-1,0-1 1,-1 0-1,1 0 1,0 1-1,0-1 1,0 0-1,0 1 1,0-1-1,0 0 1,-1 1-1,1-1 1,0 0-1,0 1 1,0-1 0,0 1-1,0-1 1,0 0-1,0 1 1,1-1-1,-1 0 1,0 1-1,0-1 1,0 0-1,0 1 1,2 7 21,1-1 1,-1 1-1,1-1 1,1 0-1,5 10 1,57 92-38,47 54-110,34 38-330,649 769-3633,-687-852 3741,-81-89 205,0-2-1,37 26 0,-53-44 312,0-1 0,1-1 0,0 0 0,0 0 0,1-1 0,0-1 0,0-1 0,24 6-1,-20-8 182,1-1 0,-1 0 0,0-2-1,0 0 1,0 0 0,28-8 0,14-7-4021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3:21.3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753 0 24575,'-12'0'0,"-6"0"0,-1 1 0,0 1 0,1 1 0,-24 6 0,31-6 0,0 1 0,0 0 0,0 1 0,0 0 0,1 1 0,0 0 0,0 1 0,-9 8 0,9-6 0,1 0 0,0 0 0,1 1 0,0 1 0,0 0 0,1 0 0,1 0 0,0 1 0,0-1 0,1 2 0,1-1 0,-6 24 0,7-19 0,1-1 0,0 1 0,1 0 0,1 0 0,0-1 0,2 1 0,0 0 0,1-1 0,7 27 0,27 52 0,-17-48 0,-18-42 0,0 0 0,0 0 0,0 1 0,-1-1 0,0 1 0,0-1 0,0 6 0,-1-8 0,-1-1 0,1 1 0,0-1 0,-1 1 0,0-1 0,1 1 0,-1-1 0,0 1 0,0-1 0,-1 0 0,1 1 0,0-1 0,-1 0 0,1 0 0,-1 0 0,0 0 0,-2 2 0,-3 2 0,0-1 0,0 0 0,-1 0 0,-14 7 0,-37 12 0,12-9 60,-73 15 0,95-25-357,1-2 0,-1-1 0,0-1 0,-49-3 0,43-4-6529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3:21.6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300 0 24575,'0'0'0,"0"0"0,0 0 0,0 4 0,4 24 0,4 45 0,1 60 0,-9 56 0,-20 42-3164,-38 29 3164,-58 37-3858,-10-33 2689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3:22.0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0,2 4 0,6 12 0,10 22 0,9 20 0,8 17 0,5 20 0,4 17 0,2 12-1081,-2-3 1081,-1-12 0,-2-16 0,4-17 0,20-18 0,13-17 0,-7-16-7110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3:23.7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1045 50 24575,'-10'-4'0,"-66"-29"0,64 30 0,1 0 0,0 1 0,0 0 0,-1 1 0,-16-1 0,8 3-22,-1 1-1,1 0 0,1 2 0,-1 0 1,0 1-1,1 1 0,-23 10 0,7 1-353,1 1 0,-60 43 0,55-32 242,2 2 0,1 1 0,2 2 0,-52 65 0,52-52-106,2 2-1,2 1 0,-38 84 0,41-67 86,3 1 0,3 1 0,3 1 0,3 1 1,3 0-1,3 1 0,1 75 0,9-85 166,2 0 1,3-1 0,2 1 0,29 101 0,-23-115-54,3-1-1,2-1 1,1 0-1,3-1 1,2-2-1,36 51 1,-44-72-69,2 0 1,0-1 0,1-1-1,1 0 1,1-2 0,31 20-1,-36-27 70,1-1-1,0 0 0,1-2 1,0 0-1,1-2 1,-1 0-1,1-1 0,1-1 1,28 3-1,-22-6 51,0-1 0,0-2 0,0-1 0,-1 0 0,1-2 0,-1-1 0,42-16 0,-21 3-99,-1-2 0,-1-1-1,50-36 1,-24 9-611,106-96 0,51-76 799,-182 174-11,-12 12 48,2 2 0,55-40-1,-82 66 57,1 1 1,-1 1-1,1 0 0,0 0 0,1 1 0,-1 0 1,1 1-1,11-2 0,-15 4-103,0 0-1,-1 1 1,1 0-1,0 0 1,0 1-1,-1 0 1,1 0-1,0 0 1,-1 1-1,1 0 1,-1 0 0,0 1-1,0 0 1,8 5-1,-1 0-61,-1 1 1,-1 0-1,1 1 0,-1 1 0,-1 0 0,0 0 1,-1 1-1,0 0 0,8 14 0,4 13 30,31 74-1,46 179 506,-23 7 404,-63-244-1884,-5-21-4575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3:24.2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1 864 24575,'4'8'0,"10"16"3,2 0-1,0-1 0,2 0 1,27 26-1,92 72-157,-63-63-85,3-4 1,127 68-1,-192-115 240,0-1 0,0-1 0,1 0 0,-1 0 0,21 3 0,-31-8 0,0 1 0,0-1 0,0 0 0,0 0 0,-1 0 0,1 0 0,0 0 0,0-1 0,0 1 0,0-1 0,2 0 0,-3 1 0,0-1 0,-1 0 0,1 1 0,0-1 0,0 0 0,-1 0 0,1 1 0,0-1 0,-1 0 0,1 0 0,-1 0 0,1 0 0,-1 0 0,1 0 0,-1 0 0,1 0 0,-1 0 0,0 0 0,0 0 0,0 0 0,1 0 0,-1-2 0,0-4 0,0 0 0,-1-1 0,0 1 0,0 0 0,-3-10 0,-14-40 0,15 47 0,-78-196 67,40 109-6,-32-115-1,67 186-60,0 0 0,1 0 0,2-1 0,0-33 0,3 48 0,1 1 0,0-1 0,0 1 0,1-1 0,1 1 0,0 0 0,0 0 0,1 0 0,1 0 0,0 1 0,0-1 0,9-11 0,-11 17 0,2 0 0,-1 1 0,0-1 0,1 1 0,0 0 0,0 0 0,0 0 0,0 0 0,1 1 0,-1 0 0,8-3 0,-5 4 0,0-1 0,0 1 0,0 1 0,0-1 0,0 2 0,0-1 0,15 1 0,-1 3 0,-1 0 0,0 2 0,0 0 0,0 1 0,36 17 0,-9 0-66,-1 2 1,-1 2 0,-1 2 0,-2 2-1,47 43 1,181 199-548,-132-127 486,-138-144 124,19 18 136,0 0 0,2-1 1,32 23-1,-50-40-127,-1 1 1,0-2 0,1 1 0,0 0-1,-1-1 1,1 1 0,0-1 0,0 0-1,0-1 1,0 1 0,0 0 0,0-1-1,0 0 1,0 0 0,0 0 0,7-2-1,-7 0-6,1 1-1,0-1 1,-1-1-1,1 1 0,-1-1 1,0 1-1,1-1 0,-1 0 1,-1-1-1,1 1 1,0-1-1,-1 1 0,3-5 1,3-5 0,0 1 0,-1-1 0,-1 0 0,7-16 0,18-63 0,-8 2 79,-4 0 0,15-160 0,-27 115-781,-12-170 1,-1 236-5154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3:24.8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248 1561 24575,'0'-5'0,"16"-86"0,-2 17 0,-3-9-175,0-164 0,-13 198 105,-2 0 0,-2 0 0,-2 1 0,-25-82 0,25 107 70,-1 0 0,-1 1 0,-20-35 0,24 48 0,0 0 0,-1 0 0,0 1 0,0 0 0,-1 0 0,0 0 0,0 1 0,-1 1 0,0-1 0,-11-6 0,17 12-1,1 0-1,0 0 1,-1 0-1,1 0 1,0 1 0,-1-1-1,1 0 1,-1 1-1,1 0 1,-1 0 0,1-1-1,-1 1 1,1 1-1,-1-1 1,1 0 0,-1 1-1,1-1 1,0 1 0,-1 0-1,-2 1 1,2-1 9,1 1 1,-1 0-1,1 0 1,0 0 0,-1 0-1,1 1 1,0-1-1,0 0 1,1 1 0,-1 0-1,0-1 1,1 1-1,0 0 1,-1 0-1,1 0 1,-1 3 0,0 3 49,0 1 0,0-1 1,1 1-1,1-1 1,-1 1-1,1 0 1,1-1-1,0 1 1,2 11-1,3 1-58,0 0-1,17 39 1,-8-26 0,2-1 0,38 57 0,-44-74 0,1-1 0,1-1 0,1 0 0,0-1 0,1-1 0,0 0 0,20 12 0,-25-19 0,0-1 0,0 0 0,1 0 0,-1-1 0,1-1 0,0 0 0,0 0 0,0-1 0,0-1 0,0 0 0,1 0 0,-1-1 0,15-1 0,-11-2 0,0 1 0,0-2 0,0 0 0,0-1 0,-1 0 0,1-1 0,-1-1 0,-1 0 0,16-11 0,-1-3-53,0-1 0,-1-2 0,-2 0 0,0-2 0,21-30 0,94-151-265,-130 191 318,-7 9 0,1 0 0,0 0 0,1 1 0,-1 0 0,1 0 0,11-10 0,-15 15 0,0 0 0,0 0 0,1 1 0,-1-1 0,0 1 0,1-1 0,-1 0 0,0 1 0,1 0 0,-1-1 0,1 1 0,-1 0 0,0 0 0,1 0 0,-1 0 0,1 0 0,-1 0 0,1 0 0,-1 0 0,3 1 0,0 1 0,0 0 0,0 0 0,0 0 0,-1 0 0,8 5 0,6 7 86,0 1-1,17 19 1,30 38 264,-47-50-321,107 130-29,-117-142 0,11 12 0,-16-21 0,-1 1 0,0-1 0,0 0 0,1 0 0,-1 0 0,0 0 0,1 0 0,-1 0 0,1-1 0,-1 1 0,1 0 0,1 0 0,-2-1 0,0 0 0,0 0 0,0 0 0,-1 0 0,1-1 0,0 1 0,0 0 0,0 0 0,-1-1 0,1 1 0,0 0 0,0-1 0,-1 1 0,1-1 0,0 1 0,-1-1 0,1 1 0,0-1 0,-1 1 0,1-1 0,-1 0 0,1 1 0,-1-1 0,1 0 0,0 0 0,2-6 0,1 1 0,-1 0 0,0-1 0,-1 0 0,3-9 0,7-43 0,-10 48 0,45-306-833,3-16-63,-31 235-295,-2 24-4080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3:25.3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24575,'1'4'0,"5"17"0,15 36 0,-8-26 0,154 369-1092,-19-48 850,-113-262 242,41 94 0,-74-181 0,0 2 0,1 1 0,0-1 0,6 9 0,-8-13 0,0 0 0,-1-1 0,1 1 0,-1 0 0,1-1 0,0 1 0,0 0 0,-1-1 0,1 1 0,0-1 0,0 1 0,0-1 0,0 0 0,-1 1 0,1-1 0,0 0 0,0 0 0,0 1 0,0-1 0,0 0 0,0 0 0,0 0 0,0 0 0,0 0 0,0 0 0,0 0 0,0-1 0,0 1 0,1-1 0,1-1 0,-1 1 0,1-1 0,-1 0 0,0 0 0,1 0 0,-1-1 0,0 1 0,-1-1 0,1 1 0,0-1 0,1-3 0,6-10 0,-1-1 0,9-28 0,9-44 0,-3-12 111,15-158 0,-21-108-84,-15 338-27,-3 29 0,1 0 0,0-1 0,0 1 0,0 0 0,0 0 0,0-1 0,1 1 0,-1 0 0,0 0 0,0-1 0,0 1 0,0 0 0,0 0 0,0-1 0,0 1 0,0 0 0,0 0 0,1 0 0,-1-1 0,0 1 0,0 0 0,0 0 0,1 0 0,-1-1 0,0 1 0,0 0 0,0 0 0,1 0 0,-1 0 0,0 0 0,0 0 0,1 0 0,-1-1 0,0 1 0,0 0 0,1 0 0,-1 0 0,0 0 0,0 0 0,1 0 0,-1 0 0,0 0 0,0 0 0,1 0 0,-1 0 0,0 1 0,3 0 0,0 1 0,-1-1 0,0 1 0,1 0 0,-1 0 0,0 0 0,2 3 0,16 17 0,-2 1 0,16 26-1,27 54 8,-46-76 0,25 45-75,66 110 315,-69-124-904,47 56 1,-26-47-5329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3:25.7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13 734 24575,'-1'0'0,"1"0"0,-1 0 0,1 1 0,-1-1 0,1 0 0,-1 0 0,1 0 0,-1 0 0,1 1 0,0-1 0,-1 0 0,1 1 0,-1-1 0,1 0 0,0 1 0,-1-1 0,1 0 0,-1 1 0,1-1 0,0 1 0,0-1 0,-1 1 0,1-1 0,0 0 0,0 1 0,0-1 0,-1 1 0,1 0 0,-1 3 0,1 0 0,0 0 0,0-1 0,0 1 0,0 0 0,0 0 0,1 0 0,-1-1 0,1 1 0,0 0 0,0-1 0,3 6 0,5 16 0,2 1 0,19 32 0,34 46 0,-63-103 0,40 61 0,3-1 0,64 68 0,-105-126 0,0 0 0,0 0 0,0 0 0,1 0 0,4 3 0,-7-5 0,0-1 0,-1 1 0,1-1 0,0 0 0,-1 1 0,1-1 0,0 0 0,0 0 0,-1 0 0,1 1 0,0-1 0,0 0 0,0 0 0,-1 0 0,1 0 0,0 0 0,0 0 0,0-1 0,-1 1 0,1 0 0,0 0 0,-1-1 0,1 1 0,0 0 0,0-1 0,-1 1 0,1 0 0,0-1 0,-1 1 0,2-2 0,0 0 0,0-1 0,0 0 0,-1 0 0,1 1 0,-1-1 0,1 0 0,-1 0 0,0 0 0,0 0 0,0-1 0,0-5 0,1-7 0,0-19 0,-2 34 0,0-49-178,-3 0 0,-14-86 0,-37-96-355,-24-30 533,76 254 0,-6-25 0,8 31 0,-1 0 0,1 0 0,0 0 0,0-1 0,0 1 0,0 0 0,1 0 0,-1 0 0,0 0 0,1 0 0,-1 0 0,2-2 0,-1 3 0,-1 1 0,1-1 0,-1 0 0,1 1 0,-1-1 0,1 1 0,-1-1 0,1 1 0,0-1 0,-1 1 0,1 0 0,0-1 0,0 1 0,-1 0 0,1-1 0,0 1 0,0 0 0,-1 0 0,1 0 0,0 0 0,0 0 0,-1 0 0,1 0 0,0 0 0,0 0 0,0 0 0,0 0 0,6 2 0,0-1 0,0 1 0,-1 1 0,1-1 0,8 6 0,67 39 0,-14-2-35,-3 2 0,110 104 0,-131-107 14,-1 3 0,-3 2 0,-2 1 0,40 70 0,-19-6 21,-58-112 0,7 13 0,-6-12 0,-1-9 0,-9-70 5,-13-242 65,20 246-65,4 1 0,13-80 0,-11 127-5,0 0 0,2 1 0,0-1 0,13-26 0,-1 14-390,1 1 1,35-46 0,60-61-5447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3:26.1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24575,'0'0'0,"0"0"0,4 0 0,7 0 0,15 4 0,28 3 0,29 4 0,20 2 0,7 1 0,-5-2 0,-15-3 0,-21-3 0,-22-3-8191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49:49.4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 1 24575,'0'5'0,"1"35"0,2 1 0,1-1 0,17 68 0,11 5 0,3 17 0,-27-93 0,6 56 0,-13-82 0,-1-1 0,0 1 0,-1-1 0,0 1 0,0-1 0,-5 15 0,4-17 0,-1-1 0,0 0 0,0 0 0,-1 0 0,0-1 0,0 1 0,0-1 0,-1 0 0,-7 8 0,1-5-273,1 0 0,-1 0 0,-1-1 0,-12 7 0,-8 2-6553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3:26.4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0 121 24575,'0'0'0,"2"0"0,16 4 0,31 4 0,46 6 0,50 4 0,39-5-2752,26-11 2752,6-12-1812,-17-13 1812,-27-18 0,-35-13-1031,-41 3-1565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3:26.8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24575,'0'0'0,"1"0"0,0 1 0,0-1 0,0 0 0,-1 1 0,1-1 0,0 1 0,-1-1 0,1 1 0,0-1 0,0 2 0,6 3 0,32 27 0,40 39 0,34 45-562,25 42-1688,34 75 870,-128-162 892,53 114 1,-73-129 302,-3 1 0,26 104 0,-38-113 161,-1 0 0,-3 1 1,-2-1-1,-3 49 0,-3-42-285,-4-1 0,-1-1 0,-24 82-1,11-71-27,-2-2-1,-46 87 0,25-69 304,-69 94-1,-74 58 1630,155-195-466,13-15-3884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3:27.1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834 12 24575,'-26'-6'0,"4"3"3,0 1-1,1 2 0,-1 0 1,0 1-1,-40 8 0,22 0-66,0 1-1,-49 20 1,53-15-71,1 1-1,0 1 1,2 2 0,0 1-1,1 2 1,-55 49 0,69-54 139,2 1 0,0 0 0,1 1 0,0 1 0,2 0-1,0 1 1,2 0 0,0 1 0,2 0 0,0 1 0,1 0 0,-5 28 0,9-28-10,1 1 0,1-1 0,1 1 0,1 0 0,1-1 0,5 27 0,0-18 32,1 0 0,2 0 1,23 54-1,-9-37-152,46 73 0,40 32-989,-9-29 849,-40-51 271,-54-67-5,6 8 0,0 1 0,-1 0 0,12 22 0,-21-33 0,1 0 0,-1 0 0,-1 0 0,1 0 0,-1 1 0,0-1 0,0 0 0,0 1 0,-1-1 0,0 1 0,0-1 0,0 0 0,-1 1 0,0-1 0,0 0 0,-2 8 0,-1-3 55,-1 0 0,0 0 0,0-1 0,-1 0 0,0 0 0,-1 0 0,0 0-1,-10 9 1,-8 5 192,-38 27 1,-135 77 1175,95-64-2560,79-47-5689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3:27.9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1 288 24575,'0'0'0,"0"0"0,0-2 0,5-5 0,22-8 0,36-9 0,53-10 0,58-8 0,55 1-3108,40 3 3108,18 8-3476,0 9 3476,-24 6 0,-45 4 0,-60 4-1607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3:28.7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435 751 24575,'0'0'0,"3"0"0,2-2 0,0 0 0,0 0 0,-1 0 0,1 0 0,0-1 0,-1 0 0,0 0 0,1 0 0,-1-1 0,0 1 0,-1-1 0,1 0 0,-1 0 0,1 0 0,-1-1 0,4-7 0,0-1 0,-1 0 0,-1 0 0,0-1 0,0 1 0,2-15 0,-3 6 0,-2 0 0,0 1 0,-1-1 0,-1 0 0,-1 0 0,0 1 0,-2-1 0,-1 1 0,-1-1 0,-12-34 0,8 32 0,-1 1 0,-1-1 0,-1 2 0,-2 0 0,0 0 0,-1 1 0,-1 1 0,-31-31 0,36 40 0,-1 1 0,0 1 0,-1 0 0,1 0 0,-2 1 0,1 1 0,-1 0 0,-26-8 0,34 13 0,0 1 0,0-1 0,-1 1 0,1 1 0,0-1 0,-1 1 0,1 0 0,-1 0 0,1 1 0,0 0 0,-1 0 0,1 0 0,0 1 0,0 0 0,0 0 0,0 1 0,0 0 0,0 0 0,1 0 0,-1 0 0,1 1 0,0 0 0,-6 6 0,2 0-8,1-1-1,1 1 1,-1 0 0,2 1-1,-1 0 1,2 0-1,-1 0 1,2 1 0,-1-1-1,2 1 1,-5 20-1,4-8-126,1 1-1,2 0 0,0 0 1,1 0-1,4 25 0,2-8 79,2-1 0,1-1 0,22 59-1,-12-50 74,3-2-1,37 64 0,-44-88-40,0 0 0,1-1 0,2-1-1,28 29 1,-36-41 6,0-1-1,0 0 1,1-1-1,0 0 1,1 0-1,-1-1 1,1-1-1,0 0 1,0 0-1,1-1 1,16 2-1,-14-4 15,-1 0 0,0-2-1,1 1 1,-1-2 0,1 0 0,-1-1 0,0-1-1,0 0 1,0 0 0,0-2 0,0 1-1,-1-2 1,0 0 0,13-8 0,-6 2 6,-2-1-1,1-1 1,-2-1 0,0 0-1,-1-1 1,0-1 0,-1 0-1,15-24 1,-6 2-172,-1-1 1,-2-1-1,-1-1 0,24-80 0,-24 50 95,-4 0 0,10-90 0,-16 34 245,-10 124-96,0 1 12,0 0 0,1 0-1,-1 0 1,1 0-1,1-5 1,-2 7-77,1 1 1,-1-1-1,0 1 0,0-1 1,1 1-1,-1-1 0,0 1 1,1 0-1,-1-1 0,1 1 1,-1 0-1,0-1 0,1 1 1,-1 0-1,1-1 0,-1 1 1,1 0-1,-1 0 0,1 0 1,-1-1-1,1 1 1,-1 0-1,1 0 0,-1 0 1,1 0-1,-1 0 0,1 0 1,0 0-1,-1 0 0,1 0 1,-1 0-1,1 0 0,-1 0 1,1 1-1,-1-1 0,1 0 1,-1 0-1,1 1 1,0-1-1,4 3 40,0 0-1,0 1 1,0-1 0,0 1 0,6 7 0,24 24-2,29 41 1,28 46 96,-75-98-86,82 116-8,50 67-53,-147-204 4,1 1 0,0-1 0,-1 1 0,1-1 0,1 0 0,3 3 0,-7-6 0,1 1 0,-1-1 0,1 0 0,-1 0 0,1 1 0,-1-1 0,1 0 0,-1 0 0,1 0 0,-1 1 0,1-1 0,-1 0 0,1 0 0,-1 0 0,1 0 0,-1 0 0,1 0 0,-1 0 0,2-1 0,-1 1 0,-1-1 0,1 1 0,0-1 0,-1 1 0,1-1 0,-1 1 0,1-1 0,-1 1 0,1-1 0,-1 0 0,1 1 0,-1-1 0,1 0 0,-1 1 0,0-1 0,0 0 0,1-1 0,3-13 141,-2 1 0,1-1 0,-2 0 0,0-20 0,-1 29-93,-6-187 115,-16 1-176,19 169 13,3 15 0,4 6 0,-3 3 0,1 0 0,0 0 0,-1-1 0,1 1 0,0 1 0,-1-1 0,3 2 0,40 36 0,41 46 0,-39-38 0,32 34-85,177 166-1195,-217-217-5546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3:29.0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652 0 24575,'-15'0'0,"6"1"0,0 0 0,0 0 0,0 1 0,0 0 0,0 1 0,0 0 0,1 0 0,-1 1 0,1 0 0,0 0 0,0 1 0,1 0 0,-1 1 0,-7 6 0,1 1 0,1 0 0,0 1 0,1 1 0,0 0 0,-17 30 0,20-29 0,1 1 0,1 1 0,0-1 0,1 1 0,1 1 0,1-1 0,-4 34 0,6-25 0,2-1 0,1 1 0,0 0 0,11 49 0,-1-32 0,2-1 0,20 50 0,46 71 0,-70-148 0,-5-8 0,1 0 0,-1 0 0,-1 0 0,1 0 0,2 12 0,-6-18 0,0-1 0,1 1 0,-1-1 0,0 1 0,0-1 0,0 1 0,-1-1 0,1 1 0,0-1 0,-1 1 0,1-1 0,0 1 0,-1-1 0,0 0 0,1 1 0,-1-1 0,0 0 0,0 1 0,-1 1 0,-2 0 0,1 0 0,0 0 0,-1 0 0,0 0 0,-7 3 0,-9 4 0,0-1 0,-31 10 0,-47 8 0,65-18 0,-6 1-120,-72 20 373,81-20-1002,-44 21 0,48-17-6077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3:29.4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285 142 24575,'-1'1'0,"0"-1"0,0 1 0,0-1 0,0 0 0,0 1 0,0 0 0,0-1 0,1 1 0,-1 0 0,0-1 0,0 1 0,1 0 0,-1 0 0,0 0 0,-2 3 0,-2 1 0,1 0 0,0 0 0,0 1 0,0-1 0,1 1 0,0 0 0,0 0 0,0 0 0,-2 10 0,4-13 0,0 0 0,1 0 0,-1 0 0,1-1 0,0 1 0,0 0 0,0 0 0,0 0 0,1 0 0,-1 0 0,1 0 0,-1 0 0,1-1 0,0 1 0,0 0 0,1 0 0,-1-1 0,0 1 0,1-1 0,-1 1 0,1-1 0,0 0 0,0 1 0,3 1 0,-1-1 0,0 0 0,0 0 0,0-1 0,1 1 0,-1-1 0,1 0 0,-1-1 0,1 1 0,0-1 0,0 0 0,9 1 0,-3-1 0,-1-1 0,1 0 0,0 0 0,16-4 0,-19 2 0,1 0 0,-1 0 0,0-1 0,0 0 0,0-1 0,0 0 0,0 0 0,-1-1 0,1 1 0,-1-2 0,-1 1 0,1-1 0,9-11 0,-13 13 0,0 0 0,0 0 0,0 0 0,-1 0 0,1-1 0,-1 1 0,0-1 0,-1 1 0,1-1 0,-1 0 0,0 0 0,0 0 0,0 0 0,-1 1 0,0-1 0,0 0 0,0 0 0,0 0 0,-1 0 0,0 0 0,0 0 0,0 0 0,-1 0 0,1 1 0,-5-8 0,3 6 0,-1-1 0,0 1 0,0 0 0,0 0 0,-1 1 0,0-1 0,0 1 0,-10-7 0,6 5 0,-1 1 0,1 1 0,-1-1 0,0 2 0,-13-5 0,5 3 0,-1 1 0,1 1 0,-1 1 0,0 1 0,0 0 0,-27 2 0,30 1-114,0 0 1,0 1-1,0 1 0,1 0 0,-1 1 1,1 1-1,0 0 0,0 1 0,0 1 1,1 0-1,-19 14 0,-2 7-6712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3:29.8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253 26 24575,'-2'-1'0,"0"-1"0,-1 1 0,1 0 0,0 0 0,-1-1 0,1 2 0,0-1 0,-1 0 0,1 1 0,-1-1 0,-3 0 0,-3 0 0,5 0 0,-13-3 0,0 1 0,0 1 0,-28-1 0,40 3 0,1 0 0,0 1 0,-1-1 0,1 1 0,0 0 0,0 0 0,-1 0 0,1 1 0,0-1 0,0 1 0,1 0 0,-1 0 0,0 1 0,0-1 0,1 1 0,0-1 0,-1 1 0,1 0 0,0 1 0,-4 5 0,3-2 0,0 1 0,1 0 0,0 0 0,0 0 0,1 0 0,0 1 0,0-1 0,0 15 0,0 13 0,2 0 0,6 46 0,26 142-710,27 59-2130,169 595-1480,-10-44 1540,-187-691 2373,-30-139 392,12 71 175,-12-63 310,0 0 0,-1 0 0,-2 19 0,2-25-260,-2-1 0,1 0 0,-3 8 1</inkml:trace>
  <inkml:trace contextRef="#ctx0" brushRef="#br0" timeOffset="1">185 1254 24575,'0'0'0,"6"-2"0,26-2 0,51-3 0,55 0 0,45 1 0,7 2-2839,-29 1-2513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3:30.3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1013 573 24575,'3'-9'0,"-1"5"0,13-21 0,1-2 0,-1-1 0,-2 0 0,19-56 0,-28 68 0,0 0 0,-2 0 0,0 0 0,0 0 0,-2-24 0,-1 30 0,0 0 0,-1 0 0,0 0 0,0 0 0,-1 1 0,0-1 0,-1 1 0,0 0 0,0 0 0,-8-11 0,6 11 0,-1 1 0,-1-1 0,1 1 0,-1 0 1,-1 0-1,0 1 0,-13-8 0,8 7-1,0 0 1,0 1 0,-1 1-1,-27-8 1,19 9-72,0 0-1,-1 2 1,1 1 0,-1 0 0,1 2 0,0 1-1,-29 4 1,32-2 54,0 1 0,1 1 1,-1 1-1,1 1 0,1 0 0,-26 14 0,31-13 19,0 1 0,0 0 0,1 1 0,0 0 0,0 0 0,1 2 0,1-1 0,-17 24 0,15-15-1,1 0 0,1 1 0,0 0 0,2 1 0,0-1 0,2 2 0,0-1 0,2 1 0,0-1 0,2 1 0,0 0 0,3 34 0,2-18 0,1-1 0,2-1 0,2 1 0,2-1 0,1 0 0,28 62 0,76 112 0,-55-109 0,-51-85 0,0-1 0,-1 1 0,8 23 0,-15-35 0,0 0 0,0-1 0,0 1 0,0 0 0,-1 0 0,1-1 0,-1 1 0,-1 0 0,1 0 0,-1 0 0,1-1 0,-1 1 0,-1 0 0,1-1 0,-1 1 0,0-1 0,-4 9 0,3-8 0,-1-1 0,0 1 0,0 0 0,0-1 0,-1 0 0,1 0 0,-1 0 0,-10 5 0,-1-1 0,1 0 0,-18 5 0,-16 3 15,-71 15-1,-56 1-139,66-14-1028,59-8-5094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3:30.6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50 729 24575,'-6'-14'0,"4"10"0,0 0 0,1 0 0,0 0 0,-1-1 0,2 1 0,-1 0 0,0-1 0,1 1 0,0-8 0,2-4 0,4-22 0,-4 27 0,15-74 0,15-84 0,-14-1 0,-17 148 0,-4-36 0,2 50 0,-1 0 0,1 0 0,-1 1 0,-1-1 0,1 0 0,-1 1 0,-7-12 0,9 18 0,1-1 0,-1 1 0,0-1 0,0 1 0,-1-1 0,1 1 0,0 0 0,0 0 0,-1-1 0,1 1 0,0 0 0,-1 0 0,0 0 0,1 0 0,-1 1 0,1-1 0,-1 0 0,0 1 0,1-1 0,-4 0 0,4 2 0,-1-1 0,0 0 0,1 0 0,-1 1 0,1-1 0,-1 1 0,0-1 0,1 1 0,-1 0 0,1 0 0,0-1 0,-1 1 0,1 0 0,0 0 0,-1 1 0,1-1 0,0 0 0,0 0 0,0 0 0,0 1 0,0-1 0,-1 3 0,-1 2 0,0-1 0,1 1 0,-1-1 0,1 1 0,0 0 0,1 0 0,-2 7 0,2-1 0,0 1 0,0-1 0,2 13 0,2 0 3,1 0-1,0 0 1,2-1-1,17 44 0,-2-18-92,33 56 0,-30-64-183,51 69 0,-59-92 224,0 0-1,2-1 1,0-1 0,1-1 0,25 18 0,-23-21-350,1-1 0,24 10 0,35 8-5586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49:50.1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385 1 24575,'-15'7'0,"2"0"0,1 1 0,-1 1 0,2 0 0,-1 1 0,-16 17 0,21-18 0,0 0 0,1 1 0,0-1 0,0 1 0,1 0 0,0 1 0,1-1 0,-4 13 0,1 6 0,1 1 0,-3 59 0,7 63 0,2-115 0,2 42 0,-2 62 0,0-135 0,-1-1 0,0 1 0,-1 0 0,1-1 0,-1 1 0,-1-1 0,1 0 0,0 0 0,-1 0 0,0 0 0,-1 0 0,1 0 0,-1-1 0,0 1 0,0-1 0,-6 5 0,-7 5 0,-1-1 0,-36 20 0,45-28 0,-23 13-1365,6-4-5461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3:31.0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168 1 24575,'0'0'0,"-4"0"0,-6 0 0,-8 5 0,-9 16 0,-6 25 0,-2 24 0,6 20 0,17 24 0,27 21-1198,30 8 1198,26-7 0,26-17 0,26-25 0,4-28 0,-19-26-6993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3:31.4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1 245 24575,'6'5'0,"171"113"0,-133-88 0,98 66 0,-109-76 0,1-1 0,50 19 0,-73-34 0,-1-1 0,1 0 0,0 0 0,0-1 0,0 0 0,0-1 0,15 0 0,-23-1 0,1-1 0,-1 1 0,0 0 0,0-1 0,1 0 0,-1 0 0,0 0 0,0 0 0,0 0 0,0-1 0,0 1 0,-1-1 0,1 0 0,0 1 0,-1-1 0,1-1 0,-1 1 0,0 0 0,1-1 0,-1 1 0,0-1 0,-1 1 0,1-1 0,0 0 0,-1 0 0,0 0 0,1 0 0,0-6 0,0 0 0,0 1 0,-1-1 0,0 0 0,-1 1 0,-1-15 0,-1 0 0,-6-22 0,-31-92 0,-13 2 0,18 48 0,25 58 0,9 29 0,0-1 0,0 1 0,0 0 0,-1 0 0,1-1 0,0 1 0,0 0 0,0 0 0,0-1 0,0 1 0,0 0 0,0 0 0,0-1 0,0 1 0,0 0 0,0 0 0,0-1 0,0 1 0,0 0 0,0 0 0,0-1 0,0 1 0,1 0 0,-1 0 0,0-1 0,0 1 0,0 0 0,0 0 0,0 0 0,1-1 0,-1 1 0,0 0 0,0 0 0,0 0 0,1 0 0,-1-1 0,0 1 0,0 0 0,0 0 0,1 0 0,-1 0 0,0 0 0,0 0 0,1 0 0,-1-1 0,0 1 0,0 0 0,1 0 0,2 1 0,-1 0 0,1-1 0,0 1 0,-1 0 0,1 0 0,-1 1 0,1-1 0,3 3 0,23 19 0,-16-13 0,33 30 0,-1 2 0,69 83 0,60 112 0,-166-224 0,-3-6 0,0 1 0,1-1 0,9 11 0,-15-18 0,0 0 0,1 1 0,-1-1 0,0 0 0,1 0 0,-1 1 0,0-1 0,1 0 0,-1 0 0,1 1 0,-1-1 0,0 0 0,1 0 0,-1 0 0,1 0 0,-1 0 0,1 0 0,-1 1 0,1-1 0,-1 0 0,0 0 0,1 0 0,-1-1 0,1 1 0,-1 0 0,1 0 0,-1 0 0,0 0 0,1 0 0,-1 0 0,1-1 0,-1 1 0,0 0 0,1 0 0,-1 0 0,1-1 0,-1 1 0,0 0 0,1-1 0,-1 1 0,0 0 0,0-1 0,1 1 0,-1 0 0,0-1 0,1 0 0,0-2 0,1-1 0,0 0 0,-1 0 0,2-4 0,-2 4 0,19-73 0,-12 43 0,2 0 0,1 1 0,18-38 0,-26 65 0,-1 1 0,1 0 0,1 0 0,-1 0 0,1 0 0,0 1 0,0-1 0,0 1 0,1 0 0,-1 0 0,1 1 0,0-1 0,0 1 0,0 0 0,1 1 0,-1-1 0,1 1 0,-1 0 0,1 0 0,0 0 0,0 1 0,7-1 0,-1 2 0,0 0 0,0 1 0,1 0 0,-1 0 0,-1 2 0,1-1 0,0 2 0,21 8 0,-13-3 0,0 1 0,-1 1 0,-1 0 0,20 17 0,-18-11-341,0 0 0,-2 2-1,29 37 1,-10-3-6485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3:31.9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664 1564 24575,'2'-12'0,"13"-36"0,4-18 0,-19 64 0,1 0 0,-1 0 0,0 0 0,0 0 0,0 0 0,0 0 0,0 0 0,0 0 0,0 0 0,-1 1 0,1-1 0,-1 0 0,0-3 0,0 4 0,0 0 0,0 0 0,0-1 0,0 2 0,0-1 0,0 0 0,0 0 0,0 0 0,0 0 0,0 1 0,0-1 0,-1 0 0,1 1 0,0-1 0,0 1 0,-1-1 0,1 1 0,0 0 0,-1 0 0,1 0 0,-3-1 0,-7 2 0,0 0 0,0 0 0,0 1 0,0 0 0,0 1 0,1 0 0,-17 8 0,3-2 0,0 2 0,1 0 0,1 2 0,0 0 0,-34 29 0,46-34 0,1 1 0,0 1 0,0 0 0,1 0 0,-11 18 0,15-20 0,0 0 0,0 1 0,1-1 0,0 1 0,0-1 0,1 1 0,0 0 0,-1 17 0,3-14 0,1 0 0,-1 1 0,2-1 0,0 0 0,1 0 0,0 0 0,0 0 0,6 11 0,-3-9 0,1 0 0,1 0 0,0-1 0,0 0 0,21 22 0,-23-28 0,0 0 0,1-1 0,0 0 0,1-1 0,-1 0 0,1 0 0,0 0 0,16 6 0,-20-10 0,1 1 0,-1-1 0,1 0 0,0 0 0,-1-1 0,1 1 0,0-1 0,-1 0 0,1 0 0,0-1 0,-1 1 0,1-1 0,0 0 0,-1 0 0,1-1 0,-1 1 0,0-1 0,1 0 0,3-3 0,-2 2 0,-1-2 0,1 1 0,-1-1 0,0 0 0,0 0 0,-1 0 0,0 0 0,0-1 0,5-8 0,-1 0 0,-1-1 0,-1-1 0,0 1 0,7-30 0,-6 12-143,-2-1-1,2-52 1,-7 33-717,-10-87-1,-3 60 192,-3 1-1,-38-110 1,-79-145-694,31 125 1363,6 31 0,11 37-87,-69-80-347,139 204 1041,15 17-598,0 0 0,0 0 1,0 1-1,0-1 0,0 0 0,0 0 1,0 0-1,0 0 0,0 0 0,0 0 0,0 0 1,0 0-1,0 0 0,0 0 0,0 0 1,0 0-1,0 0 0,0 0 0,0 0 1,0 0-1,0 1 0,0-1 0,0 0 1,0 0-1,0 0 0,0 0 0,0 0 1,0 0-1,0 0 0,-1 0 0,1 0 1,0 0-1,0 0 0,0 0 0,0 0 1,0 0-1,0 0 0,0 0 0,0 0 1,0 0-1,0 0 0,0 0 0,0 0 1,0 0-1,0 0 0,0 0 0,0 0 1,0 0-1,-1 0 0,1 0 0,0 0 0,0 0 1,0 0-1,0 0 0,0 0 0,0 0 1,0 0-1,0 0 0,0 0 0,0 0 1,6 15 554,69 118-178,-48-87-425,70 119 28,280 566-35,-45 24-55,-274-620-288,23 33-305,-56-124-2295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3:33.4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412 119 24575,'2'-16'0,"7"-4"0,-7 16 0,0-1 0,0 1 0,-1-1 0,1 0 0,0-6 0,-1 10 0,-1-1 0,0 1 0,0 0 0,0-1 0,-1 1 0,1 0 0,0 0 0,0-1 0,-1 1 0,1 0 0,-1 0 0,1-1 0,-1 1 0,1 0 0,-1 0 0,0 0 0,1 0 0,-1 0 0,0 0 0,0 0 0,0 0 0,0 0 0,0 0 0,0 0 0,-1 0 0,-3-2 0,-1 0 0,1 1 0,0 0 0,-1 0 0,0 0 0,1 1 0,-1-1 0,0 1 0,0 1 0,-10-1 0,-1 2 0,0 0 0,-27 5 0,24-2 0,0 1 0,0 0 0,0 2 0,0 0 0,-31 18 0,42-21 0,1 2 0,-1-1 0,1 2 0,1-1 0,-1 1 0,1 0 0,0 0 0,0 1 0,1 0 0,0 0 0,1 0 0,0 1 0,-8 18 0,10-19 0,0 1 0,1 0 0,0 0 0,0 0 0,1 0 0,1 1 0,-1-1 0,1 0 0,1 0 0,1 9 0,0-5 0,2 0 0,-1-1 0,1 0 0,1 0 0,0 0 0,10 16 0,2-2 0,2 0 0,0-2 0,2 0 0,0-1 0,26 20 0,82 62 0,-51-44 0,-74-58 0,3 3 0,0 0 0,0 0 0,0 1 0,8 11 0,-13-16 0,-1 0 0,0 0 0,0 0 0,0-1 0,0 2 0,0-1 0,-1 0 0,1 0 0,0 0 0,-1 0 0,0 0 0,1 0 0,-1 1 0,0-1 0,0 0 0,0 0 0,-1 0 0,1 1 0,0-1 0,-1 0 0,0 0 0,1 0 0,-1 0 0,-1 3 0,-2 0 0,1 1 0,-1-1 0,1 0 0,-1-1 0,-1 1 0,-6 5 0,-34 24 0,-18 3-540,-105 47 0,159-80 255,-71 32-6541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3:36.8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 1 24575,'0'0'0,"0"0"0,-2 2 0,-2 14 0,-1 26 0,1 32 0,6 37 0,11 38 0,11 25-1910,12 18 1910,10 6 0,3-9 0,-4-22 0,-7-30 0,-7-34-384,-9-33 384,-7-29 0,-6-20-5897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3:37.1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76 24575,'0'0'0,"0"0"0,0 0 0,8-2 0,19-5 0,28-4 0,32-5 0,36 1 0,27 3-1559,4 3 1559,-14 6 0,-25 2 0,-29 3 0,-28 0-6632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3:37.5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1 307 24575,'0'0'0,"3"0"0,14-1 0,24-6 0,39-6 0,41-10 0,33-14 0,31-17-2447,55-31 2447,-14-2-5744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3:37.9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151 759 24575,'0'-2'0,"0"1"0,1 0 0,-1-1 0,1 1 0,0 0 0,-1 0 0,1-1 0,0 1 0,0 0 0,0 0 0,0 0 0,0 0 0,0 0 0,0 0 0,0 0 0,1 0 0,4-4 0,9-12 0,0-1 0,-1 0 0,-1-1 0,0-1 0,12-27 0,-7 8 0,24-78 0,-33 85 0,-1-1 0,-1-1 0,3-46 0,-9 66 0,-1 1 0,0-1 0,-1 0 0,0 0 0,-2 1 0,1-1 0,-1 1 0,-1-1 0,-1 1 0,0 0 0,-7-13 0,8 20 0,0-1 0,-1 1 0,0 1 0,0-1 0,-1 1 0,1 0 0,-1 0 0,0 0 0,-1 1 0,1 0 0,-1 0 0,1 1 0,-1 0 0,0 0 0,-1 0 0,-13-2 0,12 3 0,1 0 0,-1 1 0,0 1 0,0-1 0,0 1 0,0 1 0,0 0 0,1 0 0,-1 1 0,0 0 0,1 0 0,-1 1 0,1 0 0,-10 5 0,13-5 0,0 0 0,0 1 0,0 0 0,1 0 0,-1 0 0,1 0 0,0 1 0,0 0 0,1-1 0,0 1 0,-1 1 0,1-1 0,1 0 0,-1 1 0,1 0 0,0-1 0,0 1 0,1 0 0,0 0 0,0 0 0,0 12 0,0-6 0,2 1 0,0 0 0,0-1 0,1 1 0,1-1 0,0 0 0,0 0 0,2 0 0,9 22 0,-3-15-18,1 0 0,1-1 0,0 0 0,1-1 0,1-1 0,33 29 0,-19-22-272,1-1-1,1-2 0,50 25 1,-51-31 225,2-1 1,-1-1 0,39 8-1,-2-6-489,74 6 1,76-5-4985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3:38.3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0 467 24575,'4'9'0,"5"5"0,1-1 0,12 14 0,-13-16 0,328 346 0,-327-347 0,-3-3 0,0-1 0,1 1 0,9 5 0,-17-11 0,0-1 0,1 0 0,-1 0 0,0 1 0,1-1 0,-1 0 0,0 0 0,1 0 0,-1 0 0,0 1 0,1-1 0,-1 0 0,0 0 0,1 0 0,-1 0 0,1 0 0,-1 0 0,0 0 0,1 0 0,-1 0 0,0 0 0,1 0 0,-1 0 0,1 0 0,-1 0 0,0 0 0,1-1 0,-1 1 0,0 0 0,1 0 0,0-1 0,-1 0 0,0 0 0,1 0 0,-1 0 0,0 0 0,0 0 0,1 0 0,-1 0 0,0 0 0,0 0 0,0 0 0,0-1 0,-9-100 0,5 72 0,1-1 0,1 0 0,3-32 0,0 58 0,-1-1 0,1 0 0,1 1 0,-1-1 0,1 1 0,0-1 0,0 1 0,1 0 0,-1-1 0,1 1 0,0 1 0,6-8 0,-3 6 0,0 1 0,0-1 0,0 2 0,0-1 0,1 1 0,0 0 0,0 0 0,14-5 0,3 0 3,1 2-1,0 0 0,1 2 1,29-3-1,107 0-174,97 18-634,-89-1 813,-152-9-7,-10 1 0,-1 0 0,1-1 0,-1 0 0,0-1 0,1 0 0,-1 0 0,11-3 0,-17 4 0,-1 0 0,0 0 0,1 0 0,-1-1 0,0 1 0,1 0 0,-1 0 0,0 0 0,1-1 0,-1 1 0,0 0 0,1-1 0,-1 1 0,0 0 0,0 0 0,1-1 0,-1 1 0,0-1 0,0 1 0,0 0 0,1-1 0,-1 1 0,0 0 0,0-1 0,0 1 0,0-1 0,0 1 0,0 0 0,0-1 0,0 1 0,0-1 0,0 1 0,0 0 0,0-1 0,0 1 0,0-1 0,0 1 0,-1 0 0,1-1 0,0 0 0,-3-3 0,1 0 0,-1 0 0,0 0 0,0 0 0,-6-5 0,-170-145 11,133 117 27,-33-26 122,-96-82-76,132 101-1338,18 12-5017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3:38.8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206 208 24575,'6'8'0,"21"37"0,-1 1 0,27 70 0,24 103 0,-68-189 0,9 55 0,-17-84 0,-1 3 0,1 0 0,-1 0 0,0 0 0,-1 6 0,1-9 0,0 0 0,0-1 0,0 1 0,0 0 0,0-1 0,-1 1 0,1-1 0,0 1 0,0-1 0,-1 1 0,1-1 0,0 1 0,-1-1 0,1 1 0,-1-1 0,1 1 0,0-1 0,-1 1 0,1-1 0,-1 0 0,1 1 0,-1-1 0,0 0 0,1 1 0,-1-1 0,1 0 0,-1 0 0,1 0 0,-1 1 0,0-1 0,1 0 0,-1 0 0,0 0 0,1 0 0,-2 0 0,-1-1 0,-1 1 0,1-1 0,-1 0 0,1 0 0,-1-1 0,1 1 0,0-1 0,0 1 0,0-1 0,-5-4 0,-31-28 0,10 4-72,1 0 1,2-2-1,-31-50 0,-51-115-491,89 158 563,2-2 0,-17-62 0,32 94 0,0 0 0,0 0 0,1 1 0,0-1 0,1 0 0,0 0 0,0 0 0,3-13 0,-2 18 0,0 0 0,0-1 0,1 1 0,0 0 0,0 0 0,0 0 0,0 1 0,0-1 0,1 0 0,0 1 0,0-1 0,0 1 0,0 0 0,0 0 0,0 0 0,1 1 0,0-1 0,6-2 0,-3 1 0,1 1 0,0 0 0,0 0 0,0 1 0,0 0 0,0 0 0,16-1 0,-8 3 0,1 0 0,-1 1 0,22 4 0,-2 3-189,-1 1-1,0 2 1,63 28-1,-38-9-130,71 46-1,-74-37 379,89 77-1,-116-89 2,-1 2 1,-2 2 0,-1 0 0,28 44 0,-48-66-60,-1 0 0,0 1 0,6 14 0,-10-16 234,-5-14 724,-4-14-800,1 1 1,0-1 0,-4-25-1,-6-66-149,14 78-9,1-1 0,6-64 0,-2 80 0,0 0 0,2 0 0,0 1 0,1-1 0,1 1 0,0 0 0,11-17 0,-15 29 0,1 1 0,-1 0 0,1 0 0,0 0 0,1 0 0,-1 0 0,1 1 0,6-6 0,-7 8 0,-1-1 0,0 1 0,1 0 0,0 0 0,-1 0 0,1 0 0,-1 0 0,1 0 0,0 1 0,0 0 0,-1-1 0,1 1 0,0 0 0,0 0 0,0 0 0,-1 1 0,5 0 0,-2 1 0,1-1 0,0 2 0,0-1 0,-1 1 0,1-1 0,-1 2 0,7 4 0,2 3 0,19 18 0,-3 4 14,-1 0 0,41 62 0,40 85-225,-51-80-985,-35-61-5630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49:50.7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63 24 24575,'3'-3'0,"0"1"0,0-1 0,0 1 0,1 0 0,-1 0 0,1 1 0,-1-1 0,1 1 0,0-1 0,-1 1 0,1 0 0,4 0 0,-18 1 0,3 0 0,1 0 0,-14 3 0,18-3 0,0 1 0,-1 0 0,1 0 0,0-1 0,0 1 0,-1 1 0,1-1 0,0 0 0,0 1 0,1-1 0,-1 1 0,-2 1 0,0 2 0,1-1 0,0 1 0,0 0 0,0 0 0,0 0 0,1 0 0,0 0 0,0 1 0,-2 7 0,1 5 0,-3 29 0,5-33 0,0-1 0,1 0 0,1 1 0,0-1 0,1 1 0,0-1 0,1 0 0,1 0 0,0 0 0,1-1 0,0 1 0,1-1 0,0 0 0,1-1 0,0 1 0,1-1 0,0-1 0,1 0 0,13 12 0,-6-7 23,2 0 0,0-2-1,1 0 1,21 11 0,-9-9-516,-1-1 0,35 10 0,9-2-6333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3:39.2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24575,'0'0'0,"1"5"0,6 16 0,6 21 0,5 21 0,3 24 0,4 24 0,4 14-890,-2 0 890,-3-5 0,-4-11 0,-6-20 0,-3-22 0,-3-23-7301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3:39.5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0 212 24575,'1'2'0,"-1"1"0,1-1 0,-1 1 0,1-1 0,0 1 0,0-1 0,0 0 0,0 0 0,0 0 0,1 1 0,1 1 0,3 5 0,174 356 0,-179-364 0,7 15 0,-11-34 0,-4-31 0,2-1 0,2 0 0,2 0 0,2-1 0,10-64 0,-7 89 0,0 0 0,2 1 0,0 0 0,14-33 0,-18 53 0,1-1 0,0 0 0,0 1 0,1 0 0,0-1 0,0 1 0,0 1 0,0-1 0,1 1 0,-1-1 0,1 1 0,0 1 0,9-6 0,-7 6 0,0 0 0,1 0 0,-1 1 0,0 0 0,1 0 0,0 1 0,-1 0 0,1 0 0,0 1 0,14 1 0,3 2 28,0 1 0,0 1 0,45 16-1,68 36-1503,-59-19-5350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3:39.9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24575,'0'6'0,"1"38"0,2-1 0,2-1 0,2 1 0,24 83 0,-19-90 0,2 0 0,1-1 0,2 0 0,1-2 0,41 57 0,-49-77 0,0-1 0,1 0 0,0 0 0,0-2 0,1 1 0,15 8 0,-22-15 0,0-1 0,1 0 0,-1 0 0,1-1 0,0 0 0,0 0 0,0 0 0,0 0 0,0-1 0,0 0 0,0-1 0,0 1 0,1-1 0,-1 0 0,0-1 0,0 0 0,1 0 0,6-2 0,-4 0 0,0-1 0,0 0 0,0-1 0,0 0 0,-1 0 0,0-1 0,0 0 0,0-1 0,-1 0 0,0 0 0,0 0 0,10-15 0,-4 3 0,-1 0 0,-1-1 0,0-1 0,11-30 0,-14 26 0,0-1 0,-2 1 0,0-1 0,-2 0 0,-1-1 0,-1 1 0,-1 0 0,-4-46 0,3 67 0,2 4 0,9 8 0,-10-6 0,94 75 3,75 56-198,171 72-1937,-250-157-3735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3:40.3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24575,'0'0'0,"1"1"0,9 14 0,-1 0 0,0 0 0,10 27 0,-11-23 0,38 88 0,11 42-371,66 244-836,-19 8 557,3 100 557,-90-363-227,-16-110-29,-1 1 0,-5 48 0,-4-32-4154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3:40.7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1 900 24575,'0'-1'0,"0"1"0,0 0 0,0-1 0,0 1 0,0-1 0,0 1 0,1-1 0,-1 1 0,0 0 0,0-1 0,0 1 0,1-1 0,-1 1 0,0 0 0,0-1 0,1 0 0,1-1 0,9-11 0,0 1 0,15-12 0,-20 18 0,156-133-155,0 0-123,-120 99 204,61-74 0,-90 97 74,-1 0 0,0 0 0,-1-2 0,-1 1 0,-1-1 0,-1-1 0,11-36 0,-17 47 0,-1 1 0,1-1 0,-2 0 0,1 1 0,-1-1 0,-1 1 0,1-1 0,-2 0 0,-2-10 0,2 12 0,0 1 0,-1-1 0,0 1 0,0 0 0,0 0 0,-1 0 0,0 0 0,0 0 0,-1 1 0,0 0 0,0 0 0,-10-8 0,8 8 21,0 1-1,0-1 1,0 2 0,-1-1 0,0 1-1,1 0 1,-1 0 0,0 1 0,0 0-1,-1 0 1,1 1 0,0 1 0,-10-1 0,14 1-11,0 0 1,-1 0 0,1 1 0,0 0-1,0 0 1,-1 0 0,1 0 0,0 0-1,0 1 1,0 0 0,0 0 0,1 0-1,-1 0 1,0 1 0,1-1 0,0 1 0,-1 0-1,1 0 1,0 0 0,1 0 0,-1 1-1,0-1 1,1 1 0,0 0 0,0 0-1,-3 7 1,3-5-11,1 0 0,-1 0 0,1 0 0,0 0 0,1 1 0,0-1 0,0 0 0,0 1 0,2 9 0,1-3 0,0 1 0,1-1 0,8 21 0,0-8-22,1-1 0,2 0 0,0-1 0,1-1 0,25 27 0,-6-12-371,1-2-1,46 34 0,-46-42 339,2-1 0,1-2 0,1-2 0,56 24 0,-67-35 41,1-1-1,1-2 1,-1-1-1,1-1 1,1-2-1,-1-1 0,39 0 1,-39-5-26,0-2 0,0-1-1,0-1 1,0-2 0,-1-1 0,0-1 0,0-1 0,-1-2 0,0-1 0,-1-2 0,-1 0 0,0-2-1,-2-1 1,0-1 0,35-34 0,-47 40 44,-10 9 153,0 1 0,0-1 0,1 1 0,-1 0 0,1 0 0,-1 1 0,9-5 0,-11 6-143,-1 1-1,1 0 1,-1 0-1,1 0 1,0 0-1,-1 0 1,1 0-1,-1 0 0,1 0 1,0 0-1,-1 0 1,1 0-1,0 0 1,-1 0-1,1 0 1,-1 1-1,1-1 1,-1 0-1,1 0 1,0 1-1,-1-1 1,1 0-1,-1 1 1,1-1-1,-1 0 1,0 1-1,1-1 1,0 2-1,2 1 67,-1 1-1,1 0 0,-1 0 1,0 1-1,0-1 1,1 7-1,8 25-32,-2 2-1,8 72 0,-10-16-891,-4 0 0,-13 144 1,-2-126-4813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3:41.6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435 2178 24575,'0'0'0,"-3"-5"0,-16-20 0,2-2 0,-15-30 0,-20-61 0,-5-31-388,-7-50-810,9-2-1,9-3 1,-25-255-1,56 272 1004,11-11-665,6 160 782,2-1 0,1 1 0,11-37 0,-13 64 160,0 0 0,0 0 0,2 1 0,-1 0 0,1 0 0,1 0 0,-1 0 0,9-8 1,-10 13 16,1 0 0,-1 0 1,1 1-1,1-1 1,-1 2-1,0-1 0,1 0 1,0 1-1,0 0 1,0 0-1,0 1 1,1 0-1,-1 0 0,11-2 1,-6 3 126,1-1 0,0 2 1,0-1-1,-1 2 0,1 0 0,13 2 1,-5 2-14,0 0 0,0 1 0,18 9 0,-1 2-250,57 35 0,-23-4-251,-1 3 0,-3 3-1,-2 4 1,67 75 0,-38-25-378,140 212 1,-75-50 711,-114-182-161,37 107-1,-68-157-72,-2 1 0,-1 0 0,-2 1 1,7 73-1,-15-98 181,-1 1 1,-1-1 0,0 0 0,-1 0 0,-6 21 0,6-28 59,0 0 1,-1-1-1,0 1 0,-1-1 1,0 0-1,0 0 1,0-1-1,-1 1 1,0-1-1,-1 0 0,-8 8 1,6-7-1030,-1-1 1,-9 6 0,18-12 959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3:42.0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0 222 24575,'0'0'0,"4"0"0,9-2 0,11-2 0,18-5 0,26-8 0,27-13 0,24-17 0,2-12-984,-20 5-6223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3:42.3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834 1 24575,'-18'0'0,"1"0"0,-1 2 0,1 0 0,-1 0 0,1 2 0,0 0 0,-31 13 0,15-2-32,0 1 0,2 2-1,-36 25 1,22-9-483,-57 56 0,65-52 492,1 2-1,2 1 1,1 2 0,3 1 0,2 1 0,1 2 0,3 0-1,2 2 1,-30 94 0,44-113 3,1 0 0,1 1 1,2 0-1,1 0 0,2 0 0,2 43 0,1-55 10,0-1-1,1 0 0,1 0 0,1-1 1,0 1-1,2-1 0,0 0 1,0-1-1,2 1 0,0-1 1,1-1-1,13 16 0,-16-23 11,0 0 0,0-1 0,1 1 0,0-2 0,1 1 0,16 9 0,-19-13 0,1 0 0,-1-1 0,0 0 0,0 0 0,1 0 0,0 0 0,-1-1 0,1-1 0,-1 1 0,1-1 0,13-1 0,-9-1 69,0 0 0,-1-1-1,1 0 1,-1 0-1,0-2 1,0 1-1,0-1 1,0 0-1,8-8 1,7-5 274,44-43-1,68-91-232,-38 38 29,-91 106-129,-1 0 1,1 1-1,0 0 1,15-10 0,-20 16-12,0-1 1,0 1 0,0-1 0,0 1 0,1 0 0,-1 0-1,0 0 1,0 1 0,1-1 0,-1 1 0,0 0-1,1 0 1,-1 0 0,0 0 0,1 1 0,-1-1 0,0 1-1,7 2 1,-4-1 0,0 1 0,0 0 0,0 1 0,0-1 0,-1 1 0,1 0 0,7 8 0,-1 1 0,21 28 0,-4 0-62,-3 1-1,37 80 1,28 99-1707,-84-201 1460,30 77-5617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3:42.7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563 0 24575,'-8'5'0,"0"-1"0,1 1 0,-9 8 0,11-9 0,-38 32 10,-61 65 0,-27 56-282,94-107-153,2 1-1,-53 107 0,73-125 429,2-1 0,1 2-1,1 0 1,3 0-1,0 1 1,-4 57-1,11-73-52,1-1 0,0 1 0,2 0 0,0 0 0,1-1 0,1 1 0,1-1 0,13 33 0,-10-35 5,0 0 0,1-1 0,0 0 0,2 0 0,-1-1 0,2-1 0,0 0 0,1 0 0,24 18 0,-14-14-37,2-1 1,0-2-1,1 0 0,33 12 1,-12-9-464,0-2 0,77 13 1,145 3-420,2-19-1810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3:43.5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43 24575,'0'0'0,"3"-2"0,21-2 0,45-1 0,57 0 0,57 2 0,47 1-3878,31 1 3878,13 0-2389,0 1 2389,-18-2 0,-26-2 0,-42-3-1525,-53 0 1126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49:52.4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1036 24575,'0'0'0,"0"0"0,2-2 0,39-23 0,-26 16 0,17-14 0,-2-2 0,-1-1 0,-2-2 0,28-34 0,60-104 0,-86 117 0,-3 0 0,30-77 0,-43 90 0,-2-1 0,-1 0 0,-2-1 0,5-55 0,-12 79 0,-1-1 0,0 1 0,-1-1 0,-5-26 0,5 35 0,0 1 0,-1 0 0,0-1 0,0 1 0,0 0 0,-1 0 0,0 0 0,0 1 0,0-1 0,0 1 0,-1 0 0,1-1 0,-1 2 0,0-1 0,-8-5 0,6 5 0,0 1 0,0 0 0,0 0 0,-1 0 0,1 1 0,-1 0 0,1 0 0,-1 1 0,-9-1 0,6 1 0,-1 1 0,1 0 0,0 1 0,0 0 0,-19 5 0,14-1 0,-1 0 0,1 1 0,0 1 0,0 0 0,1 1 0,0 1 0,-23 17 0,28-18 0,0 0 0,0 1 0,0 0 0,1 1 0,1 0 0,-9 14 0,12-16 0,0 0 0,1-1 0,-1 2 0,2-1 0,-1 0 0,1 1 0,0-1 0,1 1 0,0-1 0,0 11 0,2-4 0,1 1 0,0-1 0,1 1 0,0-1 0,2 0 0,-1 0 0,11 21 0,1-4 0,1-1 0,25 35 0,-15-29-79,1-2 0,2-1 0,1-1 0,1-2 0,73 54 0,-72-62-98,0-3 1,1 0-1,1-3 1,1 0-1,0-3 0,1-1 1,45 10-1,-41-15-6127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3:43.8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0 123 24575,'0'0'0,"4"0"0,20 0 0,44 2 0,62 3 0,72 2 0,56-2-4645,40-4 4645,21-6-2803,-5-7 2803,-15-10 0,-30-10 0,-49-6-1859,-62 4 2975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3:44.2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170 0 24575,'0'0'0,"2"0"0,10 2 0,20 12 0,30 29 0,31 44 0,21 59 0,3 69-4271,-28 63 4271,-53 37-2935,-76 12 2935,-112 10 0,-110 10-4274,-10-54 7563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3:46.1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1555 24575,'0'-3'0,"2"-90"0,29-298-716,-7 106-197,10-435 414,-33 709 499,-2 7 0,1 1 0,0 0 0,0-1 0,1 1 0,-1-1 0,0 1 0,1 0 0,0-1 0,0 1 0,0 0 0,0 0 0,3-5 0,-4 8 9,1 0 1,-1-1-1,1 1 1,-1 0-1,1-1 0,-1 1 1,1 0-1,-1-1 1,1 1-1,0 0 1,-1 0-1,1 0 1,-1-1-1,1 1 0,-1 0 1,1 0-1,0 0 1,-1 0-1,1 0 1,-1 0-1,1 0 1,0 0-1,-1 0 0,1 1 1,-1-1-1,1 0 1,0 1-1,5 1 167,-1 0 1,0 1-1,-1 0 0,1 0 0,6 5 1,51 48 87,29 35-264,44 56-616,-7 6 0,150 235 0,-189-235 116,-75-125 253,-1 1 0,-1 0 0,10 43 0,-16-41-4066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3:46.4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1 476 24575,'0'0'0,"0"0"0,7-2 0,19-3 0,28-7 0,46-14 0,48-16 0,38-15-2359,30-12 2359,23-5-2827,14 0 2827,-26 9 0,-50 16-3005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3:46.8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735 1504 24575,'-9'1'0,"-3"3"0,0 0 0,0 0 0,1 2 0,-1-1 0,2 1 0,-21 15 0,22-15 0,1 1 0,0-1 0,0 2 0,0-1 0,1 1 0,-13 17 0,18-22 0,1-1 0,-1 1 0,1-1 0,-1 1 0,1 0 0,0-1 0,0 1 0,1 0 0,-1 0 0,0 0 0,1 0 0,0 0 0,-1 0 0,1 0 0,1 0 0,-1 0 0,0 0 0,1 0 0,-1 0 0,1-1 0,0 1 0,0 0 0,0 0 0,0 0 0,1-1 0,-1 1 0,1-1 0,-1 1 0,4 3 0,-2-3 0,-1-1 0,0 1 0,1-1 0,0 0 0,-1 0 0,1 0 0,0 0 0,0 0 0,0-1 0,1 1 0,-1-1 0,0 0 0,0 0 0,1 0 0,-1 0 0,0 0 0,1-1 0,-1 0 0,1 1 0,-1-2 0,1 1 0,-1 0 0,1 0 0,-1-1 0,1 0 0,-1 0 0,0 0 0,0 0 0,1 0 0,-1-1 0,0 1 0,0-1 0,0 0 0,4-3 0,-1-1 0,1 0 0,-2 0 0,1 0 0,-1-1 0,0 1 0,0-2 0,0 1 0,3-9 0,1-3 0,-1-1 0,7-27 0,-6 12-210,-2 1-1,-2-1 0,-1 0 0,0-48 1,-5 36 40,-3 0 1,-16-84 0,2 61-255,-2 1 0,-4 1 0,-2 2 0,-49-89 0,27 72 244,-3 1 0,-4 3 0,-4 2 0,-2 2 0,-4 4 0,-98-84 0,148 142 165,4 3 68,-1 0 0,0 1 0,0 0-1,-16-7 1,28 15-27,-1 1 1,1 0-1,0 0 0,-1 0 0,1 0 0,0-1 1,-1 1-1,1 0 0,0 0 0,-1 0 1,1 0-1,0 0 0,-1 0 0,1 0 1,0 0-1,-1 0 0,1 0 0,-1 0 0,1 1-6,-1-1 0,1 0 0,0 0 0,0 1 0,0-1 0,0 0 0,0 1 0,0-1 0,0 0 0,0 0 0,0 1 0,0-1 0,0 0-1,0 1 1,0-1 0,0 0 0,0 0 0,0 1 0,0-1 0,0 0 0,0 1 0,0-1 0,0 0 0,1 1 0,4 10 63,0 0 0,11 14 0,51 80-83,44 63-184,34 53-551,734 1231-4559,-803-1315 6762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3:47.3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24575,'0'0'0,"1"0"0,-1 1 0,1-1 0,-1 0 0,1 0 0,-1 0 0,1 1 0,-1-1 0,1 0 0,-1 0 0,1 1 0,-1-1 0,1 0 0,-1 1 0,0-1 0,1 2 0,3 0 0,16 19 0,26 30 0,1 8-299,-3 3 0,-2 2-1,34 69 1,-30-40-763,57 169 0,-21 52 792,-70-239 43,-2 0 1,-1 97 0,-9-151 193,-1 1-1,0-1 1,-2 0 0,-1 0 0,-8 29-1,9-42 102,0 0 0,0 0 0,-1 0 0,0-1 0,0 1 0,-1-1 0,0 0 0,0-1 0,-1 1 0,0-1 0,0 0 0,0 0 0,-1-1 0,0 0 0,-13 8 0,13-9 48,-1-1 0,1 0-1,-1 0 1,1-1 0,-1 0-1,0-1 1,0 1-1,0-2 1,0 1 0,0-1-1,0 0 1,0-1 0,0 1-1,1-2 1,-1 1 0,0-1-1,0 0 1,1-1-1,-1 0 1,-10-6 0,7 3-43,0 0 0,1-1 1,0 0-1,1-1 0,0 0 1,0-1-1,1 0 0,0 0 1,0-1-1,1 0 1,0 0-1,-10-21 0,11 17-102,1-1-1,0 0 1,1 0-1,0 0 1,-2-29-1,4 21-67,2 1 0,0 0 0,6-36 0,2 18-16,2 0-1,1 0 1,2 1 0,20-40 0,-6 25 113,2 0 0,2 2 0,2 2 0,54-63 0,-30 49 0,2 3 0,100-80 0,-121 111 0,2 2 0,51-29 0,-79 50 0,0 1 0,0 1 0,1 0 0,13-3 0,-21 7 0,0 0 0,-1 0 0,1 1 0,0 0 0,0 0 0,0 0 0,-1 0 0,1 1 0,0-1 0,0 1 0,-1 1 0,1-1 0,-1 1 0,6 2 0,-4-1 0,-1 0 0,1 1 0,-1 0 0,0 0 0,0 0 0,5 6 0,1 4 0,12 16 0,87 147 0,34 48 0,-102-173 330,-35-45-207,0-1-1,0 1 1,0-1-1,13 8 1,-17-12-116,0-1 1,0 1-1,0-1 1,0 0 0,0 0-1,0 0 1,0 0-1,0-1 1,1 1 0,-1-1-1,0 0 1,0 0-1,0 0 1,1 0 0,-1 0-1,0-1 1,0 0-1,0 1 1,1-1 0,-1 0-1,0 0 1,0-1-1,-1 1 1,1-1 0,0 1-1,4-5 1,2-1-11,-1 0 1,0-1 0,-1 0-1,0-1 1,0 0 0,8-15-1,6-14 3,18-45 0,6-13 0,-41 88 0,1 0 0,0 0 0,0 1 0,1 0 0,8-9 0,-10 13 0,0-1 0,0 1 0,0 0 0,0 0 0,1 1 0,-1-1 0,1 1 0,0 0 0,0 0 0,9-2 0,-3 3 15,-1-1 0,1 2 0,0-1 0,0 1-1,-1 1 1,12 2 0,62 15-1484,-29-1-5357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3:47.8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0 636 24575,'3'0'0,"-1"1"0,0-1 0,0 1 0,0 0 0,1 0 0,-1 0 0,0 0 0,0 0 0,0 0 0,0 1 0,0-1 0,2 3 0,-2-2 0,19 16 0,29 34 0,-49-51 0,73 85-322,-4 3-1,67 112 1,-58-62 115,-66-112 210,-1 0 0,-2 1 1,9 37-1,-16-53-3,-1 0 0,0 0 0,-1 0 0,0 17 0,-1-25 0,-1 0 0,1 0 0,-1 0 0,1 0 0,-1 0 0,-1 0 0,1 0 0,0-1 0,-1 1 0,0 0 0,0-1 0,0 1 0,0-1 0,-1 1 0,1-1 0,-4 3 0,5-5 0,-1 1 0,1-1-1,-1 0 1,1 0 0,-1 0-1,0 0 1,0 0 0,1-1-1,-1 1 1,0 0 0,0-1-1,0 1 1,0-1 0,0 0-1,0 0 1,-3 1 0,1-2 20,1 1 0,0-1-1,0 0 1,-1 0 0,1 0 0,0 0 0,0-1 0,0 1 0,-5-4 0,-1-1 118,1-1 0,0 0-1,0 0 1,1-1 0,-11-12 0,-30-54 2,8 3-574,3-2 1,-28-81-1,30 53 256,-25-117 1,41 130 177,-9-122 0,25 161 0,1 0 0,3 0 0,3 0 0,9-53 0,-10 87 0,0 0 0,2 0 0,-1 1 0,2-1 0,10-19 0,-13 29 0,0-1 0,1 1 0,0 0 0,0 0 0,0 0 0,1 0 0,-1 1 0,1 0 0,0 0 0,0 0 0,1 1 0,-1-1 0,1 1 0,0 1 0,7-4 0,-5 4 0,0 0 0,0 1 0,0-1 0,-1 2 0,1-1 0,0 1 0,0 0 0,14 3 0,-7 0 0,-1 0 0,0 1 0,-1 0 0,17 9 0,-7-2-95,-1 2 0,0 0 0,-1 1 0,0 2 0,-2 0 0,30 30 0,-15-8-127,-3 0 0,41 65 0,-31-35 173,-3 3-1,-3 1 0,42 122 0,-51-111-32,-4 0 1,-4 2-1,9 99 0,-22-139-146,-3-1 0,-1 1 1,-3 0-1,-8 59 0,0-60-3311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3:48.1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0 337 24575,'0'0'0,"4"-2"0,10-3 0,23-5 0,38-8 0,41-8 0,38-8 0,35-19-2370,55-39 2370,-14-4-5821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3:48.5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371 0 24575,'-6'1'0,"0"0"0,0 0 0,0 0 0,0 1 0,0-1 0,0 1 0,1 1 0,-10 4 0,6-2 0,0 0 0,0 0 0,0 1 0,0 0 0,1 1 0,0 0 0,1 0 0,0 0 0,0 1 0,0 0 0,1 1 0,0-1 0,1 1 0,0 1 0,0-1 0,1 0 0,0 1 0,1 0 0,0 0 0,0 0 0,1 1 0,0-1 0,0 16 0,2-9 8,1 0 0,0 1 1,1-1-1,1 0 0,6 22 0,-1-13-185,2-1 0,22 45 0,-3-21-88,2-1 0,57 67 0,-18-35 240,107 96 1,-130-133 15,-46-42 9,1 1 0,1 1 0,0 0 0,0 0 0,3 7 0,-6-10 0,0 1 0,1-1 0,-1 0 0,0 1 0,0-1 0,0 0 0,0 1 0,0-1 0,0 1 0,0-1 0,0 1 0,0-1 0,0 0 0,0 1 0,0-1 0,0 1 0,0-1 0,0 0 0,0 1 0,0-1 0,0 1 0,-1 0 0,1-1 0,-1 1 0,1-1 0,-1 0 0,0 1 0,1-1 0,-1 1 0,1-1 0,-1 0 0,0 0 0,1 1 0,-1-1 0,0 0 0,1 0 0,-1 0 0,0 0 0,0 0 0,-7 1 0,0-1 0,0-1 0,1 0 0,-10-2 0,-287-77 88,279 72-67,-201-69-1164,145 47-4679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3:48.8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24575,'0'0'0,"0"10"0,6 23 0,17 51 0,27 69 0,29 68 0,19 53-5365,7 26 5365,-4-1-2499,-7-15 2499,-12-26 0,-16-45-1749,-20-59 3171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0:03.8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459 704 24575,'-2'-15'0,"-3"6"0,0 1 0,-1-1 0,0 2 0,-1-1 0,1 0 0,-1 1 0,-9-6 0,-2-4 0,11 10 0,2 2 0,0 0 0,0 0 0,0 1 0,-10-7 0,13 10 0,0 0 0,-1 0 0,1 0 0,0 1 0,-1-1 0,1 0 0,0 1 0,-1 0 0,1-1 0,-1 1 0,1 0 0,-1 0 0,1 1 0,0-1 0,-1 0 0,1 1 0,-4 0 0,-6 4 0,0 0 0,0 0 0,0 1 0,1 1 0,0-1 0,-13 12 0,5-2 0,1 0 0,-23 28 0,27-27 0,2 0 0,0 1 0,1 0 0,1 0 0,1 1 0,0 1 0,-9 31 0,11-23 0,1 0 0,1 0 0,1 1 0,1-1 0,2 30 0,2-40 0,1 0 0,0 0 0,1 0 0,1 0 0,1-1 0,0 0 0,11 24 0,-10-28 0,1-1 0,0 0 0,0-1 0,1 1 0,1-1 0,0-1 0,0 0 0,1 0 0,0-1 0,15 11 0,-21-18 0,0 1 0,0-1 0,0 0 0,1 0 0,-1 0 0,0-1 0,1 1 0,7 0 0,-9-1 0,0-1 0,0 0 0,0 0 0,0 0 0,0 0 0,0-1 0,0 1 0,0-1 0,0 0 0,-1 0 0,1 0 0,0 0 0,0 0 0,-1-1 0,3-1 0,3-3 0,-1 0 0,0 0 0,-1-1 0,0 0 0,0 0 0,0 0 0,-1-1 0,7-13 0,2-5 0,13-40 0,-14 28 0,-3-1 0,-1 0 0,-1-1 0,-2 1 0,-2-2 0,-2-49 0,-6-7 0,-23-136 0,13 149 0,-23-223 0,36 153 0,2 154 0,-1 2 0,0 9 0,1 20 0,4 102-992,38 224 0,-23-246-5215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3:49.2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782 32 24575,'-8'-2'0,"-13"-4"0,-1 1 0,0 0 0,-33-1 0,55 6 0,-46-4 0,1 1 0,-1 3 0,0 2 0,-82 13 0,102-9 0,0 1 0,1 1 0,-47 21 0,55-21 0,1 2 0,0 0 0,0 0 0,1 2 0,0 0 0,-15 17 0,22-20 0,0 0 0,1 1 0,0 0 0,0 0 0,1 1 0,0 0 0,-7 22 0,11-28 0,1 0 0,0 0 0,0 0 0,0 0 0,1 0 0,0 0 0,0 0 0,0 0 0,1 8 0,0-10 0,0 1 0,0-1 0,1 0 0,-1 1 0,1-1 0,-1 0 0,1 0 0,0 0 0,0 0 0,0 0 0,1-1 0,-1 1 0,1 0 0,5 3 0,-1-1 0,0-1 0,1 0 0,-1 0 0,1 0 0,0-1 0,1 0 0,10 2 0,63 8 0,-62-11 0,366 18-1365,-309-20-5461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3:49.5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107 1087 24575,'-9'4'0,"-3"2"0,-20 13 0,28-16 0,0 0 0,0 0 0,1 1 0,-1 0 0,1 0 0,-1 0 0,1 0 0,-2 5 0,1-2 0,1 0 0,0 1 0,1-1 0,0 1 0,0 0 0,0 0 0,1-1 0,1 1 0,-1 0 0,1 0 0,0 0 0,1 0 0,2 10 0,1 5-64,1-1 0,1 1 0,1-1 0,1 0 0,2-1 0,-1 0 0,2-1 0,1 0 0,16 22 0,-6-14-42,1-1-1,1 0 0,1-2 1,1-1-1,40 28 1,-43-35 106,2-2 0,0 0 0,1-2 0,0 0 0,1-2 0,0-1 0,47 11 0,-57-18 0,0-1 0,0 0 0,0-1 0,0-1 0,0-1 0,19-3 0,-22 1 0,-1 0 0,1 0 0,-1-2 0,0 0 0,0 0 0,0-1 0,-1-1 0,14-9 0,-12 6-26,0-1 1,-1 0 0,-1-1 0,0 0 0,-1-1 0,0 0 0,0-1-1,13-24 1,-13 17-69,-1-1 0,-2 1-1,0-1 1,-1-1 0,7-40 0,-8 26-152,-3-1 1,-1-74 0,-6 58-123,-15-74 1,0 48 270,-2 0 0,-5 2 0,-2 1 1,-53-99-1,40 100 84,-3 2 0,-4 2 1,-3 2-1,-60-65 0,87 108-106,-1 2 0,-1 1 0,-53-38 0,73 58 119,1 1 0,-1 0 0,1 0 0,-1 0 0,0 1 0,-9-3 0,14 5 8,0-1 0,0 1-1,0 0 1,0 0 0,0 0 0,0 0-1,0 0 1,0 0 0,0 0 0,0 0-1,0 0 1,0 0 0,0 0 0,0 1-1,0-1 1,0 0 0,0 1 0,0-1-1,0 1 1,1-1 0,-1 1-1,0-1 1,0 1 0,0 0 0,1-1-1,-1 1 1,0 0 0,1-1 0,-1 1-1,1 0 1,-1 0 0,1 0 0,-1 0-1,1 0 1,-1 0 0,1 0-1,0-1 1,-1 1 0,1 2 0,-1 4 87,1-1 1,0 1 0,0 0 0,1-1-1,2 13 1,29 98 81,29 56-198,21 43-65,86 205-1431,34 88 190,-138-337 351,-16-34 687,-43-123 289,56 139 138,-42-121 1074,-17-30-1190,0-1 0,0 1 0,0-1 0,0 0 0,1 0 0,-1 0-1,1 0 1,3 3 0,9-1-2039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3:49.9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603 0 24575,'-2'1'0,"0"-1"0,0 1 0,0-1 0,0 1 0,0-1 0,0 1 0,0 0 0,0 0 0,-2 2 0,-6 2 0,-21 9 0,-341 160 0,349-163 0,1 1 0,0 1 0,-38 30 0,56-40 0,1 0 0,-1 1 0,1-1 0,0 1 0,0 0 0,0 0 0,1 0 0,-1 0 0,1 1 0,0-1 0,1 0 0,-1 1 0,1 0 0,-1-1 0,1 1 0,0 6 0,1-3 0,0-1 0,1 1 0,0-1 0,0 0 0,1 1 0,0-1 0,0 0 0,1 0 0,6 14 0,3 1 0,2-1 0,0 0 0,0-1 0,2 0 0,1-1 0,20 18 0,124 94-559,-130-107 299,155 134 188,-148-120-359,-2 2 0,47 66 0,-38-35-5576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3:50.3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24575,'0'0'0,"1"4"0,40 170 127,38 166-1421,-16 2 780,-17 121-845,-45-411-3792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3:50.6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50 24575,'0'-1'0,"0"0"0,0 1 0,1-1 0,-1 0 0,0 0 0,0 1 0,1-1 0,-1 0 0,0 1 0,1-1 0,-1 0 0,1 1 0,-1-1 0,1 1 0,-1-1 0,1 1 0,1-2 0,12-7 0,-11 7 0,6-2 0,-1 0 0,1 0 0,-1 1 0,1 0 0,0 1 0,0 0 0,1 1 0,-1-1 0,0 2 0,0-1 0,14 2 0,-4 1 0,0 1 0,-1 0 0,1 2 0,31 11 0,-31-9-78,-1 2-1,0 0 1,0 1-1,-1 1 1,31 25-1,-29-19 9,0 2 0,-1 0 0,-1 1-1,18 27 1,-17-18 57,0 2 0,-2 0-1,-2 1 1,0 0 0,-3 1 0,0 1-1,7 46 1,-13-49 13,-1 0 0,-2 1 0,-1-1 0,-2 1 0,-1-1 0,-1 1 0,-15 57 0,6-48 0,-1 0 0,-3-1 0,-1 0 0,-2-2 0,-29 44 0,31-56 0,-15 27 0,31-51 4,0 0 0,0 0 0,0 0 1,0 0-1,1 0 0,-1 0 0,1 1 0,-1-1 0,1 0 1,0 1-1,0-1 0,0 0 0,0 0 0,1 4 0,-1-3 56,1-1-1,1 1 0,-1-1 0,0 1 1,0-1-1,1 0 0,0 1 0,-1-1 1,1 0-1,0 0 0,3 2 1,49 43 89,-31-28-145,28 29 0,-44-40-5,-1 0 1,0 0 0,0 0 0,-1 1-1,0-1 1,0 2 0,-1-1 0,3 10-1,-4-10 1,-1-1 0,0 1 0,-1 0 0,0 0 0,-1 0 0,1 0 0,-2 0 0,1 0 0,-4 15 0,1-11 0,-1 0 0,0 0 0,-1 0 0,-1 0 0,-12 19 0,1-6 0,-1 0 0,-2-2 0,0-1 0,-44 38 0,1-9-682,-93 59-1,111-81-6143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3:51.1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336 0 24575,'-8'5'0,"-2"5"0,-130 137 0,126-129 0,1 0 0,0 0 0,2 1 0,0 1 0,1 0 0,2 0 0,-9 25 0,11-20-26,0 1-1,2 0 1,1 0-1,0 51 1,5-40-47,1-1 0,2 0 0,10 38 0,3-14-33,1-1 0,4-1 0,55 103 0,-44-102 106,-17-31 0,-2 0 0,21 51 0,-35-77 0,0 0 0,0 1 0,-1-1 0,1 0 0,0 0 0,-1 1 0,0-1 0,0 0 0,0 1 0,0-1 0,0 0 0,0 1 0,0-1 0,-1 0 0,1 1 0,-2 2 0,1-4 0,1 0 0,-1 0 0,0 0 0,1 0 0,-1 0 0,0 0 0,0 0 0,0-1 0,0 1 0,0 0 0,0-1 0,0 1 0,-2 0 0,1 0 0,-1 0 0,0 0 0,0-1 0,1 1 0,-1-1 0,-5 1 0,-15-3 176,0 0 1,0-2 0,-42-12 0,-16-7-1401,8 0-5602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3:51.5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0 313 24575,'23'22'0,"136"127"0,-139-133 0,1-1 0,0-1 0,1-1 0,0-1 0,1-1 0,34 12 0,-43-19 0,0 0 0,0-1 0,0-1 0,1 0 0,-1-1 0,1-1 0,0 0 0,-1-1 0,26-4 0,-32 3 0,0 0 0,0 0 0,0-1 0,0 0 0,0-1 0,-1 1 0,0-1 0,0-1 0,0 0 0,0 0 0,-1 0 0,1 0 0,-1-1 0,-1 0 0,1-1 0,-1 1 0,0-1 0,6-11 0,-5 5 0,-1-1 0,0 1 0,-1-1 0,0 0 0,-1-1 0,-1 1 0,0 0 0,-1-1 0,-1-16 0,-2-7 0,-2 1 0,-11-49 0,-12-26 0,24 98 0,-6-24 0,10 25 0,-1 13 0,1 0 0,-1-1 0,0 1 0,0 0 0,0 0 0,0-1 0,1 1 0,-1 0 0,0 0 0,0-1 0,1 1 0,-1 0 0,0 0 0,0-1 0,1 1 0,-1 0 0,0 0 0,1 0 0,-1 0 0,0 0 0,1-1 0,1 1 0,-1 0 0,1 1 0,0-1 0,-1 0 0,1 1 0,-1-1 0,1 1 0,-1-1 0,1 1 0,-1-1 0,1 1 0,2 2 0,17 12 0,0 1 0,-1 0 0,30 33 0,-40-39 0,198 210-2520,-107-109-3151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3:53.9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1140 11 24575,'-19'-3'0,"2"-1"0,-13 2 0,0 0 0,-52 5 0,-7 6-383,0 4 1,1 4-1,1 4 0,-158 59 0,210-66 385,1 2 0,1 0 0,0 3 0,1 1 0,-31 25 0,49-33 0,0 1-1,2 0 1,-1 0 0,2 1 0,-12 19-1,16-22 1,1 0-1,0 1 0,1 0 0,0 0 0,1 0 1,0 0-1,1 1 0,-1 14 0,3-15 1,0 0-1,1-1 1,0 1 0,1 0-1,1-1 1,0 1 0,0-1-1,6 17 1,0-9-59,0-1 0,1 0 1,0 0-1,16 20 0,3-1-205,1-1-1,2-1 1,1-2 0,38 29-1,158 104-139,205 71-1098,-350-194 2210,-79-41-678,3 2 6,-1-1 0,0 1 1,0 0-1,8 8 0,-13-11-29,0 0 1,0 0 0,0 0-1,0 0 1,-1 1-1,1-1 1,0 0-1,0 0 1,-1 1-1,1-1 1,-1 1-1,1-1 1,-1 0-1,0 1 1,0-1-1,1 1 1,-1-1-1,0 1 1,0-1-1,0 1 1,0-1-1,-1 1 1,1-1-1,0 1 1,-1-1-1,0 3 1,-2 1-3,0-1-1,0 1 1,0 0 0,0-1-1,-1 0 1,0 0 0,0 0 0,-6 4-1,-15 12-6,-30 17 0,-324 171 348,255-144-373,26-13-708,24-12-2934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3:54.3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100 988 24575,'0'0'0,"0"-1"0,0 0 0,0 0 0,0 1 0,0-1 0,0 0 0,1 0 0,-1 1 0,0-1 0,0 0 0,0 0 0,1 0 0,0-2 0,4-15 0,9-18 0,-11 27 0,78-226-296,-67 180 198,-1 1-1,7-83 0,-18 108 99,-2 1 0,0 0 1,-2-1-1,-1 1 0,-11-43 0,10 56 0,0 0 0,-1 0 0,-1 0 0,0 1 0,-1 0 0,-1 0 0,0 1 0,-1 0 0,0 1 0,-1-1 0,-18-16 0,23 25 0,-1-1 0,1 1 0,-1 0 0,0 1 0,0-1 0,-11-4 0,15 8 0,0-1 0,0 0 0,0 1 0,0-1 0,0 1 0,0 0 0,0 0 0,0-1 0,-1 1 0,1 1 0,0-1 0,0 0 0,0 0 0,0 1 0,0-1 0,0 1 0,0 0 0,0 0 0,0 0 0,0 0 0,0 0 0,0 0 0,1 0 0,-1 0 0,-2 2 0,2 1 13,-1-1 0,1 0 0,-1 0 1,1 1-1,0 0 0,1-1 0,-1 1 1,0 0-1,1 0 0,0 0 1,0 0-1,0 4 0,-1 3 67,1 0 0,1-1 1,1 21-1,2-8-83,1-1-1,1 0 1,1 0 0,1-1 0,0 0 0,16 29 0,0-8-333,1 0-1,31 38 1,-25-41 312,2 0-1,1-2 1,2-2 0,2-1-1,59 42 1,-70-58-98,1-1 0,1-1 0,1-1 0,0-2 0,1-1 0,0-1 0,1-1 0,0-2 1,46 6-1,15-9-5575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3:54.6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24575,'1'8'0,"1"1"0,1 0 0,-1 0 0,2 0 0,8 16 0,-4-8 0,150 271-1117,-134-246 638,92 151 134,13-10 370,-58-102 24,-58-68 7,0-1 0,1 0 0,25 15 0,-33-23-52,1 0 1,0 0 0,0-1 0,0 0 0,1-1 0,-1 0 0,1 0 0,-1 0 0,1-1-1,0 0 1,8 0 0,-10-1-5,-1-1 0,1 0-1,-1 0 1,0 0 0,1 0 0,-1-1-1,0 0 1,0 0 0,0 0 0,0-1-1,0 0 1,-1 0 0,1 0 0,-1 0-1,0-1 1,6-6 0,-2 1 0,-1 0 0,0-1 0,0 0 0,-1 0 0,0-1 0,4-11 0,0-4 0,11-43 0,-10 18 97,-3 0 0,-1 0-1,-1-55 1,-12-153-1148,6 252 949,-6-102-5734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0:04.9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688 124 24575,'-2'0'0,"0"0"0,0-1 0,0 0 0,0 1 0,0-1 0,0 0 0,1 0 0,-4-2 0,-9-4 0,1 4 0,-18-2 0,20 3 0,0 0 0,0 0 0,-11-5 0,-42-15 0,-81-19 0,104 32 0,-1 3 0,0 1 0,-48 0 0,80 5 0,0 0 0,0 1 0,1 0 0,-1 1 0,1 0 0,-14 5 0,20-6 0,0 0 0,0 0 0,0 1 0,0 0 0,1-1 0,-1 1 0,1 0 0,0 0 0,-1 0 0,1 0 0,0 1 0,0-1 0,0 1 0,0-1 0,1 1 0,-1 0 0,1-1 0,-1 1 0,1 0 0,0 0 0,0 0 0,1 0 0,-2 5 0,1 0 0,1 0 0,0 0 0,0 0 0,0-1 0,1 1 0,1 0 0,-1 0 0,1-1 0,0 1 0,1-1 0,0 0 0,4 9 0,-4-11 0,-1-1 0,1 0 0,0 0 0,0 0 0,0 0 0,1 0 0,0-1 0,-1 1 0,1-1 0,0 0 0,0 0 0,1-1 0,-1 1 0,1-1 0,-1 0 0,1 0 0,0 0 0,0-1 0,-1 0 0,7 1 0,-3-1 0,1-1 0,0 0 0,-1 0 0,1-1 0,-1-1 0,1 1 0,-1-1 0,0 0 0,0-1 0,0 0 0,0-1 0,13-7 0,-11 5 0,0 0 0,-1-1 0,1-1 0,-2 0 0,1 0 0,-1 0 0,0-1 0,10-16 0,-14 21 0,-2-1 0,1 0 0,0 0 0,-1 0 0,0 0 0,0 0 0,-1 0 0,1-1 0,-1 1 0,0 0 0,-1-1 0,1 1 0,-1-1 0,0 1 0,-1-10 0,3 48 0,18 51-455,4-1 0,41 95 0,-38-112-6371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3:55.0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0 133 24575,'0'0'0,"0"0"0,0-2 0,0-3 0,0-3 0,0-9 0,0-13 0,2-7 0,1 4-8191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3:55.3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197 356 24575,'0'13'0,"0"94"0,1-102 0,1-8 0,2-11 0,3-16 0,-2 0 0,-1 0 0,1-58 0,-5 70 0,-1 0 0,-1 0 0,0 1 0,-2-1 0,0 1 0,-1 0 0,0 0 0,-10-18 0,10 25 0,0 0 0,-1 1 0,-1 0 0,1 0 0,-2 1 0,-9-11 0,13 16 0,0-1 0,-1 1 0,1-1 0,-1 1 0,0 0 0,1 1 0,-1-1 0,-1 1 0,1 0 0,0 0 0,0 1 0,-1 0 0,1-1 0,-7 1 0,10 1 0,0 0 0,0 0 0,0 0 0,0 0 0,0 0 0,0 1 0,0-1 0,1 1 0,-1-1 0,0 1 0,0 0 0,0-1 0,1 1 0,-1 0 0,1 0 0,-1 0 0,0 1 0,1-1 0,0 0 0,-1 1 0,1-1 0,0 0 0,0 1 0,-1 0 0,1-1 0,0 1 0,1 0 0,-1-1 0,0 1 0,0 3 0,-1 2 0,1 0 0,0 0 0,0 0 0,0 0 0,1 0 0,0 0 0,2 10 0,2 10-5,2 1 0,1-2 0,1 1-1,1-1 1,1 0 0,19 33 0,-5-15-333,3-1 0,52 65 0,-47-71 284,1-1 1,2-1 0,44 34 0,-60-54 17,1-1 0,0-1 0,1-1 1,0-1-1,1 0 0,0-2 0,1-1 0,33 8 0,-34-12-349,0-1 0,27 0 0,29-6-5065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3:55.6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152 263 24575,'-2'0'0,"0"-1"0,0 1 0,0-1 0,1 0 0,-1 0 0,0 0 0,1 0 0,-1 0 0,1 0 0,-1 0 0,1 0 0,-2-2 0,-3-2 0,-5-3 0,-30-20 0,36 25 0,-1-1 0,0 2 0,0-1 0,0 1 0,-10-3 0,15 5 0,1-1 0,-1 1 0,0 0 0,0 0 0,1 0 0,-1 0 0,0 0 0,0 0 0,0 0 0,1 0 0,-1 0 0,0 0 0,0 1 0,1-1 0,-1 0 0,0 1 0,0-1 0,1 0 0,-1 1 0,0-1 0,1 0 0,-1 1 0,1-1 0,-1 1 0,0 0 0,1-1 0,-1 1 0,1-1 0,0 1 0,-1 0 0,1-1 0,-1 1 0,1 0 0,0-1 0,-1 1 0,1 0 0,0 0 0,0-1 0,0 1 0,0 0 0,0 1 0,-2 9 0,1 0 0,1 1 0,0-1 0,1 0 0,0 0 0,4 16 0,4 17 0,1 0 0,3 0 0,29 66 0,-17-56 0,2-1 0,44 63 0,-60-100 0,1 0 0,19 21 0,-17-27 0,-14-10 0,0 0 0,1 1 0,-1-1 0,0 0 0,1 0 0,-1 0 0,1 0 0,-1 0 0,0 0 0,1 0 0,-1 0 0,0 0 0,1 0 0,-1 0 0,1 0 0,-1 0 0,0 0 0,1 0 0,-1 0 0,0 0 0,1 0 0,0-1 0,-1 1 0,0 0 0,1-1 0,-1 1 0,1-1 0,-1 1 0,0-1 0,0 1 0,1-1 0,-1 1 0,0-1 0,0 1 0,1-1 0,-1 1 0,0-1 0,0 1 0,0-2 0,0-16 0,-18-110 0,2 29 0,10 42-81,2-107-1,5 132-1,3-1 0,0 1-1,2 0 1,18-55 0,13 0-1185,1 21-5076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3:56.1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675 1578 24575,'-53'-29'0,"33"22"0,-1 0 0,0 1 0,-1 1 0,1 1 0,-1 1 0,0 1 0,0 0 0,0 2 0,-28 3 0,18 1 0,2 1 0,-1 1 0,0 2 0,1 1 0,-55 25 0,71-28 0,-1 2 0,2 0 0,-1 1 0,1 0 0,-19 17 0,28-21 0,0-1 0,0 1 0,0 0 0,1 0 0,0 0 0,-1 0 0,-3 10 0,6-11 0,0 0 0,0 0 0,0 0 0,0 0 0,1 0 0,-1 0 0,1 0 0,0 0 0,1 0 0,-1 0 0,1 0 0,1 7 0,1-4 0,-1 0 0,2 0 0,-1 0 0,1 0 0,0 0 0,0-1 0,1 0 0,0 0 0,0 0 0,1 0 0,11 9 0,-1-4 0,0 1 0,1-2 0,27 13 0,-1-3 0,1-2 0,68 18 0,-84-30 0,0 0 0,1-2 0,-1-1 0,1-1 0,39-3 0,-53-1 0,-1 0 0,1 0 0,-1-2 0,1 0 0,-1 0 0,0-1 0,0-1 0,-1 0 0,0-1 0,0-1 0,-1 0 0,1 0 0,-2-1 0,1-1 0,9-11 0,-3 2-89,0-1 0,25-39 0,-19 20-115,-2-2-1,-2 0 0,-2-2 0,-1 0 0,-3 0 0,13-62 0,-13 25-510,-3 0 0,2-144 0,-24-27 72,2 177 374,-25-103 0,20 128 146,-1 0-1,-42-89 1,39 104 96,-1 1-1,-1 1 1,-2 1-1,-40-45 1,49 62 62,0 1 0,0 1 0,-1 0 0,-1 0 1,-31-18-1,42 28 79,0 0 0,0 0 0,-1 1 1,1-1-1,-9-1 0,12 3-91,0 0 1,0 0-1,0 0 1,0 0-1,0 0 1,0 0-1,1 0 1,-1 0-1,0 1 0,0-1 1,0 0-1,0 0 1,0 1-1,0-1 1,0 0-1,1 1 1,-1-1-1,0 1 0,0-1 1,1 1-1,-1 0 1,0-1-1,1 1 1,-1 0-1,0-1 1,1 1-1,-1 0 1,1 0-1,-1 0 0,1-1 1,0 1-1,-1 0 1,1 0-1,-1 2 1,1 2 176,-1 0 0,1 1 0,0-1 0,1 1-1,-1-1 1,1 0 0,0 1 0,3 9 0,7 17 25,20 43 0,49 85-505,38 44-843,450 666-2781,-461-717 2588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3:56.8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455 1710 24575,'-1'-4'0,"-12"-44"0,6 25 0,-22-68 0,-13-37-311,-235-764-1248,272 875 1559,-44-169-66,37 131 12,-6-77-1,17 113 44,1 1-1,1-20 0,0 34 12,-1-1 0,1 1 0,0 0 0,0 0 0,0-1 0,0 1 0,1 0 0,2-4 0,-3 6 0,0 1 0,0 0 0,0 0 0,0 0 0,0 0 0,0 0 0,0 0 0,1 0 0,-1 0 0,0 0 0,1 0 0,-1 1 0,0-1 0,1 1 0,-1-1 0,1 1 0,-1-1 0,1 1 0,0 0 0,-1 0 0,1 0 0,-1 0 0,1 0 0,-1 0 0,1 0 0,1 1 0,5 0 0,0 1 0,0 1 0,0 0 0,0 0 0,-1 0 0,11 7 0,7 5 0,43 35 0,-19-8-26,85 97 0,27 67-26,28 78-59,-29 17 0,-154-286 111,0-5 0,-2 1 0,0 0 0,5 19 0,-9-26 0,-3-6 0,-2-8 222,0 1-1,0-1 0,1 0 1,0-1-1,-3-16 0,1 7 59,-15-62-356,-13-100 0,7-88-559,23 84 522,5 152 61,2 1 0,2-1 0,12-46-1,-14 69 42,0-1-1,2 1 1,-1-1-1,1 1 1,1 1-1,8-13 1,-12 20 12,0 0-1,1 0 1,-1 0 0,1 0 0,0 0-1,0 1 1,0-1 0,0 1-1,1 0 1,-1 0 0,1 0-1,-1 0 1,1 1 0,-1 0-1,1-1 1,0 1 0,0 0 0,0 1-1,-1-1 1,1 1 0,0 0-1,5 0 1,-3 0-1,0 1 0,0 1 0,0-1 0,0 1 0,0 0 0,0 0 0,0 1 0,-1 0 0,11 6 0,-5 0 0,1 0 0,-1 0 0,15 18 0,-7-3 2,0 0 0,16 29 0,5 16-60,44 106 0,13 85-1380,58 289 395,-126-416-2586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3:57.1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24575,'0'2'0,"3"8"0,6 18 0,3 21 0,3 21 0,3 20 0,0 19 0,0 12 0,-3-7-559,-3-23-7073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3:57.5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1 203 24575,'19'19'0,"-1"1"0,-1 0 0,-1 2 0,-1 0 0,19 35 0,-10-8 0,28 83 0,-45-113 0,-1 0 0,5 30 0,-11-48 0,0 1 0,0 0 0,0 0 0,0-1 0,0 1 0,0 0 0,0 0 0,-1 1 0,1-2 0,0-1 0,0 0 0,0 0 0,-1 1 0,1-1 0,0 0 0,0 0 0,0 1 0,0-1 0,0 0 0,-1 0 0,1 0 0,0 1 0,0-1 0,0 0 0,-1 0 0,1 0 0,0 0 0,0 1 0,-1-1 0,1 0 0,0 0 0,0 0 0,-1 0 0,1 0 0,0 0 0,0 0 0,-1 0 0,1 0 0,-1 0 0,0 0 0,-1-1 0,1 0 0,-1 0 0,1 1 0,-1-1 0,1 0 0,0 0 0,-1-1 0,1 1 0,0 0 0,0 0 0,0-1 0,0 1 0,0 0 0,-1-3 0,-6-9 0,1-1 0,1 0 0,0 0 0,1 0 0,0-1 0,1 0 0,-3-26 0,3 3 0,1 1 0,3-40 0,1 40 0,11-57 0,-8 74 0,1-1 0,1 1 0,0 1 0,13-25 0,-16 38 0,0 0 0,0 1 0,1-1 0,-1 1 0,2 0 0,-1 0 0,0 0 0,1 0 0,0 1 0,0-1 0,0 1 0,1 1 0,6-4 0,-5 4 0,-1 0 0,1 1 0,0 0 0,0 0 0,0 1 0,0 0 0,1 0 0,-1 0 0,0 1 0,0 1 0,15 1 0,-1 2 0,0 1 0,0 1 0,0 0 0,-1 2 0,20 10 0,95 59 0,-52-22-1365,-15-7-5461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3:57.8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24575,'5'5'0,"32"51"0,-17-24 0,84 117 0,11-9 0,-109-134 0,1 2 0,1 0 0,0-1 0,17 12 0,-24-18 0,1 1 0,-1-1 0,1-1 0,0 1 0,-1 0 0,1 0 0,0-1 0,0 1 0,-1-1 0,1 1 0,0-1 0,0 0 0,0 1 0,0-1 0,0 0 0,0 0 0,-1-1 0,1 1 0,0 0 0,0-1 0,0 1 0,0-1 0,-1 1 0,1-1 0,0 0 0,-1 0 0,1 0 0,0 0 0,1-1 0,0-2 0,1 1 0,-1-1 0,0 0 0,0 0 0,0-1 0,0 1 0,-1-1 0,1 1 0,1-7 0,2-7 0,4-21 0,-8 30 0,7-33 0,-2-1 0,1-52 0,-8 90 0,2-12 0,-2 16 0,0 1 0,0 0 0,0-1 0,0 1 0,0-1 0,0 1 0,0 0 0,1-1 0,-1 1 0,0 0 0,0-1 0,0 1 0,1 0 0,-1-1 0,0 1 0,0 0 0,1 0 0,-1-1 0,0 1 0,1 0 0,-1 0 0,0 0 0,1-1 0,-1 1 0,0 0 0,1 0 0,-1 0 0,1 0 0,-1 0 0,0 0 0,1-1 0,-1 1 0,1 0 0,2 1 0,0 0 0,-1 0 0,1 0 0,0 1 0,-1-1 0,1 0 0,-1 1 0,3 2 0,105 88 0,-94-79 0,85 79-295,147 133-2252,-134-123-2802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3:58.2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24575,'0'0'0,"2"2"0,6 6 0,11 17 0,20 37 0,22 49 0,26 57 0,20 49-4246,6 28 4246,-7 7-2201,-18-18 2201,-25-29 0,-24-38-1238,-17-43 1238,-11-44-506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3:58.6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0 515 24575,'7'-4'0,"0"-1"0,0 0 0,0 0 0,-1-1 0,0 0 0,0 0 0,-1 0 0,0-1 0,6-9 0,-7 10 0,11-14 0,-2-2 0,0 0 0,-2 0 0,0-1 0,11-35 0,-18 44 0,-1 1 0,0 0 0,0-1 0,-1 1 0,-1-1 0,-1 0 0,0 1 0,0-1 0,-1 0 0,-1 1 0,-6-25 0,5 31 0,1 1 0,-1-1 0,-1 0 0,1 1 0,-1 0 0,0 0 0,-1 0 0,-5-6 0,8 10 0,0-1 0,0 1 0,-1 0 0,1 0 0,-1 0 0,1 1 0,-1-1 0,1 1 0,-1-1 0,0 1 0,0 0 0,0 0 0,0 0 0,0 0 0,0 1 0,0-1 0,0 1 0,0 0 0,0 0 0,0 0 0,-4 0 0,5 1 0,-1 0 0,1-1 0,0 1 0,0 0 0,0 0 0,0 1 0,0-1 0,0 0 0,1 1 0,-1-1 0,0 1 0,1-1 0,-1 1 0,1 0 0,-1 0 0,1 0 0,0 0 0,0 0 0,0 0 0,0 0 0,0 0 0,0 0 0,0 4 0,-2 4 0,2-1 0,-1 1 0,1 0 0,1 12 0,0-2 0,1 0 0,1-1 0,1 1 0,10 34 0,-10-42 0,1 0 0,1-1 0,0 0 0,1 0 0,0-1 0,0 0 0,1 0 0,0 0 0,12 11 0,-7-11 0,0 1 0,1-1 0,0-1 0,1 0 0,0-1 0,0-1 0,1 0 0,0-1 0,0 0 0,0-2 0,1 1 0,0-2 0,25 3 0,-21-5 0,0 0 0,0-1 0,1-1 0,-1-1 0,0-1 0,0 0 0,-1-2 0,1 0 0,-1-2 0,28-12 0,-24 7 0,0-2 0,37-28 0,35-39 0,-91 78 0,1-2 0,-1 1 0,1 0 0,0 1 0,6-4 0,-9 6 0,-1 0 0,0 1 0,0-1 0,1 1 0,-1-1 0,0 1 0,1 0 0,-1 0 0,0-1 0,1 1 0,-1 0 0,0 0 0,1 0 0,-1 0 0,0 1 0,1-1 0,-1 0 0,0 1 0,1-1 0,-1 0 0,0 1 0,0 0 0,1-1 0,0 2 0,1 0 0,0 1 0,-1-1 0,1 1 0,-1-1 0,1 1 0,-1 0 0,0 0 0,0 1 0,0-1 0,2 6 0,1 5 0,5 19 0,-7-22 0,17 81-1365,-13-55-5461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1:01.7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85 7 24575,'13'-2'0,"-5"1"0,-1-1 0,1 1 0,0 0 0,0 1 0,0 0 0,-1 0 0,1 1 0,0 0 0,0 1 0,-1-1 0,1 1 0,-1 1 0,1-1 0,-1 1 0,0 1 0,0-1 0,10 8 0,-9-5 0,1 1 0,-1 0 0,-1 1 0,1 0 0,-1 0 0,0 0 0,-1 1 0,0 0 0,-1 0 0,0 1 0,0-1 0,4 14 0,-3-5 0,-2 0 0,0 0 0,-1 0 0,-1 1 0,-1-1 0,0 0 0,-3 25 0,-4 8 0,-15 68 0,9-68 0,-2 0 0,-38 88 0,37-106 0,-2-1 0,-2 0 0,0-1 0,-46 53 0,19-38 0,31-32 0,0 1 0,-20 27 0,35-42 0,0 0 0,0 1 0,0-1 0,0 0 0,-1 1 0,1-1 0,0 0 0,0 1 0,0-1 0,0 1 0,0-1 0,0 0 0,0 1 0,0-1 0,0 1 0,0-1 0,0 1 0,0-1 0,0 0 0,0 1 0,0-1 0,1 0 0,-1 1 0,0-1 0,0 1 0,0-1 0,1 0 0,-1 1 0,0-1 0,0 0 0,1 0 0,-1 1 0,0-1 0,1 0 0,-1 1 0,0-1 0,1 0 0,-1 0 0,0 0 0,1 0 0,-1 1 0,0-1 0,2 0 0,20 7 0,-20-6 0,46 7 0,0-2 0,54 1 0,-69-6 0,54 4-77,170 7-1211,-197-11-5538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3:58.9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 1 24575,'0'0'0,"0"0"0,0 0 0,-2 3 0,-6 8 0,-4 5 0,0 0-8191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9:22.2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24575,'0'0'0,"4"4"0,6 9 0,12 9 0,8 8 0,-2-3-8191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9:22.6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102 73 24575,'0'0'0,"0"0"0,0 0 0,3-2 0,12-2 0,16-7 0,16-7 0,6-2 0,-6 2-8191</inkml:trace>
  <inkml:trace contextRef="#ctx0" brushRef="#br0" timeOffset="1">0 687 24575,'0'0'0,"0"0"0,8-2 0,25-6 0,43-10 0,53-10 0,80-17 0,5 0-8191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9:21.8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252 0 24575,'0'0'0,"0"1"0,-1-1 0,1 1 0,-1-1 0,1 1 0,-1-1 0,1 1 0,-1-1 0,1 1 0,0 0 0,-1-1 0,1 1 0,0-1 0,-1 2 0,0 2 0,-149 296-59,130-252-85,2 0 1,3 2 0,1-1-1,-9 76 1,20-103 143,2 0 0,1 0 0,0 1 0,7 40 0,-4-51 0,0 1 0,0-1 0,1 0 0,1 0 0,0 0 0,0 0 0,1-1 0,1 0 0,13 17 0,-15-22 10,1 0 1,0-1-1,0 0 0,0 0 0,1 0 1,0-1-1,0 0 0,0 0 0,0-1 1,1 1-1,-1-2 0,1 1 1,0-1-1,0-1 0,0 1 0,0-1 1,9 0-1,0-1 64,0 0 0,0-2 0,0 0 0,-1 0-1,1-2 1,-1 0 0,20-8 0,-16 4-74,-1-2 0,0 0 0,-1 0 0,0-2 0,0 0 0,-1-1 0,-1-1 0,0-1 0,21-26 0,-22 23 0,0-2 0,-2 0 0,0 0 0,-1-1 0,-1-1 0,-1 0 0,-1 0 0,7-31 0,-12 40 0,-1-1 0,-1 0 0,-1 1 0,1-1 0,-2 0 0,0 0 0,-1 0 0,0 1 0,-1-1 0,-1 0 0,0 1 0,-1 0 0,0 0 0,-1 0 0,0 0 0,-1 0 0,-9-13 0,5 11 0,-1 0 0,-1 1 0,0 0 0,-1 1 0,0 0 0,-1 1 0,-17-11 0,20 15 0,-1 1 0,-1 0 0,1 1 0,-1 0 0,0 1 0,0 0 0,0 1 0,-1 1 0,-27-4 0,36 7 0,0 0 0,-1 0 0,1 0 0,0 1 0,-1-1 0,1 1 0,0 1 0,0-1 0,0 1 0,-8 3 0,11-4 0,0 0 0,1 0 0,-1 0 0,0 1 0,1-1 0,0 0 0,-1 0 0,1 1 0,0-1 0,-1 1 0,1 0 0,0-1 0,0 1 0,1 0 0,-1-1 0,0 1 0,0 0 0,1 0 0,-1 0 0,1 0 0,0 0 0,-1 0 0,1-1 0,0 1 0,0 0 0,0 0 0,1 0 0,-1 0 0,0 0 0,1 0 0,-1 0 0,1 0 0,0 2 0,2 3 0,0 0 0,1 0 0,0 0 0,0 0 0,7 9 0,30 32 0,4-2 0,1-2 0,2-2 0,2-3 0,2-1 0,1-3 0,65 31 0,-91-53 0,1-1 0,0-1 0,1-2 0,34 6 0,-38-10 0,-1-2 0,1-1 0,0-1 0,0-1 0,34-5 0,-46 4 0,-1-1 0,0 2 0,1 0 0,12 1 0,-19 0 0,1 0 0,-1 1 0,1 0 0,-1 0 0,0 0 0,0 1 0,0 0 0,0 0 0,5 5 0,-5-5 0,0 1 0,-1 0 0,0 1 0,0-1 0,0 1 0,-1 0 0,1 0 0,-1 0 0,0 1 0,-1-1 0,1 1 0,-1 0 0,0 0 0,-1 0 0,1 1 0,-1-1 0,-1 1 0,2 6 0,-1 7 0,-1 0 0,-1 1 0,0-1 0,-2 0 0,0 1 0,-9 34 0,-5 0 0,-25 61 0,26-80 0,7-17 0,1 0 0,0 0 0,-5 26 0,12-43 7,-1 0 0,1 1-1,0-1 1,0 0 0,0 0-1,0 0 1,0 1-1,0-1 1,0 0 0,1 0-1,-1 0 1,1 0 0,0 0-1,0 0 1,0 0 0,0 0-1,2 4 1,-1-4-106,0 0 0,-1-1 0,1 1 0,1-1 0,-1 1 0,0-1 0,0 1 0,0-1 0,1 0 0,-1 0 0,0 0 0,1-1 0,-1 1 0,4 0 0,15 2-6727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9:24.4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4 0,0 12 0,0 25 0,0 18 0,0 0-8191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9:27.4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 1 24575,'-2'2'0,"0"1"0,0-1 0,0 1 0,0-1 0,1 1 0,-1 0 0,1-1 0,-2 5 0,-6 28 0,2 12-15,1-1 1,1 72-1,19 100-945,-5-149 834,35 134 1,-34-172 132,1 0 0,1-1 0,1-1 0,2 0 1,1-1-1,30 42 0,-37-59-17,0-1-1,0 0 1,1 0 0,0-1 0,1 0-1,0-1 1,1 0 0,-1-1 0,18 8 0,-19-11 1,1 0 0,0-1 1,0 0-1,0-1 1,0 0-1,0 0 1,0-2-1,0 1 1,1-1-1,-1-1 1,21-4-1,-8 0-32,0-2 1,-1 0-1,25-12 1,64-38-1608,-13-4-3323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9:27.8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68 28 24575,'0'0'0,"2"0"0,14-2 0,23-2 0,20-1 0,15-1 0,5 0 0,-11 2-8191</inkml:trace>
  <inkml:trace contextRef="#ctx0" brushRef="#br0" timeOffset="1">1 553 24575,'0'0'0,"0"0"0,1 2 0,17 6 0,29 8 0,42 6 0,48 0 0,35-7-1892,-2-7 1892,-29-5-6299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9:28.5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952 851 24575,'-6'1'0,"-84"25"0,-227 43-306,-124 34-161,432-100 467,-3 0 0,0 1 0,0 0 0,1 0 0,0 1 0,-13 8 0,18-7 3,10-4 172,15-5 291,-2-1-451,0-1-1,0-1 1,-1-1-1,0 0 1,0-1-1,0-1 0,17-13 1,-14 7-9,-1 0 1,-1-1 0,0-1-1,28-37 1,-24 23-22,-2 0 1,-1 0-1,-2-2 0,-1 0 0,-1-1 1,-2-1-1,9-40 0,-10 23-65,-3 0 1,-1 0-1,-2-67 0,-5 75 46,-3 1 0,-2-1-1,-1 1 1,-17-57 0,21 92 34,0 1 0,1 1 0,-2 0 0,1-1 0,-1 1 0,-3-6 0,4 11 0,1 4 0,2 9 3,1 0 0,5 21 0,-3-15 86,28 120-965,100 265 1,-89-304-5075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9:28.8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24575,'0'0'0,"0"3"0,4 18 0,7 28 0,9 34 0,7 29 0,3 17 0,-4 7-1165,-12-5 1165,-12-17 0,-9-24-2,-2-28-7022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9:23.0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27 106 24575,'0'0'0,"0"0"0,-1 0 0,1 0 0,0 0 0,-1 0 0,1 0 0,0 0 0,-1 1 0,1-1 0,0 0 0,-1 0 0,1 0 0,0 1 0,0-1 0,-1 0 0,1 0 0,0 1 0,0-1 0,-1 0 0,1 0 0,0 1 0,0-1 0,0 0 0,0 1 0,-1-1 0,-1 4 0,0 0 0,1 1 0,-1-1 0,1 0 0,0 0 0,0 1 0,0-1 0,0 8 0,0-3 0,-3 41-68,2 0 0,2 0 0,2 0-1,3 0 1,1 0 0,3-1 0,21 68-1,-11-60-22,2-1 0,2-1 1,3-1-1,2-1 0,66 93 0,-82-129 91,2 1 0,0-2 0,1 0 0,1 0 0,30 23 0,-41-36 0,1 0 0,-1 0 0,1 0 0,0-1 0,0 0 0,0 0 0,0 0 0,0-1 0,0 0 0,0 0 0,0-1 0,1 1 0,-1-1 0,0-1 0,0 1 0,1-1 0,-1 0 0,0-1 0,0 1 0,9-4 0,4-4 0,1-1 0,-1 0 0,0-1 0,26-22 0,100-87 111,-8-11 160,85-74 256,-213 197-487,1 0-1,-1 0 1,0-1 0,14-18-1,-21 23-40,0 1 1,-1 0-1,1 0 0,-1-1 0,1 1 1,-1-1-1,0 0 0,0 1 0,-1-1 1,1 0-1,-1 1 0,1-1 0,-1 0 1,0 0-1,-1 1 0,1-1 0,-1 0 1,0 1-1,0-1 0,-2-6 0,-4-5 1,-1 1 0,0-1 0,-1 2 0,0-1 0,-20-21 0,-128-125 0,-12 11 0,130 115 0,-7-6-1365,14 13-5461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1:02.2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41 60 24575,'-6'16'0,"0"-4"0,1 0 0,0 1 0,1 0 0,0-1 0,1 2 0,1-1 0,0 0 0,-1 18 0,3-12 0,0-1 0,2 1 0,0-1 0,0 0 0,2 1 0,0-1 0,2-1 0,-1 1 0,11 20 0,-10-27 0,-1-1 0,2 0 0,-1 0 0,1 0 0,1-1 0,0 0 0,0 0 0,0-1 0,1 0 0,1 0 0,-1-1 0,1-1 0,1 0 0,-1 0 0,17 7 0,-9-8 0,1 1 0,0-2 0,0-1 0,0 0 0,0-1 0,1-1 0,-1-1 0,0-1 0,0-1 0,1 0 0,-1-1 0,18-6 0,-7 0 0,-1-1 0,-1-1 0,0-1 0,0-1 0,-1-2 0,46-33 0,-52 31 0,30-29 0,-43 38 0,0-1 0,-1 0 0,0 0 0,-1-1 0,0 0 0,5-11 0,-9 16 0,0 1 0,-1-1 0,1 1 0,-1-1 0,0 0 0,0 0 0,-1 1 0,0-1 0,0 0 0,0 0 0,0 1 0,-1-1 0,-1-8 0,0 7 0,0-1 0,-1 1 0,0 0 0,0 0 0,0 0 0,-1 0 0,0 0 0,-7-8 0,-2 2 0,0 0 0,0 0 0,-1 1 0,0 1 0,-1 0 0,-23-11 0,11 9 24,0 1 0,0 1 0,-1 1 0,-35-5 0,15 6-767,-84-4 1,113 12-6084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9:23.4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24575,'13'6'0,"-10"-5"0,0 1 0,1-1 0,-1 1 0,-1-1 0,1 1 0,0 0 0,0 0 0,-1 0 0,1 1 0,3 3 0,-3-2 0,0 1 0,0-1 0,-1 1 0,0 0 0,1-1 0,-2 1 0,1 0 0,0 1 0,1 9 0,-1 3 0,-1 28 0,-1-44 0,-2 52 0,-3 0 0,-16 71 0,1-4 0,20-121 0,-1 7 0,0 0 0,0 0 0,2 8 0,-1-13 0,0-1 0,0 0 0,0 1 0,0-1 0,1 0 0,-1 0 0,0 1 0,1-1 0,-1 0 0,1 0 0,0 0 0,-1 0 0,1 0 0,0 0 0,-1 0 0,1 0 0,0 0 0,0 0 0,0 0 0,0 0 0,0 0 0,0-1 0,2 2 0,-1-1 2,1-1-1,0 1 1,-1-1-1,1 0 0,-1 1 1,1-1-1,-1-1 1,1 1-1,-1 0 1,1 0-1,0-1 1,-1 0-1,0 1 0,4-3 1,6-2-615,18-10 0,-29 14 452,50-29-6665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9:23.8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0 170 24575,'0'0'0,"0"0"0,0 0 0,2 0 0,6 0 0,13 0 0,17-2 0,20-8 0,26-14 0,21-16 0,6-8 0,-16 3-8191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9:24.1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1 322 24575,'0'0'0,"2"-2"0,15-4 0,38-9 0,53-17 0,60-28 0,69-41-4805,-5-4 1419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9:24.9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24575,'0'4'0,"24"261"0,-19-229 0,14 109-392,43 154 0,-55-273 392,2 0 0,17 38 0,-21-53 0,1 0 0,1-1 0,0 0 0,0 0 0,1 0 0,0-1 0,18 15 0,-15-16 57,-1 0 0,2-1 0,-1-1 0,1 0 0,0-1 0,0 0 0,0-1 0,1 0 0,24 4 0,-16-5-270,-1-2-1,1 0 0,-1-1 1,1-1-1,31-6 0,11-7-6481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9:25.2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103 17 24575,'0'0'0,"4"0"0,9 0 0,17 2 0,29-1 0,24-5 0,7-3 0,-13-1-8191</inkml:trace>
  <inkml:trace contextRef="#ctx0" brushRef="#br0" timeOffset="1">14 609 24575,'0'2'0,"-2"6"0,-3 8 0,1 4 0,1 3 0,8 4 0,12 2 0,28 2 0,39 0 0,36-6 0,33-10-1595,63-18 1595,-5-8-6596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9:25.6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53 1 24575,'0'0'0,"-2"2"0,-2 8 0,-5 14 0,-4 17 0,-1 13 0,3-5-8191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9:26.7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101 7 24575,'0'0'0,"0"0"0,-7 3 0,-5 5 0,6-4 0,0 0 0,0-1 0,0 1 0,-9 2 0,14-5 0,-1-1 0,1 0 0,0 1 0,0-1 0,-1 0 0,1 0 0,0 1 0,-1-1 0,1 0 0,0 0 0,-1-1 0,1 1 0,0 0 0,-1 0 0,1-1 0,0 1 0,0 0 0,-1-1 0,1 0 0,0 1 0,0-1 0,0 0 0,0 1 0,-1-1 0,1 0 0,0 0 0,1 0 0,-3-2 0,2 2-91,1 0 0,-1 0 0,1 0 0,-1 0 0,1 0 0,-1 0 0,1-1 0,-1 1 0,1 0 0,0 0 0,0 0 0,0-1 0,0 1 0,0-2 0,1-6-6735</inkml:trace>
  <inkml:trace contextRef="#ctx0" brushRef="#br0" timeOffset="1">3112 1002 24575,'0'0'0,"4"0"0,9 0 0,13 0 0,12 0 0,4 2 0,-6 0-8191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9:26.3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24575,'0'0'0,"0"4"0,0 13 0,2 20 0,2 17 0,1 9 0,0 2 0,0-5 0,-1-11 0,0-13-8191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9:27.1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47 24575,'0'0'0,"9"-2"0,27-3 0,50-4 0,72-2 0,97 0 0,4 3-8191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9:25.9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274 0 24575,'0'0'0,"-2"3"0,-11 11 0,-1 0 0,0 0 0,-25 18 0,9-8 0,-6 6 0,4-5 0,1 2 0,-29 34 0,60-61 0,-1 0 0,1 0 0,0 0 0,0 0 0,0 0 0,0 0 0,0 1 0,-1-1 0,1 0 0,0 0 0,0 0 0,0 0 0,0 1 0,0-1 0,0 0 0,0 0 0,0 0 0,0 1 0,0-1 0,-1 0 0,1 0 0,0 0 0,0 1 0,0-1 0,0 0 0,0 0 0,1 0 0,-1 1 0,0-1 0,0 0 0,6 1 0,16-7 0,-16 4 0,-3 1 0,0 1 0,0-1 0,0 1 0,-1 0 0,1 0 0,0 0 0,0 1 0,0-1 0,0 1 0,-1-1 0,1 1 0,0 0 0,-1 0 0,1 0 0,0 0 0,3 3 0,2 1 0,0 1 0,-1 1 0,12 11 0,12 15 0,-1 2 0,36 56 0,37 87 0,16 89-241,-92-202-883,-3-6-5702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46:37.1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24575,'0'29'0,"3"1"0,11 56 0,25 57 0,-2-29-245,5-2 0,57 109 0,-79-183 245,1-1 0,2-1 0,36 43 0,-47-64 0,0-1 0,2-1 0,0 0 0,0-1 0,1-1 0,1 0 0,0-1 0,0 0 0,33 13 0,-41-20 0,0-1 0,1 1 0,-1-1 0,1-1 0,0 0 0,-1 0 0,1 0 0,0-1 0,-1-1 0,1 1 0,0-1 0,-1-1 0,1 0 0,-1 0 0,1 0 0,-1-1 0,0 0 0,0-1 0,9-5 0,-5 1 80,-1-1 1,0 0-1,0 0 0,-1-1 1,11-12-1,-3-1-636,22-35 0,-12 10-6270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1:02.6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927 0 24575,'-2'10'0,"2"-2"0,-17 60 0,-96 259-464,-36-11 0,-115 91 24,-33-23-1134,236-307 1078,37-47-4257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9:28.1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80 1 24575,'0'0'0,"0"2"0,-2 8 0,-2 16 0,-5 23 0,-8 36 0,-7 17 0,1-9-8191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9:29.2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 1 24575,'0'0'0,"0"2"0,-2 6 0,-2 10 0,-3 9 0,0 7 0,2 5 0,1-6-8191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9:29.5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 0 24575,'-4'0'0,"-11"1"0,15-1 0,0 0 0,0 0 0,0 0 0,0 0 0,0 0 0,0 0 0,0 0 0,0 0 0,0 0 0,0 1 0,-1-1 0,1 0 0,0 0 0,0 0 0,0 0 0,0 0 0,0 0 0,0 0 0,0 0 0,0 0 0,0 0 0,0 0 0,0 0 0,0 0 0,0 1 0,0-1 0,0 0 0,0 0 0,0 0 0,0 0 0,0 0 0,0 0 0,0 0 0,0 0 0,0 0 0,0 1 0,0-1 0,0 0 0,0 0 0,0 0 0,6 6 0,12 8-1365,-10-7-5461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9:29.9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24575,'0'0'0,"3"0"0,14 4 0,20 5 0,19 4 0,14 3 0,4 0 0,-3-3 0,-7-4 0,-14-2 0,-14-4-8191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9:30.3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0 298 24575,'0'0'0,"2"0"0,9-2 0,33-8 0,60-14 0,67-22 0,72-20-4525,83-12 4525,-13 7-3666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9:30.8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24575,'0'18'0,"2"31"0,14 74 0,-11-90 0,113 549-1584,35-6-272,-137-517 1822,-4-17-190,56 182-772,-52-184-2501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9:31.2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 24575,'19'-4'0,"8"1"0,31 2 0,-25 3-54,0 1 1,-1 1-1,1 2 0,-1 1 0,0 2 0,-1 1 0,0 1 1,35 18-1,-42-16 10,0 1 0,0 0 0,-2 2 0,0 1 0,0 0 0,-2 2 0,0 0 0,-2 2-1,0 0 1,19 29 0,-29-37 26,-1 0 0,1 1 0,-2 0 0,0 0 0,-1 0 0,-1 1 0,0 0 0,0 0 0,-2 0 0,0 0 0,-1 0 0,0 1 0,-1-1 0,-1 0 0,0 0 0,-1 1 0,-1-1 0,-9 28 0,2-15 9,-1-2 0,-2 1 1,-1-1-1,-1-1 1,-1-1-1,-1 0 1,-1-1-1,-1-1 0,-25 23 1,15-18 10,-1-2 1,-2-1-1,-1-1 1,0-2-1,-1-2 1,-46 20-1,65-33-570,-25 7 1,29-11-5109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9:31.5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753 1 24575,'-60'58'0,"36"-32"0,1 2 0,-30 45 0,46-62 0,2-1 0,-1 1 0,1 0 0,1 0 0,0 0 0,1 0 0,0 1 0,1 0 0,0 0 0,0-1 0,1 22 0,3-13 0,1-1 0,0 0 0,2 0 0,0 0 0,1-1 0,1 0 0,17 34 0,-4-18 0,1-1 0,48 58 0,-38-55 0,2-2 0,57 45 0,-80-71 0,11 9 0,-20-16 0,0 0 0,0 0 0,0 0 0,0 0 0,0 0 0,0 0 0,-1 1 0,1-1 0,0 0 0,-1 0 0,1 0 0,-1 1 0,1 1 0,-1-2 0,0 0 0,0 0 0,-1 0 0,1 0 0,0-1 0,0 1 0,-1 0 0,1 0 0,-1-1 0,1 1 0,-1 0 0,1 0 0,-1-1 0,1 1 0,-1-1 0,1 1 0,-1 0 0,0-1 0,1 1 0,-1-1 0,0 0 0,0 1 0,1-1 0,-2 1 0,-15 7 0,-1-1 0,1-1 0,-27 7 0,15-6 0,-72 22 82,-147 43-989,8 19 527,207-75-29,2 0 0,-46 33 0,36-17-5350</inkml:trace>
</inkml:ink>
</file>

<file path=ppt/ink/ink1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9:32.5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24575,'5'9'0,"2"12"0,-1 1 0,0 0 0,3 30 0,-4-21 0,31 184-50,65 344-999,-96-534 1040,1 9 7,1-2 0,20 53 1,-25-80 74,0-7 145,0-10 296,-2 10-470,15-163-261,7 0 0,50-184 0,-71 343 217,35-117 0,-27 97 0,2 1 0,20-39 0,-26 56 0,0 1 0,0-1 0,1 1 0,0 0 0,0 0 0,8-6 0,-11 10 0,1 0 0,-1 1 0,1 0 0,0 0 0,0 0 0,0 0 0,0 0 0,0 1 0,0 0 0,0-1 0,1 2 0,-1-1 0,0 0 0,8 1 0,-6 0 20,1 1 1,-1 0 0,1 1-1,-1 0 1,1 0-1,-1 0 1,0 0-1,0 1 1,0 0-1,-1 1 1,1-1-1,9 9 1,0 1 103,-1 0 0,-1 1 0,15 19 0,-6-3-91,-1 2 0,-1 0 0,-2 1 0,25 63 1,-26-50-38,-3 1 1,-1 0 0,8 61-1,-18-88 4,-1 0 0,-1 0 0,-1 23 0,0-36 0,1-7 0,4-15 0,-2 6 0,65-233 0,-3 12 0,-64 225 0,26-70 0,-23 64 0,2 1 0,-1-1 0,1 1 0,11-14 0,-15 21 0,0 1 0,0-1 0,0 1 0,0 0 0,1 0 0,-1 0 0,0 0 0,1 0 0,0 1 0,-1-1 0,1 1 0,0-1 0,0 1 0,-1 0 0,1 0 0,0 1 0,0-1 0,0 0 0,0 1 0,0 0 0,0 0 0,1 0 0,-1 0 0,0 0 0,0 1 0,0-1 0,0 1 0,0 0 0,0-1 0,4 3 0,-1 1 0,1-1 0,-1 1 0,0 1 0,0-1 0,11 11 0,-4-2 0,15 21 0,-6-2-32,-1 1 0,-1 1 0,-2 0 1,-2 2-1,14 42 0,44 192-679,-60-202 617,0-1-466,40 116-1,-40-149-5513</inkml:trace>
</inkml:ink>
</file>

<file path=ppt/ink/ink1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9:32.9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24575,'0'0'0,"0"2"0,0 8 0,4 14 0,2 16 0,4 11 0,1 4 0,0-1 0,1-7 0,0-8 0,-2-12-8191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1:03.0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24575,'0'0'0,"0"0"0,3 4 0,8 5 0,9 6 0,9 7 0,7 5 0,3 2 0,-5-4-8191</inkml:trace>
</inkml:ink>
</file>

<file path=ppt/ink/ink1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9:33.4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241 45 24575,'-3'6'0,"1"-1"0,-1 1 0,-1-1 0,1 0 0,-1 0 0,0 0 0,0 0 0,0-1 0,-8 6 0,10-8 0,-1 0 0,1-1 0,-1 0 0,0 1 0,1-1 0,-1 0 0,0 0 0,0-1 0,0 1 0,1 0 0,-1-1 0,0 0 0,0 0 0,0 0 0,0 0 0,0 0 0,0 0 0,0-1 0,0 0 0,0 1 0,1-1 0,-4-2 0,-1 1 0,1-1 0,0-1 0,-1 1 0,1-1 0,1 0 0,-1-1 0,-9-8 0,12 10 0,1 0 0,0 0 0,-1 0 0,1 0 0,0 0 0,0 0 0,1 0 0,-1-1 0,1 1 0,-1-1 0,1 1 0,0-1 0,1 1 0,-1-1 0,0 0 0,1 1 0,0-5 0,1 2 0,1 7 0,-1 9 0,-2-6 0,0-1 0,0 1 0,0 0 0,0-1 0,-1 1 0,1-1 0,-1 0 0,0 0 0,-2 4 0,2-5 0,0 1 0,1-1 0,-1 0 0,0 0 0,0 0 0,-1 0 0,1 0 0,0-1 0,-1 1 0,1 0 0,0-1 0,-5 2 0,4-3-1365</inkml:trace>
</inkml:ink>
</file>

<file path=ppt/ink/ink1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9:33.8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24575,'0'0'0,"2"0"0,4 0 0,13 0 0,22 2 0,25 1 0,18-1 0,7 0 0,-1 1 0,-8 2 0,-13 1 0,-15-1 0,-18-2-8191</inkml:trace>
</inkml:ink>
</file>

<file path=ppt/ink/ink1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9:34.2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1 153 24575,'0'0'0,"4"0"0,12-2 0,25-4 0,40-9 0,41-10 0,30-9 0,3-4-1517,-24 6-5157</inkml:trace>
</inkml:ink>
</file>

<file path=ppt/ink/ink1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9:36.7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55 24575,'0'0'0,"0"0"0,2-2 0,14-3 0,29-1 0,41-1 0,51 1 0,45 0 0,37-1-2760,15 0 2760,-18 2 0,-47 2-5431</inkml:trace>
</inkml:ink>
</file>

<file path=ppt/ink/ink1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9:37.0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24575,'0'0'0,"8"0"0,23 2 0,54 4 0,72 6 0,62-1 0,51-2-4806,29-8 4806,37-6-2970,-40-2 2555</inkml:trace>
</inkml:ink>
</file>

<file path=ppt/ink/ink1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9:37.4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683 1 24575,'-1'0'0,"0"1"0,0 0 0,0-1 0,0 1 0,0 0 0,0 0 0,0 0 0,0 0 0,0 0 0,0 0 0,-1 2 0,1-2 0,-17 24 0,-22 42 0,36-59 0,-51 90 0,-18 33-332,-33 56-274,-159 302-450,241-436 927,1 1 0,-16 61 0,33-91 39,1 0 0,0 0 0,2 1 0,1-1 0,1 1 0,1 0 0,6 38 0,-2-37 67,2-1-1,1 0 1,1 0 0,2-1-1,0 0 1,1-1 0,1 0 0,19 26-1,1-6-85,1-2-1,2-1 0,45 39 1,210 164-1895,13-22 1489,-131-99-1408</inkml:trace>
</inkml:ink>
</file>

<file path=ppt/ink/ink1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9:37.9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714 0 24575,'-9'1'0,"-1"0"0,1 0 0,-1 1 0,1 0 0,-14 5 0,12-3 0,-20 7-116,2 1 0,-1 2 0,2 0 0,0 2 0,1 2 0,0 0 0,2 1 0,-33 33 0,23-17-93,2 1 0,2 2 0,1 1 0,-46 79 0,52-73 205,3 1 0,1 1-1,3 0 1,1 1 0,3 1 0,2 1 0,2 0 0,2 0 0,3 0 0,1 1-1,3 0 1,2-1 0,3 1 0,1-1 0,24 90 0,-24-119 2,1 0 0,0 0 0,2-1 0,0 0-1,2-1 1,15 24 0,-21-37 3,1 0-1,-1 0 0,1 0 0,0-1 0,0 0 1,0 0-1,1 0 0,12 6 0,-13-8 0,-1-1 0,2 0 0,-1 0 0,0-1 0,0 0 0,0 0 0,1 0 0,-1 0 0,0-1 0,1 0 0,-1-1 0,9-1 0,0-2 80,1 0 1,-1-1-1,0 0 1,-1-1 0,0-1-1,0-1 1,0 0 0,23-18-1,7-10 324,43-46-1,-77 73-396,44-45-31,95-90-174,-114 114 152,2 1 0,56-34 0,-79 55 46,0 0 0,0 1 0,1 1 0,0 1 0,0 0 0,24-4 0,-27 7 0,-1 1 0,0 0 0,1 1 0,-1 0 0,0 1 0,1 0 0,-1 1 0,0 1 0,19 5 0,-15-1-15,-1-1-1,0 2 1,0 0 0,-1 0-1,0 1 1,-1 1-1,0 0 1,-1 1-1,1 0 1,-2 0-1,14 20 1,-4-2-71,-2 1-1,0 1 1,25 65 0,-13-11-514,28 129 0,-43-147-4872</inkml:trace>
</inkml:ink>
</file>

<file path=ppt/ink/ink1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9:38.4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1 514 24575,'0'7'0,"1"0"0,0 0 0,1-1 0,0 1 0,0 0 0,0-1 0,1 1 0,3 6 0,-2-4 0,6 12 0,1-1 0,1-1 0,1 0 0,0 0 0,1-1 0,1-1 0,31 27 0,-26-27 0,-1-2 0,2-1 0,0 0 0,1-1 0,0-2 0,46 18 0,-55-25 0,28 5 0,-35-8 0,0 0 0,0-1 0,0 1 0,0-2 0,0 1 0,11-2 0,-15 1 0,1 0 0,-1 0 0,1 1 0,-1-2 0,1 1 0,-1 0 0,0 0 0,0-1 0,1 1 0,-1-1 0,0 0 0,0 1 0,-1-1 0,1 0 0,0 0 0,0 0 0,-1-1 0,0 1 0,1 0 0,-1-1 0,0 1 0,0 0 0,0-1 0,1-4 0,-1 0 0,0-1 0,0 1 0,-1-1 0,0 1 0,0-1 0,-1 0 0,-2-12 0,-2-2 0,-1 0 0,-1 0 0,-2 0 0,0 1 0,-20-34 0,0 7 0,-44-52 0,-38-24 0,108 121 0,-8-10 0,10 12 0,1 1 0,0 0 0,0-1 0,0 1 0,0 0 0,0-1 0,-1 1 0,1 0 0,0-1 0,0 1 0,0-1 0,0 1 0,0 0 0,0-1 0,0 1 0,0 0 0,0-1 0,0 1 0,0 0 0,0-1 0,1 1 0,-1-1 0,0 1 0,0 0 0,0-1 0,0 1 0,1 0 0,-1 0 0,0-1 0,0 1 0,0 0 0,1-1 0,-1 1 0,0 0 0,1 0 0,-1 0 0,0-1 0,0 1 0,1 0 0,2-2 0,1 1 0,-1 0 0,0 0 0,0 0 0,1 1 0,-1-1 0,1 1 0,-1-1 0,4 1 0,37 4 0,-40-4 0,33 6-6,-1 1 1,1 2-1,-1 1 0,44 20 0,133 75-1004,-156-71 926,-2 2 0,92 78 0,-112-82 71,-2 1 1,-1 2-1,-2 1 0,44 68 0,-74-102 8,2 0 13,-1 0 0,0 1 0,1-1 0,0 0 0,-1 0 0,1 0 0,0 0 0,3 3 0,-4-5 7,-1 0 0,0 0-1,1 0 1,-1 1 0,1-1 0,-1 0-1,1 0 1,-1 0 0,0 0 0,1 0-1,-1 0 1,1 0 0,-1 0-1,1 0 1,-1 0 0,1 0 0,-1 0-1,0 0 1,1-1 0,-1 1 0,1 0-1,1-1 50,-1 0 1,0 0-1,0 0 0,0 0 0,0 0 1,0 0-1,0 0 0,0-1 0,1-1 0,8-16 8,-1 0 0,0 0 0,8-32 0,-15 44-57,36-122-310,-7-2-1,30-268 1,-55 325-919,-4 18-4858</inkml:trace>
</inkml:ink>
</file>

<file path=ppt/ink/ink1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9:39.3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389 909 24575,'0'-18'0,"0"-3"0,0-47 0,-10-86 0,7 133 0,-1 0 0,-1 1 0,0-1 0,-2 1 0,0 0 0,-2 0 0,0 1 0,-16-25 0,20 37 0,0-1 0,0 2 0,-1-1 0,0 0 0,-1 1 0,1 1 0,-1-1 0,0 1 0,-13-7 0,17 10 0,-1 0 0,0 1 0,1-1 0,-1 1 0,0 0 0,0 0 0,0 1 0,0-1 0,0 1 0,0 0 0,0 0 0,-1 0 0,1 0 0,0 1 0,0 0 0,0 0 0,1 0 0,-1 0 0,0 1 0,0-1 0,1 1 0,-1 0 0,-3 3 0,-1 0 0,0 1 0,1 1 0,0 0 0,0 0 0,1 0 0,-1 1 0,2 0 0,-1 0 0,1 0 0,-5 12 0,0 2 0,1 2 0,-12 45 0,15-44 0,1 0 0,2 0 0,0 1 0,2-1 0,0 1 0,6 48 0,-3-60 0,1-1 0,0 1 0,1-1 0,0 0 0,1 0 0,1 0 0,0 0 0,0-1 0,1 0 0,1 0 0,0-1 0,1 0 0,0-1 0,13 13 0,-12-15 0,1 0 0,0 0 0,0-1 0,1 0 0,0-1 0,0-1 0,0 0 0,1-1 0,-1 0 0,1 0 0,0-2 0,0 1 0,1-2 0,-1 0 0,15-1 0,-5-1 0,0-1 0,0-1 0,0-2 0,-1 0 0,0-1 0,0-2 0,40-18 0,-23 6 0,45-33 0,32-31 0,-35 24 0,-72 54 0,0 0 0,0 0 0,1 1 0,-1 0 0,21-6 0,-24 9 0,-1 1 0,1 0 0,0 0 0,0 1 0,0 0 0,0 0 0,0 0 0,0 0 0,0 1 0,0 0 0,0 1 0,7 2 0,6 3 0,1 2 0,-2 0 0,1 1 0,17 13 0,66 55 0,188 197 0,-281-265 0,-6-6 0,1 0 0,0 0 0,0 0 0,0-1 0,8 6 0,-11-9 0,-1 0 0,0 0 0,1 0 0,-1 1 0,0-1 0,1 0 0,-1 0 0,1 0 0,-1 0 0,0 0 0,1 0 0,-1 0 0,0 0 0,1 0 0,-1 0 0,1 0 0,-1 0 0,0 0 0,1 0 0,-1 0 0,1 0 0,-1 0 0,0 0 0,1 0 0,-1-1 0,0 1 0,1 0 0,-1 0 0,0 0 0,1-1 0,-1 1 0,1-1 0,0-1 0,-1 1 0,1 0 0,0 0 0,-1-1 0,1 1 0,-1 0 0,1-3 0,2-12 0,-1-1 0,-1 1 0,-1-27 0,0 31 0,-27-339 0,8 153 0,17 176 0,2 0 0,0-1 0,3-24 0,-3 44 0,1-1 0,-1 0 0,1 1 0,0-1 0,0 1 0,1 0 0,-1-1 0,1 1 0,-1 0 0,1 0 0,0 0 0,5-5 0,-5 6 0,0 0 0,0 1 0,1-1 0,-1 1 0,0 0 0,1-1 0,0 1 0,-1 0 0,1 0 0,0 1 0,-1-1 0,1 1 0,0-1 0,0 1 0,0 0 0,-1 0 0,5 0 0,12 2 0,0 1 0,-1 1 0,1 1 0,0 0 0,21 10 0,-2 2 0,0 1 0,-1 1 0,-1 2 0,-2 2 0,0 1 0,-1 2 0,-1 1 0,-2 1 0,0 2 0,-2 1 0,-2 1 0,28 44 0,-27-27 0,-27-49 0,0 0 0,0 0 0,0 0 0,0 0 0,0 0 0,0 0 0,0 1 0,0-1 0,0 0 0,1 0 0,-1 0 0,0 0 0,0 0 0,0 0 0,0 0 0,0 0 0,0 0 0,0 0 0,1 0 0,-1 1 0,0-1 0,0 0 0,0 0 0,0 0 0,0 0 0,1 0 0,-1 0 0,0 0 0,0 0 0,0 0 0,0 0 0,0 0 0,0 0 0,1 0 0,-1-1 0,0 1 0,0 0 0,0 0 0,0 0 0,0 0 0,0 0 0,1 0 0,-1 0 0,0 0 0,0 0 0,0 0 0,0 0 0,0-1 0,0 1 0,0 0 0,0 0 0,0 0 0,1 0 0,-1 0 0,0 0 0,0-1 0,0 1 0,0 0 0,0 0 0,0 0 0,0 0 0,0 0 0,0 0 0,0-1 0,0 1 0,0 0 0,0 0 0,3-13 0,-3 12 0,22-178 0,4-20 0,-20 167 0,2-1 0,1 1 0,2 0 0,15-33 0,-17 47 0,1 1 0,1 0 0,0 0 0,1 1 0,0 0 0,2 1 0,0 1 0,17-15 0,-13 15-682,35-20-1,13 0-6143</inkml:trace>
</inkml:ink>
</file>

<file path=ppt/ink/ink1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9:40.1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24575,'1'9'0,"1"3"0,1-1 0,0 1 0,7 16 0,-8-24 0,97 222-34,16-4-1093,-114-220 1108,3 6-3,130 232-303,-104-193 327,2-2 1,72 81 0,-96-117-3,0-1 0,1 0 0,0 0 0,0-1 0,17 10 0,-25-17 11,0 1-1,1 0 1,-1-1 0,1 1-1,-1-1 1,0 1 0,1-1-1,0 0 1,-1 0 0,3 1-1,-4-2 3,1 1 0,-1 0 0,1 0-1,-1 0 1,1 0 0,-1 0 0,1 0-1,-1-1 1,1 1 0,-1 0 0,0 0-1,1-1 1,-1 1 0,1 0 0,-1-1 0,0 1-1,1 0 1,-1-1 0,0 1 0,0-1-1,1 1 1,-1-1 0,1-1 41,-1-1 1,1 1-1,-1 0 1,0-1-1,0 1 1,0 0-1,0-1 1,0 1-1,0-1 1,-1 1-1,1 0 1,-1 0-1,-1-3 1,-3-12-1,-2 1 1,0 0 0,-1 0 0,0 1 0,-15-20-1,-61-66-37,-96-70-645,-16 15 394,184 147 234,3 2 0,0 1 0,1-1 0,-14-15 0,21 20 0,-1 1 0,1-1 0,0 1 0,0-1 0,0 0 0,0 0 0,0 1 0,0-1 0,0 0 0,1 0 0,-1 0 0,1 0 0,-1 0 0,1 0 0,0 0 0,0 0 0,-1 0 0,2 0 0,-1 0 0,0 0 0,0 0 0,1 0 0,-1 0 0,1 1 0,-1-1 0,2-3 0,1 1 28,-1 0-1,1 1 0,-1 0 0,1-1 0,0 1 0,0 0 0,6-4 0,1 0 224,17-9 0,33-13-180,115-39 1,-151 60-72,0 0 0,0 2 0,0 1 0,1 1 0,0 1 0,0 1 0,45 2 0,29 2 0,-56-2 0,-41-9 0,3 0-1365,2-1-5461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1:03.3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0,0 0 0,0 0 0,0 0 0,0 0 0,0 0 0</inkml:trace>
</inkml:ink>
</file>

<file path=ppt/ink/ink1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9:40.8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24575,'6'4'0,"2"4"0,0 0 0,0 1 0,0 1 0,-1-1 0,11 21 0,-17-28 0,28 50-15,32 79 0,11 61-763,-21-37 697,47 247 0,-88-338 243,-14-382 608,4 200-732,0 104-38,14-380 0,-13 392 0,7-59 0,-6 54 0,0-1 0,0 1 0,0 0 0,1 0 0,6-11 0,-8 16 0,0 0 0,1 0 0,-1 1 0,0-1 0,1 0 0,0 0 0,-1 1 0,1-1 0,0 1 0,0 0 0,0-1 0,0 1 0,0 0 0,0 0 0,0 0 0,0 0 0,3 0 0,-1 0 0,0 1 0,0-1 0,1 1 0,-1 0 0,0 1 0,0-1 0,1 1 0,7 2 0,0 0 0,0 1 0,0 1 0,0 0 0,18 11 0,-9-2 0,32 26 0,-19-9-121,-2 1 0,0 1 0,-3 2 1,26 39-1,-5 2-182,41 87 1,14 67 302,-14 3-1,-88-224 1,-1-4-33,14 37-345,1-1 0,36 63 0,-31-71-5436</inkml:trace>
</inkml:ink>
</file>

<file path=ppt/ink/ink1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9:41.4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1 147 24575,'3'-4'0,"3"-3"0,-3 6 0,1 0 0,-1 0 0,0 0 0,1 0 0,-1 1 0,0-1 0,1 1 0,-1 0 0,0 0 0,6 1 0,4 1 0,18 5 0,-27-6 0,43 13-72,0 1 0,-1 3-1,0 2 1,-2 1 0,-1 3 0,0 2-1,-2 1 1,62 53 0,-76-54 72,-1 1 0,-2 0 0,0 2 0,34 56 0,-44-61 0,-1 0 0,-1 1 0,-2 1 0,0 0 0,-2 0 0,0 1 0,3 28 0,-7-7-46,-3-44 119,-2 1 1,1 0-1,0 0 1,-1-1-1,0 1 1,0-1-1,-2 7 1,2-11 28,0-4-86,1-9-26,5-64-120,4 0 0,3 1 1,4 0-1,46-135 0,-49 177 123,2 0 1,1 1-1,2 1 0,34-48 1,-41 66-105,0 1 0,1 0 0,0 0 0,1 1 0,0 1 0,1 0 0,0 1 0,1 1-1,0 0 1,0 0 0,29-9 0,10 4-6065</inkml:trace>
</inkml:ink>
</file>

<file path=ppt/ink/ink1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9:41.7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0 24575,'0'0'0,"-2"0"0,-3 0 0,0 0 0</inkml:trace>
</inkml:ink>
</file>

<file path=ppt/ink/ink1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41:28.5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24575,'33'526'-907,"-27"-464"335,43 393 251,29-6 347,-63-382-526,2 0 1,48 113-1,-40-129-4418</inkml:trace>
</inkml:ink>
</file>

<file path=ppt/ink/ink1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41:29.0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24575,'4'11'0,"3"8"0,1 0 0,19 31 0,33 47 0,33 40-583,702 894-2333,-697-920 3006,37 25 364,-95-105-454,-35-28 0,-1 0 0,1 0 0,0-1 0,0 0 0,0 0 0,8 2 0,-11-4 0,0 1-1,0-1 0,1 0 0,-1 0 0,0 0 1,0 0-1,0 0 0,0 0 0,0-1 0,0 1 1,0-1-1,0 1 0,0-1 0,4-2 0,-3 2 52,0-2-1,0 1 0,-1 0 1,1-1-1,0 1 0,-1-1 1,0 0-1,4-4 0,0-3 237,0 0-1,-1-1 1,0 0-1,6-18 1,10-55 484,6-149-1165,-17-5-258,-5 86 469,-4 138 145,16-236 184,-11 210-412,1 0-1,1 0 1,3 1 0,16-41 0,5 11-5163</inkml:trace>
</inkml:ink>
</file>

<file path=ppt/ink/ink1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41:29.6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1 897 24575,'7'7'0,"-5"-5"0,7 5 0,-1-1 0,1 1 0,1-2 0,-1 1 0,1-1 0,0-1 0,15 5 0,-17-6 0,0-1 0,0 0 0,0-1 0,0 1 0,0-2 0,1 1 0,-1-1 0,0 0 0,0-1 0,13-2 0,-18 2 0,-1 0 0,0 1 0,1-1 0,-1 0 0,0 0 0,0 0 0,0-1 0,0 1 0,0 0 0,0-1 0,0 1 0,0-1 0,0 0 0,-1 0 0,1 1 0,-1-1 0,1 0 0,-1 0 0,0-1 0,0 1 0,0 0 0,0 0 0,0 0 0,0-1 0,-1 1 0,1-1 0,-1 1 0,0 0 0,1-1 0,-1-3 0,-1-5 0,0 0 0,0 1 0,-1 0 0,-1-1 0,-6-16 0,-10-23 0,-30-54 0,12 27 0,32 67 0,1-1 0,-1 0 0,-1-13 0,5 24 0,1-1 0,0 0 0,-1 0 0,1 0 0,0 0 0,0 0 0,0 0 0,0 1 0,0-1 0,0 0 0,0 0 0,0 0 0,1 0 0,-1 0 0,0 0 0,0 1 0,1-1 0,-1 0 0,0 0 0,1 0 0,-1 1 0,1-1 0,-1 0 0,1 0 0,-1 1 0,1-1 0,0 0 0,-1 1 0,1-1 0,0 1 0,0-1 0,0 0 0,2 1 0,0-1 0,-1 0 0,1 1 0,0 0 0,-1 0 0,1-1 0,0 2 0,-1-1 0,1 0 0,4 1 0,16 5 0,-1 0 0,1 1 0,-1 1 0,32 17 0,81 54 0,-63-31 0,119 106 0,-188-152 0,3 3 0,-5-5 0,-1 0 0,0 0 0,0-1 0,1 1 0,-1 0 0,0 0 0,0 0 0,1 0 0,-1-1 0,0 1 0,0 0 0,0 0 0,1 0 0,-1-1 0,0 1 0,0 0 0,0 0 0,0-1 0,0 1 0,1 0 0,-1-1 0,0 1 0,0 0 0,0 0 0,0-1 0,0 1 0,0 0 0,0-1 0,0 1 0,0 0 0,0-1 0,4-54 0,-2 20 0,6-71-341,5-1 0,42-167 0,-9 133-1024,1 17-4438</inkml:trace>
</inkml:ink>
</file>

<file path=ppt/ink/ink1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41:30.0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24575,'9'11'0,"67"79"0,-5 1 0,7 23-800,-5 3 1,76 165-1,84 269-1599,-108-204 1697,-29 5-58,-89-316 683,4 49 1,-11-73 168,1 0 0,-2 0 1,0 0-1,0 0 1,-1 0-1,-1-1 0,-6 20 1,5-22-1352,-9 16 1</inkml:trace>
</inkml:ink>
</file>

<file path=ppt/ink/ink1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41:30.4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1 358 24575,'0'-7'0,"1"1"0,-1-1 0,2 0 0,-1 0 0,1 1 0,0-1 0,0 1 0,4-8 0,3-4 0,18-24 0,-14 23-9,1 1 0,1 1 0,0 0 0,2 1 0,-1 1 0,2 0 0,0 1 0,1 1 0,0 1 0,1 0 0,1 2 0,-1 0 0,2 2 0,-1 0 0,1 1 0,0 1 0,1 1 0,-1 2 0,37-3-1,-31 6-94,-1 2 0,1 0-1,-1 2 1,0 1 0,41 13-1,-33-6-104,-1 2-1,0 1 1,52 33 0,-35-12-83,0 1 0,-3 3 0,-1 1 0,69 82 0,-57-52 293,-4 2 0,-4 3-1,-2 2 1,40 90 0,-44-69-14,-5 1 1,-4 2-1,25 122 0,-32-76-199,-23-110 201,0 69 1,-9-84 271,2-21 266,3-14-10,9-36-136,1 1-1,3 0 1,1 1-1,35-66 0,-30 71-410,3 1-1,1 1 0,2 2 1,61-67-1,-75 90 66,2 0-1,0 1 1,1 1-1,0 0 1,21-11-1,-31 19-27,0 1-1,0 1 1,1-1-1,0 1 0,-1 0 1,1 0-1,0 1 1,0 0-1,0 0 1,0 1-1,0 0 1,0 0-1,0 1 1,0 0-1,0 0 1,0 0-1,-1 1 1,9 3-1,-3 0-6,1 1 0,-2 1 0,1 0 0,20 16 0,-10-4 0,26 30 0,-11-6-154,-3 2 1,-1 1-1,-3 1 0,-1 2 0,-3 1 1,23 60-1,-9 0-494,50 220 0,-82-289-5171</inkml:trace>
</inkml:ink>
</file>

<file path=ppt/ink/ink1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41:31.0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5 0,6 24 0,18 52 0,-15-52 0,21 61 0,50 104 0,-51-136 0,1-2 0,68 91 0,-81-124 0,2-2 0,0 0 0,1-1 0,0-1 0,45 31 0,-54-43 0,0-1 0,0 0 0,0 0 0,1-1 0,0-1 0,0 0 0,0 0 0,1-1 0,-1-1 0,1 0 0,-1-1 0,1 0 0,0-1 0,-1 0 0,18-4 0,-11 0 0,0-2 0,-1 0 0,0-1 0,33-18 0,-6 3 0,-33 17 0,2 0 0,-1 1 0,1 0 0,-1 1 0,1 1 0,0 0 0,0 1 0,0 0 0,28 3 0,3 5 0,76 19 0,-59-11 0,-56-13 0,0-1 0,0 0 0,1 0 0,-1-1 0,0 0 0,0 0 0,13-2 0,-16 1 0,0 1 0,0-2 0,0 1 0,0 0 0,-1 0 0,1-1 0,0 0 0,-1 1 0,1-1 0,-1 0 0,1 0 0,-1 0 0,0-1 0,0 1 0,0-1 0,0 1 0,3-5 0,0-3 0,0-1 0,-1 1 0,1-1 0,4-21 0,4-47 0,-10 57 0,21-183 79,9-62-1523,-26 227-5382</inkml:trace>
</inkml:ink>
</file>

<file path=ppt/ink/ink1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41:32.1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46 24575,'0'0'0,"2"0"0,4 0 0,13-2 0,26-2 0,34-5 0,24-2 0,4 0 0,-16 3-8191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1:03.7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1 369 24575,'6'0'0,"438"17"-759,-2-32-1581,217-32-1573,3-15 2176,-64 5 1583,258-14-1442,-479 31 3443,-11-31 2339,-323 59-3512,-12 2-5073</inkml:trace>
</inkml:ink>
</file>

<file path=ppt/ink/ink1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41:32.6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209 936 24575,'-3'-12'0,"-1"3"0,-8-50 0,-5-63 0,9 64 0,-35-215-687,-22 5 541,25 157 146,28 87 0,12 24 0,0 0 0,0 1 0,0-1 0,0 0 0,0 0 0,0 0 0,0 0 0,0 0 0,0 0 0,0 1 0,0-1 0,0 0 0,0 0 0,0 0 0,0 0 0,0 0 0,0 0 0,0 0 0,0 1 0,0-1 0,0 0 0,-1 0 0,1 0 0,0 0 0,0 0 0,0 0 0,0 0 0,0 0 0,0 0 0,0 0 0,-1 0 0,1 0 0,0 0 0,0 0 0,0 0 0,0 0 0,0 0 0,0 0 0,-1 0 0,1 0 0,0 0 0,0 0 0,0 0 0,0 0 0,0 0 0,0 0 0,-1 0 0,1 0 0,0 0 0,0 0 0,0 0 0,0 0 0,0 0 0,0 0 0,0 0 0,0 0 0,-1 0 0,1-1 0,0 1 0,0 0 0,0 9 0,1 0 0,0 0 0,0 0 0,1 0 0,0 0 0,4 10 0,-1-4 0,16 54-84,4 0-1,2-2 0,60 104 1,-54-115 62,3-3 0,2-1 0,3-2-1,63 62 1,-9-27-1129,-13-23-4607</inkml:trace>
</inkml:ink>
</file>

<file path=ppt/ink/ink1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41:33.1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1 644 24575,'3'1'0,"0"-1"0,1 1 0,-1 0 0,0 0 0,1 0 0,-1 1 0,0-1 0,0 1 0,4 2 0,4 3 0,34 17 0,-1 3 0,-1 1 0,-1 2 0,-2 2 0,-2 2 0,0 2 0,31 39 0,-54-58 0,-2 0 0,0 0 0,-1 2 0,16 31 0,-26-43 0,1 0 0,-1-1 0,0 1 0,0 0 0,-1 0 0,0 0 0,0 14 0,-1-16 0,-1-1 0,1 1 0,-1 0 0,0-1 0,-1 1 0,1-1 0,-1 1 0,0-1 0,0 0 0,0 1 0,0-1 0,-1 0 0,-3 3 0,1-1 0,0 0 0,0-1 0,-1 0 0,0 0 0,1-1 0,-2 1 0,1-1 0,-1-1 0,1 1 0,-1-1 0,0 0 0,-11 3 0,14-5 0,-1 0 0,1 0 0,0-1 0,-1 0 0,1 1 0,-1-1 0,1-1 0,0 1 0,-1-1 0,1 1 0,0-1 0,-1-1 0,1 1 0,0 0 0,0-1 0,0 0 0,0 0 0,0 0 0,1-1 0,-1 1 0,0-1 0,-4-5 0,2 2 0,1 0 0,0-1 0,0 0 0,0-1 0,1 1 0,-5-11 0,2 2 0,2 0 0,-6-24 0,2-2-99,3 0 0,1 0 0,3-1 0,3-65-1,5 46-206,2 0 1,23-91-1,-14 95 306,2 1 0,36-75 0,-36 93 0,2 1 0,2 1 0,1 0 0,30-32 0,-45 59 0,0 0 0,0 1 0,1 0 0,0 0 0,21-12 0,-27 18 0,0 1 0,1 0 0,-1 0 0,1 0 0,0 1 0,0 0 0,-1 0 0,1 0 0,0 0 0,0 1 0,0-1 0,0 1 0,0 1 0,0-1 0,-1 1 0,1 0 0,0 0 0,8 2 0,-6 1 0,1 0 0,0 0 0,-1 0 0,0 1 0,0 0 0,0 0 0,7 8 0,2 4 0,0 0 0,23 35 0,34 74-323,-26-28-510,50 153 0,3 115 883,-76-252-128,-5 2-1,7 179 0,-26-237-4524</inkml:trace>
</inkml:ink>
</file>

<file path=ppt/ink/ink1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41:33.4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0 382 24575,'0'0'0,"4"0"0,11 0 0,20-2 0,32-7 0,30-6 0,21-10 0,19-11-1259,17-24 1259,39-53-2568,-13-8-1796</inkml:trace>
</inkml:ink>
</file>

<file path=ppt/ink/ink1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41:34.5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0 129 24575,'2'3'0,"-1"-1"0,1 1 0,-1-1 0,1 0 0,0 0 0,0 0 0,0 0 0,0 0 0,0 0 0,0-1 0,4 3 0,1 1 0,8 5 0,1 0 0,0-1 0,0 0 0,25 8 0,64 19 0,45-1-415,48-7-1247,52-9 591,49-13-1552,41-10 1325,38-7-1273,37-4 1366,36 2-1047,1572-9-561,-831 40 2399,853 1 342,-9-95 85,-1616 40 65,-37-1 234,-37 1-234,-37 2-78,-40 2 221,-46 6 660,-50 6 406,-45 6 4048</inkml:trace>
</inkml:ink>
</file>

<file path=ppt/ink/ink1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41:33.8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24575,'0'0'0,"0"0"0,2 1 0,2 5 0,3 13 0,2 11 0,-1-1-8191</inkml:trace>
  <inkml:trace contextRef="#ctx0" brushRef="#br0" timeOffset="1">124 1195 24575,'0'0'0,"0"0"0,0 0 0,0 0 0,0 0 0,0 0 0,-3-2 0,-4-1 0,-1 1-8191</inkml:trace>
</inkml:ink>
</file>

<file path=ppt/ink/ink1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41:35.2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26 24575,'0'0'0,"0"0"0,0 0 0,0 0 0,0 0 0,0 0 0,0 0 0,0 0 0,0-2 0,0-2 0,2-3 0,1 0 0,-1 1-8191</inkml:trace>
</inkml:ink>
</file>

<file path=ppt/ink/ink1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41:35.6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7 24575,'0'0'0,"0"0"0,-2-2 0,-2 0 0,-1-1-8191</inkml:trace>
</inkml:ink>
</file>

<file path=ppt/ink/ink1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41:41.9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24575,'1'4'0,"14"78"0,52 386-1132,-23 6-1852,-23-167 2572,24 248-1130,-36-479-579</inkml:trace>
</inkml:ink>
</file>

<file path=ppt/ink/ink1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41:42.4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 12 24575,'4'0'0,"45"-6"-101,0 2 0,1 3 0,-1 2-1,1 1 1,-1 3 0,0 3 0,0 1 0,-1 2-1,81 31 1,-102-31 72,0 1-1,0 1 1,-1 1-1,-1 2 1,0 0-1,28 25 1,-43-31 21,1 1 0,-1 0 1,-1 1-1,0-1 0,0 2 0,6 12 1,-10-14-32,0 0 1,-1 0 0,0 0-1,-1 1 1,0-1 0,0 1 0,-2-1-1,2 17 1,-3-11 29,-1-1-1,0 0 1,-1 0-1,-1 0 1,0 0-1,-2 0 1,-9 25-1,5-20 8,-1-1 0,-1 0-1,-1 0 1,-28 33-1,12-21 5,-1-2-1,-2-2 0,-1 0 0,-1-2 0,-57 34 0,22-22-1,-106 43 0,162-76 0,-16 7 0,27-11 0,0 0 0,-1-1 0,1 1 0,0 0 0,0 0 0,0 0 0,0 0 0,0 0 0,0 0 0,0 0 0,0 0 0,1 0 0,-1 0 0,0 0 0,0 3 0,1-3 0,0 0 0,0 0 0,0 0 0,0 0 0,0 0 0,0 0 0,0 0 0,0 0 0,1 0 0,-1 0 0,1 0 0,-1 0 0,0 0 0,1 0 0,0 0 0,-1 0 0,1 0 0,-1-1 0,1 1 0,0 0 0,0 0 0,13 12 197,0-1-1,1 0 1,31 18-1,-23-16 5,100 63-56,20 12-292,-7 11 16,-122-88 131,-1 0 0,0 0 0,-1 1 0,0 1 0,13 21 0,-20-28 0,-1 0 0,-1 0 0,1 1 0,-1-1 0,-1 1 0,0 0 0,0 0 0,0 0 0,-1 0 0,0 0 0,0 0 0,-1 0 0,0 0 0,-2 9 0,0-6 7,0 1 1,-1-1-1,-1 0 0,1 0 0,-2-1 1,-10 20-1,3-11-71,0-2 1,-1 1 0,-15 15-1,-8 3-302,-2-1 0,-70 50 0,-96 48-947,-162 76 454,293-169-3015</inkml:trace>
</inkml:ink>
</file>

<file path=ppt/ink/ink1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41:43.0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24575,'5'6'0,"0"0"0,0 0 0,-1 0 0,0 1 0,0 0 0,-1 0 0,0 0 0,3 8 0,-4-9 0,27 74-45,20 85 0,7 92-1471,61 579 1144,-113-800 321,7 143-151,-12-161 202,1-18 0,0 0 0,0 0 0,0 0 0,0 0 0,0 0 0,0 1 0,0-1 0,0 0 0,0 0 0,0 0 0,0 0 0,0 0 0,0 0 0,0 0 0,0 0 0,0 0 0,-1 0 0,1 0 0,0 0 0,0 0 0,0 1 0,0-1 0,0 0 0,0 0 0,0 0 0,0 0 0,0 0 0,0 0 0,0 0 0,0 0 0,0 0 0,0 0 0,-1 0 0,1 0 0,0 0 0,0 0 0,0 0 0,0 0 0,0 0 0,0 0 0,0 0 0,0 0 0,0 0 0,0 0 0,0 0 0,0 0 0,-1 0 0,1 0 0,0 0 0,0 0 0,0 0 0,0 0 0,0 0 0,-5-10 0,-3-13 404,1 0-1,-4-29 1,6 26-35,-115-755-1538,110 573 1161,11 175-96,1 1 0,2 0 0,1 0 0,12-41 0,-13 59 89,1 1 0,0 0 1,1 0-1,0 1 0,1-1 1,1 2-1,0-1 0,18-20 1,-17 23 16,1 0 1,0 1 0,0 0-1,1 1 1,0 0 0,1 1-1,-1 0 1,1 1-1,23-8 1,-11 7-47,0 1 1,1 1-1,0 1 0,0 1 0,-1 2 0,1 0 1,0 1-1,0 2 0,38 8 0,-20 0-119,-2 1 1,1 3-1,-2 1 0,63 34 1,-68-30 103,0 1 0,-1 2 0,-1 2 0,54 52 0,-77-67 40,-1 0 0,0 1 0,0 1 0,-2-1 1,1 2-1,-1-1 0,9 26 0,-13-31 97,-1 0 0,0 1 0,-1-1 1,0 1-1,0 0 0,-1-1 0,0 1 1,0-1-1,-1 1 0,1 0 0,-2-1 0,1 1 1,-1-1-1,0 0 0,-7 15 0,3-11-37,-1 1-1,0-1 0,0-1 1,-1 1-1,-1-1 0,-15 15 1,3-7-79,-1-1 1,-29 19-1,6-10-65,-2-1-1,0-3 0,-1-1 1,-78 21-1,54-23 207,0-4-1,-119 11 1,112-23-150,23-3-5157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1:58.7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24575,'0'14'0,"23"533"0,51 73-852,39-7 918,-108-591-66,9 36 0,-11-51 0,-1 0 0,1 0 0,0-1 0,1 1 0,7 11 0,-9-16-206,0 0 1,0 0-1,0 0 0,0 0 0,4 3 1,8 1-5966</inkml:trace>
</inkml:ink>
</file>

<file path=ppt/ink/ink1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41:43.4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249 2307 24575,'-3'-7'0,"-18"-68"0,15 50 0,-22-92 0,-6-48-439,-4-39-1316,-17-177-747,-5-395 0,57 606 2092,2 147 378,4-121-432,0 114 960,1 1 0,13-51 0,-15 72-259,0 0 1,1 0 0,0 1 0,0-1-1,8-11 1,-10 18-157,0-1 0,1 0 0,-1 1 0,1-1 0,-1 1-1,1-1 1,-1 1 0,1 0 0,0-1 0,-1 1 0,1 0 0,0 0-1,0 0 1,0 0 0,0 1 0,0-1 0,0 1 0,0-1 0,0 1 0,0 0-1,0-1 1,1 1 0,-1 0 0,0 0 0,0 1 0,3 0 0,2 0 148,0 2 1,-1-1 0,0 1 0,0 0 0,0 1-1,9 5 1,7 7-29,30 28 0,43 53-345,-15-3-672,129 200 0,28 133-599,-105-145 910,-102-206-93,36 143 0,-57-175-1705</inkml:trace>
</inkml:ink>
</file>

<file path=ppt/ink/ink1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41:43.7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1 102 24575,'0'0'0,"5"0"0,13-2 0,19-6 0,36-10 0,39-7 0,17-1 0,-14 4-8191</inkml:trace>
</inkml:ink>
</file>

<file path=ppt/ink/ink1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42:15.0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1028 24575,'0'0'0,"3"0"0,1 0 0,-1 0 0,1-1 0,-1 1 0,1-1 0,-1 0 0,1 0 0,-1 0 0,7-3 0,0-2 0,14-10 0,-22 15 0,234-173-225,219-196-981,-21 16 1122,-421 345-14,8-7-163,1 0 1,0 2 0,40-19-1,-37 24-5275</inkml:trace>
</inkml:ink>
</file>

<file path=ppt/ink/ink1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42:15.6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1 187 24575,'3'3'0,"42"35"0,-12-11 0,144 150-103,-11 18-820,-91-105 663,-6-8 252,139 168-68,-13 6 21,-186-243 55,-7-9 0,0-1 0,0 1 0,0-1 0,1 0 0,-1 0 0,1 0 0,0 0 0,5 3 0,-7-5 6,-1-1 0,0 0 0,1 0 1,-1 0-1,0 0 0,1 0 0,-1 0 0,0 0 0,1 0 0,-1 0 0,0 0 0,1 0 0,-1 0 0,0 0 0,1 0 1,-1 0-1,0 0 0,1 0 0,-1 0 0,0 0 0,1-1 0,-1 1 0,0 0 0,1 0 0,-1 0 0,0 0 0,0-1 0,1 1 1,-1 0-1,0 0 0,0-1 0,1 1 0,-1 0 0,0-1 0,4-5 107,-1 0 1,-1 0-1,1 0 1,-1 0-1,0 0 0,0 0 1,-1-1-1,2-11 0,0 3-69,32-254-513,-16-8-236,-11 155 591,44-432-1018,-46 512-4491</inkml:trace>
</inkml:ink>
</file>

<file path=ppt/ink/ink1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42:16.3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562 65 24575,'-13'-6'0,"0"-2"0,1 0 0,-1 2 0,0 0 0,-1 0 0,0 1 0,1 0 0,-23-3 0,20 5 0,-1 1 0,1 1 0,-1 0 0,1 1 0,-1 1 0,-21 3 0,26-1 0,-1 0 0,0 1 0,1 0 0,0 1 0,0 0 0,1 1 0,-1 0 0,1 1 0,-11 9 0,10-6 0,0 1 0,0 0 0,2 0 0,-1 2 0,1-1 0,-15 27 0,15-21 0,1 0 0,1 1 0,1 1 0,0-1 0,1 1 0,2 0 0,0 1 0,1-1 0,1 1 0,0-1 0,4 40 0,0-40 0,1 1 0,1-1 0,7 20 0,-7-28 0,1 0 0,0 0 0,0-1 0,1 0 0,1 0 0,8 11 0,-12-19 0,0 1 0,0-1 0,0 0 0,0 0 0,1 0 0,-1-1 0,1 1 0,0-1 0,7 4 0,-8-5 0,1 0 0,-1 0 0,0 0 0,1 0 0,-1-1 0,1 0 0,-1 1 0,1-1 0,-1-1 0,0 1 0,1 0 0,-1-1 0,5-1 0,2-1 0,1-1 0,-1 0 0,0-1 0,15-9 0,36-30 0,-20 14 0,-38 28 0,0 0 0,0 0 0,0 0 0,0 1 0,1-1 0,-1 1 0,0 0 0,1 0 0,-1 0 0,1 0 0,-1 1 0,1 0 0,0-1 0,4 2 0,-2-1 0,-1 2 0,1-1 0,-1 0 0,1 1 0,-1 0 0,0 1 0,0-1 0,8 6 0,11 7 0,-2 2 0,0 0 0,21 22 0,56 66 0,-5-5 0,-86-92-341,1 0 0,0-1-1,13 9 1,-3-6-6485</inkml:trace>
</inkml:ink>
</file>

<file path=ppt/ink/ink1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42:16.7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24575,'3'5'0,"55"83"0,-19-31 0,18 31 0,65 95 0,-117-177 0,-4-3 0,1-1 0,0 1 0,0-1 0,0 0 0,0 0 0,4 3 0,-6-4 0,0-1 0,1 0 0,-1 0 0,0 0 0,0 0 0,0 0 0,0 0 0,0 0 0,0 0 0,0 0 0,1 0 0,-1 0 0,0 0 0,0 0 0,0 0 0,0 0 0,0 0 0,0 0 0,0 0 0,1 0 0,-1 0 0,0 0 0,0 0 0,0 0 0,0 0 0,0 0 0,0 0 0,0 0 0,0-1 0,1 1 0,-1 0 0,0 0 0,0 0 0,0 0 0,0 0 0,0 0 0,0 0 0,0 0 0,0 0 0,0 0 0,0-1 0,2-6 0,-1-12 0,-1 18 0,0-3 0,-2-43 0,8-67 0,-4 101 0,0-1 0,1 1 0,0 0 0,1-1 0,1 2 0,0-1 0,1 0 0,0 1 0,13-19 0,-15 25 0,0 1 0,1 0 0,0 0 0,0 0 0,0 1 0,0 0 0,1 0 0,0 0 0,0 1 0,0-1 0,0 2 0,7-4 0,-5 4 0,0 0 0,0 0 0,0 1 0,0 0 0,0 1 0,0-1 0,0 2 0,0-1 0,11 3 0,-7-1 0,-1 1 0,1 1 0,-1 0 0,1 0 0,-1 1 0,-1 1 0,1 0 0,-1 0 0,0 1 0,0 0 0,-1 1 0,0 0 0,14 16 0,-12-9 0,-1 0 0,0 0 0,-1 1 0,-1 0 0,-1 0 0,10 32 0,19 108 0,-28-115 0,4 19-1365,-3-14-5461</inkml:trace>
</inkml:ink>
</file>

<file path=ppt/ink/ink1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42:17.1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280 1 24575,'-3'0'0,"0"1"0,0 0 0,0 0 0,0 0 0,0 0 0,0 1 0,1-1 0,-1 1 0,0 0 0,1-1 0,-1 1 0,-2 3 0,-1 0 0,-14 10 0,1 1 0,0 1 0,2 1 0,0 1 0,1 0 0,0 1 0,2 0 0,1 1 0,0 1 0,2 0 0,0 1 0,-9 29 0,13-29 0,1 1 0,0-1 0,2 1 0,1 0 0,1 0 0,1 33 0,2-43 0,0-1 0,1 1 0,1-1 0,0 0 0,0 0 0,2 0 0,-1 0 0,2 0 0,0-1 0,0 0 0,1 0 0,15 19 0,-12-20 15,0 0 0,1-1 0,1 0 0,-1-1 0,2 0 0,-1-1 0,18 9 0,-12-9-312,1 0 0,0-1 0,0-1 0,37 7 0,-10-6-6529</inkml:trace>
</inkml:ink>
</file>

<file path=ppt/ink/ink1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42:17.8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0 305 24575,'0'16'0,"1"-7"0,0 0 0,0-1 0,1 1 0,0-1 0,0 0 0,1 1 0,0-1 0,1 0 0,0-1 0,0 1 0,0-1 0,10 13 0,2-1 0,0-1 0,1-1 0,24 20 0,-20-20 0,40 24 0,-48-33 0,1-1 0,0-1 0,0 0 0,21 6 0,-31-11 0,0 0 0,0-1 0,1 1 0,-1-1 0,0 1 0,0-1 0,0 0 0,0-1 0,7 0 0,-9 0 0,-1 1 0,1-1 0,-1 0 0,1 1 0,-1-1 0,1 0 0,-1 0 0,0 0 0,0 0 0,1 0 0,-1 0 0,0 0 0,0-1 0,0 1 0,0 0 0,0-1 0,0 1 0,-1 0 0,1-1 0,0 1 0,-1-1 0,1 1 0,-1-1 0,1 0 0,-1 1 0,1-4 0,-1-2 0,0 1 0,0-1 0,0 0 0,-1 1 0,0-1 0,0 0 0,-1 1 0,-4-12 0,-2-2 0,-15-27 0,-3 6 0,-60-76 0,56 79 0,25 31 0,0 2 0,1-1 0,0 1 0,0-1 0,1 0 0,-4-9 0,6 14 0,0 0 0,1-1 0,0 1 0,-1-1 0,1 1 0,0-1 0,0 0 0,0 1 0,0-1 0,0 1 0,0-1 0,0 1 0,1-1 0,-1 1 0,1-1 0,-1 1 0,1-1 0,-1 1 0,1 0 0,0-1 0,-1 1 0,1 0 0,0-1 0,0 1 0,0 0 0,0 0 0,0 0 0,1 0 0,0-1 0,3-2 0,0 1 0,0 0 0,1 0 0,-1 0 0,1 0 0,-1 1 0,1 0 0,8-1 0,3-1 0,30-1 0,-27 4 0,0 0 0,0 2 0,0 1 0,-1 0 0,1 2 0,24 6 0,-19-2 0,0 2 0,-1 0 0,-1 1 0,31 19 0,-23-8 0,-1 0 0,0 2 0,-2 1 0,-1 1 0,-1 2 0,40 55 0,-46-54 0,-2 1 0,-1 0 0,13 36 0,27 100 0,-52-154 0,-5-12 0,0 0 0,0 0 0,0 1 0,1-1 0,-1 0 0,0 0 0,0 0 0,0 0 0,0 1 0,1-1 0,-1 0 0,0 0 0,0 0 0,0 0 0,0 0 0,1 0 0,-1 0 0,0 0 0,0 0 0,1 0 0,-1 0 0,0 0 0,0 0 0,0 0 0,1 0 0,-1 0 0,0 0 0,2-1 0,-1 0 0,1 0 0,-1 0 0,1 0 0,-1 0 0,0-1 0,0 1 0,0-1 0,2-1 0,-2 2 0,28-37 0,-1-1 0,-2-1 0,-2-2 0,26-60 0,-45 90 0,-2 0 0,0 0 0,0 0 0,-1 0 0,-1 0 0,0-1 0,-1 1 0,0-1 0,-2-12 0,-4-18 0,-14-52 0,8 45 0,-9-46-1365,2 7-5461</inkml:trace>
</inkml:ink>
</file>

<file path=ppt/ink/ink1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42:18.6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24575,'6'7'0,"-5"-5"0,81 148 0,-13-23 0,-35-73 24,2-1 0,3-2 0,2-2 0,62 59 0,-61-71-272,0-1 1,3-3-1,0-1 1,2-3-1,67 32 1,-68-41-6579</inkml:trace>
</inkml:ink>
</file>

<file path=ppt/ink/ink1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42:19.0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1 160 24575,'5'12'0,"158"275"0,-123-228 0,3-1 0,81 84 0,-91-111 0,-32-30 0,-1-1 0,0 0 0,0 0 0,0 0 0,1 1 0,-1-1 0,0 0 0,1 0 0,-1 0 0,0 1 0,0-1 0,1 0 0,-1 0 0,0 0 0,1 0 0,-1 0 0,0 0 0,1 0 0,-1 0 0,0 0 0,1 0 0,-1 0 0,0 0 0,1 0 0,-1 0 0,0 0 0,1 0 0,-1 0 0,0 0 0,1 0 0,-1-1 0,0 1 0,0 0 0,1 0 0,-1 0 0,0-1 0,0 1 0,1 0 0,-1 0 0,0 0 0,0-1 0,1 1 0,-1 0 0,0-1 0,0 1 0,0 0 0,0 0 0,1-1 0,-1 1 0,0 0 0,0-1 0,0 1 0,0 0 0,0-1 0,3-23 0,-3 20 0,-6-186 0,0 74 0,5 15-682,15-124-1,-3 141-6143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1:59.7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0 464 24575,'10'0'0,"85"-6"0,14-1 0,43-4-468,140-19-1655,455-104 0,-129-32 742,-455 120 1139,42-1 795,-155 40 729,1 1 1,54 3-1,80 9 655,-183-6-1937,0 0 0,0 1 0,1-1 0,-1 0 0,0 1 0,0 0 0,0-1 0,0 1 0,0 0 0,0 0 0,0 0 0,0 0 0,0 1 0,-1-1 0,1 0 0,0 1 0,-1-1 0,1 1 0,-1 0 0,0-1 0,2 4 0,2 3 0,0 0 0,-1 1 0,5 16 0,-5-14 0,19 53 0,3-1 0,50 88 0,203 256-998,-253-372 979,313 375 19,34-32 0,-365-370 75,16 13 484,-23-20-532,1 0 1,-1 0-1,1 0 1,-1 0-1,1 0 0,0-1 1,-1 1-1,1-1 0,0 1 1,0-1-1,0 1 1,-1-1-1,5 0 0,-6 0-27,0 1 0,0-1 0,0 0 0,0 0 0,0 0 0,0 1 0,0-1 0,0 0 0,1 0 0,-1 1 0,0-1 0,0 0 0,0 0 0,-1 1 0,1-1 0,0 0 0,0 0 0,0 1 0,0-1 0,0 0 0,0 0 0,0 1 0,0-1 0,0 0 0,0 0 0,-1 0 0,1 1 0,0-1 0,0 0 0,0 0 0,0 0 0,-1 1 0,-8 14 0,-32 42 0,-57 59 0,61-73 0,-345 418-637,-20 12 510,397-468 156,-51 61-118,47-54 263,0 0 1,1 1-1,-10 22 0,18-34-226,-1 0-22,1-1 0,-1 1 0,1 0 0,0 0 0,-1 0 0,1 0-1,0 0 1,0-1 0,-1 1 0,1 0 0,0 0 0,0 0-1,0 0 1,0 0 0,0 1 0</inkml:trace>
</inkml:ink>
</file>

<file path=ppt/ink/ink1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42:19.6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169 535 24575,'0'0'0,"0"0"0,0 12 0,0 0 0,2-10 0,3-15 0,1-5 0,6-12 0,-2 0 0,8-33 0,-14 45 0,-1 0 0,-1-1 0,-1 1 0,0-1 0,-3-18 0,-1 13 0,0-1 0,-14-45 0,12 55 0,-1 1 0,0 0 0,0 0 0,-2 0 0,-15-23 0,19 32 0,0 1 0,0 0 0,-1-1 0,1 1 0,-1 1 0,0-1 0,0 1 0,0 0 0,0 0 0,0 0 0,-12-3 0,15 5 0,0 0 0,-1 1 0,1-1 0,-1 1 0,1 0 0,0 0 0,-1 0 0,1 0 0,-1 0 0,1 0 0,0 1 0,-1-1 0,1 1 0,0 0 0,-1-1 0,1 1 0,0 0 0,0 1 0,0-1 0,0 0 0,0 0 0,0 1 0,0-1 0,0 1 0,0 0 0,1 0 0,-1-1 0,1 1 0,-1 0 0,1 0 0,0 0 0,-2 4 0,0 2 0,0 1 0,0 0 0,1 0 0,0 0 0,0 0 0,1 0 0,1 0 0,-1 1 0,3 17 0,0-7 10,1 0 0,1 0 0,0 0 0,2 0 0,0 0 0,2-1 0,0 0 0,1-1 0,0 0 0,2 0 0,19 25 0,-10-19-196,0-1 1,2-1-1,0-1 0,1-1 1,1 0-1,1-2 1,29 15-1,8 0-6640</inkml:trace>
</inkml:ink>
</file>

<file path=ppt/ink/ink1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42:20.0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1 187 24575,'4'6'0,"164"227"0,-88-120 0,-37-50 0,47 60 0,-77-111 0,-13-12 0,0 0 0,0 0 0,0 0 0,0 0 0,1 0 0,-1 1 0,0-1 0,0 0 0,0 0 0,0 0 0,0 0 0,0 0 0,1 0 0,-1 0 0,0 0 0,0 0 0,0 0 0,0 0 0,0 0 0,1 0 0,-1 0 0,0 0 0,0 0 0,0 0 0,0 0 0,0 0 0,0-1 0,1 1 0,-1 0 0,0 0 0,0 0 0,0 0 0,0 0 0,0 0 0,0 0 0,0 0 0,0 0 0,1-1 0,-1 1 0,0 0 0,0 0 0,0 0 0,0 0 0,0 0 0,0 0 0,0-1 0,0 1 0,0 0 0,0 0 0,0 0 0,0 0 0,0 0 0,0-1 0,0 1 0,0 0 0,0 0 0,0 0 0,0-7 0,0 1 0,0-1 0,-1 1 0,0-1 0,-3-11 0,0 3 0,-26-165 0,26 136 0,1 0 0,5-52 0,3 43-455,3 1 0,17-63 0,0 32-6371</inkml:trace>
</inkml:ink>
</file>

<file path=ppt/ink/ink1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42:20.5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24575,'0'5'0,"1"9"0,0 1 0,7 26 0,-4-22 0,22 101 0,47 133 0,-52-194 0,3-1 0,2-1 0,3-2 0,42 62 0,-63-106 0,21 29 0,-25-36 0,0 1 0,0-1 0,0 0 0,1-1 0,-1 1 0,6 3 0,-10-7 0,1 0 0,-1 0 0,1 1 0,-1-1 0,1 0 0,-1 0 0,1 0 0,-1 1 0,1-1 0,-1 0 0,1 0 0,-1 0 0,1 0 0,-1 0 0,1 0 0,-1 0 0,1 0 0,-1 0 0,1 0 0,-1 0 0,1 0 0,-1 0 0,1-1 0,0 1 0,-1-1 0,1 1 0,0-1 0,-1 1 0,0-1 0,1 0 0,-1 1 0,1-1 0,-1 0 0,0 1 0,1-1 0,-1 0 0,0 0 0,0 1 0,1-3 0,-1-3 0,1 0 0,-1 0 0,-1-9 0,0 7 0,1 5 0,0-1 0,0 0 0,1 1 0,-1-1 0,1 0 0,0 1 0,0-1 0,1-3 0,-1 6 0,-1 0 0,1 0 0,0 0 0,0 0 0,-1 0 0,1 0 0,0 0 0,0 0 0,0 0 0,0 0 0,0 0 0,0 0 0,0 1 0,0-1 0,0 1 0,1-1 0,-1 1 0,0-1 0,0 1 0,0-1 0,1 1 0,-1 0 0,0 0 0,0 0 0,1 0 0,-1 0 0,2 0 0,4 1 0,0 0 0,0 1 0,0 0 0,-1 0 0,1 1 0,0 0 0,-1 0 0,0 1 0,7 4 0,164 110 0,-110-69 0,110 58 0,-176-107 0,8 5 0,1 0 0,0-1 0,20 5 0,-28-8 0,0 0 0,0-1 0,0 0 0,0 1 0,1-1 0,-1 0 0,0 0 0,0 0 0,0-1 0,1 1 0,-1 0 0,0-1 0,0 1 0,0-1 0,0 0 0,0 0 0,0 0 0,0 0 0,0 0 0,0 0 0,0-1 0,-1 1 0,1 0 0,0-1 0,1-2 0,-1 2 0,-1-1 0,1 0 0,-1 0 0,1 0 0,-1 0 0,0 0 0,0 0 0,-1 0 0,1 0 0,0 0 0,-1 0 0,0-1 0,0-2 0,0-5 0,-1 0 0,-5-20 0,-4-7-18,-25-63-1,-25-35-423,43 100 235,-85-176 65,36 77 146,34 65-1232,26 54-4911</inkml:trace>
</inkml:ink>
</file>

<file path=ppt/ink/ink1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42:20.9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393 1762 24575,'-5'-6'0,"3"3"0,-16-24 5,1-1-1,2 0 0,-16-41 0,-26-96-245,-62-308-489,34-8 337,83 469 393,-27-185-41,16 3 3,13 186 38,2-27 0,-2 33 0,1-1 0,-1 1 0,1 0 0,-1 0 0,1 0 0,0 0 0,0 0 0,0 0 0,0 0 0,0 0 0,0 0 0,2-1 0,-2 2-3,0 0 1,0 0 0,0 1-1,0-1 1,0 0 0,0 1 0,0-1-1,0 1 1,0 0 0,0-1-1,1 1 1,-1 0 0,0-1-1,0 1 1,1 0 0,-1 0-1,0 0 1,0 0 0,0 1 0,1-1-1,-1 0 1,0 0 0,1 1-1,5 1 56,0 1 0,-1 0 0,7 3 0,-9-4 14,40 22 193,-1 2-1,-1 3 0,47 40 1,-39-24-465,-2 1 0,42 54 0,-48-48 205,-3 2 0,42 74 0,-62-92 0,-2 0 0,-1 1 0,-2 0 0,-1 2 0,8 42 0,-12-26-617,2 90-1,-10-67-5558</inkml:trace>
</inkml:ink>
</file>

<file path=ppt/ink/ink1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42:21.3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23 24575,'0'0'0,"0"0"0,6 0 0,17 0 0,25-4 0,17-5 0,-4-1-8191</inkml:trace>
</inkml:ink>
</file>

<file path=ppt/ink/ink1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42:21.8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24575,'0'0'0,"9"4"0,23 3 0,34 2 0,49 4-8503,50 3 8503,44 1 0,28-1-412,-15-1 412,-44-3 724</inkml:trace>
</inkml:ink>
</file>

<file path=ppt/ink/ink1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42:32.4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574 1 24575,'-16'3'0,"-35"9"0,0 3 0,1 1 0,0 3 0,2 2 0,-76 45 0,104-54 0,1 1 0,1 1 0,0 1 0,1 0 0,1 1 0,-21 25 0,32-34 0,0 0 0,1 1 0,-1-1 0,2 1 0,-1 0 0,-5 16 0,8-18 0,0 0 0,0 1 0,1-1 0,-1 0 0,1 0 0,0 1 0,1-1 0,0 0 0,0 0 0,3 10 0,0-4 0,1 0 0,0-1 0,1 1 0,1-1 0,12 17 0,8 6-207,2-1 0,1-1 0,35 28 0,111 77-445,54 19 723,42 30-1553,-227-151-3818</inkml:trace>
</inkml:ink>
</file>

<file path=ppt/ink/ink1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42:32.8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1 456 24575,'0'0'0,"3"-2"0,5-3 0,0 0 0,14-6 0,-2 1 0,239-135 0,-197 104 0,-3-2 0,58-53 0,-83 62 0,-18 18 0,31-24 0,-47 39 0,1 1 0,0-1 0,0 0 0,0 1 0,-1-1 0,1 1 0,0-1 0,0 1 0,0-1 0,0 1 0,0 0 0,0-1 0,0 1 0,0 0 0,0 0 0,0 0 0,0 0 0,0 0 0,0 0 0,0 0 0,0 0 0,0 0 0,0 0 0,0 1 0,0-1 0,0 0 0,0 1 0,0-1 0,0 1 0,0-1 0,1 2 0,1 1 0,-1-1 0,1 1 0,-1 1 0,0-1 0,0 0 0,0 0 0,-1 1 0,3 4 0,12 38 0,14 58 0,-27-90 0,32 122-279,82 306-2225,27-11 669,-97-315-1738</inkml:trace>
</inkml:ink>
</file>

<file path=ppt/ink/ink1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42:33.1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116 0 24575,'1'1'0,"1"-1"0,0 0 0,-1 1 0,1-1 0,0 0 0,-1 0 0,1 0 0,0 0 0,2-1 0,8 1 0,-8 1 0,-1-1 0,1 1 0,-1 1 0,1-1 0,-1 0 0,0 1 0,1 0 0,-1 0 0,0 0 0,0 0 0,0 0 0,-1 1 0,1-1 0,0 1 0,3 5 0,1 1 0,-1 0 0,0 1 0,-1 0 0,5 11 0,-4-4 0,0 0 0,-1 0 0,0 0 0,-1 1 0,-1 0 0,-1 0 0,-1 0 0,0 0 0,-2 0 0,0 0 0,0 0 0,-2-1 0,0 1 0,-9 25 0,-1-7 30,-1-1 0,-2-1 0,-34 54 0,-74 86-1515,95-138-5341</inkml:trace>
</inkml:ink>
</file>

<file path=ppt/ink/ink1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42:33.5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459 646 24575,'0'2'0,"1"-1"0,0 1 0,-1 0 0,1 0 0,0 0 0,0 0 0,0-1 0,1 1 0,-1 0 0,0-1 0,0 1 0,1-1 0,-1 0 0,1 1 0,0-1 0,-1 0 0,1 0 0,0 0 0,0 0 0,-1 0 0,5 1 0,-4-2 0,-1 0 0,1 0 0,-1-1 0,1 1 0,0 0 0,-1-1 0,1 1 0,-1-1 0,1 1 0,-1-1 0,1 0 0,-1 0 0,0 0 0,1 1 0,-1-1 0,0-1 0,0 1 0,1 0 0,-1 0 0,0 0 0,0-1 0,0 1 0,-1 0 0,1-1 0,1-1 0,1-3 0,0 0 0,-1 0 0,0 0 0,0 0 0,2-9 0,-2 2 0,-1 0 0,-1 1 0,0-1 0,0 0 0,-1 0 0,-1 1 0,0-1 0,-1 0 0,0 1 0,-8-19 0,-1 3 0,-2 0 0,0 0 0,-24-32 0,14 25 0,-3 1 0,-1 1 0,-41-39 0,50 55 0,0 1 0,0 1 0,-2 1 0,0 1 0,0 0 0,-1 2 0,-29-11 0,40 18 0,-22-4 0,30 7 0,-1 1 0,0 0 0,0-1 0,1 1 0,-1 1 0,0-1 0,0 0 0,-7 3 0,10-3 0,0 0 0,0 1 0,0-1 0,0 1 0,0-1 0,0 1 0,0-1 0,1 1 0,-1-1 0,0 1 0,0 0 0,0 0 0,0-1 0,1 1 0,-1 0 0,0 0 0,1 0 0,-1 0 0,1 0 0,-1 0 0,1 0 0,0 0 0,-1 0 0,1 0 0,-1 2 0,1-1 0,0 1 0,0-1 0,1 0 0,-1 1 0,1-1 0,-1 1 0,1-1 0,0 1 0,-1-1 0,1 0 0,2 3 0,2 4-455,1 0 0,13 17 0,20 18-6371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2:00.7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67 0 24575,'0'0'0,"0"0"0,0 0 0,-1 5 0,-17 88 0,4-30 0,0 23 0,4 1 0,0 124 0,38 173 0,-22-328 0,-4-29 0,1-1 0,12 47 0,-14-72 0,-1 1 0,1-1 0,-1 0 0,1 0 0,-1 0 0,1 0 0,-1 1 0,1-1 0,0 0 0,0 0 0,-1 0 0,1-1 0,0 1 0,2 2 0,-1-2 0,0 0 0,0-1 0,0 1 0,1 0 0,-1-1 0,0 1 0,0-1 0,4 1 0,30 0 0,0-1 0,0-2 0,42-7 0,-68 7 0,311-52-622,1-17-1139,-190 41 834,520-107 547,4 29 237,-536 92-402,104-15 286,-147 15 745,-65 13-496,0-1 1,1-1 0,19-10 0,-11 2-3994</inkml:trace>
</inkml:ink>
</file>

<file path=ppt/ink/ink1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42:33.8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24575,'0'5'0,"3"63"0,48 338-862,31-7-899,134 429 1761,-168-677-112,-7-36-1153,-8-30-2926</inkml:trace>
</inkml:ink>
</file>

<file path=ppt/ink/ink1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42:34.1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569 0 24575,'-3'0'0,"-32"2"0,0 2 0,-41 9 0,45-7 0,-40 7 0,1 2 0,-82 31 0,141-42 0,0 1 0,0-1 0,1 2 0,-10 6 0,18-10 0,-1 0 0,0 0 0,1 0 0,0 0 0,0 0 0,0 1 0,0-1 0,0 1 0,0 0 0,0-1 0,1 1 0,-1 0 0,1 0 0,0 0 0,0 0 0,0 0 0,0 1 0,0 5 0,1-3 0,0 0 0,1 0 0,-1 0 0,1 0 0,1 0 0,-1 0 0,1 0 0,0 0 0,0-1 0,1 1 0,4 6 0,0 0 0,0-1 0,1 0 0,1-1 0,11 12 0,-1-5 0,0 0 0,2-2 0,0 0 0,0-1 0,24 11 0,120 45 0,-79-40-1365,-14-8-5461</inkml:trace>
</inkml:ink>
</file>

<file path=ppt/ink/ink1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42:34.5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638 11 24575,'-13'-2'0,"-45"-4"0,-86 4 0,122 2 0,-130 8 0,131-6 0,0 2 0,1 0 0,0 1 0,0 2 0,-25 10 0,37-13 0,1 0 0,0 0 0,0 0 0,1 1 0,-1 0 0,1 1 0,0 0 0,0 0 0,1 0 0,0 0 0,0 1 0,-6 11 0,8-13 0,1 0 0,0 0 0,0 0 0,0 0 0,1 0 0,0 1 0,0-1 0,0 0 0,1 1 0,-1-1 0,1 1 0,1-1 0,-1 1 0,1-1 0,0 0 0,0 1 0,1-1 0,-1 0 0,5 10 0,-1-7 0,0-1 0,0 1 0,0-1 0,1 0 0,0 0 0,0-1 0,1 0 0,0 0 0,0 0 0,1-1 0,-1 0 0,1 0 0,12 4 0,-5-2 0,0-2 0,0 0 0,0 0 0,1-1 0,-1-1 0,30 2 0,-33-5 0,0 0 0,0-1 0,0 0 0,0-1 0,-1 0 0,23-8 0,-18 3 0,-1 1 0,0-2 0,0 0 0,18-13 0,-28 17 0,0 0 0,1 0 0,0 1 0,0 0 0,0 0 0,8-2 0,-10 4 0,-1 1 0,0-1 0,0 1 0,1 0 0,-1 0 0,0 0 0,1 0 0,-1 0 0,0 1 0,0 0 0,1 0 0,-1 0 0,0 0 0,5 2 0,7 6 0,-1 0 0,1 0 0,-2 2 0,23 20 0,-1 0 0,77 54-1365,-63-52-5461</inkml:trace>
</inkml:ink>
</file>

<file path=ppt/ink/ink1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42:34.8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 1 24575,'-1'113'0,"0"63"0,5-91 0,5-1 0,3-1 0,33 124 0,-44-203 0,1 5 0,1-1 0,-1 0 0,1-1 0,0 1 0,1 0 0,0-1 0,7 11 0,-10-17 0,0-1 0,-1 1 0,1 0 0,0 0 0,0-1 0,0 1 0,-1 0 0,1-1 0,0 1 0,0-1 0,0 1 0,0-1 0,0 0 0,0 1 0,0-1 0,0 0 0,0 0 0,0 0 0,0 0 0,0 0 0,0 0 0,0 0 0,0 0 0,0 0 0,0 0 0,0 0 0,1-1 0,-2 1 0,1 0 0,0-1 0,0 1 0,0-1 0,0 1 0,1-2 0,3-1 0,0-1 0,-1 0 0,0 0 0,8-9 0,-10 10 0,66-82 0,10-13 0,-58 75 0,1 1 0,24-19 0,-41 38 0,-1 0 0,1 0 0,-1 1 0,1-1 0,0 1 0,0 0 0,1 0 0,-1 0 0,0 1 0,0-1 0,1 1 0,-1 0 0,1 0 0,-1 1 0,1-1 0,0 1 0,-1 0 0,1 0 0,-1 1 0,1-1 0,-1 1 0,1 0 0,-1 0 0,1 1 0,-1-1 0,8 4 0,6 5 0,1 0 0,-1 1 0,-1 0 0,17 15 0,61 60 0,-78-70 0,60 59-1365,-11-7-5461</inkml:trace>
</inkml:ink>
</file>

<file path=ppt/ink/ink1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42:35.2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305 452 24575,'7'-16'0,"-5"9"0,1 0 0,-1 0 0,-1-1 0,1 1 0,-1 0 0,-1-1 0,1 1 0,-1 0 0,-1-1 0,1 1 0,-1-1 0,-1 1 0,1 0 0,-4-9 0,-1-3 0,-1 1 0,-1 0 0,0 0 0,-13-19 0,9 18 0,0 1 0,-1 1 0,-1 0 0,-1 1 0,0 0 0,-1 1 0,-1 1 0,0 1 0,-1 0 0,-1 1 0,-23-11 0,39 22 0,-22-9 0,24 9 0,-1 1 0,1-1 0,-1 1 0,1 0 0,-1-1 0,1 1 0,-1 0 0,1 0 0,-1 0 0,1 0 0,-1 0 0,-1 1 0,3-1 0,-1 0 0,1 0 0,0 0 0,0 0 0,-1 1 0,1-1 0,0 0 0,0 0 0,0 0 0,-1 0 0,1 1 0,0-1 0,0 0 0,0 0 0,0 0 0,0 1 0,-1-1 0,1 0 0,0 0 0,0 0 0,0 1 0,0-1 0,0 0 0,2 10 0,2-3 0,0 0 0,0-1 0,0 0 0,9 9 0,7 6 0,31 26 0,72 43-379,225 107-2502,-186-115-2050</inkml:trace>
</inkml:ink>
</file>

<file path=ppt/ink/ink1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42:35.6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24575,'5'6'0,"25"31"0,42 67 0,-48-66 0,10 15 0,18 26 0,72 87 0,-101-139 0,2-2 0,34 28 0,-40-39 0,0 0 0,1-1 0,1-1 0,26 11 0,-40-20 0,-1 0 0,1-1 0,0 0 0,-1 0 0,1-1 0,11 2 0,-16-3 0,1 0 0,-1 0 0,0-1 0,0 1 0,0 0 0,0-1 0,0 1 0,0-1 0,0 0 0,0 1 0,0-1 0,0 0 0,0 0 0,-1-1 0,1 1 0,0 0 0,-1 0 0,1-1 0,-1 1 0,1-1 0,-1 0 0,0 1 0,1-1 0,-1 0 0,1-2 0,2-4 0,-1-1 0,0 0 0,0 0 0,2-16 0,-4 16 0,1 0 0,1-1 0,-1 1 0,8-16 0,-8 23 0,-1 0 0,0 0 0,1 0 0,-1 0 0,1 0 0,0 0 0,0 1 0,-1-1 0,1 1 0,0-1 0,0 1 0,1-1 0,-1 1 0,0 0 0,0 0 0,0 0 0,1 1 0,-1-1 0,1 0 0,-1 1 0,0 0 0,1-1 0,-1 1 0,1 0 0,3 1 0,6 0 0,-1 1 0,0 0 0,1 1 0,13 5 0,-25-8 0,70 24 0,80 24 0,-115-38 0,0-3 0,49 6 0,-71-12 0,0-1 0,-1 0 0,1-1 0,18-2 0,-26 1 0,0 1 0,0 0 0,0-1 0,0 0 0,0 0 0,0-1 0,0 1 0,-1-1 0,1 0 0,-1 0 0,0 0 0,7-8 0,-7 6 0,0 0 0,0 0 0,-1 0 0,0-1 0,0 1 0,-1-1 0,1 1 0,-1-1 0,2-9 0,-2 5 0,-1 0 0,0-1 0,0 1 0,-1 0 0,-1-12 0,-3-5 0,-1-1 0,-1 1 0,-13-34 0,-58-128-1365,39 112-5461</inkml:trace>
</inkml:ink>
</file>

<file path=ppt/ink/ink1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42:36.0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420 1585 24575,'-4'-7'0,"-1"2"0,-39-62 0,0-3-190,-64-137-1,-3-92-894,82 195 1074,5-2 0,4-1 0,-8-143 0,26 120-183,3 105 187,2 1 1,0 0-1,8-28 1,-9 44 3,1 0 0,0 0 0,0 0 0,0 0 0,1 1 0,9-13 0,-11 16 19,1 1 1,0 0-1,0 0 0,0 0 1,0 0-1,1 1 0,-1-1 1,1 1-1,0 0 0,-1 0 1,1 0-1,0 1 1,0-1-1,0 1 0,5-1 1,-2 1 35,-1 0 0,1 1 0,0 0 0,-1 0 1,1 1-1,0-1 0,-1 1 0,1 1 0,-1-1 1,1 1-1,-1 1 0,0-1 0,0 1 0,9 5 1,2 3 52,-1 0 0,-1 0 1,27 28-1,-4 2-260,-1 1-1,-3 2 1,43 71 0,67 155-467,-80-129-488,-14-21-4443</inkml:trace>
</inkml:ink>
</file>

<file path=ppt/ink/ink1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42:36.3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98 24575,'0'0'0,"0"0"0,2-2 0,10-4 0,28-9 0,31-10 0,16-1 0,-7 2-8191</inkml:trace>
</inkml:ink>
</file>

<file path=ppt/ink/ink1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42:37.0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 0 24575,'0'0'0,"-2"0"0,-3 2 0,-2 4 0,0 7 0,2 9 0,4 8 0,7 11 0,12 11 0,16 14 0,24 12 0,14-1 0,-4-13-8191</inkml:trace>
</inkml:ink>
</file>

<file path=ppt/ink/ink1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44:57.2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2073 6805 24575,'0'-2'0,"0"-1"0,0 0 0,-1 1 0,1-1 0,-3-4 0,0-5 0,-39-119 0,-1 10 0,-11-34-392,13 31-833,-133-368-24,-34-8-482,16 39 900,0-59-216,23-9-1,-111-604 1,237 917 1073,-103-474-1779,95 494 1693,-112-278 0,55 237 1559,-15-36 2918,118 259-4312,-19-53 1279,22 60-1197,0-1-1,1 0 1,0-1-1,0 1 1,0 0 0,2-11-1,-1 16-112,1-1 1,-1 1-1,1-1 0,0 1 0,0 0 0,0 0 1,1 0-1,-1 0 0,1 0 0,0 0 1,3-4-1,-1 2-18,1 0-1,0 0 1,1 0 0,9-7 0,13-5 78,0 2 0,1 0 0,45-15 0,242-66-681,9 24-101,-282 63 634,78-16-1150,-23 5-4654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2:14.8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 24575,'0'0'0,"0"0"0,2-2 0,2-1 0,1 1-8191</inkml:trace>
</inkml:ink>
</file>

<file path=ppt/ink/ink1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44:57.6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360 0 24575,'-1'0'0,"0"0"0,1 1 0,-1-1 0,1 0 0,-1 0 0,1 0 0,-1 1 0,1-1 0,-1 0 0,1 0 0,-1 1 0,1-1 0,-1 1 0,1-1 0,-1 0 0,1 1 0,-1 0 0,-1 1 0,-8 9 0,0 0 0,2 0 0,-12 18 0,-14 26-33,-51 115 1,-5 75-1346,66-160 1288,3 1 0,4 0 0,-10 171 0,25-187 102,4 0 0,2 0 0,3-1 0,4 0 0,28 101 0,-29-136-64,2-1 0,2 0 1,1 0-1,36 57 0,-37-70 20,1 0-1,1-1 1,1 0 0,0-2-1,1 0 1,1-1 0,36 24-1,-31-26-462,28 12 0,13-1-4457</inkml:trace>
</inkml:ink>
</file>

<file path=ppt/ink/ink1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44:58.4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1 368 24575,'0'0'0,"0"1"0,0 0 0,0 0 0,0 0 0,0-1 0,1 1 0,-1 0 0,0 0 0,0-1 0,1 1 0,-1 0 0,1 0 0,1 3 0,6 9 0,1-1 0,0 0 0,20 19 0,23 19 0,2-2 0,2-3 0,1-3 0,65 37 0,-107-71 0,0 1 0,0-2 0,24 10 0,-37-17 0,0 1 0,0-1 0,0 1 0,0-1 0,0 1 0,0-1 0,0 0 0,0 0 0,0 0 0,0 0 0,0-1 0,3 0 0,-5 1 0,1 0 0,-1 0 0,1-1 0,-1 1 0,1 0 0,-1 0 0,1-1 0,-1 1 0,1-1 0,-1 1 0,0 0 0,1-1 0,-1 1 0,0-1 0,1 1 0,-1-1 0,0 1 0,1-1 0,-1-1 0,0 1 0,0 0 0,1-1 0,-1 1 0,0 0 0,0 0 0,0-1 0,0 1 0,-1 0 0,1-3 0,-2-3 0,0 1 0,-1-1 0,0 1 0,0 0 0,0 0 0,0 0 0,-1 0 0,-8-8 0,-4-5 0,-20-16 0,33 32 0,-125-102 0,54 47 0,66 52 0,0 0 0,1-1 0,-10-12 0,15 17 0,1 0 0,-1-1 0,1 1 0,0-1 0,-1 1 0,1-1 0,0 0 0,0 1 0,1-1 0,-1 0 0,1 0 0,-1 1 0,1-1 0,0 0 0,0 0 0,0-5 0,3 0 0,-1-1 0,1 1 0,0 0 0,1 1 0,0-1 0,0 1 0,1-1 0,0 1 0,8-10 0,11-11 0,2 0 0,52-43 0,-33 36 0,58-35 0,-93 64 0,0 0 0,1 1 0,0 0 0,0 0 0,0 1 0,14-3 0,-20 6 0,1 0 0,-1 1 0,0 0 0,0-1 0,0 2 0,1-1 0,-1 1 0,0-1 0,0 1 0,0 1 0,0-1 0,0 1 0,0 0 0,-1 0 0,1 0 0,6 5 0,-1 0 0,-1 0 0,0 1 0,-1 0 0,0 1 0,11 13 0,31 54 0,-44-67 0,34 56 0,94 141 0,-114-180 0,2 0 0,0-1 0,1-1 0,2-1 0,34 24 0,-49-40 0,-1-1 0,2 0 0,-1-1 0,0 0 0,1 0 0,0-1 0,13 2 0,-21-5 0,1 0 0,0 0 0,0-1 0,0 0 0,0 1 0,-1-2 0,1 1 0,0 0 0,0-1 0,0 1 0,0-1 0,-1 0 0,1-1 0,0 1 0,-1-1 0,1 1 0,-1-1 0,0 0 0,1 0 0,-1-1 0,0 1 0,0-1 0,0 1 0,4-6 0,-3 2 0,-1 1 0,0-1 0,0 0 0,0 0 0,0-1 0,-1 1 0,0 0 0,-1-1 0,1 1 0,-1-1 0,0 0 0,-1 1 0,0-12 0,-1-1 0,-1-1 0,-1 0 0,-7-26 0,-3-2 0,-2 1 0,-3 1 0,-1 0 0,-2 1 0,-38-59 0,72 115 0,55 42 0,88 52 0,-108-74 0,2-2 0,57 23 0,-107-52 0,8 3 0,1 0 0,-1 0 0,9 1 0,-15-3 0,1-1 0,-1 0 0,0 0 0,1 1 0,-1-2 0,0 1 0,1 0 0,-1 0 0,0-1 0,0 1 0,1-1 0,-1 0 0,0 0 0,0 0 0,4-2 0,-3 1-151,0-1-1,-1 1 0,1-1 0,-1 0 1,1 1-1,-1-1 0,0 0 1,3-5-1,11-29-6674</inkml:trace>
</inkml:ink>
</file>

<file path=ppt/ink/ink1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44:58.7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24575,'3'6'0,"27"60"0,7 20 0,18 46 0,16 48-527,300 783-2024,-212-549 1789,-143-371 604,2 5-182,34 64 0,-38-89-3173</inkml:trace>
</inkml:ink>
</file>

<file path=ppt/ink/ink1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44:59.1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1 677 24575,'12'-1'0,"-1"0"0,-1-1 0,1 0 0,-1 0 0,1-1 0,11-5 0,-3-1 0,0-1 0,-1 0 0,-1-2 0,32-26 0,-13 5 0,32-39 0,-32 32 0,50-77 0,-73 95 0,0 0 0,-1-1 0,-1-1 0,-2 0 0,12-41 0,-19 55 0,0 1 0,0-1 0,-2 0 0,1 0 0,-2-17 0,1 24 0,0 0 0,-1 1 0,1-1 0,-1 0 0,0 0 0,0 1 0,1-1 0,-2 1 0,1-1 0,0 1 0,-1-1 0,1 1 0,-1 0 0,1-1 0,-1 1 0,0 0 0,0 0 0,0 0 0,0 1 0,-1-1 0,1 0 0,0 1 0,-1-1 0,-2 0 0,2 1 0,0 0 0,0 1 0,1-1 0,-1 1 0,0-1 0,0 1 0,0 0 0,0 0 0,0 1 0,0-1 0,0 0 0,0 1 0,0 0 0,0 0 0,0 0 0,1 0 0,-1 0 0,0 0 0,1 1 0,-1 0 0,1-1 0,-1 1 0,1 0 0,0 0 0,0 0 0,-2 3 0,-3 2 0,1 1 0,0 0 0,1 0 0,-1 1 0,2-1 0,-8 18 0,7-12 2,1 0-1,0 0 1,1 0-1,1 0 1,0 1-1,1-1 1,0 1-1,1-1 1,1 1-1,0 0 1,1-1-1,1 0 1,0 1-1,1-1 1,0-1-1,9 20 1,-5-18-23,0-1 0,0 0 0,2 0 0,-1 0 0,2-1 0,0-1 0,0 0 0,1 0 0,1-1 0,0-1 0,0 0 0,1-1 1,0 0-1,29 12 0,1-4-1095,65 15 1,60 6-4557</inkml:trace>
</inkml:ink>
</file>

<file path=ppt/ink/ink1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44:59.4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371 593 24575,'0'0'0,"0"-7"0,9-44 0,7-70 0,-14 90 0,-1 0 0,-2 0 0,-1 0 0,-7-37 0,7 56 0,-1 1 0,0-1 0,-1 1 0,0 0 0,-1 0 0,0 1 0,0-1 0,-1 1 0,-1 1 0,0-1 0,0 1 0,-1 0 0,0 0 0,-12-9 0,10 11 0,-1 0 0,0 0 0,0 1 0,0 0 0,-1 1 0,0 0 0,-14-3 0,17 6 0,0 0 0,0 0 0,-1 1 0,1 1 0,0-1 0,-1 1 0,1 1 0,-1 0 0,1 0 0,-13 4 0,18-4 0,0 0 0,0 1 0,0-1 0,0 1 0,0 0 0,1 1 0,-1-1 0,1 0 0,0 1 0,-1 0 0,1 0 0,0 0 0,1 0 0,-1 0 0,0 1 0,1-1 0,0 1 0,0 0 0,0-1 0,0 1 0,1 0 0,-1 0 0,1 0 0,-1 8 0,1-3 0,0 1 0,1-1 0,0 1 0,1-1 0,0 0 0,0 1 0,1-1 0,0 0 0,1 0 0,4 12 0,-1-8 1,0 0 1,1-1-1,0 0 0,1 0 0,1 0 0,0-1 0,0 0 1,1-1-1,0 0 0,1 0 0,0-1 0,13 8 0,-7-7-22,-1-1 0,1-1 0,0-1-1,1 0 1,-1-1 0,2-1 0,-1 0-1,34 3 1,-15-6-324,0-2 0,0-1 0,0-2 0,0-1 0,37-10 0,35-15-5491,-107 29 5727</inkml:trace>
</inkml:ink>
</file>

<file path=ppt/ink/ink1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45:01.5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928 0 24575,'-11'0'0,"1"1"0,0 0 0,-1 1 0,1 0 0,-16 6 0,4 0 0,-32 18 0,9 0-7,1 1-1,-66 55 1,-67 82-1027,108-93 845,4 3 0,3 3-1,-83 134 1,110-148 189,31-53 0,0 1 0,0-1 0,1 1 0,-2 13 0,4-21 65,1 1 1,0-1 0,0 0-1,0 0 1,0 0 0,0 0-1,0 0 1,2 6 0,-1-8-31,-1 1 0,1-1 0,0 0 0,-1 1 0,1-1 0,0 0 0,0 0 1,0 1-1,0-1 0,0 0 0,0 0 0,0 0 0,1 0 0,-1-1 0,0 1 0,1 0 0,-1 0 0,0-1 1,1 1-1,1 0 0,8 1 47,0 0 0,0-1 0,0 0 0,0-1 0,21-2 0,-23 2-89,149-14 12,58-2-101,-155 15 19,0 3 1,0 2 0,0 3-1,-1 3 1,103 30 0,-79-10 76,-2 4 0,141 80 0,-192-96-319,0 2 1,-1 1-1,31 29 1,-37-27-6050</inkml:trace>
</inkml:ink>
</file>

<file path=ppt/ink/ink1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45:01.9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24575,'0'6'0,"1"0"0,0 1 0,0-1 0,2 7 0,2 8 0,224 980-795,-187-861 903,-34-116-443,2 0-1,1-1 1,21 35 0,-7-23-5828</inkml:trace>
</inkml:ink>
</file>

<file path=ppt/ink/ink1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45:02.2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56 507 24575,'8'3'0,"150"60"0,-118-50 0,1-2 0,45 6 0,-60-14 0,1 0 0,1-2 0,-1-1 0,33-5 0,-39 2 0,-1-1 0,1-1 0,-1 0 0,-1-2 0,1 0 0,22-13 0,-26 11 0,-1 0 0,-1 0 0,0-1 0,0-1 0,-1-1 0,22-24 0,-28 27 0,-1 1 0,0-1 0,0 0 0,-1-1 0,0 1 0,0-1 0,-1 0 0,-1 0 0,0 0 0,0-1 0,-1 1 0,2-16 0,-4 14 0,0-1 0,-1 1 0,0-1 0,-1 1 0,0-1 0,-1 1 0,0 0 0,-1 0 0,-1 0 0,0 1 0,0-1 0,-1 1 0,0 0 0,-14-16 0,11 16 0,0 0 0,-1 1 0,-1 0 0,1 0 0,-2 1 0,1 1 0,-1 0 0,-1 1 0,1 0 0,-1 0 0,0 2 0,-24-8 0,14 8 0,0 0 0,0 2 0,0 1 0,0 1 0,0 0 0,0 2 0,-33 5 0,29-1 0,0 1 0,1 1 0,0 1 0,0 1 0,1 1 0,-25 15 0,31-14 15,1 0 0,1 1 0,0 1 0,1 1 0,0 0 0,1 1 0,-24 32 0,28-32-164,1 1 1,1 0-1,0 0 1,1 0-1,1 1 1,1 0-1,0 1 1,1 0-1,-3 24 1,3 5-6678</inkml:trace>
</inkml:ink>
</file>

<file path=ppt/ink/ink1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45:02.6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261 1 24575,'-7'13'0,"-6"14"0,-6 10 0,-18 53 0,15-16-86,3 1 0,-14 106 1,2 157-368,22-230 531,-6 16 33,11-100-568,-2 0 0,-17 44 0,1-21-5842</inkml:trace>
</inkml:ink>
</file>

<file path=ppt/ink/ink1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45:03.0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319 0 24575,'-1'0'0,"0"1"0,0-1 0,0 1 0,0-1 0,0 1 0,0-1 0,0 1 0,0 0 0,0-1 0,1 1 0,-3 1 0,-2 3 0,-9 4 0,0 0 0,0-2 0,-1 1 0,0-2 0,-1 0 0,1-1 0,-21 4 0,-1-2 0,0-1 0,-39 0 0,66-6-49,9-1 171,14-3-1560,4 1-5388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2:21.4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16 24575,'0'0'0,"4"0"0,5 0 0,12 0 0,26 0 0,31 0 0,23 0 0,18 0 0,19 0-1097,12 0 1097,-2-2 0,-10-2 0,-24-1 0,-31 1-7094</inkml:trace>
</inkml:ink>
</file>

<file path=ppt/ink/ink1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45:03.4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345 0 24575,'0'0'0,"0"0"0,-2 4 0,-5 7 0,-6 7 0,-11 6 0,-11 5 0,-6 0 0,-5-6 0,0-8 0,4-9 0,6-11 0,8-12 0,12-5 0,8 1-8191</inkml:trace>
</inkml:ink>
</file>

<file path=ppt/ink/ink1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45:09.9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24575,'0'0'0,"0"2"0,0 2 0,0 3 0,0 2 0,2 1 0,6 1 0,10 0 0,10 1 0,15 0 0,21-5 0,25-8 0,26-12 0,5-10 0,-17 0-8191</inkml:trace>
</inkml:ink>
</file>

<file path=ppt/ink/ink1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45:10.6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0 111 24575,'0'0'0,"4"-2"0,24-4 0,53-11 0,95-24 0,17-4-8191</inkml:trace>
</inkml:ink>
</file>

<file path=ppt/ink/ink1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45:39.9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152 0 24575,'0'0'0,"3"5"0,37 59 0,36 77 0,21 74 0,-2-4 0,-56-133 0,23 49 0,-57-118 0,-2 1 0,1 1 0,-1-1 0,-1 0 0,0 1 0,0-1 0,-1 1 0,0 11 0,-1-17 0,0-1 0,-1 1 0,0-1 0,1 1 0,-1-1 0,-1 1 0,1-1 0,-1 0 0,0 1 0,0-1 0,0 0 0,0 0 0,-1-1 0,0 1 0,1 0 0,-1-1 0,-1 0 0,1 1 0,0-1 0,-1-1 0,-5 4 0,1-1 0,-1 0 0,0-1 0,0-1 0,-1 1 0,1-2 0,-1 1 0,1-1 0,-13 1 0,-4-1 0,-50-4 0,50 1-136,0-2-1,0-1 1,0-1-1,1-1 1,-1-2-1,2 0 1,-1-2-1,1 0 0,-43-27 1,23 5-6690</inkml:trace>
</inkml:ink>
</file>

<file path=ppt/ink/ink1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45:40.2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1 452 24575,'0'0'0,"6"-2"0,12-6 0,26-12 0,38-11 0,42-11 0,30-3 0,24-3-2115,13-4 2115,-3-2 0,-16-1 0,-29 2 0,-40 11-6076</inkml:trace>
</inkml:ink>
</file>

<file path=ppt/ink/ink1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45:40.6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121 243 24575,'1'1'0,"-1"0"0,0 0 0,0 0 0,1-1 0,-1 1 0,0 0 0,1-1 0,-1 1 0,1 0 0,-1-1 0,1 1 0,-1 0 0,2 0 0,1 2 0,22 23 0,41 31 0,-53-46 0,1 0 0,0-1 0,1 0 0,0 0 0,1-2 0,0 0 0,0 0 0,1-2 0,33 9 0,-40-13 0,0 0 0,0-1 0,0 0 0,0-1 0,0 0 0,-1 0 0,1-1 0,0 0 0,0-1 0,0 0 0,0 0 0,-1-1 0,1-1 0,-1 0 0,0 0 0,0 0 0,11-9 0,-10 5 0,-1 0 0,-1 0 0,1-1 0,-1 0 0,-1-1 0,0 1 0,0-2 0,-1 1 0,0-1 0,-1 0 0,0 0 0,0 0 0,-2-1 0,4-15 0,-5 17 0,0 0 0,-1 1 0,0-1 0,-1 0 0,-1 0 0,1 0 0,-5-19 0,4 21 0,-1 1 0,-1 0 0,0 0 0,0 1 0,0-1 0,-1 0 0,1 1 0,-2 0 0,1 0 0,-1 0 0,-7-7 0,7 8 0,-1 0 0,-1 0 0,1 1 0,-1-1 0,0 1 0,0 1 0,0-1 0,-14-3 0,9 4 0,1 0 0,-1 1 0,0 0 0,0 1 0,-16 1 0,6 1 0,1 2 0,0 0 0,0 1 0,0 1 0,1 2 0,-25 9 0,21-5-105,0 2 0,0 0 0,1 1 0,1 2 0,0 0 0,1 1 0,1 1 0,1 1 0,1 1 0,0 0 0,1 2 0,-16 28 0,2 6-6721</inkml:trace>
</inkml:ink>
</file>

<file path=ppt/ink/ink1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45:41.2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24575,'1'7'0,"-1"0"0,1 0 0,1 0 0,2 9 0,2 7 0,120 467-777,34-10 159,34 15 353,-179-457 279,-9-22 187,-2-7 980,-4-26-917,-1-9-264,1 1 0,2 0 0,0 0 0,2 0 0,1 0 0,11-37 0,-14 56 0,1 0 0,-1 0 0,1 0 0,0 1 0,7-11 0,-8 14 0,0 0 0,-1 0 0,1 1 0,0-1 0,0 0 0,0 1 0,0 0 0,0-1 0,0 1 0,1 0 0,-1 0 0,0 0 0,1 0 0,-1 1 0,1-1 0,-1 1 0,1-1 0,2 1 0,3 0 0,0 0 0,0 1 0,0 0 0,0 1 0,0 0 0,0 0 0,0 0 0,7 4 0,8 5 0,27 18 0,-13-6 40,-2 3 0,64 58 0,51 73-1525,-134-141-5341</inkml:trace>
</inkml:ink>
</file>

<file path=ppt/ink/ink1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45:41.6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24575,'2'5'0,"22"34"0,-3 0 0,20 53 0,-25-54 0,161 390 0,-164-390 0,-29-90 0,2 0 0,-10-70 0,21 103 0,1-1 0,1 0 0,1 0 0,1 0 0,3-25 0,-2 35 0,0 1 0,1 0 0,0 0 0,0 0 0,0 0 0,2 0 0,-1 0 0,1 1 0,0 0 0,0 0 0,1 1 0,14-15 0,-13 16 0,0 0 0,1 1 0,0-1 0,0 1 0,0 1 0,1-1 0,0 2 0,-1-1 0,2 1 0,-1 0 0,0 1 0,0 0 0,1 1 0,-1 0 0,1 0 0,14 1 0,-7 2 0,1 0 0,0 1 0,-1 1 0,1 0 0,-1 2 0,0 0 0,30 15 0,16 16-1365,-9 0-5461</inkml:trace>
</inkml:ink>
</file>

<file path=ppt/ink/ink1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45:41.9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24575,'0'0'0,"0"6"0,4 18 0,4 33 0,8 30 0,4 36 0,5 32-2178,2 14 2178,-1 4 0,1 1 0,-4-5 0,-3-16 0,-4-23 0,-1-23 181,-5-23-181,-3-22 0,-3-21-6194</inkml:trace>
</inkml:ink>
</file>

<file path=ppt/ink/ink1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45:42.3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30 24575,'0'-1'0,"0"0"0,0 1 0,0-1 0,0 0 0,0 1 0,1-1 0,-1 0 0,0 0 0,0 1 0,1-1 0,-1 0 0,0 1 0,1-1 0,-1 1 0,0-1 0,1 0 0,-1 1 0,1-1 0,2-1 0,0 0 0,0 0 0,0 1 0,0-1 0,0 1 0,0 0 0,0 0 0,0 0 0,1 0 0,-1 0 0,0 1 0,1 0 0,5 0 0,-6-1 0,18 1-5,1 0 0,0 1-1,-1 1 1,0 1 0,1 1 0,-1 1-1,24 9 1,3 3-274,-1 3 0,45 25 0,-48-20 262,-1 2-1,0 1 1,-3 2-1,0 2 1,-2 2-1,-1 1 0,-2 2 1,-2 1-1,53 80 1,-71-94 17,-1 1 0,-1 1 0,-2 1 0,0 0 0,-2 0 0,-1 0 0,-1 1 0,-1 1 0,-2-1 0,0 1 0,-2 0 0,-3 41 0,-4-25 0,-1 0 0,-3 0 0,-2-1 0,-1-1 0,-37 84 0,-1-24 0,-72 111 0,91-164-1190,9-17-4757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2:21.7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24575,'0'0'0,"5"4"0,16 6 0,36 14 0,43 15 0,35 11 0,27 1-2392,14-9 2392,-2-13 0,-17-22 0,-27-21 0,-36-8-5799</inkml:trace>
</inkml:ink>
</file>

<file path=ppt/ink/ink1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45:42.8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435 1 24575,'0'0'0,"0"0"0,-3 0 0,-3 3 0,0 1 0,0 0 0,-10 8 0,3-1 0,-337 263 0,342-268 0,2 0 0,-1-1 0,-6 9 0,16-17 0,0 0 0,0 0 0,1 0 0,-1 0 0,1 1 0,0-1 0,5-2 0,-6 4 0,0 0 0,-1 0 0,1 0 0,0 0 0,0 0 0,0 0 0,0 1 0,0 0 0,0-1 0,0 1 0,0 0 0,0 0 0,5 1 0,0 2 13,0 0-1,0 0 1,-1 1-1,1 0 1,-1 0 0,0 1-1,0 0 1,10 9-1,46 51-1425,-62-64 1348,34 39-6761</inkml:trace>
</inkml:ink>
</file>

<file path=ppt/ink/ink1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45:43.4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 1 24575,'0'3'0,"-5"47"0,2 1 0,8 94 0,-4-126 0,1 0 0,1 0 0,1 0 0,1 0 0,0 0 0,1-1 0,10 19 0,-12-29 0,0 0 0,1-1 0,0 0 0,0 0 0,0 0 0,1-1 0,0 0 0,0 0 0,1 0 0,0-1 0,0 0 0,0 0 0,0 0 0,1-1 0,0 0 0,0-1 0,0 0 0,9 2 0,-10-3 0,1-1 0,-1 1 0,1-2 0,0 1 0,-1-1 0,1 0 0,0-1 0,0 0 0,-1 0 0,1-1 0,-1 1 0,1-2 0,-1 1 0,0-1 0,0 0 0,0-1 0,0 0 0,-1 0 0,1 0 0,-1-1 0,0 1 0,0-2 0,5-5 0,3-5 0,-2 0 0,0 0 0,-1-1 0,0-1 0,-1 1 0,-1-2 0,-1 1 0,-1-2 0,5-20 0,-2 87 0,36 338-712,-17 3-189,-17-104-584,-24-2 1011,9-255 457,-1-1 0,-1-1 1,-1 1-1,-13 33 0,16-52 75,0 0 0,-1 0 0,0 0 0,0-1 0,0 0 0,-1 0 0,-8 10 0,10-14-5,1 0-1,-1 1 1,0-1 0,0 0-1,0-1 1,0 1 0,0-1-1,-1 1 1,1-1 0,0 0 0,-1 0-1,1 0 1,-1-1 0,1 1-1,0-1 1,-1 0 0,1 0-1,-5 0 1,3-1 41,1 1 1,-1-1 0,1-1-1,0 1 1,-1-1-1,1 1 1,0-1-1,0-1 1,0 1-1,-5-4 1,2 1 17,0-1 0,1 0 0,-1-1 0,-8-11 0,3 0-123,0-1 1,1 0-1,1 0 1,1-1 0,1 0-1,0-1 1,2 0 0,0 0-1,1 0 1,2-1-1,-2-26 1,3 11-11,2-1 0,2 1 1,1-1-1,1 1 0,19-66 0,-4 40-387,3 1 0,34-66-1,-7 33-5716</inkml:trace>
</inkml:ink>
</file>

<file path=ppt/ink/ink1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45:44.4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112 1 24575,'0'14'0,"0"17"0,-1 51 0,0-73 0,0-1 0,-1 0 0,0 0 0,0 1 0,0-1 0,-1 0 0,-6 10 0,9-16 0,-1-1 0,0 0 0,1 0 0,-1 1 0,0-1 0,0 0 0,0 0 0,0 0 0,0 0 0,0 0 0,0 0 0,0 0 0,-1-1 0,1 1 0,0 0 0,-1 0 0,1-1 0,0 1 0,-3 0 0,3-1 0,-1 0 0,1 0 0,-1 0 0,1-1 0,0 1 0,-1 0 0,1-1 0,-1 1 0,1 0 0,0-1 0,0 0 0,-1 1 0,1-1 0,0 0 0,0 0 0,-2-1 0,-1-1 0,1 0 0,-1-1 0,1 0 0,0 0 0,0 0 0,0 0 0,1 0 0,0-1 0,-1 1 0,0-6 0,1 3 0,0 1 0,0-1 0,1 0 0,0-10 0,1 13 0,0 1 0,0 0 0,0 0 0,0 0 0,1-1 0,0 1 0,-1 0 0,1 0 0,0 0 0,1 0 0,2-5 0,-3 7 0,-1 0 0,1 1 0,-1-1 0,1 0 0,-1 1 0,1-1 0,0 0 0,-1 1 0,1-1 0,0 1 0,0-1 0,-1 1 0,1 0 0,0-1 0,0 1 0,0 0 0,0 0 0,-1-1 0,1 1 0,0 0 0,1 0 0,0 0 0,1 0 0,-1 1 0,0-1 0,1 1 0,-1-1 0,0 1 0,0 0 0,3 1 0,9 6 0,-1 0 0,0 1 0,0 0 0,-1 1 0,21 23 0,-1 0-95,-3 2 0,-1 2 0,-1 0 0,-3 1 0,-1 2 0,-1 0 0,-3 2 0,-1 0 0,-2 1 0,10 45 0,-12-31 76,-3 1 0,-3 0 0,-2 0 0,-3 1 0,-2 0 0,-2-1 0,-14 81 0,8-98 19,-13 44 0,15-67 0,-2 0 0,0 0 0,-1-1 0,-16 26 0,22-39 0,-1 1 0,-1-1 0,1 0 0,0 0 0,-1 0 0,0 0 0,0-1 0,-7 5 0,9-7 0,1 0 0,-1 0 0,0 0 0,0-1 0,0 1 0,1-1 0,-1 1 0,0-1 0,0 0 0,0 0 0,0 0 0,0 0 0,0 0 0,1 0 0,-1 0 0,0 0 0,0-1 0,0 1 0,0-1 0,0 0 0,1 1 0,-1-1 0,0 0 0,1 0 0,-4-2 0,-1-2-2,1 0 1,0 0-1,0 0 0,0 0 1,0-1-1,1 0 1,0 0-1,-6-11 0,1-2 109,-12-36 1,12 26 378,-7-39 1,14 52-482,0 0 0,0-1 0,2 1-1,1-18 1,-1 30-5,1 1 0,-1 0 0,1 0 0,-1 0 0,1 0 0,0 0 0,1 0 0,-1 0 0,2-3 0,-2 5 0,0 0 0,0 0 0,0 0 0,-1 0 0,1 0 0,1 0 0,-1 0 0,0 0 0,0 0 0,0 1 0,0-1 0,1 1 0,-1-1 0,0 1 0,0-1 0,1 1 0,-1-1 0,1 1 0,-1 0 0,0 0 0,1 0 0,-1 0 0,2 0 0,3 1 0,1 0 0,-1 0 0,0 1 0,0 0 0,0 0 0,0 0 0,0 1 0,-1-1 0,10 8 0,3 2 0,23 22 0,-4 2-273,-1 0 0,-3 3 0,-1 1 0,39 61 0,-52-69-6553</inkml:trace>
</inkml:ink>
</file>

<file path=ppt/ink/ink1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45:44.8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54 285 24575,'3'9'0,"-1"-5"0,0 0 0,1 0 0,-1 0 0,1-1 0,0 0 0,1 1 0,-1-1 0,0 0 0,6 3 0,6 4 0,17 8 0,-16-9 0,1-1 0,0 0 0,1-1 0,-1-2 0,35 8 0,-45-12 0,1 0 0,0-1 0,-1 0 0,1 0 0,-1-1 0,1 0 0,10-3 0,-13 3 0,1-1 0,-1 0 0,0-1 0,0 1 0,0-1 0,0 0 0,0 0 0,0-1 0,-1 1 0,8-9 0,-6 6 0,-1-1 0,1 0 0,-1-1 0,-1 1 0,1-1 0,-1 0 0,-1 0 0,0 0 0,0 0 0,0-1 0,-1 0 0,0 1 0,-1-1 0,0 0 0,0 1 0,-1-1 0,-1-13 0,0 12 0,-1-1 0,0 1 0,0 1 0,-1-1 0,-1 0 0,1 1 0,-2 0 0,1-1 0,-1 2 0,-1-1 0,1 0 0,-2 1 0,1 0 0,-15-13 0,13 14 0,1 1 0,-1 0 0,-1 0 0,1 1 0,-1 0 0,0 1 0,0-1 0,-13-3 0,15 6 0,0 1 0,1 0 0,-1 0 0,0 0 0,0 1 0,0 0 0,0 0 0,1 0 0,-1 1 0,0 0 0,0 1 0,1 0 0,-8 2 0,1 2-59,1 0 0,0 0-1,0 2 1,1-1-1,0 1 1,0 1 0,1 0-1,0 0 1,0 1 0,1 1-1,1-1 1,-1 1 0,2 1-1,0 0 1,0 0-1,1 0 1,1 0 0,0 1-1,0 0 1,1 0 0,1 1-1,-3 22 1,5 4-6767</inkml:trace>
</inkml:ink>
</file>

<file path=ppt/ink/ink1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45:45.2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116 0 24575,'0'0'0,"0"0"0,0 5 0,6 38 0,-2 0 0,-3 58 0,-11-1 0,-27 107 0,15-92 0,11-53-115,-33 223-1135,42-251-5576</inkml:trace>
</inkml:ink>
</file>

<file path=ppt/ink/ink1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45:45.6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0,0 0 0,1 12 0,9-6-1365,-3-1-5461</inkml:trace>
</inkml:ink>
</file>

<file path=ppt/ink/ink1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45:46.2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57 0 24575,'0'5'10,"0"-1"0,-1 0 0,0 0 0,0 0 0,0 0 0,0 0 0,-1 0 0,1-1 0,-1 1 0,0 0 0,-4 4 0,2-2-222,0-1 0,-1 1 0,1-1-1,-1-1 1,0 1 0,-7 4 0</inkml:trace>
</inkml:ink>
</file>

<file path=ppt/ink/ink1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47:23.2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455 1 24575,'-9'3'0,"0"-1"0,1 2 0,-1 0 0,1 0 0,0 0 0,0 1 0,-9 7 0,-4 6 0,-23 24 0,9-6-44,2 2 0,1 1 0,2 1 1,2 2-1,1 1 0,3 1 0,-27 64 0,40-75-5,0 0 1,2 0 0,2 1-1,-6 61 1,11-67 32,2 1 1,1-1-1,1 0 0,2 1 1,0-1-1,12 37 0,-8-41 16,1-1 0,1 0 0,1-1 0,0 0 0,2 0 0,1-1 0,0-1 0,19 20 0,-9-15 0,1-1 0,1-2 0,1 0 0,1-2 0,38 22 0,-26-20-118,2-2-1,1-1 1,0-3-1,1-1 1,1-2-1,0-2 1,0-2 0,1-2-1,1-2 1,-1-2-1,53-4 1,29-11-894,-26-5-4043</inkml:trace>
</inkml:ink>
</file>

<file path=ppt/ink/ink1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47:23.8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24575,'0'0'0,"3"3"0,5 11 0,0 0 0,-2 1 0,8 21 0,-6-15 0,94 298-597,-22 9 164,10 37 101,31-12 105,-118-345 241,2 4 24,0 0-1,1 0 1,1 0-1,11 15 1,-18-26-18,0-1 1,0 0 0,0 1 0,0-1 0,0 0-1,0 0 1,1 1 0,-1-1 0,0 0 0,0 0 0,0 1-1,1-1 1,-1 0 0,0 0 0,0 0 0,1 0-1,-1 1 1,0-1 0,0 0 0,1 0 0,-1 0-1,0 0 1,0 0 0,1 0 0,-1 0 0,0 1 0,1-1-1,-1 0 1,0 0 0,1 0 0,-1 0 0,0 0-1,0-1 1,1 1 0,-1 0 0,0 0 0,1 0-1,-1 0 1,0 0 0,0 0 0,1 0 0,-1 0 0,0-1-1,0 1 1,1 0 0,-1 0 0,0 0 0,0-1-1,1 1 1,-1 0 0,0-1 0,6-16 194,-5 16-188,35-183 38,-15 69-67,-18 98 2,5-26 0,27-78 0,-34 116 0,1 0 0,0 1 0,1-1 0,-1 1 0,1 0 0,0 0 0,0 0 0,4-5 0,-5 8 0,0-1 0,0 1 0,-1-1 0,1 1 0,0 0 0,0 0 0,0 0 0,1 0 0,-1 1 0,0-1 0,0 0 0,0 1 0,0-1 0,1 1 0,-1 0 0,0 0 0,1 0 0,-1 0 0,0 0 0,3 1 0,5 2 0,-1-1 0,0 1 0,0 1 0,0 0 0,-1 0 0,1 1 0,-1 0 0,0 0 0,8 7 0,2 3 0,-1 2 0,24 27 0,70 106-1039,-106-144 713,25 39-6500</inkml:trace>
</inkml:ink>
</file>

<file path=ppt/ink/ink1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47:24.2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1 24575,'0'0'0,"-2"2"0,0 12 0,0 20 0,4 22 0,7 21 0,12 17 0,12 16 0,8 5-728,2-9 728,0-12 0,-1-16 0,-7-20 0,-8-20-7463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46:37.4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95 24575,'0'0'0,"2"0"0,8 0 0,14 0 0,16-2 0,19-1 0,17-2 0,16-1 0,5-2 0,-4-2 0,-10-2 0,-14-2 0,-13 0 0,-14 2 0,-14 4-8191</inkml:trace>
  <inkml:trace contextRef="#ctx0" brushRef="#br0" timeOffset="1">90 965 24575,'0'0'0,"4"-2"0,10 0 0,19-3 0,26-3 0,24-7 0,17-4 0,9-10 0,-5-8 0,-20 2-8191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2:22.1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24575,'4'3'0,"115"88"0,-49-41 0,57 47-852,213 211 0,-307-272 753,-1 1 0,44 69 0,-60-78 49,0 0 0,-2 1 1,-2 0-1,0 1 1,7 32-1,-10-19 95,-2 0 0,-1 0 0,-3 1 0,-2 59 0,-25 172-463,11-160-371,4-20-4121</inkml:trace>
</inkml:ink>
</file>

<file path=ppt/ink/ink1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47:24.5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273 358 24575,'0'-16'0,"0"-15"0,-8-55 0,6 73 0,-1-1 0,-1 0 0,0 1 0,-1 0 0,-1 0 0,-9-17 0,9 20 0,0 1 0,-1-1 0,0 1 0,-1 0 0,0 1 0,0 0 0,-1 0 0,-11-7 0,15 11 0,-1 1 0,1 0 0,-1 0 0,0 0 0,0 1 0,0-1 0,0 2 0,0-1 0,-1 1 0,1-1 0,0 2 0,-1-1 0,1 1 0,-1 0 0,1 0 0,-8 2 0,12-2 0,1 0 0,-1 1 0,0-1 0,1 0 0,-1 1 0,1-1 0,-1 1 0,1 0 0,-1-1 0,1 1 0,-1 0 0,1 0 0,0 0 0,-1 0 0,1 0 0,0 0 0,0 1 0,0-1 0,0 0 0,0 1 0,0-1 0,0 0 0,0 1 0,0-1 0,1 1 0,-1-1 0,1 1 0,-1 0 0,1-1 0,-1 1 0,1 2 0,0-1 0,1 1 0,-1-1 0,1 1 0,0-1 0,0 0 0,0 1 0,0-1 0,0 0 0,1 0 0,0 1 0,0-1 0,-1 0 0,2-1 0,3 6 0,2 1 0,1-1 0,0-1 0,0 1 0,0-1 0,15 8 0,-3-5 0,-1 0 0,26 8 0,-5-5-239,1-2-1,1-2 0,61 5 1,132-6-1809,-96-12-3137</inkml:trace>
</inkml:ink>
</file>

<file path=ppt/ink/ink1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47:24.9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24575,'0'0'0,"0"4"0,1 37 0,11 61 0,-5-52 0,99 686-1896,-39-280 1894,17 294-1324,-80-665-3641</inkml:trace>
</inkml:ink>
</file>

<file path=ppt/ink/ink1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47:25.2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1 369 24575,'0'0'0,"0"0"0,0 0 0,0-2 0,7-4 0,22-9 0,29-12 0,29-9 0,32-14 0,27-10-1675,9-5 1675,-12 5 0,-31 12-6516</inkml:trace>
</inkml:ink>
</file>

<file path=ppt/ink/ink1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47:25.6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292 248 24575,'3'6'0,"23"35"0,1-1 0,42 46 0,-21-28 0,109 159-624,-127-169 577,-2 1 1,38 94-1,-56-117 45,-2 0 1,-1 1-1,-1 0 0,4 54 1,-9-59 1,-1 0 0,-1 1 0,-1-1 0,-1 0 0,-1 0 0,-11 33 0,6-29 18,-1-1 0,-2 0 0,0 0 0,-2-1 0,-24 32 0,17-29-287,-1-1 0,-1-2 0,-2 0 0,-27 21 0,-7-2-5913</inkml:trace>
  <inkml:trace contextRef="#ctx0" brushRef="#br0" timeOffset="1">1 629 24575,'0'0'0,"2"-2"0,4-4 0,9-9 0,18-16 0,26-21 0,35-20 0,26-12 0,25-5-1916,22 4 1916,9 6 0,-11 13 0,-35 18-6275</inkml:trace>
</inkml:ink>
</file>

<file path=ppt/ink/ink1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47:26.0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121 349 24575,'1'0'0,"0"1"0,0-1 0,0 1 0,-1-1 0,1 1 0,0-1 0,0 1 0,-1 0 0,1-1 0,0 2 0,4 4 0,19 13 0,0-2 0,1 0 0,1-2 0,30 14 0,-49-26 0,-1 0 0,1-1 0,-1 0 0,1 0 0,0-1 0,-1 0 0,1 0 0,0-1 0,7 1 0,-9-2 0,-1 1 0,0-1 0,0 0 0,0 0 0,0 0 0,0 0 0,0-1 0,0 0 0,0 1 0,-1-1 0,1-1 0,-1 1 0,1 0 0,-1-1 0,0 0 0,3-3 0,-2 1 0,0-1 0,0 1 0,-1-1 0,1 0 0,-1 0 0,-1 0 0,1 0 0,-1 0 0,-1-1 0,1 1 0,-1 0 0,0-1 0,0 0 0,-1 1 0,0-1 0,0-7 0,-2-2 0,0 1 0,0-1 0,-2 1 0,0 0 0,-11-26 0,8 25 0,0 1 0,-1 0 0,-1 0 0,0 1 0,-1 0 0,-1 0 0,0 2 0,-22-21 0,24 26 0,1 0 0,-2 1 0,1 0 0,-1 0 0,0 1 0,0 0 0,-1 1 0,1 0 0,-1 0 0,0 1 0,0 1 0,0 0 0,0 0 0,-13 1 0,13 1-124,-1 0 0,1 1 0,-1 0 0,1 1 0,-1 0 0,1 1-1,0 0 1,0 1 0,0 0 0,-18 11 0,5 2-6702</inkml:trace>
</inkml:ink>
</file>

<file path=ppt/ink/ink1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47:26.6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380 0 24575,'-1'1'0,"0"-1"0,0 1 0,0-1 0,0 1 0,0 0 0,0-1 0,0 1 0,0 0 0,0 0 0,0 0 0,0 0 0,-1 1 0,-1 2 0,-85 83 0,-86 111 0,173-197 0,-16 20 0,1-1 0,0 2 0,-23 47 0,37-65 0,0 0 0,0 0 0,1 1 0,0-1 0,0 0 0,0 1 0,0 5 0,1-8 0,0 0 0,0 1 0,0-1 0,1 0 0,-1 0 0,1 0 0,-1 0 0,1 0 0,0 0 0,0 0 0,0-1 0,0 1 0,0 0 0,0 0 0,0-1 0,1 1 0,1 2 0,3 0 0,-1 0 0,1 0 0,-1 0 0,1-1 0,0 0 0,1 0 0,-1 0 0,0-1 0,1 0 0,10 2 0,10 1 0,36 1 0,-58-6 0,234 6-18,10 1 113,-194-2-576,1 2 1,76 20-1,-69-9-6345</inkml:trace>
</inkml:ink>
</file>

<file path=ppt/ink/ink1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47:27.0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107 0 24575,'0'0'0,"0"0"0,-2 2 0,-2 6 0,-5 15 0,-4 19 0,-4 16 0,-1 8 0,1 13 0,3 16 0,4 12 0,8 5 0,11-1 0,12-4 0,14-7 0,9-15 0,-4-22-8191</inkml:trace>
</inkml:ink>
</file>

<file path=ppt/ink/ink1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47:27.4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182 362 24575,'120'2'0,"68"-1"0,-145-3 0,0-2 0,55-13 0,-77 12 0,0 0 0,27-13 0,-41 15 0,1-1 0,-1 0 0,0 0 0,0 0 0,-1-1 0,1 0 0,-1-1 0,0 1 0,6-9 0,-10 11 0,1 0 0,-2 0 0,1 0 0,0-1 0,-1 1 0,1 0 0,-1-1 0,0 1 0,0-1 0,0 0 0,-1 1 0,1-1 0,-1 0 0,0 1 0,0-1 0,0 0 0,0 1 0,-1-1 0,0 1 0,1-1 0,-1 0 0,-1 1 0,1-1 0,-3-5 0,-1 1 0,1 0 0,-1 1 0,-1 0 0,1 0 0,-1 0 0,0 1 0,-1 0 0,0 0 0,-10-7 0,1 2 0,-1 2 0,1 0 0,-2 1 0,1 1 0,-29-8 0,6 6 0,-61-8 0,72 13 0,-1 2 0,0 1 0,0 1 0,0 2 0,0 1 0,-29 7 0,44-6 0,-1 0 0,1 1 0,1 0 0,-1 1 0,1 1 0,0 1 0,0 0 0,1 0 0,0 2 0,1-1 0,0 2 0,0-1 0,-10 14 0,14-14-151,1 0-1,0 0 0,1 1 0,0 0 1,0 0-1,1 1 0,1-1 1,-5 16-1,1 21-6674</inkml:trace>
</inkml:ink>
</file>

<file path=ppt/ink/ink1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47:27.7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238 1 24575,'0'0'0,"0"0"0,0 4 0,-2 6 0,-3 10 0,-1 13 0,-5 14 0,-6 17 0,-5 22 0,-7 16 0,-6 10 0,-5 2-721,1-12 721,7-23-7470</inkml:trace>
</inkml:ink>
</file>

<file path=ppt/ink/ink1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47:28.2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0,0 0 0,0 0 0,0 0 0,0 0 0,0 0 0,0 0 0,0 0 0,0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2:22.6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493 19 24575,'-4'-3'0,"0"2"0,1-1 0,-1 1 0,0 0 0,0 0 0,0 0 0,0 1 0,-4-1 0,-3 0 0,-15-2 0,1 1 0,-1 1 0,0 1 0,0 2 0,-39 6 0,55-6 0,1 0 0,-1 1 0,1 1 0,-1-1 0,1 1 0,1 1 0,-1 0 0,0 0 0,1 1 0,0-1 0,1 2 0,-1-1 0,1 1 0,0 1 0,1-1 0,0 1 0,-11 17 0,11-13 1,0 1 0,1 0 0,0 0 0,1 1 0,-5 22 0,5-10-86,2 0 0,0 36 1,5-14-414,10 65 1,52 168-248,21-1-325,-13-47 308,-12 0 441,-50-176 145,-2 0 1,2 66-1,-10-91 88,-2 0 1,-2 0-1,0 1 0,-2-1 0,-12 39 0,5-34 44,-2 0 1,-2 0-1,-1-2 0,-2 0 0,-28 39 0,-129 148 1355,169-213-1138,-3 3 405,4-6-216,1 1 0,-1 0-1,1 0 1,-5 10-1,9-16-318,1 0 0,0-1 0,-1 1-1,1 0 1,0 0 0,0 0 0,-1 0-1,1 0 1,0 0 0,0 0 0,0 0 0,0 0-1,0 0 1,0 0 0,0 0 0,1 0-1,-1 0 1,0-1 0,0 1 0,1 1-1,0 0-13,1 0 0,-1-1 0,0 1 0,1 0 0,-1-1 0,1 0 0,-1 1 0,4 1 0,14 9 55,1-1 0,0-1-1,1-1 1,26 7 0,-6-1-74,24 10-19,73 41-1,-104-47-209,-2 2 0,0 0 1,52 48-1,-58-43 186,-1 1 1,-2 2-1,0 0 1,-2 1-1,-1 1 0,-2 1 1,-1 1-1,-1 0 1,-2 1-1,-2 1 1,-1 0-1,-1 1 1,-2 0-1,5 57 1,-9-34-360,-3 0 1,-3 0 0,-14 92-1,-49 174 475,44-233-145,17-72 62,-58 321 0,58-300 0,1-1 0,3 1 0,1-1 0,2 1 0,2-1 0,15 62 0,-10-69 0,1 0 0,2 0 0,1-2 0,2 0 0,28 43 0,-20-42 0,1 0 0,1-1 0,2-2 0,51 43 0,100 56-877,9-15-3510</inkml:trace>
</inkml:ink>
</file>

<file path=ppt/ink/ink1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47:28.9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0,0 0 0,0 0 0,0 0 0,0 0 0,12 0-1365,-7 0-5461</inkml:trace>
</inkml:ink>
</file>

<file path=ppt/ink/ink1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47:29.4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111 1 24575,'-6'7'0,"5"-5"0,-25 47 0,17-32 0,-14 23 0,20-35 0,0 0 0,-1-1 0,0 1 0,0-1 0,-1 0 0,1 0 0,-1 0 0,-8 4 0,12-7-1365</inkml:trace>
</inkml:ink>
</file>

<file path=ppt/ink/ink1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47:30.2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152 1 24575,'-69'0'0,"56"13"0,6-6-119,2-1-59,-1 0 0,0 0 0,0-1 0,-1 0 0,1 0 0,-13 6 0,12-8-6648</inkml:trace>
</inkml:ink>
</file>

<file path=ppt/ink/ink1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49:49.2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24575,'0'4'0,"4"14"0,8 50 0,11 67 0,6 51 0,5 35-3982,0 10 3982,-1-6 0,-3-19 0,-5-34 0,-5-43 97,-2-43-97,0-39 0,-4-26-4306</inkml:trace>
</inkml:ink>
</file>

<file path=ppt/ink/ink1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49:49.6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24575,'9'9'0,"166"173"-40,-12 16-1300,-98-103 1168,93 177-1,-120-192 196,-3 3 0,44 155 0,-68-186 46,-1 0-1,-3 1 0,2 94 0,-11-73-522,-4 1 0,-15 74 0,-1-35-4992</inkml:trace>
</inkml:ink>
</file>

<file path=ppt/ink/ink1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49:49.9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1543 24575,'0'-8'0,"2"-7"0,0 0 0,6-19 0,5-9-30,1 1-1,2 1 0,2 0 1,29-49-1,-3 19-969,77-96 0,-33 62 386,5 4-1,4 4 1,142-111-1,-146 138 347,3 4-1,2 5 1,3 3-1,139-56 1,-180 90-327,114-29 1,-145 47 492,1 1 0,0 1 0,0 2 0,0 0 1,60 6-1,-74-1 97,0 0 0,0 0 0,0 2 1,-1 0-1,0 1 0,0 0 0,0 1 0,-1 1 1,0 0-1,0 1 0,-1 1 0,0 0 0,-1 0 1,0 1-1,0 1 0,-1 0 0,-1 1 0,0 0 1,15 28-1,-11-15-24,21 55 1,-4 19-256,-31-100 283</inkml:trace>
</inkml:ink>
</file>

<file path=ppt/ink/ink1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49:50.3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1040 35 24575,'-6'-2'0,"-18"-5"0,1 0 0,-1 2 0,-40-4 0,-77 5 0,-118 21-807,198-8 702,0 3 0,-72 24 0,109-28 94,1 0 0,0 2 0,1 0 1,0 2-1,0 0 0,-20 17 1,36-25 8,0 1 1,1 0 0,-1 1-1,1-1 1,0 1 0,0 0-1,1 1 1,0-1 0,0 1-1,0-1 1,-3 11-1,6-13 3,0 1-1,0-1 0,1 1 0,-1-1 0,1 0 0,0 1 0,0-1 0,0 1 0,1-1 0,0 1 0,0-1 0,0 1 0,0-1 0,0 0 0,1 0 0,0 0 0,0 0 0,0 0 0,1 0 1,4 6-1,1 0 0,1-1 0,0 1 0,0-1 0,1-1 0,17 11 0,5 2-169,55 25 0,253 90-1604,-113-50 1900,-10 16-89,-130-49 235,-73-43-241,-1 0 0,-1 1 0,22 23 0,-30-29-28,0 0-1,0 0 1,-1 1-1,1-1 1,-1 1-1,0 0 1,-1 0-1,1 0 0,-1 0 1,-1 1-1,1-1 1,1 12-1,-3-10 0,0 0-1,-1 1 0,0-1 1,0 0-1,-1 0 1,0 0-1,0 0 1,-1-1-1,-6 15 0,-4 2-2,0-1 0,-2 0 0,-18 22 0,-57 59 0,-75 63 1323,177-178-8149</inkml:trace>
</inkml:ink>
</file>

<file path=ppt/ink/ink1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49:50.8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24575,'17'6'0,"-1"2"0,-1 1 0,1 1 0,26 22 0,40 46 0,-30-21-178,-2 3-1,-3 1 1,-3 3 0,-3 1-1,55 116 1,-81-148 178,14 51 0,-25-72 0,-2 0 0,1 1 0,-2-1 0,1 1 0,-2-1 0,1 1 0,-4 19 0,3-29-1,-1 0 0,0 0 0,0 0 0,0 0 0,0 0 0,-3 4 0,4-6 18,0-1 1,0 1-1,-1-1 1,1 0 0,0 1-1,0-1 1,-1 0 0,1 1-1,0-1 1,-1 0 0,1 1-1,0-1 1,-1 0-1,1 0 1,-1 1 0,1-1-1,0 0 1,-1 0 0,1 0-1,-1 1 1,1-1-1,-1 0 1,1 0 0,0 0-1,-1 0 1,1 0 0,-1 0-1,1 0 1,-1 0 0,1 0-1,-1 0 1,1 0-1,-1 0 1,1-1 0,0 1-1,-1 0 1,1 0 0,-1 0-1,1-1 1,-1 1 0,1 0-1,0 0 1,-1-1-1,1 1 1,0 0 0,-1-1-1,1 1 1,0 0 0,0-1-1,-1 0 1,-1-1-1,1-1 1,-1 1 0,1-1-1,-1 0 1,1 1-1,0-1 1,0 0-1,0 0 1,1 0 0,-1-3-1,-2-33-35,3 37 21,0-22-3,1 0 0,1 0 0,1 0 0,2 0 0,0 0 0,16-42 0,-10 37 0,2 1 0,1 0 0,1 1 0,1 1 0,21-25 0,-24 35 0,0 1 0,2 0 0,0 2 0,1-1 0,0 2 0,1 0 0,0 1 0,1 1 0,0 0 0,0 1 0,20-5 0,-13 5 0,0 3 0,1 0 0,0 1 0,-1 1 0,1 2 0,1 1 0,-1 0 0,29 5 0,-42-3 0,1 1 0,-1 0 0,0 1 0,0 0 0,0 1 0,0 1 0,-1 0 0,0 1 0,0 0 0,0 1 0,-1 0 0,0 1 0,0 0 0,14 14 0,-13-9-682,18 27-1,1 11-6143</inkml:trace>
</inkml:ink>
</file>

<file path=ppt/ink/ink1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49:51.4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486 10 24575,'0'0'0,"0"0"0,0 0 0,-7-5 0,3 4 0,1 0 0,-1 0 0,0 0 0,1 1 0,-1-1 0,0 1 0,0 0 0,1 0 0,-1 0 0,-4 2 0,6-2 0,-20 3 0,0 0 0,1 2 0,0 1 0,-1 0 0,2 2 0,-1 0 0,-24 15 0,18-8 0,1 2 0,0 1 0,1 2 0,-34 32 0,48-41 0,1 1 0,0 0 0,0 0 0,-8 14 0,16-22 0,0 1 0,-1-1 0,2 1 0,-1-1 0,1 1 0,-1-1 0,0 8 0,2-9 0,0-1 0,0 1 0,0 0 0,0 0 0,1-1 0,-1 1 0,1 0 0,-1-1 0,1 1 0,0-1 0,0 1 0,0-1 0,1 1 0,1 2 0,0-1 0,1 0 0,-1 0 0,1-1 0,0 1 0,0-1 0,0 0 0,1 0 0,-1 0 0,1-1 0,0 1 0,-1-1 0,1 0 0,0 0 0,0-1 0,10 2 0,-2-1 0,1 0 0,-1-2 0,0 1 0,1-1 0,15-3 0,-4-1 0,-1-1 0,0-1 0,-1-1 0,0-1 0,0-1 0,22-13 0,124-81 0,-95 54 0,-66 44 0,-1 1 0,1-1 0,0 1 0,9-2 0,-14 5 0,0 0 0,0 0 0,0 1 0,0-1 0,0 1 0,1 0 0,-1 0 0,0 0 0,0 1 0,0-1 0,0 1 0,0-1 0,0 1 0,5 2 0,-2 0 0,0 0 0,-1 0 0,1 0 0,-1 1 0,0 0 0,8 8 0,26 32 0,-25-27 0,4 4 0,0-1 0,1 0 0,2-2 0,0-1 0,34 23 0,9-5-1365,-7-8-5461</inkml:trace>
</inkml:ink>
</file>

<file path=ppt/ink/ink1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49:51.7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24575,'4'6'0,"76"114"0,-12-11 0,19 38-432,128 230-975,-25 14 650,-117-211 757,-18-25-116,26 141-1281,-73-250-2685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2:23.8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178 0 24575,'0'0'0,"-2"0"0,-3 4 0,-5 11 0,-10 15 0,-10 19 0,-8 16 0,-2 2 0,7-10-8191</inkml:trace>
</inkml:ink>
</file>

<file path=ppt/ink/ink1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49:52.1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647 0 24575,'-16'13'0,"-69"67"0,-106 125-463,7 12-284,157-185 823,4-4-95,0-3 1,2 1 0,2 1 0,-22 38 0,38-61 12,1 1 0,-1 0 1,1 0-1,1 0 0,-1 0 0,1 0 0,-1 7 1,2-10 15,0 0 1,0 1-1,0-1 1,0 0-1,0 0 1,1 0-1,0 0 1,-1 0-1,1 0 1,0 0-1,0 0 1,0 0-1,0 0 1,0 0-1,0-1 1,1 1-1,-1 0 1,0-1-1,1 1 1,-1-1-1,3 2 1,4 3 135,0 0 1,1-1-1,18 9 1,34 11 191,-57-24-337,355 99-632,-317-90-84,44 10-6015</inkml:trace>
</inkml:ink>
</file>

<file path=ppt/ink/ink1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49:52.5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192 630 24575,'5'-3'0,"-1"-1"0,0 0 0,0 0 0,-1-1 0,1 1 0,-1-1 0,0 0 0,4-7 0,15-41 0,-19 44 0,12-30 0,-3-1 0,-1 0 0,7-48 0,-16 69 0,0 0 0,-1 0 0,-1 0 0,0 0 0,-2 1 0,0-1 0,-1 0 0,-1 1 0,-8-24 0,9 35 0,0 0 0,0 0 0,0 1 0,-1 0 0,0 0 0,0 0 0,-1 0 0,0 0 0,0 1 0,0 0 0,0 0 0,-9-6 0,9 8 0,0 1 0,0-1 0,-1 1 0,1-1 0,0 2 0,-1-1 0,1 0 0,-1 1 0,0 0 0,1 1 0,-1-1 0,0 1 0,0 0 0,1 0 0,-1 1 0,-6 1 0,5-1 0,1 1 0,0 0 0,0 0 0,0 0 0,1 1 0,-1-1 0,1 2 0,-1-1 0,1 0 0,0 1 0,0 0 0,0 0 0,1 1 0,-1-1 0,1 1 0,0 0 0,1 0 0,-1 0 0,-2 7 0,1-2 0,1-1 0,1 1 0,-1 1 0,2-1 0,-1 0 0,2 1 0,-1-1 0,1 1 0,1-1 0,1 20 0,1-10-23,2 1-1,0-1 1,0-1-1,2 1 1,1-1-1,0 0 0,2 0 1,0-1-1,18 28 1,-13-26-32,2 0 1,0 0-1,1-2 1,1 0-1,1-1 0,0-1 1,31 20-1,-25-21 15,0 0 0,1-2-1,0-1 1,1-1 0,1-1-1,-1-2 1,1 0 0,40 4-1,-14-7-1130,79-2 0,56-13-3599,-187 9 4726</inkml:trace>
</inkml:ink>
</file>

<file path=ppt/ink/ink1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49:52.8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24575,'0'6'0,"0"-1"0,1 0 0,-1 1 0,4 9 0,1 6 0,50 179 0,2-28-476,19 42-1429,-57-159 1410,235 688-2550,-188-519 2034,49 315 0,-94-358 738,-20-138 298</inkml:trace>
</inkml:ink>
</file>

<file path=ppt/ink/ink1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49:53.1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 24575,'4'-2'0,"5"0"0,1 0 0,0 1 0,0 1 0,0 0 0,0 0 0,19 4 0,-13-2 0,0 2 0,0 0 0,0 0 0,-1 2 0,1 0 0,-1 1 0,-1 0 0,1 1 0,-1 1 0,-1 0 0,0 1 0,0 0 0,0 1 0,-2 1 0,1 0 0,-2 0 0,1 1 0,-2 0 0,0 1 0,0 0 0,-2 1 0,1 0 0,-2 0 0,0 0 0,-1 1 0,-1-1 0,5 27 0,-7-18-49,-1 0 0,-1 0 0,0 1 0,-2-1 0,-1 0 1,-1 0-1,-13 40 0,1-17-82,-1-1 1,-43 78-1,22-61 131,-50 65 0,30-48 0,54-74 0,0 0 0,0 0 0,1 0 0,0 0 0,-5 14 0,7-18 0,1 1 0,0-1 0,-1 1 0,1 0 0,0-1 0,0 1 0,0 0 0,1-1 0,-1 1 0,1-1 0,-1 1 0,1 0 0,0-1 0,0 0 0,0 1 0,0-1 0,1 1 0,2 3 0,7 7 109,1 0-1,1 0 1,0-1-1,0-1 1,17 10-1,-30-21-106,356 236 139,-23-18-152,-285-182-1354,-14-10-5461</inkml:trace>
</inkml:ink>
</file>

<file path=ppt/ink/ink1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49:53.5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8 0,3 19 0,6 30 0,7 28 0,8 30 0,9 24 0,7 9-1420,3-6 1420,1-13 0,1-19 0,-4-27-65,-6-25 65,-10-23-6706</inkml:trace>
</inkml:ink>
</file>

<file path=ppt/ink/ink1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49:53.8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54 24575,'3'10'0,"1"0"0,0-1 0,1 1 0,7 11 0,0 1 0,-4-8 0,87 155 0,-71-132 0,1-1 0,42 47 0,-63-78 0,-1-2 0,1 1 0,-1 0 0,1-1 0,0 0 0,4 3 0,-7-5 0,0-1 0,-1 1 0,1-1 0,0 0 0,-1 0 0,1 1 0,0-1 0,-1 0 0,1 0 0,0 0 0,-1 0 0,1 0 0,0 0 0,0 0 0,-1 0 0,1 0 0,1-1 0,-1 1 0,-1 0 0,1-1 0,0 1 0,-1-1 0,1 0 0,0 1 0,-1-1 0,1 1 0,0-1 0,-1 0 0,1 0 0,-1 1 0,1-1 0,-1 0 0,0 0 0,1 0 0,-1-1 0,4-12 0,-1 0 0,-1-1 0,-1 1 0,0-1 0,-1-18 0,0 31 0,-12-235-319,8 185-727,-2-44-5780</inkml:trace>
</inkml:ink>
</file>

<file path=ppt/ink/ink1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49:54.2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404 711 24575,'0'-7'0,"-5"-28"0,-1 1 0,-2 0 0,-1 0 0,-2 1 0,-1 0 0,-24-45 0,23 54 0,-2 0 0,0 1 0,-1 1 0,-2 0 0,0 2 0,-1 0 0,-1 1 0,-36-27 0,42 36 0,-19-10 0,27 17 0,0 0 0,0 1 0,0 0 0,0 0 0,0 0 0,-10-1 0,16 3 0,-1 0 0,0 0 0,0-1 0,0 1 0,0 0 0,0 1 0,0-1 0,0 0 0,0 0 0,0 0 0,0 0 0,0 1 0,0-1 0,1 0 0,-1 1 0,0-1 0,0 1 0,0-1 0,1 1 0,-1-1 0,0 1 0,0 0 0,1-1 0,-1 1 0,0 0 0,1 0 0,-1-1 0,1 1 0,-1 0 0,1 0 0,0 0 0,-1 1 0,0 2 0,0-1 0,1 1 0,-1-1 0,1 1 0,0-1 0,0 1 0,1 6 0,2 5 0,0 0 0,2 0 0,-1-1 0,2 1 0,12 23 0,-2-8 0,32 42 0,-31-50 0,0-2 0,25 24 0,-30-32 0,1-1 0,1-1 0,0 0 0,26 13 0,-35-21 0,-1 0 0,1 0 0,-1-1 0,1 0 0,0 0 0,-1 0 0,1 0 0,0-1 0,0 1 0,-1-1 0,1-1 0,8 0 0,-9 1 0,-1 0 0,1 0 0,-1 0 0,1 0 0,0 1 0,-1 0 0,0 0 0,1 0 0,-1 0 0,1 0 0,-1 1 0,0-1 0,0 1 0,0 0 0,0 0 0,0 0 0,0 0 0,3 4 0,5 6 0,0 0 0,16 23 0,-16-20 0,2 2 0,-8-10 0,1 1 0,0-1 0,11 11 0,-17-17 0,0-1 0,0 0 0,0 0 0,0 0 0,1 1 0,-1-1 0,0 0 0,0 0 0,0 0 0,0 0 0,1 1 0,-1-1 0,0 0 0,0 0 0,1 0 0,-1 0 0,0 0 0,0 0 0,0 0 0,1 0 0,-1 0 0,0 0 0,0 0 0,1 0 0,-1 0 0,0 0 0,0 0 0,1 0 0,-1 0 0,0 0 0,0 0 0,0 0 0,1 0 0,-1 0 0,0 0 0,0 0 0,1 0 0,-1 0 0,0-1 0,0 1 0,0 0 0,0 0 0,1 0 0,-1 0 0,0-1 0,0 1 0,0 0 0,0 0 0,1 0 0,-1-1 0,0 1 0,3-18 0,-3 18 0,6-137 0,-4 37 0,37-276-2234,-23 270-3723</inkml:trace>
</inkml:ink>
</file>

<file path=ppt/ink/ink1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49:54.6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24575,'0'0'0,"4"0"0,16 4 0,18 3 0,3 0-8191</inkml:trace>
</inkml:ink>
</file>

<file path=ppt/ink/ink1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0:56.3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24575,'0'0'0,"0"2"0,4 12 0,5 23 0,3 23 0,1 20 0,0 10 0,1 6 0,-1 1 0,-1 0 0,0-2 0,-1-7 0,0-15 0,-1-20-8191</inkml:trace>
</inkml:ink>
</file>

<file path=ppt/ink/ink1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0:56.7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24575,'0'0'0,"0"4"0,0 9 0,4 13 0,5 22 0,6 23 0,9 21 0,8 15 0,4 11-792,1 3 792,-3 0 0,-6-7 0,-3-9 0,-5-17 0,-5-23-7399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2:24.3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24575,'0'0'0,"0"0"0,2 2 0,4 2 0,3 3 0,1-1-8191</inkml:trace>
</inkml:ink>
</file>

<file path=ppt/ink/ink1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0:57.1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1 213 24575,'6'-7'0,"5"0"0,0 1 0,1 1 0,14-6 0,-22 9 0,64-23-51,120-26 0,83 1-1635,136 5 1239,2 41 536,-341 9-5,1 3 0,105 26 0,-136-23-294,-1 1 0,-1 1 1,0 2-1,-1 2 0,65 41 0,-28-2-4828</inkml:trace>
</inkml:ink>
</file>

<file path=ppt/ink/ink1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0:57.5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24575,'1'3'0,"24"45"0,-6-11 38,209 384-1848,97 107-836,98 167 80,-337-537 2036,-7 3 0,114 339 0,-151-356 913</inkml:trace>
</inkml:ink>
</file>

<file path=ppt/ink/ink1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0:58.0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56 24575,'9'-3'0,"-4"0"0,18-6 0,-1 2 0,45-9 0,49 1 0,-91 13 0,0 1 0,-1 1 0,1 1 0,0 2 0,47 10 0,-61-10 0,-1 0 0,1 1 0,-1 1 0,0-1 0,0 1 0,0 1 0,-1 0 0,0 1 0,0-1 0,-1 2 0,0-1 0,0 1 0,0 0 0,-1 1 0,10 16 0,-10-13 1,-1 1 1,0 0-1,-1 0 0,0 1 0,-2-1 1,1 1-1,-1 0 0,-1 0 0,0 15 1,-1 4-65,-2 1 1,-8 57 0,-34 109-771,10-56 791,25-102 45,-3 62-1,10-81-22,2-1 0,0 0 0,1 0 1,1-1-1,7 24 0,-5-29 5,0 1 0,2-1 0,0 0 0,0-1 0,1 1 0,1-2-1,11 15 1,-1-7 15,0-1-1,1-1 1,1-1-1,1-1 1,1 0-1,0-2 0,35 18 1,-1-5-342,1-3 0,73 23 0,216 46 126,-291-81 226,-33-9-10,53 15 0,-65-16 0,1 1 0,-1-1 0,21 13 0,-28-15 19,-1 0 1,-1 0-1,1 1 0,0-1 0,0 1 1,-1-1-1,1 1 0,-1 0 1,0 0-1,0 0 0,0 0 0,0 0 1,-1 0-1,1 1 0,-1-1 1,0 0-1,0 1 0,0 0 1,0-1-1,0 1 0,-1-1 0,0 1 1,0 0-1,0 6 0,-2 1 42,0-1-1,-1 0 0,0 0 1,-1 0-1,0 0 0,0-1 1,-10 16-1,-3 1-77,-1 0 1,-2-1 0,-41 42-1,18-26-329,-56 40-1,47-44 70,0-2 1,-2-3-1,-67 30 1,62-37-4495</inkml:trace>
</inkml:ink>
</file>

<file path=ppt/ink/ink1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0:59.4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0 467 24575,'6'8'0,"80"132"11,24 35-195,233 283-637,-297-399 775,-32-41 46,9 10 0,-2 1 0,31 52 0,-50-76-5,0 0 0,1 0 1,-1 0-1,-1 0 1,1 0-1,-1 0 0,1 7 1,-2-10 34,0-1 0,0 1 0,0 0 0,0-1 0,0 1 1,-1-1-1,1 0 0,0 1 0,-1-1 0,1 1 0,-1-1 0,0 1 0,1-1 1,-1 0-1,0 0 0,0 1 0,0-1 0,0 0 0,0 0 0,0 0 1,0 0-1,0 0 0,0 0 0,-1 0 0,1 0 0,0-1 0,-1 1 1,1 0-1,-2 0 0,-2 1-20,-1-1 0,1 1 0,-1-1 0,1 0-1,-1-1 1,0 1 0,1-1 0,-1 0 0,0-1 0,1 1 0,-1-1 0,1 0 0,-1 0 0,1-1 0,-1 0 0,1 0 0,0 0 0,-8-5-1,3 1-10,1 0-1,0-1 0,0 1 1,0-2-1,1 1 0,1-1 1,-1-1-1,-10-14 0,11 11 2,-1-1 0,2 0 0,-1 0 0,2 0 0,0-1 0,0 1 0,-4-27 0,7 21 0,0 0 0,1 0 0,1 1 0,1-1 0,4-26 0,2 8 0,2 2 0,2-1 0,1 1 0,2 1 0,30-55 0,26-28 0,-61 105 0,1 0 0,-1 1 0,2 0 0,-1 0 0,2 1 0,23-16 0,-28 22 0,0 0 0,1 0 0,0 1 0,-1 0 0,1 0 0,0 1 0,1 0 0,10-1 0,-7 2 0,0 1 0,-1 0 0,1 1 0,0 0 0,15 4 0,-2 2 0,0 1 0,-1 1 0,0 1 0,39 23 0,69 55 1,-6 11 0,-19-14-123,71 43-270,10-16 181,-101-74 211,-76-34 0,1 0 0,-1-1 0,1-1 0,0 0 0,20 1 0,-28-3-2,-1 0-1,0 0 1,0 0-1,0-1 1,1 0-1,-1 1 1,0-1-1,0 0 1,0 0-1,0-1 1,4-2-1,-5 3 10,-1 0-1,0 0 1,1 0-1,-1 0 1,0-1 0,0 1-1,0 0 1,0-1-1,0 1 1,0-1-1,0 1 1,0-1-1,-1 0 1,1 1-1,-1-1 1,1 0 0,-1 1-1,1-1 1,-1 0-1,0 1 1,0-1-1,0-2 1,0 1 36,-1-1 1,1 1-1,-1 0 1,0 0-1,0 0 0,0 0 1,0 0-1,0 0 1,-1 1-1,0-1 1,-2-3-1,-2-2-16,0 1 0,-14-12 0,-5-2-27,-1 0 0,-2 3 0,-41-23 0,-94-37 0,-48-8 0,204 83 0,-2 0 0,1 0 0,-1-1 0,1 0 0,-1 0 0,-10-8 0,18 10 0,-1 1 0,0-1 0,0 0 0,1 0 0,-1 0 0,1 1 0,0-1 0,0-1 0,-1 1 0,1 0 0,0 0 0,1 0 0,-1 0 0,0-1 0,1 1 0,-1 0 0,1-1 0,0 1 0,0 0 0,0-1 0,0 1 0,0-1 0,0 1 0,0 0 0,1-1 0,0-2 0,2-4 0,0 1 0,1-1 0,0 0 0,0 1 0,1 0 0,0 0 0,1 0 0,11-13 0,6-2 0,31-25 0,-10 13 0,1 3 0,1 1 0,65-32 0,-69 43 0,0 2 0,2 1 0,-1 3 0,65-13 0,-86 23 0,0 1 0,1 1 0,43 1 0,-56 2 0,1 0 0,-1 1 0,0 0 0,1 0 0,-1 1 0,-1 1 0,1 0 0,0 0 0,-1 1 0,16 10 0,-11-4 0,1 1 0,-2 1 0,0 0 0,0 1 0,15 23 0,46 82 0,7 11 0,-71-116 0,2 0 0,-1-1 0,2 0 0,0-1 0,0 0 0,25 15 0,-18-15 0,0-1 0,1-1 0,0-1 0,0-1 0,1-1 0,0-1 0,0-1 0,1-1 0,-1 0 0,1-2 0,0-1 0,0-1 0,0 0 0,-1-2 0,1-1 0,0-1 0,34-10 0,-22 2 0,0-3 0,-1 0 0,-1-3 0,49-33 0,116-102 0,-29 20 0,-159 125 0,-2 3 0,-1 0 0,0-1 0,0 0 0,6-7 0,-11 11 0,0 0 0,0-1 0,-1 1 0,1-1 0,-1 1 0,0-1 0,0 0 0,0 1 0,0-1 0,0 0 0,0 0 0,-1 0 0,1 0 0,-1 0 0,0 0 0,0-4 0,-3-11 0,1 1 0,-2 1 0,-1-1 0,-11-30 0,-37-63 0,19 50-682,-63-86-1,59 96-6143</inkml:trace>
</inkml:ink>
</file>

<file path=ppt/ink/ink1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1:00.0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1 238 24575,'0'2'0,"0"0"0,1 0 0,-1 0 0,0 0 0,1 0 0,-1 0 0,2 3 0,3 7 0,43 168 0,24 77 0,-68-245 0,-7-27 0,-25-86 0,5 18 0,-18-111 0,31 86 0,9 89 0,2 0 0,0 0 0,6-31 0,-6 45 0,1-1 0,-1 1 0,1 0 0,0 0 0,1 0 0,-1 0 0,1 1 0,0-1 0,0 1 0,0-1 0,1 1 0,-1 0 0,1 1 0,0-1 0,0 0 0,1 1 0,-1 0 0,1 0 0,-1 0 0,1 1 0,6-3 0,1 1 0,0 1 0,0 0 0,0 0 0,1 1 0,0 0 0,-1 2 0,1-1 0,13 2 0,7 2-64,-1 2 0,1 1 0,-1 1-1,58 22 1,116 63-257,141 81-937,-300-150-5033</inkml:trace>
</inkml:ink>
</file>

<file path=ppt/ink/ink1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1:00.4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6 0,4 22 0,5 36 0,8 42 0,14 50 0,15 40-2570,20 34 2570,14 15-2875,5 2 2875,-3-10 0,-10-25 0,-11-31 0,-12-38-1073,-13-38 1073,-12-37-1673</inkml:trace>
</inkml:ink>
</file>

<file path=ppt/ink/ink1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1:00.7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142 837 24575,'5'-7'0,"25"-18"0,-16 14 0,0-1 0,-1-1 0,22-27 0,-20 19 0,-2-1 0,0-1 0,-1 0 0,16-46 0,-18 36 0,0-1 0,-3-1 0,4-38 0,-8 52 0,-2-1 0,-1 0 0,-1 0 0,-1 0 0,0 1 0,-2-1 0,-9-30 0,9 39 0,-1 1 0,0-1 0,-1 1 0,0-1 0,-1 2 0,0-1 0,-1 1 0,-1 0 0,1 1 0,-2 0 0,1 0 0,-22-16 0,26 23 0,0-1 0,0 1 0,0 0 0,-1 1 0,1-1 0,-1 1 0,0 0 0,0 1 0,0-1 0,0 1 0,-8-1 0,9 2 0,1 1 0,-1-1 0,1 1 0,0-1 0,-1 1 0,1 0 0,0 1 0,0-1 0,0 1 0,0 0 0,0 0 0,0 0 0,0 0 0,1 1 0,-1 0 0,-4 4 0,1 1 0,0-1 0,1 1 0,0 0 0,0 0 0,1 1 0,-5 10 0,2-3 0,2 0 0,-9 33 0,10-27-58,2 0 1,0 0-1,1 1 0,2-1 0,0 1 0,1-1 0,2 0 0,0 1 0,1-1 1,2 0-1,0-1 0,1 1 0,16 33 0,-10-29 8,2 0 0,0-1 0,2 0 0,1-2 0,0 0 0,2-1 0,1 0 0,0-2 0,1-1 0,33 22 0,-8-12-1202,94 42-1,61 10-3073</inkml:trace>
</inkml:ink>
</file>

<file path=ppt/ink/ink1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1:01.1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446 840 24575,'0'-3'0,"1"-1"0,-1 1 0,1 0 0,0 0 0,0 0 0,0 0 0,0 0 0,3-4 0,0-2 0,7-16 0,-2-1 0,0-1 0,-1 0 0,-2 0 0,-1 0 0,-1-1 0,-1 0 0,-2-49 0,-3 37 0,-2 0 0,-2 1 0,-1 0 0,-2 0 0,-1 1 0,-3 0 0,-28-61 0,36 88 0,-2 0 0,0 0 0,0 0 0,0 1 0,-2 0 0,1 1 0,-1-1 0,-14-9 0,18 15 0,0 0 0,-1 1 0,0-1 0,1 1 0,-1 1 0,-1-1 0,1 1 0,0 0 0,0 1 0,-1-1 0,1 1 0,-1 0 0,1 1 0,-1 0 0,0 0 0,1 0 0,-12 3 0,7-1 0,1 1 0,0 1 0,-1 0 0,2 0 0,-1 1 0,0 0 0,1 1 0,0 0 0,0 0 0,1 1 0,0 0 0,0 1 0,0 0 0,-7 11 0,6-7 0,0 0 0,1 1 0,1 0 0,0 0 0,1 1 0,0 0 0,1 0 0,1 1 0,-5 28 0,7-25-64,0 0 0,2 0 0,0 0 0,1 0 1,1 0-1,1 0 0,0 0 0,6 18 0,-2-16 23,1 0-1,0 0 1,2-1 0,0 0 0,1 0 0,18 21 0,-11-18-90,0-1-1,2-2 1,0 0 0,1-1 0,1 0 0,1-2 0,0-1-1,1-1 1,1-1 0,0-1 0,30 10 0,-23-12 73,-1-2 0,1-1 0,1-1 0,33 1 0,-3-5-397,103-10-1,61-23-4097</inkml:trace>
</inkml:ink>
</file>

<file path=ppt/ink/ink1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1:01.4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</inkml:trace>
</inkml:ink>
</file>

<file path=ppt/ink/ink1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1:03.5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194 4151 24575,'0'0'0,"3"0"0,74 6 0,-20-1 0,45-3-163,0-4 0,142-21 0,203-58-2213,-394 71 1956,561-107-2292,9 26 1897,327 15-1798,5 41 3039,-732 29-620,2377-13-1822,-2435 22 1880,761 4-521,-1-37 2168,-365 4 4563,-457 20-3257,-88 4-2516,-1-1 0,1 0 0,-1-1 0,27-11 0,-35 12-292,0-1-1,0 0 1,0 0 0,0 0-1,-1 0 1,0-1-1,0 0 1,0 0 0,0-1-1,-1 0 1,5-7 0,0-2-11,-1 0-1,-1-1 1,8-26 0,-4 4-9,-1 0 1,-3 0-1,5-62 0,-7-121-1019,-22-150 851,-17-1-113,-5-85-1317,21-554 1825,20 987 128,-1 16 147,-1 0-1,1 0 1,-1-1-1,-2-8 1,2 16-486,0 1-1,-1-1 1,1 1-1,0 0 1,-1-1 0,1 1-1,-1 0 1,1-1-1,0 1 1,-1 0 0,1-1-1,-1 1 1,1 0-1,-1 0 1,1 0 0,-1-1-1,1 1 1,-1 0-1,1 0 1,-1 0 0,1 0-1,-1 0 1,1 0 0,-1 0-1,1 0 1,-1 0-1,0 0 1,-4 0 6,-204-11-11,116 9 0,-1137-118-5165,568 11 2410,-319-47-939,-466-8 1322,-7 56 1781,311 49 587,4 41 60,846 22 150,33 3-155,32 1-51,37 3 284,38 0 852,137-10-995,-112 12-17,94-8 1158,-56 17-1,82-20-880,-1 1 1,1 0-1,0 1 0,0 0 0,0 0 1,0 0-1,1 1 0,0 1 0,0-1 1,0 1-1,0 0 0,1 0 0,0 1 1,-9 13-1,5-4-25,1 1 1,0 0 0,1 1 0,-6 22-1,-18 79 647,32-118-1023,-71 451-1060,44 7-676,61 608-3261,75-3 3775,-64-666 1732,-18-150 899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2:24.7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24575,'0'0'0,"4"0"0,5 2 0,1 1-8191</inkml:trace>
</inkml:ink>
</file>

<file path=ppt/ink/ink1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1:07.2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 0 24575,'0'0'0,"-1"1"0,1-1 0,-1 0 0,1 1 0,0-1 0,-1 0 0,1 1 0,-1-1 0,1 1 0,0-1 0,0 1 0,-1-1 0,1 1 0,0-1 0,-1 2 0,0 0 0,-3 7 0,0 0 0,1 0 0,0 1 0,0 0 0,-1 10 0,-5 54 0,9-73 0,-5 102-128,4 0-1,16 128 0,46 203-277,-59-419 405,26 156-1232,-18-116-4932</inkml:trace>
</inkml:ink>
</file>

<file path=ppt/ink/ink1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1:07.6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0 439 24575,'4'-3'0,"0"-1"0,1 0 0,0 1 0,0 0 0,10-5 0,-4 3 0,209-93-102,11 15-1347,-11 13 1272,358-63-1,-524 123-233,0 3 0,71-1-1,-89 9-4639</inkml:trace>
</inkml:ink>
</file>

<file path=ppt/ink/ink1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1:07.9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0 425 24575,'0'0'0,"0"0"0,0 0 0,4 0 0,18-1 0,38-4 0,39-7 0,37-16 0,34-17-1939,14-16 1939,1-9 0,-9-6 0,-20 6 0,-37 14-6252</inkml:trace>
</inkml:ink>
</file>

<file path=ppt/ink/ink1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1:08.5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910 924 24575,'0'0'0,"-1"0"0,1 1 0,-1-1 0,1 0 0,0 1 0,-1-1 0,1 0 0,0 1 0,-1-1 0,1 1 0,0-1 0,0 0 0,-1 1 0,1-1 0,0 1 0,0-1 0,0 1 0,-1-1 0,1 1 0,-3 11 0,3-10 0,-1 5 0,1-5 0,0-1 0,0 1 0,0 0 0,0-1 0,-1 1 0,1 0 0,-1 2 0,0-4 0,0 0 0,0 0 0,0 0 0,1-1 0,-1 1 0,0 0 0,0 0 0,0-1 0,1 1 0,-1 0 0,0-1 0,0 1 0,1-1 0,-2 0 0,-1 0 0,-6-3 0,0 0 0,0 1 0,0 0 0,-1 1 0,0 0 0,1 1 0,-19-1 0,6 2 0,1 1 0,-33 6 0,32-2 0,0 1 0,0 0 0,0 2 0,1 1 0,1 0 0,-1 1 0,1 2 0,-35 26 0,33-20 0,0 1 0,1 0 0,1 2 0,2 1 0,0 0 0,-26 42 0,35-48 0,-11 25 0,18-36 0,0 1 0,0-1 0,1 1 0,-1-1 0,1 1 0,1 0 0,-1 0 0,1 8 0,0-13 0,0 0 0,0 0 0,0 0 0,0 0 0,1 0 0,-1 0 0,0 0 0,1 0 0,-1 0 0,1-1 0,-1 1 0,2 2 0,-2-3 0,0 0 0,0 0 0,1 1 0,-1-1 0,1 0 0,-1 1 0,0-1 0,1 0 0,-1 0 0,0 0 0,1 0 0,-1 1 0,1-1 0,-1 0 0,1 0 0,-1 0 0,0 0 0,1 0 0,-1 0 0,1 0 0,0 0 0,0-1 0,1 1 0,-1-1 0,1 1 0,-1-1 0,1 0 0,-1 0 0,0 1 0,1-1 0,-1 0 0,0 0 0,0-1 0,0 1 0,0 0 0,0 0 0,2-3 0,3-5 0,-1 0 0,0-1 0,0 1 0,-1-1 0,5-16 0,8-57 0,-10 29-3,-2-1 1,-3-61-1,-21-110-731,10 164 721,-4 1-1,-2 0 1,-3 1-1,-2 1 1,-3 0-1,-3 2 1,-2 1-1,-2 1 1,-3 2-1,-60-76 1,86 120 13,6 7 0,-1-1 0,0 1 0,0-1 0,0 1 0,-1 0 0,1 0 0,0 0 0,-1 0 0,-4-3 0,5 6 18,3 5 112,4 8 112,0-1 1,11 19-1,2 3-227,167 401-556,-30-63-242,-105-267 581,89 140 0,-77-157-875,-12-26-4309</inkml:trace>
</inkml:ink>
</file>

<file path=ppt/ink/ink1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1:09.1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332 255 24575,'0'-13'0,"0"-10"0,1 5 0,-2 0 0,-4-33 0,4 45 0,-1 0 0,1 0 0,-1 1 0,0-1 0,-1 0 0,0 1 0,0 0 0,0-1 0,0 1 0,-1 0 0,0 1 0,-6-7 0,3 5 0,-1 0 0,1 0 0,-1 1 0,0 0 0,-1 1 0,1 0 0,-1 0 0,0 1 0,0 0 0,0 1 0,0-1 0,0 2 0,0-1 0,-15 1 0,17 1 0,0 0 0,0 1 0,0 0 0,0 0 0,0 0 0,1 1 0,-1 0 0,-12 6 0,15-6 0,-1 1 0,1 0 0,0 0 0,0 0 0,0 0 0,0 1 0,0 0 0,1-1 0,-1 1 0,1 1 0,0-1 0,-4 8 0,4-4 0,0-1 0,0 1 0,1 0 0,0-1 0,1 1 0,0 0 0,0 0 0,0 0 0,1 0 0,1 0 0,0 10 0,0-11 0,0-1 0,0 0 0,1 1 0,0-1 0,0 0 0,0 0 0,1 0 0,0 0 0,0-1 0,0 1 0,1-1 0,0 0 0,0 0 0,7 7 0,8 0 0,-18-12 0,-1 1 0,1-1 0,0 1 0,0-1 0,0 0 0,0 0 0,0 1 0,0-1 0,1 0 0,-1 0 0,0 0 0,0 0 0,0 0 0,0 0 0,0 0 0,0 0 0,0-1 0,1 1 0,-1-1 0,0 1 0,0 0 0,-1 0 0,1 0 0,0-1 0,0 1 0,0 0 0,0 0 0,0 0 0,-1 0 0,1 1 0,0-1 0,0 0 0,0 0 0,0 0 0,0 1 0,17 7 0,-6-2 0,31 10 60,71 16-1,47 0-1524,-161-32 1446,47 8-6807</inkml:trace>
</inkml:ink>
</file>

<file path=ppt/ink/ink1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1:09.5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24575,'4'6'0,"49"62"0,238 349-1165,-258-365 1164,122 188 3,-104-168-9,73 79 0,-61-86 4,-53-56 3,1 0 0,0-1 1,0 0-1,16 7 0,-27-14 19,0-1-1,1 0 1,-1 0 0,0 1 0,1-1 0,-1 0 0,1 0 0,-1 0 0,0 0 0,1 1 0,-1-1 0,1 0 0,-1 0 0,1 0 0,-1 0 0,0 0 0,1 0-1,-1 0 1,1 0 0,-1 0 0,1 0 0,-1 0 0,0-1 0,1 1 0,-1 0 0,1 0 0,-1 0 0,0 0 0,1-1 0,-1 1 0,0 0 0,1 0 0,-1-1-1,0 1 1,1 0 0,-1-1 0,0 1 0,0 0 0,1-1 0,-1 1 0,0 0 0,0-1 0,1 1 0,-1 0 0,0-1 0,0 1 0,0-1 0,0 1 0,0-1 0,0 0-1,1-3 38,-1 0-1,0-1 0,0 1 0,-1-6 1,0 3-120,0-18 66,-1 8-2,2 1 0,-1-1 0,2 0 0,3-20 0,-4 35 0,1 0 0,-1 0 0,1 0 0,0 0 0,0 0 0,0 0 0,0 0 0,0 0 0,0 0 0,0 0 0,0 0 0,1 1 0,1-3 0,-2 4 0,0-1 0,0 0 0,1 0 0,-1 1 0,0-1 0,0 1 0,1-1 0,-1 1 0,1 0 0,-1-1 0,0 1 0,1 0 0,-1 0 0,1 0 0,-1 0 0,0 0 0,1 0 0,-1 1 0,1-1 0,-1 0 0,0 1 0,2 0 0,11 5 0,0 0 0,-1 1 0,0 0 0,16 13 0,-20-14 0,233 181-93,-21 23-1681,-173-159-4550</inkml:trace>
</inkml:ink>
</file>

<file path=ppt/ink/ink1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1:09.9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299 317 24575,'0'0'0,"0"0"0,3 0 0,1-1 0,0-1 0,-1 1 0,1-1 0,0 0 0,-1 0 0,1 0 0,-1 0 0,0-1 0,1 1 0,-1-1 0,0 0 0,-1 0 0,1 0 0,-1 0 0,1-1 0,-1 1 0,0-1 0,0 1 0,2-8 0,1 1 0,-2-1 0,1 0 0,-2 0 0,1 0 0,1-23 0,-4 26 0,0-1 0,0 0 0,-1 0 0,0 0 0,0 1 0,-1-1 0,-5-13 0,5 17 0,0 0 0,0 0 0,-1 1 0,1-1 0,-1 1 0,0-1 0,-1 1 0,1 0 0,-1 0 0,0 1 0,0-1 0,0 1 0,0 0 0,-6-3 0,3 2 0,0 1 0,0 0 0,-1 0 0,1 0 0,-1 1 0,1 0 0,-1 1 0,0 0 0,1 0 0,-17 1 0,14 1 0,1 0 0,-1 1 0,0 0 0,1 0 0,-1 1 0,1 0 0,0 1 0,-11 6 0,11-5 0,0 0 0,0 1 0,1 0 0,0 1 0,0-1 0,1 2 0,0-1 0,0 1 0,0 0 0,1 0 0,1 1 0,-1 0 0,1 0 0,1 0 0,0 0 0,0 1 0,-4 18 0,6-18 10,1 0 1,0-1-1,1 1 0,0 0 0,1 0 0,0 0 1,1-1-1,0 1 0,0-1 0,4 11 0,0-5-256,0 0 0,1-1 0,1 0-1,1 0 1,12 17 0,25 22-6580</inkml:trace>
</inkml:ink>
</file>

<file path=ppt/ink/ink1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1:10.4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0 113 24575,'0'0'0,"0"0"0,0 0 0,0 0 0,4 4 0,5 3 0,6 2 0,15-2 0,16-6 0,19-8 0,13-7 0,4-6 0,-5-3 0,-11 1 0,-10-1 0,-14 5 0,-13 5-8191</inkml:trace>
</inkml:ink>
</file>

<file path=ppt/ink/ink1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1:10.7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1 112 24575,'0'0'0,"1"-2"0,13-2 0,26-7 0,28-5 0,25-3 0,13-3 0,-5 1 0,-19 4-8191</inkml:trace>
</inkml:ink>
</file>

<file path=ppt/ink/ink1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1:11.1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24575,'11'6'0,"77"39"0,-1 12 0,9 12-264,-3 4 1,92 93-1,-137-118 132,-3 2 0,-2 3 0,-2 1 0,-3 2 0,37 71 0,-63-102 108,0 0 0,-2 2 0,0-1 0,-2 1-1,6 33 1,-12-45 11,0 1 0,-1 0-1,-1-1 1,-1 1 0,0 0 0,0-1 0,-2 1-1,0-1 1,-1 1 0,-9 23 0,-1-10-338,-1 1 0,-31 44 0,9-22-4914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2:25.0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0,0 0 0,4 3 0,5 8 0,5 5 0,0 0-8191</inkml:trace>
</inkml:ink>
</file>

<file path=ppt/ink/ink1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1:11.5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438 29 24575,'0'-1'0,"0"0"0,0 0 0,0 0 0,0 0 0,0 0 0,0 0 0,-1 0 0,1 0 0,0 0 0,-1 0 0,1 0 0,-1 0 0,1 1 0,-1-1 0,1 0 0,-1 0 0,0 0 0,1 0 0,-2 0 0,0 0 0,1 0 0,-1 0 0,0 0 0,0 0 0,1 0 0,-1 1 0,0-1 0,0 1 0,-3-1 0,-4 0 0,0 1 0,1 0 0,-16 2 0,24-2 0,-31 5 0,0 2 0,1 0 0,-1 2 0,2 2 0,-1 0 0,-53 31 0,72-36 0,0 1 0,0 0 0,0 1 0,-12 12 0,20-17 0,0-1 0,1 1 0,0 0 0,0 0 0,0 0 0,0 0 0,0 0 0,1 0 0,-1 0 0,1 1 0,0-1 0,0 1 0,0-1 0,0 1 0,1-1 0,-1 1 0,1-1 0,0 1 0,0 0 0,1 6 0,1-3 0,0 0 0,1 0 0,-1 0 0,1 0 0,0-1 0,1 1 0,0-1 0,5 7 0,3 3 0,1-1 0,17 14 0,9 6-229,2-2-1,45 28 1,96 49-483,-177-107 712,150 83 0,71 43 0,-218-124 0,0 0 0,10 10 0,-17-15 0,0 1 0,-1 0 0,1-1 0,0 1 0,-1-1 0,1 1 0,-1 0 0,1-1 0,-1 1 0,1 0 0,-1 0 0,0-1 0,1 1 0,-1 0 0,0 0 0,1 0 0,-1 0 0,0-1 0,0 1 0,0 0 0,0 0 0,0 0 0,0 0 0,0 0 0,0 0 0,-1 1 0,0-1 0,0 0 0,0 1 0,0-1 0,0 0 0,0 0 0,0 0 0,0 0 0,-1 0 0,1 0 0,0 0 0,-1 0 0,-1 0 0,-22 11 218,-1-2 1,1-1-1,-45 10 1,33-9 74,-236 56-731,241-58-256,-12 2-6132</inkml:trace>
</inkml:ink>
</file>

<file path=ppt/ink/ink1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1:11.8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24575,'0'0'0,"0"2"0,2 9 0,6 22 0,13 37 0,17 32 0,17 32 0,14 27-1898,3 11 1898,-3-5 0,-6-8 0,-3-10 0,-6-16 0,-7-18-730,-10-24 730,-11-26-5563</inkml:trace>
</inkml:ink>
</file>

<file path=ppt/ink/ink1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1:12.3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284 196 24575,'0'-4'0,"0"-1"0,-1 0 0,0 0 0,0 1 0,-1-1 0,1 0 0,-1 1 0,0 0 0,0-1 0,-4-5 0,-4-5 0,-17-18 0,25 30 0,-8-8 0,0 0 0,0 1 0,-1 0 0,-15-9 0,21 15 0,0 1 0,0 0 0,-1 0 0,1 0 0,-1 1 0,1 0 0,-1 0 0,0 1 0,0-1 0,1 1 0,-1 0 0,0 1 0,-7 0 0,10 0 0,-1 1 0,1-1 0,0 1 0,-1 0 0,1 0 0,0 0 0,0 1 0,0-1 0,0 1 0,0 0 0,0 0 0,1 0 0,-1 0 0,0 0 0,1 0 0,0 1 0,-1-1 0,1 1 0,0 0 0,0 0 0,1 0 0,-3 5 0,2-4 0,0 0 0,1 1 0,-1-1 0,1 0 0,0 0 0,1 1 0,-1-1 0,1 1 0,0-1 0,0 1 0,0-1 0,1 0 0,-1 1 0,1-1 0,0 1 0,0-1 0,3 6 0,0-3 0,-1-1 0,1 0 0,0 0 0,1 0 0,-1 0 0,8 6 0,0-1 0,24 17 0,-11-11 0,1-2 0,0 0 0,0-2 0,2-1 0,-1-1 0,2-2 0,-1 0 0,31 4 0,-48-12 0,0 1 0,0-2 0,0 1 0,0-1 0,0-1 0,21-4 0,-29 5 0,0-1 0,1 0 0,-1 0 0,-1-1 0,1 1 0,0-1 0,0 1 0,0-1 0,-1 0 0,1 0 0,-1 0 0,3-3 0,-4 3 0,1 0 0,-1-1 0,1 1 0,-1 0 0,0-1 0,0 1 0,0-1 0,-1 0 0,1 1 0,0-1 0,-1 0 0,0 1 0,1-1 0,-1 0 0,0 1 0,-1-5 0,0 2 0,1 0 0,-1 0 0,-1 0 0,1 0 0,-1 0 0,0 0 0,-4-7 0,4 9 0,1 0 0,-1 1 0,0-1 0,0 1 0,0-1 0,0 1 0,0 0 0,-1 0 0,1 0 0,-1 0 0,1 0 0,-1 0 0,-5-2 0,7 4 0,0 0 0,1-1 0,-1 1 0,0 0 0,0 0 0,1-1 0,-1 1 0,0 0 0,0 0 0,0 0 0,1 0 0,-1 0 0,0 0 0,0 0 0,1 1 0,-1-1 0,0 0 0,0 0 0,0 0 0,-1 1 0,2 0 0,-1-1 0,1 1 0,0 0 0,-1-1 0,1 1 0,-1-1 0,1 1 0,0 0 0,-1-1 0,1 1 0,0 0 0,0-1 0,0 1 0,0 0 0,-1-1 0,1 1 0,0 0 0,0 1 0,1 2 0,-1-1 0,1 1 0,-1 0 0,1-1 0,0 1 0,1 0 0,-1-1 0,2 4 0,5 5 13,-1 0 0,1-1-1,1 0 1,0-1 0,1 0-1,0 0 1,0-1-1,18 12 1,5 1-752,59 29-1,-14-14-6086</inkml:trace>
</inkml:ink>
</file>

<file path=ppt/ink/ink1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1:12.7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 0 24575,'0'0'0,"0"0"0,-2 0 0,-3 4 0,0 12 0,3 21 0,5 21 0,8 16 0,7 7 0,11-1 0,14-5 0,14-5 0,15-10 0,11-10 0,2-12 0,-4-13 0,-10-10 0,-16-8-8191</inkml:trace>
</inkml:ink>
</file>

<file path=ppt/ink/ink1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1:13.1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24575,'0'8'0,"1"1"0,-1-1 0,4 9 0,0 8 0,279 1294-2522,-276-1295 2443,3 16 62,20 50-1,-28-86 42,-1 0-1,1 0 0,1 0 0,-1 0 0,1 0 0,-1 0 0,1-1 1,0 1-1,5 3 0,-7-6-81,1 1 0,0-1 0,0 0 0,0 0 0,0 0 1,0-1-1,0 1 0,0 0 0,0-1 0,0 1 0,0-1 0,0 0 1,0 0-1,1 1 0,-1-1 0,0-1 0,0 1 0,0 0 0,4-2 0,18-6-4571</inkml:trace>
</inkml:ink>
</file>

<file path=ppt/ink/ink1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1:13.4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98 2 24575,'0'0'0,"0"0"0,-17 0 0,10-1 0,1 1 0,-1 0 0,1 0 0,-9 2 0,13-1 0,0-1 0,1 0 0,-1 1 0,0 0 0,1-1 0,-1 1 0,1 0 0,-1 0 0,1 0 0,0 0 0,-1 0 0,1 0 0,0 0 0,0 1 0,-1-1 0,1 0 0,0 1 0,0-1 0,1 0 0,-1 1 0,-1 2 0,0 4 0,0-1 0,0 1 0,1 0 0,0 0 0,0 0 0,1 0 0,0 0 0,2 15 0,1-4 0,0 0 0,11 29 0,-10-35-11,1-1-1,1 0 1,0-1-1,0 1 1,1-1-1,16 19 1,-10-16 61,1 0 0,1 0 0,30 21 0,-1-8-545,1-1 0,72 28 0,-55-28-6331</inkml:trace>
</inkml:ink>
</file>

<file path=ppt/ink/ink1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1:14.0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2466 0 24575,'-1'1'0,"0"-1"0,0 0 0,-1 1 0,1-1 0,0 1 0,0 0 0,0-1 0,0 1 0,0 0 0,0-1 0,-1 3 0,-6 3 0,-268 197-486,9 15-102,225-183 572,-46 40 51,-113 123 0,165-158-94,2 3 1,2 0 0,2 3 0,2 0 0,-30 68-1,35-57-367,3 1-1,-17 81 1,20-53 306,-5 92 0,11 90 302,14-2-193,-2-231-38,0 38 49,-7 347 0,1-375 0,-2 0 0,-2 0 0,-1 0 0,-3-1 0,-2 0 0,-1-2 0,-37 69 0,13-46 0,-2-1 0,-3-3 0,-75 80 0,-176 149 0,267-264 0,-47 44-23,-92 88 61,119-107-258,-53 69 0,86-97 198,0 0-1,1 1 0,1 1 1,1 1-1,-16 47 0,23-53 168,1 1 0,1-1 0,1 1 0,0 0 0,2-1 0,0 1 1,2 0-1,4 32 0,26 85 1842,1 8-3317,-29-118-5496</inkml:trace>
</inkml:ink>
</file>

<file path=ppt/ink/ink1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1:15.6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0 952 24575,'0'0'0,"6"-2"0,35-13 0,72-16 0,-73 21 0,90-20-325,38-7-978,34-6 525,32-5-1031,29-3 809,35-4-1191,33-1 1078,31 2-1146,37 1 1344,40 3-487,42 2 797,33 1-410,2293-182-512,-1505 157 1379,-3 52 155,-872 26 63,-38 6 212,-36 5-212,-37 4 73,-37 3 426,-34-1-171,-35-1 625,-37-3-296,-42-1 1584,-35-3 288</inkml:trace>
</inkml:ink>
</file>

<file path=ppt/ink/ink1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1:16.4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24575,'1'8'0,"0"0"0,0 0 0,2 11 0,1-4 0,61 251 9,-24-108-120,31 186-328,-44-197 367,-16-93-1191,-2-14-5052</inkml:trace>
</inkml:ink>
</file>

<file path=ppt/ink/ink1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1:16.8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94 24575,'4'0'0,"91"33"0,18 4 0,-88-32 0,-1 0 0,1-2 0,44 1 0,-53-5 0,-1 0 0,0 0 0,0-2 0,1 0 0,-2 0 0,1-2 0,19-7 0,-28 9 0,-1 0 0,1 0 0,-1-1 0,1 0 0,-1 0 0,0 0 0,0 0 0,-1-1 0,7-8 0,-9 11 0,-1 1 0,0-1 0,0 1 0,0-1 0,0 0 0,-1 0 0,1 0 0,0 1 0,-1-1 0,0 0 0,1 0 0,-1 0 0,0 0 0,0 0 0,0 0 0,0 0 0,0 0 0,0 0 0,0 0 0,-1 0 0,1 1 0,-1-1 0,0 0 0,1 0 0,-1 0 0,0 1 0,0-1 0,0 0 0,0 1 0,0-1 0,-1 1 0,1-1 0,0 1 0,-1-1 0,1 1 0,-3-2 0,-1 0 0,1 0 0,-1 0 0,0 0 0,0 1 0,0-1 0,-10-2 0,1 1 0,-23-3 0,14 4 0,0 1 0,0 1 0,0 1 0,0 2 0,0 0 0,0 1 0,-32 9 0,41-9 0,1 2 0,0 0 0,-1 0 0,2 1 0,-1 1 0,1 0 0,0 1 0,0 0 0,1 1 0,0 0 0,1 0 0,0 1 0,-12 16 0,14-14-682,-11 21-1,1 7-6143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2:26.0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0,2 0 0,4 0 0,5 0 0,5 0 0,-1 0-8191</inkml:trace>
</inkml:ink>
</file>

<file path=ppt/ink/ink1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1:17.1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157 60 24575,'0'0'0,"3"3"0,7 4 0,0 0 0,21 9 0,-12-6 0,-15-7 0,0-1 0,0-1 0,0 1 0,0 0 0,0-1 0,1 0 0,-1 0 0,0 0 0,8 0 0,-9-2 0,0 1 0,0 0 0,0-1 0,-1 1 0,1-1 0,0 0 0,-1 0 0,1 0 0,-1 0 0,1 0 0,-1 0 0,1-1 0,-1 1 0,0-1 0,0 0 0,3-2 0,-4 2 0,0 1 0,0 0 0,0 0 0,0 0 0,0 0 0,0 0 0,-1-1 0,1 1 0,-1 0 0,1-1 0,-1 1 0,1-1 0,-1 1 0,0 0 0,1-1 0,-1 1 0,0-1 0,0 1 0,0-1 0,0 1 0,0-1 0,-1 1 0,1 0 0,0-1 0,-1 1 0,1-1 0,-1 1 0,1 0 0,-1-1 0,0 1 0,-1-1 0,0-2 0,0 1 0,-1 0 0,0 0 0,1 0 0,-1 0 0,0 0 0,-1 1 0,1 0 0,0-1 0,-5-1 0,-1 0 0,-1 0 0,1 1 0,-1 1 0,1-1 0,-1 1 0,0 1 0,0 0 0,0 0 0,0 1 0,0 0 0,-11 2 0,12-1 0,0 1 0,0 0 0,1 0 0,-1 1 0,1 0 0,0 0 0,-1 1 0,1 0 0,1 0 0,-1 1 0,1 0 0,-12 10 0,12-7-455,0 0 0,-6 9 0,-7 14-6371</inkml:trace>
</inkml:ink>
</file>

<file path=ppt/ink/ink1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1:17.5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490 1 24575,'0'0'0,"0"3"0,0 0 0,-1 0 0,1 0 0,-1 0 0,0 4 0,-3 9 0,-13 67-307,-46 139 0,-56 70-307,24-103 614,64-135 0,-51 68 0,71-109-290,0 0-1,0 0 1,-14 10 0,8-10-5512</inkml:trace>
</inkml:ink>
</file>

<file path=ppt/ink/ink1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1:17.8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24575,'0'0'0,"4"5"0,9 11 0,9 9 0,6 4 0,-3-2-8191</inkml:trace>
  <inkml:trace contextRef="#ctx0" brushRef="#br0" timeOffset="1">1063 448 24575,'0'0'0,"-1"2"0,-2 0 0</inkml:trace>
</inkml:ink>
</file>

<file path=ppt/ink/ink1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1:18.2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0 691 24575,'11'0'0,"82"-2"0,8-5 0,43-10-480,36-16-1442,198-68 259,-3-21 707,-199 63 1131,789-242-1027,-859 272 295,-31 10-1379</inkml:trace>
</inkml:ink>
</file>

<file path=ppt/ink/ink1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1:46.4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24575,'173'6'0,"-61"0"0,677 5-1830,-263-7 841,-228 7 1237,0-1-1354,-249-9-3408</inkml:trace>
</inkml:ink>
</file>

<file path=ppt/ink/ink1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1:46.8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24575,'13'0'0,"1"2"0,-1 0 0,1 0 0,15 6 0,-9-3 0,75 21-338,0 4-1,161 77 1,-230-94 324,-1 1 1,0 1-1,-1 1 1,0 1-1,31 31 0,-45-39-2,-1 1-1,0 1 0,-1 0 0,0 0 0,-1 1 1,0 0-1,-1 0 0,0 0 0,-1 1 1,0 0-1,-1 0 0,0 0 0,2 26 0,-5-24 17,0 1 0,-1 0 0,-1-1 0,-1 1 0,-6 27 1,1-17-87,-2 0 1,0 0 0,-22 39 0,8-24-368,-2-2-1,-32 40 0,19-32 17,-78 73 0,-90 48-1970,-8-16 530</inkml:trace>
</inkml:ink>
</file>

<file path=ppt/ink/ink1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1:47.8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1 307 24575,'0'3'0,"0"0"0,1-1 0,0 1 0,0 0 0,-1 0 0,2 0 0,-1 0 0,0-1 0,1 1 0,1 2 0,3 6 0,89 194 0,-12-24 0,-74-163 0,1 1 0,1-2 0,1 0 0,15 18 0,-22-29 0,1 0 0,0 0 0,1-1 0,0 0 0,10 6 0,-13-8 0,1-1 0,0 0 0,0 0 0,0 0 0,0-1 0,0 0 0,0 0 0,0 0 0,9 0 0,-9-1 0,-1 0 0,0-1 0,0 0 0,0 0 0,0 0 0,0 0 0,0-1 0,0 0 0,0 1 0,0-1 0,-1-1 0,6-3 0,5-5 0,21-23 0,-13 13 0,71-62 0,-69 66 0,-1 0 0,37-19 0,-20 17 0,2 1 0,46-13 0,92-18 0,-2 1 0,-173 46 0,1 0 0,0 0 0,0 0 0,0-1 0,7-3 0,-12 5 0,1 0 0,-1 0 0,0 0 0,0 0 0,0 0 0,1 0 0,-1 0 0,-1 0 0,1-1 0,0 1 0,0 0 0,0-1 0,0 1 0,-1 0 0,1-1 0,-1 1 0,1-1 0,-1 1 0,0-1 0,1 1 0,-1-1 0,0 1 0,0-3 0,-1 0 0,1-1 0,-1 1 0,0 0 0,0 0 0,-1-1 0,1 1 0,-5-7 0,-20-29 0,24 37 0,-41-55 0,-2 2 0,-2 3 0,-3 1 0,-72-57 0,113 101 0,5 5 0,1 0 0,-1 0 0,1 0 0,-1 1 0,0-1 0,-7-2 0,11 5 1,-1 0-1,1-1 0,0 1 0,0 0 0,-1 0 1,1 0-1,0 0 0,-1 0 0,1 0 1,0 0-1,-1 0 0,1 0 0,0 0 1,0 0-1,-1 1 0,1-1 0,0 0 1,-1 0-1,1 0 0,0 0 0,0 0 1,-1 0-1,1 1 0,0-1 0,0 0 1,-1 0-1,1 0 0,0 1 0,0-1 1,0 0-1,-1 0 0,1 1 0,0-1 1,0 0-1,0 1 0,0-1 0,-2 12-1132,2-11 890,-1 17-6584</inkml:trace>
</inkml:ink>
</file>

<file path=ppt/ink/ink1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1:48.2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718 1 24575,'-19'5'0,"2"2"0,-1 0 0,-19 11 0,17-7 0,17-10 0,-49 24 0,-92 61 0,137-81 0,0 0 0,0 1 0,1 0 0,0 0 0,0 1 0,-4 7 0,7-10 0,0 1 0,0-1 0,1 1 0,0 0 0,0 0 0,1 0 0,-1 0 0,1 1 0,0-1 0,-1 10 0,2-4 0,1 0 0,0 1 0,0-1 0,1 0 0,6 19 0,24 54 0,-2-8 0,-28-71 0,0 1 0,-1-1 0,0 1 0,0-1 0,-1 1 0,1 0 0,-1-1 0,0 1 0,-2 6 0,1-7 0,0-1 0,0 1 0,-1-1 0,0 1 0,0-1 0,0 1 0,0-1 0,-1 0 0,1 0 0,-1 0 0,-5 4 0,-4 5 0,-2-1 0,1 0 0,-17 10 0,-49 28 0,54-35 0,-154 94-1365,143-87-5461</inkml:trace>
</inkml:ink>
</file>

<file path=ppt/ink/ink1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1:48.6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1 213 24575,'0'0'0,"0"0"0,0-1 0,0-2 0,0-1 0,6-2 0,15-2 0,21-4 0,18-3 0,21-3 0,22-2 0,18-2 0,2-1-861,-6-1 861,-15 0 0,-23 5 0,-25 6-7330</inkml:trace>
</inkml:ink>
</file>

<file path=ppt/ink/ink1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1:49.0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0,4 0 0,13 6 0,22 11 0,23 16 0,14 16 0,0 16 0,-2 23 0,-6 20-784,-7 9 784,-9-2 0,-11-15 0,-13-24-7407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2:26.3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24575,'0'0'0,"0"0"0,2 0 0,2 0 0,5 2 0,4 2 0,0 1-8191</inkml:trace>
</inkml:ink>
</file>

<file path=ppt/ink/ink1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1:49.6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700 411 24575,'-8'-9'0,"1"-1"0,-7-14 0,-2-1 0,7 13 0,-1-4 0,-2 0 0,-16-18 0,23 30 0,0-1 0,1 1 0,-2 0 0,1 1 0,0-1 0,-1 1 0,1 0 0,-1 0 0,0 1 0,0-1 0,-7 0 0,2 1 0,1 0 0,0 1 0,0 1 0,-1 0 0,1 0 0,0 1 0,-1 1 0,1-1 0,0 2 0,0-1 0,0 1 0,1 1 0,-11 4 0,2 2 0,0-1 0,1 2 0,0 1 0,1 0 0,-28 26 0,23-16-100,1 2 0,1 0-1,1 1 1,1 0-1,1 2 1,-21 46 0,18-25 50,1 1-1,2 1 1,-9 56 0,19-74 50,2 1 0,1-1 0,1 1 0,4 48 0,1-54 0,1 0 0,1-1 0,2 1 0,0-1 0,20 44 0,-12-38-76,2 0 1,1-2-1,2 0 1,0-1-1,2-1 1,2 0-1,26 23 1,-19-23-23,1-2 0,1-1 0,2-1-1,0-2 1,63 28 0,-52-31-104,0-2-1,1-2 0,1-2 1,1-2-1,0-2 0,0-3 1,0-1-1,1-3 0,-1-2 1,97-12-1,-87 2 141,0-3 0,-1-3 0,0-2 0,-2-3 0,0-2 1,90-52-1,-97 44 72,-1-1 1,-1-3 0,-2-1 0,-2-2 0,-1-3 0,-2-1 0,36-50-1,-49 55-30,-2-2 0,-1-1 0,-2 0 0,-2-2 0,-2 0 0,-2-1 0,-1-1 0,-3 0 0,-1-1-1,5-52 1,-14 71-49,-1 0 0,0 1 0,-2-1 0,-1 0 0,-1 1 0,-2-1 0,0 1 0,-1 0 0,-2 1 0,0-1 0,-2 2 0,-1-1 0,0 1-1,-2 1 1,-26-36 0,20 35 69,-2 0 0,0 2 0,-2 0 0,0 2 0,-1 0 0,-1 1 0,0 2 0,-2 1 0,1 1 0,-2 1 0,-32-11 0,22 12 0,0 1 0,-1 2 0,0 2 0,-1 2 0,0 1 0,0 2 0,1 1 0,-43 6 0,36 1 7,0 1-1,0 3 1,1 2-1,-57 22 0,66-19-72,2 1 0,0 2 0,0 1-1,2 2 1,-48 39 0,10 5-1634,66-61 1571</inkml:trace>
</inkml:ink>
</file>

<file path=ppt/ink/ink1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1:50.0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4 0,0 10 0,0 21 0,2 28 0,3 27 0,2 16 0,3 14 0,7 15-1021,5 8 1021,5 2 0,4-2 0,2-4 0,-5-4 0,-8-13 0,-9-26-7170</inkml:trace>
</inkml:ink>
</file>

<file path=ppt/ink/ink1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1:50.4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1 689 24575,'0'-10'0,"0"-9"0,2 0 0,1 1 0,0-1 0,1 0 0,1 1 0,7-19 0,1 6 0,1 1 0,28-47 0,-21 44-78,2 1 0,1 1-1,2 1 1,1 1 0,52-43-1,-54 52 20,2 1 1,0 1-1,1 2 0,0 1 0,1 1 1,1 1-1,46-12 0,-49 18 59,1 1 0,-1 1 0,1 2 0,0 1 0,0 1 0,41 4 0,-50-1 0,0 1 0,0 1 0,-1 0 0,1 2 0,-1 0 0,-1 1 0,1 1 0,-1 1 0,0 0 0,22 18 0,-21-13 34,0 2-1,-2 0 1,0 1 0,-1 0-1,-1 1 1,0 1-1,-2 1 1,16 30-1,-6-3-536,-3 0-1,21 84 1,7 65-5540</inkml:trace>
</inkml:ink>
</file>

<file path=ppt/ink/ink1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1:50.8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1 335 24575,'0'0'0,"0"4"0,22 85 0,-2-2 0,48 128 0,-62-198 0,2-1 0,0 1 0,1-1 0,13 19 0,-18-31 0,0 1 0,1 0 0,-1-1 0,1 0 0,0 0 0,0 0 0,5 3 0,-6-5 0,-1-1 0,1 1 0,0-1 0,0 1 0,0-1 0,0 0 0,0 0 0,0-1 0,0 1 0,0-1 0,7-1 0,-2 0 0,-1 0 0,1-1 0,-1 0 0,0-1 0,0 1 0,0-2 0,10-5 0,51-35 0,-55 34 0,44-27 0,2 2 0,1 2 0,90-32 0,-42 26 0,138-29 0,-230 65 0,-12 2 0,1 0 0,-1 0 0,0 0 0,1-1 0,-1 0 0,0 0 0,0 0 0,0-1 0,0 1 0,6-5 0,-11 6 0,1 0 0,-1 1 0,1-1 0,-1 0 0,1 1 0,-1-1 0,1 0 0,-1 0 0,0 1 0,1-1 0,-1 0 0,0 0 0,0 0 0,1 0 0,-1 0 0,0 1 0,0-1 0,0 0 0,0 0 0,0 0 0,-1-1 0,-7-21 0,-9-11 0,-2 1 0,-1 1 0,-28-33 0,25 33 0,-138-181-1365,125 167-5461</inkml:trace>
</inkml:ink>
</file>

<file path=ppt/ink/ink1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1:51.2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24575,'0'0'0,"2"4"0,8 16 0,14 30 0,10 24 0,6 22 0,-3 17 0,-7 6-774,-9-6 774,-8-16 0,-6-25-7417</inkml:trace>
</inkml:ink>
</file>

<file path=ppt/ink/ink1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1:51.5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5162 0 24575,'0'0'0,"-2"0"0,-3 6 0,-1 9 0,-5 16 0,-4 10 0,1-2-8191</inkml:trace>
  <inkml:trace contextRef="#ctx0" brushRef="#br0" timeOffset="1">0 973 24575,'0'0'0,"10"-2"0,24-5 0,42-8 0,52-8 0,58-11 0,83-18-4922,-5-2 1653</inkml:trace>
</inkml:ink>
</file>

<file path=ppt/ink/ink1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1:52.4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24575,'31'14'0,"41"12"0,48 9 0,66 8-731,60 1-2193,56-4 1635,47-7-946,611 7-1427,-1-38 2719,-629-4-523,-43 0 1117,-51 0 418,-56 0 280,-155 2-101,162-3 1769,-138 0 356,-23 0-2021</inkml:trace>
</inkml:ink>
</file>

<file path=ppt/ink/ink1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1:52.7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60 1 24575,'2'0'0,"1"0"0,-1 0 0,0 1 0,1-1 0,-1 1 0,1-1 0,-1 1 0,4 2 0,0-1 0,65 29-127,94 54 0,-25 1-287,-105-61 208,60 57-1,-77-64 143,0 2 1,-1 0-1,-1 0 0,17 31 1,-24-34 45,-1 0-1,0 0 1,-1 1 0,-1-1 0,-1 2 0,6 33 0,-9-33 25,-1 1 0,-1-1 0,-1 1 1,0-1-1,-2 1 0,0-1 1,-1 0-1,-1 0 0,-11 28 0,1-13-79,-1 0-1,-2-1 0,-1-1 0,-26 33 0,5-14-274,-2-2-1,-3-2 1,-64 55-1,28-38-96,-116 72 1,101-79-3653</inkml:trace>
</inkml:ink>
</file>

<file path=ppt/ink/ink1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1:53.1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1 24575,'-4'10'0,"3"-1"0,1 0 0,0 0 0,0 0 0,1 1 0,2 8 0,1 7 0,15 86 0,18 53-503,16 52-1512,13 40 932,141 653-4522,-76 61 4653,-110-658 286,-22 350 0,-10-512 1064,-9 22 1508,13-132-911</inkml:trace>
</inkml:ink>
</file>

<file path=ppt/ink/ink1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1:53.7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 23 24575,'0'-1'0,"0"0"0,0 0 0,-1 0 0,1 0 0,0 1 0,-1-1 0,1 0 0,0 0 0,-1 0 0,1 0 0,-2-1 0,2 2 0,0 0 0,-1-1 0,1 1 0,0 0 0,0-1 0,-1 1 0,1 0 0,0-1 0,0 1 0,0 0 0,0-1 0,-1 1 0,1 0 0,0-1 0,0 1 0,0-1 0,0 0 0,1 1 0,-1-1 0,1 1 0,-1 0 0,1-1 0,-1 1 0,1 0 0,-1 0 0,1-1 0,-1 1 0,1 0 0,0 0 0,-1 0 0,1 0 0,-1 0 0,1 0 0,0 0 0,-1 0 0,2 0 0,107-1 0,13 1 0,52 2-499,45 1-1497,1344 29-1944,-1386-24 3087,-44 2 623,-50 0 148,-68-7 173,-1 0 1,0 1 0,18 7-1,-27-9 68,0 1 0,0-1 0,-1 1 0,1 0 0,-1 0 0,0 0 0,0 1 0,0-1 0,0 1 1,-1 0-1,1 0 0,-1 0 0,3 6 0,-3-4 54,0 0 1,-1 0-1,1 1 1,-1-1-1,-1 1 1,1-1-1,-1 1 1,0 0-1,-1 7 1,0 1 198,0 1 0,-2-1-1,-3 20 1,-15 41 351,-48 141-650,-37 139-1335,82-247 541,6 0 0,-7 212 0,26-164 310,32 229 0,90 321-1839,-47-301 2384,-16 1-1306,-43-205 915,-16-142 469,-7 79 1,2-112-235,-1 0-1,-1-1 1,-2 1 0,0-1 0,-2-1 0,-15 33 0,13-37-21,-1-1 0,-1 1-1,0-2 1,-2 0 0,0 0 0,-1-2 0,-26 23 0,12-17 37,-1-1-1,0-1 1,-2-1 0,-1-3 0,0 0 0,-51 16 0,8-8 84,-158 27 0,83-29-118,-2-7 0,0-7 0,-272-18 0,200-26 1215,152 17-3958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2:28.4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0,0 2 0,6 5 0,13 2 0,18 0 0,32 1 0,38-4 0,17-3 0,-14-1-8191</inkml:trace>
</inkml:ink>
</file>

<file path=ppt/ink/ink1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1:54.1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24575,'0'0'0,"0"6"0,23 711-749,2-406-491,-19-241-4962</inkml:trace>
</inkml:ink>
</file>

<file path=ppt/ink/ink1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1:54.4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0 133 24575,'0'0'0,"2"-2"0,5-2 0,15-3 0,32-3 0,33-5 0,28 0 0,31-1 0,21-1-1720,1-1 1720,-21 2 0,-34 4-6471</inkml:trace>
</inkml:ink>
</file>

<file path=ppt/ink/ink1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1:55.0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1 363 24575,'0'3'0,"1"39"0,10 56 0,-5-53 0,9 63 0,5 0 0,46 146 0,-43-188 0,9 29 0,-29-81 0,-3-14 0,0 0 0,0 0 0,-1 0 0,1 0 0,0 0 0,0 0 0,0 0 0,0-1 0,0 1 0,0 0 0,0 0 0,0 0 0,0 0 0,0 0 0,0 0 0,-1 0 0,1 0 0,0 0 0,0 0 0,0 0 0,0 0 0,0 0 0,0 0 0,0 1 0,0-1 0,0 0 0,0 0 0,0 0 0,-1 0 0,1 0 0,0 0 0,0 0 0,0 0 0,0 0 0,0 0 0,0 0 0,0 0 0,0 0 0,0 0 0,0 0 0,0 0 0,0 0 0,0 1 0,0-1 0,0 0 0,0 0 0,0 0 0,0 0 0,0 0 0,0 0 0,0 0 0,0 0 0,0 0 0,0 0 0,0 0 0,0 1 0,0-1 0,0 0 0,-5-8 0,0-2 0,1-1 0,0 0 0,1 0 0,-3-14 0,-4-29-32,3 0-1,1 0 1,3-1 0,5-62-1,5 37-236,3 0 1,24-94-1,-17 108 269,28-70 0,-33 106 0,1 0 0,2 1 0,1 1 0,27-37 0,-39 58 0,1 1 0,1-1 0,-1 1 0,1 1 0,0-1 0,0 1 0,0 0 0,1 0 0,0 1 0,11-6 0,-16 9-2,0 1 1,0-1 0,1 1-1,-1-1 1,0 1 0,0 0-1,1-1 1,-1 1 0,0 0-1,0 1 1,1-1-1,-1 0 1,0 1 0,0-1-1,1 1 1,2 1 0,-2 0 8,1 0 0,-1 0-1,-1 0 1,1 0 0,0 0 0,0 1 0,-1-1 0,0 1 0,4 5 0,1 2 119,-1 0 1,-1 1 0,0 0 0,-1 0 0,5 16 0,-4-7-111,-2-1 0,0 1 0,-1 0 0,0 0 0,-2 0 0,0 0 0,-2 0 0,0 0-1,-1 0 1,-11 37 0,2-21-18,-2 0-1,-1-1 0,-1-1 0,-38 58 0,-3-20 3,13-16 0,44-56 0,-1 1 0,1-1 0,0 1 0,0-1 0,0 1 0,0 0 0,0-1 0,0 1 0,0-1 0,0 1 0,0-1 0,0 1 0,0 0 0,0-1 0,1 1 0,-1-1 0,0 1 0,0-1 0,1 1 0,-1-1 0,0 1 0,1-1 0,-1 1 0,0-1 0,1 1 0,-1-1 0,1 1 0,-1-1 0,0 0 0,2 1 0,20 16 0,-13-10 0,15 12 0,0 1 0,-1 1 0,-2 2 0,0 0 0,-2 1 0,0 1 0,16 29 0,35 99-1365,-42-82-5461</inkml:trace>
</inkml:ink>
</file>

<file path=ppt/ink/ink1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1:55.4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0 592 24575,'0'0'0,"0"0"0,0 0 0,0 2 0,4 10 0,9 18 0,9 22 0,8 14 0,3 8 0,1 1 0,-2-5 0,-5-9 0,-4-10 0,-5-13 0,-6-12 0,-4-12-8191</inkml:trace>
  <inkml:trace contextRef="#ctx0" brushRef="#br0" timeOffset="1">56 0 24575,'0'0'0,"0"0"0,2 0 0,4 0 0,6 0 0,0 0-8191</inkml:trace>
</inkml:ink>
</file>

<file path=ppt/ink/ink1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1:55.8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1 283 24575,'0'0'0,"2"0"0,10 0 0,24 2 0,42 4 0,46 3 0,42 0 0,34-3-2439,14-7 2439,3-10 0,-7-14 0,-19-11 0,-29-9 0,-34-5-955,-32-3 955,-31 1 0,-26 10-4797</inkml:trace>
</inkml:ink>
</file>

<file path=ppt/ink/ink1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1:56.2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73 0 24575,'3'0'0,"0"0"0,0 0 0,0 1 0,-1-1 0,1 1 0,0-1 0,0 1 0,-1 0 0,5 2 0,3 1 0,16 8-56,0 1 0,-1 1 0,0 1 0,-1 1 0,-1 1 0,-1 2 1,35 35-1,-30-24-156,0 1 0,-3 1 0,0 2 0,36 70 0,-44-71 212,-2 1 0,-1 1 0,-2 0 0,8 42 0,-14-50 0,-2 0 0,-1 0 0,0 1 0,-2-1 0,-2 1 0,-5 35 0,-1-26 0,-2 0 0,-1-1 0,-2 0 0,-1-1 0,-2 0 0,-26 41 0,10-26 0,-1-2 0,-3-2 0,-57 58 0,45-57-557,-99 73 0,69-67-5013</inkml:trace>
</inkml:ink>
</file>

<file path=ppt/ink/ink1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1:56.5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352 0 24575,'-2'0'0,"1"0"0,-1 1 0,0-1 0,1 1 0,-1-1 0,0 1 0,1-1 0,-1 1 0,1 0 0,-1 0 0,1 0 0,-1 0 0,-1 1 0,-1 1 0,-8 6 0,1 0 0,0 1 0,1 1 0,0 0 0,-16 22 0,-3 8-129,3 1 0,1 2 0,2 0 0,2 1 0,-21 69-1,21-46-63,4 1-1,3 0 0,-7 93 1,18-114 193,2 1 0,2 0 0,2 0 0,2 0 0,2-1 0,24 83 0,-19-95 0,1-1 0,2-1 0,1 0 0,1-1 0,2-1 0,2 0 0,0-2 0,2 0 0,39 37 0,-38-44 0,2-1 0,1-1 0,0-2 0,2 0 0,0-2 0,1-1 0,41 15 0,-44-21 0,1-1 0,0-2 0,0 0 0,0-2 0,1-1 0,0-2 0,0 0 0,54-5 0,-55-1-24,1-2-1,0 0 1,-1-2 0,0-1 0,-1-1 0,51-26 0,-48 18-46,-1-1-1,0-1 1,-2-1 0,0-1-1,35-40 1,-37 34-21,-1-2-1,-1-1 1,-2 0-1,-1-2 1,-2 0 0,-1-1-1,-2-1 1,-1-1-1,-1 0 1,-3 0-1,11-67 1,-16 64 38,-3 0 1,-1 0-1,-2 0 0,-1 0 0,-2 0 1,-2 1-1,-14-49 0,10 54 63,-1 1-1,-2 0 0,-1 0 1,-1 2-1,-2 0 0,-1 1 1,-1 0-1,-37-41 1,29 42-10,-3 1 0,0 1 0,-1 1 0,-1 2 0,-2 2 0,0 0 0,-1 3 0,-1 1 0,-48-16 0,22 13 0,-1 3 0,0 3 0,-1 2 0,-121-5 0,128 15-306,1 3 0,-66 10 0,51 2-3393</inkml:trace>
</inkml:ink>
</file>

<file path=ppt/ink/ink1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1:56.9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0,0 9 0,3 25 0,4 32 0,5 32 0,3 37 0,1 28-1758,0 11 1758,0 6 0,-2-1 0,-1-11 0,-1-24 0,-2-28-590,-4-30 590,-1-30-5843</inkml:trace>
</inkml:ink>
</file>

<file path=ppt/ink/ink1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1:57.2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1132 24575,'2'0'0,"18"6"0,30 7 0,31 2 0,27-6 0,19-12 0,12-16-1440,-3-17 1440,-13-14 0,-19-19 0,-18-24 0,-20-20 0,-20-10 0,-18-10 0,-13-11 0,-10-5 0,-5 13 0,-3 30-6751</inkml:trace>
</inkml:ink>
</file>

<file path=ppt/ink/ink1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1:57.7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1 367 24575,'0'7'0,"0"-1"0,1 1 0,0-1 0,2 8 0,2 8 0,74 363-728,28 168 52,-102-524 734,6 51 103,-10-65-142,-1-1 1,0 1-1,-3 19 1,3-32-20,-1 1 0,1-1 0,-1 0 0,1 0 0,-1 0 0,0 0 0,1-1 0,-3 5 0,2-6 0,1 1 0,0-1 0,-1 0 0,1 1 0,-1-1 0,1 0 0,-1 0 0,1 1 0,-1-1 0,1 0 0,-1 0 0,1 1 0,-1-1 0,1 0 0,-1 0 0,1 0 0,-1 0 0,1 0 0,-1 0 0,0 0 0,1 0 0,-1 0 0,1 0 0,-1 0 0,1 0 0,-1-1 0,1 1 0,-1 0 0,1 0 0,-1-1 0,1 1 0,-1 0 0,1 0 0,-1-1 0,1 1 0,0 0 0,-1-1 0,0 0 0,-3-2 36,0-1 0,1 0-1,-1 0 1,1 0 0,-1 0 0,1-1 0,0 1 0,-2-7 0,-20-48 564,4-2-747,4 0 0,-17-104 0,8-134-887,25 231 1035,3 1 0,3 1 0,26-127 0,-22 155-6,2 1 0,1 0 0,2 1 1,2 0-1,1 1 0,1 1 0,3 1 0,26-35 0,-34 52-23,0 0-1,1 2 0,0-1 1,2 2-1,-1 0 0,30-18 1,-40 28 28,0 0 0,1 0 0,0 1 0,-1 0 0,1 0 0,0 0 0,0 1 0,0 0 0,0 0 0,9 0 0,-12 1 0,1 1 0,-1-1 0,1 1 0,-1 0 0,0-1 0,0 2 0,1-1 0,-1 0 0,0 1 0,0-1 0,0 1 0,-1 0 0,1 0 0,0 0 0,-1 0 0,1 0 0,-1 1 0,1-1 0,2 6 0,0 0 81,0-1 1,-1 1 0,0 0 0,-1 1 0,0-1 0,0 1 0,-1-1 0,0 1-1,2 16 1,-3-9 82,-1 1 0,0-1 0,-1 0-1,-5 29 1,0-22-156,-1 0 0,-1-1-1,-1 0 1,0 0 0,-2 0 0,-1-2 0,0 1-1,-2-1 1,-17 20 0,-22 19-319,-84 74 0,94-94-248,32-29-6267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7:36.3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24575,'0'0'-8191</inkml:trace>
</inkml:ink>
</file>

<file path=ppt/ink/ink1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1:58.1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308 1 24575,'-2'0'0,"-4"2"0,-13 6 0,-14 10 0,-9 7 0,-6 5 0,0 5 0,5 6 0,7 12 0,12 9 0,18 10 0,25 6 0,26-3 0,21-9 0,6-11 0,-8-15-8191</inkml:trace>
</inkml:ink>
</file>

<file path=ppt/ink/ink1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1:58.4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24575,'0'0'0,"5"4"0,7 3 0,2 2 0,-1 0-8191</inkml:trace>
</inkml:ink>
</file>

<file path=ppt/ink/ink1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1:58.9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23 24575,'0'0'0,"1"0"0,13 4 0,34 7 0,53 11 0,56 9 0,50 5-3475,27-1 3475,16-9 0,-6-12-2068,-25-15 2068,-33-15 0,-35-11-1068,-35-8 1068,-36-1 0,-33 1 0,-25 6 2075,-16 6-5730</inkml:trace>
</inkml:ink>
</file>

<file path=ppt/ink/ink1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1:59.3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24575,'0'0'0,"2"0"0,14 2 0,25 6 0,28 12 0,30 15 0,22 17 0,10 19-1317,-6 21 1317,-21 15 0,-31 4 0,-40 2 0,-39 5-633,-31-1 633,-28-9 0,-24-9 0,-11-14 0,11-22-6241</inkml:trace>
</inkml:ink>
</file>

<file path=ppt/ink/ink1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1:59.6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24575,'0'0'0,"4"6"0,5 13 0,2 13 0,3 12 0,1 12 0,3 12 0,0 11 0,-3 10 0,-5-5 0,-3-17-8191</inkml:trace>
</inkml:ink>
</file>

<file path=ppt/ink/ink1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1:59.9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0,2 2 0,8 6 0,16 17 0,11 14 0,-1 0-8191</inkml:trace>
</inkml:ink>
</file>

<file path=ppt/ink/ink1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2:00.8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41 11 24575,'0'0'0,"-2"0"0,-2 0 0,-3 0 0,-1 0 0,-1 0 0,3 0 0,1 0 0,6 4 0,10 3 0,21 2 0,29 0 0,29-2 0,20-4 0,5-6 0,-7-8 0,-18-7 0,-22 1-8191</inkml:trace>
</inkml:ink>
</file>

<file path=ppt/ink/ink1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2:01.2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0,0 0 0,0 0 0,0 0 0,4 8 0,7 21 0,7 33 0,6 30 0,2 26 0,-8 23-1203,-9 11 1203,-6-13 0,-4-31-6988</inkml:trace>
</inkml:ink>
</file>

<file path=ppt/ink/ink1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2:01.6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91 24575,'0'0'0,"0"-2"0,4 0 0,9-2 0,17-1 0,25 3 0,21 4 0,12 3 0,4-1 0,-2-5 0,-5-10 0,-7-11 0,-14-5 0,-17 2-8191</inkml:trace>
</inkml:ink>
</file>

<file path=ppt/ink/ink1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2:01.9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24575,'0'0'0,"2"8"0,12 17 0,27 35 0,32 48 0,26 46 0,22 70-4768,-10-4 1345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46:37.9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24575,'17'2'0,"-1"2"0,1 0 0,-1 1 0,21 9 0,58 34 0,-68-34 0,0 2 0,-2 1 0,0 1 0,-1 1 0,-1 2 0,32 34 0,-45-43 0,-1 0 0,0 0 0,-1 1 0,0 0 0,-1 0 0,-1 1 0,0 0 0,-1 0 0,0 0 0,-1 1 0,-1-1 0,0 1 0,-1 0 0,-1 0 0,0 21 0,-3-19 0,0 0 0,-1 0 0,-1 0 0,-1 0 0,0-1 0,-1 0 0,-1 0 0,0 0 0,-1-1 0,-1 0 0,-13 18 0,-3-1 0,-1-2 0,-1-1 0,-55 45 0,70-64 0,6-6 0,0 1 0,0 1 0,1-1 0,-8 10 0,12-14 0,0 0 0,1 0 0,-1-1 0,1 1 0,0 0 0,-1 0 0,1 0 0,-1 0 0,1 0 0,0 0 0,0-1 0,0 1 0,0 0 0,0 0 0,0 0 0,0 0 0,0 0 0,0 0 0,0 0 0,0 1 0,1-1 0,0 1 0,-1-1 0,1 0 0,0 1 0,0-1 0,0 0 0,0 0 0,0 0 0,0 0 0,0 0 0,1 0 0,-1 0 0,2 0 0,7 5 0,1-2 0,0 1 0,1-1 0,-1-1 0,1 0 0,0 0 0,13 0 0,43 5-151,0-3 1,0-3-1,80-8 0,201-42-1467,-268 33-4352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2:09.7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1 765 24575,'0'10'0,"-1"71"0,5 137 0,-3-198 0,2 1 0,0 0 0,1-1 0,10 29 0,-9-37 0,0-1 0,0 1 0,1-1 0,1-1 0,0 1 0,0-1 0,1 0 0,16 15 0,-10-12 13,0-2-1,0 0 1,2-1-1,-1 0 1,1-1-1,0-1 1,22 8-1,-16-9-55,1 0-1,-1-2 0,1 0 0,0-2 0,27 1 0,-11-4-79,1-2-1,0-1 0,-1-3 1,0-1-1,0-1 0,56-21 1,-62 17 123,0-2 0,-1 0 0,-1-3 0,0 0 0,-1-2 0,-1-1 0,-1-2 0,-1 0 0,-1-2 0,-1-1 0,-1-1 0,35-50 0,-39 45 0,-1-1 0,-2-1 0,-2-1 0,0 0 0,-3-1 0,-1-1 0,-1 0 0,-2 0 0,-2-1 0,-1 1 0,0-62 0,-6 32 0,-12-79 0,7 103 0,-2 1 0,-2 1 0,-16-42 0,19 62 0,-2 1 0,-20-33 0,23 42 0,-1 0 0,0 1 0,-1 0 0,0 1 0,0 0 0,-14-10 0,19 15 61,0 1-1,0 0 1,0 0 0,0 1 0,-1-1 0,-5-1-1,9 3-43,-1 0-1,0-1 0,0 1 1,1 0-1,-1 0 0,0 0 0,0 0 1,0 0-1,1 0 0,-1 0 1,0 1-1,0-1 0,1 0 0,-1 0 1,0 1-1,0-1 0,1 0 1,-1 1-1,0-1 0,1 1 1,-1-1-1,0 0 0,1 1 0,-1 0 1,1-1-1,-1 1 0,1-1 1,-1 1-1,1 0 0,-1-1 0,1 1 1,0 0-1,-1 0 0,1-1 1,0 1-1,-1 1 0,0 4-16,-1-1 0,1 1 0,1 0 0,-1-1 0,1 1 0,0 6 0,5 40 0,-4-46 0,62 331-915,-56-306 688,76 304-976,157 404 1,-238-734 1202,263 719-1295,-249-675 1256,40 98 858,-43-121-278,-12-26-449,-1 1 0,0 0 0,1 0 0,-1-1-1,1 1 1,-1 0 0,1-1 0,0 1 0,-1-1 0,1 1-1,0-1 1,-1 1 0,2 0 0,1-3 390,0-7-219,-2-7 55,-1 0-1,0-1 1,-3-15 0,2 16-327,-9-77-68,-3 1 0,-44-154 1,34 172 18,-4 1 1,-2 1-1,-67-114 1,-20 12 57,111 166-2,0 2-3,1 0 0,-1-1-1,1 0 1,-5-13 0,8 18 11,1 0 0,-1 0 0,1 0 0,-1 0 1,1 0-1,0-1 0,0 1 0,0 0 1,0 0-1,0 0 0,1 0 0,-1 0 0,1 0 1,-1 0-1,1 0 0,0 0 0,-1 0 0,1 0 1,0 0-1,1 0 0,-1 0 0,2-2 1,11-10 136,0 0 0,1 0 0,30-20 1,0-1-144,-12 7-1365,-6 4-5461</inkml:trace>
</inkml:ink>
</file>

<file path=ppt/ink/ink1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2:02.5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24575,'0'6'0,"16"70"0,9 29 0,16 62-685,14 61-2057,6 48 1554,68 560-2125,-95 12 756,-49-526 2557,-9-32-280,-5-38-843,-3-41 953,3-43 1163,4-41 1881</inkml:trace>
</inkml:ink>
</file>

<file path=ppt/ink/ink1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2:03.2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460 137 24575,'18'1'0,"23"2"0,-23-1 0,96 11 0,81 11-876,79 8-2631,67 2 2020,58-4-956,49-8 1195,1060-30-3948,-6-144 4343,-1237 109 983,-59 6 625,-59 9-98,-98 19 182,59-10 1387,-104 18-1835,0 1 1,0 0 0,-1 0-1,6 0 1,-8 0-258,0 1 1,1-1-1,-1 0 0,0 0 1,0 1-1,0-1 1,0 1-1,0-1 0,0 1 1,-1-1-1,1 1 0,2 1 1,-2 0 93,0 0-1,0 0 1,0 0 0,0 0-1,0 0 1,-1 0 0,1 0-1,0 0 1,-1 0 0,0 1-1,0-1 1,1 0 0,-1 0-1,-1 0 1,1 5 0,-4 36 1223,-18 80 1,7-49-1007,-5 51-888,6 0-1,5 1 1,12 201-1,70 288-3251,40-4 2292,-68-379 1668,35 293-175,-73-439-345,-4 0 0,-4 0 0,-3 0 0,-17 96 0,14-149 253,0 0 0,-2 0-1,-2-1 1,-1 0 0,-1-1 0,-2 0 0,0-1 0,-3-1 0,0 0 0,-2-1 0,-1-1 0,-39 39 0,26-35-8,-2-1 0,-51 34 0,26-26-51,-86 39 0,-110 25-144,-48-18-491,-47-18 522,-646 34-986,-9-66-117,937-33 1269,-2003 27-1279,1861-28 1387,44-3 250,127 2 336,-68-11 0,97 9-341,0 0 0,-1 0 0,1-1 0,1-1-1,-1 0 1,1-1 0,0 0 0,0 0 0,-13-11 0,12 6-534,-17-18 1</inkml:trace>
</inkml:ink>
</file>

<file path=ppt/ink/ink1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2:03.6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0,0 4 0,4 14 0,7 30 0,7 32 0,6 24 0,3 18 0,1 16-1207,-1 5 1207,-3-6 0,-3-14 0,-4-15 0,-5-15-81,-4-20 81,-3-23-6903</inkml:trace>
</inkml:ink>
</file>

<file path=ppt/ink/ink1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2:04.0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0 457 24575,'0'0'0,"8"-2"0,23-2 0,52-5 0,74-4 0,71-2 0,64-1-5762,57 0 5762,26-5-3105,12-5 3105,-1-8 0,-18-10 0,-30-6 0,-43-3 0,-47 4-1792,-43 6 1792,-45 8 0,-51 8 2468</inkml:trace>
</inkml:ink>
</file>

<file path=ppt/ink/ink1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2:04.4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24575,'0'0'0,"1"6"0,5 15 0,7 21 0,7 24 0,4 29 0,2 28 0,-2 15-1330,-3 3 1330,-5-4 0,-5-7 0,-5-13 0,-3-21-175,-2-26-6511</inkml:trace>
</inkml:ink>
</file>

<file path=ppt/ink/ink1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2:04.7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0 358 24575,'0'0'0,"0"0"0,0 0 0,10-2 0,23-1 0,30-1 0,24-1 0,23 2 0,23 0 0,10-1-1244,-8-1 1244,-24 0 0,-29 0-6947</inkml:trace>
  <inkml:trace contextRef="#ctx0" brushRef="#br0" timeOffset="1">79 0 24575,'0'0'0,"0"4"0,4 9 0,9 13 0,13 18 0,18 26 0,14 28 0,8 15 0,-1 9-1078,-5 2 1078,-7 0 0,-8-3 0,-8-17 0,-11-25-7113</inkml:trace>
</inkml:ink>
</file>

<file path=ppt/ink/ink1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2:05.1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595 3 24575,'-19'-1'0,"15"0"0,0 1 0,0-1 0,-1 1 0,-6 1 0,-10 2 0,1 2 0,0 0 0,-31 14 0,-56 31 0,19-1 0,75-41 0,1 1 0,1 0 0,-1 1 0,-17 19 0,27-26 0,-1 1 0,0 0 0,1-1 0,-1 1 0,1 0 0,0 0 0,0 0 0,1 1 0,0-1 0,-1 0 0,1 1 0,0-1 0,0 5 0,1-3 0,1-1 0,-1 1 0,1 0 0,0-1 0,0 1 0,0-1 0,1 0 0,0 1 0,0-1 0,4 6 0,3 5 0,1 1 0,0-2 0,15 17 0,41 40 0,-46-51 0,5 5 0,-3-5 0,-1 2 0,-1 1 0,31 48 0,-48-67 0,0 0 0,0 1 0,-1-1 0,0 1 0,0 0 0,-1-1 0,0 1 0,2 10 0,-3-12 0,0 0 0,-1 0 0,1 0 0,-1 0 0,1 0 0,-1 0 0,0 0 0,-1 0 0,1-1 0,-1 1 0,0 0 0,1-1 0,-6 6 0,1-1 0,0-1 0,-1 0 0,0 0 0,0-1 0,-1 1 0,1-2 0,-16 9 0,-3 0 0,-36 12 0,15-8-341,0-2 0,-2-2-1,-65 10 1,95-22-6485</inkml:trace>
</inkml:ink>
</file>

<file path=ppt/ink/ink1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2:05.5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24575,'0'4'0,"2"37"0,1 0 0,3-1 0,12 51 0,-13-69 0,103 377-1355,30-5 832,-122-353 467,31 96 43,-42-115-1028,-4-10-4162</inkml:trace>
</inkml:ink>
</file>

<file path=ppt/ink/ink1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2:05.8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16 24575,'3'-3'0,"-1"2"0,1-1 0,0 1 0,-1 0 0,1 0 0,0 0 0,0 0 0,0 1 0,0-1 0,0 1 0,3 0 0,-2-1 0,17-1 0,0 1 0,0 1 0,39 6 0,64 18 0,-83-14-83,-1 2 0,0 1 0,-1 2 0,0 2 0,43 26 0,-64-32 63,-1 2 0,0-1 0,-1 2-1,-1 0 1,15 18 0,-20-20 26,0 1 0,-1 0 0,-1 1 0,0 0 0,-1 0 0,0 1 0,6 22 0,-9-27-6,-2 0 0,1 1 0,-2-1 0,1 1 0,-1-1 0,-1 1 0,0 0 0,0-1 0,-1 1 0,-1-1 0,1 1 0,-2-1 0,0 1 0,0-1 0,0 0 0,-1 0 0,-1-1 0,0 1 0,-12 16 0,1-6 0,0-1 0,-2 0 0,0-2 0,-1 0 0,-24 17 0,-111 64 0,145-93 0,-53 31-1270,13-9-5080</inkml:trace>
</inkml:ink>
</file>

<file path=ppt/ink/ink1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2:06.1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502 0 24575,'-2'1'0,"0"-1"0,0 0 0,0 1 0,0-1 0,0 1 0,0-1 0,-3 2 0,-4 2 0,-122 49 0,113-44 0,0 1 0,0 1 0,1 1 0,-28 24 0,39-30 0,0 0 0,0 0 0,1 0 0,0 1 0,0 0 0,1 0 0,-1 1 0,-4 12 0,7-15 0,1 1 0,-1-1 0,1 1 0,0 0 0,1 0 0,-1 0 0,1-1 0,0 1 0,1 0 0,-1 0 0,1 0 0,0-1 0,3 10 0,1-1 0,1 0 0,1-1 0,11 20 0,31 38 0,71 78 0,-5-6 0,-114-142 0,30 43 0,-28-38 0,0-1 0,0 1 0,0 0 0,-1 0 0,3 11 0,-4-15 0,-1 0 0,0 0 0,0 0 0,0 0 0,0 0 0,0 1 0,0-1 0,0 0 0,0 0 0,-1-1 0,1 1 0,-1 0 0,0 0 0,1 0 0,-1 0 0,-2 3 0,1-2 0,-1 0 0,1 0 0,-1-1 0,0 1 0,0-1 0,0 0 0,0 1 0,-5 1 0,-7 4 0,0-1 0,-1-1 0,0 0 0,-26 5 0,-71 8 0,67-13-341,-2-2 0,1-2-1,-88-7 1,119 2-6485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2:10.1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24575,'0'0'0,"0"0"0,2 0 0,6 4 0,16 11 0,10 8 0,0 0-8191</inkml:trace>
</inkml:ink>
</file>

<file path=ppt/ink/ink1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2:06.6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287 1 24575,'-10'1'0,"-2"1"0,1 2 0,0-1 0,0 1 0,0 1 0,0 0 0,0 1 0,1 0 0,-13 10 0,7-3 0,0 0 0,1 1 0,-26 31 0,31-33 0,1 0 0,1 1 0,0 0 0,0 1 0,1-1 0,1 1 0,1 1 0,0-1 0,-5 26 0,9-37 0,1 0 0,-1 0 0,1 0 0,0 0 0,0 0 0,1 0 0,-1 0 0,1 0 0,1 4 0,-2-6 0,0 0 0,1 0 0,-1 0 0,1 0 0,-1-1 0,1 1 0,0 0 0,-1 0 0,1-1 0,0 1 0,-1-1 0,1 1 0,0 0 0,0-1 0,0 1 0,0-1 0,-1 0 0,1 1 0,0-1 0,0 0 0,0 1 0,0-1 0,0 0 0,0 0 0,0 0 0,0 0 0,0 0 0,0 0 0,0 0 0,0 0 0,0 0 0,1-1 0,6-1 0,-1 0 0,1 0 0,0-1 0,-1-1 0,1 1 0,10-8 0,-9 6 0,0 0 0,1 0 0,9-3 0,-15 7 0,1 0 0,-1 0 0,0 0 0,0 1 0,0 0 0,0-1 0,0 1 0,1 1 0,-1-1 0,0 1 0,6 1 0,2 2 0,0 0 0,0 1 0,0 0 0,-1 1 0,17 12 0,51 43 0,-40-27-113,-3 2 0,0 1 0,-3 2 0,29 43 1,-30-34-7,-2 1 0,-3 2 0,30 74 1,-47-99 112,-1 0 0,-2 1 0,0 0 0,-2 1 0,-1 0 0,1 39 1,-5-51-5,-1 0 1,-1-1 0,0 1 0,-1-1 0,-7 21-1,6-25 9,0 0 0,-1 0 0,-1 0-1,1-1 1,-2 0 0,0 0 0,-14 16-1,15-20 32,0 0 0,0-1 0,0 0-1,-1 0 1,0 0 0,0-1-1,0 0 1,-1 0 0,0 0 0,1-1-1,-1-1 1,0 1 0,0-1-1,-1-1 1,1 1 0,0-1-1,-1-1 1,1 0 0,0 0 0,-1 0-1,1-1 1,0 0 0,0-1-1,-1 0 1,1 0 0,0-1 0,1 0-1,-14-7 1,11 4-16,-1-1 1,1-1-1,0 0 1,1 0-1,-1-1 0,2-1 1,-1 1-1,1-1 1,1 0-1,0-1 1,0 0-1,-5-13 0,2 2-16,1-1-1,1 0 1,1-1-1,1 1 1,-4-36-1,8 38-100,1-1-1,0 1 0,2 0 1,1-1-1,0 1 1,2 0-1,0 0 1,1 0-1,1 1 0,2-1 1,-1 1-1,17-28 1,20-23-6231,-42 67 5934</inkml:trace>
</inkml:ink>
</file>

<file path=ppt/ink/ink1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2:06.9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1 0,4 9 0,5 14 0,6 14 0,7 11 0,5 5 0,4 6 0,1-2 0,-6-11-8191</inkml:trace>
</inkml:ink>
</file>

<file path=ppt/ink/ink1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2:07.2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2 0,3 8 0,6 14 0,3 14 0,1 4 0,-1-4-8191</inkml:trace>
</inkml:ink>
</file>

<file path=ppt/ink/ink1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2:07.6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182 0 24575,'1'5'0,"1"1"0,-1-1 0,1 0 0,-1 1 0,-1-1 0,1 0 0,-1 1 0,0 6 0,0-11 0,-2 46 5,-1 0-1,-14 68 1,-32 95-380,36-159 103,-4 15 204,-48 219-22,55-227 100,3 1 1,0 115-1,10-128-165,1 0 0,2-1 0,3 1 1,1-2-1,2 1 0,2-2 0,22 47 0,-5-30-6037</inkml:trace>
</inkml:ink>
</file>

<file path=ppt/ink/ink1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2:08.1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24575,'12'0'0,"0"1"0,19 3 0,-20-2 0,369 62-975,137 22-760,-306-57 1908,190 33 285,-386-59-458,-12-3 0,1 0 0,0 1 0,-1-1 0,1 1 0,0 0 0,-1 0 0,1 1 0,-1-1 0,0 1 0,4 2 0,-7-4 0,0 0 0,0 0 0,0 0 0,0 0 0,0 0 0,0 0 0,1 0 0,-1 0 0,0 0 0,0 1 0,0-1 0,0 0 0,0 0 0,0 0 0,0 0 0,0 0 0,0 0 0,0 0 0,0 1 0,0-1 0,0 0 0,0 0 0,0 0 0,0 0 0,0 0 0,0 0 0,0 0 0,-1 0 0,1 1 0,0-1 0,0 0 0,0 0 0,0 0 0,0 0 0,0 0 0,0 0 0,-7 5 0,-10 0 449,0 1 0,-33 4-1,30-6-71,-413 61-1310,-6-25 437,418-38 494,-220 15-162,-1-11 17,232-7 74,20 0 438,94 0 1098,5 1-1463,39 0-326,-11 0 138,595-3-1101,1-15 543,-712 17 746,-16 0 0,-11 1 0,-158 0 0,-6 0-86,-53 1-259,-626 21-2901,568-8 1624</inkml:trace>
</inkml:ink>
</file>

<file path=ppt/ink/ink1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2:08.7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1 221 24575,'0'0'0,"1"0"0,124-1 0,5-1 0,57 0-513,51-1-1539,-101 2 1228,501-8-2209,-4-22 2344,-417 9-626,-43-8 890,-140 22 367,0-1-1,-1-2 0,0-1 1,54-29-1,-27 2 1012</inkml:trace>
</inkml:ink>
</file>

<file path=ppt/ink/ink1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2:09.1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 24575,'6'-1'0,"0"1"0,0 0 0,10 1 0,6 0 0,47 3 0,80 15 0,33 19-624,-83-10-1,-2 4 1,-1 4-1,-1 4 0,154 92 1,-193-96 624,58 49 0,-79-56 0,-3 2 0,46 53 0,-63-65-10,-1 0 0,-1 1 0,0 0 0,-2 1 0,0 0 0,-1 1 0,9 32 0,-15-38 2,-1 0 0,0 0 1,-1 0-1,-1 0 0,0 0 0,-2 0 0,1 0 0,-2 0 1,0 0-1,-1 0 0,-9 27 0,2-16-9,-2 0 0,-1 0 1,-1-1-1,-1-1 0,-1 0 0,-2-1 0,-20 22 0,-2-3-458,-3-1 0,-74 56-1,42-44 324,-163 89 0,135-93-52,-133 45 0,128-60-1793</inkml:trace>
</inkml:ink>
</file>

<file path=ppt/ink/ink1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2:09.4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24575,'0'0'0,"2"2"0,4 10 0,11 26 0,12 39 0,9 36 0,9 39 0,4 30-2264,1 12 2264,-2 8 0,-6-2 0,-9-21 0,-10-30 0,-12-35-569,-9-32 569,-8-27 0,-2-24-5358</inkml:trace>
</inkml:ink>
</file>

<file path=ppt/ink/ink1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2:09.8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49 24575,'4'-3'0,"6"-3"0,0 1 0,1 0 0,0 0 0,0 1 0,0 0 0,1 1 0,-1 1 0,16-2 0,8-1-34,1 2-1,67 3 1,73 22-808,-128-13 791,0 2-1,0 2 1,49 21 0,-73-24 52,-2 1-1,1 1 1,-1 1-1,-1 0 1,0 2-1,-1 1 1,33 33-1,-45-41-5,-1 1-1,0 0 1,-1 0 0,0 0-1,0 1 1,-1 0-1,0 0 1,0 1 0,3 13-1,-6-16 6,-1 0 0,0 0-1,0 0 1,-1 0 0,1 0-1,-2 0 1,1 0 0,-1 0-1,-1 0 1,1 0 0,-1 0-1,-1 0 1,-4 11 0,-2-1-8,0-1 0,-2 1 0,0-2 0,-1 1 0,0-2 1,-15 15-1,-94 81-524,119-110 518,-288 225-1030,284-222 923,-73 54-5100</inkml:trace>
</inkml:ink>
</file>

<file path=ppt/ink/ink1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2:10.2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1 150 24575,'0'13'0,"2"1"0,-1 0 0,6 21 0,16 39 0,-20-66 0,11 34 0,2 0 0,37 69 0,-52-110 0,10 14 0,-11-15 0,0 0 0,0 0 0,0 0 0,0 1 0,0-1 0,0 0 0,1 0 0,-1 0 0,0 0 0,0 0 0,0 0 0,0 0 0,0 0 0,0 0 0,0 0 0,1 0 0,-1 0 0,0 0 0,0 0 0,0 0 0,0 0 0,0 0 0,0 0 0,0 0 0,1 0 0,-1 0 0,0-1 0,0 1 0,0 0 0,0 0 0,0 0 0,0 0 0,0 0 0,0 0 0,1 0 0,-1 0 0,0 0 0,0-1 0,3-8 0,0-8 0,0 1 0,1 0 0,1 0 0,1 0 0,0 1 0,1 0 0,1 0 0,0 1 0,13-17 0,-17 26 0,1-1 0,0 0 0,0 1 0,1 0 0,0 0 0,0 1 0,0-1 0,0 1 0,1 1 0,-1-1 0,1 1 0,0 0 0,0 1 0,0 0 0,1 0 0,-1 0 0,0 1 0,1 0 0,-1 0 0,1 1 0,-1 0 0,10 1 0,3 3 0,1 0 0,-1 1 0,-1 1 0,1 1 0,20 10 0,90 54 0,-130-71 0,0 0 0,0 0 0,0 0 0,0 0 0,0 1 0,0-1 0,1 0 0,-1 0 0,0 0 0,0 0 0,0 0 0,0 0 0,0 0 0,1 1 0,-1-1 0,0 0 0,0 0 0,0 0 0,0 0 0,1 0 0,-1 0 0,0 0 0,0 0 0,0 0 0,0 0 0,1 0 0,-1 0 0,0 0 0,0 0 0,0 0 0,0 0 0,1 0 0,-1 0 0,0-1 0,0 1 0,0 0 0,0 0 0,1 0 0,-1 0 0,0 0 0,0 0 0,0 0 0,0 0 0,0-1 0,0 1 0,1 0 0,-1 0 0,0 0 0,0-1 0,-1-9 0,0 4 0,1-12 0,0 0 0,1 0 0,1 0 0,1 0 0,1 1 0,0-1 0,1 1 0,1 0 0,0 0 0,1 1 0,1 0 0,1 0 0,0 1 0,1 0 0,1 0 0,0 1 0,1 1 0,20-19 0,-27 28 0,1-1 0,0 1 0,0 0 0,1 0 0,-1 1 0,1 0 0,0 0 0,7-2 0,-10 4 0,0 0 0,0 1 0,0-1 0,0 1 0,0 0 0,1 0 0,-1 0 0,0 1 0,0-1 0,0 1 0,0 0 0,0 0 0,0 1 0,-1-1 0,8 5 0,-2-1 0,0 1 0,-1 0 0,0 1 0,0 0 0,-1 0 0,0 1 0,0 0 0,7 11 0,2 7 0,23 45 0,-11-8-151,37 123 1,-2 72-152,-49-186-963,-4-18-5058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2:10.4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24575,'0'0'0,"0"0"0,4 4 0,6 5 0,6 3 0,1-1-8191</inkml:trace>
</inkml:ink>
</file>

<file path=ppt/ink/ink1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2:10.6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0,0 0 0,0 4 0,4 11 0,5 14 0,9 17 0,8 18 0,8 17 0,4 7 0,-3-3 0,-7-10 0,-8-18-8191</inkml:trace>
</inkml:ink>
</file>

<file path=ppt/ink/ink1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2:10.9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24575,'0'0'0,"0"2"0,3 11 0,6 13 0,5 11 0,-1-1-8191</inkml:trace>
</inkml:ink>
</file>

<file path=ppt/ink/ink1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2:11.5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3471 0 24575,'0'8'0,"1"0"0,0 0 0,4 12 0,-1 0 0,35 189-378,16 274 0,-51-382 378,-4-1 0,-5 1 0,-18 105 0,21-192 0,-1 0 0,-1 0 0,0-1 0,-1 1 0,-8 17 0,8-23 0,1-1 0,-1 1 0,-1-1 0,1-1 0,-1 1 0,0-1 0,0 0 0,-1 0 0,0-1 0,-9 6 0,-1-1 2,-1-1 0,0 0 0,-28 8-1,-67 13-292,-51-3-847,-43-6 448,-40-5-932,-39-3 621,-515 32-934,8 61 893,546-51 800,51-2-723,52-8 867,51-10 816,35-11 146</inkml:trace>
</inkml:ink>
</file>

<file path=ppt/ink/ink1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2:12.2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195 1511 24575,'-6'0'0,"5"0"0,0 0 0,-1 0 0,1 0 0,0 0 0,-1-1 0,1 1 0,0 0 0,0 0 0,-1-1 0,1 1 0,0-1 0,0 1 0,0-1 0,0 0 0,-1 1 0,1-1 0,0 0 0,0 0 0,0 0 0,0 1 0,1-1 0,-2-2 0,-3-4 0,0 0 0,0-1 0,1 1 0,0-1 0,-4-13 0,-11-45 0,17 60 0,-33-186 5,14-4-419,15 138 81,-25-296 148,16 0 222,14 336-37,1 6 0,0 0 0,3-24 0,-2 33 0,-1-1 0,1 0 0,1 1 0,-1-1 0,0 1 0,1-1 0,0 1 0,0 0 0,0 0 0,0-1 0,0 1 0,1 1 0,4-6 0,-1 4 0,0-1 0,0 1 0,1 1 0,-1-1 0,1 1 0,11-3 0,9-3 0,51-7 0,93-4-410,70 9-1228,75 15 404,66 17-2061,945 141-877,-925-92 7620</inkml:trace>
</inkml:ink>
</file>

<file path=ppt/ink/ink1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2:12.7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24575,'0'0'0,"3"7"0,10 16 0,11 26 0,12 28 0,7 24 0,-2 12 0,-8-1-593,-10-13 593,-8-20 0,-7-22-7598</inkml:trace>
</inkml:ink>
</file>

<file path=ppt/ink/ink1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2:13.0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0,0 0 0,2 2 0,2 4 0,2 2-8191</inkml:trace>
</inkml:ink>
</file>

<file path=ppt/ink/ink1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2:27.0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0,0 0 0,0 0 0,2 0 0,2 0 0,3 0 0,0 0-8191</inkml:trace>
</inkml:ink>
</file>

<file path=ppt/ink/ink1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2:27.4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137 2 24575,'-35'-1'0,"11"0"0,-25 3 0,48-2 0,0 0 0,0 0 0,0 1 0,0-1 0,0 0 0,0 1 0,0-1 0,0 1 0,0-1 0,0 1 0,1-1 0,-1 1 0,0-1 0,0 1 0,1 0 0,-1 0 0,0-1 0,1 1 0,-1 0 0,0 0 0,1 0 0,-1 0 0,1 0 0,0-1 0,-1 3 0,-1 2 0,1 0 0,0 1 0,1-1 0,-1 6 0,1-6 0,-3 74 14,8 92-1,19 80-318,-14-162-156,-6-51 413,25 263-63,-18-4 123,-12-253-12,-9 61 0,8-97 26,1 0 1,-1 0 0,-5 12-1,7-19-77,-1 1 0,1-1 1,-1 0-1,0 1 0,1-1 0,-1 0 0,0 0 0,0 0 0,0 1 0,0-1 0,0 0 0,0 0 0,-1 0 0,1-1 0,0 1 0,0 0 0,-1 0 1,1-1-1,-1 1 0,1 0 0,0-1 0,-1 0 0,1 1 0,-1-1 0,-1 0 0,-13-2-6036</inkml:trace>
</inkml:ink>
</file>

<file path=ppt/ink/ink1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2:27.8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1 379 24575,'0'0'0,"0"0"0,0-2 0,4-5 0,10-10 0,27-13 0,45-14 0,53-7 0,45 0-2169,31 5 2169,10 4-2735,0 4 2735,-24 8 0,-45 10-3287</inkml:trace>
</inkml:ink>
</file>

<file path=ppt/ink/ink1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2:28.1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752 342 24575,'-1'-9'0,"0"6"0,-7-27 0,-1 1 0,-22-48 0,24 63 0,0 1 0,-1-1 0,-1 2 0,0-1 0,-1 1 0,0 0 0,-16-13 0,13 14 0,0 1 0,0 1 0,-1 0 0,0 1 0,-1 0 0,0 1 0,-16-5 0,28 11 0,0 0 0,-1 0 0,1 1 0,0-1 0,0 1 0,-1-1 0,1 1 0,0 0 0,0 0 0,-6 1 0,8 0 0,0-1 0,0 1 0,0-1 0,-1 1 0,1 0 0,0-1 0,0 1 0,0 0 0,0 0 0,0 0 0,1 0 0,-1 0 0,0 0 0,0 0 0,1 0 0,-1 0 0,0 0 0,1 0 0,-1 0 0,1 1 0,-1-1 0,1 0 0,0 0 0,0 0 0,-1 1 0,1-1 0,0 0 0,0 1 0,1 1 0,-1 6 0,0 0 0,1 0 0,1 0 0,0 0 0,3 10 0,19 45 0,-15-41 0,6 13 0,-5-15 0,-2 1 0,0 1 0,5 23 0,-12-39 0,0 0 0,0 1 0,-1-1 0,0 0 0,0 0 0,0 1 0,-1-1 0,0 0 0,-1 0 0,1 0 0,-2 0 0,1 0 0,-1 0 0,-4 8 0,-3 2 0,-2-1 0,0 0 0,0-1 0,-2 0 0,0-1 0,-19 16 0,-102 66 0,72-55 0,-132 61 0,189-99-24,5-4 81,6-5-1455,6-4-5428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2:10.7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24575,'0'0'0,"5"0"0,13 0 0,17 2 0,11 0 0,-3 1-8191</inkml:trace>
</inkml:ink>
</file>

<file path=ppt/ink/ink1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2:28.9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727 117 24575,'0'-1'0,"0"0"0,0 0 0,0 0 0,0 0 0,0 0 0,0 0 0,0 0 0,0 0 0,0 0 0,0 0 0,1-1 0,0-1 0,0 0 0,0-3 0,1-1 0,-1 1 0,-1-1 0,1 1 0,-1-8 0,0 12 0,-1 0 0,1 0 0,0 0 0,-1 0 0,0 1 0,1-1 0,-1 0 0,0 0 0,0 1 0,0-1 0,0 0 0,0 1 0,0-1 0,0 1 0,-1-1 0,1 1 0,-1 0 0,1-1 0,-1 1 0,1 0 0,-1 0 0,-2-1 0,-2-1 0,-1 1 0,0 0 0,0 0 0,0 0 0,-1 1 0,1 0 0,0 0 0,-1 1 0,1 0 0,0 0 0,-13 3 0,-6 1 0,-49 16 0,31-4 0,1 1 0,0 2 0,2 2 0,0 2 0,2 1 0,-67 54 0,104-76 0,-38 35 0,35-32 0,1 0 0,0 0 0,0 0 0,0 1 0,-5 11 0,8-16 0,1 0 0,-1 0 0,1 0 0,0 0 0,-1 0 0,1 0 0,0 0 0,0 0 0,-1 1 0,1-1 0,0 0 0,0 0 0,0 0 0,1 0 0,-1 1 0,0-1 0,1 1 0,-1-1 0,0 0 0,1 0 0,-1-1 0,1 1 0,0-1 0,-1 1 0,1 0 0,-1-1 0,1 1 0,0-1 0,-1 1 0,1-1 0,0 0 0,0 1 0,-1-1 0,1 0 0,0 1 0,1-1 0,2 1 0,0-1 0,1 1 0,-1-1 0,0 0 0,0 0 0,1-1 0,6-1 0,26-8 0,-23 5 0,0 1 0,0 1 0,15-2 0,-25 4 0,-1 1 0,1 0 0,-1 0 0,1 0 0,-1 1 0,1-1 0,-1 1 0,1 0 0,-1 0 0,1 0 0,-1 0 0,0 0 0,0 1 0,1 0 0,-1-1 0,0 1 0,3 3 0,-2-1 0,0 0 0,-1 0 0,0 0 0,1 1 0,-1-1 0,4 9 0,11 35 0,0 9-14,-3 1 0,7 62 0,6 124-1157,-9 23 923,-24 1-62,4-245 292,-1 0 1,-2-1-1,0 1 0,-12 35 0,13-52 23,1 1 0,-2-1 0,1 0 0,-1 0 0,0 0 0,0 0-1,0-1 1,-7 7 0,7-9 12,0 1 0,0-1 0,0 0 0,-1-1 0,1 1 0,-1-1 0,0 0 0,1 0 0,-1 0 0,0-1-1,0 0 1,-9 2 0,6-3 68,0 0-1,-1 0 1,1 0-1,0-1 1,0-1 0,-1 1-1,1-1 1,0-1-1,0 1 1,1-1-1,-1-1 1,1 1-1,-1-2 1,1 1-1,0-1 1,-6-5-1,-2-2-61,2 0 0,0-1-1,1-1 1,0 0 0,1-1 0,-14-22-1,14 17-42,1 0 0,0-1 0,2 0 1,0-1-1,1 1 0,2-2 0,0 1 0,-2-27 0,5 21-36,1-1-1,2 1 1,1 0 0,1 0-1,1 0 1,10-33 0,-4 28 8,2-1 0,1 2 0,1 0 0,2 0 1,1 2-1,1 0 0,2 1 0,1 0 0,1 2 1,1 1-1,38-32 0,73-42 48,10 11 0,-57 36 0,0-3 0,86-49 0,-166 101 0,0 0 0,1 0 0,0 1 0,0 0 0,0 0 0,0 1 0,14-3 0,-20 5 16,-1 0 1,1 0-1,0 0 1,-1 0-1,1 1 0,-1-1 1,1 1-1,-1-1 0,1 1 1,-1-1-1,1 1 1,-1 0-1,1 0 0,-1-1 1,0 1-1,0 0 1,1 0-1,-1 1 0,0-1 1,0 0-1,0 0 1,0 0-1,0 1 0,0-1 1,-1 0-1,1 1 0,0-1 1,-1 1-1,1-1 1,0 4-1,1 4 108,0 0 0,-1 0 0,1 0 0,-2 11 0,1-12-105,41 373-1384,-35-333-5461</inkml:trace>
</inkml:ink>
</file>

<file path=ppt/ink/ink1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2:29.2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24575,'0'0'0,"0"0"0,2 2 0,10 6 0,22 14 0,19 10 0,0-1-8191</inkml:trace>
</inkml:ink>
</file>

<file path=ppt/ink/ink1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2:29.6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1 24575,'0'0'0,"-1"0"0,1 1 0,-1-1 0,1 1 0,0-1 0,-1 1 0,1-1 0,-1 1 0,1 0 0,0-1 0,0 1 0,-1-1 0,1 1 0,0 0 0,0-1 0,0 1 0,-1 0 0,1 2 0,-3 9 0,1 1 0,0 0 0,0 15 0,1-17 0,-2 78-170,12 121 0,27 88-671,14-11 841,15 130-5,-62-392 24,-1 1 1,-2 0-1,-2 26 1,1-44-110,-1 0-1,1 0 1,-1 0-1,0 0 1,-1 0-1,0-1 1,0 1-1,-1-1 1,0 0-1,0 0 1,0 0-1,-1 0 1,-7 6-1,-13 10-5725</inkml:trace>
</inkml:ink>
</file>

<file path=ppt/ink/ink1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2:29.9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93 24575,'0'-1'0,"0"1"0,0-1 0,1 1 0,-1 0 0,0-1 0,0 1 0,0-1 0,0 1 0,1 0 0,-1-1 0,0 1 0,0 0 0,1-1 0,-1 1 0,0 0 0,1-1 0,-1 1 0,0 0 0,1-1 0,-1 1 0,9-7 0,-1 1 0,0 0 0,1 1 0,0-1 0,1 2 0,10-5 0,4 0 0,35-7 0,-31 10 0,0 2 0,1 0 0,-1 2 0,1 2 0,-1 0 0,1 2 0,-1 1 0,36 8 0,-29-2 0,1 1 0,-2 2 0,0 1 0,0 2 0,-1 1 0,31 20 0,-46-24 0,-1 0 0,0 1 0,30 30 0,-40-34 0,0-1 0,0 1 0,0 1 0,-1-1 0,-1 1 0,1 0 0,-2 0 0,1 1 0,2 12 0,-4-9 0,0 0 0,-2 0 0,0 0 0,0 1 0,-1-1 0,-1 0 0,0 0 0,-1 1 0,-1-1 0,0 0 0,-9 22 0,1-7 0,-2 0 0,-1-1 0,-1-1 0,-25 34 0,6-15-85,-2-3 1,-2 0-1,-50 42 0,-139 100-303,203-167 383,-9 8 5,22-14 155,11-12-152,0 0 0,-1 0 0,1 0 0,0 0 0,0 0 0,0 0 0,0 0 0,0 0 0,0 1 0,0-1 0,0 0 0,0 0 0,0 0 0,0 0 0,0 0 0,0 0 0,0 0 0,0 0 0,0 1 0,0-1 0,0 0 0,0 0 0,0 0 0,0 0 0,0 0 0,0 0 0,0 0 0,0 1 0,0-1 0,0 0 0,0 0 0,0 0 0,0 0 0,0 0 0,0 0 0,0 0 0,1 0 0,-1 0 0,0 0 0,0 0 0,0 1 0,0-1 0,0 0 0,0 0 0,0 0 0,0 0 0,0 0 0,1 0 0,-1 0 0,0 0 0,0 0 0,3 0-225,-1 0 0,1-1 0,0 1 0,-1 0 0,1-1 0,3-1 0,18-6-5994</inkml:trace>
</inkml:ink>
</file>

<file path=ppt/ink/ink1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2:31.1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235 259 24575,'-19'-1'0,"10"1"0,0-1 0,1 2 0,-1-1 0,-9 2 0,16-1 0,0-1 0,0 1 0,0 0 0,-1-1 0,1 1 0,1 0 0,-1 0 0,0 0 0,0 1 0,0-1 0,0 0 0,1 1 0,-1-1 0,1 1 0,-1-1 0,1 1 0,0 0 0,-1 0 0,1 0 0,0 0 0,-1 2 0,0 3 0,-1 1 0,2-1 0,-1 1 0,1 0 0,0 0 0,1-1 0,0 15 0,10 58 0,-7-64 0,21 104 0,-6-36 0,-18-84 0,1 4 0,0 1 0,0 0 0,-1-1 0,1 1 0,-1 0 0,0 0 0,-1 6 0,1-11 0,0 0 0,0 1 0,0-1 0,0 1 0,-1-1 0,1 0 0,0 0 0,0 1 0,0-1 0,0 0 0,0 1 0,-1-1 0,1 0 0,0 1 0,0-1 0,-1 0 0,1 0 0,0 1 0,0-1 0,-1 0 0,1 0 0,0 0 0,-1 1 0,1-1 0,0 0 0,0 0 0,-1 0 0,1 0 0,-1 0 0,0 0 0,0 0 0,1 0 0,-1 0 0,0-1 0,0 1 0,0 0 0,1 0 0,-1-1 0,0 1 0,0-1 0,1 1 0,-2-1 0,-3-3 0,0-1 0,1 1 0,-1 0 0,1-1 0,0 0 0,-3-6 0,-19-35 0,19 34 0,-8-18 0,1 0 0,2-1 0,-17-63 0,23 67 0,2 0 0,0 0 0,2 0 0,1 0 0,2-35 0,0 54 0,0-1 0,1 0 0,0 0 0,0 0 0,1 1 0,0-1 0,6-10 0,-7 15 0,1-1 0,0 1 0,0 0 0,1-1 0,-1 1 0,1 1 0,0-1 0,0 0 0,0 1 0,0 0 0,1 0 0,-1 0 0,8-3 0,-3 3 0,0 0 0,0 1 0,0 0 0,0 0 0,0 1 0,0 0 0,1 1 0,-1 0 0,0 0 0,1 1 0,-1 0 0,0 1 0,10 3 0,0 0 0,0 2 0,-1 0 0,0 1 0,0 1 0,20 13 0,-20-9 0,0 1 0,0 0 0,-1 1 0,-1 1 0,-1 0 0,0 2 0,-1 0 0,-1 0 0,-1 1 0,-1 0 0,0 1 0,-1 1 0,-2 0 0,0 0 0,-1 0 0,4 23 0,-11-43 0,2 4 0,-1 0 0,-1 1 0,1 10 0,-5-42 0,5-24 0,3-1 0,2 1 0,19-80 0,-18 101 0,18-50 0,-22 72 0,1-1 0,-1 1 0,1 0 0,0 0 0,1 1 0,-1-1 0,1 1 0,1 0 0,-1 0 0,1 1 0,11-10 0,-14 14 0,0-1 0,0 1 0,0-1 0,0 1 0,1 0 0,-1 0 0,0 0 0,1 0 0,-1 1 0,0 0 0,1-1 0,4 1 0,-2 1 0,-1 0 0,0 0 0,1 0 0,-1 1 0,0-1 0,0 1 0,6 3 0,2 3 0,-1 0 0,1 0 0,-2 1 0,22 21 0,-13-8 0,0 1 0,-2 1 0,0 1 0,-2 0 0,25 53 0,-11-10 0,25 88 0,-14-8 0,-5-18 0,-31-114 0,-5-16 0,0 0 0,0 0 0,0 0 0,0 0 0,0 0 0,0 0 0,0 0 0,1 0 0,-1 0 0,0 0 0,0 0 0,0-1 0,0 1 0,0 0 0,0 0 0,0 0 0,0 0 0,0 0 0,0 0 0,0 0 0,0 0 0,0 0 0,0 0 0,1 0 0,-1 0 0,0 0 0,0 0 0,0 0 0,0 0 0,0 0 0,0 0 0,0 0 0,0 0 0,0 0 0,0 0 0,0 0 0,1 0 0,-1 0 0,0 0 0,0 0 0,0 0 0,0 0 0,0 0 0,0 1 0,0-1 0,0 0 0,1-13-197,0-23 0,-1 22-774,-1-30-5855</inkml:trace>
</inkml:ink>
</file>

<file path=ppt/ink/ink1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2:31.5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135 614 24575,'0'0'0,"4"4"0,5 7 0,6 9 0,7 9 0,6 7 0,1 7 0,-2 7 0,-4 5 0,-6-1 0,-6-8 0,-4-12 0,-4-12 0,-3-9-8191</inkml:trace>
  <inkml:trace contextRef="#ctx0" brushRef="#br0" timeOffset="1">0 1 24575,'0'0'0,"0"0"0,4 2 0,11 4 0,22 7 0,17 5 0,1 0-8191</inkml:trace>
</inkml:ink>
</file>

<file path=ppt/ink/ink1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2:34.9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490 1260 24575,'-12'2'0,"-49"18"0,-74 35 0,110-43 0,0 1 0,1 1 0,0 1 0,2 1 0,-42 38 0,53-43 0,0 1 0,1 1 0,0-1 0,-14 28 0,19-30 0,0 1 0,0 0 0,2 0 0,-1 0 0,1 1 0,1-1 0,-2 16 0,3-18 0,1-1 0,0 1 0,1-1 0,0 1 0,0-1 0,1 0 0,0 1 0,0-1 0,1 0 0,0 0 0,5 8 0,-6-11 0,1 0 0,0-1 0,0 1 0,1-1 0,-1 0 0,1 0 0,0 0 0,0 0 0,1-1 0,-1 0 0,1 0 0,-1 0 0,1 0 0,0-1 0,0 0 0,0 0 0,1 0 0,5 1 0,-3-2 0,0 0 0,0 0 0,0-1 0,-1 0 0,1 0 0,0-1 0,0 0 0,-1-1 0,1 0 0,-1 0 0,12-5 0,-4 0 0,0 0 0,0-1 0,0-1 0,18-15 0,-14 8-24,-1-1-1,0 0 1,-1-1 0,27-38-1,-25 27-156,-1-2 0,27-62-1,-25 40 105,-3-1 0,-1 0-1,-4-1 1,7-65 0,-11 44-196,-4 0 1,-3-1 0,-3 1 0,-4 0-1,-16-76 1,10 91 138,-3 1 1,-2 1-1,-4 0 1,-1 1-1,-3 2 1,-53-88-1,68 128 165,-1 0-1,0 0 1,-2 1-1,-23-23 1,34 36 32,0 0 1,-1 1 0,0-1 0,1 0 0,-6-2-1,7 4-33,0 0 0,0-1 0,0 1 0,0 0 0,0 0 0,0 0 0,0-1 0,0 1-1,0 0 1,0 0 0,0 1 0,0-1 0,0 0 0,0 0 0,-1 1 0,1-1 7,0 1 0,1-1-1,-1 1 1,0-1 0,0 1 0,1 0 0,-1-1 0,0 1 0,1 0 0,-1-1 0,1 1 0,-1 0 0,1 0 0,-1 0-1,1-1 1,-1 2 0,0 2 82,0-1 0,0 0-1,1 0 1,-1 1 0,1-1-1,0 4 1,0 11-15,1-1 0,5 21 0,21 79-104,20 42-306,200 561-1192,-217-638 1470,-17-45 16,87 230-543,-70-198 308,65 112 0,-79-156 42,1 0 1,2-1-1,27 28 0,-8-18-3437</inkml:trace>
</inkml:ink>
</file>

<file path=ppt/ink/ink1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2:35.3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0 516 24575,'0'0'0,"3"2"0,3 3 0,1-1 0,0 0 0,0 0 0,0 0 0,1-1 0,-1 0 0,1-1 0,0 1 0,0-2 0,-1 1 0,12 0 0,-14-2 0,-1 0 0,1 0 0,0 0 0,-1-1 0,1 0 0,0 0 0,-1 0 0,1-1 0,-1 1 0,0-1 0,1 0 0,-1-1 0,0 1 0,0-1 0,0 1 0,-1-1 0,1 0 0,-1 0 0,1-1 0,4-6 0,-3 2 0,0 0 0,0-1 0,-1 1 0,-1-1 0,1 0 0,-1 0 0,-1 0 0,0 0 0,0-1 0,-1 1 0,0-1 0,0 1 0,-2-10 0,0-2 0,-1 0 0,0 0 0,-2 1 0,-12-39 0,7 34 0,-1-1 0,-18-29 0,20 40 0,-2 0 0,0 0 0,-1 1 0,-19-19 0,27 29 0,-1 0 0,0 1 0,-1-1 0,1 1 0,-1 0 0,1 0 0,-1 1 0,0-1 0,-9-2 0,13 5 0,0-1 0,1 1 0,-1 0 0,0 0 0,0 0 0,0-1 0,0 1 0,0 0 0,0 0 0,0 0 0,1 1 0,-1-1 0,0 0 0,0 0 0,0 0 0,0 1 0,0-1 0,1 0 0,-1 1 0,0-1 0,0 1 0,0-1 0,1 1 0,-1-1 0,0 1 0,1 0 0,-1-1 0,0 1 0,1 0 0,-1-1 0,1 1 0,-1 0 0,1 0 0,0 0 0,-1-1 0,1 1 0,0 0 0,-1 0 0,1 0 0,0 0 0,0 0 0,0 0 0,0-1 0,0 2 0,-1 5 0,1 0 0,0 0 0,0-1 0,0 1 0,3 10 0,11 37 0,-6-28-124,2 1 0,2-2 0,0 1 0,1-2 0,1 1 0,2-2-1,0 0 1,2-1 0,0-1 0,40 35 0,7-3-6702</inkml:trace>
</inkml:ink>
</file>

<file path=ppt/ink/ink1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2:35.7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24575,'0'6'0,"13"65"0,39 269-926,1 4-4,99 384 602,-149-715 296,20 102-2,-23-113 39,1 1-88,-1 1 0,1-1 0,-1 0 0,0 1 0,0-1 0,0 1 0,0-1 0,0 0 1,-1 1-1,0-1 0,-1 6 0,-5-2-4868</inkml:trace>
</inkml:ink>
</file>

<file path=ppt/ink/ink1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2:36.0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66 24575,'0'0'0,"0"0"0,0 0 0,4 0 0,8 0 0,18-2 0,27-2 0,26-3 0,18-8 0,4-4 0,-17 0-8191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2:11.9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 84 24575,'-20'-13'0,"109"20"0,8-2 0,49-3-412,52-3-1239,51-4 572,49-2-1587,44-4 1340,34-3-1310,-189 7 2634,579-19-2065,-1 13 196,614 33 1968,-241-1-1241,-658-16 956,809 3 1354,-784-17 2197,-6 0 4836,-357 12-5982</inkml:trace>
</inkml:ink>
</file>

<file path=ppt/ink/ink1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2:36.4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348 29 24575,'0'0'0,"0"0"0,4 0 0,7 2 0,10 2 0,18 3 0,19-2 0,13-3 0,6-5 0,-1-5 0,-7-5 0,-12 0 0,-15 1-8191</inkml:trace>
  <inkml:trace contextRef="#ctx0" brushRef="#br0" timeOffset="1">1 800 24575,'0'0'0,"0"0"0,6 0 0,17-2 0,29-3 0,44-6 0,50-8 0,50-15-2540,77-22 2540,-9-2-5651</inkml:trace>
</inkml:ink>
</file>

<file path=ppt/ink/ink1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3:01.1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 0 24575,'0'9'0,"-6"76"0,0-11 0,6-74 0,0 0 0,1 0 0,-1 1 0,0-1 0,1 0 0,-1 0 0,1 1 0,-1-1 0,1 0 0,-1 0 0,0 0 0,1 0 0,-1 0 0,1 1 0,-1-1 0,1 0 0,-1 0 0,1 0 0,-1 0 0,1 0 0,-1-1 0,1 1 0,-1 0 0,0 0 0,2 0 0,2-1 0,18 3 0,-1 1 0,1 0 0,-1 1 0,0 2 0,0 0 0,24 11 0,-40-15 0,24 11 0,-27-11 0,0-1 0,1 0 0,-1 1 0,0 0 0,0-1 0,0 1 0,0 0 0,-1 0 0,3 3 0,-4-4 0,1-1 0,-1 1 0,0-1 0,0 1 0,1 0 0,-1-1 0,0 1 0,0-1 0,0 1 0,0 0 0,0-1 0,0 1 0,0 0 0,0-1 0,0 1 0,0 0 0,0-1 0,0 1 0,0-1 0,-1 1 0,1 0 0,0-1 0,0 1 0,-1-1 0,1 1 0,0 0 0,-1-1 0,1 1 0,-1-1 0,1 0 0,-1 1 0,1-1 0,-1 1 0,1-1 0,-1 1 0,1-1 0,-1 0 0,1 0 0,-2 1 0,-2 1 0,0 0 0,0-1 0,0 1 0,-7 1 0,-3-1 0,0 0 0,0 0 0,0-2 0,-1 0 0,1 0 0,-17-4 0,23 3 0,0 0 0,0-1 0,0 0 0,1-1 0,-1 1 0,1-2 0,-1 1 0,1-1 0,0 0 0,0 0 0,0-1 0,-6-6 0,10 8 4,1 1 0,0-1 0,0 1 0,1-1 0,-1 0 0,0 1 0,1-1 0,0 0 0,-1 0 0,1 0 0,0 0 0,1 0 0,-1-1 0,0 1 0,1 0 0,0 0 0,0 0 0,0-1 0,0 1 0,0 0 0,1 0 0,1-6 0,1 0-247,0-1 0,1 1 0,1-1 1,-1 1-1,12-16 0,23-27-6583</inkml:trace>
</inkml:ink>
</file>

<file path=ppt/ink/ink1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2:59.0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24575,'0'0'0,"1"7"0,-1 0 0,1-1 0,0 1 0,1 0 0,-1-1 0,4 8 0,-1-3 0,39 117 2,35 117-285,-29-52-725,25 221 1,-20 205-644,-48-208 230,-7-371-1402</inkml:trace>
</inkml:ink>
</file>

<file path=ppt/ink/ink1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2:59.4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52 1 24575,'18'1'0,"0"1"0,0 0 0,0 1 0,31 11 0,-38-11 0,91 29-325,-2 5 0,158 80 1,-144-49 331,-92-52-12,-1 1 0,0 0 1,19 22-1,-30-28-1,-1 0 0,0 1 0,-1 0 0,0 0 0,0 1 0,10 26 0,-14-28 1,-1-1-1,-1 0 1,0 1 0,0 0 0,-1-1-1,0 1 1,-1 0 0,0 0-1,0-1 1,-4 18 0,1-15 6,-1-1 0,0 1 0,0-1 0,-1 0 0,-1 0 0,-12 20 0,2-9-84,-1 0 1,-24 23 0,-136 120-1068,-16-15 1099,-54 21 51,95-69 0,139-94 6,8-7 69,1 1-1,0 0 0,1-1 0,-1 1 0,0 1 0,1-1 0,0 0 0,0 1 0,-5 6 1,8-10-108,0 1 0,0-1 1,-1 0-1,1 1 1,0-1-1,0 0 1,0 0-1,0 1 1,0-1-1,0 0 1,0 1-1,0-1 0,0 0 1,0 1-1,0-1 1,0 0-1,0 1 1,0-1-1,0 0 1,0 1-1,0-1 0,0 0 1,0 0-1,0 1 1,1-1-1,-1 0 1,0 1-1,0-1 1,9 4-5436</inkml:trace>
</inkml:ink>
</file>

<file path=ppt/ink/ink1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2:59.9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115 16 24575,'-6'13'0,"1"1"0,0-1 0,1 1 0,-4 21 0,-3 60 0,10-80 0,-16 543 0,17-544 0,0-14 0,0 0 0,0 0 0,0 0 0,0 0 0,0 0 0,0 0 0,0 0 0,0 0 0,0 0 0,0 0 0,0 0 0,0 0 0,0 0 0,0 0 0,0 0 0,0 0 0,0 0 0,0 0 0,0 0 0,-1 0 0,1 0 0,0 0 0,0 0 0,0 0 0,0 0 0,0 0 0,0 0 0,0 0 0,0 0 0,0 0 0,0 0 0,0 0 0,0 0 0,0 0 0,0 0 0,0 0 0,0 0 0,0 0 0,0 0 0,0 0 0,0 0 0,0 0 0,0 1 0,-1-1 0,1 0 0,0 0 0,0 0 0,0 0 0,0 0 0,0 0 0,0 0 0,0 0 0,0 0 0,0 0 0,0 0 0,0 0 0,0 0 0,0 0 0,-4-7 0,-4-15 0,-4-17 0,3-1 0,-10-81 0,17 87 0,1 0 0,2 0 0,1 0 0,7-36 0,-7 57 0,1 0 0,1 1 0,0-1 0,0 1 0,12-20 0,-12 24 0,1 1 0,0 0 0,0 0 0,1 1 0,0 0 0,0 0 0,0 0 0,1 1 0,12-9 0,-8 8 0,1 1 0,-1 0 0,1 1 0,0 0 0,0 0 0,0 2 0,1-1 0,-1 2 0,1-1 0,-1 2 0,1 0 0,0 0 0,-1 1 0,23 5 0,-18-3 0,0 2 0,-1 0 0,1 1 0,-1 0 0,-1 1 0,1 1 0,-1 1 0,0 0 0,-1 1 0,17 15 0,-20-14 0,0 0 0,0 1 0,-1 1 0,0-1 0,8 18 0,-12-20 0,-1 0 0,0 1 0,-1-1 0,0 1 0,-1 0 0,0 0 0,2 22 0,-4-28 0,-1 0 0,0 0 0,0 0 0,-1 0 0,1 0 0,-3 9 0,2-13 0,1 0 0,-1 1 0,1-1 0,-1 0 0,1 1 0,-1-1 0,0 0 0,0 0 0,1 0 0,-1 0 0,0 0 0,0 0 0,0 0 0,0 0 0,-1 0 0,1 0 0,0-1 0,0 1 0,0 0 0,-1-1 0,1 1 0,0-1 0,-1 1 0,1-1 0,0 0 0,-1 0 0,1 1 0,-3-1 0,0 0 0,0-1 0,-1 1 0,1-1 0,-1 0 0,1 0 0,0-1 0,-1 1 0,1-1 0,0 0 0,0 0 0,0 0 0,-3-3 0,-2-1 0,1-1 0,0 0 0,0 0 0,-7-10 0,6 6 0,1-1 0,0 0 0,0-1 0,1 0 0,1 0 0,0 0 0,1-1 0,1 0 0,0 0 0,1 0 0,-3-23 0,5 24 0,0-1 0,1 1 0,0-1 0,1 1 0,0-1 0,2 1 0,-1-1 0,2 1 0,0 0 0,0 0 0,1 1 0,11-20 0,-13 26 0,1 1 0,0-1 0,0 1 0,0 0 0,1 0 0,0 0 0,0 0 0,0 1 0,1 0 0,-1 0 0,11-4 0,-9 4 0,0 2 0,1-1 0,-1 1 0,1 0 0,0 1 0,0 0 0,-1 0 0,1 0 0,15 2 0,0 2 2,-1 0 1,0 2-1,0 0 0,-1 2 0,1 0 0,-1 1 0,-1 2 1,0 0-1,33 21 0,-19-7-138,-2 2 1,0 1-1,-1 1 1,38 45-1,-23-14 119,40 63 0,30 68-1303,-116-189 1309,38 64-6159</inkml:trace>
</inkml:ink>
</file>

<file path=ppt/ink/ink1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3:00.3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5 0,0 12 0,4 16 0,5 18 0,6 13 0,7 7 0,5 5 0,4 1 0,1-5 0,-2-11 0,-4-16 0,-6-15-8191</inkml:trace>
</inkml:ink>
</file>

<file path=ppt/ink/ink1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3:00.6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 0 24575,'0'0'0,"0"0"0,0 0 0,0 0 0,0 0 0,-2 0 0,-6 2 0,-4 3 0,0-1-8191</inkml:trace>
</inkml:ink>
</file>

<file path=ppt/ink/ink1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3:01.5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24575,'0'0'0,"4"0"0,11 0 0,14 0 0,18 0 0,21 4 0,24 3 0,18 0 0,-3-1 0,-20-2-8191</inkml:trace>
</inkml:ink>
</file>

<file path=ppt/ink/ink1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3:01.8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0 216 24575,'0'0'0,"2"0"0,10 0 0,24-4 0,44-6 0,50-12 0,43-10 0,32-8-2534,52-14 2534,-18 1-5657</inkml:trace>
</inkml:ink>
</file>

<file path=ppt/ink/ink1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3:02.3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468 1 24575,'-9'10'0,"-1"0"0,2 1 0,0 0 0,0 0 0,1 1 0,-9 18 0,7-6 0,0 0 0,-9 41 0,9-17-213,-5 50 0,7 96-1491,20 42 717,79 413-1099,-20-180 1362,-46-171 272,-24-213-46,-13 129 1,4-159 248,-3-1 0,-2 0 0,-25 70 1,22-84 172,-2-2 1,-1 0-1,-3-1 1,0-1 0,-30 36-1,26-42 509,-1 0 0,-1-2 0,-32 24-1,-99 63 2071,158-115-2508,-3 1 178,1 1 0,0-1-1,0 1 1,0-1 0,0 1-1,0 0 1,0-1 0,0 1-1,1 0 1,-4 4-1,5-6-111,0 1 0,0-1 0,0 1-1,0-1 1,0 1 0,0 0-1,0-1 1,0 1 0,0-1-1,0 1 1,0-1 0,0 1 0,0-1-1,1 1 1,-1-1 0,0 1-1,0-1 1,1 1 0,-1-1 0,1 2-1,0 0-5,1 0 1,0 0-1,0 0 0,0-1 0,0 1 1,3 2-1,129 80 1030,-12-8-1389,19 23-701,-60-37 305,-3 4-1,93 100 0,-120-109 428,-3 3 0,-3 1 0,70 125 0,-77-110 26,-3 3-1,37 126 1,-42-93-124,22 158 0,-19 121-200,-31-3 343,-11-152 228,-2-26 0,3-30-183,6-39-491,4-110 631,0 1 0,9 39 1,-8-58 103,1 0 1,0 0 0,0 0-1,2 0 1,8 15 0,-10-21-44,0-1 0,1 0 0,0 0 0,0 0 0,0 0 0,1-1 0,0 0 0,0 0 0,0 0 1,13 6-1,-8-6-18,0 0 0,1-1 0,-1-1 0,1 0 0,0 0 0,0-1 0,0-1 0,16 1 0,28-3-87,81-10 0,78-21-781,-215 32 868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2:13.7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362 799 24575,'-2'0'0,"0"0"0,0 0 0,-1 0 0,1 0 0,0 0 0,0-1 0,0 1 0,0-1 0,0 0 0,-3-1 0,-1 1 0,-2-2 0,0 0 0,-14-8 0,14 7 0,1 0 0,-14-4 0,17 7 0,1 0 0,0 0 0,-1 1 0,1-1 0,0 1 0,-1 0 0,1 0 0,0 1 0,-1-1 0,-4 2 0,-2 1 0,0 0 0,0 1 0,0 1 0,1 0 0,-13 7 0,-41 36 0,55-41 0,-1 1 0,1 0 0,0 1 0,0-1 0,1 2 0,-7 10 0,12-15 0,-1 0 0,1 0 0,0 1 0,0-1 0,0 0 0,1 1 0,0-1 0,0 1 0,0 0 0,1-1 0,-1 1 0,2-1 0,-1 1 0,2 10 0,1-6 0,0 0 0,0 0 0,1 0 0,0-1 0,1 1 0,0-1 0,1 0 0,-1-1 0,2 1 0,7 8 0,5 2 0,0-1 0,40 29 0,-28-25-79,1-2 0,1-2 1,0-1-1,2-1 0,-1-2 0,2-2 0,0-1 0,56 10 0,-56-15 75,-1-2 0,1-2 0,0-1 0,0-2 0,-1-1 0,1-2 0,-1-2 0,0-1 0,37-12 0,-56 13 4,23-10 0,-33 13 0,0 0 0,-1 0 0,0-1 0,0 0 0,0 0 0,8-8 0,-12 11 0,1-1 0,-1 0 0,0 0 0,1 0 0,-1 0 0,0 0 0,0 0 0,0 0 0,0 0 0,-1 0 0,1 0 0,-1 0 0,1-1 0,-1 1 0,0 0 0,0-1 0,0 1 0,0 0 0,0 0 0,0-1 0,-1 1 0,1 0 0,-1 0 0,0-3 0,-2-2 0,-1 0 0,1 1 0,-1-1 0,-1 1 0,1 0 0,-7-7 0,-124-123 664,25 28-578,84 81-86,2-1 0,-34-53 0,50 67 0,0 1 0,1-1 0,1 0 0,1-1 0,0 1 0,0-1 0,2 0 0,0 0 0,-2-21 0,5 20-2,0-1 0,1 0 0,1 1-1,0-1 1,1 1 0,7-22 0,-3 18 9,2-1 1,0 1 0,1 1-1,16-25 1,-6 15-125,2 1 0,1 1 0,1 2 0,2 0 0,53-40 0,-51 45 99,0 1-1,2 2 1,0 1-1,1 1 1,1 2-1,0 1 1,53-13-1,-56 19 21,1 2-1,-1 0 0,0 2 0,1 1 0,-1 2 1,1 1-1,-1 1 0,0 1 0,33 10 0,-30-5-1,-1 2 0,1 2 0,57 32 0,-50-21 0,-2 1 0,51 46 0,-36-21 0,-2 1 0,-3 3 0,66 97 0,-79-101 0,-3 1 0,37 83 0,-61-116-32,-7-17 74,-1-3 35,-14-29 515,-4-12-555,3 0 0,2 0 0,-17-84 0,27 101-38,1 0 0,1-1-1,1 0 1,2 1 0,1-1-1,0 1 1,2-1 0,8-25-1,-4 24-680,15-31-1,11-12-6143</inkml:trace>
</inkml:ink>
</file>

<file path=ppt/ink/ink1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3:03.3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209 0 24575,'-2'4'0,"-14"32"0,-20 61 0,32-84 0,-19 64-244,4 0 0,3 1 0,-10 155 1,24-182 243,7 89 0,-2-113 0,2 1 0,0-1 0,2-1 0,19 51 0,-12-49 0,0 0 0,2-1 0,1-1 0,2 0 0,0-1 0,1-1 0,1-1 0,2-1 0,0-1 0,1-1 0,53 33 0,-52-38 0,1-2 0,0 0 0,1-2 0,1-1 0,42 10 0,-46-15 0,0-1 0,0-1 0,0-2 0,0 0 0,1-2 0,47-6 0,-56 4-3,1-1 1,0 0 0,-1-2-1,0 1 1,0-2 0,-1 0 0,0-1-1,21-14 1,-29 16 2,0 1-1,0-1 1,-1 0-1,0 0 0,0-1 1,-1 0-1,1 0 1,-2 0-1,1-1 1,-1 1-1,0-1 1,0 0-1,-1 0 1,0-1-1,-1 1 1,0-1-1,0 1 1,0-12-1,-1 3-10,-1-1 0,-1 1 0,-1 0-1,-1 0 1,0-1 0,-1 2 0,-1-1 0,-12-27-1,4 14-215,-2 2 0,-1 0 0,-37-51 0,24 45 160,-1 1 1,-1 1-1,-58-46 0,35 38-253,-105-58-1,105 69 155,-1 4 0,-1 1 0,-2 3 0,0 3 0,-97-18 0,44 21-4106</inkml:trace>
</inkml:ink>
</file>

<file path=ppt/ink/ink1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3:03.7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175 1 24575,'0'0'0,"-4"1"0,-8 8 0,-17 11 0,-14 13 0,-3 5 0,6-4-8191</inkml:trace>
</inkml:ink>
</file>

<file path=ppt/ink/ink1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3:15.5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0 453 24575,'1'12'0,"0"0"0,1 0 0,0 0 0,1 0 0,0-1 0,1 1 0,0-1 0,0 1 0,2-1 0,-1-1 0,15 21 0,-7-13 0,2 0 0,0-1 0,1-1 0,1 0 0,25 18 0,-26-23 0,1 0 0,0-1 0,1-1 0,0-1 0,1 0 0,0-1 0,0-1 0,0-1 0,1-1 0,-1-1 0,1 0 0,0-1 0,23-2 0,-20-1 0,0-1 0,0-1 0,-1 0 0,1-2 0,-1-1 0,0-1 0,-1-1 0,0-1 0,0 0 0,-1-2 0,25-16 0,-34 19 0,1-1 0,-2 0 0,1-1 0,-1 0 0,-1 0 0,1-1 0,-2-1 0,8-12 0,-10 14 0,-1 0 0,0 0 0,-1-1 0,0 0 0,-1 0 0,0 0 0,-1 0 0,0 0 0,-1 0 0,0-18 0,-1 13 7,-2 0-1,0 1 1,0-1-1,-2 1 1,0-1-1,0 1 1,-1 0-1,-1 1 1,-8-15 0,3 10-60,0 2 1,-1-1-1,-1 1 1,-1 1 0,0 0-1,-20-15 1,7 9-9,-1 1-1,-1 1 1,-1 2 0,0 1-1,-1 1 1,-1 2 0,-67-21 0,77 29 61,1 1 0,-1 1 0,-1 0 0,1 2 0,0 0 0,-31 3 0,46-1 9,1 1 1,-1 0-1,0 1 1,1 0 0,-1 0-1,1 0 1,0 1-1,0 0 1,0 0 0,-9 6-1,10-5-120,0 0-1,1 0 0,0 0 1,0 1-1,0 0 1,1 0-1,-1 0 1,1 0-1,0 0 0,1 0 1,-4 10-1,-6 29-6054</inkml:trace>
</inkml:ink>
</file>

<file path=ppt/ink/ink1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3:15.8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389 1 24575,'0'0'0,"-2"0"0,-2 4 0,-7 6 0,-10 12 0,-16 13 0,-12 13 0,-10 8 0,-2 9 0,4 6 0,7-1 0,12-13-8191</inkml:trace>
</inkml:ink>
</file>

<file path=ppt/ink/ink1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2:39.7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24575,'0'0'0,"3"3"0,8 3 0,1 0 0,0-1 0,23 7 0,-21-7 0,62 18-215,144 25 1,83-11-216,-176-28-181,171-8 0,-126-11-5499</inkml:trace>
</inkml:ink>
</file>

<file path=ppt/ink/ink1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2:40.0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24575,'0'14'0,"13"469"0,17-176 0,-10-118 0,-12-65-1365,-7-85-5461</inkml:trace>
</inkml:ink>
</file>

<file path=ppt/ink/ink1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2:40.4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 24575,'11'-1'0,"-3"1"0,41-4 0,0 2 0,-1 3 0,1 1 0,65 13 0,-97-11 0,0 0 0,0 1 0,32 15 0,-40-16 0,0 2 0,0-1 0,0 1 0,0 1 0,-1-1 0,0 1 0,13 16 0,-13-12 0,0 0 0,-1 1 0,0 0 0,-1 0 0,-1 0 0,0 1 0,0 0 0,-1 0 0,-1 0 0,0 0 0,-1 1 0,0 15 0,-1-14 0,-1 0 0,-1 1 0,0-1 0,-1 0 0,-1 0 0,0 0 0,-1 0 0,-1 0 0,0-1 0,-12 24 0,3-15 0,-1 0 0,-1-1 0,-32 34 0,13-20 0,-45 34 0,39-39-341,-1-1 0,-2-2-1,-62 30 1,50-33-6485</inkml:trace>
</inkml:ink>
</file>

<file path=ppt/ink/ink1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2:41.2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35 24575,'0'0'0,"0"7"0,4 56 0,22 124 0,-19-147 0,23 107 0,3 19 0,-32-161 0,0 3 0,0 0 0,0 11 0,-4-25 0,-4-20 0,1-1 0,-3-38 0,2-55 0,6 85 0,1-1 0,2 1 0,2 0 0,8-37 0,-8 55 0,1-1 0,1 1 0,16-31 0,-16 37 0,0 1 0,1 0 0,0 0 0,0 1 0,1 0 0,16-14 0,-17 18 0,0 0 0,0 0 0,0 0 0,0 1 0,1 1 0,0-1 0,0 1 0,0 0 0,0 1 0,0 0 0,0 0 0,1 1 0,-1 0 0,1 1 0,-1-1 0,1 2 0,-1-1 0,1 1 0,-1 0 0,0 1 0,1 0 0,-1 0 0,0 1 0,0 0 0,-1 1 0,1-1 0,0 1 0,-1 1 0,12 9 0,-8-4 0,-1 1 0,0 0 0,-1 0 0,0 1 0,-1 0 0,0 1 0,-1 0 0,9 24 0,-3-4 0,-2 1 0,9 51 0,-14-60 0,-2 0 0,1 50 0,-4-73 0,-1 0 0,-1 0 0,1 0 0,0-1 0,0 1 0,-1 0 0,1 0 0,-2 3 0,2-5 0,0 0 0,0 0 0,0 0 0,-1 0 0,1 1 0,0-1 0,0 0 0,0 0 0,0 0 0,0 0 0,-1 0 0,1 1 0,0-1 0,0 0 0,0 0 0,0 0 0,-1 0 0,1 0 0,0 0 0,0 0 0,0 0 0,-1 0 0,1 0 0,0 0 0,0 0 0,0 0 0,-1 0 0,1 0 0,0 0 0,-9-7 0,2-2 0,1-1 0,-1 0 0,2 0 0,0 0 0,0 0 0,1-1 0,0 0 0,-3-13 0,3 3 0,0 0 0,1 0 0,1-33 0,2 38 0,1-1 0,3-16 0,-3 27 0,0 0 0,0-1 0,1 1 0,0 0 0,1 0 0,-1 1 0,1-1 0,5-6 0,-7 11 0,0-1 0,0 1 0,0 0 0,0 0 0,0 0 0,0 0 0,0 0 0,1 0 0,-1 0 0,0 0 0,1 1 0,-1-1 0,1 0 0,-1 1 0,1-1 0,-1 1 0,1 0 0,-1-1 0,1 1 0,0 0 0,-1 0 0,1 0 0,-1 0 0,1 0 0,0 1 0,-1-1 0,1 0 0,-1 1 0,3 0 0,2 2 0,0-1 0,0 1 0,0 1 0,-1-1 0,0 1 0,7 6 0,7 7 0,0 2 0,-2 0 0,0 1 0,16 25 0,51 94 0,-26-30 0,63 164 0,-115-256 0,14 30 0,-18-42 0,1-1 0,0 1 0,0-1 0,0 1 0,0-1 0,1 0 0,4 4 0,7 1-1365,-3-7-5461</inkml:trace>
</inkml:ink>
</file>

<file path=ppt/ink/ink1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2:41.6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24575,'0'0'0,"0"0"0,2 4 0,4 8 0,5 14 0,5 14 0,3 14 0,2 14 0,3 14 0,0 8 0,-3-5 0,-5-13 0,-4-18 0,-6-19-8191</inkml:trace>
</inkml:ink>
</file>

<file path=ppt/ink/ink1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2:42.0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24575,'0'0'0,"0"0"0,2 0 0,8 4 0,16 5 0,22 6 0,13 4 0,-4-3-8191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2:14.1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 24575,'0'0'0,"6"0"0,20 0 0,32 2 0,37 2 0,40 1 0,30 0-2197,26-2 2197,20-5-1841,4-5 1841,-22-3 0,-45 2-4153</inkml:trace>
</inkml:ink>
</file>

<file path=ppt/ink/ink1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2:42.3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7 570 24575,'-7'1'0,"16"1"0,-4 0 0,93 20 0,67 7-410,2-8 0,257 1 0,-371-22-35,0-3 0,75-12 0,-89 6-5181</inkml:trace>
  <inkml:trace contextRef="#ctx0" brushRef="#br0" timeOffset="1">466 1 24575,'0'0'0,"0"0"0,2 7 0,5 17 0,2 16 0,4 21 0,4 25 0,4 26 0,3 15 0,1 1-944,0-6 944,-1-4 0,-2-14 0,-5-24-7247</inkml:trace>
</inkml:ink>
</file>

<file path=ppt/ink/ink1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2:45.2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32 24575,'0'-13'0,"-1"2"0,1 4 0,1 15 0,5 22 0,15 48 0,-4-19 0,95 478-303,-36 6 0,-54-386-961,-19-135-5057</inkml:trace>
</inkml:ink>
</file>

<file path=ppt/ink/ink1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2:45.5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617 0 24575,'0'0'0,"1"1"0,-1-1 0,1 0 0,-1 0 0,1 0 0,-1 0 0,0 1 0,1-1 0,-1 0 0,1 0 0,-1 1 0,0-1 0,1 0 0,-1 1 0,0-1 0,1 1 0,-1-1 0,0 0 0,0 1 0,1 0 0,0 0 0,6 9 0,-1 0 0,0 1 0,8 18 0,1 5 0,-2 0 0,-1 0 0,-1 1 0,8 52 0,-17-70 0,0 1 0,-1-1 0,-1 0 0,0 0 0,-2 0 0,0 0 0,-1 0 0,0 0 0,-1 0 0,-1-1 0,-14 30 0,7-23-13,-1 0-1,-1-2 1,-1 0 0,0 0-1,-31 29 1,20-26 63,0-1 0,-2-2 0,-48 29 0,27-22-151,-79 30 1,-55 7-1184,119-46-5542</inkml:trace>
</inkml:ink>
</file>

<file path=ppt/ink/ink1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2:45.9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439 6 24575,'-19'-4'0,"7"3"0,0 1 0,0 0 0,0 0 0,0 2 0,0-1 0,0 1 0,0 1 0,0 0 0,0 1 0,1 0 0,-17 9 0,4 0 0,2 0 0,0 1 0,0 2 0,-25 23 0,34-27 0,1 0 0,0 0 0,1 2 0,0-1 0,1 1 0,1 1 0,0 0 0,-11 26 0,17-32 0,-1 1 0,2-1 0,0 0 0,0 1 0,0-1 0,1 1 0,1 0 0,0 0 0,0-1 0,1 1 0,0 0 0,0-1 0,1 1 0,1-1 0,-1 0 0,9 18 0,-3-12 10,0-1 0,1 0 0,0-1 0,1 0 0,1 0 0,0-1 0,1 0 0,0-1 0,1-1 0,0 0 0,27 15 0,-19-13-196,1-1 1,0-2-1,0 0 0,1-1 1,1-1-1,-1-2 1,35 5-1,15-5-6640</inkml:trace>
</inkml:ink>
</file>

<file path=ppt/ink/ink1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2:46.2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24575,'0'0'0,"2"4"0,3 10 0,4 17 0,4 18 0,2 13 0,0 7 0,0-3 0,-1-8 0,-3-7 0,-3-11 0,-3-10 0,-3-8 0,-1-8-8191</inkml:trace>
</inkml:ink>
</file>

<file path=ppt/ink/ink1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2:46.6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1 0,3 6 0,8 8 0,5 5 0,0 0-8191</inkml:trace>
</inkml:ink>
</file>

<file path=ppt/ink/ink1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2:46.9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1 103 24575,'2'1'0,"-1"-1"0,1 0 0,0 0 0,0 1 0,0-1 0,0 0 0,2-1 0,10 1 0,332 4-354,0-21-1,-214-3 667,-109 15-701,-1-2-1,0 0 0,33-16 0,-4-6-5845</inkml:trace>
</inkml:ink>
</file>

<file path=ppt/ink/ink1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2:47.3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24575,'0'0'0,"0"2"0,2 4 0,3 15 0,4 26 0,2 32 0,2 22 0,1 10 0,2 10 0,-1 4-822,-1-1 822,-1-11 0,-2-13 0,-4-20 0,-2-23-7369</inkml:trace>
</inkml:ink>
</file>

<file path=ppt/ink/ink1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2:48.1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24575,'0'0'0,"0"4"0,0 9 0,4 15 0,5 24 0,6 29 0,7 27 0,5 14 0,4 11-1081,3 2 1081,-2-3 0,-3-13 0,-6-19 0,-6-27-7110</inkml:trace>
</inkml:ink>
</file>

<file path=ppt/ink/ink1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2:48.5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0 163 24575,'0'0'0,"0"0"0,6 0 0,19-2 0,28-4 0,37-7 0,42-7 0,38-4-1826,34-1 1826,15-1-2599,-4 2 2599,-7 8 0,-14 10 0,-30 7-1305,-42 5-1156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2:14.5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24575,'0'0'0,"2"0"0,4 0 0,7 2 0,10 3 0,14 2 0,13 1 0,15 1 0,7-2 0,-9-3-8191</inkml:trace>
  <inkml:trace contextRef="#ctx0" brushRef="#br0" timeOffset="1">3437 146 24575,'0'0'0,"4"0"0,13 3 0,24 8 0,33 9 0,41 11 0,37 3 0,33-3-2273,30-10 2273,53-3 0,-19-6-5918</inkml:trace>
</inkml:ink>
</file>

<file path=ppt/ink/ink1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2:49.1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24575,'4'53'0,"-1"-26"0,60 827-1410,-48-616 1603,1 7-291,-15-237 96,0-16 75,-1 0 55,12-555-5,-4 169-426,-6 324 251,11-71 0,-11 126 47,1 1 1,1-1-1,0 1 1,11-25-1,-12 33 5,0 0 1,0 1-1,1-1 0,0 0 0,0 1 0,1 0 0,-1 0 0,1 1 0,0-1 1,1 1-1,-1 0 0,9-5 0,-7 6 36,0 0-1,0 0 1,0 1 0,1-1 0,-1 2-1,1-1 1,-1 1 0,1 0 0,-1 1 0,1 0-1,0 0 1,-1 1 0,1-1 0,-1 2-1,1-1 1,-1 1 0,15 5 0,-4 1 71,0 1 0,0 0 1,-1 1-1,0 1 0,27 23 0,-18-12-108,-1 2 0,-2 0-1,37 50 1,-46-55 5,-2 0 0,0 1 0,-1 1 0,-1 0 0,-1 1 0,9 33 0,-15-43 10,0 0 1,-2 0 0,1 1-1,-1-1 1,-1 0-1,-2 23 1,1-27-14,-1-1-1,1 1 1,-1-1 0,-1 1 0,0-1 0,0 0-1,0 0 1,-1 0 0,0 0 0,0-1-1,-10 12 1,5-9-1,-1 0 0,0-1 0,0 0 0,-1-1 0,0 0 0,0-1 0,0 0 0,-1 0 0,0-1 0,-16 4 0,3-3 0,1 0 0,-1-2 0,-1 0 0,-31-1 0,31-3 0,0-1 0,0-1 0,0-1 0,1-2 0,-1 0 0,1-2 0,1-1 0,-28-12 0,37 12 0,11 5 0,7 5 0,308 193-10,-215-131-105,203 132-1753,-219-144-4330</inkml:trace>
</inkml:ink>
</file>

<file path=ppt/ink/ink1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2:49.4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24575,'0'0'0,"0"4"0,0 6 0,2 14 0,5 20 0,4 18 0,5 16 0,1 4 0,-2 0 0,-4-9 0,-4-18-8191</inkml:trace>
</inkml:ink>
</file>

<file path=ppt/ink/ink1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2:49.8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0,0 0 0,3 4 0,6 3 0,3 2 0,0 0-8191</inkml:trace>
</inkml:ink>
</file>

<file path=ppt/ink/ink1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2:50.1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263 1 24575,'-2'0'0,"-2"0"0,-7 7 0,-10 22 0,-14 31 0,-10 33 0,-5 37 0,4 29-1869,12 20 1869,19 16 0,20 3 0,22-8 0,30-10 0,29-11 0,14-18 0,-10-36-6322</inkml:trace>
</inkml:ink>
</file>

<file path=ppt/ink/ink1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2:50.6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1 154 24575,'0'41'-24,"3"0"0,1-1 1,2 1-1,1-1 0,3-1 0,1 0 0,28 67 0,-10-43-450,58 94 0,-58-112 472,3-1-1,59 64 0,-27-47 3,-54-53 0,0 0 0,1 0 0,0-2 0,18 10 0,-27-15-1,0-1 0,-1 1 0,1 0 0,0-1 0,-1 1 1,1-1-1,0 0 0,0 1 0,0-1 0,-1 0 0,1 0 0,0 0 1,0 0-1,0-1 0,-1 1 0,4-1 0,-3 0 13,-1 0-1,1 0 1,-1 0-1,1 0 0,-1 0 1,0 0-1,0-1 1,1 1-1,-1 0 1,0-1-1,0 1 0,0-1 1,-1 1-1,1-1 1,0 0-1,-1 1 1,2-3-1,2-12 156,-1-1 0,0 1 1,-1-1-1,-1 0 0,-1-23 0,0 17-182,1 1-1,5-28 0,-5 45 16,0 1 0,1-1 0,-1 1 0,1 0 0,0-1 0,0 1 0,0 0 0,1 0 0,0 1 0,-1-1 0,1 1 0,1-1 0,-1 1 0,0 0 0,1 0 0,0 0 0,-1 0 0,1 1 0,0 0 0,5-3 0,6-1 0,-1 1 0,1 1 0,0 0 0,27-4 0,23 1 0,91 2 0,-90 5 0,86-12 0,-146 11 0,0 0 0,0 0 0,-1 0 0,1-1 0,0 0 0,10-5 0,-14 5 0,0 1 0,-1 0 0,1 0 0,-1 0 0,1-1 0,-1 1 0,0-1 0,0 1 0,0-1 0,1 0 0,-1 1 0,-1-1 0,1 0 0,0 0 0,0 0 0,-1 1 0,1-1 0,-1 0 0,1 0 0,-1 0 0,0 0 0,0 0 0,0 0 0,0 0 0,-1-3 0,0-4 0,-1 0 0,0 1 0,0-1 0,-1 1 0,0 0 0,-5-9 0,-31-50 0,2 14-263,-3 2 0,-78-80 0,-111-77 126,200 181 137,28 26 4,0 1-1,1-1 1,-1 0-1,0 1 1,1-1-1,-1 0 1,1 0-1,-1 1 1,1-1-1,-1 0 1,1 0-1,0 0 0,0 0 1,-1 0-1,1 0 1,0 0-1,0-1 1,0 2-57,0-1 0,0 1 0,1-1 0,-1 1 0,0-1-1,1 1 1,-1-1 0,0 1 0,1-1 0,-1 1 0,1-1 0,-1 1 0,1 0 0,-1-1 0,1 1 0,-1 0 0,1-1 0,-1 1 0,1 0 0,-1 0 0,1 0 0,-1-1-1,2 1 1,18-4-6001</inkml:trace>
</inkml:ink>
</file>

<file path=ppt/ink/ink1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2:51.3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729 40 24575,'-9'-7'0,"-2"2"0,1 0 0,0 0 0,-1 2 0,0-1 0,0 1 0,0 1 0,0 0 0,-1 0 0,1 1 0,-22 1 0,17 1 0,0 0 0,0 1 0,0 1 0,0 1 0,1 0 0,0 1 0,-17 8 0,20-7 0,1 0 0,0 1 0,0 0 0,0 1 0,1 0 0,0 0 0,1 1 0,-13 16 0,16-17 0,0 0 0,0 1 0,1 0 0,1 0 0,-1 0 0,2 0 0,-1 0 0,1 1 0,0 0 0,1 0 0,-1 17 0,2-8 0,2 0 0,0 0 0,1-1 0,1 1 0,1-1 0,1 1 0,11 30 0,2-7 0,1-1 0,27 41 0,1-10 0,-46-70 0,0-1 0,0 1 0,0-1 0,0 1 0,0-1 0,-1 1 0,1-1 0,0 1 0,-1 0 0,0 0 0,1-1 0,-1 1 0,0 0 0,0 0 0,0 3 0,0-4 0,-1 0 0,0 0 0,0 1 0,1-1 0,-1 0 0,0 0 0,0 0 0,0 0 0,-1 0 0,1 0 0,0 0 0,0-1 0,0 1 0,-1 0 0,1 0 0,0-1 0,-1 1 0,1-1 0,0 0 0,-3 1 0,-36 10 0,-83 11 0,49-10 0,36-5-455,0 1 0,-43 16 0,52-12-6371</inkml:trace>
</inkml:ink>
</file>

<file path=ppt/ink/ink1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2:51.6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 24575,'0'0'0,"7"0"0,21 0 0,27-2 0,28 0 0,9-1 0,-11 1-8191</inkml:trace>
</inkml:ink>
</file>

<file path=ppt/ink/ink1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2:52.1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24575,'0'0'0,"0"6"0,1 9 0,0 0 0,2 0 0,6 25 0,-6-28 0,28 100-302,4-2-1,96 201 0,-14-103 303,-85-160 0,2-2 0,45 49 0,-74-90 0,-2-2 0,0 1 0,0-1 0,0 0 0,1 0 0,0 0 0,-1 0 0,1 0 0,8 3 0,-11-6 6,-1 0-1,0 1 1,1-1 0,-1 0-1,1 0 1,-1 0-1,1 0 1,-1 0 0,0 0-1,1 0 1,-1 0 0,1 0-1,-1 0 1,0-1-1,1 1 1,-1 0 0,1 0-1,-1 0 1,0 0-1,1-1 1,-1 1 0,1 0-1,-1 0 1,0-1-1,1 1 1,-1 0 0,0-1-1,0 1 1,1 0 0,-1-1-1,0 1 1,0 0-1,1-1 1,-1 1 0,0 0-1,0-1 1,0 1-1,0-1 1,0 1 0,0-1-1,1 0 1,0-19 454,-1 18-399,-1-12 52,1 10-107,-1 0 0,1 1-1,0-1 1,0 0-1,0 1 1,1-1 0,0-4-1,0 7-5,-1 0 0,1 0-1,0 0 1,-1 0 0,1 0 0,0 0 0,-1 0-1,1 0 1,0 0 0,0 1 0,0-1-1,0 0 1,0 1 0,-1-1 0,1 0-1,1 1 1,-1-1 0,0 1 0,0 0 0,0-1-1,0 1 1,0 0 0,0 0 0,0 0-1,0-1 1,1 1 0,-1 0 0,0 0-1,1 1 1,14 0 0,0 1 0,0 0 0,23 7 0,-2-1 0,79 10 0,-99-17 0,-1 0 0,1-1 0,0-1 0,33-6 0,-45 6 0,-1 0 0,1-1 0,0 1 0,-1-1 0,1 0 0,-1 0 0,0-1 0,0 1 0,0-1 0,0 0 0,7-6 0,-9 6 0,1 0 0,-1-1 0,0 1 0,0-1 0,0 1 0,0-1 0,-1 0 0,1 0 0,-1 1 0,0-1 0,0 0 0,0 0 0,-1-1 0,1-6 0,-2-6 0,0 0 0,0 0 0,-2 1 0,0-1 0,-10-28 0,-38-79 0,25 70 0,-50-71 0,-46-40 0,121 164-13,-67-89-1339,51 65-5474</inkml:trace>
</inkml:ink>
</file>

<file path=ppt/ink/ink1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2:52.4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0,0 4 0,0 7 0,0 7 0,0 8 0,0 7 0,0 12 0,2 5 0,0-5-8191</inkml:trace>
</inkml:ink>
</file>

<file path=ppt/ink/ink1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2:52.8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0 548 24575,'0'0'0,"0"0"0,0 0 0,0 0 0,0 0 0,4 2 0,11 0 0,10 3 0,1-1-8191</inkml:trace>
  <inkml:trace contextRef="#ctx0" brushRef="#br0" timeOffset="1">347 1 24575,'0'0'0,"0"0"0,4 4 0,16 10 0,39 34 0,46 48 0,32 57 0,15 60-3644,-8 45 3644,-32 35 0,-45 19-4006,-59 2 4006,-65-6 0,-76 4 0,-16-50-541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3:25.7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273 1468 24575,'-7'-7'0,"-4"-7"0,1 0 0,0 0 0,2-1 0,-12-24 0,-21-67 0,37 94 0,-33-102-149,5-1-1,-23-155 0,36 126-51,0-226 0,19 359 209,3-76-30,-2 70 61,1 1 0,1 0 0,5-19 0,-7 32 10,0 0 0,0 0 0,0 0 0,1 1 0,-1-1 0,1 0 0,-1 1 0,1-1 1,0 1-1,0-1 0,0 1 0,0 0 0,4-3 0,-3 4-47,0-1 0,0 0 0,0 1 0,1-1-1,-1 1 1,0 0 0,1 0 0,-1 1 0,1-1 0,0 1-1,5 0 1,8 0-2,1 1 0,-1 0 0,0 2 0,24 6 0,-4 2 0,37 17 0,-14-1-229,0 3 0,80 54 0,97 95-458,-130-84 672,-3 4 1,-6 4-1,102 139 0,-96-91-1355,-76-101-4018</inkml:trace>
</inkml:ink>
</file>

<file path=ppt/ink/ink1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3:04.2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24575,'0'0'0,"0"7"0,2 24 0,6 35 0,6 35 0,8 34 0,6 26-2260,4 11 2260,0 1 0,-3-3 0,-5-9 0,-8-17 0,-9-19 0,-6-24 346,0-27-346,-2-26-6277</inkml:trace>
</inkml:ink>
</file>

<file path=ppt/ink/ink1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3:04.5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 1 24575,'3'1'0,"8"3"0,-1 2 0,1 0 0,-1 0 0,0 1 0,0 0 0,15 15 0,-8-7 0,22 20-109,-2 1-1,-1 1 1,-2 3-1,-2 1 1,-2 1-1,-1 1 1,-2 2-1,36 84 1,-53-103 94,-1 0 1,-1 1 0,-2-1 0,0 1 0,-2 0 0,-1 1 0,0 43 0,-4-52 4,-1-1 1,0 1 0,-2-1-1,0 1 1,-1-1-1,0 0 1,-2-1 0,0 1-1,-1-1 1,-1-1-1,-21 31 1,13-26 24,0-1-1,-2-1 1,0-1-1,-1-1 1,-1 0-1,-41 24 1,17-16-437,-1-1 0,-74 25 1,68-32-5396</inkml:trace>
</inkml:ink>
</file>

<file path=ppt/ink/ink1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3:05.1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59 292 24575,'0'5'0,"1"78"0,-2 90 0,1-171 0,0 1 0,-1-1 0,1 0 0,0 1 0,-1-1 0,1 0 0,-1 1 0,0-1 0,-1 3 0,1-5 0,1 0 0,0 1 0,0-1 0,0 0 0,0 0 0,0 0 0,0 0 0,-1 1 0,1-1 0,0 0 0,0 0 0,0 0 0,-1 0 0,1 0 0,0 0 0,0 0 0,0 0 0,-1 1 0,1-1 0,0 0 0,0 0 0,0 0 0,-1 0 0,1 0 0,0 0 0,0 0 0,0 0 0,-1 0 0,1 0 0,0-1 0,0 1 0,0 0 0,-1 0 0,1 0 0,0 0 0,-1-1 0,0 0 0,0 0 0,0 1 0,0-1 0,0 0 0,1 0 0,-1-1 0,0 1 0,1 0 0,-2-2 0,-2-7 0,0 0 0,0-1 0,1 1 0,-2-14 0,-3-45 0,7 58 0,-3-29 0,2 1 0,5-66 0,-2 91 0,1 0 0,1 0 0,0 1 0,1-1 0,0 1 0,1-1 0,0 1 0,1 1 0,1-1 0,0 1 0,9-12 0,-11 18 0,0 0 0,0 1 0,1-1 0,0 1 0,0 1 0,0-1 0,1 1 0,0 0 0,0 0 0,0 1 0,0 0 0,0 0 0,1 1 0,-1-1 0,1 2 0,-1-1 0,1 1 0,0 0 0,0 1 0,0 0 0,-1 0 0,1 1 0,0 0 0,0 0 0,-1 1 0,1 0 0,-1 0 0,1 0 0,-1 1 0,0 1 0,0-1 0,8 6 0,-3 0 0,0 0 0,0 1 0,-1 0 0,-1 1 0,1 0 0,11 18 0,-15-18 0,0 0 0,-1 0 0,0 0 0,0 1 0,-1 0 0,-1 0 0,5 24 0,-8-31 0,0 1 0,-1 0 0,0 0 0,0-1 0,-1 11 0,0-13 0,0 0 0,0 1 0,1-1 0,-2 0 0,1 0 0,0 0 0,-1 0 0,1 0 0,-1 0 0,-3 4 0,5-7 0,0 0 0,-1 0 0,1 1 0,0-1 0,0 0 0,0 0 0,0 0 0,0 0 0,-1 0 0,1 1 0,0-1 0,0 0 0,0 0 0,0 0 0,-1 0 0,1 0 0,0 0 0,0 0 0,0 0 0,-1 0 0,1 0 0,0 1 0,0-1 0,0 0 0,-1 0 0,1 0 0,0 0 0,0-1 0,0 1 0,-1 0 0,1 0 0,0 0 0,-1 0 0,-2-7 0,0-12 0,3 2 0,0-1 0,2 1 0,0 0 0,1 0 0,0 0 0,2 0 0,0 1 0,0-1 0,14-24 0,-17 37 0,0 0 0,1 0 0,-1 0 0,1 0 0,0 1 0,0-1 0,0 1 0,1 0 0,6-5 0,-8 7 0,0-1 0,1 1 0,0 0 0,-1 0 0,1 0 0,0 1 0,-1-1 0,1 1 0,0-1 0,0 1 0,-1 0 0,1 0 0,0 0 0,0 0 0,0 0 0,-1 1 0,5 1 0,1 0 0,0 1 0,0 0 0,-1 1 0,1 0 0,9 7 0,0 0 0,18 19 0,-12-8-24,-2 0-1,-1 1 1,23 35-1,-18-20 117,32 68 0,60 207-790,-91-235-55,-12-38-6073</inkml:trace>
</inkml:ink>
</file>

<file path=ppt/ink/ink1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3:05.5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158 604 24575,'0'0'0,"4"5"0,6 14 0,10 19 0,9 17 0,5 12 0,1 3 0,0-4 0,-4-12 0,-8-14-8191</inkml:trace>
  <inkml:trace contextRef="#ctx0" brushRef="#br0" timeOffset="1">1 1 24575,'0'0'0,"0"0"0,2 0 0,4 0 0,19 1 0,18 2 0,1-1-8191</inkml:trace>
</inkml:ink>
</file>

<file path=ppt/ink/ink1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3:06.0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24575,'12'3'0,"76"26"-24,103 48-1,-131-51-131,419 187-899,-458-204 1026,21 10-8,-1 2 1,48 33-1,-86-53 36,-1 1 0,1 0 0,-1 0 0,0 0-1,0 0 1,0 0 0,0 0 0,0 0 0,0 1 0,-1-1 0,1 1 0,-1-1 0,3 6-1,-4-6 13,0 0-1,0 0 1,0 0-1,0 0 1,0 1-1,0-1 1,-1 0-1,1 0 0,-1 0 1,1 0-1,-1 0 1,0 0-1,0 0 1,0 0-1,0 0 0,0 0 1,0-1-1,0 1 1,-1 0-1,-1 1 1,-15 16 248,-1-1 0,-1-1 0,-25 17 0,26-20-277,-362 267-550,171-128 338,181-133-371,-32 32-1,42-31-5411</inkml:trace>
</inkml:ink>
</file>

<file path=ppt/ink/ink1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3:06.4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24575,'2'36'0,"1"1"0,15 62 0,-14-78 0,71 283-281,16-2-262,13 47 179,-87-284 37,-3 0 1,-2 0-1,3 79 0,-13-70-5369</inkml:trace>
</inkml:ink>
</file>

<file path=ppt/ink/ink1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3:06.8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24575,'32'12'0,"-9"-4"0,11 7 4,-1 1 0,-1 2-1,0 1 1,-1 1 0,35 30 0,-33-20-162,0 1 0,-2 2 0,52 71-1,-67-81 137,-1 1 0,-1 1 0,-2 1 0,0 0 0,16 54 0,-22-57 23,-1 0 0,-2 1 1,0 0-1,-1 0 0,-2-1 1,0 1-1,-6 35 0,2-31 6,-2 0-1,-2 0 0,0-1 0,-2 1 0,0-2 0,-2 0 0,-1 0 0,-20 28 0,22-38-111,-2 1 0,0-1 0,0-1 0,-2-1 0,0 0 0,0 0 0,-1-2 0,-1 0 0,0 0 0,-1-2-1,0 0 1,-23 8 0,14-9-6043</inkml:trace>
</inkml:ink>
</file>

<file path=ppt/ink/ink1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3:07.5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406 1 24575,'-127'5'0,"111"-3"0,0 1 0,1 0 0,0 1 0,-1 0 0,-27 14 0,38-15 0,-1 0 0,1 0 0,0 0 0,0 1 0,0 0 0,0 0 0,1 1 0,-1-1 0,1 1 0,1 0 0,-1 0 0,0 0 0,1 1 0,0-1 0,1 1 0,-1 0 0,1-1 0,0 1 0,0 0 0,1 1 0,0-1 0,-1 9 0,1 1 0,1 0 0,1 0 0,0 0 0,1-1 0,1 1 0,1-1 0,0 1 0,0-1 0,2 0 0,7 15 0,12 17 0,50 74 0,-23-41 0,-43-66 0,-1-1 0,-1 2 0,0-1 0,-1 1 0,4 19 0,-8-29 0,-1 0 0,0 1 0,0-1 0,-1 1 0,0-1 0,0 1 0,0-1 0,-1 1 0,1-1 0,-1 1 0,0-1 0,-1 0 0,0 0 0,0 1 0,0-1 0,0 0 0,-1 0 0,-5 7 0,0-2 0,0-1 0,-1 0 0,0 0 0,-1-1 0,0 0 0,-20 11 0,-1-2 0,-38 15 0,5-9 0,27-11 0,29-7-1365</inkml:trace>
</inkml:ink>
</file>

<file path=ppt/ink/ink1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3:08.2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596 226 24575,'0'-3'0,"0"0"0,-1 0 0,1 0 0,-1 0 0,0 0 0,0 0 0,0 0 0,0 0 0,-1 0 0,-2-4 0,-3-2 0,-12-15 0,2 7 0,0 0 0,0 2 0,-2 0 0,-36-23 0,41 30 0,0 1 0,0 0 0,-1 0 0,0 2 0,0 0 0,0 1 0,-1 0 0,-18-2 0,27 6 0,0 0 0,-1 0 0,1 0 0,0 1 0,0 0 0,0 1 0,0-1 0,0 1 0,0 1 0,1-1 0,-1 1 0,1 0 0,-1 1 0,1-1 0,0 1 0,0 1 0,1-1 0,-1 1 0,1 0 0,0 0 0,1 0 0,-1 1 0,1 0 0,0 0 0,0 0 0,1 0 0,-1 0 0,2 1 0,-1 0 0,1-1 0,-2 9 0,2-6 0,0-1 0,0 1 0,1 0 0,0 0 0,1 0 0,0 0 0,1 0 0,1 10 0,-2-15 0,1-1 0,0 0 0,0 1 0,0-1 0,1 0 0,-1 0 0,1 0 0,-1 0 0,1 0 0,0 0 0,0-1 0,0 1 0,1-1 0,-1 1 0,1-1 0,-1 0 0,1 0 0,0 0 0,0 0 0,-1 0 0,1-1 0,1 1 0,-1-1 0,5 1 0,-2 1 0,0-1 0,0 1 0,0 0 0,-1 0 0,1 1 0,-1-1 0,0 1 0,0 0 0,0 1 0,0-1 0,-1 1 0,1 0 0,-1 0 0,3 7 0,6 10 0,-1 0 0,13 31 0,-22-46 0,19 49-129,-2 2 0,20 96 0,-2 125-258,-34-216 387,-3 0 0,-9 76 0,3-97 0,-2-1 0,-2 1 0,-1-1 0,-20 47 0,25-76 0,1 0 0,-2-1 0,1 0 0,-2 0 0,1 0 0,-1-1 0,-12 13 0,17-21 7,-1 0 0,1 0 0,0 0 0,-1 0 0,1 0 0,-1-1 0,1 1 0,-1-1 0,0 0 0,0 0 0,0 0 0,1 0 0,-1 0 1,0-1-1,0 1 0,0-1 0,0 0 0,0 0 0,0 0 0,0 0 0,0 0 0,0-1 0,0 1 0,0-1 0,0 0 0,0 0 0,0 0 0,1 0 0,-1-1 0,0 1 1,-3-3-1,-3-3 45,0 0 1,0 0-1,1-1 0,0 0 1,0-1-1,1 0 1,-8-11-1,-1-6-47,0 0-1,2-2 1,1 1-1,1-2 1,2 1-1,-13-56 1,16 51-78,2 0 0,2 0 0,1 0 1,1-1-1,2 1 0,6-41 0,-4 54 73,1 0 0,1 1 0,1 0 0,1 0 0,1 0 0,13-25 0,-8 23 0,0 1 0,2 1 0,0 0 0,34-33 0,36-19-1264,-5 15-5056</inkml:trace>
</inkml:ink>
</file>

<file path=ppt/ink/ink1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3:09.0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24575,'2'7'0,"1"-2"0,121 295 0,-95-228 0,-18-44 0,41 114 0,-51-138 0,8 30 0,-9-32 0,0 0 0,1-1 0,-1 1 0,0 0 0,0 0 0,-1 0 0,1 0 0,0 0 0,0-1 0,-1 1 0,0 0 0,1 0 0,-1 0 0,-1 2 0,1-3 0,1-1 0,-1 1 0,1-1 0,0 1 0,-1-1 0,1 0 0,-1 1 0,1-1 0,-1 0 0,0 1 0,1-1 0,-1 0 0,1 0 0,-1 0 0,0 1 0,1-1 0,-1 0 0,1 0 0,-1 0 0,0 0 0,1 0 0,-1 0 0,1 0 0,-1 0 0,0-1 0,1 1 0,-1 0 0,1 0 0,-1 0 0,0-1 0,1 1 0,-1 0 0,1 0 0,-1-1 0,0 0 0,-3-1 0,1-1 0,0 0 0,0 1 0,-3-5 0,-4-4 0,1-1 0,0 0 0,1-1 0,0 0 0,-7-18 0,-24-72 0,29 72 0,-6-41 0,14 61 0,1 1 0,0 0 0,0 0 0,1-1 0,1 1 0,0 0 0,0 0 0,4-13 0,-3 18 0,-1 1 0,1 0 0,0-1 0,0 1 0,1 0 0,-1 0 0,1 0 0,0 0 0,0 1 0,0-1 0,1 1 0,-1 0 0,1 0 0,0 0 0,0 0 0,0 1 0,0-1 0,0 1 0,0 0 0,1 0 0,-1 1 0,1-1 0,-1 1 0,1 0 0,0 1 0,5-2 0,-2 2 0,1 0 0,0 0 0,-1 0 0,1 1 0,0 1 0,-1-1 0,0 1 0,1 1 0,-1-1 0,0 1 0,0 1 0,0 0 0,12 7 0,-5 1 0,1 1 0,-2 0 0,0 1 0,0 1 0,-2 0 0,19 28 0,-15-18 0,-2 1 0,0 1 0,17 49 0,-28-66 0,0-1 0,0 1 0,-1 0 0,2 18 0,-4-22 0,-1-9 0,1-11 0,3-44 0,3-1 0,18-79 0,-22 130 0,0-1 0,0 1 0,1 0 0,0 0 0,6-11 0,-8 17 0,0 1 0,1-1 0,-1 0 0,0 1 0,0 0 0,1-1 0,-1 1 0,1 0 0,-1-1 0,1 1 0,0 0 0,0 0 0,-1 0 0,1 1 0,0-1 0,0 0 0,0 1 0,0-1 0,0 1 0,0-1 0,-1 1 0,1 0 0,0 0 0,0 0 0,0 0 0,0 0 0,0 1 0,0-1 0,4 1 0,4 3 0,0-1 0,-1 1 0,1 0 0,-1 1 0,15 10 0,41 35 0,-56-42 0,36 31 60,55 63 0,31 54-1545,-110-129-5341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3:26.1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1 383 24575,'0'0'0,"0"0"0,2-2 0,9-4 0,23-15 0,34-24 0,43-30 0,72-41 0,4-2-8191</inkml:trace>
</inkml:ink>
</file>

<file path=ppt/ink/ink1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3:09.5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434 275 24575,'-3'-9'0,"0"1"0,-1 0 0,1 0 0,-2 1 0,1 0 0,-1 0 0,0 0 0,0 0 0,-9-7 0,-6-5 0,-27-19 0,18 16 0,-2 1 0,-45-24 0,59 37 0,-1 0 0,0 1 0,-1 1 0,0 0 0,1 1 0,-26-2 0,43 7 0,0 0 0,0-1 0,0 1 0,-1 0 0,1 0 0,0 0 0,0 0 0,0 1 0,0-1 0,0 0 0,0 0 0,0 1 0,0-1 0,0 0 0,0 1 0,0-1 0,0 1 0,0-1 0,0 1 0,-1 1 0,1-1 0,1 0 0,-1 0 0,1 0 0,0 0 0,-1 0 0,1 0 0,0 0 0,0 0 0,0 0 0,0 0 0,0 0 0,0 0 0,0 0 0,0 0 0,0 0 0,0 0 0,0 0 0,1 0 0,-1 0 0,1 0 0,-1 0 0,1 1 0,2 3 0,0 0 0,0 0 0,0 0 0,1 0 0,0 0 0,0-1 0,0 1 0,1-1 0,-1 0 0,1-1 0,0 1 0,9 4 0,1 1 0,1-2 0,0 0 0,21 5 0,29 4 0,-47-13 0,-1 1 0,0 1 0,1 1 0,21 10 0,-11 1 0,34 25 0,-10-6 0,11 3-341,3-4 0,1-2-1,81 27 1,-73-33-6485</inkml:trace>
</inkml:ink>
</file>

<file path=ppt/ink/ink1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3:09.8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24575,'2'1'0,"0"-1"0,0 1 0,1-1 0,-1 1 0,0 0 0,0 0 0,0 0 0,0 0 0,0 0 0,0 0 0,-1 1 0,3 1 0,-1-1 0,14 12 0,-2-1 0,0 2 0,22 26 0,34 56 0,-68-92 0,61 86 0,164 220 0,-226-309-62,5 8-373,1-1 1,11 9 0,-9-11-6392</inkml:trace>
</inkml:ink>
</file>

<file path=ppt/ink/ink1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3:10.2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478 91 24575,'-25'-30'0,"-4"-4"0,26 31 0,-1 0 0,1 0 0,0 1 0,-1-1 0,1 1 0,-1 0 0,0 0 0,-4-2 0,5 4 0,0-1 0,0 0 0,-1 1 0,1 0 0,0-1 0,0 1 0,0 1 0,-1-1 0,1 0 0,0 1 0,0-1 0,0 1 0,0 0 0,0 0 0,-4 3 0,-1 0 0,0 0 0,0 1 0,1 0 0,-11 10 0,-1 3 0,1 0 0,1 1 0,1 2 0,-17 27 0,-48 94 0,63-105-227,2 0-1,1 1 1,1 1-1,3 0 1,-10 56-1,15-47-6598</inkml:trace>
</inkml:ink>
</file>

<file path=ppt/ink/ink1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3:10.6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304 726 24575,'0'0'0,"0"2"0,0 4 0,0 9 0,0 10 0,0 11 0,0 15 0,2 15 0,2 8 0,1 0 0,-1-5 0,-1-11 0,0-15 0,-2-15-8191</inkml:trace>
  <inkml:trace contextRef="#ctx0" brushRef="#br0" timeOffset="1">1 0 24575,'0'0'0,"4"4"0,8 9 0,13 15 0,7 11 0,-2-2-8191</inkml:trace>
</inkml:ink>
</file>

<file path=ppt/ink/ink1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3:10.9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268 0 24575,'0'0'0,"0"2"0,-2 4 0,-2 9 0,-7 11 0,-10 15 0,-10 14 0,-7 10 0,-4 11 0,-4 9 0,6-6 0,8-15-8191</inkml:trace>
</inkml:ink>
</file>

<file path=ppt/ink/ink1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3:11.7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112 180 24575,'1'3'0,"-1"0"0,1 0 0,-1 0 0,1 0 0,0 0 0,0 0 0,1 3 0,1 1 0,50 125 10,20 53-244,-23-33-47,-7 3 0,-7 1 1,22 212-1,-56-344 281,2 11 0,-1-1 0,-5 71 0,2-104 0,0 1 0,0 1 0,-1-1 0,1 1 0,-1-1 0,0 1 0,-1 2 0,2-5 0,0 1 0,0-1 0,-1 1 0,1-1 0,0 0 0,0 0 0,-1 1 0,1-1 0,0 0 0,-1 1 0,1-1 0,-1 0 0,1 0 0,0 0 0,-1 1 0,1-1 0,-1 0 0,1 0 0,0 0 0,-1 0 0,1 0 0,-1 0 0,1 0 0,-1 0 0,1 0 0,0 0 0,-1 0 0,1 0 0,-1 0 0,1 0 0,-1 0 0,1 0 0,0-1 0,-1 1 0,1 0 0,-1 0 0,1 0 0,0-1 0,-1 1 0,1 0 0,0-1 0,-1 1 0,1-1 0,-5-2 49,1-1-1,-1 0 1,1 0-1,0 0 1,-5-8 0,-19-30 601,19 26-469,-36-60-575,-68-161 0,-1-101-277,61 113 671,42 159 0,-5-95 0,15 135-18,2 1-1,0 0 1,2-1-1,0 1 1,2 0-1,9-27 1,-10 40 12,0 1 1,1 0 0,0 0 0,1 0-1,0 0 1,0 1 0,2 0-1,-1 1 1,1-1 0,0 1 0,1 1-1,0 0 1,1 0 0,15-10 0,-17 14 4,-1 0 0,1 0 1,1 1-1,-1 0 0,0 0 1,1 1-1,-1 0 0,1 1 1,10-1-1,-7 2 3,0 0 1,0 1-1,-1 0 0,1 1 1,-1 0-1,15 5 0,-5 1-19,0 1 0,0 1 0,-1 1 0,0 1 0,-1 0 0,28 24 0,-29-21-12,-1 1 0,0 1 0,-2 1 0,0 0 0,-1 1 0,0 0 0,-2 1 0,0 1 0,-2 0 0,0 0 0,-1 1 1,-2 0-1,0 0 0,-1 1 0,-1 0 0,-1 0 0,-2 1 0,1 27 0,-3-28 114,-1 1-1,-2 0 1,0-1 0,-1 0-1,-1 0 1,-1 0 0,-2-1-1,0 1 1,-1-2 0,-1 1 0,-1-1-1,-1-1 1,-1 0 0,-1-1-1,0 0 1,-1-1 0,-1-1-1,-1 0 1,-1-1 0,-33 23-1,32-27-687,-38 19 0,35-22-5609</inkml:trace>
</inkml:ink>
</file>

<file path=ppt/ink/ink1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3:12.3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211 187 24575,'0'3'0,"0"0"0,1-1 0,-1 1 0,1 0 0,0-1 0,0 1 0,2 4 0,3 8 0,10 41 0,-2 2 0,10 105 0,-23-153 0,0-1 0,-1 0 0,-1 0 0,0 0 0,-3 18 0,3-25 0,0 1 0,0 0 0,0-1 0,0 1 0,0 0 0,-1-1 0,1 1 0,-1-1 0,1 0 0,-1 0 0,0 1 0,0-1 0,0 0 0,-1-1 0,1 1 0,0 0 0,-1-1 0,1 1 0,-1-1 0,1 1 0,-1-1 0,-3 1 0,0-1 0,1 0 0,-1 0 0,1 0 0,-1 0 0,1-1 0,-1 0 0,0-1 0,1 1 0,-1-1 0,-7-2 0,5 1 0,0-1 0,0 0 0,1 0 0,-1-1 0,1 0 0,-11-8 0,9 5 0,1 0 0,0 0 0,0-1 0,0 0 0,1 0 0,1-1 0,0 0 0,0 0 0,0 0 0,1-1 0,-4-11 0,7 16 0,0 0 0,1 0 0,0 0 0,0-1 0,0 1 0,1 0 0,-1-1 0,1 1 0,1 0 0,-1-1 0,1 1 0,0-1 0,0 1 0,0 0 0,1 0 0,0 0 0,0 0 0,0 0 0,0 0 0,1 0 0,0 1 0,0-1 0,0 1 0,1 0 0,-1 0 0,1 0 0,0 0 0,0 1 0,0-1 0,1 1 0,-1 0 0,1 1 0,0-1 0,0 1 0,5-2 0,-2 1 0,0 1 0,0 0 0,1 1 0,-1-1 0,1 2 0,-1-1 0,0 1 0,1 0 0,-1 1 0,1 0 0,-1 1 0,15 3 0,4 5 0,0 0 0,35 20 0,-42-20 0,-19-10 0,0 1 0,-1-1 0,1 0 0,0 1 0,-1-1 0,1 0 0,0 0 0,-1 0 0,1 1 0,0-1 0,0 0 0,-1 0 0,1 0 0,0 0 0,-1 0 0,1 0 0,1-1 0,-2 1 0,1 0 0,-1-1 0,1 1 0,-1 0 0,0-1 0,1 1 0,-1 0 0,0-1 0,1 1 0,-1-1 0,0 1 0,1 0 0,-1-1 0,0 1 0,0-1 0,0 1 0,0-1 0,1 1 0,-1-1 0,0-4 0,1 1 0,-1-1 0,0 1 0,-2-9 0,1 3 0,0-34 0,4-55 0,-2 84 0,1 0 0,1 1 0,0-1 0,1 1 0,1 0 0,0 0 0,11-21 0,-14 31 0,1 0 0,0 1 0,-1-1 0,1 1 0,1-1 0,-1 1 0,0 0 0,1 0 0,0 1 0,-1-1 0,1 1 0,0 0 0,0 0 0,0 0 0,1 0 0,-1 1 0,0-1 0,1 1 0,-1 0 0,1 1 0,-1-1 0,1 1 0,7 0 0,-2 1 0,0 0 0,1 0 0,-1 1 0,0 1 0,0 0 0,0 0 0,0 1 0,-1 0 0,13 8 0,-6-2 0,0 2 0,0 0 0,-2 1 0,0 0 0,0 2 0,-1-1 0,-1 1 0,0 1 0,16 30 0,-6-6 0,-3 2 0,29 87 0,-30-68-1365,-4-12-5461</inkml:trace>
</inkml:ink>
</file>

<file path=ppt/ink/ink1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3:12.7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4 0,4 8 0,6 15 0,12 20 0,16 28 0,13 24 0,9 14 0,1 2-1059,0 0 1059,-1-4 0,-6-12 0,-14-23-7132</inkml:trace>
</inkml:ink>
</file>

<file path=ppt/ink/ink1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3:13.0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508 875 24575,'-27'0'0,"1"2"0,-1 1 0,1 1 0,0 1 0,-31 10 0,38-8 0,0 0 0,1 1 0,0 1 0,0 1 0,1 0 0,0 2 0,-21 17 0,30-21 0,0 0 0,0 0 0,1 0 0,0 1 0,1 0 0,0 1 0,0 0 0,-4 11 0,7-16 0,1 1 0,0 0 0,1 0 0,-1-1 0,1 1 0,0 0 0,1 0 0,-1 0 0,1 0 0,1 1 0,-1-1 0,1 0 0,0 0 0,0-1 0,1 1 0,2 8 0,-1-9 0,-1 0 0,1 0 0,-1 0 0,1 0 0,1-1 0,-1 1 0,1-1 0,0 0 0,6 6 0,-7-8 0,0 0 0,0 0 0,0-1 0,0 1 0,0-1 0,0 1 0,0-1 0,0 0 0,1 0 0,-1 0 0,0-1 0,1 1 0,-1-1 0,0 0 0,1 0 0,5 0 0,-4-1 0,0 0 0,-1-1 0,1 1 0,0-1 0,-1 0 0,0 0 0,1 0 0,-1-1 0,0 0 0,0 0 0,-1 0 0,1 0 0,0 0 0,-1-1 0,0 1 0,0-1 0,3-5 0,1-2 0,-1 0 0,0 0 0,0-1 0,-1 0 0,4-19 0,-1 0-57,-2-1 0,-1 1 0,-1-1-1,-2-1 1,-4-60 0,-4 35-158,-2 0 0,-23-80-1,1 41 216,-4 1 0,-4 2 0,-4 2 0,-73-118 0,100 185 0,13 21 0,5 6 0,13 14 0,-1 1 0,16 24 0,-18-22 0,60 84 0,15 35-226,261 486-874,-242-425 924,-64-120-595,78 105-1,-86-137-3385</inkml:trace>
</inkml:ink>
</file>

<file path=ppt/ink/ink1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3:13.4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188 361 24575,'1'1'0,"-1"0"0,1 0 0,-1-1 0,1 1 0,-1 0 0,1 0 0,-1-1 0,1 1 0,0 0 0,-1-1 0,1 1 0,0 0 0,0-1 0,-1 1 0,1-1 0,1 1 0,0 0 0,8 6 0,1-2 0,0 1 0,0-1 0,0-1 0,1 0 0,0-1 0,-1 0 0,1 0 0,15 0 0,-23-3 0,0 0 0,0 0 0,-1 0 0,1-1 0,0 0 0,0 0 0,0 0 0,-1 0 0,1 0 0,0-1 0,-1 0 0,1 0 0,-1 0 0,0 0 0,0 0 0,4-4 0,-4 3 0,0-1 0,0 1 0,0-1 0,0 0 0,0 0 0,-1 0 0,0 0 0,0-1 0,0 1 0,0-1 0,-1 1 0,2-10 0,-2 5 0,0 0 0,-1 0 0,0 0 0,-1 0 0,0 0 0,0 0 0,-1 1 0,0-1 0,-1 1 0,0-1 0,0 1 0,0 0 0,-1 0 0,-1 0 0,-5-9 0,-2 1 0,-1 0 0,0 0 0,-1 1 0,0 0 0,-27-19 0,27 23 0,-1 1 0,0 1 0,-1 0 0,-16-7 0,23 13 0,1 0 0,-1 0 0,1 1 0,-1 0 0,0 0 0,0 1 0,0 0 0,0 1 0,-15 0 0,19 1 0,1 0 0,0 0 0,0 0 0,0 0 0,0 0 0,1 1 0,-1 0 0,0 0 0,0 0 0,1 0 0,0 1 0,-1-1 0,1 1 0,0 0 0,0 0 0,0 0 0,1 0 0,-1 0 0,1 1 0,-3 3 0,3-2 0,-1 0 0,1 1 0,1-1 0,-1 0 0,1 1 0,-1-1 0,2 0 0,-1 1 0,1-1 0,-1 1 0,1 0 0,1-1 0,-1 1 0,1-1 0,1 6 0,1-2 8,0 0-1,1 0 1,0 0 0,0 0-1,10 13 1,-2-5-714,24 25 1,19 13-6121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46:38.4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248 1 24575,'-3'7'0,"-52"98"0,-53 164-661,86-198 543,3 0 0,-9 76 0,22-95 85,2-1 0,2 1-1,8 87 1,-1-100 33,1-1 1,2-1-1,2 1 0,2-1 0,25 56 1,-28-73-38,1-2 0,1 1 0,1-1 1,1-1-1,0 0 0,26 24 1,-26-29 36,1 0 0,1-1 0,0 0-1,0-2 1,1 0 0,1 0 0,-1-2 0,19 7 0,-15-8-7,1 0-1,-1-2 1,1 0-1,1-1 1,-1-1-1,0-1 0,31-3 1,-39 1 75,0-1 1,0 0-1,0-1 1,0-1-1,0 0 1,-1 0-1,1-2 1,-1 1-1,0-2 1,-1 1-1,0-1 1,0-1-1,10-9 1,-9 5-40,-1-1 1,0 1 0,-1-2 0,0 1-1,-1-2 1,-1 1 0,0-1 0,-1 0-1,-1-1 1,0 1 0,-1-1 0,-1-1-1,0 1 1,-2 0 0,0-1-1,1-19 1,-4 27-30,1 1 0,-1-1 0,0 1 0,-1-1 0,0 1 0,0-1 0,-1 1 0,0 0 0,0 0 0,-1 0 0,0 1 0,-1-1 0,1 1 0,-2 0 0,1 0 0,-1 1 0,1 0 0,-2 0 0,1 0 0,-10-6 0,1 1 0,-1 1 0,0 1 0,0 0 0,-1 1 0,-23-7 0,26 10 0,1 2 0,0 0 0,-1 0 0,0 2 0,1-1 0,-1 2 0,-26 1 0,33 0-68,0 1 0,0-1-1,0 1 1,1 0 0,-1 1 0,1 0-1,0 0 1,-1 0 0,1 1 0,1 0-1,-1 0 1,0 0 0,1 1 0,0-1-1,0 1 1,1 1 0,-1-1-1,1 1 1,-5 9 0,-12 24-6758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3:26.4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163 1 24575,'0'0'0,"-2"3"0,-5 8 0,-6 11 0,-9 13 0,-8 12 0,-3 14 0,4 18 0,9 19 0,14 10 0,17 2 0,22-5 0,20-10 0,25-14 0,29-18 0,25-24-1071,5-24 1071,-20-16-7120</inkml:trace>
</inkml:ink>
</file>

<file path=ppt/ink/ink1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3:13.7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24575,'0'0'0,"0"6"0,3 9 0,6 17 0,-3-12 0,160 453-1591,-91-274 1156,-70-186 434,63 179-153,-12 2-112,-42-124 161,-12-59 110,-1-1-1,0 1 0,-1 0 0,-2 11 0,2-20 5,0 0 1,0-1-1,0 1 0,0-1 0,0 1 0,-1-1 0,1 1 0,-1-1 0,1 1 0,-1-1 0,0 0 0,1 1 0,-1-1 0,0 0 1,0 1-1,0-1 0,0 0 0,0 0 0,0 0 0,0 0 0,-1 0 0,1 0 0,0 0 0,-1 0 0,-1 1 0,0-2-87,1 0-1,-1 1 0,1-1 1,-1 0-1,1 0 1,-1-1-1,1 1 0,-1 0 1,1-1-1,0 0 0,-1 1 1,1-1-1,0 0 1,-4-2-1,-22-13-4638</inkml:trace>
</inkml:ink>
</file>

<file path=ppt/ink/ink1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3:14.1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24575,'0'0'0,"0"0"0,2 0 0,10 0 0,15 0 0,19 2 0,31 4 0,33 4 0,22 1 0,15 1-1251,8-3 1251,-9-4 0,-30-2-6940</inkml:trace>
</inkml:ink>
</file>

<file path=ppt/ink/ink1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3:14.4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142 0 24575,'13'0'0,"9"1"0,0 1 0,1 1 0,24 6 0,64 23 0,-68-18 0,43 23 0,-61-25 0,0 2 0,43 31 0,-62-40 0,-1 0 0,1 0 0,-1 0 0,0 0 0,6 9 0,-9-11 0,-1-1 0,1 1 0,-1 0 0,0 0 0,1 0 0,-1 0 0,-1 0 0,1 0 0,0 0 0,-1 1 0,1-1 0,-1 0 0,0 0 0,-1 6 0,0-2 0,-1 0 0,1 0 0,-2 0 0,1 0 0,-1-1 0,0 0 0,0 1 0,-1-1 0,-6 9 0,-6 4 0,-24 24 0,34-37 0,-234 204 0,-18-20 0,255-188 0,-63 46-1365,50-36-5461</inkml:trace>
</inkml:ink>
</file>

<file path=ppt/ink/ink1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3:14.8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1 260 24575,'5'5'0,"45"50"0,12 12 0,-35-44 0,1 0 0,2-2 0,0 0 0,0-3 0,48 22 0,-40-24 0,0-1 0,2-2 0,-1-2 0,61 10 0,-86-19 0,0-1 0,0 0 0,1-1 0,14-1 0,-24 0 0,0 1 0,0-1 0,0-1 0,-1 1 0,1-1 0,0 0 0,0 0 0,-1 0 0,0 0 0,1-1 0,-1 0 0,0 0 0,0 0 0,5-5 0,-5 3 0,-1 1 0,1-1 0,-1 1 0,0-1 0,0 0 0,-1 0 0,0 0 0,0-1 0,0 1 0,2-8 0,-3 4 0,0 1 0,0 0 0,-1 0 0,0-1 0,0 1 0,-3-13 0,0 4 0,-2 1 0,0 0 0,-1 0 0,0 0 0,-1 1 0,-14-23 0,4 13 0,0 2 0,-2-1 0,0 2 0,-1 1 0,-2 0 0,0 2 0,-1 0 0,-39-24 0,40 30 0,-1 0 0,0 2 0,-1 0 0,-1 2 0,1 1 0,-2 0 0,1 2 0,-1 1 0,-48-3 0,64 8 0,1 0 0,-1 0 0,0 1 0,1 1 0,-13 2 0,18-2 0,0-1 0,0 1 0,0-1 0,0 1 0,0 1 0,0-1 0,1 0 0,-1 1 0,1 0 0,-1 0 0,1 0 0,0 0 0,-4 6 0,4-4-151,0 0-1,1 0 0,-1 1 0,1-1 1,0 1-1,0-1 0,1 1 1,-2 7-1,1 4-3161,1 24 1,1-39 3110</inkml:trace>
</inkml:ink>
</file>

<file path=ppt/ink/ink1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3:16.2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3 0,3 81 8,18 116-1,30 77-1105,25 47 888,-43-189 202,-19-71-1141,-5-19-4592</inkml:trace>
</inkml:ink>
</file>

<file path=ppt/ink/ink1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3:16.5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24575,'28'0'0,"-1"2"0,0 1 0,0 1 0,-1 1 0,1 1 0,-1 2 0,0 1 0,-1 0 0,40 23 0,-35-16 0,-2 1 0,0 2 0,-1 0 0,0 2 0,-2 1 0,41 47 0,-53-53 0,-1 0 0,-1 1 0,0 0 0,-2 1 0,10 23 0,-13-26 0,-1 1 0,-1-1 0,0 1 0,-2 0 0,1 0 0,-2 0 0,0 20 0,-2-22-8,0 0 0,-1 0 0,0 0 0,-1 0 0,-1 0 0,0 0 0,-1-1 0,-1 0 0,-13 24 0,8-21 36,0 0 1,-1-1 0,-1 0-1,0-1 1,-1-1-1,-24 20 1,10-14-79,0 0-1,-1-2 1,-35 15 0,14-11-592,-55 16 0,66-26-6184</inkml:trace>
</inkml:ink>
</file>

<file path=ppt/ink/ink1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3:16.9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3 114 24575,'1'8'0,"24"240"0,-22-208 0,2 17 0,-4 71 0,-3-119 0,0-9 0,-1-6 0,-3-10 0,1 0 0,1 0 0,0 0 0,-1-23 0,-2-71 0,12-41 0,-1 123 0,0-1 0,2 1 0,11-34 0,-15 54 0,1 1 0,0 0 0,1 0 0,-1 0 0,1 0 0,6-7 0,-8 11 0,0 1 0,1-1 0,-1 1 0,1 0 0,0 0 0,-1 0 0,1 0 0,0 0 0,0 1 0,0-1 0,0 1 0,0 0 0,0 0 0,1 0 0,-1 0 0,6 0 0,1 1 0,-1 0 0,1 1 0,0 0 0,-1 0 0,1 1 0,-1 0 0,0 1 0,0 0 0,0 1 0,0 0 0,10 5 0,4 5 0,-1 0 0,39 33 0,-39-27 0,-1 0 0,-1 2 0,0 1 0,-2 0 0,-1 1 0,-1 1 0,0 0 0,21 53 0,-35-72 0,0-3 0,-1 1 0,1 0 0,-1 0 0,0-1 0,0 1 0,0 0 0,0 7 0,-1-11 0,0 0 0,0 0 0,0 0 0,0 0 0,0 0 0,0 0 0,-1 0 0,1 0 0,0 0 0,0 0 0,0 0 0,0 0 0,0 0 0,0-1 0,0 1 0,0 0 0,0 0 0,0 0 0,-1 0 0,1 0 0,0 0 0,0 0 0,0 0 0,0 0 0,0 0 0,0 0 0,0 0 0,0 0 0,-1 0 0,1 0 0,0 0 0,0 0 0,0 0 0,0 0 0,0 0 0,0 1 0,0-1 0,0 0 0,0 0 0,0 0 0,-1 0 0,1 0 0,0 0 0,0 0 0,0 0 0,0 0 0,0 0 0,0 0 0,0 0 0,0 0 0,0 1 0,0-1 0,0 0 0,0 0 0,0 0 0,0 0 0,0 0 0,0 0 0,0 0 0,0 0 0,0 0 0,0 1 0,0-1 0,-5-8 0,3 1 0,0 0 0,0 0 0,1 0 0,0-1 0,0 1 0,0 0 0,1 0 0,1-1 0,-1 1 0,1 0 0,0 0 0,1-1 0,2-9 0,2 1 0,0 0 0,1 1 0,0 0 0,17-25 0,-18 31 0,0 0 0,1 0 0,0 1 0,1 0 0,0 1 0,0 0 0,16-11 0,-16 14 0,-1 0 0,0 0 0,1 1 0,0 0 0,0 0 0,0 1 0,0 0 0,0 0 0,0 1 0,16-1 0,-12 3 0,0 0 0,0 0 0,0 1 0,-1 1 0,1 0 0,0 1 0,-1 0 0,0 1 0,0 0 0,0 0 0,-1 2 0,11 7 0,2 3 0,-2 1 0,0 0 0,-1 2 0,20 25 0,-16-15 0,-2 1 0,-1 1 0,-1 1 0,28 66 0,-28-47 0,-3 0 0,19 96 0,-2 60-1365,-30-173-5461</inkml:trace>
</inkml:ink>
</file>

<file path=ppt/ink/ink1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3:17.3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1 480 24575,'0'0'0,"0"0"0,0 4 0,0 5 0,4 9 0,7 10 0,9 12 0,11 13 0,9 7 0,6-2 0,-1-8 0,-9-13-8191</inkml:trace>
  <inkml:trace contextRef="#ctx0" brushRef="#br0" timeOffset="1">35 1 24575,'0'0'0,"0"0"0,0 0 0,0 0 0,2 2 0,6 4 0,13 5 0,19 7 0,11 3 0,-2-1-8191</inkml:trace>
</inkml:ink>
</file>

<file path=ppt/ink/ink1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3:17.6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1316 1 24575,'-8'0'0,"0"1"0,0 0 0,0 1 0,-13 4 0,5-2 0,-217 70-493,5 13-230,136-51 623,-507 189 100,583-219 0,7-3 0,1 0 0,-1 1 0,1 0 0,0 0 0,0 0 0,-12 10 0,19-13 0,0-1 0,1 1 0,-1-1 0,1 1 0,-1-1 0,1 1 0,-1-1 0,1 1 0,-1 0 0,1-1 0,0 1 0,-1 0 0,1 0 0,0-1 0,-1 1 0,1 0 0,0-1 0,0 1 0,0 0 0,0 0 0,0 0 0,0-1 0,0 1 0,0 0 0,0 1 0,1-1 0,0 1 0,-1-1 0,1 0 0,0 1 0,0-1 0,0 0 0,0 0 0,0 0 0,1 0 0,-1 0 0,0 0 0,2 1 0,12 6 183,0 0 0,0-1 0,0-1 1,23 6-1,-21-6-2,492 138-830,-289-85 362,69 9-1105,-226-59-4252</inkml:trace>
</inkml:ink>
</file>

<file path=ppt/ink/ink1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3:17.9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24575,'0'2'0,"0"0"0,1 1 0,-1-1 0,0 0 0,1 1 0,0-1 0,1 4 0,3 9 0,89 328-358,-12-45-689,-12 2 870,-47-163-42,-20-112-74,-1 0 0,-2 0 0,-2 33 0,-1-39-4925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3:26.9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0 24575,'-1'2'0,"0"-1"0,0 1 0,1 0 0,-1 0 0,0 0 0,1-1 0,-1 1 0,1 0 0,0 0 0,-1 0 0,1 0 0,0 0 0,0 0 0,1 3 0,-1 1 0,1 16 2,0 1 1,2-1-1,1 0 0,0-1 0,2 1 1,1-1-1,10 24 0,77 140-227,298 476-813,-336-574 628,3-2 1,106 116-1,-116-152-5307</inkml:trace>
</inkml:ink>
</file>

<file path=ppt/ink/ink1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3:18.3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 24575,'6'-2'0,"2"1"0,-1 0 0,1 1 0,0 0 0,0 0 0,15 2 0,-17-1 0,38 6-82,0 1 0,-1 2 0,0 3 0,76 31 0,-71-21-191,0 2-1,-2 2 0,74 55 1,-86-54 274,-1 1 0,-2 1 0,47 58 1,-65-71-11,0 1 0,-2 0 0,0 0 0,-1 2 1,-1-1-1,0 1 0,-2 0 0,0 1 1,5 31-1,-10-38-20,-1-1 1,0 1 0,-1 0-1,-1 0 1,0-1-1,-1 1 1,0 0-1,-8 21 1,4-19 113,0 0 1,-1 0 0,-1-1-1,-1 0 1,0 0-1,-15 17 1,7-12-100,-2 0 1,0-1-1,-1-2 1,-1 0 0,0-1-1,-1-1 1,-1-1-1,-45 21 1,48-27-6813</inkml:trace>
</inkml:ink>
</file>

<file path=ppt/ink/ink1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3:18.6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762 1 24575,'-12'0'0,"-25"7"0,0 2 0,1 1 0,1 1 0,-48 23 0,74-30 0,-9 3 0,1 1 0,-28 18 0,41-24 0,0 1 0,0 0 0,1 0 0,-1 0 0,1 0 0,0 0 0,0 1 0,0 0 0,1-1 0,-1 1 0,1 0 0,0 1 0,0-1 0,0 0 0,0 0 0,-1 9 0,2-8 0,1 0 0,0 1 0,0-1 0,0 0 0,1 1 0,0-1 0,0 0 0,2 6 0,1 1 0,0 0 0,9 16 0,2-2 0,2 0 0,29 37 0,46 41 0,-83-96 0,10 13 0,-18-20 0,0 1 0,0-1 0,0 1 0,0 0 0,0-1 0,-1 1 0,1 0 0,0-1 0,-1 1 0,1 0 0,-1 2 0,0-3 0,0 0 0,0 0 0,0-1 0,0 1 0,0 0 0,0 0 0,-1 0 0,1 0 0,0 0 0,-1-1 0,1 1 0,-1 0 0,1 0 0,-1-1 0,1 1 0,-1 0 0,1-1 0,-1 1 0,0 0 0,1-1 0,-1 1 0,0-1 0,1 1 0,-3 0 0,-1 1 0,0 0 0,-1 0 0,-7 1 0,-22 5 0,0-3 0,0 0 0,-42-1 0,39-3 0,-25 2 0,-17 1 0,-99 16 0,171-19 0,1 0 0,-1 1 0,-8 3 0,14-4 2,0-1-1,1 0 0,-1 0 1,1 0-1,-1 1 1,1-1-1,-1 0 0,1 1 1,-1-1-1,1 0 0,-1 1 1,1-1-1,0 1 1,-1-1-1,1 1 0,0-1 1,-1 0-1,1 1 0,0-1 1,-1 1-1,1 0 1,0-1-1,0 1 0,0-1 1,-1 1-1,1-1 0,0 1 1,0 0-1,0 0 1,1 0-120,-1 0 1,0 0 0,1 0 0,-1 0 0,1 0-1,0 0 1,-1 0 0,1 0 0,0 0-1,0 0 1,1 2 0,16 11-6709</inkml:trace>
</inkml:ink>
</file>

<file path=ppt/ink/ink1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3:19.1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438 8 24575,'-10'-2'0,"-5"0"0,0 0 0,0 1 0,-1 1 0,1 0 0,-23 4 0,11 0 0,0 2 0,-30 10 0,35-9 0,1 2 0,-38 20 0,49-23 0,-1 1 0,1 0 0,1 0 0,-1 1 0,1 1 0,-15 18 0,21-25 0,1 1 0,1 0 0,-1 0 0,0 0 0,1 0 0,-1 0 0,1 1 0,0-1 0,0 0 0,1 1 0,-1-1 0,0 5 0,1-5 0,0-1 0,1 1 0,-1 0 0,0 0 0,1-1 0,0 1 0,0 0 0,0-1 0,0 1 0,0 0 0,0-1 0,1 0 0,-1 1 0,1-1 0,2 3 0,2 1 0,0-1 0,0 1 0,1-1 0,0 0 0,0-1 0,0 1 0,0-1 0,15 5 0,1-1 0,42 9 0,-29-11 0,1-2 0,63 0 0,-94-4 0,1 1 0,-1 0 0,1 0 0,-1 1 0,0 0 0,0 0 0,1 0 0,-1 1 0,0-1 0,-1 2 0,1-1 0,-1 1 0,1-1 0,-1 1 0,0 1 0,0-1 0,5 8 0,4 5 0,-2 0 0,0 1 0,0 0 0,8 21 0,-4-5-51,-2 1-1,-1 0 1,-2 1-1,-1 1 1,-2 0-1,-1 0 1,1 53-1,-6-32-82,-3-1 1,-2 1-1,-3-1 1,-14 65-1,-10-6 134,23-95 0,-1-1 0,-1-1 0,-15 28 0,21-42 0,0-1 0,-1 1 0,1-1 0,-1 1 0,1-1 0,-2 0 0,-5 5 0,8-8 0,1 0 0,-1 0 0,1 0 0,-1-1 0,1 1 0,-1 0 0,0-1 0,1 1 0,-1-1 0,0 0 0,0 0 0,1 1 0,-1-1 0,0 0 0,0 0 0,1-1 0,-1 1 0,0 0 0,1 0 0,-1-1 0,0 1 0,1-1 0,-1 0 0,0 1 0,1-1 0,-1 0 0,-1-1 0,-1-1 30,0 0 0,1 0 1,-1-1-1,1 1 0,0-1 0,0 0 0,0 0 0,-3-6 0,1 1 127,0-1 1,1 0-1,-4-11 0,3 0-116,0 0 0,1 0 0,1-1 0,0-34 0,4 12-114,8-57 0,-3 59-81,2 1 0,2 1 0,25-68 0,-21 76 155,0 1 1,2 0 0,2 2 0,39-53-1,14 3-1244,-5 17-4976</inkml:trace>
</inkml:ink>
</file>

<file path=ppt/ink/ink1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3:19.7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 0 24575,'0'0'0,"0"5"0,-6 96 0,2-40 0,-8 155 0,11-202 0,-1-10 0,0-8 0,-1-8 0,1-3 0,1 0 0,1 1 0,0-1 0,1 0 0,0 1 0,1-1 0,6-21 0,-7 33 0,0 0 0,0 1 0,0-1 0,1 0 0,-1 1 0,1-1 0,-1 1 0,1-1 0,0 1 0,0 0 0,0 0 0,0-1 0,0 2 0,1-1 0,-1 0 0,1 0 0,3-1 0,-2 1 0,0 1 0,0-1 0,1 1 0,-1 0 0,0 1 0,1-1 0,-1 1 0,1 0 0,-1 0 0,1 0 0,4 1 0,6 1 0,0 2 0,-1-1 0,1 2 0,0 0 0,-1 1 0,22 12 0,-17-7 0,-1 0 0,-1 2 0,0 0 0,19 19 0,-22-16 0,-13-16 0,-1 0 0,0 0 0,0 0 0,0 0 0,1 0 0,-1 0 0,0 0 0,0-1 0,0 1 0,0 0 0,0 0 0,1 0 0,-1 0 0,0 0 0,0-1 0,0 1 0,0 0 0,0 0 0,0 0 0,1 0 0,-1-1 0,0 1 0,0 0 0,0 0 0,0 0 0,0 0 0,0-1 0,0 1 0,0 0 0,0 0 0,0 0 0,0-1 0,3-10 0,-2 8 0,11-37 0,3 1 0,0 1 0,34-58 0,-46 91 0,1-1 0,-1 1 0,1-1 0,6-6 0,-8 11 0,-1-1 0,1 1 0,-1 0 0,1 0 0,0 0 0,-1 0 0,1 0 0,0 0 0,0 0 0,0 0 0,0 1 0,0-1 0,0 1 0,0-1 0,0 1 0,0 0 0,0 0 0,3 0 0,0 1 0,0 0 0,0 0 0,0 0 0,0 1 0,0 0 0,0 0 0,0 1 0,-1-1 0,1 1 0,4 4 0,6 4 0,20 22 0,-13-10 40,-1 2 0,27 41 0,25 60-1525,-44-70-5341</inkml:trace>
</inkml:ink>
</file>

<file path=ppt/ink/ink1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3:20.0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24575,'0'0'0,"4"4"0,5 7 0,6 13 0,7 17 0,6 17 0,1 13 0,-1 4 0,0 2 0,0-1 0,-2-6 0,-5-13 0,-5-17-8191</inkml:trace>
</inkml:ink>
</file>

<file path=ppt/ink/ink1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3:20.4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91 24575,'3'5'0,"13"26"0,-2 0 0,16 49 0,11 66 0,-38-135 0,-1-5 0,1 8 0,1 1 0,0 15 0,-3-29 0,-1-1 0,0 1 0,0 0 0,0-1 0,0 1 0,0-1 0,0 1 0,0-1 0,0 1 0,0-1 0,0 1 0,-1-1 0,1 1 0,0-1 0,0 1 0,0-1 0,-1 1 0,1 0 0,-1-1 0,1-1 0,0 1 0,-1 0 0,1 0 0,-1 0 0,1 0 0,0 0 0,-1-1 0,1 1 0,0 0 0,-1 0 0,1-1 0,0 1 0,0 0 0,-1 0 0,1-1 0,0 1 0,0 0 0,-1-1 0,1 1 0,0 0 0,0-1 0,0 1 0,-1-1 0,-3-7 0,-1-1 0,1 0 0,1 0 0,0 0 0,0 0 0,-2-15 0,-5-61 0,8 48 0,2-44 0,1 67 0,0 0 0,1 0 0,1 0 0,0 0 0,1 0 0,8-16 0,-10 25 0,0 1 0,1-1 0,-1 1 0,1 0 0,1 0 0,-1 0 0,0 0 0,1 1 0,0 0 0,0-1 0,0 1 0,0 0 0,0 1 0,1-1 0,-1 1 0,1 0 0,-1 0 0,1 0 0,0 1 0,0 0 0,9-2 0,0 2 0,1 0 0,-1 1 0,0 1 0,1 0 0,-1 1 0,22 6 0,-7-1 0,0 3 0,-1 0 0,0 2 0,-1 0 0,-1 2 0,0 1 0,0 2 0,-2 0 0,30 27 0,-31-22 0,0 0 0,-2 2 0,-1 0 0,0 1 0,-2 2 0,-1-1 0,-2 2 0,21 48 0,-31-62 40,0 0 0,5 24 0,-9-31-226,0 1 1,-1-1-1,0 0 0,0 0 1,0 0-1,-1 0 1,-2 9-1,-1-2-6640</inkml:trace>
</inkml:ink>
</file>

<file path=ppt/ink/ink1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3:21.0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682 133 24575,'-8'-7'0,"-4"-1"0,0 1 0,0 0 0,0 1 0,-26-9 0,32 13 0,-48-17 0,0 3 0,-1 3 0,0 1 0,-1 3 0,-75-2 0,104 11 0,-30 2 0,50-2 0,0 1 0,0 0 0,0 1 0,1 0 0,-1 0 0,0 0 0,1 1 0,-1 0 0,-8 5 0,14-7 0,-1 0 0,1 0 0,0 0 0,-1 1 0,1-1 0,0 0 0,0 1 0,0-1 0,0 1 0,0-1 0,0 1 0,1-1 0,-1 1 0,0 0 0,0 1 0,1-3 0,0 1 0,0 0 0,0-1 0,0 1 0,0-1 0,0 1 0,0-1 0,0 1 0,1-1 0,-1 1 0,0-1 0,0 1 0,0-1 0,0 1 0,1-1 0,-1 1 0,0-1 0,1 1 0,-1 0 0,1 0 0,0-1 0,0 1 0,0-1 0,0 1 0,-1-1 0,1 1 0,0-1 0,0 0 0,0 1 0,0-1 0,0 0 0,0 0 0,0 1 0,2-1 0,6 0 0,0 0 0,-1 0 0,1-1 0,15-3 0,38-13 0,-23 6 0,-15 5 0,43-4 0,-55 9 0,0 1 0,0 0 0,0 0 0,0 2 0,20 3 0,9 8 0,0 2 0,50 26 0,-6-2 0,59 14-1365,-87-34-5461</inkml:trace>
</inkml:ink>
</file>

<file path=ppt/ink/ink1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3:21.4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24575,'3'6'0,"89"211"0,-68-153 0,20 97 0,-43-161 0,9 59 0,-9-52 0,-1-1 0,0 1 0,0-1 0,-1 1 0,0-1 0,-2 13 0,2-18 0,1 1 0,-1-1 0,1 1 0,-1-1 0,0 0 0,1 1 0,-1-1 0,0 0 0,0 1 0,0-1 0,0 0 0,0 0 0,-2 1 0,2-1 0,1-1 0,-1 1 0,0-1 0,0 1 0,1-1 0,-1 0 0,0 0 0,0 1 0,0-1 0,0 0 0,0 0 0,1 0 0,-1 0 0,0 0 0,0 0 0,0 0 0,-1 0 0,0-1 0,1 0 0,-1 1 0,1-1 0,-1 0 0,1 0 0,0 0 0,-1 1 0,1-2 0,0 1 0,0 0 0,0 0 0,0 0 0,0 0 0,0-1 0,0 1 0,0-1 0,0 1 0,0 0 0,1-1 0,-1 1 0,1-1 0,-1 1 0,1-4 0,-1 2 0,0-1 0,1 1 0,0-1 0,0 1 0,0-1 0,0 1 0,1-1 0,-1 1 0,3-7 0,-3 8 0,1 0 0,0 0 0,0 0 0,0 1 0,0-1 0,0 0 0,0 0 0,1 1 0,-1-1 0,1 1 0,-1-1 0,1 1 0,-1 0 0,1-1 0,0 1 0,-1 0 0,1 0 0,3-1 0,4 0 0,-1 0 0,0 1 0,1 0 0,-1 0 0,1 1 0,-1 0 0,1 1 0,9 1 0,-17-2 0,217 38-1365,-151-23-5461</inkml:trace>
</inkml:ink>
</file>

<file path=ppt/ink/ink1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3:21.8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547 1062 24575,'-3'3'0,"-71"79"0,61-66 0,0 1 0,2 0 0,-13 25 0,20-33 0,1 0 0,0-1 0,0 1 0,1 0 0,0 0 0,0 1 0,1-1 0,0 12 0,1-16 0,0 0 0,1 1 0,-1-1 0,1 0 0,0 0 0,1 0 0,-1 0 0,1 0 0,0 0 0,0 0 0,1 0 0,-1-1 0,1 1 0,0-1 0,7 8 0,-9-11 0,0 1 0,1-1 0,-1 1 0,1-1 0,-1 0 0,1 0 0,0 0 0,-1 0 0,1 0 0,0 0 0,0 0 0,0 0 0,0-1 0,0 1 0,0-1 0,0 0 0,0 1 0,0-1 0,0 0 0,0 0 0,3-1 0,-3 1 0,1-1 0,-1 0 0,0 0 0,0-1 0,0 1 0,0 0 0,0-1 0,0 1 0,0-1 0,-1 1 0,1-1 0,-1 0 0,1 0 0,-1 0 0,1 0 0,-1 0 0,0 0 0,0 0 0,1-3 0,2-5 0,-1 1 0,0-1 0,0 0 0,-1 0 0,2-19 0,-3 4 0,-3-38 0,-4 3-409,-26-109 1,-35-59-410,25 112 818,-5 2 0,-5 3 0,-4 1 0,-76-108 0,61 122 0,60 84 0,20 33 0,104 162 0,-5-23-246,164 213-932,22-17 276,-179-232-3328</inkml:trace>
</inkml:ink>
</file>

<file path=ppt/ink/ink1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3:22.1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24575,'0'0'0,"5"9"0,17 37 0,-2 1 0,17 59 0,-25-71 0,110 379-1178,-92-285 1142,17 167 0,-42-251 18,-2 1 1,-5 68-1,0-100 13,-5 27 0,6-37 5,0 0 0,0-1 0,-1 1 0,1-1 0,-1 0 0,0 1 0,0-1 0,0 0 0,0 0 0,-1 0 0,-3 4 0,4-6-48,0 0 0,0 1 1,0-1-1,-1 0 0,1 0 0,0 0 1,0-1-1,-1 1 0,1-1 0,-1 1 0,1-1 1,0 0-1,-1 0 0,1 0 0,-1 0 1,1 0-1,-1 0 0,1-1 0,0 1 1,-1-1-1,1 0 0,0 1 0,-3-3 0,-22-10-5683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3:27.4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544 1492 24575,'0'0'0,"-1"-5"0,-15-128-201,-6 1-1,-6 2 1,-5 0 0,-6 3-1,-64-143 1,39 129 201,-7 3 0,-91-132 0,157 261-7,5 9 15,0-1 1,0 1-1,0 0 1,0 0-1,0 0 1,0-1-1,0 1 1,0 0-1,0 0 1,0 0-1,0 0 0,0-1 1,1 1-1,-1 0 1,0 0-1,0 0 1,0 0-1,0-1 1,0 1-1,0 0 1,0 0-1,0 0 0,0 0 1,1 0-1,-1-1 1,0 1-1,0 0 1,0 0-1,2 0 78,0-1-1,0 1 0,-1-1 1,1 1-1,0 0 1,0 0-1,-1 0 0,4 1 1,20 0-19,0 2 0,28 7 0,7 5-293,-1 2-1,84 38 0,109 69-742,-129-53 367,201 150 1,-243-155 144,-2 4 0,-3 3 0,69 87 0,-18 17-351,-92-119-1895</inkml:trace>
</inkml:ink>
</file>

<file path=ppt/ink/ink1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3:22.5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34 24575,'0'-1'0,"1"0"0,-1 0 0,1 0 0,0 0 0,-1 0 0,1 0 0,0 1 0,-1-1 0,1 0 0,0 1 0,0-1 0,0 0 0,-1 1 0,1-1 0,0 1 0,0-1 0,1 0 0,-2 1 0,7-2 0,-1-1 0,1 1 0,-1 0 0,1 0 0,0 0 0,0 1 0,9 0 0,20-3-47,0 3-1,0 1 1,0 2-1,0 1 1,0 2-1,-1 1 1,0 2-1,0 2 1,40 16-1,-42-12 1,0 1-1,-2 1 1,0 2-1,0 1 1,-2 2-1,-1 1 1,-1 1-1,0 1 1,29 36-1,-45-47 40,0 1 0,-1 1-1,-1-1 1,-1 1 0,0 1 0,-1-1-1,0 1 1,8 34 0,-12-37 2,-1 0 0,-1-1 1,0 1-1,-1 0 0,0 0 1,-1 0-1,0 0 0,-1 0 1,-1 0-1,0-1 0,0 1 0,-9 18 1,5-16 5,-1 1 0,-1-1 0,0-1 0,-1 0 0,-19 22 0,11-19 0,0 0 0,0-1 0,-31 20 0,11-12 0,-2-2 0,0-2 0,-83 28 0,73-31-1182,14-7-4729</inkml:trace>
</inkml:ink>
</file>

<file path=ppt/ink/ink1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3:23.1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0 246 24575,'0'2'0,"1"0"0,-1-1 0,0 1 0,1 0 0,-1-1 0,1 1 0,0-1 0,1 3 0,2 5 0,101 328 0,-86-256 0,-18-68 0,-1-13 0,0 0 0,0 0 0,0 0 0,0 0 0,0 0 0,0 0 0,0 0 0,0 0 0,0 0 0,0 0 0,0 0 0,0 0 0,0 0 0,0 0 0,0 0 0,0 0 0,0 0 0,-1 0 0,1 0 0,0 0 0,0 0 0,0 0 0,0 0 0,0 0 0,0 0 0,0 0 0,0 0 0,0 0 0,0 0 0,0 0 0,0 0 0,0 0 0,0 0 0,0 0 0,0 0 0,0 0 0,0 0 0,0 0 0,0 0 0,0 0 0,0 0 0,0 0 0,0 0 0,0 0 0,0 1 0,-6-23 0,-1-31 0,1-79 0,14-54 0,-5 144 0,2-1 0,19-74 0,-23 113 0,0 0 0,0 0 0,1 1 0,-1-1 0,1 0 0,0 1 0,0-1 0,1 1 0,2-5 0,-3 7 0,-1 0 0,0 0 0,1 0 0,-1 0 0,0 1 0,1-1 0,-1 0 0,1 1 0,-1-1 0,1 1 0,0 0 0,-1-1 0,1 1 0,-1 0 0,1 0 0,0 0 0,-1 0 0,1 0 0,-1 0 0,1 0 0,-1 1 0,1-1 0,0 1 0,-1-1 0,3 2 0,6 3 0,0-1 0,0 2 0,-1-1 0,1 2 0,9 7 0,40 41 0,-36-32 0,-1 0 0,-1 1 0,-1 1 0,20 34 0,-33-48 0,-7-19 0,-2-10 0,1-1 0,-3-93 0,5 95 0,0 1 0,1-1 0,0 1 0,9-27 0,-10 40 0,0-1 0,0 1 0,1-1 0,0 1 0,-1 0 0,1-1 0,0 1 0,1 0 0,-1 0 0,1 0 0,-1 1 0,1-1 0,0 1 0,0-1 0,4-1 0,-5 2 0,1 1 0,0 0 0,0 0 0,0 0 0,0 1 0,0-1 0,0 1 0,0-1 0,0 1 0,1 0 0,-1 0 0,0 0 0,0 1 0,0-1 0,0 1 0,0 0 0,0 0 0,5 2 0,4 2 0,0 1 0,-1 1 0,0-1 0,0 2 0,11 9 0,47 49 0,-61-57 0,153 164-320,-127-135-725,19 21-5781</inkml:trace>
</inkml:ink>
</file>

<file path=ppt/ink/ink1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3:23.4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24575,'0'0'0,"0"0"0,2 3 0,4 12 0,7 17 0,7 20 0,4 13 0,2 11 0,0 10 0,-1 5 0,2 3 0,1-4 0,1-12 0,-6-21-8191</inkml:trace>
</inkml:ink>
</file>

<file path=ppt/ink/ink1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3:23.8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459 1056 24575,'-6'0'0,"0"1"0,0 0 0,0 0 0,0 1 0,0-1 0,1 1 0,-1 1 0,1-1 0,-1 1 0,1 0 0,0 0 0,0 0 0,0 1 0,0 0 0,1 0 0,-5 5 0,-2 3 0,0 1 0,1 1 0,0-1 0,-11 22 0,14-22 0,1-1 0,0 1 0,1 0 0,1 1 0,0-1 0,0 1 0,1 0 0,1 0 0,1 0 0,0 0 0,0 0 0,2 0 0,1 17 0,-1-26 0,0 0 0,1 1 0,0-1 0,-1 0 0,4 6 0,-4-10 0,-1 0 0,1-1 0,-1 1 0,1 0 0,0 0 0,-1 0 0,1-1 0,0 1 0,0 0 0,-1-1 0,1 1 0,0-1 0,0 1 0,2 0 0,-3-1 0,1 0 0,0 1 0,0-1 0,-1 0 0,1-1 0,0 1 0,-1 0 0,1 0 0,0 0 0,0 0 0,-1 0 0,1-1 0,0 1 0,-1 0 0,1-1 0,0 1 0,-1 0 0,1-1 0,-1 1 0,1-1 0,0 1 0,-1-1 0,1 0 0,2-2 0,0-1 0,-1 1 0,0-1 0,1 1 0,-1-1 0,0 0 0,-1 0 0,1 0 0,1-6 0,7-46 0,-9 54 0,5-55-205,-2 1 0,-2-1 0,-8-66 0,-38-171-616,19 189 821,-4 1-1,-5 1 1,-4 2-1,-5 1 1,-64-109-1,91 183 1,13 24 0,5 9 0,41 81 0,-12-27 0,46 96-200,18 41-601,136 276 662,19-11-813,-197-375-3503</inkml:trace>
</inkml:ink>
</file>

<file path=ppt/ink/ink1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3:24.1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80 514 24575,'0'-2'0,"1"0"0,-1 0 0,0 0 0,1 1 0,-1-1 0,1 0 0,-1 1 0,1-1 0,0 0 0,0 1 0,-1-1 0,1 1 0,0-1 0,1 1 0,0-2 0,3-2 0,1 0 0,9-7 0,4-3 0,-7 3 0,0 0 0,-1-1 0,0 0 0,-1-1 0,-1 0 0,11-22 0,-15 26 0,-1 0 0,0 0 0,-1-1 0,0 1 0,0-1 0,-1 0 0,-1 0 0,0 0 0,0 0 0,-2-22 0,-1 21 0,0-1 0,-1 1 0,-1-1 0,0 1 0,0 0 0,-1 0 0,-11-19 0,12 25 0,0 0 0,0 0 0,0 1 0,-1 0 0,0-1 0,0 1 0,0 1 0,0-1 0,-1 1 0,0 0 0,0 0 0,0 1 0,0 0 0,-1 0 0,-10-4 0,14 7 0,0-1 0,0 0 0,-1 1 0,1 0 0,0-1 0,-1 1 0,1 1 0,0-1 0,-1 0 0,1 1 0,0 0 0,0 0 0,-1 0 0,1 0 0,0 0 0,0 0 0,-5 4 0,4-2 0,1 0 0,-1 0 0,1 0 0,0 0 0,0 1 0,0-1 0,1 1 0,-1-1 0,1 1 0,0 0 0,0 0 0,0 0 0,-1 5 0,0 4-227,0 0-1,1 0 1,1 0-1,0 0 1,1 22-1,3 14-6598</inkml:trace>
</inkml:ink>
</file>

<file path=ppt/ink/ink1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3:24.6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24575,'0'0'0,"1"4"0,10 14 0,18 30 0,21 32 0,12 33 0,8 32-2206,1 18 2206,-6 1 0,-10-11 0,-14-26 0,-15-35-5985</inkml:trace>
  <inkml:trace contextRef="#ctx0" brushRef="#br0" timeOffset="1">1 670 24575,'0'0'0,"0"0"0,1-2 0,11-4 0,16-5 0,17-5 0,20-5 0,22-3 0,18-2 0,13-7 0,1-7-741,-13 1 741,-26 7-7450</inkml:trace>
</inkml:ink>
</file>

<file path=ppt/ink/ink1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3:24.9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410 1 24575,'-8'14'0,"-7"9"0,-2 0 0,-30 31 0,21-24 0,-3 3 0,-80 90 0,-9-10 0,112-108 0,1-1 0,0 0 0,1 0 0,-8 9 0,11-12 0,0 1 0,0-1 0,0 0 0,1 0 0,-1 1 0,0-1 0,1 0 0,-1 1 0,1-1 0,0 1 0,-1-1 0,1 1 0,0-1 0,0 1 0,0-1 0,0 0 0,0 1 0,0-1 0,0 1 0,1-1 0,0 3 0,2 3 0,0 0 0,1-1 0,0 0 0,0 0 0,7 8 0,-9-11 0,36 42 0,63 58 0,53 33 0,-140-124 0,109 91-1365,-79-69-5461</inkml:trace>
</inkml:ink>
</file>

<file path=ppt/ink/ink1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3:25.3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1 124 24575,'4'9'0,"24"36"0,1-2 0,3-1 0,1-2 0,1-1 0,3-1 0,75 60 0,-89-81 0,38 22 0,-52-35 0,0 1 0,0-1 0,0-1 0,1 1 0,0-2 0,-1 1 0,18 1 0,-23-4 0,-1 0 0,1 0 0,-1 0 0,1 0 0,-1-1 0,1 1 0,-1-1 0,0 0 0,1 0 0,-1 0 0,0 0 0,0-1 0,1 1 0,2-3 0,-4 2 0,-1 1 0,1-1 0,0 0 0,-1 1 0,1-1 0,-1 0 0,1 0 0,-1 0 0,0-1 0,0 1 0,0 0 0,0 0 0,0 0 0,0-1 0,-1 1 0,1-1 0,-1 1 0,0 0 0,0-1 0,0 1 0,0-4 0,-1-2 0,0 0 0,0 0 0,-1 1 0,0-1 0,-1 0 0,-5-12 0,-3-2 0,-15-22 0,-1 4 0,-2 1 0,-2 1 0,-36-35 0,39 45 0,-2 2 0,-1 1 0,-1 1 0,-39-22 0,59 40 52,-17-8 0,24 13-235,1-1-1,0 1 0,-1 0 1,1 0-1,0 1 0,-1-1 1,-5 1-1,7 0-954,0 0 0,1 1 1,-1-1-1,0 1 0,-3 1 1</inkml:trace>
</inkml:ink>
</file>

<file path=ppt/ink/ink1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3:26.6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24575,'0'15'0,"11"52"0,-9-54 0,109 490-1494,-57-274 801,33 175 713,-20 5-266,-64-387 218,-1-9 25,-1 1 0,0-1 0,0 0 0,-1 0 0,-2 16 0,2-28 3,0-1 0,0 1 0,0 0 0,-1 0 0,1-1 0,0 1 0,0 0 0,0-1 0,0 1 0,-1 0 0,1-1 0,0 1 0,-1 0 0,1-1 0,0 1 0,-1-1 0,1 1 0,-1-1 0,1 1 0,-1-1 0,1 1 0,-1-1 0,0 1 0,1-1 0,-1 0 0,1 1 0,-1-1 0,0 0 0,0 1 0,-1-1 0,1-1 0,0 1 0,-1-1 0,1 1 0,0-1 0,0 0 0,-1 1 0,1-1 0,0 0 0,0 0 0,0 0 0,0 0 0,0 0 0,0 0 0,0 0 0,-1-2 0,-14-20-186,1-1-1,1 0 1,-11-27 0,22 45-24,-34-75-4567</inkml:trace>
</inkml:ink>
</file>

<file path=ppt/ink/ink1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3:26.9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0 153 24575,'1'-5'0,"-1"0"0,1 0 0,0 0 0,0 0 0,0 1 0,1-1 0,0 0 0,0 1 0,0-1 0,3-4 0,-1 2 0,1 0 0,0 0 0,1 1 0,12-12 0,-11 12 0,1 0 0,0 1 0,0 0 0,0 1 0,0 0 0,1 0 0,-1 1 0,1 0 0,0 0 0,0 1 0,1 0 0,14 0 0,-1 0 0,0 2 0,1 1 0,44 8 0,-37-4 0,0 2 0,-1 2 0,0 0 0,-1 2 0,0 2 0,48 27 0,-58-28 0,0 1 0,-1 1 0,0 1 0,-1 0 0,-1 1 0,-1 1 0,0 0 0,-1 2 0,23 38 0,-28-41 0,-1 1 0,-1 0 0,-1 0 0,0 0 0,5 31 0,-9-37 0,-1 1 0,0-1 0,-1 0 0,0 1 0,-1-1 0,0 0 0,0 1 0,-2-1 0,1 0 0,-6 14 0,1-10 0,-1 1 0,0-2 0,-1 1 0,-1-1 0,0-1 0,-1 0 0,0 0 0,-1-1 0,-21 17 0,-1-4 0,0 0 0,-62 31 0,60-36-341,-2-2 0,0-2-1,-69 20 1,90-32-6485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3:27.7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1 330 24575,'0'0'0,"0"0"0,0 0 0,6-2 0,18-10 0,29-18 0,30-25 0,21-22 0,2-5-1031,-19 10-6129</inkml:trace>
</inkml:ink>
</file>

<file path=ppt/ink/ink1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3:27.4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171 380 24575,'0'6'0,"5"46"0,-3 0 0,-2 1 0,-2-1 0,-2 0 0,-18 81 0,19-122 0,0-1 0,0 1 0,-1-1 0,-6 13 0,10-22 0,-1 0 0,1 0 0,-1 0 0,1 0 0,-1 0 0,1 0 0,-1 0 0,0-1 0,1 1 0,-1 0 0,0-1 0,1 1 0,-1 0 0,0-1 0,0 1 0,0-1 0,0 1 0,0-1 0,0 1 0,0-1 0,0 0 0,1 1 0,-1-1 0,0 0 0,0 0 0,0 0 0,0 0 0,-1 0 0,1 0 0,0 0 0,0 0 0,-1 0 0,0-2 0,0 1 0,-1 0 0,1-1 0,0 1 0,0-1 0,0 1 0,0-1 0,0 0 0,1 0 0,-1 0 0,0 0 0,-1-3 0,-6-10 0,0-1 0,2 0 0,0 0 0,0-1 0,2 0 0,-8-34 0,7 14 0,2 0 0,-1-52 0,6 54-71,1 0 0,1 0-1,2 1 1,1-1-1,2 1 1,1 0 0,19-45-1,-21 64 72,0 1 0,1 0 0,0 1 0,1 0 0,1 0 0,19-20 0,-19 24 0,0 1 0,0 0 0,0 0 0,1 1 0,0 1 0,1 0 0,-1 0 0,22-6 0,-16 7 0,1 1 0,0 0 0,0 1 0,0 1 0,0 1 0,24 1 0,-18 2 0,0 1 0,-1 1 0,1 1 0,32 12 0,-28-7 0,0 2 0,-1 1 0,-1 1 0,0 2 0,-1 0 0,-1 2 0,0 0 0,26 28 0,-48-44 3,10 10-9,13 17 1,-23-26 15,1 1 0,-1-1 1,1 1-1,-1 0 1,-1 0-1,1 0 0,0 0 1,-1 0-1,2 8 1,-4-4 349,-2-9-243,2 0-117,0 0-1,0 0 1,0 0 0,0 0 0,1 0 0,-1-1 0,0 1-1,0-2 1,-2-8 0,1 0 0,0 0 0,0 0 0,1 0 0,1 0 0,0 0 0,0-1 0,1 1 0,0 0 0,1 0 0,6-20 0,-6 26 0,0 1 0,1-1 0,-1 0 0,1 1 0,0-1 0,0 1 0,0 0 0,1 0 0,-1 0 0,1 1 0,0-1 0,0 1 0,0 0 0,1 0 0,4-3 0,-2 3 0,-1 0 0,1 1 0,-1 0 0,1 0 0,0 0 0,0 1 0,-1 0 0,1 0 0,0 1 0,0 0 0,8 1 0,-1 0 0,-1 1 0,1 1 0,-1 1 0,0-1 0,0 2 0,22 10 0,-19-6 0,0 1 0,-1 0 0,0 1 0,20 19 0,-11-6 0,-2 1 0,-1 1 0,-1 1 0,-1 1 0,19 37 0,-14-18-273,-1 0 0,-3 2 0,-2 0 0,15 67 0,-24-67-6553</inkml:trace>
</inkml:ink>
</file>

<file path=ppt/ink/ink1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3:27.7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24575,'0'0'0,"0"2"0,4 6 0,4 11 0,8 16 0,8 17 0,5 15 0,4 12 0,-1 2 0,-7 1 0,-7-10 0,-7-16-8191</inkml:trace>
</inkml:ink>
</file>

<file path=ppt/ink/ink1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3:28.1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2 0,4 5 0,7 8 0,5 5 0,0 1-8191</inkml:trace>
</inkml:ink>
</file>

<file path=ppt/ink/ink1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3:28.5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639 1241 24575,'-12'5'0,"-39"18"0,-1-3 0,-65 16 0,67-21 0,22-7 0,-119 41 0,125-41 0,1 2 0,1 0 0,0 1 0,-30 22 0,45-29 0,0 0 0,0 1 0,1-1 0,0 1 0,0-1 0,0 1 0,0 1 0,-4 7 0,7-11 0,0 0 0,0 1 0,1-1 0,-1 0 0,0 1 0,1-1 0,0 0 0,-1 1 0,1-1 0,0 1 0,0-1 0,0 1 0,1-1 0,-1 1 0,1-1 0,-1 0 0,1 1 0,0-1 0,0 0 0,0 0 0,0 1 0,0-1 0,2 3 0,0-2 0,0 1 0,0-1 0,0 0 0,0 0 0,1 0 0,-1-1 0,1 1 0,0-1 0,0 0 0,0 0 0,0 0 0,0-1 0,0 1 0,0-1 0,0 0 0,1 0 0,5 0 0,0 0 0,1-1 0,-1 0 0,1 0 0,-1-1 0,1-1 0,15-3 0,-9-1-40,0 0-1,0-1 0,-1-1 1,0 0-1,-1-1 0,0-1 1,0-1-1,-1 0 0,0 0 1,-1-2-1,16-17 0,-7 3-40,-1 0 0,-1-1-1,-2-1 1,-1-1 0,15-36-1,-14 23 33,-2-1 0,-2-1-1,-2 0 1,7-56 0,-12 42-133,-2 0 1,-7-111-1,-5 88-92,-29-123 0,-43-72 15,38 161 249,30 92 159,8 21 150,2 8-1,2 4-248,1-1-1,2 13 1,23 68-50,27 58-181,24 50-544,-6-17 275,143 350-2346,-117-309 2796,-3-32-228,-9-41-846,-15-39 26</inkml:trace>
</inkml:ink>
</file>

<file path=ppt/ink/ink1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3:28.8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69 535 24575,'2'2'0,"1"-1"0,0 1 0,-1-1 0,1 0 0,0 0 0,0 0 0,0 0 0,-1-1 0,1 1 0,4-1 0,0 2 0,10 0 0,1 0 0,0 0 0,0-2 0,-1 0 0,1-2 0,0 0 0,0 0 0,-1-2 0,1 0 0,-1-1 0,0-1 0,-1 0 0,19-10 0,-28 11 0,0 1 0,0-1 0,0 0 0,0-1 0,-1 0 0,0 0 0,-1 0 0,1-1 0,-1 1 0,0-1 0,-1-1 0,1 1 0,-1-1 0,-1 1 0,0-1 0,0 0 0,0 0 0,-1-1 0,0 1 0,-1 0 0,0-1 0,0 1 0,-1-1 0,0 1 0,0-1 0,-3-15 0,-1 10 0,1-1 0,-2 1 0,0-1 0,0 1 0,-2 1 0,0-1 0,0 1 0,-13-17 0,8 15 0,0 0 0,-1 1 0,0 0 0,-1 1 0,-1 1 0,-19-14 0,23 20 0,1 0 0,-1 0 0,0 1 0,0 0 0,0 1 0,-1 0 0,0 1 0,-17-3 0,23 5 0,-1 1 0,0 0 0,0 0 0,0 0 0,1 1 0,-1 0 0,0 0 0,0 0 0,1 1 0,-1 0 0,1 1 0,0-1 0,0 1 0,0 0 0,0 1 0,-8 5 0,9-5 0,1 0 0,-1 0 0,1 1 0,0 0 0,0-1 0,0 1 0,0 1 0,1-1 0,0 0 0,0 1 0,1 0 0,-1-1 0,1 1 0,1 0 0,-1 0 0,1 0 0,0 1 0,0-1 0,1 0 0,-1 0 0,2 10 0,1-3 0,0 0 0,1 0 0,1-1 0,0 1 0,1-1 0,0 0 0,1 0 0,0-1 0,0 1 0,11 12 0,92 103-1365,22 5-5461</inkml:trace>
</inkml:ink>
</file>

<file path=ppt/ink/ink1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3:29.2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236 0 24575,'0'0'0,"0"2"0,6 12 0,11 26 0,18 38 0,18 40 0,16 33 0,5 20-2179,-3 10 2179,-8-1 0,-14-13 0,-17-26 0,-16-31-484,-10-31 484,-7-28-5528</inkml:trace>
  <inkml:trace contextRef="#ctx0" brushRef="#br0" timeOffset="1">1 637 24575,'0'0'0,"3"0"0,12-2 0,25-2 0,41-3 0,42-2 0,43-1 0,30-1-2427,51-1 2427,-17 3-5764</inkml:trace>
</inkml:ink>
</file>

<file path=ppt/ink/ink1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3:29.6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152 146 24575,'-7'13'0,"2"-3"0,0 1 0,1-1 0,1 1 0,-1-1 0,2 1 0,-2 13 0,3-17 0,0-1 0,1 1 0,0-1 0,1 1 0,0 0 0,0-1 0,0 0 0,0 1 0,1-1 0,0 0 0,1 0 0,2 6 0,1-2 0,0-1 0,1 0 0,0 0 0,0-1 0,1 0 0,0 0 0,1-1 0,-1 0 0,16 9 0,-7-6 0,1-1 0,0 0 0,0-2 0,29 9 0,-35-12 0,0-2 0,1 0 0,-1 0 0,0-1 0,1 0 0,-1-1 0,0-1 0,16-2 0,-24 2 0,1 0 0,-1 0 0,0-1 0,0 1 0,0-1 0,0 0 0,0 0 0,0 0 0,0-1 0,-1 0 0,6-4 0,-7 5 0,0-1 0,0 0 0,0 0 0,0 0 0,0 0 0,-1 0 0,1 0 0,-1 0 0,0-1 0,0 1 0,0-1 0,0 1 0,0-1 0,-1 1 0,0-1 0,0-3 0,0-1 0,-1 1 0,0 0 0,0 0 0,0 0 0,-1-1 0,0 1 0,-5-9 0,0 2 0,0 0 0,-15-20 0,7 13 14,-2 1-1,0 0 0,-1 2 0,-1 0 1,-1 1-1,0 1 0,-1 1 1,-27-15-1,18 14-261,-1 1 1,0 2-1,-1 1 1,0 1-1,-60-11 1,45 15-6579</inkml:trace>
</inkml:ink>
</file>

<file path=ppt/ink/ink1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3:29.9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2 0,0 8 0,0 19 0,4 30 0,9 37 0,15 42 0,13 34-2044,8 25 2044,4 12 0,-5-7-2335,-9-19 2335,-13-26 0,-11-31-607,-8-36 607,-5-32-3205</inkml:trace>
</inkml:ink>
</file>

<file path=ppt/ink/ink1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3:30.3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74 24575,'9'-8'0,"5"-1"0,0 1 0,0 1 0,1 0 0,0 0 0,0 2 0,0 0 0,1 1 0,0 0 0,26-2 0,-13 4 0,0 1 0,0 1 0,-1 2 0,45 8 0,-44-3-72,1 0 1,-2 2-1,1 2 0,-1 0 0,-1 2 0,0 1 0,37 26 0,-21-9-71,-2 2-1,-1 1 0,51 58 0,-54-49 135,-2 2 0,-1 1 0,44 81-1,-59-89-1,-1 1-1,-1 1 1,-3 0 0,-1 1-1,10 59 1,-19-79 6,-2 0 1,0-1 0,-2 1 0,-1 22 0,1-42 4,-4 25 0,4-25 0,0 0 0,0-1 0,-1 1 0,1 0 0,0 0 0,-1 0 0,1 0 0,0 0 0,-1 0 0,1-1 0,-1 1 0,1 0 0,-1 0 0,1-1 0,-1 1 0,0 0 0,1-1 0,-1 1 0,0-1 0,-1 2 0,2-2 5,-1 0 1,1-1 0,0 1 0,-1 0-1,1 0 1,0 0 0,0 0 0,-1 0-1,1 0 1,0 0 0,-1-1 0,1 1 0,0 0-1,0 0 1,-1 0 0,1-1 0,0 1-1,0 0 1,-1 0 0,1-1 0,0 1-1,0 0 1,0-1 0,0 1 0,-1 0 0,1 0-1,0-1 1,0 1 0,0 0 0,0-1-1,0 1 1,0-1 0,-1-3 78,0 0-1,1 0 1,-1-1-1,1 1 1,0 0-1,0 0 1,1-1 0,-1 1-1,1 0 1,0 0-1,2-6 1,2-7-60,12-21 0,-16 36-11,7-16-10,1 0 1,1 0-1,1 1 1,1 0-1,0 0 1,21-20-1,-27 31-3,0 1 0,1-1 0,0 1 0,0 0 0,0 0 0,1 1-1,-1 0 1,1 0 0,0 1 0,0 0 0,0 1 0,1 0 0,-1 0 0,1 0 0,-1 1 0,1 0-1,0 1 1,8 1 0,-1 1 12,-1 1 0,1 0 0,-1 1 0,0 1 0,0 1 0,0 0 0,-1 1 0,0 0 0,21 15-1,-1 3-505,-1 1-1,39 41 0,-10-3-6331</inkml:trace>
</inkml:ink>
</file>

<file path=ppt/ink/ink1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3:30.7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58 764 24575,'1'-2'0,"-1"1"0,0-1 0,1 1 0,0-1 0,-1 1 0,1 0 0,0-1 0,0 1 0,-1 0 0,3-3 0,2-3 0,15-26 0,-3 7 0,-2-1 0,23-54 0,-30 57 0,-2-1 0,0 0 0,-2 0 0,-1 0 0,0 0 0,-2-1 0,-3-39 0,-1 41 0,0 0 0,-1 0 0,-2 0 0,0 1 0,-2 0 0,0 0 0,-2 1 0,-12-23 0,15 33 0,-1 1 0,1-1 0,-2 1 0,0 1 0,-17-17 0,24 25 0,-1 1 0,1-1 0,0 0 0,-1 1 0,1-1 0,-1 1 0,1 0 0,-1 0 0,0 0 0,0 0 0,-4-1 0,7 2 0,-1 0 0,0 0 0,0 0 0,1 0 0,-1 0 0,0 1 0,1-1 0,-1 0 0,0 0 0,1 0 0,-1 1 0,0-1 0,1 0 0,-1 1 0,1-1 0,-1 0 0,0 1 0,1-1 0,-1 2 0,0-1 0,0 0 0,0 0 0,1 0 0,-1 1 0,1-1 0,-1 0 0,1 1 0,-1-1 0,1 1 0,0-1 0,0 0 0,-1 1 0,1 1 0,0 3 0,1-1 0,-1 1 0,1-1 0,0 1 0,0-1 0,1 1 0,2 6 0,1 0 0,1 0 0,9 15 0,0-5 27,1 0 0,1 0-1,32 30 1,68 47-1499,-38-41-5354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3:28.1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2882 24575,'3'-2'0,"15"-12"0,33-18 0,-36 23 0,78-45 0,47-26-452,47-24-1357,44-20 682,40-16-1570,37-14 2022,977-438-2763,19 38-282,-1230 523 3704,545-225-403,154-64-238,-16-16 1666,-591 257 4801</inkml:trace>
</inkml:ink>
</file>

<file path=ppt/ink/ink1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3:31.0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24575,'0'0'0,"0"3"0,1 21 0,1 1 0,1-1 0,7 26 0,24 72 0,94 222 0,-89-249 0,-34-78 0,-12-35 0,-5-20 0,2-1 0,2 0 0,2 0 0,1-1 0,1 0 0,3 0 0,1 1 0,10-65 0,10 11-1365,4 16-5461</inkml:trace>
</inkml:ink>
</file>

<file path=ppt/ink/ink1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3:31.4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0 632 24575,'1'11'0,"1"-2"0,1 1 0,0 0 0,0 0 0,1-1 0,10 18 0,32 43 0,-19-33 0,2-2 0,1-1 0,1-2 0,65 52 0,-89-78 0,1-1 0,0 0 0,0 0 0,0-1 0,1 0 0,0 0 0,17 5 0,-22-9 0,0 1 0,1 0 0,-1-1 0,0 0 0,0 0 0,1 0 0,-1-1 0,0 1 0,0-1 0,0 0 0,0 0 0,0-1 0,0 1 0,0-1 0,0 0 0,0 0 0,-1 0 0,1 0 0,5-6 0,0 0 0,-1 0 0,0-1 0,-1 0 0,0 0 0,9-16 0,24-55 0,-29 56 0,3-7 0,1-2 0,1 1 0,27-42 0,-37 66 0,0 0 0,0 1 0,0-1 0,1 1 0,0 1 0,1-1 0,-1 1 0,1 0 0,0 1 0,1 0 0,-1 0 0,1 1 0,16-6 0,-12 8 0,-1-1 0,1 2 0,-1-1 0,1 2 0,0 0 0,-1 0 0,1 1 0,15 4 0,14 4 0,43 15 0,-46-12 0,-30-9 0,-5-1 0,0-1 0,1 1 0,-1-1 0,1 0 0,-1-1 0,0 1 0,1-1 0,0 0 0,-1 0 0,8-1 0,-12 1 0,1 0 0,0 0 0,-1 0 0,1-1 0,0 1 0,-1 0 0,1-1 0,0 1 0,-1-1 0,1 1 0,-1-1 0,1 1 0,-1-1 0,1 1 0,-1-1 0,0 1 0,1-1 0,-1 0 0,1 1 0,-1-1 0,0 1 0,0-1 0,1 0 0,-1 0 0,0 1 0,0-1 0,0 0 0,0 1 0,0-2 0,0-1 0,0 1 0,-1-1 0,1 0 0,-1 1 0,1-1 0,-1 1 0,-2-5 0,-1-3 0,-2 0 0,1 0 0,-13-15 0,-27-28 0,42 49 0,-167-176-256,-40-47-289,171 176-687,13 15-4926</inkml:trace>
</inkml:ink>
</file>

<file path=ppt/ink/ink1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3:31.8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4 0,4 6 0,5 14 0,5 23 0,5 27 0,2 17 0,1 13 0,2 12 0,1 9-947,-1 2 947,-6-15 0,-5-27-7244</inkml:trace>
</inkml:ink>
</file>

<file path=ppt/ink/ink1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3:32.2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1367 268 24575,'5'5'0,"18"15"0,-2 1 0,0 1 0,-1 1 0,25 37 0,-25-28-58,0 1-1,-2 0 0,-2 2 1,-1 0-1,-1 0 0,16 72 1,-25-82 7,-2 0 1,0 0-1,-2 1 1,-3 42-1,0-49 62,-2 1 0,1-1 0,-2 1 0,-1-1 0,0 0 0,-15 28 0,14-33-11,-1-1 0,-11 15 0,15-22 0,0-1 0,-1 0 0,0 0 0,0 0 0,0-1 0,0 0 0,-7 4 0,11-7 2,0 0 0,0-1 0,0 1 0,0-1-1,0 0 1,0 1 0,0-1 0,0 0-1,0 0 1,0 1 0,0-1 0,0 0 0,0 0-1,0 0 1,0 0 0,0 0 0,0 0 0,0-1-1,-2 1 1,3-1 11,-1 1 1,1-1-1,-1 1 0,1-1 1,0 1-1,-1-1 0,1 1 1,0-1-1,-1 1 0,1-1 1,0 1-1,0-1 0,-1 0 0,1 1 1,0-1-1,0 0 0,0 1 1,0-1-1,0 1 0,0-1 1,0 0-1,0 1 0,0-1 1,0 0-1,0 1 0,0-1 0,1 1 1,-1-1-1,0 0 0,0 1 1,1-1-1,-1 1 0,1-1 1,3-8-3,1 1 1,0 1 0,0-1 0,1 1 0,0 0-1,1 0 1,10-8 0,-15 13-9,65-58-99,3 4-1,132-83 1,171-70-429,-323 182 573,17-7-48,-58 27 5,-9 7-5,0 0-1,0 0 1,0 0 0,0-1-1,0 1 1,0 0 0,0 0-1,0 0 1,0 0 0,0 0-1,0 0 1,0-1 0,1 1-1,-1 0 1,0 0 0,0 0-1,0 0 1,0 0 0,0-1-1,0 1 1,0 0 0,0 0-1,0 0 1,-1 0 0,1 0-1,0-1 1,0 1 0,0 0-1,0 0 1,0 0-1,0 0 1,0 0 0,0 0-1,0-1 1,-1 1 11,0-1-1,0 1 0,-1 0 1,1-1-1,0 1 0,0 0 1,0-1-1,0 1 0,0 0 1,0 0-1,-1 0 1,-1 1-1,-1-1 20,1 0 0,-1 1 1,0-1-1,0 1 0,0 0 0,1 0 0,-1 0 0,1 1 1,-1 0-1,1-1 0,-1 1 0,1 0 0,0 0 1,0 1-1,0-1 0,0 1 0,1 0 0,-1-1 0,1 1 1,-1 0-1,1 0 0,-4 7 0,3-3-35,0 0 1,1 0-1,-1 0 1,2 0-1,-1 1 0,1-1 1,0 0-1,0 1 0,1-1 1,0 1-1,1 9 0,2 5 5,1 0 0,1-1 0,1 1 0,10 22 0,40 82 0,-48-110 0,41 82-1365,-5-13-5461</inkml:trace>
  <inkml:trace contextRef="#ctx0" brushRef="#br0" timeOffset="1">1 0 24575,'0'0'0,"1"0"0,8 2 0,11 4 0,7 6 0,0-1-8191</inkml:trace>
</inkml:ink>
</file>

<file path=ppt/ink/ink1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3:32.5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 24575,'0'0'0,"0"0"0,0-2 0,1-1 0</inkml:trace>
</inkml:ink>
</file>

<file path=ppt/ink/ink1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5:27.7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24575,'12'187'8,"14"-2"-47,-10-83-174,107 845-1006,-109-838 98,-3-27-4486</inkml:trace>
</inkml:ink>
</file>

<file path=ppt/ink/ink1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5:28.1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10 143 24575,'8'5'0,"65"52"0,52 38 0,-103-80 0,1 0 0,1-2 0,44 17 0,-58-26 0,1-1 0,-1 0 0,1-1 0,0 0 0,0-1 0,0 0 0,0 0 0,0-1 0,0-1 0,-1 0 0,1 0 0,0-1 0,0-1 0,-1 0 0,1 0 0,-1-1 0,0 0 0,0-1 0,0 0 0,-1 0 0,1-1 0,-1-1 0,-1 1 0,15-15 0,-16 14 0,0 0 0,-1-1 0,0 0 0,0 0 0,-1 0 0,0 0 0,-1-1 0,0 0 0,0 0 0,3-11 0,-6 15 0,0 0 0,0 1 0,-1-1 0,1 0 0,-1 0 0,0 0 0,0 0 0,-1 0 0,0 0 0,0 1 0,0-1 0,0 0 0,-1 0 0,1 1 0,-1-1 0,0 1 0,-1-1 0,1 1 0,-1 0 0,0 0 0,0 0 0,-4-4 0,-1 1 0,1 1 0,-1 0 0,0 0 0,-1 0 0,1 1 0,-1 0 0,0 1 0,-17-6 0,-4 1 0,-46-8 0,25 8 0,-100-3 0,117 12 0,1 2 0,-1 1 0,1 1 0,-36 10 0,36-3-1365,13-2-5461</inkml:trace>
</inkml:ink>
</file>

<file path=ppt/ink/ink1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5:28.6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224 199 24575,'1'15'0,"0"-12"0,0 1 0,1-1 0,-1 1 0,1-1 0,0 0 0,-1 0 0,2 1 0,-1-1 0,0-1 0,3 4 0,4 2 0,18 15 0,-3-6 0,1-1 0,0-1 0,1-1 0,1-2 0,0 0 0,1-2 0,0-1 0,0-1 0,51 7 0,-61-14 0,-1 0 0,1-1 0,-1-1 0,1-1 0,-1 0 0,33-10 0,-39 9 0,0-1 0,-1 0 0,0 0 0,0-1 0,0-1 0,-1 0 0,0 0 0,0 0 0,0-2 0,-1 1 0,15-17 0,-20 20 0,0 0 0,-1 0 0,1 0 0,-1 0 0,0 0 0,0-1 0,0 1 0,0-1 0,-1 0 0,0 1 0,0-1 0,0 0 0,-1 0 0,1 0 0,-1 1 0,0-1 0,-1 0 0,-1-7 0,1 5 0,-1 1 0,0 1 0,-1-1 0,0 0 0,1 1 0,-2-1 0,1 1 0,-1 0 0,0 0 0,0 0 0,0 0 0,-1 1 0,1 0 0,-8-5 0,-7-4 2,0 0 1,-1 2-1,-1 0 0,-39-14 0,16 11-80,-67-13-1,59 18-79,1 2 0,-77 0 0,92 8 107,1 1 0,-1 1-1,1 2 1,-51 14 0,75-15 51,0-1 0,0 2 0,1-1 0,-13 8 0,21-11 0,0 1 0,-1-1 0,1 1 0,0-1 0,0 1 0,0 0 0,0 0 0,1-1 0,-1 1 0,0 1 0,1-1 0,0 0 0,-1 0 0,1 0 0,0 1 0,-2 4 0,3-6 0,0 1 0,0-1 0,0 1 0,0-1 0,0 0 0,1 1 0,-1-1 0,0 1 0,1-1 0,-1 0 0,1 1 0,-1-1 0,1 0 0,0 2 0,2 0 0,-1 0 0,0 0 0,1 0 0,-1-1 0,1 1 0,0-1 0,3 3 0,17 9-406,0-1-1,44 17 1,82 28-5690</inkml:trace>
</inkml:ink>
</file>

<file path=ppt/ink/ink1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5:33.0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1 701 24575,'0'-1'0,"1"0"0,-1 1 0,0-1 0,1 0 0,-1 1 0,1-1 0,0 0 0,-1 1 0,1-1 0,0 1 0,-1-1 0,1 1 0,0-1 0,-1 1 0,1 0 0,0-1 0,0 1 0,1-1 0,3-1 0,32-16 0,0 3 0,53-15 0,-69 23 0,180-52-885,75-7-2658,66-2 2059,696-115-1593,-246 44 2831,-546 94-1064,-68 12 933,-66 13 177,-105 18 266,0 1 1,0 0-1,-1 1 0,11-1 1,-18 3 244,-5 2 64,-27 9 517,-108 33-500,-100 29-264,-85 25 382,-61 21-780,172-54-815,-1103 358-1729,1065-334 2289,71-20-38,64-19 797,57-21 1264,60-30-1468,0-1 0,1 1 0,-1-1 1,0 0-1,1 1 0,-1-1 0,0 1 0,1 0 0,-1-1 0,1 1 0,-1-1 0,1 1 0,-1 1 0,1-2-7,0 0 0,0 1-1,1-1 1,-1 0-1,0 0 1,0 0 0,0 1-1,1-1 1,-1 0-1,0 0 1,0 0 0,1 1-1,-1-1 1,0 0-1,1 0 1,-1 0 0,0 0-1,0 0 1,1 0-1,-1 0 1,0 0 0,1 0-1,-1 0 1,0 0-1,1 0 1,-1 0 0,0 0-1,0 0 1,1 0-1,0 0 1,22-2 1471,32-7 0,114-25-746,93-18-770,85-19-67,947-211-3336,-612 129 3133,-426 97-1030,-76 18 938,-69 15 171,-68 16 534,-42 8 18,-5 2 96,-24 8 711,-91 30-687,-91 25-143,-71 16 950,-488 119-1092,0-18 1917,719-172-1539,99-23-733,55-14-2332</inkml:trace>
</inkml:ink>
</file>

<file path=ppt/ink/ink1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5:33.7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24575,'0'6'0,"16"56"0,141 504-790,28-10-1,-174-528 791,47 115 0,-46-118 0,1 0 0,1-1 0,26 33 0,-32-48 0,0 0 0,0-1 0,1 0 0,0 0 0,0 0 0,1-2 0,0 1 0,0-1 0,16 7 0,-17-10 0,-1 0 0,1 0 0,0-1 0,0 0 0,0-1 0,0 0 0,0 0 0,0-1 0,0 0 0,0 0 0,0-1 0,16-4 0,-12 1 42,0-1 0,0 0 0,0 0 0,-1-1 0,0-1 1,0 0-1,-1-1 0,1 0 0,-2-1 0,12-11 0,9-14 363,47-65-1,6-5-95,-68 87-309,0 2 0,1 0 0,1 1 0,0 1 0,1 1 0,0 0 0,1 1 0,36-13 0,-25 13 0,1 2 0,0 1 0,0 2 0,0 1 0,47-2 0,6 7-238,92 10 0,83 25-239,-245-33 477,-2 1 0,1-1 0,0-1 0,19 0 0,-31-1 0,-1 0 0,1 0 0,-1 0 0,0-1 0,1 1 0,-1 0 0,0-1 0,1 1 0,-1-1 0,0 1 0,1-1 0,-1 0 0,0 1 0,0-1 0,0 0 0,2-2 0,-2 2 0,0-1 0,0 0 0,0 1 0,0-1 0,-1 0 0,1 0 0,-1 1 0,1-1 0,-1 0 0,1 0 0,-1 0 0,0-3 0,0-6 70,-1 0-1,0 0 1,-4-19-1,-13-36 447,-77-207-620,25 78-247,13-2 159,50 167-219,2 0 1,-3-44 0,9 34-5744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3:39.1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24575,'1'7'0,"18"114"0,-8-66 0,11 61 0,6 41-429,6 42-1287,2 44 663,2 53-1442,46 499-1504,-61-563 3791,19 73 208,-23-227-144,45 122 0,38 26-1005,-81-188 1112,1 0 0,31 40 0,-44-68 155,0 0-1,17 16 1,-22-23-68,0 0 1,1 0-1,-1 0 0,1 0 1,-1-1-1,11 4 0,-13-5-38,1-1 0,0 1 0,-1-1 0,1 1 0,0-1 0,0 0 0,-1 0-1,1 0 1,0 0 0,0-1 0,-1 1 0,4-2 0,-2 1-10,-1-1 0,1 1 0,-1-1 1,0 0-1,1 0 0,-1 0 0,0-1 0,0 1 1,4-5-1,4-8 64,0 0 0,-1 0 0,0-1 0,-2-1 0,10-23 0,41-117 1913</inkml:trace>
</inkml:ink>
</file>

<file path=ppt/ink/ink1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5:34.1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732 678 24575,'0'-11'0,"-1"-1"0,-1 1 0,0-1 0,0 1 0,-1 0 0,-6-14 0,3 8 0,-9-27 0,-40-79 0,41 97 0,-1 0 0,-2 2 0,-1 0 0,-24-26 0,14 22 0,-1 2 0,-1 0 0,-1 2 0,-48-28 0,52 36 0,-1 2 0,-1 1 0,0 1 0,-1 1 0,-61-13 0,83 22 0,1 1 0,-1 0 0,1 1 0,-1 0 0,1 0 0,-16 2 0,22-1 0,-1-1 0,0 1 0,1-1 0,-1 1 0,1-1 0,-1 1 0,1 0 0,-1 0 0,1-1 0,0 1 0,-1 0 0,1 0 0,0 1 0,0-1 0,-1 0 0,1 0 0,0 1 0,0-1 0,1 0 0,-1 1 0,0-1 0,0 1 0,1-1 0,-1 1 0,1-1 0,-1 1 0,1 0 0,-1-1 0,1 1 0,0 0 0,0-1 0,0 1 0,0 0 0,0-1 0,0 1 0,1 2 0,1 3 0,0 0 0,0 0 0,0-1 0,1 1 0,0-1 0,0 1 0,0-1 0,8 10 0,1-1 0,0-1 0,20 18 0,-8-10-118,2-1-1,1-1 0,1-2 0,41 22 1,-19-16-179,99 33 0,-105-44 291,1-1 1,0-2-1,0-3 0,1-1 0,0-2 0,62-4 1,-80-2-3,-1-1 1,-1-1-1,1-2 0,50-17 1,-58 15 2,0-1 0,-1 0 1,0-1-1,0-1 0,-1-1 1,-1 0-1,18-18 0,-22 18-384,-1 0 0,14-20 0,4-16-5332</inkml:trace>
</inkml:ink>
</file>

<file path=ppt/ink/ink1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5:34.6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0 856 24575,'10'9'0,"35"24"0,-25-20 0,26 24 0,-19-9 0,-2 0 0,0 1 0,28 46 0,53 104 0,-106-178 0,181 351 0,-180-349 0,2 3 0,-4-14 0,-17-87 0,-15-277-968,38-5 0,18 69 804,-11 211 12,27-108 0,-34 184 136,0 0 1,2 0-1,1 1 0,0 0 1,14-24-1,-20 41 16,0-1 0,1 0 0,0 1 0,0-1 0,0 1 0,0 0 0,7-5 0,-8 7 0,-1 0 0,1 0 0,0 0 0,-1 1 0,1-1 0,0 1 0,0-1 0,0 1 0,0-1 0,0 1 0,-1 0 0,1 0 0,0 0 0,0 0 0,0 0 0,0 1 0,0-1 0,0 0 0,-1 1 0,4 1 0,0 0 0,0 1 0,0 0 0,0 0 0,-1 0 0,0 1 0,1-1 0,-1 1 0,5 7 0,6 7 0,-2 0 0,15 27 0,35 80-15,8 37-48,362 949-2951,-390-991 2783,22 55 1624,-60-166-646,-5-9-726,0 0-1,1 0 0,-1 0 0,0 0 1,0-1-1,0 1 0,0 0 0,0 0 1,0 0-1,1 0 0,-1 0 0,0-1 1,0 1-1,0 0 0,0 0 1,0 0-1,0 0 0,0-1 0,0 1 1,0 0-1,0 0 0,0 0 0,0 0 1,0-1-1,0 1 0,0 0 0,0 0 1,0 0-1,0-1 0,0 1 1,0 0-1,0 0 0,0 0 0,0-1 1,-1-11-5241</inkml:trace>
</inkml:ink>
</file>

<file path=ppt/ink/ink1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5:35.0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0 466 24575,'0'0'0,"0"-2"0,4-2 0,10-7 0,19-6 0,21-9 0,19-9 0,21-14 0,25-22 0,51-52-2419,-3-4-3353</inkml:trace>
</inkml:ink>
</file>

<file path=ppt/ink/ink1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5:35.3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40 652 24575,'0'-1'0,"1"-1"0,-1 0 0,0 1 0,1-1 0,-1 0 0,1 1 0,-1-1 0,2-1 0,9-20 0,-1 0 0,-2-1 0,0 0 0,-1 0 0,-2-1 0,0 0 0,2-46 0,-6 17 0,-2 0 0,-13-85 0,10 114 0,0 0 0,-12-33 0,16 56 0,-1 1 0,1-1 0,-1 0 0,0 0 0,0 0 0,0 1 0,0-1 0,0 0 0,0 1 0,0-1 0,0 1 0,-1-1 0,1 1 0,-1 0 0,1-1 0,-2 0 0,2 2 0,1 0 0,-1 0 0,1 0 0,-1 0 0,1 0 0,-1 0 0,1 0 0,-1 0 0,1 0 0,-1 0 0,1 0 0,0 0 0,-1 0 0,1 0 0,-1 0 0,1 1 0,-1-1 0,1 0 0,-1 0 0,1 1 0,0-1 0,-1 0 0,0 1 0,0 1 0,-1-1 0,1 1 0,0 0 0,0 0 0,0-1 0,0 1 0,0 0 0,-1 3 0,-3 8 0,1 1 0,0 1 0,1-1 0,-2 20 0,1 63 0,4-94 0,-1 46 0,2-2 0,3 1 0,13 68 0,-14-103 0,1 1 0,0-1 0,1 0 0,10 20 0,-12-29 0,0 1 0,0 0 0,0-1 0,1 1 0,-1-1 0,1 0 0,0 0 0,1-1 0,-1 1 0,0-1 0,1 0 0,0 0 0,10 4 0,-8-4 0,1-1 0,0-1 0,0 1 0,0-1 0,0-1 0,0 1 0,0-1 0,0-1 0,0 0 0,0 0 0,0 0 0,0-1 0,0 0 0,13-6 0,-1-1 0,0 0 0,-1-1 0,0-2 0,21-15 0,58-59 0,-31 26 0,-58 52 0,0 1 0,1 0 0,0 1 0,19-10 0,-23 14 0,0-1 0,0 2 0,0-1 0,0 1 0,0-1 0,0 2 0,0-1 0,1 1 0,-1 0 0,11 1 0,-8 1 0,-1 0 0,0 0 0,0 1 0,1 0 0,-2 0 0,1 1 0,13 8 0,-10-5 0,0 2 0,0 0 0,-1 0 0,12 14 0,-4-1 0,-2 1 0,0 0 0,-1 1 0,12 28 0,-2 2 0,-25-53 0,0-1 0,0 0 0,0 1 0,0-1 0,0 0 0,0 0 0,0 1 0,0-1 0,0 0 0,1 0 0,-1 1 0,0-1 0,0 0 0,0 0 0,0 0 0,1 1 0,-1-1 0,0 0 0,0 0 0,1 0 0,-1 0 0,0 1 0,0-1 0,1 0 0,-1 0 0,0 0 0,0 0 0,1 0 0,-1 0 0,0 0 0,0 0 0,1 0 0,-1 0 0,0 0 0,1 0 0,-1 0 0,0 0 0,0 0 0,1 0 0,-1 0 0,0 0 0,0 0 0,1 0 0,-1-1 0,0 1 0,2-1 0,-1-1 0,0 1 0,0 0 0,0-1 0,-1 0 0,1 1 0,1-4 0,5-18 0,-1 0 0,7-45 0,-12 60 0,34-267-267,-16 120-1406,-9 75-4578</inkml:trace>
</inkml:ink>
</file>

<file path=ppt/ink/ink1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5:35.7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0 427 24575,'6'5'0,"90"92"0,-20-19 0,-57-60 0,2 0 0,23 15 0,-39-30 0,0 0 0,0 0 0,1 0 0,-1 0 0,10 2 0,-14-5 0,0 1 0,1-1 0,-1 0 0,0 1 0,0-1 0,1 0 0,-1 0 0,0 0 0,0 0 0,1 0 0,-1-1 0,0 1 0,0 0 0,1-1 0,-1 1 0,0 0 0,0-1 0,0 1 0,0-1 0,0 0 0,0 1 0,0-1 0,0 0 0,0 0 0,0 0 0,0 0 0,0 1 0,0-1 0,-1 0 0,1-1 0,0 1 0,0-2 0,2-3 0,-1-1 0,0 1 0,-1-1 0,0 1 0,0-1 0,0 0 0,-1-6 0,1 3 0,3-58 0,20-95 0,-18 134 0,2 1 0,0-1 0,3 1 0,0 1 0,28-49 0,-32 64-6,1 0-1,0 1 1,1 0-1,1 0 1,-1 1-1,2 0 1,-1 1-1,1 0 1,1 1-1,-1 0 1,1 0-1,1 2 1,0-1-1,-1 2 1,2 0-1,-1 0 1,1 1-1,-1 1 1,1 0-1,27-2 1,-13 5-106,0 1 0,0 1 0,-1 1 0,1 1 0,-1 2 1,35 11-1,-1 4-481,96 49 0,-74-27 389,-2 5-1,-2 3 0,-2 3 0,-2 4 0,69 70 1,-61-43-4654</inkml:trace>
</inkml:ink>
</file>

<file path=ppt/ink/ink1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5:36.1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1023 1 24575,'-2'0'0,"0"0"0,0 0 0,0 0 0,0 1 0,0-1 0,0 1 0,0-1 0,0 1 0,1 0 0,-1 0 0,-2 1 0,-4 2 0,-23 12 0,1 2 0,-37 29 0,5 1-505,-100 100 1,119-103 167,3 3 1,-62 93-1,85-113 329,1 0-1,2 1 0,1 1 1,-11 35-1,19-45-1,0 0 0,1 1 0,1 0 0,1 0 0,0 0 0,2 0 0,3 28 0,1-23 6,1 0-1,1 0 1,2 0 0,0-1-1,2 0 1,24 44-1,-1-13 8,66 83 0,-82-117-3,-2-4 0,-1 1 0,-1 0 0,17 32 0,-28-47 0,-1 1 0,1-1 0,-1 0 0,1 1 0,-2 0 0,1-1 0,0 1 0,-1-1 0,0 1 0,0 0 0,0-1 0,-2 9 0,1-7 0,-1 0 0,0 0 0,0-1 0,-1 1 0,0-1 0,0 1 0,0-1 0,-7 8 0,-5 3 0,-1 0 0,0-1 0,-1-1 0,-25 16 0,31-23 0,-309 200 644,183-122-343,97-59 140,29-18-340,11-8-101,0 0 1,0 0-1,0 0 1,0 0-1,0 0 1,0 0 0,0 0-1,0 0 1,0 0-1,0 0 1,0 0-1,0 0 1,0 0-1,0 0 1,0 0-1,0 1 1,1-1-1,-1 0 1,0 0-1,0 0 1,0 0-1,0 0 1,0 0-1,0 0 1,0 0-1,0 0 1,0 0-1,0 0 1,0 0-1,0 0 1,0 0-1,0 0 1,0 0-1,0 0 1,25-13-9,122-75-1246,-62 38-5013</inkml:trace>
</inkml:ink>
</file>

<file path=ppt/ink/ink1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5:36.5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24575,'0'12'0,"3"-1"0,-1 0 0,2-1 0,-1 1 0,1 0 0,1-1 0,0 0 0,0 0 0,1 0 0,11 13 0,-3-6 0,1 0 0,1-1 0,33 26 0,-33-30 0,-1-1 0,2-1 0,-1-1 0,1 0 0,29 10 0,-38-16 0,1-1 0,-1 0 0,0-1 0,1 1 0,-1-2 0,13 0 0,-15 0 0,-1-1 0,1 0 0,-1 0 0,0 0 0,1-1 0,-1 1 0,0-2 0,0 1 0,0 0 0,9-7 0,-6 2 0,1 0 0,-1-1 0,0 0 0,-1 0 0,0-1 0,0 0 0,-1-1 0,0 1 0,8-20 0,1-8 0,14-52 0,-24 73 0,-4 12 0,0 0 0,1 0 0,0 0 0,2-5 0,-4 9 0,0 0 0,0 0 0,0 0 0,0 0 0,0-1 0,0 1 0,1 0 0,-1 0 0,0 0 0,0 0 0,0 0 0,0 0 0,1-1 0,-1 1 0,0 0 0,0 0 0,0 0 0,0 0 0,1 0 0,-1 0 0,0 0 0,0 0 0,0 0 0,1 0 0,-1 0 0,0 0 0,0 0 0,6 6 0,-2 4 0,0 0 0,3 14 0,16 70 0,8 47-377,64 328-1624,-27 5 2118,-55-313-117,-13-116 0,-6 66 0,-1-66-988,-1-21-3954</inkml:trace>
</inkml:ink>
</file>

<file path=ppt/ink/ink1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5:36.9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1 781 24575,'14'3'0,"1"0"0,0 1 0,-1 1 0,26 11 0,-32-12 0,24 10 0,-1 1 0,0 2 0,-1 1 0,-1 2 0,45 39 0,-58-45 0,-2 1 0,0 0 0,0 1 0,-2 1 0,0 0 0,0 1 0,-2 0 0,0 0 0,-2 1 0,13 39 0,-18-47 0,0 0 0,-2 1 0,1-1 0,-1 1 0,-1 0 0,0-1 0,-1 1 0,0-1 0,-1 1 0,0-1 0,-5 16 0,3-18 0,1 1 0,-1-1 0,-1 0 0,0 0 0,0-1 0,-1 1 0,0-1 0,-1 0 0,1-1 0,-2 0 0,1 0 0,-1 0 0,-9 6 0,13-10 0,0-1 0,0 1 0,0-1 0,0 0 0,0-1 0,0 1 0,-1-1 0,1 1 0,-1-1 0,-7 1 0,9-2 0,0-1 0,0 1 0,1 0 0,-1-1 0,0 1 0,1-1 0,-1 0 0,0 0 0,1 0 0,-1 0 0,1-1 0,-1 1 0,1 0 0,0-1 0,0 0 0,-1 0 0,1 1 0,0-1 0,-2-3 0,-1-2 0,0 0 0,0-1 0,0 1 0,1-1 0,0 0 0,-3-11 0,0-3 0,-7-34 0,6 6-293,2 0-1,1-67 0,20-105-374,-4 146 668,3 0 0,3 1 0,4 1 0,3 0 0,3 2 0,3 1 0,78-132 0,-94 182 0,0 0 0,0 1 0,2 1 0,28-28 0,-41 45 0,0-1 0,0 1 0,1-1 0,-1 1 0,0 0 0,1 0 0,-1 1 0,8-3 0,-10 3 0,1 1 0,0 0 0,0 0 0,0 0 0,0 0 0,-1 0 0,1 0 0,0 0 0,0 1 0,-1-1 0,1 1 0,0-1 0,0 1 0,-1 0 0,1 0 0,-1-1 0,1 1 0,0 0 0,-1 0 0,0 1 0,2 0 0,2 3 0,0 1 0,-1-1 0,1 1 0,-1 0 0,-1 0 0,1 0 0,2 7 0,6 17 0,13 41 0,12 75-332,60 352-1284,-22 8 498,-70-475 1102,41 386-1144,-44-381 960,-6 71 0,-2-69-1800</inkml:trace>
</inkml:ink>
</file>

<file path=ppt/ink/ink1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5:37.8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1 795 24575,'4'-6'0,"7"-2"0,0 0 0,1 1 0,-1 1 0,1 0 0,1 1 0,15-5 0,-22 8 0,147-48 0,22-7 0,-144 45 0,0-2 0,0-1 0,38-26 0,-54 29 0,1 0 0,-2-1 0,0 0 0,0-1 0,-1-1 0,-1 0 0,0-1 0,-1 0 0,15-32 0,-20 34 0,0 0 0,-1 0 0,-1 0 0,0-1 0,3-24 0,-6 28 0,0 0 0,-1-1 0,-1 1 0,0 0 0,0 0 0,-1-1 0,0 1 0,-5-11 0,3 12 0,0 1 0,-1 0 0,0 0 0,0 0 0,-1 1 0,0 0 0,-1 0 0,1 0 0,-2 1 0,1 0 0,-1 0 0,0 1 0,-13-8 0,13 9 0,1 1 0,-1 0 0,0 0 0,-1 1 0,1 0 0,0 0 0,-1 1 0,0 0 0,1 1 0,-1 0 0,0 0 0,0 1 0,0 0 0,0 1 0,-15 2 0,19-2 0,0 1 0,0 0 0,0 0 0,0 0 0,0 0 0,0 1 0,1 0 0,-1 0 0,1 0 0,0 0 0,0 1 0,0 0 0,0 0 0,1 0 0,-1 0 0,1 0 0,0 1 0,0 0 0,1-1 0,-1 1 0,1 0 0,0 0 0,1 0 0,-3 11 0,2-4 0,1-1 0,0 1 0,0 0 0,1 0 0,1 0 0,0 0 0,1-1 0,0 1 0,0 0 0,7 17 0,-1-10-6,0-1-1,1 0 0,1 0 0,1-1 1,19 24-1,-13-20-125,2-1 0,1-1 0,35 28 0,-24-25 64,1-1 0,0-2 0,1-2 0,2-1-1,-1-1 1,45 12 0,-54-20 64,0-2-1,0 0 0,0-1 1,1-1-1,-1-2 1,47-3-1,-59 1 3,0-2 0,-1 1 0,1-2 0,0 1 0,-1-2 0,17-8 0,-20 9 2,-1-1 1,0 0-1,-1-1 1,1 0-1,-1 0 1,0-1-1,-1 0 1,1 0-1,8-14 1,-9 12 114,0-1 0,-1 0 1,-1 0-1,1-1 0,4-18 1,-5 8 81,4-43 0,-6 59-197,0 5 0,6 8 0,88 134 0,-61-86 0,6 9 0,63 92 0,-102-154 0,0 0 0,1 0 0,-1 0 0,1 0 0,-1-1 0,1 1 0,5 3 0,-7-6 0,-1 0 0,1 1 0,0-1 0,0 0 0,-1 0 0,1 0 0,0 1 0,0-1 0,-1 0 0,1 0 0,0 0 0,0 0 0,-1 0 0,1 0 0,0 0 0,1-1 0,-1 1 0,0-1 0,0 0 0,0 1 0,1-1 0,-1 0 0,0 0 0,-1 1 0,1-1 0,0 0 0,0 0 0,0 0 0,0 0 0,0-1 0,4-6 0,-1 1 0,-1-1 0,1 1 0,-1-1 0,3-12 0,7-44 0,-8 38 0,7-45 0,21-94 0,-32 165 0,0-7 0,1 0 0,0 0 0,1 1 0,0-1 0,4-7 0,-6 13 0,-1 0 0,1 0 0,0 0 0,0 0 0,-1 0 0,1 0 0,0 0 0,0 1 0,0-1 0,0 0 0,0 0 0,0 1 0,0-1 0,0 1 0,1-1 0,-1 1 0,0-1 0,0 1 0,0 0 0,1-1 0,-1 1 0,0 0 0,0 0 0,0 0 0,1 0 0,-1 0 0,0 0 0,0 1 0,1-1 0,-1 0 0,0 1 0,0-1 0,0 0 0,0 1 0,0 0 0,1-1 0,0 2 0,9 5 0,0 1 0,0 1 0,-1 0 0,0 1 0,16 20 0,-16-19 0,63 80 0,-35-42 0,-37-48 0,2 3 0,0 0 0,1 0 0,0 0 0,-1 0 0,7 3 0,-9-6 0,0 0 0,0-1 0,1 1 0,-1-1 0,0 1 0,0-1 0,1 1 0,-1-1 0,0 0 0,1 0 0,-1 1 0,0-1 0,1 0 0,-1 0 0,0-1 0,1 1 0,-1 0 0,0 0 0,1-1 0,-1 1 0,0 0 0,1-1 0,-1 0 0,0 1 0,2-2 0,4-3 0,0 0 0,-1 0 0,1-1 0,-1 0 0,8-9 0,26-39 0,-6 7 0,-27 39 0,0 0 0,1 0 0,0 1 0,0 0 0,9-7 0,-13 12 0,0 0 0,0 0 0,-1 0 0,1 0 0,1 0 0,-1 1 0,0 0 0,0 0 0,1 0 0,-1 0 0,0 1 0,1 0 0,-1 0 0,0 0 0,7 1 0,-2 1 0,-1 1 0,1 0 0,0 0 0,-1 1 0,1 0 0,-1 0 0,0 1 0,-1 0 0,1 1 0,7 7 0,9 9 0,32 38 0,100 148-392,-128-169-581,3 6-5853</inkml:trace>
</inkml:ink>
</file>

<file path=ppt/ink/ink1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5:38.2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24575,'0'0'0,"0"3"0,2 4 0,1 2 0,-1 2 0,0-1-8191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3:39.7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24575,'16'5'0,"110"19"0,17-7 0,63-3-621,56-6-1866,742-23-2001,-105-2 3914,-654 22-805,-40 5 891,-43 6-87,-108-10 1405,98 25 0,-140-28-451,-1 1 0,0 0 0,0 1 0,-1 0 0,21 14 1,-24-14-109,0 1 1,0 1 0,-1-1 0,1 1 0,-1 0 0,-1 0 0,1 1 0,3 8-1,12 27 578,-1 1 0,23 82 0,-17-47-837,28 75-22,77 196-999,47 131-601,34 147 1610,-146-401-590,-50-160 243,9 92 0,-22-138 310,-2 0 0,0 0-1,-2 0 1,0 0 0,-6 31-1,4-42 30,1 0-1,-1-1 0,-1 0 1,0 1-1,0-1 1,-1-1-1,0 1 0,-1-1 1,0 0-1,0 0 1,-1 0-1,1-1 0,-15 12 1,5-8 8,-1 0 0,0 0 0,-1-2 0,-34 14 0,5-6-122,-88 18 0,-114 2-853,-62-11 376,-42-9-820,-297 9 1053,-465 21-679,911-36 791,68-5 558,49-2 2032</inkml:trace>
</inkml:ink>
</file>

<file path=ppt/ink/ink1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5:38.6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</inkml:trace>
</inkml:ink>
</file>

<file path=ppt/ink/ink1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5:40.7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121 1 24575,'-1'0'0,"0"1"0,0 0 0,0-1 0,0 1 0,0 0 0,0-1 0,1 1 0,-1 0 0,0 0 0,0 0 0,0 0 0,1 0 0,-1 0 0,1 0 0,-1 0 0,0 1 0,0 0 0,-8 14 0,1 1 0,1 0 0,-8 24 0,-10 58 0,9-16-32,4 0 0,-1 142-1,13-159-126,4-1 0,2 0-1,28 122 1,-12-106-161,4-2 1,56 121-1,-54-143-246,43 64-1,-31-64-4798</inkml:trace>
</inkml:ink>
</file>

<file path=ppt/ink/ink1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5:41.6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11 322 24575,'-2'5'0,"-1"9"0,1-1 0,0 1 0,1 0 0,1-1 0,0 1 0,2 15 0,-2-26 0,3 24-5,0 0 0,2 0 0,1 0 0,16 45 0,-8-38 21,1-1-1,2 0 1,22 32 0,-5-16-114,3-2 0,2-1 1,2-2-1,53 46 0,-45-48 68,2-1 0,108 64 0,-155-102 30,1-1 0,-1 0 0,9 3 0,-13-5 0,0 0 0,0 0 0,1 0 0,-1 0 0,0 0 0,0 0 0,0 0 0,0 0 0,1 0 0,-1 0 0,0 0 0,0 0 0,0 0 0,0 0 0,1 0 0,-1 0 0,0 0 0,0 0 0,0 0 0,1 0 0,-1 0 0,0 0 0,0 0 0,0 0 0,0 0 0,0 0 0,1-1 0,-1 1 0,0 0 0,0 0 0,0 0 0,0 0 0,0 0 0,0-1 0,1 1 0,-1 0 0,0 0 0,0 0 0,0 0 0,0 0 0,0-1 0,0 1 0,0 0 0,0 0 0,0 0 0,0-1 0,0 1 0,0 0 0,0 0 0,0 0 0,0 0 0,0-1 0,0 1 0,0 0 0,0 0 0,0 0 0,0 0 0,0-1 0,0 1 0,0 0 0,-1 0 0,1 0 0,0 0 0,0-1 0,0 1 0,0 0 0,-1 0 0,-4-9 0,-1 0 0,0 0 0,-1 0 0,0 1 0,-9-8 0,1-1 0,-79-84-12,-103-118-59,144 154 48,-67-105 0,110 153 23,0 1 0,1-2 0,1 1 0,1-2 0,-7-22 0,13 35 0,0 0 0,0 0 0,0 0 0,1-1 0,0 1 0,0 0 0,1 0 0,2-11 0,-2 12 0,0 1 0,1 0 0,0 0 0,0 0 0,0 0 0,0 0 0,0 0 0,1 1 0,0-1 0,0 1 0,0-1 0,0 1 0,6-4 0,0 0 28,0 1 0,1 1-1,-1 0 1,1 0 0,1 1 0,17-6 0,-2 4 154,45-6-1,-42 9-160,1 1-1,0 1 0,0 2 1,0 0-1,57 13 0,-71-11-21,-1 2 1,1 0-1,-1 0 0,0 2 0,0 0 1,0 1-1,-1 0 0,-1 1 0,1 0 1,-1 2-1,-1-1 0,18 20 0,28 43 1,-38-46 0,1-1 0,1-1 0,40 36 0,-38-43 0,0-1 0,1-1 0,1-1 0,0-1 0,1-2 0,0-1 0,1 0 0,32 6 0,-49-15 0,-1 0 0,0 0 0,1-1 0,19-1 0,-27 0 0,-1 0 0,1 0 0,0 0 0,-1-1 0,1 0 0,-1 1 0,1-1 0,-1 0 0,1 0 0,-1 0 0,1-1 0,-1 1 0,0 0 0,0-1 0,0 0 0,0 1 0,0-1 0,0 0 0,0 0 0,0 0 0,-1 0 0,1-1 0,-1 1 0,2-4 0,-1 2 0,-1-1 0,0 1 0,0-1 0,0 0 0,0 0 0,-1 1 0,0-1 0,0 0 0,-1-5 0,0-1 0,-1 0 0,-1 0 0,-4-12 0,-2-1-3,-2 1 0,0 0 0,-1 0 0,-2 1 0,0 1 0,-31-35 0,7 15-287,-2 1 0,-49-36 0,27 28 62,-2 3 0,-2 3 1,-2 3-1,-2 2 1,-88-32-1,113 54-5706</inkml:trace>
</inkml:ink>
</file>

<file path=ppt/ink/ink1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5:42.9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948 1 24575,'-40'1'0,"0"1"0,0 2 0,1 2 0,0 2 0,0 2 0,1 1 0,-39 17 0,5 2-163,2 4 0,-77 50-1,120-66 143,1 1 0,0 1-1,2 1 1,-40 44 0,48-45 22,0 1 0,2 0 1,0 1-1,2 1 0,0 0 0,-12 35 0,17-38-1,1 0 0,0 0 0,2 0 0,1 1 0,0-1 0,1 1 0,2 0 0,0 0 0,1-1 0,1 1 0,1 0 0,9 33 0,-4-30 0,1-1 0,1 0 0,1-1 0,22 33 0,-14-28 0,1-1 0,46 46 0,-49-57 0,0 0 0,1-1 0,0-1 0,1-1 0,0 0 0,30 12 0,-32-17 0,1-1 0,0 0 0,1-2 0,0 0 0,-1-1 0,1 0 0,36-1 0,-26-4 0,-1-1 0,0-1 0,0-2 0,-1 0 0,50-20 0,-44 13 0,-2-2 0,1-2 0,-2-1 0,38-29 0,-58 40 61,27-22 186,59-34 0,-83 56-243,1 0-1,0 1 1,0 0 0,1 1-1,-1 1 1,1 0 0,0 1 0,23-1-1,-24 3-3,0 1 0,1 1 0,-1 0 0,0 1 0,1 0 0,-1 1 0,20 8 0,-25-8 0,0 1 0,0 0 0,-1 1 0,1 0 0,-1 1 0,0-1 0,-1 2 0,1-1 0,-1 1 0,-1 0 0,1 0 0,5 9 0,-1 2 4,0 0 0,-2 1 0,0 0 0,11 36 0,16 88-64,-13-42-1265,-14-71-5501</inkml:trace>
</inkml:ink>
</file>

<file path=ppt/ink/ink1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5:43.7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0 167 24575,'0'0'0,"0"0"0,0 0 0,0 3 0,2 22 0,0 1 0,2 0 0,10 36 0,-8-37 0,6 20-83,1 0-1,3-1 1,1-1-1,3 0 0,1-2 1,2 0-1,37 49 1,-8-21 49,4-1 1,2-3 0,129 110-1,-152-147 34,0-2 0,49 26 0,-67-43 0,1-1 0,0 0 0,0-1 0,0-1 0,1-1 0,0 0 0,29 3 0,-40-8 0,-1 0 0,0 0 0,1 0 0,-1-1 0,0 0 0,1-1 0,-1 1 0,0-1 0,0-1 0,0 1 0,0-1 0,7-5 0,-7 4 0,0-1 0,0 0 0,-1-1 0,0 0 0,0 0 0,0 0 0,-1-1 0,0 1 0,0-1 0,5-9 0,-2-2 165,0 0-1,-1-1 1,6-24 0,-7 22-118,0 0 1,11-22 0,-15 40-48,0 0 0,0 0 0,0 0 0,1 0 0,-1 0 0,1 1 0,-1-1 0,1 1 0,0 0 0,0-1 0,0 1 0,0 1 0,0-1 0,0 0 0,1 1 0,-1 0 0,1-1 0,-1 1 0,7-1 0,5 0 0,1 1 0,-1 0 0,22 2 0,-31-1 0,46 4 0,86 18 0,50 23 0,-135-31 0,-47-13 0,16 5 0,1-1 0,36 4 0,-56-9 0,-1 0 0,1 1 0,-1-2 0,1 1 0,0 0 0,-1 0 0,1-1 0,-1 1 0,1-1 0,-1 0 0,1 0 0,-1 0 0,0 0 0,1 0 0,-1 0 0,2-3 0,-2 3 0,0-1 0,-1-1 0,0 1 0,1 0 0,-1 0 0,0 0 0,0-1 0,0 1 0,0 0 0,-1-1 0,1 1 0,0-1 0,-1 1 0,0-1 0,0 1 0,0-1 0,0-2 0,-2-19 0,0 1 0,-2 0 0,-1 0 0,-10-32 0,-11-22-289,-4 1 1,-62-116-1,-101-134 241,159 271 49,19 30-607,-19-39-1,25 39-5458</inkml:trace>
</inkml:ink>
</file>

<file path=ppt/ink/ink1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5:44.9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24575,'0'1'0,"0"1"0,1-1 0,-1 0 0,0 0 0,0 0 0,0 0 0,1 0 0,-1 0 0,1 1 0,0 0 0,3 7 0,40 95 13,103 258-1506,7 90 1271,-45 11-828,-101-405-4389</inkml:trace>
</inkml:ink>
</file>

<file path=ppt/ink/ink1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5:45.2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24575,'1'0'0,"0"0"0,0 0 0,0 0 0,0 0 0,0 0 0,0 1 0,0-1 0,0 0 0,0 1 0,0-1 0,0 0 0,0 1 0,0-1 0,0 1 0,-1 0 0,2 0 0,2 1 0,10 8 0,0 0 0,-1 1 0,17 18 0,33 43 0,-45-50 0,-1 1 0,0 1 0,23 47 0,-34-58 0,0 0 0,-2 1 0,1 0 0,-2-1 0,0 1 0,0 1 0,-1-1 0,-1 0 0,-1 27 0,-2-23 12,-1-1 0,0 1 0,-1-1 0,-1 0 0,-1 0 0,0-1 0,-1 1 0,-1-1 0,-16 24 0,14-27-147,0 1 0,0-1 0,-2-1 0,1 0 0,-2 0 0,1-2 0,-2 1 0,1-2 0,-1 1 0,-19 8 0,-2-3-6691</inkml:trace>
</inkml:ink>
</file>

<file path=ppt/ink/ink1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5:46.2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48 0 24575,'-7'14'0,"-2"10"0,1 1 0,2 0 0,0 1 0,1-1 0,2 1 0,0 0 0,2 28 0,3-39 0,0 1 0,0-1 0,2 0 0,0-1 0,1 1 0,0-1 0,1 1 0,0-2 0,2 1 0,14 21 0,-9-18 0,0 0 0,1-1 0,1 0 0,1-1 0,0 0 0,36 22 0,-46-33 0,0 0 0,0-1 0,0 0 0,0 0 0,0-1 0,1 0 0,10 2 0,-14-3 0,-1-1 0,1 0 0,-1 0 0,0 0 0,1 0 0,-1 0 0,1 0 0,-1-1 0,0 1 0,1-1 0,-1 0 0,0 0 0,0 0 0,1 0 0,-1 0 0,0 0 0,0 0 0,0-1 0,0 1 0,-1-1 0,1 1 0,0-1 0,0 0 0,2-3 0,-2 1 0,0 1 0,0-1 0,-1 0 0,1 1 0,-1-1 0,0 0 0,0 0 0,0 0 0,0-1 0,-1 1 0,0 0 0,1 0 0,-2-5 0,0-7 0,-2 0 0,-3-17 0,1 10 0,-14-102 0,18 108 0,0 0 0,1 0 0,1 0 0,1 1 0,5-26 0,-6 37 0,1-1 0,-1 1 0,1 0 0,0 0 0,1 0 0,-1 1 0,1-1 0,0 1 0,0-1 0,1 1 0,-1 0 0,1 0 0,0 0 0,0 1 0,0-1 0,0 1 0,1 0 0,-1 0 0,1 1 0,0-1 0,-1 1 0,1 0 0,1 0 0,5-1 0,1 1 0,1 0 0,-1 1 0,1 1 0,-1 0 0,1 0 0,0 1 0,-1 1 0,0 0 0,24 7 0,-12-1 0,-1 2 0,0 0 0,0 1 0,22 15 0,-20-9 0,-1 1 0,-1 1 0,0 1 0,-2 1 0,33 42 0,78 130 0,-8-11 0,-121-177 0,1 0 0,0 0 0,1 0 0,8 8 0,-13-13 0,1 1 0,0-1 0,-1 1 0,1-1 0,0 1 0,-1-1 0,1 1 0,0-1 0,0 1 0,0-1 0,-1 0 0,1 0 0,0 1 0,0-1 0,0 0 0,0 0 0,-1 0 0,1 0 0,0 0 0,0 0 0,0 0 0,0 0 0,0 0 0,0 0 0,-1-1 0,1 1 0,0 0 0,0-1 0,0 1 0,-1 0 0,1-1 0,0 1 0,0-1 0,-1 1 0,2-2 0,2-3 0,0 0 0,0-1 0,-1 1 0,1-1 0,4-12 0,1-2 0,0 3 0,1 0 0,0 1 0,1 1 0,0-1 0,20-18 0,-25 28 0,1 0 0,-1 1 0,1 0 0,0 1 0,0-1 0,1 1 0,-1 1 0,1-1 0,0 1 0,0 1 0,0-1 0,0 1 0,1 1 0,15-2 0,8 3 0,63 10 0,-65-6 0,-1-1 0,53-2 0,-78-1 0,0 0 0,0-1 0,-1 0 0,1 1 0,0-1 0,-1-1 0,1 1 0,0 0 0,-1-1 0,0 0 0,5-2 0,-6 2 0,-1 1 0,0-1 0,1 1 0,-1-1 0,0 1 0,0-1 0,0 0 0,0 0 0,0 1 0,0-1 0,0 0 0,0 0 0,-1 0 0,1 0 0,-1 0 0,0 0 0,1 0 0,-1 0 0,0 0 0,0 0 0,0 0 0,-1-4 0,-22-105 78,10 55-1521,7 27-5383</inkml:trace>
</inkml:ink>
</file>

<file path=ppt/ink/ink1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5:47.1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224 841 24575,'0'-19'0,"-2"-75"0,-5 0 0,-4 0 0,-44-173 0,15 141 0,33 107 0,-2 0 0,0 1 0,-1 0 0,-16-21 0,24 36 0,-14-17 0,15 19 0,0 0 0,0 0 0,0 0 0,0 0 0,0 1 0,0-1 0,0 0 0,-1 0 0,1 1 0,0-1 0,0 1 0,-1-1 0,-1 0 0,3 2 0,0-1 0,-1 0 0,1 0 0,-1 0 0,1 0 0,0 0 0,-1 0 0,1 0 0,-1 1 0,1-1 0,0 0 0,-1 0 0,1 0 0,0 1 0,-1-1 0,1 0 0,0 1 0,0-1 0,-1 0 0,1 1 0,0-1 0,0 0 0,-1 1 0,1-1 0,0 0 0,0 1 0,0-1 0,0 1 0,0-1 0,-1 0 0,1 1 0,0 0 0,-1 4 0,1-1 0,-1 1 0,1 0 0,0 0 0,0-1 0,1 9 0,9 33 0,-2-14-34,3 0 0,0 0-1,2-2 1,2 1 0,0-2 0,27 38-1,-7-19-206,2-1 0,73 70 0,-76-83 241,78 55 0,-97-78 0,1-1 0,1-1 0,-1-1 0,1 0 0,1-1 0,-1-1 0,1 0 0,19 2 0,-26-6 2,-1-1 0,0-1-1,0 0 1,0 0 0,0-1-1,0 0 1,0-1 0,0 0 0,0-1-1,0 0 1,16-8 0,-9 3 155,-1-1 0,-1-1 0,1-1 0,-1-1 0,18-18 0,-24 22-157,-1 0 0,0 0 0,18-11 0,-24 17 0,1 1 0,0-1 0,-1 1 0,1 0 0,0-1 0,0 1 0,0 1 0,0-1 0,0 0 0,0 1 0,0 0 0,1-1 0,-1 1 0,0 0 0,3 1 0,1 1 0,-1-1 0,0 1 0,0 0 0,0 1 0,-1 0 0,1 0 0,-1 0 0,1 0 0,6 7 0,4 4 0,21 22 0,-34-32 0,50 56 0,71 105 0,-119-157 0,-4-6 0,0 0 0,0 0 0,0-1 0,0 1 0,1 0 0,-1 0 0,1-1 0,-1 1 0,1 0 0,0-1 0,2 2 0,-4-3 0,1 0 0,-1-1 0,0 1 0,0 0 0,1-1 0,-1 1 0,0 0 0,0-1 0,1 1 0,-1 0 0,0-1 0,0 1 0,0-1 0,0 1 0,0 0 0,0-1 0,0 1 0,0-1 0,0 1 0,0-1 0,0 1 0,0 0 0,0-1 0,0 1 0,0-1 0,-8-162 0,2 76 0,3 37 0,-2-72 0,5 88 0,7-52 0,-5 71-151,1 0-1,1 1 0,0 0 0,1 0 1,1 0-1,0 0 0,1 1 1,15-23-1,20-17-6667,-42 53 6811</inkml:trace>
</inkml:ink>
</file>

<file path=ppt/ink/ink1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5:47.5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374 1 24575,'-18'0'0,"0"2"0,0 0 0,1 1 0,-1 0 0,1 2 0,-1 0 0,1 1 0,1 1 0,-1 0 0,1 1 0,1 1 0,-1 0 0,2 1 0,-27 23 0,31-23 0,1 0 0,0 1 0,0 0 0,1 0 0,1 1 0,0 0 0,0 0 0,1 1 0,-4 14 0,6-16 0,1 0 0,0 1 0,1-1 0,0 0 0,1 1 0,1-1 0,-1 1 0,2-1 0,0 1 0,0-1 0,5 18 0,-3-17-10,2 1 0,0-1 0,0 0 0,1 0 0,1 0 0,0-1 0,9 12 0,-3-8 50,0-1 0,1 0 0,0-1 0,21 15 0,-4-7-337,1-1 0,1-2 0,1-2 0,53 19 0,4-5-6529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7:49.1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24575,'4'1'0,"1"1"0,-1 1 0,0 0 0,0 0 0,0 0 0,-1 0 0,1 1 0,-1 0 0,0-1 0,0 1 0,4 7 0,2 1 0,204 254-671,-66-84 7,57 77 655,205 255-1124,-369-465-4581</inkml:trace>
</inkml:ink>
</file>

<file path=ppt/ink/ink1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5:48.3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931 49 24575,'-11'-6'0,"2"2"0,0 1 0,0 1 0,0-1 0,-12 0 0,17 2 0,-100-13 0,1 5 0,-175 6 0,228 5 0,0 2 0,1 3 0,-1 2 0,-60 19 0,110-28 0,-33 12 0,30-10 0,0-1 0,1 1 0,-1-1 0,1 1 0,0 0 0,-1-1 0,1 1 0,-4 5 0,6-6 0,-1 0 0,0 0 0,1 0 0,-1 0 0,1 0 0,-1 0 0,1 0 0,0 1 0,0-1 0,-1 0 0,1 0 0,0 0 0,0 1 0,0-1 0,0 0 0,0 0 0,0 1 0,0-1 0,1 0 0,-1 0 0,0 0 0,1 0 0,-1 1 0,1-1 0,-1 0 0,1 0 0,0 0 0,-1 0 0,1 0 0,0 0 0,0 0 0,0 0 0,-1-1 0,3 2 0,2 3 0,0-2 0,0 1 0,0 0 0,1-1 0,7 4 0,-4-4 0,0 1 0,0-2 0,0 1 0,0-1 0,1 0 0,15 0 0,-21-1 0,0-1 0,0 0 0,0 0 0,-1-1 0,1 1 0,0-1 0,0 0 0,-1 0 0,1 0 0,0 0 0,-1-1 0,1 1 0,-1-1 0,0 0 0,0 0 0,1 0 0,-1-1 0,-1 1 0,5-5 0,-4 4 0,-3 3 0,0-1 0,1 1 0,-1-1 0,0 1 0,1-1 0,-1 1 0,1-1 0,-1 1 0,1-1 0,-1 1 0,1-1 0,-1 1 0,2-1 0,12 3 0,171 57 0,12 3 0,-164-54 0,-1-1 0,1-2 0,0-2 0,41 0 0,-62-4 0,1 1 0,-1-2 0,0 0 0,0 0 0,0-2 0,0 1 0,0-1 0,12-7 0,-19 9 0,-1-1 0,1 0 0,-1 0 0,1 0 0,-1-1 0,0 1 0,-1-1 0,1 0 0,3-5 0,-5 6 0,0-1 0,0 0 0,0 1 0,-1-1 0,1 0 0,-1 0 0,0 0 0,0 0 0,0 0 0,-1 0 0,1 0 0,-1 0 0,0-5 0,-1 3 0,0-1 0,0 1 0,-1 0 0,1 0 0,-1 0 0,0 0 0,-1 0 0,0 0 0,-6-9 0,4 8 0,0-1 0,-1 1 0,0 0 0,-1 0 0,-13-11 0,19 18 0,1-1 0,-1 1 0,1-1 0,-1 1 0,0 0 0,1-1 0,-1 1 0,0-1 0,1 1 0,-1 0 0,0 0 0,0-1 0,1 1 0,-1 0 0,0 0 0,-1 0 0,2 0 0,-1 1 0,1-1 0,-1 1 0,1-1 0,-1 1 0,1-1 0,0 1 0,-1-1 0,1 1 0,-1-1 0,1 1 0,0-1 0,0 1 0,-1 0 0,1-1 0,0 1 0,0 0 0,0-1 0,0 1 0,0-1 0,0 1 0,0 0 0,0-1 0,0 2 0,0 15 0,0 0 0,1 0 0,1 0 0,7 29 0,-5-27 0,24 108-331,42 164-1335,67 301 1677,-122-519-74,38 174-1175,-40-194-3666</inkml:trace>
</inkml:ink>
</file>

<file path=ppt/ink/ink1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5:48.7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208 0 24575,'5'1'0,"0"-1"0,0 1 0,0 0 0,0 0 0,0 1 0,0 0 0,-1-1 0,1 2 0,0-1 0,-1 0 0,0 1 0,1 0 0,-1 0 0,0 0 0,0 1 0,-1-1 0,6 7 0,-1 0 0,0 0 0,-1 1 0,0 0 0,-1 0 0,9 22 0,-11-24 0,-1 0 0,-1 0 0,1 1 0,-1-1 0,-1 0 0,0 1 0,0 17 0,-2-20 0,1-1 0,-1 0 0,-1 0 0,1 0 0,-1 0 0,0 0 0,0 0 0,-1 0 0,1-1 0,-2 1 0,1-1 0,0 0 0,-5 6 0,-3 0 14,1-1-1,-2 0 0,1 0 0,-1-1 1,-1-1-1,0 0 0,0 0 1,-23 8-1,-1-2-508,-1-1 0,-40 7 0,34-10-6331</inkml:trace>
</inkml:ink>
</file>

<file path=ppt/ink/ink1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5:49.2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589 254 24575,'-7'-14'0,"-2"0"0,-1 0 0,0 1 0,-1 0 0,-1 1 0,0 0 0,0 1 0,-1 0 0,-21-13 0,6 7 0,-1 1 0,-1 1 0,-41-14 0,43 18 0,-58-11 0,74 20 0,0 0 0,-1 1 0,1 1 0,-1-1 0,1 2 0,-1 0 0,-16 4 0,23-4 0,1 1 0,-1-1 0,1 1 0,0 1 0,0-1 0,-7 5 0,10-6 0,0 1 0,0 0 0,0-1 0,0 1 0,0 0 0,1 0 0,-1 0 0,1 0 0,-1 0 0,1 0 0,0 0 0,0 1 0,0-1 0,0 0 0,0 1 0,-1 3 0,2-2 0,0 0 0,0 0 0,0 0 0,0-1 0,0 1 0,1 0 0,0 0 0,-1 0 0,3 4 0,1 2 0,1 1 0,5 9 0,6 7 0,0-2 0,2 0 0,29 31 0,-12-19 0,50 41 0,-73-68 0,0-1 0,17 10 0,-29-19 0,1 1 0,0-1 0,0 1 0,-1-1 0,1 0 0,0 1 0,0-1 0,0 0 0,0 0 0,0 1 0,-1-1 0,1 0 0,0 0 0,0 0 0,0 0 0,0 0 0,0 0 0,1-1 0,-2 1 0,1 0 0,-1-1 0,0 1 0,1 0 0,-1-1 0,0 1 0,1 0 0,-1-1 0,0 1 0,1-1 0,-1 1 0,0-1 0,0 1 0,1 0 0,-1-1 0,0 1 0,0-1 0,0 1 0,0-1 0,0 1 0,0-1 0,1 0 0,-1-3 0,-1 0 0,1-1 0,-1 1 0,1 0 0,-3-8 0,3 12 0,-1 0 0,1 0 0,0 0 0,0 0 0,0 0 0,0 0 0,0-1 0,0 1 0,0 0 0,0 0 0,0 0 0,0 0 0,0 0 0,0 0 0,0-1 0,0 1 0,0 0 0,0 0 0,0 0 0,0 0 0,0 0 0,0 0 0,0-1 0,0 1 0,0 0 0,0 0 0,1 0 0,-1 0 0,0 0 0,0 0 0,0 0 0,0-1 0,0 1 0,0 0 0,0 0 0,0 0 0,0 0 0,1 0 0,-1 0 0,0 0 0,0 0 0,7 1 0,12 8 0,-17-8 0,291 140-1365,-226-113-5461</inkml:trace>
</inkml:ink>
</file>

<file path=ppt/ink/ink1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5:49.5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429 1 24575,'-5'0'0,"-1"1"0,0 0 0,1 1 0,0-1 0,-1 1 0,1 0 0,0 1 0,0-1 0,0 1 0,-5 3 0,1 0 0,-288 186 0,291-188 0,0 0 0,0 0 0,1 0 0,-1 1 0,1-1 0,0 1 0,0 0 0,-5 8 0,9-12 0,1 0 0,-1 0 0,0 0 0,1 0 0,-1 1 0,1-1 0,0 0 0,-1 0 0,1 1 0,0-1 0,0 0 0,0 0 0,0 1 0,0-1 0,0 0 0,0 1 0,0 1 0,1-1 0,0-1 0,0 1 0,0 0 0,0 0 0,0-1 0,0 1 0,0 0 0,0-1 0,1 1 0,-1-1 0,1 0 0,1 2 0,5 3 0,0-1 0,1 1 0,0-2 0,17 8 0,44 10 0,22 1-1365,-5-6-5461</inkml:trace>
</inkml:ink>
</file>

<file path=ppt/ink/ink1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5:49.9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24575,'0'0'0,"2"0"0,4 4 0,6 7 0,7 13 0,9 17 0,9 17 0,7 13 0,5 0 0,2-5 0,7-6 0,1-10 0,-10-13-8191</inkml:trace>
</inkml:ink>
</file>

<file path=ppt/ink/ink1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5:50.2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1 0,5 13 0,10 24 0,12 33 0,13 38 0,7 33 0,1 19-1803,-4 8 1803,-3 3 0,-7-10 0,-9-18 0,-11-25-674,-10-26 674,-5-26 0,-3-24-5714</inkml:trace>
</inkml:ink>
</file>

<file path=ppt/ink/ink1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5:50.6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0 245 24575,'2'-2'0,"0"1"0,0-1 0,0 1 0,1 0 0,-1 0 0,0 0 0,1 0 0,-1 0 0,0 1 0,4-2 0,-1 1 0,40-10 0,1 2 0,53-3 0,95 2 0,-88 9 0,62-3 0,-129 2 0,0-3 0,47-11 0,-72 12 0,0 0 0,0-1 0,-1 0 0,1-1 0,-2-1 0,1 0 0,-1 0 0,0-1 0,0-1 0,-1 0 0,0-1 0,-1 0 0,0 0 0,10-14 0,-15 16 0,-3 6 0,0-1 0,0 0 0,0 0 0,0 1 0,1-1 0,-1 1 0,1-1 0,-1 1 0,5-2 0,-6 4 0,-1-1 0,1 1 0,-1 0 0,1 0 0,-1 0 0,1 0 0,-1 0 0,1 0 0,-1 0 0,1 0 0,-1 0 0,1 1 0,-1-1 0,1 0 0,-1 0 0,1 0 0,-1 1 0,1-1 0,-1 0 0,1 0 0,-1 1 0,0-1 0,1 0 0,-1 1 0,1-1 0,-1 1 0,0-1 0,1 0 0,-1 1 0,0-1 0,0 1 0,1-1 0,-1 1 0,0-1 0,0 1 0,0-1 0,1 1 0,6 24 0,-1 18 0,-1 1 0,-1 62 0,-4-59 0,5 214-1131,6 203 1066,19-2-1550,-24-397-3765</inkml:trace>
</inkml:ink>
</file>

<file path=ppt/ink/ink1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5:51.0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0,0 0 0,3 6 0,12 9 0,8 8 0,1 0-8191</inkml:trace>
</inkml:ink>
</file>

<file path=ppt/ink/ink1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5:54.6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91 81 24575,'-83'0'0,"76"-1"0,7 1 0,0 0 0,0 0 0,0 0 0,0 0 0,-1 0 0,1 0 0,0 0 0,0 0 0,0 0 0,0 0 0,0 0 0,0 0 0,0 0 0,0 0 0,0 0 0,0 0 0,0 0 0,0 0 0,0 0 0,0 0 0,0 0 0,0 0 0,0 0 0,0 0 0,0 0 0,0 0 0,0 0 0,0 0 0,0-1 0,0 1 0,0 0 0,0 0 0,0 0 0,0 0 0,0 0 0,0 0 0,0 0 0,0 0 0,0 0 0,0 0 0,0 0 0,0 0 0,0 0 0,0 0 0,0 0 0,0 0 0,0 0 0,0 0 0,0 0 0,0 0 0,0 0 0,0 0 0,0 0 0,0 0 0,0 0 0,0 0 0,0 0 0,1 0 0,-1 0 0,0 0 0,0 0 0,0 0 0,0 0 0,0 0 0,0 0 0,0 0 0,0 0 0,0 0 0,0 0 0,16-5 0,89-9 0,-78 12 0,104-10 0,46-1-449,936-20-1797,-943 35 2098,-165-2 135,89 1-349,106 17 0,-161-10-406,-18-1-3075</inkml:trace>
</inkml:ink>
</file>

<file path=ppt/ink/ink1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5:55.0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0 128 24575,'0'0'0,"8"-2"0,28-1 0,66 3 0,77 2 0,64 2-4328,50-2 4328,23-15-2830,-8-21 2830,-46-9 0,-69 2-1033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7:49.5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24575,'0'0'0,"0"2"0,3 7 0,11 12 0,23 21 0,30 25 0,20 24 0,13 15-1250,7 14 1250,3 8 0,-3 2 0,-13-6 0,-18-17 0,-21-27-6941</inkml:trace>
</inkml:ink>
</file>

<file path=ppt/ink/ink1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5:55.3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24575,'11'0'0,"0"0"0,0 1 0,0 0 0,0 1 0,1 0 0,-1 1 0,14 5 0,86 36 0,43 40-600,23 42-1799,-111-70 2067,-3 3 0,-2 2-1,-3 3 1,-3 3-1,73 116 1,-92-123 195,-2 1 0,-4 2 0,-2 1 1,-3 1-1,-2 1 0,-4 1 0,15 99 0,-25-95-1,-4 0 0,-3 1 0,-13 130 0,-2-111-256,-4 1 0,-41 129-1,15-97-157,-69 138 0,-83 98 237,130-254 1366</inkml:trace>
</inkml:ink>
</file>

<file path=ppt/ink/ink1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5:55.6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546 2242 24575,'-3'-6'0,"-79"-129"-529,6-4-1,6-3 1,-51-151-1,76 160 1,6-3-1,6-1 1,-25-223-1,40 116 277,17 194 97,3-1-1,13-88 1,-11 120 133,0 1 0,1 0 0,1 0 1,1 1-1,0 0 0,14-23 0,-15 30 15,1 1 1,0-1-1,0 1 0,1 1 0,1-1 0,-1 1 0,1 1 1,0 0-1,1 0 0,0 1 0,12-6 0,-11 7 8,1 0 0,-1 1 0,1 1 0,0 0 0,0 0 0,1 1 0,-1 1 0,0 0 0,1 1 0,-1 0 0,1 1 0,-1 0 0,14 4 0,1 2 28,-1 0-1,-1 2 1,1 1 0,-2 1-1,26 15 1,-8-1-24,-1 3 0,-1 1 1,-1 1-1,39 41 0,-11 0-110,68 90 0,-11 9 90,-7 4 1,136 275 0,-124-164 3,-95-197-2,27 116-1,-45-128-395,-9-23-2047</inkml:trace>
</inkml:ink>
</file>

<file path=ppt/ink/ink1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5:56.0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0 640 24575,'0'0'0,"0"0"0,2-2 0,9-5 0,16-6 0,32-13 0,39-13 0,42-12 0,38-6-2233,31-5 2233,20-7 0,13-15-3126,28-32 3126,-32 3-2832</inkml:trace>
</inkml:ink>
</file>

<file path=ppt/ink/ink1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5:56.3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24575,'1'6'0,"1"5"0,1 0 0,9 21 0,-10-26 0,31 73 0,24 45 0,19 42-472,12 35-1417,118 310 322,57 130-757,-189-487 1463,-51-110 742,2 0-1,37 48 0,-26-50-599</inkml:trace>
  <inkml:trace contextRef="#ctx0" brushRef="#br0" timeOffset="1">594 1 24575,'0'0'0,"0"2"0,2 14 0,10 27 0,24 48 0,29 57 0,20 54-3562,13 38 3562,13 23-2682,12 7 2682,4-18 0,-1-28 0,-11-40 0,-26-51-1947</inkml:trace>
</inkml:ink>
</file>

<file path=ppt/ink/ink1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5:57.3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845 0 24575,'-11'1'0,"3"1"0,1 0 0,-1 1 0,1 0 0,-1 0 0,-10 7 0,-4 1 0,-60 32-350,2 4 0,-108 83 0,140-91 267,2 1 0,1 2 1,3 3-1,-67 88 0,86-99 83,-24 47 0,38-63 0,1 1 0,1 0 0,1 0 0,-6 29 0,10-42 0,1 0 0,1-1 0,-1 1 0,1 0 0,0-1 0,1 1 0,-1 0 0,3 9 0,-2-13 0,0 1 0,0-1 0,0 1 0,0-1 0,0 0 0,1 1 0,-1-1 0,1 0 0,0 0 0,0 0 0,0 0 0,0 0 0,0-1 0,0 1 0,0-1 0,0 1 0,1-1 0,-1 0 0,5 2 0,3 1 125,1-1-1,-1-1 1,1 0 0,0 0-1,0-1 1,19 0-1,69-10 485,-97 8-626,152-26 17,54-7 0,-184 32 0,-1 1 0,0 2 0,0 0 0,0 1 0,0 1 0,44 13 0,-53-11-1,0 0-1,-1 1 0,0 1 0,-1 0 1,1 0-1,-1 1 0,16 15 0,-14-10-83,0 1-1,-1 0 1,-1 1-1,-1 1 1,11 17-1,-3 4-160,-1 0-1,-2 1 1,-2 0 0,18 76-1,5 108-1638,-25-96 1100,-6 2 0,-6-1 0,-32 249 0,14-267 424,-5 0 0,-4-2 0,-6-1 0,-84 189 0,34-144 92,58-111 285,-48 55 0,58-78 271,-1 0-1,0-1 1,-2-1 0,0-1 0,-20 12 0,28-20-41,0 0 1,-17 6 0,23-11-62,1 1 1,0-1-1,-1-1 0,1 1 1,-1 0-1,1-1 1,-1 0-1,1 0 1,-1 0-1,1 0 0,-6-1 1,7 0-129,0 0-1,0 1 1,0-1 0,1 0 0,-1 0-1,0 0 1,1 0 0,-1 0 0,1 0-1,-1 0 1,1-1 0,-1 1-1,1-1 1,0 1 0,0-1 0,0 1-1,0-1 1,0 0 0,0 1 0,0-1-1,0-2 1,-1-3 209,0-1 0,1 1 0,-1 0 0,1-14 0,1-5-60,6-47-1,21-71-399,24-44-581,28-37 2,57-123-871,42-113 389,-15-24 1303,-40-7-287,-98 332-525,-20 115 701,-2-1-1,-4-69 0,0 112 66,-4-39 525,5 38-413,-1 0-1,0 0 1,-1 0-1,1 1 1,-1-1-1,1 0 1,-4-4-1,5 7-80,0 1 1,-1 0-1,1-1 0,0 1 0,0-1 0,-1 1 0,1 0 0,0-1 0,0 1 0,-1 0 0,1-1 0,0 1 0,-1 0 0,1 0 0,0-1 0,-1 1 0,1 0 0,0 0 0,-1 0 1,1-1-1,-1 1 0,1 0 0,-1 0 0,1 0 0,0 0 0,-1 0 0,1 0 0,-1 0 0,1 0 0,-1 0 0,1 0 0,0 0 0,-1 0 0,1 0 0,-2 1 0,1-1 118,1 1 0,-1 0 0,0 0-1,0 0 1,0 0 0,1 1 0,-1-1-1,0 0 1,1 0 0,-1 0 0,1 0 0,0 1-1,-1 1 1,-1 10 91,0-1 0,1 1-1,0 0 1,1 0 0,1 0-1,0 0 1,5 23 0,2-2-200,0 0 1,3 0-1,20 46 0,61 93-1091,-46-99 927,70 85 1,-78-114 101,2-1 1,82 68 0,-102-95-20,0-2 1,2-1-1,0 0 0,0-2 1,42 17-1,-53-25 26,0-1 1,-1 0-1,1-1 0,0-1 0,0 1 1,20-2-1,-23 0 10,0-1-1,0 0 1,0-1 0,0 0 0,-1 0-1,1-1 1,-1 0 0,0 0 0,1-1-1,8-6 1,-3 1 89,0-1 0,-1-1 0,-1 0-1,0 0 1,0-1 0,15-24 0,46-87 856,-46 73-757,-14 29-132,19-34-27,-26 48-26,0 0-1,1-1 1,0 2-1,12-12 0,-16 16 1,1 0 0,0 0 0,-1 0 0,1 1 0,0-1 0,0 1 0,1-1 0,-1 1 0,0 0 0,0 0 0,1 1 0,-1-1 0,0 1 0,6-1 0,-4 2 0,0-1 0,-1 1 0,1 0 0,0 0 0,0 0 0,0 1 0,-1 0 0,9 4 0,2 3 0,-1 1 0,0 0 0,-1 1 0,17 18 0,80 94 0,-74-80 0,-35-42 0,2 3 0,0-1 0,0 1 0,0-1 0,1 0 0,5 4 0,-8-7 0,-1 1 0,1-1 0,0 1 0,0-1 0,0 0 0,0 1 0,0-1 0,0 0 0,0 0 0,0 0 0,0 1 0,0-1 0,1 0 0,-1-1 0,0 1 0,0 0 0,0 0 0,0 0 0,0-1 0,0 1 0,0 0 0,0-1 0,-1 1 0,1-1 0,0 1 0,0-1 0,0 1 0,0-1 0,0-1 0,5-2 0,-2-1 0,1 0 0,-1-1 0,1 1 0,5-12 0,15-34 0,-16 32 0,2-5 0,28-56 0,-30 63 0,1 0 0,21-25 0,-26 35 0,1 0 0,1 1 0,-1 0 0,1 0 0,0 1 0,1 0 0,12-7 0,-14 9 0,0 1 0,1 0 0,-1 0 0,1 0 0,-1 1 0,1-1 0,0 2 0,0-1 0,-1 1 0,1 0 0,9 1 0,-6 1 0,1 0 0,-1 1 0,0 0 0,0 1 0,0 0 0,0 0 0,-1 1 0,1 0 0,-1 1 0,12 10 0,0 1 0,-2 1 0,0 0 0,18 26 0,2 6-210,-2 3 0,55 107 0,-52-76-521,39 118 0,-49-110-5368</inkml:trace>
</inkml:ink>
</file>

<file path=ppt/ink/ink1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5:57.9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531 289 24575,'0'-11'0,"-1"0"0,-1 0 0,0 0 0,0 0 0,-1 0 0,0 1 0,-1-1 0,0 1 0,-1 0 0,0 0 0,-1 0 0,0 1 0,0 0 0,-1 0 0,0 1 0,0-1 0,-1 1 0,0 1 0,-1 0 0,0 0 0,-17-10 0,5 5 0,-1 1 0,0 1 0,-1 1 0,-24-6 0,33 11 0,-2 1 0,1 0 0,0 1 0,0 1 0,-1 0 0,1 1 0,-23 3 0,32-3 0,0 2 0,0-1 0,0 0 0,1 1 0,-1 0 0,1 1 0,-1-1 0,1 1 0,0 0 0,0 0 0,0 1 0,0-1 0,1 1 0,-1 0 0,1 0 0,0 1 0,0-1 0,1 1 0,-1 0 0,1 0 0,0 0 0,0 0 0,1 1 0,0-1 0,0 1 0,0 0 0,0-1 0,1 1 0,0 0 0,0 8 0,0-2 2,2 0-1,-1 0 0,2 0 1,-1-1-1,2 1 0,-1 0 1,2-1-1,-1 1 0,2-1 1,9 18-1,-2-8-47,1 0 0,1-1-1,0 0 1,25 24 0,-11-16-42,1-2 1,1-1-1,1-1 0,1-1 0,1-2 0,1-2 1,40 17-1,-40-21 41,1-3-1,0 0 1,1-3 0,0 0 0,1-3-1,-1-1 1,63 0 0,-48-7 20,0-2 0,0-3 0,-1-2 1,0-2-1,0-2 0,-1-3 0,68-31 1,-94 36 26,-7 4 0,25-10 0,-39 17 39,0-1 1,0 1 0,0-1 0,0 1-1,1 0 1,-1 0 0,0 0 0,0 0 0,1 0-1,-1 0 1,0 0 0,0 1 0,0-1-1,0 1 1,1 0 0,-1 0 0,0 0-1,0 0 1,0 0 0,3 2 0,0 2 41,1 0-1,-1 0 1,-1 1 0,1-1 0,4 10 0,67 107 119,-45-68-204,3-2 1,41 49 0,-73-98 3,6 7 0,1 0 0,1 0 0,15 12 0,-22-20 0,-1-1 0,1 1 0,-1 0 0,1-1 0,0 1 0,0-1 0,-1 0 0,1 0 0,0 0 0,0 0 0,0-1 0,0 1 0,0-1 0,1 0 0,-1 0 0,0 0 0,0 0 0,0 0 0,0-1 0,0 1 0,3-2 0,-2 0 0,0 0 0,1 0 0,-2 0 0,1-1 0,0 0 0,0 1 0,-1-1 0,0-1 0,1 1 0,3-6 0,1-2 0,0-1 0,9-19 0,1-6-28,23-77 0,1-44-582,-36 132 441,15-62 12,40-144 147,-54 211 63,15-35-1,-19 50-196,1 0-1,-1 0 0,1 0 0,1 0 0,-1 1 0,1-1 1,0 1-1,11-9 0,10-1-5846</inkml:trace>
</inkml:ink>
</file>

<file path=ppt/ink/ink1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5:58.4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984 213 24575,'-15'-12'0,"3"1"0,-10-4 3,0 2-1,-1 1 1,-46-18-1,23 14-73,-57-11 0,52 17-36,0 2 0,0 2-1,-67 2 1,80 5 69,-1 2-1,1 1 1,0 2-1,1 2 1,-40 13-1,9 5 39,60-22 0,-1 1 0,1 0 0,0 0 0,0 1 0,-9 8 0,16-14-1,1 1 0,-1-1 0,1 1 0,-1-1 0,1 1 0,-1 0 0,1-1 0,-1 1 0,1 0 0,-1-1 0,1 1 0,0 0 0,-1 0 0,1-1 0,0 3 0,0-3 0,0 0 1,0 1-1,0-1 0,0 0 1,0 0-1,0 1 1,0-1-1,1 0 0,-1 0 1,0 1-1,0-1 1,0 0-1,1 0 0,-1 1 1,0-1-1,0 0 1,1 0-1,-1 0 1,0 1-1,0-1 0,1 0 1,-1 0-1,0 0 1,0 0-1,1 0 0,-1 0 1,1 0-1,2 1 29,1-1-1,-1 1 1,1-1-1,0 0 1,6-1-1,21-4 207,0-2 0,37-12-1,60-28-274,-17-3 41,-51 22 0,-52 25 0,0-1 0,0 1 0,0 1 0,0 0 0,11-2 0,-15 4 0,1-1 0,-1 1 0,1 1 0,-1-1 0,1 1 0,-1-1 0,1 1 0,-1 1 0,0-1 0,1 0 0,5 4 0,1 1 0,-1 1 0,0-1 0,0 2 0,-1-1 0,0 1 0,10 12 0,46 60 0,-64-79 0,179 273 95,-85-124-1555,-53-86-5366</inkml:trace>
</inkml:ink>
</file>

<file path=ppt/ink/ink1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5:58.7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24575,'50'111'0,"-4"-7"0,14 35-446,332 790-3481,-382-904 3915,141 361-1090,-140-354 950,-2 1 0,8 50 0,-13-40-2096</inkml:trace>
</inkml:ink>
</file>

<file path=ppt/ink/ink1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5:59.4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0 436 24575,'8'-3'0,"65"-30"0,107-31 0,-109 44 0,72-9 0,-108 24 0,0 2 0,0 1 0,1 1 0,42 6 0,-64-3 0,-1 0 0,0 1 0,0 0 0,0 1 0,0 1 0,0 0 0,-1 0 0,0 1 0,0 1 0,-1 0 0,1 1 0,-1 0 0,15 15 0,-1 6 0,41 56 0,-19-20 0,-7-16 0,84 80 0,-94-102 0,2-1 0,1-2 0,67 39 0,-86-56 0,-1-1 0,1 0 0,1-1 0,17 5 0,-26-9 0,-1 0 0,0-1 0,1 0 0,-1 1 0,1-1 0,7-2 0,-10 2 0,0-1 0,0 0 0,0 0 0,0 0 0,0 0 0,-1 0 0,1-1 0,0 1 0,-1-1 0,1 0 0,-1 0 0,4-3 0,-4 3 0,0-1 0,0 1 0,0-1 0,0 1 0,-1-1 0,1 0 0,-1 0 0,0 0 0,1 0 0,-1 0 0,-1 0 0,2-4 0,-1 1 0,-1 1 0,0 0 0,0-1 0,0 1 0,-1 0 0,-2-11 0,0 5 0,0 1 0,-1-1 0,0 1 0,-1 0 0,0 0 0,-12-15 0,2 5 0,-1 2 0,-1 0 0,-1 1 0,-1 0 0,-33-22 0,-111-58 0,99 64 0,58 29 0,6 1 0,15 2 0,67 1 0,0 4 0,0 4 0,-1 3 0,89 25 0,-118-23 0,-2 2 0,0 3 0,81 41 0,-126-57 0,2 2 0,0 0 0,0 0 0,0 1 0,0-1 0,-1 2 0,8 6 0,-14-11 0,-3-3 0,-7-7 0,7 3 0,0 0 0,0 0 0,0 0 0,1-1 0,0 1 0,0-1 0,1 1 0,-2-14 0,2 1 0,1-39 0,2 34 0,1 0 0,1 1 0,1-1 0,14-41 0,-13 49 0,1 1 0,1 0 0,0 0 0,1 0 0,0 1 0,1 1 0,1 0 0,17-17 0,4 2-682,54-36-1,53-25-6143</inkml:trace>
</inkml:ink>
</file>

<file path=ppt/ink/ink1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5:59.8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 0 24575,'-1'0'0,"-1"0"0,1 1 0,0-1 0,0 0 0,-1 0 0,1 1 0,0-1 0,0 1 0,0-1 0,0 1 0,0 0 0,0-1 0,0 1 0,0 0 0,0 0 0,0 0 0,0-1 0,0 1 0,0 0 0,-1 2 0,0 1 0,0 0 0,0 0 0,0 0 0,-2 7 0,1 0 0,1 0 0,0-1 0,0 1 0,2 0 0,-1 0 0,1 0 0,1 0 0,0 0 0,1 0 0,0-1 0,6 20 0,1-1 0,2-2 0,1 1 0,19 31 0,4-2-119,2-2 0,59 67-1,102 91-237,-188-203 357,-7-8 0,0 1 0,0 0 0,0 0 0,0 0 0,-1 0 0,1 1 0,-1-1 0,0 1 0,2 5 0,-3-9 0,-1 1 0,0 0 0,0-1 0,0 1 0,0-1 0,0 1 0,0-1 0,-1 1 0,1 0 0,0-1 0,0 1 0,0-1 0,0 1 0,-1-1 0,1 1 0,0-1 0,0 1 0,-1-1 0,1 1 0,0-1 0,-1 1 0,1-1 0,-1 0 0,1 1 0,0-1 0,-1 1 0,1-1 0,-1 0 0,1 0 0,-1 1 0,0-1 0,-21 7 0,20-6 0,-30 5 178,-54 4 1,-33-5 179,109-5-358,-21 0 0,30 0 0,-1 0 0,1 0 0,-1-1 0,1 1 0,-1 0 0,1-1 0,0 1 0,-1-1 0,1 1 0,0-1 0,-1 0 0,1 1 0,0-1 0,0 0 0,-2-1 0,3 1-44,0 1 0,0 0 0,0-1 0,-1 1 0,1 0 0,0-1 0,0 1 0,0 0 0,0-1 0,0 1 0,0-1 0,0 1 0,0 0 0,0-1 0,0 1 0,0 0 0,0-1 0,0 1-1,0-1 1,0 1 0,0 0 0,1-1 0,-1 1 0,0 0 0,0-1 0,0 1 0,1 0 0,-1-1 0,0 1 0,1-1 0,12-11-6782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7:49.9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1103 24575,'0'0'0,"2"-1"0,6-11 0,17-22 0,23-30 0,21-34 0,25-56 0,-2-3-8191</inkml:trace>
  <inkml:trace contextRef="#ctx0" brushRef="#br0" timeOffset="1">1491 0 24575,'0'2'0,"0"-1"0,1 0 0,-1 1 0,1-1 0,-1 0 0,1 0 0,0 0 0,0 0 0,-1 0 0,1 0 0,0 0 0,2 2 0,1 2 0,18 21 0,2 0 0,36 29 0,60 37 0,-84-67 0,65 33 0,-80-48 0,-1-1 0,2-1 0,-1 0 0,1-2 0,24 3 0,-37-7 0,0-1 0,-1-1 0,1 0 0,0 0 0,0-1 0,0 0 0,0 0 0,0-1 0,0 0 0,-1-1 0,15-6 0,-14 4 0,0 0 0,0 0 0,-1-1 0,0-1 0,0 1 0,0-1 0,-1-1 0,0 1 0,12-17 0,-2-3-455,-1-1 0,19-44 0,-11 13-6371</inkml:trace>
</inkml:ink>
</file>

<file path=ppt/ink/ink1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6:00.2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24575,'1'4'0,"3"6"0,8 16 0,2-1 0,28 64 0,22 48-575,17 46-1726,409 1066-1573,-380-943 5247,-105-295-637,-5-11-716,0 0 1,1 0-1,-1 0 1,0 0 0,0 0-1,0 0 1,0 1-1,0-1 1,0 0-1,0 0 1,0 0 0,0 0-1,0 0 1,0 0-1,0 0 1,0 0-1,0 0 1,0 0 0,1 0-1,-1 0 1,0 0-1,0 0 1,0 0-1,0 0 1,0 0 0,0 0-1,0 0 1,0 0-1,0 0 1,0 0-1,0 0 1,0 0 0,1 0-1,-1 0 1,0 0-1,0 0 1,0 0-1,0-1 1,0 1 0,0 0-1,0 0 1,0 0-1,0 0 1,0 0-1,0 0 1,0 0 0,0 0-1,0 0 1,0 0-1,0 0 1,0 0-1,0 0 1,0 0 0,0-1-1,0 1 1,0 0-1,0 0 1,0 0-1,0 0 1,0 0 0,0 0-1,2-23 1968,-2 13-2219,6-72 768,3 0-1,32-131 0,-40 211-536,4-19 0,1 1 0,13-30 0,-17 45 0,1 0 0,0 0 0,0 0 0,0 1 0,0-1 0,1 1 0,0 0 0,0-1 0,0 2 0,0-1 0,1 0 0,-1 1 0,1 0 0,7-3 0,-5 3 0,-1 1 0,1 0 0,0 1 0,0-1 0,0 1 0,0 1 0,0-1 0,0 1 0,0 1 0,0-1 0,0 1 0,-1 0 0,12 4 0,-1 0 0,-1 1 0,0 1 0,-1 0 0,24 15 0,-12-4 0,-1 2 0,0 1 0,-1 1 0,-2 1 0,40 49 0,-21-14 0,58 102 0,-39-44-1365,-44-80-5461</inkml:trace>
</inkml:ink>
</file>

<file path=ppt/ink/ink1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6:00.7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454 32 24575,'14'0'0,"-10"0"0,12 0 0,-11-1 0,-8-1 0,-20-5 0,0 1 0,0 1 0,0 1 0,-1 0 0,0 2 0,0 1 0,1 1 0,-28 3 0,37-1 0,1 0 0,0 1 0,0 0 0,0 1 0,0 1 0,1 0 0,-1 1 0,1 0 0,1 0 0,-1 2 0,1-1 0,0 1 0,1 1 0,0 0 0,-16 19 0,20-21 0,1-1 0,1 2 0,-1-1 0,1 0 0,1 1 0,-1 0 0,1 0 0,1 0 0,-1 0 0,1 0 0,-1 10 0,3-13 0,0-1 0,0 1 0,0-1 0,0 1 0,1-1 0,0 1 0,-1-1 0,2 1 0,-1-1 0,0 0 0,1 1 0,0-1 0,0 0 0,0 0 0,1-1 0,-1 1 0,1 0 0,0-1 0,0 1 0,0-1 0,0 0 0,5 3 0,3 2 0,0-1 0,0-1 0,1 0 0,-1-1 0,1 0 0,1-1 0,-1 0 0,1-1 0,23 3 0,8-2 0,69-3 0,-54-2 0,-27 3 0,-1 2 0,0 0 0,50 16 0,1-1 0,74 3-1365,-91-16-5461</inkml:trace>
</inkml:ink>
</file>

<file path=ppt/ink/ink1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6:01.1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24575,'5'8'0,"17"31"4,-1 0-1,16 44 0,24 88-131,2 41-259,-2-5 184,-60-205 203,4 16 0,1-1 0,1 1 0,1-1 0,14 23 0,-21-38-1,0 0 0,1 0 1,0 0-1,-1 0 0,1 0 0,0 0 0,0-1 0,0 1 0,1-1 0,-1 1 0,0-1 0,0 0 0,1 0 0,-1 0 0,5 1 1,-3-1-2,-1-1 1,0 0 0,0 0 0,1 0-1,-1 0 1,0 0 0,0-1 0,0 0-1,1 1 1,-1-1 0,4-2 0,3-2 22,0-1 0,0 0 0,0 0 0,-1-1 0,0 0 0,10-10 0,3-6 85,-1-1 0,-1 0 0,-1-2 0,-2 0-1,27-52 1,51-151-151,-67 146-1320,-7 17-5461</inkml:trace>
</inkml:ink>
</file>

<file path=ppt/ink/ink1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6:01.4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36 260 24575,'5'0'0,"0"0"0,0-1 0,0 0 0,0 0 0,0 0 0,-1 0 0,1-1 0,0 0 0,6-3 0,-9 4 0,0 0 0,0-1 0,0 1 0,0 0 0,0-1 0,0 0 0,-1 1 0,1-1 0,-1 0 0,1 0 0,-1 1 0,0-1 0,0 0 0,0-1 0,0 1 0,0 0 0,0 0 0,0 0 0,-1 0 0,1-1 0,-1 1 0,1-3 0,-2-3 0,1 1 0,-1-1 0,-1 1 0,1 0 0,-1 0 0,-1-1 0,1 2 0,-6-12 0,-2 0 0,-22-32 0,24 40 0,0-1 0,-18-17 0,14 21 0,12 6 0,0 1 0,0 0 0,-1 0 0,1 0 0,0 0 0,0 0 0,0 0 0,0 0 0,-1 0 0,1 0 0,0 0 0,0 0 0,0 0 0,0 0 0,-1 0 0,1 0 0,0 0 0,0 0 0,0 0 0,0 0 0,0 1 0,-1-1 0,1 0 0,0 0 0,0 0 0,0 0 0,0 0 0,0 0 0,-1 0 0,1 9 0,2-1 0,1-1 0,-1 0 0,1 0 0,7 13 0,23 30 0,-24-38 0,69 88 0,-35-54-239,1-1 0,2-3 0,2-2 0,56 35 0,-41-35-60,2-2 1,1-4-1,75 28 0,38-2-668,-27-18-3867</inkml:trace>
</inkml:ink>
</file>

<file path=ppt/ink/ink1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6:01.8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677 39 24575,'-4'-3'0,"0"0"0,0 1 0,0 0 0,0 0 0,-1 0 0,1 0 0,-1 1 0,-8-2 0,7 1 0,-19-3 0,0 0 0,-1 2 0,0 0 0,-41 3 0,32 2 0,0 1 0,-64 16 0,80-14 0,1 1 0,0 0 0,0 2 0,0 0 0,1 1 0,0 0 0,1 2 0,0 0 0,-16 14 0,22-16 0,2 0 0,-1 0 0,1 1 0,1-1 0,0 2 0,0-1 0,1 1 0,0 0 0,1 1 0,0-1 0,1 1 0,1 0 0,-1 0 0,2 0 0,-2 15 0,3-10 0,1 1 0,0-1 0,1 1 0,1-1 0,1 0 0,1 0 0,0 0 0,1 0 0,14 31 0,-13-34 0,1-1 0,1 0 0,1 0 0,-1 0 0,2-1 0,0 0 0,0-1 0,1 0 0,0-1 0,1 0 0,21 13 0,-26-20 0,0 1 0,0-1 0,1 0 0,-1 0 0,1-1 0,0 0 0,0-1 0,0 1 0,13-1 0,4-1 0,44-6 0,-43 2 0,39 1 0,-51 4 0,1 0 0,-1 1 0,1 0 0,-1 1 0,0 1 0,0 1 0,26 11 0,-33-12 0,-1-1 0,0 1 0,0 0 0,0 1 0,-1 0 0,1 0 0,7 9 0,-10-9 0,0-1 0,0 1 0,0 0 0,-1 0 0,1 0 0,-1 0 0,0 0 0,-1 0 0,0 1 0,1-1 0,-1 8 0,0-5 0,-1 0 0,0 1 0,-1-1 0,0 1 0,-1-1 0,-3 13 0,0-5 0,-1 1 0,-11 20 0,-2-4-91,-1-1 0,-1 0 0,-2-2 0,-1-1 0,-51 49 0,18-27-153,-120 81 1,67-64 243,60-38 0,44-26-1193,14-6-4772</inkml:trace>
</inkml:ink>
</file>

<file path=ppt/ink/ink1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6:02.2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1344 0 24575,'-2'1'0,"-1"-1"0,1 1 0,0-1 0,0 1 0,-1 0 0,1 0 0,0 0 0,0 0 0,0 0 0,0 1 0,0-1 0,-3 3 0,-4 3 0,-102 82 0,92-73 0,-499 459-2006,420-376 2006,-270 257-2,348-337 0,6-5 1,-1 0 0,-1-2 0,0 0 0,-18 11-1,32-22 20,0 0-1,0 0 0,0 0 0,0-1 0,0 1 0,0 0 1,0-1-1,0 0 0,0 1 0,0-1 0,0 0 0,0 0 0,0 0 1,-4-1-1,4 1-103,0-1 0,1 0 0,-1 0 1,0 0-1,1 1 0,-1-2 0,1 1 1,-1 0-1,1 0 0,-1 0 0,1-1 0,0 1 1,0 0-1,-2-4 0,-2-1-1629,2-1-1,-5-10 1</inkml:trace>
</inkml:ink>
</file>

<file path=ppt/ink/ink1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6:02.5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24575,'0'0'0,"2"0"0,4 4 0,11 7 0,14 11 0,13 13 0,14 17 0,5 13 0,-8-7-8191</inkml:trace>
  <inkml:trace contextRef="#ctx0" brushRef="#br0" timeOffset="1">1500 1071 24575,'0'0'0,"0"0"0,-2 0 0,-2 2 0,-3 3 0,-8 2 0,-4 2 0,0-1-8191</inkml:trace>
</inkml:ink>
</file>

<file path=ppt/ink/ink1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6:03.1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1022 1150 24575,'-7'1'0,"0"-1"0,0 1 0,-12 3 0,-10 2 0,-133 17-197,-356 66-960,419-64 1227,79-18-26,1 0 0,-32 16 0,45-19-40,0-1 0,0 1-1,0 0 1,0 1 0,1-1 0,0 1 0,0 0 0,0 1 0,1-1 0,-1 1-1,1 0 1,-4 9 0,5-10-4,1 1-1,0 0 0,1-1 1,-1 1-1,1 0 0,0 0 1,1 0-1,0 0 0,-1 0 1,2 0-1,-1 0 0,1 0 1,0 0-1,3 11 0,0-5 1,1-1 0,0 1 0,0-1 0,1 1 0,1-2 0,0 1 0,0-1 0,1 0 0,12 13 0,-1-6 0,1 0 0,0 0 0,37 21 0,-31-22-14,2-1 0,52 21 0,-68-32 35,0 0 0,1-1 0,-1 0 1,1-1-1,0 0 0,-1-1 0,1-1 1,0 0-1,21-2 0,-26 0 30,-1 0 0,1 0 0,0-1 0,-1 0-1,0 0 1,1 0 0,-1-1 0,-1-1 0,1 1 0,-1-1 0,1 0-1,-1 0 1,-1-1 0,1 1 0,-1-2 0,7-9 0,-2 0-89,-1 0-1,0-1 1,-2 0 0,0 0 0,0-1 0,4-22-1,-3 2-298,-1-1 0,1-42 0,-5 9-200,-4 1-1,-12-99 1,-46-141-696,18 154 755,-6 2-1,-123-267 1,146 374 689,23 47-161,1 0 0,-1-1-1,1 1 1,-1 0 0,1 0-1,-1 0 1,0 0 0,0 0-1,1 0 1,-1 0 0,0 1 0,0-1-1,0 0 1,0 0 0,-2 0-1,3 1-35,0 0 0,-1 0 0,1 0 0,0 1-1,0-1 1,0 0 0,-1 0 0,1 1-1,0-1 1,0 0 0,0 0 0,0 1 0,0-1-1,0 0 1,-1 0 0,1 1 0,0-1 0,0 0-1,0 1 1,0-1 0,0 0 0,0 1-1,1 17 358,11 58 1339,18 55-1283,18 50-632,157 496-823,-29-188 428,-128-381 93,4-1 0,88 132 0,-100-182-2525</inkml:trace>
</inkml:ink>
</file>

<file path=ppt/ink/ink1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6:04.3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86 24575,'1'0'0,"0"0"0,-1 1 0,1-1 0,0 0 0,-1 1 0,1-1 0,0 0 0,-1 1 0,1-1 0,0 0 0,-1 1 0,1-1 0,-1 1 0,1 0 0,-1-1 0,1 1 0,0 0 0,2 3 0,69 83 0,-67-81 0,50 71-152,-3 2 0,-4 1 0,-4 3 0,-3 2 0,-3 2 0,25 92 0,-52-140 152,11 64 0,-22-98 0,3 27 0,-3-30 0,0 0 0,0-1 0,0 1 0,0-1 0,0 1 0,-1-1 0,1 1 0,0 0 0,-1-1 0,0 1 0,1-1 0,-1 0 0,0 1 0,0-1 0,0 2 0,0-3 0,1 0 0,-1 1 0,1-1 0,-1 0 0,1 1 0,-1-1 0,0 0 0,1 0 0,-1 1 0,1-1 0,-1 0 0,0 0 0,1 0 0,-1 0 0,1 0 0,-1 0 0,0 0 0,1 0 0,-1 0 0,1 0 0,-1 0 0,0-1 0,1 1 0,-1 0 0,1 0 0,-1-1 0,1 1 0,-2-1 0,-2-1 37,0-1-1,0 0 1,0 0-1,0 0 1,0-1 0,0 1-1,-3-6 1,-23-33 557,14 15-555,1-1-1,1 0 1,2 0-1,-15-52 1,16 39-44,2-2-1,-6-79 1,13 99 5,2-1 0,0 0 0,1 1 0,2-1 0,9-40 0,-10 57 0,0 0 0,1 0 0,0 0 0,0 0 0,1 1 0,6-10 0,-8 13 0,1-1 0,0 1 0,0 1 0,0-1 0,0 0 0,1 1 0,-1-1 0,0 1 0,1 0 0,0 0 0,0 1 0,-1-1 0,7-1 0,-2 1 0,0 1 0,0 0 0,1 0 0,-1 1 0,1 0 0,-1 1 0,0-1 0,12 4 0,2 1 0,0 1 0,22 9 0,2 5-145,-1 1 0,-1 3 0,-1 2 0,41 31 0,154 138-682,-162-131 189,-23-18 477,94 77 33,6-15 49,-144-102 77,-1-1 0,1-1 1,0 0-1,15 5 0,-23-8 28,1 0 0,0-1 0,0 1-1,0-1 1,0 0 0,0 0 0,0 0 0,0 0-1,1 0 1,-1 0 0,0-1 0,0 1-1,0 0 1,-1-1 0,1 0 0,0 1 0,0-1-1,0 0 1,0 0 0,-1 0 0,1 0-1,0-1 1,-1 1 0,1 0 0,-1-1 0,1 1-1,-1-1 1,2-1 0,-1-1 28,1 0 1,-1 0 0,0 0-1,-1-1 1,1 1-1,-1-1 1,1 1-1,-1-1 1,0-4-1,0-1 166,0 0 0,-1 1-1,-2-19 1,-1 8-178,-2 0-1,0 1 1,0-1-1,-2 1 1,-1 0 0,-10-20-1,-4 1-155,-48-66-1,37 63-88,-2 0-1,-2 3 1,-1 1-1,-72-53 1,62 56 213,-1 3 1,-1 1-1,-2 3 1,-58-21-1,-15 7-10,107 37 0,-1 1 0,1 0 0,0 1 0,-35 1 0,39 3-5,12-1 274,24-1 549,129-15-573,55-5-424,139 5-571,-321 16 750,-1 0 0,0 1 0,0 2 0,24 6 0,-36-7 0,0 1 0,0 0 0,-1 0 0,0 2 0,0-1 0,0 1 0,-1 0 0,1 1 0,-2 0 0,11 11 0,7 12 211,-2 1 1,39 65-1,-4-4 55,-37-62-266,1-1 0,41 39 0,-52-56 0,1-1 0,0 0 0,1-1 0,1-1 0,-1 0 0,1-1 0,28 10 0,-37-15 0,1-2 0,-1 1 0,1-1 0,0 0 0,10 1 0,-15-2 0,0 0 0,0 0 0,0 0 0,0-1 0,0 1 0,0 0 0,0-1 0,0 0 0,-1 1 0,1-1 0,0 0 0,0 0 0,-1 0 0,1 0 0,-1 0 0,1 0 0,-1 0 0,1 0 0,-1-1 0,0 1 0,1-1 0,-1 1 0,2-4 0,-2 2 0,0 0 0,0 0 0,0 0 0,0 0 0,-1 0 0,1 0 0,-1 0 0,0 0 0,0 0 0,0 0 0,0 0 0,-1 0 0,1 0 0,-2-5 0,-1-2 0,-1-1 0,0 1 0,-6-11 0,-6-8-64,-2 1 0,0 1-1,-2 0 1,-1 2 0,-1 0 0,-1 2-1,-34-27 1,4 8-107,-2 2-1,-95-50 1,-172-50 171,319 139 0,-13-7 0,16 8 0,0 0 0,0 0 0,0 0 0,0 0 0,0 0 0,0 0 0,0 0 0,0 0 0,0 0 0,0 0 0,0 0 0,0-1 0,-1 1 0,1 0 0,0 0 0,0 0 0,0 0 0,0 0 0,0 0 0,0 0 0,0 0 0,0 0 0,0 0 0,0 0 0,0 0 0,0 0 0,0-1 0,0 1 0,0 0 0,0 0 0,0 0 0,1 0 0,-1 0 0,0 0 0,0 0 0,0 0 0,0 0 0,0 0 0,0 0 0,0 0 0,0 0 0,0 0 0,0-1 0,0 1 0,0 0 0,0 0 0,0 0 0,0 0 0,0 0 0,0 0 0,1 0 0,-1 0 0,0 0 0,0 0 0,0 0 0,0 0 0,12-2 0,100 3 0,-73 1 0,-15-1-1,388 15-243,0 16 3,-364-27 213,60 15 0,-100-18 28,1 1 0,-1-1 0,-1 1 0,1 1 0,0 0 0,10 6 0,-13-6 0,0 0 0,0 1 0,-1-1 0,1 1 0,-1 0 0,0 0 0,-1 0 0,1 1 0,2 5 0,5 12 0,-2 1 0,0 0 0,-2 0 0,5 27 0,33 218 154,-16 6-286,-22-197-83,-4-49 131,60 711-1633,-56-593 1634,-6-142 72,1 38-123,-2-1 0,-7 58 0,6-94 145,0 1 0,-1-1 0,1 0 0,-4 7-1,5-12-45,-1 0 0,0 0-1,1 1 1,-1-1 0,0 0-1,0 0 1,0 0 0,0 0-1,0 0 1,0 0-1,0 0 1,0 0 0,0 0-1,0 0 1,0 0 0,-1-1-1,1 1 1,0-1 0,-1 1-1,-2 0 1,2-1-389,-1 0 1,1 0 0,0 0-1,-1 0 1,1 0 0,0-1-1,-3 0 1,5 1 366</inkml:trace>
</inkml:ink>
</file>

<file path=ppt/ink/ink1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6:04.7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21 24575,'8'-6'0,"-1"3"0,0 1 0,0 0 0,1 0 0,-1 1 0,1-1 0,10 1 0,18-1-25,1 2 0,-1 1 0,0 2 0,0 2 0,0 1 1,0 1-1,39 15 0,-38-9-117,0 2 0,-2 1 0,0 2 0,-1 2 1,0 0-1,44 38 0,-61-44 141,-1 1 0,0 1 0,-1 0 0,-1 1 0,0 1 0,-1 0 0,15 29 0,-23-37 0,-1 0 0,1 0-1,-2 1 1,0-1-1,0 1 1,0 0 0,-2 0-1,1 0 1,-2 0-1,1 0 1,-1 1-1,-1-1 1,0 0 0,-1 0-1,0 0 1,-6 17-1,3-14 5,-1-1-1,-1 0 0,0 0 1,-1-1-1,0 0 0,-1 0 0,0-1 1,-1 0-1,0-1 0,-12 10 1,-4 1-435,-1-2 0,-1 0 0,-37 17 0,-34 12-4698,97-47 4995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46:27.5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143 168 24575,'0'-1'0,"-1"0"0,0 0 0,0 0 0,0 0 0,0 0 0,1 0 0,-1 0 0,1-1 0,-1 1 0,1 0 0,-1 0 0,0-3 0,1 3 0,0 0 0,0-1 0,0 1 0,0 0 0,0 0 0,0 0 0,0-1 0,1 1 0,-1 0 0,0 0 0,1 0 0,-1 0 0,1-1 0,-1 1 0,1 0 0,-1 0 0,1 0 0,0 0 0,0 0 0,-1 0 0,1 1 0,0-1 0,0 0 0,0 0 0,0 0 0,2 0 0,3-3 0,1 0 0,0 0 0,8-2 0,-7 2 0,48-22 0,99-39 0,-151 64 0,0-1 0,1 1 0,-1-1 0,1 1 0,7 0 0,-12 0 0,0 1 0,0 0 0,1 0 0,-1 0 0,0 0 0,0 0 0,1 0 0,-1 0 0,0 1 0,0-1 0,0 0 0,1 0 0,-1 0 0,0 0 0,0 0 0,1 0 0,-1 0 0,0 0 0,0 1 0,0-1 0,1 0 0,-1 0 0,0 0 0,0 0 0,0 1 0,0-1 0,0 0 0,1 0 0,-1 0 0,0 1 0,0-1 0,0 0 0,0 0 0,0 1 0,0-1 0,0 0 0,0 0 0,0 0 0,0 1 0,0-1 0,0 0 0,-3 14 0,3-14 0,-10 27 0,-1 0 0,-17 29 0,-36 52 0,53-90 0,-105 163 0,109-171 0,1 1 0,0 0 0,1 0 0,-5 17 0,8-24 0,1 1 0,1-1 0,-1 0 0,1 1 0,-1-1 0,1 0 0,0 1 0,1-1 0,-1 1 0,1-1 0,0 0 0,0 0 0,0 1 0,1-1 0,2 7 0,10 11 0,1 1 0,1-2 0,28 31 0,-5-7 0,-39-45 0,17 19 0,-2 1 0,0 1 0,-1 0 0,13 28 0,-25-45 0,0 0 0,0 1 0,-1-1 0,0 0 0,0 1 0,0-1 0,0 1 0,-1-1 0,0 1 0,0-1 0,0 1 0,0-1 0,-1 0 0,0 1 0,0-1 0,0 1 0,0-1 0,-1 0 0,1 0 0,-1 0 0,0 0 0,-1 0 0,1 0 0,-1 0 0,-3 4 0,-5 4 0,-1 0 0,0-1 0,-1-1 0,1 0 0,-19 11 0,-75 34 0,79-43-341,-1 0 0,0-2-1,-48 10 1,59-17-6485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46:38.8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77 0 24575,'0'0'0,"6"0"0,17 8 0,27 17 0,25 24 0,17 24 0,16 27 0,9 29-1925,-3 25 1925,-20 23 0,-32 25 0,-47 28-2615,-56 28 2615,-67 21-3435,-70 13 3435,-77 9-3628,5-45 7040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7:50.2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292 565 24575,'2'0'0,"-1"0"0,1 1 0,-1-1 0,1 1 0,-1-1 0,1 1 0,-1 0 0,2 1 0,7 2 0,-6-2 0,0-1 0,0 0 0,1-1 0,-1 1 0,0-1 0,1 0 0,-1 0 0,0 0 0,1-1 0,-1 1 0,0-1 0,1 0 0,-1 0 0,0-1 0,0 1 0,0-1 0,0 0 0,0 0 0,-1 0 0,1-1 0,0 1 0,-1-1 0,0 0 0,0 0 0,0 0 0,0 0 0,0-1 0,0 1 0,-1-1 0,0 1 0,1-1 0,-2 0 0,1 0 0,0 0 0,-1 0 0,1 0 0,-1-1 0,-1 1 0,1 0 0,0-1 0,-1 1 0,0-8 0,-1 4 0,0 1 0,0 0 0,0-1 0,-1 1 0,0 0 0,0 0 0,-5-8 0,1 3 0,0 1 0,-1 0 0,-12-16 0,-6-1 0,-51-45 0,73 71 0,-124-105 121,1 3-1607,92 72-5340</inkml:trace>
</inkml:ink>
</file>

<file path=ppt/ink/ink2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6:05.3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49 24575,'0'0'0,"5"0"0,26 2 0,44 4 0,57 3 0,48-1 0,30-5-3491,20-10 3491,-3-14 0,-30-4 0,-49 1-4700</inkml:trace>
</inkml:ink>
</file>

<file path=ppt/ink/ink2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6:05.7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0 101 24575,'0'0'0,"6"0"0,23 0 0,46 0 0,75-2 0,79-5 0,50-6-5206,16-10 5206,-30-6 0,-59 2-2985</inkml:trace>
</inkml:ink>
</file>

<file path=ppt/ink/ink2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6:06.1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218 0 24575,'0'0'0,"2"0"0,9 2 0,24 8 0,47 21 0,47 27 0,37 39 0,21 56-3061,-3 58 3061,-35 57-3753,-58 51 3753,-81 34-3560,-98 24 3560,-99 6-3258,-96-3 3258,-80-7 0,21-67 5441</inkml:trace>
</inkml:ink>
</file>

<file path=ppt/ink/ink2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6:09.1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24575,'5'192'-453,"8"-1"0,55 279 0,-42-349 595,57 161 1,-47-188-618,3-1 1,58 96-1,-54-117-5218</inkml:trace>
</inkml:ink>
</file>

<file path=ppt/ink/ink2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6:10.0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24575,'0'2'0,"1"0"0,-1 0 0,1 1 0,0-1 0,-1 0 0,1 0 0,0 0 0,0 0 0,1 0 0,-1-1 0,0 1 0,2 2 0,1 0 0,145 170 0,-100-120 0,13 15-58,78 84-298,-97-110 238,68 52 0,-91-80 109,1-1 0,40 21 0,-53-31 20,-1-1 1,2 0-1,-1 0 0,0 0 1,0-1-1,1 0 0,0-1 0,-1 0 1,1-1-1,-1 1 0,16-3 1,-20 2 27,0-1 0,0 0 0,0-1 0,0 1 0,-1-1 1,1 1-1,0-1 0,-1 0 0,0-1 0,1 1 1,-1 0-1,6-6 0,-5 3-29,0 0 0,-1 0 0,1 0 0,-1-1 0,0 1 0,0-1 0,4-9 0,-4 2-16,1 0 0,-2 1 0,1-1 0,-2 0 0,0 0 0,0 0 0,-2-19 0,1 32 6,0-1 0,0 1 0,0-1 0,0 0 0,0 1 0,0-1 0,0 1 0,0-1 0,0 1 0,0-1 0,0 0 0,0 1 0,0-1 0,1 1 0,-1-1 0,0 1 0,1-1 0,-1 1 0,0-1 0,1 1 0,-1 0 0,0-1 0,1 1 0,-1-1 0,1 1 0,-1 0 0,1-1 0,-1 1 0,1 0 0,-1 0 0,1-1 0,-1 1 0,1 0 0,-1 0 0,1 0 0,1-1 0,0 1 0,0 0 0,-1 0 0,1 0 0,0 0 0,0 1 0,0-1 0,-1 0 0,1 1 0,3 0 0,-6-1-29,1 0-1,0 0 0,0 0 1,0 0-1,0 0 0,0 0 0,0 0 1,0-1-1,0 1 0,0 0 1,0 0-1,0 0 0,0 0 1,0 0-1,0 0 0,0 0 1,0-1-1,0 1 0,0 0 1,0 0-1,0 0 0,0 0 1,0 0-1,0 0 0,0 0 1,0 0-1,0-1 0,0 1 1,0 0-1,0 0 0,0 0 0,0 0 1,0 0-1,0 0 0,1 0 1,-1 0-1,0 0 0,0 0 1,0-1-1,0 1 0,0 0 1,0 0-1,0 0 0,0 0 1,1 0-1</inkml:trace>
</inkml:ink>
</file>

<file path=ppt/ink/ink2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6:13.2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300 157 24575,'-4'28'0,"-2"37"0,4-1 0,7 83 0,-1-114 0,1 0 0,2 0 0,1-1 0,22 55 0,-10-42 0,2 0 0,41 63 0,-50-89 0,0 0 0,2-2 0,0 1 0,1-2 0,32 27 0,-36-34 0,0-1 0,1 0 0,-1-1 0,2 0 0,-1-1 0,1-1 0,0 0 0,0-1 0,0-1 0,16 3 0,-14-5 0,0 0 0,0-1 0,0-1 0,0 0 0,0-1 0,0-1 0,-1-1 0,1 0 0,-1-1 0,0 0 0,0-1 0,16-10 0,-21 10 0,-1 0 0,0 0 0,0-1 0,-1 0 0,0 0 0,0-1 0,0 0 0,6-11 0,-9 12 0,-1 0 0,0 0 0,0-1 0,-1 0 0,0 1 0,0-1 0,-1 0 0,0 0 0,0 0 0,-1-1 0,1-13 0,-3 8 0,0 0 0,0-1 0,-1 1 0,-1 0 0,-1 1 0,0-1 0,-11-26 0,4 17 0,-2 1 0,0 0 0,-27-35 0,16 30-146,-1 0 0,-1 1 0,-1 2-1,-1 1 1,-51-33 0,18 20 4,-126-54 0,110 60 142,0 4 0,-2 3 0,0 3 0,-111-12 0,186 30 0,11 0 0,20-2 0,55-5 0,47-5 0,760-77-1036,-533 65 373,-343 25 663,64 1 0,-68 1 0,0 0 0,0 1 0,0 0 0,0 0 0,0 1 0,9 4 0,-13-4 71,-1-1-1,0 1 1,0 0 0,0 0 0,0 0 0,0 1 0,-1-1-1,0 1 1,1 0 0,-1 0 0,-1 0 0,1 1 0,-1-1-1,1 1 1,2 8 0,1 6 434,0 1 0,4 32 0,-8-38-417,16 99 11,17 89-57,-25-158-96,2 0 0,27 64 0,-21-70-127,1-1-1,1 0 1,42 52 0,-44-65 177,2-1 0,1-1 0,1-1 0,0-1 0,45 30 0,-54-42-2,0 0-1,1-1 1,-1 0-1,1-2 1,1 1-1,-1-2 1,1 0-1,0 0 1,0-2-1,0 0 0,0 0 1,0-2-1,0 0 1,1 0-1,-1-2 1,19-3-1,-11-1 7,-1 0 0,0-2 0,0 0 0,0-1 0,-1-2 0,-1 0 0,0-1 0,0-1 0,-1-1 0,20-18 0,-30 23 0,-1 0 0,0 0 0,0 0 0,-1-1 0,0-1 0,0 1 0,-1-1 0,-1 0 0,0 0 0,0-1 0,-1 1 0,-1-1 0,0 0 0,0 0 0,-1 0 0,-1-1 0,0 1 0,-1 0 0,-2-22 0,0 16-10,-1 1 0,-1-1 0,0 1 0,-2 0 0,0 1 0,0-1 0,-11-15 0,6 12-72,-1 1 1,-1 0 0,-1 1-1,-32-31 1,17 23 18,-2 1 0,0 2-1,-1 1 1,-1 2 0,-1 1 0,-47-18 0,19 13-83,-1 2 1,-1 3-1,-89-13 1,67 19 159,0 5 1,-94 3 0,106 8-903,25 1-3943</inkml:trace>
</inkml:ink>
</file>

<file path=ppt/ink/ink2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6:14.0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532 1491 24575,'-2'-3'0,"-72"-99"-247,4-2 1,4-3-1,6-3 0,-76-191 0,59 54 247,61 180 0,-11-119 0,25 168 0,1 1 0,1-1 0,1 0 0,4-31 0,-4 44 0,1 0 0,0-1 0,0 1 0,0 0 0,0 0 0,1 0 0,-1 0 0,5-5 0,-4 7 0,-1 0 0,1 1 0,0-1 0,0 0 0,0 1 0,0 0 0,1-1 0,-1 1 0,1 1 0,-1-1 0,1 0 0,6-1 0,-3 1 0,0 1 0,1 0 0,-1 0 0,1 1 0,-1 0 0,0 0 0,1 1 0,-1 0 0,1 0 0,-1 1 0,0-1 0,0 2 0,7 2 0,4 3 0,0 1 0,0 1 0,28 20 0,-8 0 41,-1 2 0,-1 1-1,-2 2 1,-2 1-1,29 42 1,-2 7 81,62 121 0,-35-28-122,-66-134 0,-11-24 0,-8-19 0,-1-1-1,0 0 1,0 1 0,0-1 0,0 0-1,0 1 1,1-1 0,-1 0 0,0 1-1,0-1 1,1 0 0,-1 1 0,0-1 0,0 0-1,1 0 1,-1 1 0,0-1 0,1 0-1,-1 0 1,1 1 0,2-11 129,10-65 493,0-4-554,45-230-608,-41 240 451,3 0-1,40-92 1,-53 146 89,0 0 0,1 1 0,0 0 0,16-20 0,-21 30 0,1 0 0,0 0 0,0 0 0,0 1 0,0-1 0,1 1 0,-1 0 0,1 0 0,-1 1 0,1-1 0,0 1 0,0 0 0,1 1 0,-1-1 0,0 1 0,0 0 0,7 0 0,-4 1 0,-1 0 0,0 1 0,0 0 0,0 0 0,0 0 0,0 1 0,0 0 0,0 1 0,0 0 0,-1 0 0,1 0 0,9 7 0,1 3 0,0 0 0,-1 1 0,16 18 0,-5-2-18,0 2-1,40 64 1,-37-44-39,31 74 1,70 255-38,-117-334 118,-4-13-24,1-1 0,29 58 0,-34-81 0,0 1 0,0-1 0,2-1 0,-1 1 0,1-1 0,0-1 0,1 1 0,0-1 0,0-1 0,1 0 0,18 11 0,-13-11-401,0-1 0,20 7 1,25 1-5611</inkml:trace>
</inkml:ink>
</file>

<file path=ppt/ink/ink2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6:14.5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1 291 24575,'0'0'0,"0"4"0,1 0 0,-1 0 0,1 0 0,0-1 0,1 1 0,-1 0 0,1-1 0,-1 1 0,1-1 0,3 4 0,0 2 0,19 31 0,2 0 0,1-2 0,3-1 0,1-1 0,1-2 0,69 57 0,-62-63 0,1-1 0,1-3 0,55 25 0,140 41 0,-75-27 0,33 9 0,-171-65 0,0-2 0,1-1 0,0 0 0,-1-2 0,1-1 0,40-3 0,-39-1 0,0-2 0,-1 0 0,1-2 0,-1 0 0,-1-2 0,1 0 0,-1-2 0,26-16 0,-40 21 0,0 0 0,-1-1 0,0 0 0,0 0 0,0-1 0,-1 0 0,0 0 0,-1 0 0,0-1 0,0 0 0,4-10 0,-5 7 0,0 0 0,-1 0 0,0 0 0,-1 0 0,-1 0 0,0-1 0,-1 1 0,0-1 0,-1-14 0,-2 6-2,0 0 0,-2 0 1,-1 0-1,0 0 0,-2 1 0,0 0 0,-1 0 0,-19-33 0,-6 0-428,-66-84-1,-82-74-40,145 169-423,-9-9-5054</inkml:trace>
</inkml:ink>
</file>

<file path=ppt/ink/ink2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6:15.3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0 24575,'-6'6'0,"4"-3"0,1 1 0,0 0 0,-1-1 0,2 1 0,-1 0 0,0 0 0,0 5 0,1-4 0,-2 24 3,1 0 0,1 0 0,6 36-1,20 88-142,-24-143 110,87 357-486,-66-297 447,2-1-1,4-1 1,41 71-1,-50-106 70,32 42 0,-41-61 0,1-1 0,1 0 0,0 0 0,29 20 0,-37-29 0,1 0 0,-1-1 0,1 0 0,0 0 0,0-1 0,0 0 0,0 0 0,1 0 0,-1-1 0,10 1 0,-11-2 0,1 0 0,-1 0 0,0-1 0,1 0 0,-1 0 0,0 0 0,0 0 0,0-1 0,0 0 0,0 0 0,0-1 0,0 1 0,4-4 0,4-4 71,0 0-1,-1 0 1,0-1-1,-1-1 0,12-15 1,45-72 444,-57 82-500,201-308-2356,-151 234-3509</inkml:trace>
</inkml:ink>
</file>

<file path=ppt/ink/ink2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7:20.1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0 143 24575,'10'7'0,"12"20"0,-1 0 0,20 37 0,-14-23 0,9 12-58,3-2 1,2-2-1,3-1 0,1-2 0,2-2 0,2-3 0,2-1 0,2-3 0,65 35 1,-80-52 57,0-2 0,1-2 0,1-1 0,0-2 0,1-2 0,1-2 0,-1-1 0,1-3 0,61 2 0,-33-10-276,131-20 0,68-33-418,-216 44 666,335-71-241,7 16-320,3 37-1,-288 30 456,178 23 0,-211-10 106,0 4 0,-1 2 1,-1 4-1,-1 4 0,97 48 1,-85-29 15,-1 4 0,-3 3 0,144 123 0,-192-145 221,-13-11 1058,37 26-1,-56-45-1224,-1 0 0,0-1-1,1 1 1,-1 0 0,0-1 0,1 1 0,-1-1-1,1 1 1,-1-1 0,0 0 0,1 0-1,-1 0 1,1 0 0,-1 0 0,1 0-1,-1 0 1,1 0 0,-1 0 0,1-1-1,-1 1 1,1 0 0,-1-1 0,2 0-1,2-2-33,1-1 0,-1 1-1,0-1 1,6-6 0,-10 9-9,124-130 1,-22 18 0,-63 76-230,2 1-1,2 2 1,1 2-1,71-38 1,-53 38 26,1 4 0,2 2 0,71-19 1,-41 21-402,161-19 0,101 24-1730,163 37 1741,0 24-1132,-76-6 432,-2-14 1093,-141-21-914,1-22 656,-223 9 571,133-36 0,-157 30 122,-1-2-1,0-2 1,55-33-1,-61 26 506,-1-2 0,-1-2 1,79-75-1,-91 74 291,-2-3-1,-1-1 1,-2-1 0,44-75 0,-66 98-1379,-4 8-5856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7:50.7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 0 24575,'-11'17'0,"6"-8"0,0 1 0,1-1 0,1 1 0,-1 0 0,2 0 0,-1 0 0,0 11 0,1 5 0,1 44 0,6 5-316,4 0 0,3 0-1,26 92 1,-14-84 178,65 151 1,-59-171 144,2-2 0,75 105 1,-87-139-32,2-1 0,1-1 0,1-1 0,1-1 0,41 30 0,-49-41-25,1-1 0,1-1 1,0 0-1,0-1 0,1-1 0,0-1 1,1-1-1,0-1 0,37 5 0,-36-9 49,0-1 0,0 0 0,0-2 0,0 0 0,0-2 0,41-11 0,-33 5 0,-2-1 0,1-2 0,-2 0 0,37-25 0,-48 28-13,0-1-1,-1-1 1,-1-1-1,0 0 1,-1-1-1,19-24 1,-28 32 37,1-2 0,-1 1 1,0 0-1,-1-1 0,0 0 1,0 0-1,3-12 0,-5 14 63,-1 1-1,1-1 1,-1 0-1,0 1 0,0-1 1,-1 0-1,0 1 1,0-1-1,0 1 0,0 0 1,-1-1-1,-3-6 1,3 7-47,-1 0 0,0 1 1,0-1-1,0 1 1,-1-1-1,0 1 0,0 0 1,0 0-1,0 1 0,0-1 1,-1 1-1,0 0 0,1 0 1,-1 0-1,0 1 1,-10-4-1,1 2 0,-1 0 0,1 2 0,-1-1 0,1 1 0,-21 1 0,-2 2-115,0 1 0,0 2-1,-71 17 1,-102 47-226,65-6-964,104-42-5059</inkml:trace>
</inkml:ink>
</file>

<file path=ppt/ink/ink2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7:21.5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698 1 24575,'0'2'0,"-1"0"0,1 1 0,-1-1 0,0 0 0,0 0 0,0 0 0,0 0 0,0 0 0,-1 0 0,1 0 0,0 0 0,-1 0 0,-3 3 0,-8 11 0,-9 21 0,-27 65 0,28-56 0,-418 779-639,410-778 639,10-18 0,1 1 0,1 1 0,-16 42 0,30-67-1,2-13 38,0-1 34,-8-90-904,4 39-5993</inkml:trace>
</inkml:ink>
</file>

<file path=ppt/ink/ink2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7:21.9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24575,'0'0'0,"0"2"0,0 3 0,0 2 0,2 3 0,4 7 0,9 7 0,11 11 0,21 19 0,13 13 0,-3-4-8191</inkml:trace>
  <inkml:trace contextRef="#ctx0" brushRef="#br0" timeOffset="1">1882 1440 24575,'0'0'0,"0"0"0,0 0 0,0 0 0</inkml:trace>
</inkml:ink>
</file>

<file path=ppt/ink/ink2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7:22.7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12 630 24575,'-5'21'0,"1"13"0,2-1 0,1 1 0,7 66 0,-3-81 0,1 0 0,1 0 0,0 0 0,1-1 0,1 1 0,1-1 0,0-1 0,16 24 0,-6-17 0,0-1 0,1 0 0,1-2 0,1 0 0,0-1 0,2-2 0,0 0 0,2-1 0,42 22 0,-47-30 0,-1-1 0,1 0 0,1-2 0,-1 0 0,1-2 0,21 3 0,-25-5 0,-1-2 0,1 0 0,0 0 0,-1-2 0,1 0 0,-1-1 0,0 0 0,21-8 0,-27 7 0,0 0 0,0-1 0,0 0 0,-1-1 0,0 1 0,0-2 0,-1 1 0,1-1 0,13-16 0,-14 13 0,-1 0 0,0 0 0,0-1 0,-1 0 0,-1 0 0,1 0 0,-2-1 0,5-16 0,-4 5-17,-1 1 1,-1-1-1,-1 0 0,0 0 0,-2 0 1,-3-28-1,-4 1-506,-23-89-1,0 40 397,-74-170 0,48 152 26,-74-111 0,127 223 101,-5-8 0,8 13 0,0 0 0,0 0 0,0 0 0,0 0 0,0 0 0,0 0 0,0 0 0,0 0 0,0 0 0,0 0 0,0 0 0,0 0 0,0 1 0,0-1 0,0 0 0,0 0 0,0 0 0,0 0 0,0 0 0,0 0 0,0 0 0,0 0 0,0 0 0,0 0 0,0 0 0,0 0 0,0 0 0,0 0 0,0 0 0,0 0 0,0 0 0,0 0 0,0 0 0,0 0 0,0 0 0,0 0 0,0 0 0,-1 0 0,1 0 0,0 0 0,0 0 0,0 0 0,0 0 0,0 0 0,0 0 0,5 12 0,55 120 0,-42-95 0,59 127-226,189 468-986,-202-447 1220,61 294-1,-106-359-21,-18-102-42,-2-18 17,-1-3 21,-6-29 585,-8-50-179,4-1 1,4 0-1,3 0 0,7-92 0,8 82-388,-8 77 0,2 0 0,0 1 0,10-26 0,-11 36 0,0-1 0,0 0 0,0 1 0,1-1 0,0 1 0,0 0 0,0 0 0,0 0 0,1 1 0,0 0 0,0 0 0,0 0 0,0 0 0,12-5 0,-9 6 0,0 0 0,0 0 0,0 1 0,1 0 0,-1 1 0,1 0 0,-1 0 0,1 1 0,0 0 0,13 2 0,-6 0-15,1 2-1,-2 0 1,1 1-1,0 0 0,-1 1 1,0 1-1,0 0 1,-1 1-1,0 1 0,-1 0 1,18 15-1,-5 0-54,-1 1 1,-1 0-1,-1 2 1,25 38-1,-13-9 141,-1 2 0,-4 1 0,-2 1 1,-2 1-1,26 102 0,-47-148-104,-3-7-153,0 0 0,0 0 0,0 1 1,-1-1-1,0 17 0,-2-21-6087</inkml:trace>
</inkml:ink>
</file>

<file path=ppt/ink/ink2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7:23.2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935 115 24575,'-1'-1'0,"1"1"0,-1-1 0,1 0 0,0 1 0,-1-1 0,0 1 0,1-1 0,-1 0 0,1 1 0,-1 0 0,0-1 0,0 0 0,-2-1 0,-13-8 0,0 0 0,0 1 0,-1 1 0,-18-7 0,-2 3 0,-39-9 0,43 14 0,-1 2 0,0 1 0,0 1 0,0 2 0,0 2 0,0 1 0,0 1 0,0 2 0,0 2 0,1 0 0,0 3 0,1 0 0,-61 30 0,75-30 0,1 0 0,0 1 0,1 1 0,-30 28 0,39-33 0,1 0 0,0 0 0,0 1 0,0-1 0,1 2 0,0-1 0,1 0 0,0 1 0,0 0 0,1 0 0,0 0 0,-2 13 0,4-18 0,0 0 0,1 1 0,0-1 0,0 1 0,0-1 0,1 1 0,-1-1 0,1 1 0,0-1 0,1 0 0,-1 1 0,1-1 0,-1 0 0,1 0 0,1 0 0,3 6 0,-3-6 0,1 0 0,-1-1 0,1 1 0,0-1 0,0 0 0,0 0 0,0-1 0,0 1 0,1-1 0,-1 0 0,1 0 0,0 0 0,0 0 0,7 1 0,-3-2 0,1 0 0,-1 0 0,0-1 0,0 0 0,0-1 0,0 0 0,1 0 0,-1-1 0,-1 0 0,1 0 0,0-1 0,0-1 0,-1 1 0,0-1 0,9-6 0,9-7 0,0-2 0,-2 0 0,24-25 0,-43 39 0,1 0 0,0 0 0,0 1 0,0-1 0,1 1 0,0 1 0,0-1 0,0 1 0,0 0 0,0 1 0,0 0 0,1 0 0,-1 1 0,1-1 0,-1 2 0,1-1 0,-1 1 0,1 0 0,0 1 0,-1 0 0,14 3 0,-1 1 0,0 2 0,-1 0 0,1 1 0,-2 1 0,0 1 0,0 0 0,0 2 0,22 19 0,-6-2 0,-2 1 0,54 67 0,-47-44-682,35 61-1,-66-101-6143</inkml:trace>
</inkml:ink>
</file>

<file path=ppt/ink/ink2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7:23.5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69 159 24575,'0'0'0,"0"7"0,0-6 0,0 1 0,0 0 0,-1-1 0,1 1 0,0 0 0,-1-1 0,1 1 0,-1 0 0,1-1 0,-1 1 0,0-1 0,1 1 0,-1-1 0,0 1 0,0-1 0,0 0 0,0 1 0,-1-1 0,1 0 0,0 0 0,0 0 0,-1 0 0,1 0 0,-3 1 0,3-1 0,-1-1 0,1 1 0,0-1 0,0 0 0,-1 0 0,1 0 0,0 0 0,0 0 0,-1 0 0,1 0 0,0 0 0,0-1 0,-1 1 0,1 0 0,0-1 0,0 1 0,0-1 0,0 1 0,-1-1 0,1 1 0,0-1 0,0 0 0,0 0 0,0 0 0,0 1 0,1-1 0,-1 0 0,0 0 0,0 0 0,1 0 0,-1 0 0,0-1 0,0-1 0,-1 1 0,1-1 0,0 0 0,0 0 0,0 0 0,0 0 0,0 1 0,1-1 0,-1 0 0,1 0 0,0 0 0,0 0 0,0 0 0,1-5 0,0 3 0,0 1 0,0 0 0,1-1 0,-1 1 0,1 0 0,0 0 0,0 0 0,4-5 0,0 2 0,0 0 0,0 0 0,0 1 0,1-1 0,0 2 0,0-1 0,1 1 0,11-6 0,-7 5 0,1 0 0,-1 1 0,2 1 0,-1 0 0,0 1 0,1 0 0,24-1 0,-18 3 0,0 2 0,0 0 0,0 1 0,32 8 0,-15 0 0,56 23 0,29 21 0,-120-53 0,132 61-1365,-86-39-5461</inkml:trace>
</inkml:ink>
</file>

<file path=ppt/ink/ink2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7:24.1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110 213 24575,'-3'4'0,"0"0"0,0 0 0,0 0 0,1 1 0,0-1 0,-3 7 0,-1 2 0,-10 22 0,1 2 0,2-1 0,-9 41 0,16-49 0,1 0 0,2 1 0,0-1 0,3 57 0,1-72 0,1 0 0,0 0 0,1 0 0,1 0 0,0 0 0,1 0 0,11 22 0,-11-27 0,0 0 0,0-1 0,0 0 0,1 0 0,0 0 0,1-1 0,0 0 0,-1 0 0,2 0 0,-1-1 0,1 0 0,13 6 0,-7-6 0,0 0 0,1 0 0,-1-2 0,1 1 0,24 0 0,77-1 0,-57-3 0,-48 0 0,13 0 0,45 7 0,-62-6 0,-1 0 0,1 1 0,-1 0 0,1 1 0,-1-1 0,0 1 0,1 0 0,-2 1 0,1-1 0,0 1 0,7 7 0,-8-6 0,-1 0 0,1 1 0,-1 0 0,0 0 0,0 0 0,0 1 0,-1-1 0,5 14 0,-4-6 0,0 0 0,-1 0 0,2 28 0,-4-15 0,-2 1 0,-4 40 0,-5-8-331,-2-1 0,-23 65 0,-57 110-547,59-165 707,-56 88-1,67-124 104,-1-1-1,-2-1 1,-1-1-1,-40 35 1,58-58 68,0-1 0,0 0 0,0 0 0,-10 4 0,17-9 0,-1 0 0,1 0 0,-1-1 0,1 1 0,-1-1 0,1 1 0,-1-1 0,0 1 0,1-1 0,-1 0 0,0 0 0,1 0 0,-1 0 0,1 0 0,-1 0 0,0 0 0,1-1 0,-1 1 0,1 0 0,-3-2 0,2 1 0,1 0 0,-1-1 0,1 1 0,0-1 0,0 1 0,0-1 0,0 1 0,0-1 0,0 0 0,1 1 0,-1-1 0,0 0 0,1 0 0,-1 1 0,1-1 0,0 0 0,-1 0 0,1 0 0,0-2 0,0-13 0,1 0 0,5-33 0,21-86 0,17-50-237,124-378-1019,27 7 1329,-194 555-75,61-171-49,-15 33-150,-29 83 176,14-68 0,-32 121 25,6-35 0,-6 36 0,0 0 0,0 0 0,0 1 0,0-1 0,0 0 0,-1 0 0,0 0 0,1 0 0,-3-4 0,3 7 0,0-1 0,0 1 0,0 0 0,0 0 0,-1-1 1,1 1-1,0 0 0,0-1 0,0 1 0,-1 0 0,1 0 0,0-1 0,0 1 0,-1 0 0,1 0 1,0 0-1,0 0 0,-1-1 0,1 1 0,0 0 0,-1 0 0,1 0 0,0 0 0,0 0 0,-1 0 1,1 0-1,0 0 0,-1 0 0,1-1 0,0 2 0,-1-1 0,1 0 0,0 0 0,-1 0 0,1 0 1,0 0-1,-1 0 0,1 0 0,0 0 0,-1 0 0,1 0 0,0 1 0,0-1 0,-1 0 0,1 0 1,0 0-1,0 1 0,-1-1 0,1 0 0,0 0 0,0 1 0,0-1 0,-1 1 0,-1 1 87,1 0 0,-1 1 0,1-1 0,-1 1 0,-1 4 1,0 3 175,1 1 1,0-1 0,0 1 0,1 0 0,0-1-1,1 1 1,1 0 0,-1 0 0,5 18-1,1-2-226,0 0 0,2-1 0,1 0 0,1 0 0,1-1 0,2 0 0,25 39 0,-7-21-406,1-1 1,2-2-1,43 39 0,22 11-5528</inkml:trace>
</inkml:ink>
</file>

<file path=ppt/ink/ink2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7:24.6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24575,'0'10'0,"2"26"0,2 0 0,11 53 0,-9-53 0,17 77 0,4 0 0,82 209 0,-109-321 0,7 15 0,0-1 0,15 26 0,-22-41 0,1 1 0,-1-1 0,1 1 0,-1 0 0,0-1 0,1 1 0,-1-1 0,1 1 0,-1-1 0,1 1 0,-1-1 0,1 0 0,0 1 0,-1-1 0,1 0 0,-1 1 0,2-1 0,-2 0 0,1 0 0,-1-1 0,1 1 0,-1 0 0,0-1 0,1 1 0,-1-1 0,0 1 0,1 0 0,-1-1 0,0 1 0,0-1 0,1 1 0,-1-1 0,0 1 0,0-1 0,0 1 0,0-1 0,1 1 0,-1-1 0,0 1 0,0-1 0,0 1 0,0-1 0,-1 0 0,3-20 0,-4-34 0,1 30 0,-1-25 0,-1-9 0,5-64 0,-2 115 0,1 0 0,0 0 0,1 0 0,0 1 0,0-1 0,1 0 0,4-9 0,-6 15 0,1 0 0,-1-1 0,1 1 0,0 0 0,-1 0 0,1 0 0,0 0 0,0 0 0,0 1 0,0-1 0,1 0 0,-1 1 0,0 0 0,1-1 0,-1 1 0,1 0 0,-1 1 0,1-1 0,0 0 0,-1 1 0,1-1 0,0 1 0,-1 0 0,6 0 0,0 1 0,1 0 0,0 0 0,-1 1 0,1 0 0,-1 1 0,1 0 0,-1 1 0,0-1 0,8 6 0,10 8 0,31 24 0,-21-11 0,0 1 0,-2 2 0,-2 1 0,-1 2 0,38 58 0,-67-92 0,0 2 0,0-1 0,1 0 0,-1 1 0,1-1 0,0 0 0,3 3 0,-5-6 0,1 1 0,-1 0 0,0-1 0,0 1 0,1-1 0,-1 1 0,1-1 0,-1 1 0,1-1 0,-1 0 0,0 0 0,1 0 0,-1 0 0,1 0 0,-1 0 0,1 0 0,-1 0 0,1-1 0,-1 1 0,3-1 0,78-33 0,-57 23 0,-1 1 0,37-10 0,-46 16 0,1 1 0,0 1 0,-1 0 0,1 1 0,0 1 0,0 1 0,0 0 0,0 1 0,0 0 0,-1 1 0,1 1 0,-1 1 0,0 0 0,0 1 0,-1 0 0,22 14 0,19 20-1365,-8 1-5461</inkml:trace>
</inkml:ink>
</file>

<file path=ppt/ink/ink2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6:15.8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24575,'0'0'0,"0"6"0,3 19 0,6 29 0,11 48 0,13 51 0,12 36-3027,10 30 3027,6 16-2175,-3 8 2175,-6-7 0,-13-23 0,-15-29-1598,-11-36 1598,-8-41-305,-5-39-781</inkml:trace>
</inkml:ink>
</file>

<file path=ppt/ink/ink2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6:16.1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 1 24575,'16'2'0,"-9"1"0,0 0 0,-1 0 0,1 1 0,-1 0 0,0 0 0,0 0 0,0 1 0,-1 0 0,9 9 0,-1 2 0,0 0 0,13 23 0,-11-13 0,-2 0 0,-1 0 0,-1 1 0,-1 1 0,-1 0 0,-2 0 0,6 45 0,-9-42 0,-2 0 0,-1 0 0,-2 0 0,0 0 0,-3-1 0,-13 61 0,10-69-91,0 0 0,-2 0 0,0-1 0,-2 0 0,0 0 0,-1-1 0,-1-1 0,-1 0 0,-1-1 0,0 0 0,-1-2 0,-1 1 0,-1-2 0,-23 16 0,4-7-6735</inkml:trace>
</inkml:ink>
</file>

<file path=ppt/ink/ink2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6:16.8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1 140 24575,'0'29'0,"2"-1"0,0 1 0,2-1 0,11 40 0,-8-47 0,0-1 0,1 0 0,1-1 0,0 0 0,2-1 0,19 27 0,-14-25 0,1 0 0,0-2 0,2 0 0,0-1 0,1 0 0,0-2 0,1-1 0,1 0 0,42 19 0,-62-32 0,17 4 0,-18-4 0,-1-1 0,1 0 0,-1 0 0,0 0 0,1 0 0,-1 0 0,1 0 0,-1 0 0,1 0 0,-1 0 0,0 0 0,1 0 0,-1-1 0,1 1 0,-1 0 0,0 0 0,1 0 0,-1 0 0,0-1 0,1 1 0,-1 0 0,0 0 0,1-1 0,-1 1 0,0 0 0,1-1 0,-1 1 0,0 0 0,0-1 0,1 1 0,-1 0 0,0-1 0,0 1 0,0 0 0,0-1 0,1 1 0,-1-1 0,0 1 0,0 0 0,0-1 0,0 0 0,0-2 0,-1 0 0,1 0 0,-1 0 0,1 0 0,-1 0 0,0 0 0,0 0 0,0 0 0,-3-4 0,-18-29 0,15 25 0,-112-153 0,66 96 0,-58-101 0,104 157 0,1 0 0,0-1 0,1 1 0,-5-19 0,9 27 0,0 0 0,1 0 0,-1 0 0,1 0 0,0-1 0,0 1 0,1 0 0,0-5 0,0 6 0,0 1 0,0-1 0,0 1 0,0-1 0,0 1 0,0 0 0,1 0 0,-1-1 0,1 1 0,0 0 0,-1 0 0,1 0 0,4-3 0,-1 2 0,0 0 0,0 0 0,0 1 0,0-1 0,1 1 0,-1 0 0,11-2 0,-5 2 0,1 0 0,24 0 0,-18 3-27,0 0 0,0 1 1,0 1-1,0 1 0,28 9 0,-20-3-62,-1 1 1,-1 1-1,27 17 0,1 6-83,-3 2 0,68 66 0,-22-8 172,-5 3 0,89 127 0,-173-216 88,-4-7-11,-1 1 0,1-1 0,0 1 1,-1-1-1,1 0 0,0 0 0,0 0 1,0 0-1,5 3 0,-6-5-69,-1 0 0,1 0 0,0 0 0,-1 0 0,1 0-1,-1 0 1,1 0 0,0 0 0,-1 0 0,1 0 0,0 0 0,-1 0-1,1 0 1,-1-1 0,1 1 0,0 0 0,-1-1 0,1 1 0,-1 0 0,1-1-1,-1 1 1,1 0 0,0-1 0,12-13-40,-10 10 47,1-1-15,0 1 0,0 0 0,1 0 0,0 0 0,0 0 0,0 1 0,0 0 0,0 0 0,1 0 0,-1 1 0,1 0 0,0 0 0,-1 0 0,1 0 0,0 1 0,12-1 0,59 1 0,-54 2 0,0-2 0,41-5 0,-60 5 0,0 0 0,1 0 0,-1 0 0,0-1 0,0 1 0,0-1 0,0 0 0,-1-1 0,1 1 0,0-1 0,-1 1 0,1-1 0,-1 0 0,3-4 0,-2 2 0,-1 0 0,0 0 0,0 0 0,0-1 0,-1 1 0,1-1 0,-1 0 0,-1 0 0,3-10 0,-2-5 0,0 1 0,-1-1 0,-1 1 0,-1-1 0,-1 1 0,-1 0 0,-1-1 0,-11-35 0,-3 3 0,-51-99 0,52 119-1365,4 10-5461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7:52.2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4521 94 24575,'-11'-5'0,"-3"-2"0,0 1 0,0 0 0,-1 1 0,1 1 0,-27-5 0,16 4 0,-68-12-182,0 3-1,-128-2 1,94 16-499,-157 21 0,-124 48-689,10 30 799,171-32-438,-408 180 0,164 4 1068,35 52-355,349-230 148,3 3 0,4 5 0,4 2 1,3 4-1,4 3 0,4 3 0,-66 126 0,84-126 148,5 1 0,-60 200 0,68-160 0,-28 238 0,34 146 0,42-1 0,55 466 0,-50-813 0,43 174-1,-42-263 2,4-1 0,3-1-1,4-1 1,49 90 0,-53-122 1,2 0 0,2-2 0,2-2 0,2-1 0,54 49 1,-40-46-4,3-3 1,1-2 0,116 63 0,-72-54-9,131 45 1,113 16-21,-80-26 18,219 84-92,178 59-60,82-13 163,18-70 0,-35-94 0,-544-51 0,0-8 0,187-35 0,268-106 0,-452 92 0,245-117 0,-303 114 0,-3-6 0,172-125 0,-207 126 0,-3-3 0,-4-4 0,125-150 0,-139 139 0,-3-2 0,-5-4 0,-3-1 0,-5-3 0,44-117 0,-59 118 0,-5-1 0,-4-2 0,-4 0 0,-4-2 0,6-169 0,-23 147-241,-5-1 0,-35-194 0,-95-230-482,58 316 723,-10 3 0,-10 4 0,-129-216 0,75 189 0,-10 7 0,-228-264 0,226 320-494,-231-204 1,259 275 177,-5 5-1,-231-138 1,221 164 57,-4 7 1,-3 7-1,-3 7 1,-189-48 0,196 73 237,-2 7 0,-1 7 1,-1 7-1,-267 4 1,-89 60-38,14 44 813,219-27 2730</inkml:trace>
</inkml:ink>
</file>

<file path=ppt/ink/ink2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6:17.5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303 689 24575,'0'-45'0,"-2"0"0,-2 0 0,-2 0 0,-17-70 0,8 68 0,-31-68 0,31 84 0,-2 0 0,-40-55 0,49 75 0,-21-19 0,25 26 0,0 0 0,0 1 0,0 0 0,-1 0 0,1 0 0,-1 1 0,-10-4 0,14 6 0,1-1 0,-1 1 0,0-1 0,0 1 0,0 0 0,0 0 0,0 0 0,0 0 0,0-1 0,0 1 0,0 0 0,0 1 0,0-1 0,0 0 0,0 0 0,0 0 0,0 1 0,0-1 0,0 0 0,0 1 0,0-1 0,0 1 0,0-1 0,0 1 0,1-1 0,-1 1 0,0 0 0,0-1 0,1 1 0,-1 0 0,0 0 0,1 0 0,-1-1 0,1 1 0,-1 0 0,1 0 0,-1 0 0,1 1 0,-1 2 0,0-1 0,0 1 0,1 0 0,-1-1 0,1 1 0,0 0 0,0 0 0,1-1 0,0 7 0,2 0 0,-1-1 0,2 1 0,-1-1 0,1 0 0,1 0 0,-1 0 0,12 14 0,1-1 0,32 31 0,-15-20 0,1-2 0,69 47 0,-76-60 0,2 0 0,1-3 0,0 0 0,49 16 0,-55-26 0,0 0 0,0-1 0,0-1 0,46-2 0,-39-1 0,-19 1 0,0 0 0,0 1 0,0 0 0,-1 1 0,1 0 0,-1 1 0,0 0 0,0 1 0,0 1 0,0 0 0,14 10 0,-7-2 0,0 2 0,-1 0 0,0 0 0,-1 2 0,16 22 0,55 82 0,-43-58 0,-41-58 0,-2-3 0,0 0 0,0-1 0,0 1 0,0 0 0,0-1 0,1 1 0,-1-1 0,1 0 0,0 0 0,3 2 0,-5-4 0,-1 1 0,1-1 0,0 0 0,-1 0 0,1 0 0,-1 0 0,1 0 0,0 0 0,-1 0 0,1 0 0,0 0 0,-1 0 0,1 0 0,-1 0 0,1 0 0,0-1 0,-1 1 0,1 0 0,-1 0 0,1-1 0,-1 1 0,1 0 0,-1-1 0,1 1 0,-1-1 0,1 1 0,-1 0 0,1-2 0,2-1 0,-1 0 0,0 0 0,0 0 0,2-5 0,30-87 0,-16 44 0,30-78-331,27-40-994,28-38-40,7-3-3805</inkml:trace>
</inkml:ink>
</file>

<file path=ppt/ink/ink2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6:17.9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24575,'0'0'0,"0"2"0,0 16 0,3 31 0,6 46 0,5 50 0,3 49-3199,2 38 3199,-3 16-2242,-4-3 2242,-6-18 0,-7-34 0,-5-39 0,-5-36-401,-1-34 401,3-32-2349</inkml:trace>
</inkml:ink>
</file>

<file path=ppt/ink/ink2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6:18.2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24575,'3'0'0,"-1"0"0,1 1 0,-1-1 0,0 1 0,1-1 0,-1 1 0,0 0 0,0 0 0,1 0 0,-1 0 0,0 1 0,3 2 0,2 0 0,27 18 0,-1 1 0,0 2 0,-2 1 0,52 57 0,-70-67 0,0-1 0,-2 2 0,0 0 0,0 0 0,-2 1 0,0 0 0,11 34 0,-17-39 0,0 0 0,0 0 0,-1 0 0,0 1 0,-2-1 0,1 1 0,-2-1 0,0 0 0,0 1 0,-1-1 0,-1 0 0,-6 20 0,4-20 0,0 0 0,-1 0 0,-1-1 0,-11 17 0,12-21 0,0 0 0,0-1 0,-1 0 0,0 0 0,0-1 0,-1 1 0,-8 4 0,13-9 7,1 0-1,-1-1 1,0 0-1,0 1 1,1-1-1,-1 0 1,0 0-1,0-1 0,0 1 1,0 0-1,-1-1 1,1 0-1,0 0 1,0 0-1,0 0 1,-6-2-1,5 1-119,0 0-1,1-1 1,-1 1-1,1-1 1,-1 0-1,1 0 1,0-1-1,0 1 1,0-1-1,0 1 1,0-1-1,-3-5 1,-17-24-6713</inkml:trace>
</inkml:ink>
</file>

<file path=ppt/ink/ink2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6:18.6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24575,'0'13'0,"1"-1"0,1 1 0,4 14 0,1 9 0,11 73 0,5 51-653,4 44-1962,11 161 1905,30 220 766,-34-398-114,1-54-155,-25-100 177,2-1-1,17 32 1,-20-47-13,2 1 0,-1-2-1,2 1 1,23 24 0,-25-31-28,1 0-1,0-1 1,1 0-1,0-1 0,0 0 1,0-1-1,19 8 1,22 3-2946</inkml:trace>
</inkml:ink>
</file>

<file path=ppt/ink/ink2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6:18.9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522 18 24575,'-10'-2'0,"-7"-3"0,-1 2 0,0 0 0,0 1 0,-18 0 0,-72 5 0,73-1 0,-61 13 0,82-12 0,0 1 0,0 0 0,1 1 0,0 1 0,0 0 0,0 0 0,-14 11 0,24-14 0,-1-1 0,1 1 0,0 0 0,-1 0 0,1 0 0,1 1 0,-1-1 0,0 1 0,1-1 0,0 1 0,0 0 0,0 0 0,0 0 0,1 0 0,-1 0 0,1 0 0,0 0 0,0 1 0,1-1 0,-1 0 0,1 1 0,0-1 0,0 0 0,1 1 0,-1-1 0,1 0 0,0 1 0,0-1 0,0 0 0,1 0 0,-1 0 0,1 0 0,4 6 0,1 2 0,2 0 0,0-1 0,0 0 0,1-1 0,0 0 0,1 0 0,0-1 0,22 14 0,-7-7 0,0-2 0,1-1 0,35 12 0,-38-18 0,0 0 0,0-2 0,1 0 0,0-2 0,46 1 0,-63-4-170,0 0-1,0 1 0,0 0 1,-1 0-1,1 1 0,0 0 1,8 4-1,2 2-6655</inkml:trace>
</inkml:ink>
</file>

<file path=ppt/ink/ink2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6:19.3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1071 24575,'0'12'0,"0"290"0,0-339 0,-1 12 0,1 0 0,1 0 0,8-44 0,-8 65 0,0 0 0,0 0 0,0 1 0,1-1 0,-1 0 0,1 1 0,0-1 0,0 1 0,0 0 0,1 0 0,-1 0 0,1 0 0,-1 0 0,1 0 0,0 1 0,0-1 0,1 1 0,-1 0 0,0 0 0,1 0 0,-1 0 0,1 0 0,0 1 0,-1 0 0,1 0 0,0 0 0,5-1 0,8 0 0,-1 0 0,1 2 0,-1-1 0,1 2 0,25 4 0,84 21 0,-83-15 0,-22-6 0,62 12 0,-69-15 0,1 0 0,0-1 0,24-2 0,-37 1 0,1 0 0,0-1 0,0 1 0,0-1 0,-1 1 0,1-1 0,0 0 0,-1 0 0,1 0 0,-1-1 0,1 1 0,-1 0 0,1-1 0,-1 0 0,0 1 0,0-1 0,0 0 0,0 0 0,2-3 0,-1 0 0,-1 1 0,0 0 0,-1-1 0,1 0 0,-1 1 0,1-1 0,-2 0 0,1 0 0,0 0 0,-1-9 0,-1-22 0,-2 1 0,-1-1 0,-12-45 0,-11-26-657,-62-156 0,-65-97 414,98 234 295,38 81-52,16 31 0,2 14 0,0 0 0,0-1 0,0 1 0,0 0 0,0 0 0,0 0 0,0 0 0,0 0 0,0-1 0,0 1 0,0 0 0,0 0 0,1 0 0,-1 0 0,0 0 0,0 0 0,0-1 0,0 1 0,0 0 0,0 0 0,0 0 0,1 0 0,-1 0 0,0 0 0,0 0 0,0 0 0,0 0 0,0 0 0,1 0 0,-1 0 0,0 0 0,0 0 0,0 0 0,0 0 0,1 0 0,-1 0 0,0 0 0,0 0 0,0 0 0,0 0 0,1 0 0,2 1 0,0 1 0,-1 0 0,1 0 0,0 0 0,-1 0 0,1 0 0,2 3 0,54 62 0,33 53 0,22 46-267,-12-4-403,146 320-1,-189-339 93,-6 2-1,61 267 1,-94-302-188,-7-30-1811</inkml:trace>
</inkml:ink>
</file>

<file path=ppt/ink/ink2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6:19.6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42 24575,'0'0'0,"0"0"0,4 0 0,12-1 0,23-4 0,26-1 0,32-1 0,34-1 0,21 2-1444,-6 1 1444,-27 1-6747</inkml:trace>
</inkml:ink>
</file>

<file path=ppt/ink/ink2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6:20.0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24575,'0'0'0,"0"0"0,2 8 0,6 25 0,10 41 0,13 44 0,16 42 0,14 28-2414,7 16 2414,3 10 0,-4-10 0,-12-23 0,-12-30 0,-14-31-478,-12-34 478,-9-29 0,-6-25-5299</inkml:trace>
</inkml:ink>
</file>

<file path=ppt/ink/ink2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6:20.3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1 304 24575,'8'-2'0,"195"-76"3,30-10-979,-177 70 883,0 3 0,1 3 1,59-6-1,-88 15 85,1 2-1,0 1 0,-1 1 0,1 2 1,-1 1-1,1 0 0,-1 3 1,30 10-1,-35-9 79,-1 2 1,1 1 0,-2 1-1,1 1 1,-2 0 0,0 2-1,28 25 1,-37-28-22,0-1-1,0 1 1,-1 1 0,-1-1-1,0 2 1,-1-1 0,0 1-1,-1 1 1,0-1 0,-2 1-1,0 0 1,6 26 0,-10-28 75,-1-12-116,0 0 0,0 0 1,0 0-1,0 0 0,0 0 1,1 0-1,-1 0 0,0 0 1,0 0-1,1 0 0,-1 1 1,4-5 3,2-9-24,72-183 142,-10 23-1625,-37 100-5331</inkml:trace>
  <inkml:trace contextRef="#ctx0" brushRef="#br0" timeOffset="1">2071 215 24575,'0'0'0,"0"2"0,4 6 0,5 17 0,5 23 0,4 21 0,2 16 0,2 8 0,5 8 0,3 7 0,-1-2 0,-6-18-8191</inkml:trace>
</inkml:ink>
</file>

<file path=ppt/ink/ink2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6:20.7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24575,'0'0'0,"2"2"0,5 6 0,10 19 0,14 34 0,11 38 0,8 40 0,7 39-2192,5 24 2192,0 13-2551,-5-5 2551,-11-23 0,-12-30-1156,-17-35 1156,-12-34 0,-8-33-2292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8:06.0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24575,'5'12'0,"182"403"0,-135-310 0,170 391-1365,-203-445-5461</inkml:trace>
</inkml:ink>
</file>

<file path=ppt/ink/ink2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6:21.0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542 0 24575,'0'0'0,"2"0"0,6 4 0,10 7 0,7 14 0,1 19 0,-7 15 0,-15 11 0,-23 5 0,-31-1 0,-30-10 0,-19-13 0,-4-17 0,9-17 0,16-16 0,19-19 0,20-9 0,16-1-8191</inkml:trace>
</inkml:ink>
</file>

<file path=ppt/ink/ink2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6:21.4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2060 258 24575,'-3'1'0,"0"0"0,0 0 0,1 1 0,-1-1 0,0 1 0,1 0 0,-1 0 0,1 0 0,-1 0 0,1 0 0,0 1 0,-3 3 0,5-6 0,-9 11-1,0 1-1,1 0 1,0 0-1,0 1 1,2 0-1,-8 19 1,7-12 6,1-1 0,1 1 0,1 0 0,-1 22 0,3-2-137,2 0 0,1 1 0,3-1 0,8 46 0,51 157 6,-32-134 123,-29-103 3,0 2 0,0 0 0,0 1 0,1 15 0,-3-22 0,0 0 0,0 0 0,0 0 0,0 1 0,-1-1 0,1 0 0,-1 0 0,0 0 0,1 0 0,-1 0 0,0 0 0,0 0 0,0 0 0,0 0 0,-1-1 0,1 1 0,0 0 0,-1-1 0,1 1 0,-3 1 0,0 0 29,0-1-1,0 1 1,0-1 0,-1 0-1,1 0 1,-8 2 0,-33 6 401,43-10-416,-221 24-502,194-22-260,-51 4-6078</inkml:trace>
  <inkml:trace contextRef="#ctx0" brushRef="#br0" timeOffset="1">0 0 24575,'0'0'0,"0"0"0,0 0 0,0 2 0,2 3 0,1-1-8191</inkml:trace>
</inkml:ink>
</file>

<file path=ppt/ink/ink2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6:21.7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 0 24575,'0'0'0,"0"0"0,-3 0 0,-6 2 0,-1 1-8191</inkml:trace>
</inkml:ink>
</file>

<file path=ppt/ink/ink2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7:25.1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24575,'0'0'0,"0"7"0,4 21 0,9 31 0,17 43 0,23 47 0,21 47-3494,15 38 3494,4 26-2417,-4 15 2417,-12-1 0,-13-14 0,-15-29 0,-17-40 0,-13-38-994,-10-42 994,-7-39-1286</inkml:trace>
</inkml:ink>
</file>

<file path=ppt/ink/ink2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7:25.5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24575,'1'0'0,"0"0"0,-1 0 0,1 0 0,0 0 0,0 1 0,-1-1 0,1 0 0,0 0 0,-1 0 0,1 1 0,0-1 0,-1 0 0,2 1 0,-1 0 0,8 3 0,0 1 0,-1 0 0,0 1 0,0 0 0,8 8 0,17 15 0,-2 2 0,-1 1 0,-2 1 0,42 64 0,-51-67 0,-1 2 0,-2 0 0,-1 1 0,-2 0 0,-1 1 0,10 44 0,-18-57 0,-1 0 0,-1 1 0,-1-1 0,0 1 0,-6 39 0,3-46 0,-1 0 0,0-1 0,-2 1 0,1-1 0,-2 0 0,0 0 0,-1-1 0,0 1 0,-10 12 0,8-13-682,-21 20-1,-7-1-6143</inkml:trace>
</inkml:ink>
</file>

<file path=ppt/ink/ink2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7:26.0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1 362 24575,'0'10'0,"1"1"0,1-1 0,0 0 0,1 0 0,4 12 0,20 39 0,-23-50 0,13 25 0,2 0 0,25 37 0,-43-72 0,17 21 0,-18-21 0,1-1 0,0 1 0,0 0 0,0 0 0,-1-1 0,1 1 0,0 0 0,0-1 0,0 1 0,0-1 0,0 1 0,0-1 0,0 0 0,0 1 0,0-1 0,1 0 0,-1 0 0,0 0 0,1 1 0,-1-2 0,-1 1 0,1 0 0,0-1 0,-1 1 0,1 0 0,-1-1 0,1 1 0,-1 0 0,1-1 0,-1 1 0,1-1 0,-1 1 0,0-1 0,1 1 0,-1-1 0,1 0 0,-1 1 0,0-1 0,0 1 0,1-1 0,-1 0 0,0 1 0,0-1 0,0 0 0,0 1 0,0-2 0,1-9 0,0 0 0,-1 0 0,-1 0 0,0 0 0,0 0 0,-5-16 0,3 11 0,-44-202 0,-8-50 0,52 253 0,2 10 0,0-1 0,0 1 0,0-1 0,1 1 0,-1-1 0,2-11 0,0 17 0,-1-1 0,0 1 0,0-1 0,0 1 0,0-1 0,1 1 0,-1-1 0,0 1 0,0 0 0,1-1 0,-1 1 0,0-1 0,1 1 0,-1 0 0,0-1 0,1 1 0,-1 0 0,1-1 0,-1 1 0,1 0 0,-1-1 0,1 1 0,-1 0 0,1 0 0,-1 0 0,1 0 0,-1-1 0,1 1 0,-1 0 0,1 0 0,-1 0 0,1 0 0,-1 0 0,1 0 0,-1 0 0,1 0 0,-1 1 0,1-1 0,0 0 0,4 2 0,-1-1 0,0 1 0,9 4 0,-12-5 0,26 15 2,0 1 1,30 25-1,46 50-106,41 60-204,-9 11 132,-130-156 176,4 4 0,-4-5 0,0 0 0,0 0 0,9 7 0,-14-12 0,0-1 0,0 0 0,0 0 0,0 0 0,0 0 0,1 0 0,-1 1 0,0-1 0,0 0 0,0 0 0,0 0 0,1 0 0,-1 0 0,0 0 0,0 0 0,0 0 0,0 0 0,1 0 0,-1 0 0,0 1 0,0-1 0,0 0 0,1 0 0,-1 0 0,0 0 0,0-1 0,0 1 0,1 0 0,-1 0 0,0 0 0,0 0 0,0 0 0,0 0 0,1 0 0,-1 0 0,0 0 0,0 0 0,0 0 0,0-1 0,1 1 0,-1 0 0,0 0 0,0 0 0,0 0 0,0 0 0,0-1 0,1 1 0,0-5 35,1 1 0,-1-1 0,0 0 0,0 0-1,0 1 1,0-1 0,-1 0 0,0-6 0,1-9 135,1-6-120,11-95 4,-10 101-56,1 1 1,1 0 0,1 0 0,9-21-1,-12 34 2,0 0 0,0 1 0,0-1 0,1 1 0,0 0 0,0 0 0,0 0 0,1 1 0,-1-1 0,11-6 0,-11 8 0,0 1 0,1 0 0,-1 0 0,1 0 0,0 0 0,-1 1 0,1 0 0,0 0 0,0 0 0,0 1 0,-1-1 0,1 1 0,0 0 0,0 1 0,5 0 0,4 2 0,0 0 0,-1 1 0,1 1 0,-1 0 0,0 1 0,-1 0 0,14 10 0,81 61 0,-105-76 0,142 120 0,37 28 0,-178-147 0,5 4 0,-1 0 0,1-1 0,1 0 0,-1 0 0,15 5 0,-21-9 0,-1-1 0,1 1 0,0-1 0,-1 0 0,1 1 0,0-1 0,-1 0 0,1 0 0,0 0 0,0 0 0,-1-1 0,1 1 0,0 0 0,-1-1 0,1 1 0,-1-1 0,1 0 0,-1 1 0,1-1 0,-1 0 0,1 0 0,-1 0 0,1 0 0,-1 0 0,0 0 0,2-2 0,0-2 0,1 0 0,-1 0 0,0 0 0,0 0 0,-1-1 0,3-7 0,6-19 0,11-55 0,-2-38 0,-12 70 0,-4 30-119,26-128-1127,-21 122-5580</inkml:trace>
</inkml:ink>
</file>

<file path=ppt/ink/ink2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7:26.6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450 1279 24575,'0'-7'0,"17"-84"0,-9 25-104,-4 0-1,-3 0 0,-2 0 0,-3 0 1,-4 0-1,-21-91 0,15 101 14,-3 1-1,-2 1 0,-2 0 1,-3 2-1,-2 1 0,-3 1 1,-57-78-1,28 60 92,50 59 0,0 2 0,-1-1 0,0 1 0,-1 0 0,-10-6 0,18 12 0,0 0 0,-1 0 0,1 0 0,0 0 0,-1 0 0,1 0 0,-1 1 0,1-1 0,-1 1 0,1 0 0,-1-1 0,1 1 0,-1 0 0,1 1 0,-1-1 0,-3 1 0,4 0 0,0 0 0,1 0 0,-1 0 0,0 0 0,0 0 0,1 1 0,-1-1 0,1 1 0,-1-1 0,1 1 0,-1-1 0,1 1 0,0 0 0,0-1 0,0 1 0,0 0 0,0 0 0,0 0 0,1 0 0,-2 3 0,0 5 0,1-1 0,0 0 0,0 0 0,1 1 0,0-1 0,0 1 0,3 10 0,3 16 0,20 65 0,5-10-582,44 89 0,62 81-582,-5-51 1166,-101-168 119,2-2 0,63 62 1,-85-91-111,2 0 1,-1-1-1,2-1 0,-1 0 1,1-1-1,0 0 1,26 10-1,-34-16-12,0-1 1,0 1-1,-1-1 0,1 0 0,0 0 1,0-1-1,0 0 0,0 0 0,0 0 0,0-1 1,0 0-1,0 0 0,0 0 0,-1-1 1,1 0-1,0 0 0,-1 0 0,0-1 1,1 0-1,-1 0 0,0 0 0,0 0 1,5-6-1,0-1 134,-1 1-1,0-1 1,-1-1 0,0 0 0,-1 0 0,0-1-1,7-16 1,30-92 1637,-18 42-1247,-25 75-523,0 0 0,0 1 0,0-1 0,1 1 0,-1 0 0,1-1 0,-1 1 0,1 0 0,2-3 0,-3 4 0,0 0 0,1 1 0,-1-1 0,0 1 0,0-1 0,0 1 0,1-1 0,-1 1 0,0 0 0,0-1 0,1 1 0,-1 0 0,0 0 0,1 0 0,-1 0 0,0 0 0,1 0 0,-1 1 0,0-1 0,0 0 0,1 1 0,1 0 0,5 3 0,-1-1 0,1 1 0,-1 1 0,12 9 0,86 79-24,-6 11-322,-74-78 180,35 41 57,54 53 111,-110-116-2,0-1 0,0 0 0,0 0 0,0 0 0,5 3 0,-8-6 0,0 1 0,0-1 0,1 1 0,-1-1 0,0 0 0,0 0 0,0 1 0,0-1 0,1 0 0,-1 0 0,0 0 0,0 0 0,1 0 0,-1-1 0,0 1 0,0 0 0,0 0 0,0-1 0,1 1 0,-1-1 0,0 1 0,0-1 0,0 0 0,0 1 0,1-2 0,2-2 0,-1 1 0,0-1 0,-1 1 0,1-1 0,-1 0 0,1 0 0,-1 0 0,2-7 0,5-13 0,11-45 0,0-32 0,11-93-396,16-86-1235,-30 203-3890</inkml:trace>
</inkml:ink>
</file>

<file path=ppt/ink/ink2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7:26.9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54 24575,'0'0'0,"4"-2"0,5-3 0,8-1 0,6-3 0,4-1 0,3-1 0,-3 1-8191</inkml:trace>
</inkml:ink>
</file>

<file path=ppt/ink/ink2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7:27.3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0 262 24575,'0'0'0,"2"0"0,6-2 0,17-6 0,37-19 0,49-26 0,77-32 0,6-2-8191</inkml:trace>
</inkml:ink>
</file>

<file path=ppt/ink/ink2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7:28.1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 0 24575,'-1'1'0,"0"0"0,0 0 0,0 0 0,0 0 0,0 0 0,1 0 0,-1 0 0,0 0 0,1 0 0,-1 0 0,1 1 0,0-1 0,-1 0 0,1 0 0,0 0 0,-1 1 0,1-1 0,0 0 0,0 3 0,-1 1 0,-2 26 0,2 53 0,6 41-327,31 179 0,57 120-327,-21-182 830,-56-199-549,2 0-1,2-1 1,34 55-1,-29-62-5191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8:06.4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1 485 24575,'0'0'0,"0"-2"0,0-2 0,5-3 0,11-7 0,20-13 0,35-12 0,39-12 0,41-14 0,30-13-2494,37-24 2494,-18 6-5697</inkml:trace>
</inkml:ink>
</file>

<file path=ppt/ink/ink2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7:28.7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0 419 24575,'3'12'0,"0"-4"0,16 48 0,3-1 0,41 74 0,77 93 0,-46-104 0,-86-109 0,16 12 0,-12-14 0,-11-7 0,-1 0 0,1 1 0,-1-1 0,0 0 0,1 0 0,-1 0 0,0 0 0,1 0 0,-1 0 0,1 0 0,-1 0 0,0-1 0,1 1 0,-1 0 0,0 0 0,1 0 0,-1 0 0,0 0 0,1-1 0,-1 1 0,1 0 0,0-1 0,-1-1 0,1 1 0,0 0 0,-1-1 0,1 1 0,-1-1 0,1 1 0,-1-1 0,1 1 0,-1-1 0,0 1 0,0-1 0,0 1 0,0-1 0,0-1 0,-1-12 0,0 1 0,-5-28 0,-14-35 0,-74-230-1110,-9-29 846,101 330 255,-17-75-135,16 67 130,1 0-1,1 0 1,0-22-1,1 33 15,0 0 0,0 0 0,1 0 0,-1 0 0,1 0 0,0 0 0,0 0 0,0 0 0,0 0 0,0 0 0,0 0 0,1 1 0,-1-1 0,1 1 0,0-1 0,0 1 0,0-1 0,0 1 0,0 0 0,1 0 0,-1 0 0,1 0 0,-1 1 0,4-3 0,-1 3 0,1-1 0,-1 0 0,1 1 0,-1 0 0,1 1 0,-1-1 0,1 1 0,0 0 0,-1 0 0,1 1 0,-1 0 0,11 2 0,3 3 0,0 0 0,0 1 0,23 12 0,55 38 12,-27-10 4,-3 4-1,-2 3 1,65 69 0,151 207-14,-253-293 12,51 63 2,-68-87-16,2 0 0,-1-1 0,2-1 1,-1 0-1,17 9 0,-25-17 26,0-1 1,0 1-1,0-1 1,1 0 0,-1 0-1,1 0 1,-1-1-1,1 0 1,0 0-1,0-1 1,7 1 0,-11-1 6,1-1 0,-1 1 1,0 0-1,1-1 0,-1 0 0,1 1 1,-1-1-1,0 0 0,0 0 1,1-1-1,-1 1 0,0 0 1,0-1-1,0 1 0,-1-1 1,1 0-1,0 1 0,0-1 1,-1 0-1,1 0 0,-1 0 1,0 0-1,1 0 0,-1-1 1,0 1-1,0 0 0,-1 0 0,2-4 1,0-1-11,-1-1 0,0 1-1,-1 0 1,1 0 0,-1 0 0,-1-11 0,-1 3-12,-1 1 0,-6-20-1,1 11-11,0 2 0,-2-1-1,-1 1 1,0 1 0,-2 0-1,0 1 1,-23-27 0,6 13-186,-2 2 1,-1 1-1,-37-26 1,31 28 91,-84-46 1,99 62 101,-1 2 1,0 0 0,0 1-1,-54-10 1,69 17-413,-1 1 0,-13 0 1,-5 4-5666</inkml:trace>
</inkml:ink>
</file>

<file path=ppt/ink/ink2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7:29.2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217 1071 24575,'0'0'0,"-3"-2"0,-4-5 0,0 0 0,0 0 0,0 0 0,1-1 0,-11-16 0,-18-46 0,32 65 0,-19-47-118,2-1 1,2-1-1,-13-69 0,18 52-39,3-1 0,0-80 0,13 14 157,0 112 0,0 1 0,2 0 0,11-31 0,-14 48 0,1 0 0,0 1 0,7-13 0,-9 19 0,0-1 0,0 0 0,1 1 0,-1-1 0,0 1 0,1-1 0,-1 1 0,1 0 0,-1-1 0,1 1 0,0 0 0,-1 0 0,1 0 0,0 1 0,0-1 0,0 0 0,0 1 0,0-1 0,3 0 0,-2 1 0,1 0 0,0 1 0,-1-1 0,1 1 0,-1 0 0,1 0 0,-1 0 0,1 1 0,-1-1 0,1 1 0,3 2 0,8 5 0,-1 1 0,23 20 0,6 11-98,60 73-1,26 57-266,-38-38 96,98 193 0,-179-305 269,3 6 0,-11-26 33,-1-6 197,0-16 445,-2-26 0,0 32-630,-13-232 281,-6-233-1118,20 467 792,0 3 0,0-1 0,0 1 0,1 0 0,0 0 0,4-14 0,-5 23 0,0 1 0,1-1 0,-1 0 0,0 0 0,0 1 0,1-1 0,-1 0 0,1 1 0,-1-1 0,0 0 0,1 1 0,-1-1 0,1 1 0,0-1 0,-1 1 0,1-1 0,-1 1 0,1-1 0,0 1 0,-1-1 0,1 1 0,0 0 0,-1 0 0,1-1 0,0 1 0,0 0 0,-1 0 0,1 0 0,0 0 0,0-1 0,0 1 0,-1 0 0,2 1 0,2 0 0,-1 0 0,1 0 0,-1 0 0,1 1 0,-1-1 0,6 5 0,18 13 0,-1 1 0,0 1 0,36 40 0,4 11-195,65 92 0,45 91-229,-165-240 422,100 142 152,11-17-1632,-64-85-3711</inkml:trace>
</inkml:ink>
</file>

<file path=ppt/ink/ink2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7:29.7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24575,'5'12'0,"62"113"0,-20-37 0,34 70-343,116 202 7,-192-352 336,-1-1 0,0 0 0,0-1 0,1 0 0,0 0 0,11 10 0,-15-15 1,0 0-1,0-1 1,0 1-1,1 0 1,-1-1-1,0 1 1,0-1-1,0 0 1,0 1-1,1-1 1,-1 0-1,0 0 0,0 0 1,1 0-1,-1 0 1,0 0-1,0 0 1,1 0-1,-1 0 1,0 0-1,0-1 1,0 1-1,1-1 1,-1 1-1,0-1 0,0 1 1,2-2-1,2-2 82,0 1 0,-1-1 0,1 0 0,5-8-1,-6 8 63,2-3-113,1 0 0,0 1-1,10-9 1,-13 13-32,0-1 0,1 1 0,-1 0 0,0 0 0,1 0 0,-1 1-1,1-1 1,8 0 0,0 1 1,-1 0 0,1 1 0,-1 1 0,1 0 0,-1 0 0,1 1 0,15 5 0,85 34 0,-84-29 0,33 12 0,-3 1 0,113 30 0,-168-54 0,1 0 0,0 0 0,0 0 0,0-1 0,-1 0 0,1 0 0,0 0 0,0 0 0,0-1 0,8-1 0,-11 1 0,-1 0 0,0 1 0,1-1 0,-1 0 0,1 0 0,-1 0 0,0 0 0,0 0 0,0 0 0,1 0 0,-1-1 0,0 1 0,0 0 0,0-2 0,1 0 0,-1 0 0,0 0 0,0 1 0,0-1 0,-1 0 0,1 0 0,-1 0 0,0 0 0,0-6 0,0-5 0,-2 0 0,0 0 0,-7-26 0,-20-46 0,-65-122-668,-15 4 36,36 70-379,39 69-4869</inkml:trace>
</inkml:ink>
</file>

<file path=ppt/ink/ink2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7:30.1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0 933 24575,'2'-1'0,"0"0"0,0 0 0,1 0 0,-1 1 0,0-1 0,0 1 0,0-1 0,4 1 0,9-2 0,214-31 0,10-4-1008,81-13-3026,69-12 2376,57-7-940,45-1 1367,1053-123-3355,-470 62 3420,-622 72 1087,-48 7 170,-55 6 54,-56 7 345,-59 8-73,-59 10 763,15-4 1897,-152 20-2152,-22 3 919</inkml:trace>
</inkml:ink>
</file>

<file path=ppt/ink/ink2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7:30.7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24575,'0'5'0,"1"11"0,0 1 0,1-1 0,6 23 0,17 57-173,42 101-1,50 91-970,-107-265 1123,32 77 5,149 329-137,-167-383-932,-6-14-4340</inkml:trace>
</inkml:ink>
</file>

<file path=ppt/ink/ink2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7:31.2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0 423 24575,'1'5'0,"1"1"0,1-1 0,0 1 0,0 0 0,0-1 0,1 0 0,0 0 0,5 6 0,4 5 0,78 108 0,64 79 0,-155-203 0,39 41 0,-35-37 0,0-1 0,1 0 0,-1 0 0,0 0 0,1 0 0,0-1 0,9 4 0,-13-5 0,0-1 0,1 1 0,-1-1 0,0 0 0,1 0 0,-1 1 0,0-1 0,1 0 0,-1 0 0,0-1 0,1 1 0,-1 0 0,0 0 0,1-1 0,-1 1 0,0 0 0,0-1 0,1 0 0,-1 1 0,0-1 0,0 0 0,2 0 0,-1-1 0,-1 0 0,1-1 0,0 1 0,-1 0 0,0 0 0,1-1 0,-1 1 0,0-1 0,0 1 0,0-1 0,0-2 0,2-7 0,-1 0 0,0 0 0,0-24 0,-6-42 0,-35-210-608,-21 1 446,51 247 201,4 19-39,3 13 0,0 1 0,0-1 0,1 0 0,0 0 0,1-8 0,0 15 0,0 1 0,0-1 0,0 1 0,0-1 0,0 1 0,0 0 0,0-1 0,0 1 0,0-1 0,0 1 0,0-1 0,1 1 0,-1 0 0,0-1 0,0 1 0,1 0 0,-1-1 0,0 1 0,0-1 0,1 1 0,-1 0 0,0 0 0,1-1 0,-1 1 0,1 0 0,-1 0 0,0-1 0,1 1 0,-1 0 0,1 0 0,-1 0 0,0 0 0,1 0 0,-1-1 0,2 1 0,1 0 0,1 1 0,-1-1 0,1 1 0,0 0 0,-1 0 0,1 0 0,-1 0 0,4 2 0,32 16 0,0 2 0,47 35 0,221 162-751,116 76 595,-387-271 144,61 28 1,-92-48 11,1-1 0,0 0 0,0 0 0,0-1 0,8 2 0,-13-3 0,0 0 0,0 0 0,0 0 0,0 0 0,0 0 0,0 0 0,0 0 0,0 0 0,0-1 0,0 1 0,0 0 0,0-1 0,0 1 0,0-1 0,0 1 0,0-1 0,0 1 0,0-1 0,0 1 0,0-1 0,-1 0 0,1 0 0,0 1 0,0-1 0,-1 0 0,1 0 0,-1 0 0,1 0 0,-1 0 0,1 0 0,-1 0 0,1 0 0,-1 0 0,0 0 0,0 0 0,1-2 0,-1-2 48,0 1 0,0-1 0,0 0 0,0 1 0,-1-1 0,0 1 0,0-1 0,0 1 0,-3-8 0,-3-4 392,-12-21 0,-2 0-443,-2 2 0,-2 1 1,-1 1-1,-1 1 0,-2 1 0,-41-33 0,34 34-68,-1 2-1,-1 2 1,-2 2-1,-1 1 1,-63-26 0,78 39 71,0 1 0,0 1 0,-50-8 0,69 16-310,-1-1-1,1 1 1,-11 1 0,-4 4-5891</inkml:trace>
</inkml:ink>
</file>

<file path=ppt/ink/ink2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7:31.7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486 1 24575,'-22'5'0,"7"2"0,1 0 0,-1 0 0,-23 18 0,-36 35 0,46-35-59,0 1 0,1 2-1,2 0 1,1 2 0,2 1 0,0 0-1,2 2 1,2 0 0,-25 62 0,32-62 37,0 0 1,3 0-1,1 1 1,1 0-1,-2 62 1,8-76 22,1 1 0,1-1-1,0 1 1,2-1 0,0 0 0,1 0 0,1 0 0,1-1 0,1 0-1,1 0 1,11 18 0,-6-16-1,0-1 0,2 0 0,0-1 0,23 20 0,-26-27 0,0-1 0,1-1 0,0 0 0,0-1 0,1-1 0,0 0 0,18 6 0,-24-11 1,1-1-1,-1 0 1,1 0-1,-1-1 1,1 0-1,0-1 1,-1 0-1,1 0 1,-1-1-1,1 0 1,-1-1-1,15-4 1,6-5 135,-1 0 1,42-24-1,-6 2 159,-49 26-295,0 1 0,1 0 0,-1 2 0,1-1 0,32-2 0,-39 6 0,0 1 0,0 0 0,1 0 0,-1 1 0,0 1 0,-1 0 0,1 0 0,0 1 0,0 0 0,-1 1 0,15 7 0,-9-2 27,0 1-1,-1 1 0,24 22 1,31 42-1498,-28-24-5355</inkml:trace>
</inkml:ink>
</file>

<file path=ppt/ink/ink2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7:32.2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24575,'0'4'0,"47"192"19,14-3-252,-59-187 210,137 386-1238,28-11 1256,-159-365-4,-3-4 8,1-1 0,0 0-1,1 0 1,0-1 0,9 11 0,-15-20 1,-1-1 0,1 1-1,-1 0 1,1-1 0,-1 1-1,1-1 1,-1 1 0,1-1 0,0 1-1,-1-1 1,1 1 0,0-1 0,0 0-1,-1 1 1,1-1 0,0 0 0,0 0-1,-1 0 1,1 1 0,0-1-1,0 0 1,0 0 0,-1 0 0,1 0-1,0 0 1,0-1 0,0 1 0,-1 0-1,1 0 1,0 0 0,0-1-1,-1 1 1,1 0 0,0-1 0,-1 1-1,1-1 1,0 1 0,-1 0 0,1-1-1,0 0 1,-1 1 0,1-1 0,-1 1-1,1-1 1,-1 0 0,1-1-1,2-3 51,0 0 0,-1-1 0,1 1 0,2-12 0,12-61 1115,-13 56-1136,1-1 0,1 1 1,13-34-1,-17 52-29,0 0 0,0 0 0,0 0 0,0 1 0,1-1 0,0 1 0,0-1 0,0 1 0,0 0 0,0 0 0,1 1 0,-1-1 0,7-3 0,-6 4 0,1 0 0,0 0 0,0 1 0,0 0 0,0 0 0,0 0 0,0 0 0,0 1 0,1 0 0,-1 0 0,10 1 0,5 3 0,0 0 0,36 13 0,41 22 0,151 79-600,-69-31 229,-177-86 371,54 23 0,-47-21 0,-1 0 0,1 0 0,0-2 0,12 3 0,-19-4 0,0 0 0,0 0 0,0 0 0,0 0 0,0 0 0,0 0 0,0-1 0,0 1 0,1 0 0,-1-1 0,0 0 0,-1 0 0,1 1 0,0-1 0,0 0 0,0 0 0,0-1 0,-1 1 0,1 0 0,-1-1 0,1 1 0,-1-1 0,1 1 0,-1-1 0,0 0 0,2-3 0,0 0 0,-2 0 0,1-1 0,0 1 0,-1-1 0,0 1 0,-1-1 0,1 0 0,-1 1 0,0-9 0,-2-8 4,-1 0 0,-8-35-1,-21-46-60,-88-186-98,-15-48-1076,112 256-4557</inkml:trace>
</inkml:ink>
</file>

<file path=ppt/ink/ink2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7:32.9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35 24575,'0'0'0,"0"0"0,0 0 0,2 0 0,10 0 0,15 0 0,14 0 0,11 0 0,12-2 0,15-1 0,12 1 0,5 0 0,-4-2 0,-7-3 0,-14-1 0,-19 1-8191</inkml:trace>
</inkml:ink>
</file>

<file path=ppt/ink/ink2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7:33.3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1 238 24575,'0'0'0,"0"0"0,0 0 0,0 0 0,11-1 0,31-10 0,41-12 0,43-15 0,42-11 0,59-11-3131,-8 4-1929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8:07.0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26 24575,'3'6'0,"6"6"0,0 0 0,1 0 0,22 18 0,-16-15 0,33 31 0,111 77 0,-123-100 0,0-1 0,2-1 0,0-2 0,49 15 0,-78-30 0,-1-2 0,1 1 0,-1-1 0,1 0 0,10 0 0,-10-4 0,-10 1 0,0 1 0,0 0 0,0 0 0,0 0 0,1 0 0,-1-1 0,0 1 0,0 0 0,0 0 0,0 0 0,0-1 0,0 1 0,0 0 0,1 0 0,-1 0 0,0-1 0,0 1 0,0 0 0,0 0 0,0-1 0,0 1 0,0 0 0,0 0 0,0-1 0,-1-1 0,0 0 0,0 0 0,0 1 0,0-1 0,0 0 0,-2-3 0,-3-6 0,7 11 0,-1 0 0,1 0 0,-1-1 0,1 1 0,-1 0 0,1 0 0,-1 0 0,1 0 0,0-1 0,-1 1 0,1 0 0,-1 0 0,1 0 0,-1 0 0,1 0 0,1 1 0,-2-1 0,4 0 0,0 1 0,0-1 0,0 1 0,-1 0 0,1 0 0,0 1 0,-1-1 0,1 1 0,5 3 0,1 2 0,19 16 0,-3 2-51,0 2-1,-2 0 0,0 2 0,-2 1 1,18 32-1,-17-21-26,-2 0 1,-1 2-1,21 69 0,-31-76 78,-1 1 0,-2 0 0,5 65 0,-12-81 0,0 0 0,-2 0 0,-4 25 0,3-33 0,0 1 0,-1-1 0,0 0 0,-1-1 0,-12 22 0,16-32-2,0-1 0,0 1-1,0 0 1,-1 0 0,1 0-1,0-1 1,-1 1-1,1-1 1,-1 1 0,-2 1-1,4-3 4,0 0 0,-1 0 0,1 0 0,0 0 0,0 0 0,-1 0 0,1 0 0,0 0 0,-1 0 0,1 0 0,0 0-1,-1 0 1,1 0 0,0 0 0,0 0 0,-1 0 0,1 0 0,0 0 0,-1 0 0,1-1 0,0 1 0,0 0 0,-1 0 0,1 0-1,0 0 1,0-1 0,-1 1 0,0-1 10,0 0-1,0-1 0,1 1 1,-1 0-1,0-1 0,1 1 1,-1-1-1,1 1 0,-1-2 1,-4-20 118,1 1 1,1-1-1,0-30 0,1-40-308,5 0-1,3 1 1,5 0-1,3 0 0,5 1 1,53-156-1,0 78 180,-55 136 0,2 0 0,41-52 0,-58 82 0,20-22 0,-21 24 0,1-1 0,0 0 0,0 1 0,0 0 0,-1 0 0,1-1 0,0 1 0,1 0 0,-1 0 0,4-1 0,-5 2-2,0 0 0,0 0 0,0 0 0,0 0-1,0 0 1,0 0 0,0 0 0,0 1 0,-1-1 0,1 0-1,0 1 1,0-1 0,0 0 0,0 1 0,0-1-1,0 1 1,0-1 0,-1 1 0,1 0 0,0-1 0,0 1-1,-1 0 1,2 1 0,1 2 59,0 1 1,0-1-1,3 8 0,-5-10-24,46 119 1032,-39-96-1083,265 718-1393,-160-449 1163,-15 3 1,-93-278-102,0-1-1,4 31 1,-9-30-4888</inkml:trace>
</inkml:ink>
</file>

<file path=ppt/ink/ink2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7:39.1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0,0 4 0,0 9 0,2 9 0,2 10 0,1 13 0,2 21 0,0 21 0,3 14 0,0 2 0,3-1 0,0-8 0,-1-14 0,-3-18 0,-3-18-8191</inkml:trace>
</inkml:ink>
</file>

<file path=ppt/ink/ink2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7:39.5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24575,'1'1'0,"0"1"0,1-2 0,-1 1 0,1 0 0,-1 0 0,1 0 0,0-1 0,-1 1 0,4 0 0,-2 0 0,30 9 3,1-1-1,0-1 1,43 3-1,103-1-126,307-30-353,-150 0-868,-269 19-4910</inkml:trace>
</inkml:ink>
</file>

<file path=ppt/ink/ink2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7:39.9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5 0,1 56 0,20 118 0,34 53 0,-43-194 40,1-1 0,28 56 0,-33-78-205,1 0 0,0 0 0,1-1 0,1 0 0,0-1 0,1 0 0,1-1 0,16 14 0,3-6-6661</inkml:trace>
</inkml:ink>
</file>

<file path=ppt/ink/ink2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7:40.2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167 64 24575,'0'13'0,"2"1"0,-1-1 0,2 1 0,0-1 0,0 0 0,9 19 0,-3-10 0,2-1 0,23 37 0,-25-45 0,1 1 0,0-2 0,1 0 0,1 0 0,-1-1 0,15 10 0,-23-19 0,-1 0 0,1 0 0,0-1 0,0 1 0,0-1 0,0 0 0,0 0 0,0 0 0,0 0 0,4 1 0,-5-2 0,-1 0 0,1 0 0,0-1 0,0 1 0,-1 0 0,1 0 0,0-1 0,-1 1 0,1-1 0,-1 0 0,1 1 0,-1-1 0,1 0 0,-1 0 0,1 0 0,-1 0 0,0 0 0,1 0 0,-1 0 0,2-3 0,1-1 0,0-1 0,-1 0 0,0 1 0,0-1 0,0-1 0,-1 1 0,0 0 0,0 0 0,0-1 0,-1 1 0,1-12 0,-1 8 0,-1-1 0,0 0 0,0 0 0,-2 0 0,1 1 0,-5-17 0,3 17 0,-1 0 0,-1 1 0,1-1 0,-1 1 0,-1 1 0,0-1 0,0 1 0,0 0 0,-1 0 0,-13-11 0,7 8 0,0 1 0,-1 0 0,-1 1 0,1 0 0,-27-10 0,31 15 0,0 0 0,0 1 0,0 0 0,0 1 0,-1 0 0,-11 0 0,16 2 0,0 0 0,1 0 0,-1 1 0,1-1 0,-1 2 0,1-1 0,-1 0 0,1 1 0,0 0 0,-1 0 0,1 1 0,0-1 0,-5 5 0,3-2-136,1 1-1,-1 1 1,1 0-1,0 0 1,1 0-1,-1 0 1,1 1-1,1 0 0,-7 15 1,-7 23-6690</inkml:trace>
</inkml:ink>
</file>

<file path=ppt/ink/ink2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7:40.6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70 1 24575,'-1'0'0,"0"0"0,0 0 0,0 1 0,0-1 0,0 0 0,0 1 0,1-1 0,-1 0 0,0 1 0,0-1 0,0 1 0,1 0 0,-1-1 0,-1 2 0,2-2 0,-3 3 0,-1 1 0,1 0 0,0-1 0,0 1 0,1 0 0,-1 0 0,1 1 0,0-1 0,0 1 0,0-1 0,1 1 0,-1-1 0,1 1 0,0 0 0,0 0 0,1-1 0,0 1 0,0 0 0,0 9 0,2-3 0,-1-1 0,2 1 0,-1 0 0,1-1 0,1 0 0,0 0 0,9 17 0,-6-15 0,1 0 0,0 0 0,1-1 0,0 0 0,1-1 0,0 0 0,0 0 0,15 10 0,-19-16 0,0-1 0,-1 1 0,1-1 0,0 0 0,0 0 0,1-1 0,-1 0 0,1 0 0,-1 0 0,1-1 0,0 0 0,-1 0 0,1-1 0,0 0 0,-1 0 0,1 0 0,0-1 0,0 0 0,8-3 0,-11 3 0,1-1 0,-1 1 0,0-1 0,-1 0 0,1-1 0,0 1 0,4-4 0,-7 5 0,0 0 0,0 0 0,0 0 0,0 0 0,0-1 0,0 1 0,0 0 0,0 0 0,-1-1 0,1 1 0,0-1 0,-1 1 0,1-1 0,-1 1 0,0-1 0,1 1 0,-1-1 0,0 1 0,0-1 0,0 1 0,0-1 0,0 1 0,-1-3 0,1 1 0,-1 0 0,0 0 0,-1 0 0,1 1 0,0-1 0,-1 0 0,0 1 0,1 0 0,-1-1 0,-3-1 0,-2-3 0,-15-12 0,5 7 0,0 1 0,0 1 0,-1 0 0,-1 2 0,0 0 0,0 1 0,0 1 0,-1 0 0,0 2 0,-37-4 0,30 9-1365,10 3-5461</inkml:trace>
</inkml:ink>
</file>

<file path=ppt/ink/ink2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7:41.0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125 1 24575,'-3'0'0,"0"1"0,0-1 0,0 1 0,0 0 0,0 0 0,0 0 0,0 0 0,0 0 0,1 1 0,-1-1 0,1 1 0,-1 0 0,1 0 0,-1 0 0,1 0 0,0 0 0,0 0 0,0 1 0,-3 3 0,2 0 0,-1-1 0,1 1 0,0 0 0,0 0 0,1 0 0,0 0 0,0 0 0,-2 9 0,4-10 0,-1-1 0,1 1 0,0 0 0,1 0 0,-1 0 0,1-1 0,0 1 0,0 0 0,0 0 0,1-1 0,-1 1 0,1-1 0,0 1 0,0-1 0,1 0 0,0 0 0,-1 0 0,1 0 0,1-1 0,-1 1 0,0-1 0,1 1 0,0-1 0,4 2 0,0 1 0,0-1 0,0-1 0,0 0 0,1 0 0,-1 0 0,1-1 0,0 0 0,0-1 0,1 0 0,-1-1 0,15 1 0,-13-2 0,-1 0 0,1-1 0,-1-1 0,0 0 0,17-5 0,-23 6 0,0 0 0,0-1 0,0 0 0,0 0 0,0 0 0,-1 0 0,1 0 0,-1-1 0,1 0 0,-1 1 0,0-1 0,0-1 0,0 1 0,-1 0 0,1-1 0,2-4 0,-4 6 0,0 0 0,-1 0 0,1 0 0,-1 0 0,1 0 0,-1 0 0,0 0 0,0 0 0,0 0 0,0-1 0,0 1 0,-1 0 0,1 0 0,0 0 0,-1 0 0,0 0 0,1 0 0,-1 0 0,0 0 0,0 0 0,0 1 0,0-1 0,0 0 0,-3-2 0,-1-2 0,-1 0 0,0 0 0,-1 0 0,-12-8 0,1 3 0,-1 0 0,1 1 0,-2 1 0,1 1 0,-1 1 0,-1 0 0,1 2 0,-1 0 0,0 2 0,-38-3 0,32 8-1365,10 2-5461</inkml:trace>
</inkml:ink>
</file>

<file path=ppt/ink/ink2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7:41.3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0 124 24575,'0'0'0,"2"0"0,5-2 0,10-3 0,19-3 0,21-5 0,16-4 0,9-3 0,2-1 0,-8 0 0,-16 4-8191</inkml:trace>
</inkml:ink>
</file>

<file path=ppt/ink/ink2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7:41.7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0 187 24575,'0'0'0,"0"0"0,4-2 0,12-2 0,26-5 0,27-6 0,23-8 0,31-8 0,68-20-2467,1-1-3257</inkml:trace>
</inkml:ink>
</file>

<file path=ppt/ink/ink2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7:42.6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177 121 24575,'-14'3'0,"7"0"0,0 1 0,0 0 0,0 0 0,1 1 0,-1 0 0,1 0 0,-10 11 0,2 0 0,-19 30 0,25-34 0,0 0 0,1 1 0,0 0 0,-7 22 0,12-28 0,0 0 0,1 1 0,0-1 0,0 0 0,0 0 0,1 0 0,0 1 0,0-1 0,1 0 0,0 0 0,2 10 0,1-6 0,0-1 0,0 1 0,1-1 0,1 0 0,0-1 0,0 1 0,1-1 0,0 0 0,0-1 0,15 13 0,-6-7 0,0-2 0,1 0 0,0 0 0,37 16 0,-37-20 0,0-1 0,1-1 0,-1-1 0,1-1 0,0 0 0,31 2 0,-40-6 0,0 0 0,-1 0 0,1-1 0,-1-1 0,1 1 0,-1-1 0,10-4 0,-13 4 0,1 0 0,-1-1 0,0 0 0,0 0 0,-1 0 0,1-1 0,-1 1 0,1-1 0,-1 0 0,0-1 0,6-7 0,-5 4 0,-1 0 0,0-1 0,0 1 0,0-1 0,-1 0 0,0 0 0,-1 0 0,0 0 0,0 0 0,-1-1 0,0 1 0,-1-1 0,0 1 0,-1-1 0,1 1 0,-4-10 0,0 0 0,0 1 0,-2 0 0,0 0 0,-1 1 0,-1 0 0,0 0 0,-14-19 0,6 12 0,-2 1 0,0 1 0,-2 0 0,0 1 0,-36-27 0,38 34 0,-1 1 0,0 1 0,-1 0 0,-1 2 0,1 0 0,-2 1 0,-32-8 0,11 9-1365,14 7-5461</inkml:trace>
</inkml:ink>
</file>

<file path=ppt/ink/ink2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7:43.0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 1 24575,'2'14'0,"4"5"0,-1 1 0,-1 1 0,-1-1 0,1 40 0,-4-60 0,0 1 0,0-1 0,0 1 0,0-1 0,0 1 0,0-1 0,0 1 0,-1-1 0,1 1 0,0-1 0,0 1 0,0-1 0,0 1 0,-1-1 0,1 1 0,0-1 0,-1 1 0,1-1 0,0 1 0,-1-1 0,1 0 0,0 1 0,-1 0 0,0-1 0,1 0 0,-1 0 0,1 0 0,-1 0 0,1 0 0,-1 0 0,1 0 0,-1-1 0,1 1 0,0 0 0,-1 0 0,1 0 0,-1 0 0,1 0 0,-1-1 0,1 1 0,0 0 0,-1 0 0,1-1 0,-1 1 0,-2-3 0,1 1 0,-1-1 0,1 1 0,-1-1 0,-2-4 0,2 1-85,0 1 0,1 0-1,-1-1 1,1 1 0,0-1-1,0 0 1,1 0 0,0 0-1,0 0 1,0 0 0,1 0-1,0 0 1,0 0 0,0 0-1,2-6 1,2-1-6741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8:07.5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0 340 24575,'0'-14'0,"1"9"0,-1-1 0,1 1 0,0 0 0,0-1 0,0 1 0,1 0 0,0 0 0,4-9 0,-5 11 0,1 1 0,-1-1 0,1 1 0,-1 0 0,1 0 0,0 0 0,-1 0 0,1 0 0,0 0 0,1 0 0,-1 1 0,0-1 0,0 1 0,1-1 0,-1 1 0,1 0 0,-1 0 0,1 0 0,4-1 0,-5 2 0,-1 0 0,1 0 0,0 1 0,0-1 0,-1 0 0,1 1 0,0-1 0,-1 1 0,1-1 0,-1 1 0,1 0 0,0 0 0,-1 0 0,1-1 0,-1 2 0,0-1 0,1 0 0,-1 0 0,0 0 0,2 3 0,3 3 0,-2 0 0,9 14 0,-12-20 0,7 17 0,0-1 0,-1 1 0,0 1 0,-2-1 0,0 1 0,-1 0 0,-1 0 0,-1 0 0,0 0 0,-2 25 0,-3-10 0,0-1 0,-2-1 0,-2 1 0,-1-1 0,-14 37 0,20-63 0,-2 5 0,6-9 0,6-4 0,14-11 0,-1 0 0,32-27 0,37-40 0,-80 70 0,195-184-376,-11-10-1,-189 198 377,49-60 0,-48 56 0,0 1 0,0-1 0,-1 0 0,0-1 0,4-12 0,-8 18 31,0 0 1,0 1-1,0-1 1,0 0-1,-1 0 0,0-8 1,-1 12-15,1-1 0,0 1 0,0-1 0,-1 1 0,1 0 0,-1-1 0,1 1 0,-1-1 0,0 1 0,1 0 0,-2-2 0,1 3-8,1-1 0,-1 1 1,1-1-1,-1 1 0,0-1 0,1 1 1,-1-1-1,0 1 0,1 0 0,-1-1 1,0 1-1,0 0 0,0-1 1,1 1-1,-1 0 0,0 0 0,0 0 1,0 0-1,1 0 0,-1 0 0,-1 0 1,1 0-5,0 0 1,-1 1 0,1-1-1,0 0 1,0 1 0,0-1 0,-1 1-1,1-1 1,0 1 0,0-1-1,0 1 1,0 0 0,0 0-1,0 0 1,0-1 0,0 1-1,1 0 1,-1 0 0,0 0 0,0 0-1,1 0 1,-1 0 0,0 2-1,0 0-6,-1 1 0,2-1 0,-1 0-1,0 0 1,1 1 0,-1-1 0,1 0-1,0 5 1,1 6 1,1-1 0,0 0 0,1 0 0,0 0 0,8 20 0,0-7 0,24 41 0,-20-43 17,2 1 0,0-2 1,2-1-1,0 0 0,1-1 0,25 19 0,-17-18-314,0-2 0,1-1 0,1-1 0,54 24 0,-26-20-6529</inkml:trace>
</inkml:ink>
</file>

<file path=ppt/ink/ink2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7:43.4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24575,'0'0'0,"3"5"0,37 113 0,-22-61 0,186 510 0,-188-528-341,2-2 0,2 0-1,33 49 1,-21-45-6485</inkml:trace>
</inkml:ink>
</file>

<file path=ppt/ink/ink2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7:43.7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1009 1 24575,'0'0'0,"-1"0"0,1 0 0,-1 0 0,1 0 0,-1 0 0,1 0 0,-1 1 0,1-1 0,0 0 0,-1 0 0,1 0 0,-1 1 0,1-1 0,0 0 0,-1 0 0,1 1 0,-3 1 0,-37 30 0,-59 62 0,65-61 0,-297 276-433,-29 29-63,243-221-714,99-98-4842</inkml:trace>
</inkml:ink>
</file>

<file path=ppt/ink/ink2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7:44.1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0,0 0 0,0 4 0,0 5 0,2 8 0,2 11 0,3 13 0,1 4 0,0-5-8191</inkml:trace>
  <inkml:trace contextRef="#ctx0" brushRef="#br0" timeOffset="1">729 882 24575,'0'0'0,"0"0"0,0 0 0,0 0 0,0 0 0,0 2 0,0 0 0,0 1 0</inkml:trace>
</inkml:ink>
</file>

<file path=ppt/ink/ink2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7:48.2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 1 24575,'-1'14'0,"-6"53"0,-1 39 0,18 245-778,29 1-41,88 454-930,-74-498 1520,-44-253-60,5 25 24,5 104 1,-19-172 273,0-1 0,0 0 0,-1 1 0,0-1 0,-5 15 0,-1-7-3861</inkml:trace>
</inkml:ink>
</file>

<file path=ppt/ink/ink2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7:48.7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0 502 24575,'0'-3'0,"1"0"0,-1-1 0,1 1 0,0-1 0,0 1 0,0 0 0,2-6 0,1 0 0,6-14 0,1 1 0,1-1 0,1 2 0,2 0 0,31-37 0,-21 31 0,1 1 0,1 1 0,47-31 0,-39 34 0,1 1 0,1 2 0,1 1 0,0 3 0,1 1 0,1 1 0,0 3 0,66-10 0,-84 17 0,-1 1 0,1 1 0,0 0 0,0 2 0,21 3 0,-35-3 0,0 1 0,-1 0 0,1 0 0,0 1 0,-1-1 0,0 2 0,0-1 0,0 1 0,0 0 0,0 1 0,-1-1 0,0 1 0,0 1 0,0-1 0,0 1 0,7 11 0,-7-8 1,-1-1 0,-1 1-1,1 0 1,-2 0 0,1 0-1,-1 1 1,-1-1 0,1 1-1,-2 0 1,1-1-1,-1 1 1,-1 0 0,0 0-1,0 0 1,-1 0 0,-2 10-1,-2 2-20,-1-1-1,0 0 1,-2 0-1,0-1 1,-1 0-1,-16 25 1,-12 14-210,-3-1 0,-51 55 0,-105 93 257,70-91-27,125-115 11,1 1 0,-1-1 0,1 0-1,0 0 1,-1 1 0,1-1-1,0 0 1,-1 1 0,1-1 0,0 0-1,0 1 1,-1-1 0,1 1-1,0-1 1,0 0 0,0 1 0,-1-1-1,1 1 1,0-1 0,0 1 0,0-1-1,0 0 1,0 1 0,0-1-1,0 1 1,0-1 0,0 1 0,0-1-1,0 1 1,0-1 0,0 0-1,1 1 1,-1-1 0,0 1 0,0 0-1,2 0 56,-1 0 0,0 0 0,1 0 0,-1 0-1,1 0 1,0 0 0,2 1 0,2 1-184,51 27 118,0 3 0,54 41 0,-60-30 40,-1 1 0,63 74 0,67 119-1525,-160-207-5341</inkml:trace>
</inkml:ink>
</file>

<file path=ppt/ink/ink2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7:49.1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0,7 0 0,19 3 0,24 4 0,21 3 0,11 0 0,11 2 0,6 0 0,3 0 0,-2-2 0,-9-3 0,-14-2 0,-15-3 0,-15-1 0,-14 0 0,-13-2-8191</inkml:trace>
</inkml:ink>
</file>

<file path=ppt/ink/ink2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7:49.4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0 109 24575,'0'0'0,"2"0"0,6-2 0,25-2 0,42-3 0,52-4 0,46-7 0,73-15-3435,-5 0-1321</inkml:trace>
</inkml:ink>
</file>

<file path=ppt/ink/ink2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7:49.8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966 0 24575,'-2'8'0,"-21"62"-161,-3-1 0,-3-1-1,-56 95 1,-134 177-484,181-284 664,-187 254 214,188-266-522,-1-2 1,-3-1-1,-1-2 1,-76 54-1,75-65-5421</inkml:trace>
</inkml:ink>
</file>

<file path=ppt/ink/ink2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7:50.2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24575,'0'0'0,"2"4"0,6 11 0,10 13 0,11 15 0,4 6 0,-3-4-8191</inkml:trace>
</inkml:ink>
</file>

<file path=ppt/ink/ink2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7:50.6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13 24575,'0'0'0,"0"-2"0,0-3 0,2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8:07.9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132 0 24575,'12'1'0,"-1"0"0,1 1 0,15 4 0,-14-3 0,17 3 0,-2 2 0,1 2 0,34 15 0,-49-18 0,0 1 0,0 0 0,-1 1 0,0 0 0,0 1 0,-1 0 0,0 1 0,9 12 0,-17-19 0,0 1 0,-1-1 0,0 1 0,0 0 0,0 0 0,-1 0 0,1 0 0,-1 0 0,-1 0 0,1 1 0,-1-1 0,1 1 0,-2-1 0,1 1 0,-1-1 0,1 1 0,-1 0 0,-1-1 0,1 1 0,-1-1 0,0 1 0,-1-1 0,1 1 0,-1-1 0,0 0 0,-4 7 0,-2 4 0,-2 0 0,0-1 0,-1 0 0,-20 21 0,-57 50 0,80-79 0,-150 127 0,48-43 0,106-88 0,-4 4 0,0-1 0,0 1 0,1 1 0,0-1 0,1 1 0,-9 12 0,15-19 0,-1 1 0,0-1 0,1 0 0,-1 0 0,1 0 0,0 1 0,-1-1 0,1 0 0,0 0 0,0 1 0,0-1 0,0 0 0,0 0 0,0 1 0,0-1 0,0 0 0,0 0 0,1 3 0,0-3 0,0 1 0,0-1 0,0 1 0,0-1 0,0 1 0,1-1 0,-1 0 0,0 0 0,1 0 0,-1 0 0,1 0 0,-1 0 0,1 0 0,2 1 0,6 2 0,0 0 0,0-1 0,0 0 0,19 2 0,51 2 0,115-8-596,2-12-1038,-174 12 1335,104-9-5363</inkml:trace>
</inkml:ink>
</file>

<file path=ppt/ink/ink2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7:50.9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234 508 24575,'-1'0'0,"1"0"0,-1 1 0,1-1 0,-1 0 0,1 0 0,-1 0 0,1 0 0,-1 0 0,0 1 0,1-1 0,-1 0 0,1 0 0,-1 1 0,1-1 0,0 0 0,-1 1 0,0 0 0,-1 0 0,-7 7 0,0-1 0,1 2 0,0-1 0,-10 16 0,-5 6 0,1 1 0,2 1 0,2 1 0,0 0 0,-16 48 0,26-59 0,2 1 0,0-1 0,1 1 0,1 1 0,1-1 0,2 0 0,0 1 0,1-1 0,7 46 0,-1-42 0,1 0 0,1 0 0,2-1 0,0 0 0,2-1 0,1 0 0,1-1 0,1-1 0,27 34 0,-25-36 0,1-2 0,1 0 0,1-1 0,0-1 0,1-1 0,1-1 0,1-1 0,0-1 0,0 0 0,29 9 0,-36-17 0,-1 0 0,1-1 0,1-1 0,-1 0 0,0-1 0,33 0 0,-36-3 0,0-1 0,0 0 0,0 0 0,-1-1 0,0-1 0,1 0 0,-1 0 0,0-2 0,16-9 0,-14 6-11,0-1-1,-1 0 0,0-1 1,-1 0-1,-1-1 1,1-1-1,-2 0 1,0 0-1,11-19 0,-5 3-229,-2-1-1,-1 0 1,17-58 0,-16 34 27,-3 0 0,-2-1 0,-2 0 0,-3-1 1,-2 0-1,-11-106 0,-1 91 53,-2 0-1,-4 1 1,-2 1-1,-54-128 1,13 74-121,45 100 244,0 1 0,-1 0 0,-19-20 0,31 38 64,0 1 1,0 0 0,-1 0 0,1 0 0,-1 0 0,-5-3-1,9 5-8,-1 1 0,1 0 0,-1 0 0,1-1 0,0 1 0,-1 0 0,1 0 0,-1 0-1,1 0 1,-1 0 0,1 0 0,-1-1 0,1 1 0,-1 0 0,1 0 0,-1 0 0,1 0 0,-1 1-1,1-1 1,-1 0 0,1 0 0,-1 0 0,1 0 0,0 0 0,-1 1 0,1-1 0,-1 0-1,1 0 1,-1 1 0,1-1 0,0 0 0,-1 1 0,1-1 0,0 0 0,-1 1 0,1-1 0,0 1-1,0-1 1,-1 0 0,1 1 0,0 0 0,-1 3 3,0 0 0,0 1 0,1-1 0,-1 0-1,1 0 1,1 1 0,-1-1 0,2 8 0,20 85-21,24 51-36,330 816-2465,-313-836 1912,-56-115 527,8 19 34,2-2-1,29 41 0,-44-69 98,0 1 0,0-1 0,1 1 0,-1-1 0,0 0-1,1 0 1,5 3 0,-7-4-36,0-1 0,-1 0 0,1 1 0,0-1 0,0 0 0,0 0 0,0 0 0,0 0 0,0 0 0,-1 0 0,1 0 0,0 0 0,0 0 0,0 0 0,0-1 0,0 1 0,0 0 0,-1 0 0,1-1 0,0 1 0,0-1 0,0 1 0,-1-1 1,1 1-1,0-1 0,-1 1 0,1-1 0,0 0 0,-1 1 0,1-2 0,3-3 113,0 0 0,-1 0 1,0 0-1,0 0 1,-1 0-1,3-8 0,11-40 1378,-14 46-1341,44-196 336,17-59-358,-63 261-151,19-54 678,-16 49-641,0-1 0,1 1 0,-1 0 0,1 0 0,8-9 0,-10 13-47,0-1 0,1 1 0,-1 0 0,1 0 0,0 1 0,-1-1 0,1 0 0,0 1 0,0 0 0,0 0 0,0 0 0,0 0 0,0 0 0,1 0 0,-1 1 0,0 0 0,0-1 0,1 1 0,-1 0 0,0 1 0,0-1 0,4 1 0,6 2 0,0 1 0,-1 0 0,0 1 0,14 7 0,14 9 20,-1 1 0,-1 3 0,-1 0 0,-1 3 0,50 49 0,-32-20-515,-2 2 0,61 89 0,-81-100-6331</inkml:trace>
</inkml:ink>
</file>

<file path=ppt/ink/ink2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7:51.4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821 1 24575,'-280'13'0,"211"-5"0,-132 35 0,175-36 0,1 1 0,0 2 0,0 0 0,1 2 0,-31 19 0,47-25 0,0 1 0,0-1 0,0 1 0,1 1 0,0-1 0,0 1 0,-7 11 0,11-13 0,0 1 0,-1-1 0,2 0 0,-1 1 0,1 0 0,0-1 0,1 1 0,-1 0 0,1 0 0,0 0 0,1 13 0,1-9 0,1 1 0,0-1 0,1 1 0,0-1 0,1 0 0,0 0 0,1-1 0,0 1 0,0-1 0,1 0 0,1 0 0,10 12 0,-1-3 0,0-2 0,2 1 0,0-2 0,38 27 0,-41-33 0,1 0 0,1-1 0,20 8 0,-27-13 0,0-1 0,1 0 0,-1-1 0,1 0 0,-1 0 0,1-1 0,11-1 0,7-1 0,1 0 0,54 5 0,12 12 67,38 5-1499,-106-19-5394</inkml:trace>
</inkml:ink>
</file>

<file path=ppt/ink/ink2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7:51.8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24575,'0'6'0,"1"-1"0,0 0 0,0 0 0,0 1 0,0-1 0,4 6 0,1 6 0,120 346 0,-118-343 0,-4-8 0,1-1 0,0 0 0,11 19 0,-15-30 0,-1 0 0,1 1 0,0-1 0,-1 1 0,1-1 0,0 0 0,-1 1 0,1-1 0,0 0 0,0 0 0,-1 0 0,1 1 0,0-1 0,-1 0 0,1 0 0,0 0 0,0 0 0,-1 0 0,1 0 0,0-1 0,0 1 0,-1 0 0,1 0 0,0 0 0,1-1 0,5-1 0,27 0 0,0 1 0,0 1 0,53 9 0,-62-7 0,-20-1-38,206 15-1289,-156-16-5499</inkml:trace>
</inkml:ink>
</file>

<file path=ppt/ink/ink2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7:52.3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179 124 24575,'-2'5'0,"-15"49"0,3 1 0,2 0 0,-6 75 0,17-120 0,1 0 0,0-1 0,0 1 0,3 12 0,-3-19 0,1 0 0,0 0 0,-1 0 0,1-1 0,1 1 0,-1 0 0,0 0 0,1 0 0,0-1 0,-1 1 0,1-1 0,0 0 0,0 1 0,0-1 0,1 0 0,-1 0 0,3 2 0,3 0 0,-1-1 0,0 0 0,1 0 0,0-1 0,0 0 0,0 0 0,0-1 0,12 1 0,9 2 0,-7-1 0,-1 1 0,0 2 0,0 0 0,-1 1 0,1 1 0,-1 1 0,-1 1 0,0 0 0,23 18 0,-19-11-54,-2 1 1,0 1-1,-1 2 0,-1 0 0,0 0 0,27 46 1,-29-38-85,-1 1 0,-2 0-1,-1 1 1,-2 0 0,13 51 0,-17-47 46,-2 0-1,0 0 0,-3 0 0,-1 0 1,-1 1-1,-2-1 0,-2 0 1,-1 0-1,-1 0 0,-2-1 1,-2 0-1,-17 42 0,17-54 64,-1 0-1,0-1 1,-2-1 0,0 0-1,-2 0 1,0-1 0,-20 19 0,23-27 10,1-1 1,-1-1 0,-1 0 0,1-1 0,-2 0 0,1-1 0,-1 0 0,0-1 0,0 0 0,-1-2 0,1 0 0,-21 4 0,22-7 18,-1 0 0,1-1 0,0 0 0,0-1 0,-1 0 0,1-1 0,0 0 0,0-1 0,1-1 0,-1 0 0,1-1 0,-1 0 0,1-1 0,-12-8 0,11 5 0,0 0 0,0-1 0,1-1 0,0 0 0,1 0 0,0-1 0,1-1 0,1 0 0,0 0 0,0-1 0,-9-21 0,10 15-47,0-1 1,1 0-1,1 0 0,-5-43 1,8 33-82,1 1-1,2-1 1,4-33 0,3 13-21,2 0 0,3 0-1,2 1 1,21-50 0,-6 29 236,63-107 0,60-52 337,204-194 570,-292 352-869,-54 61 40,1-2 251,17-15 0,-28 28-375,0 0-1,1 0 1,-1 0-1,0 0 1,0 0-1,0 0 1,1 0-1,-1 0 1,0 0-1,0 0 1,0 0 0,0 0-1,1 0 1,-1 0-1,0 0 1,0 0-1,0 0 1,0 1-1,0-1 1,1 0 0,-1 0-1,0 0 1,0 0-1,0 0 1,0 0-1,0 1 1,0-1-1,1 0 1,-1 0 0,0 0-1,0 0 1,0 0-1,0 1 1,0-1-1,0 0 1,0 0-1,0 0 1,0 1-1,5 11-132,-1-5 222,7 15-119,1-2-1,1 1 0,1-2 0,29 32 0,75 65-141,-31-39-1589,-9-12-4633</inkml:trace>
</inkml:ink>
</file>

<file path=ppt/ink/ink2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7:52.8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24575,'0'3'0,"35"80"0,63 177 0,-50-130 0,-44-119 0,-1-2 0,0 0 0,1 0 0,0 0 0,1 0 0,9 13 0,-14-22 0,0 1 0,1 0 0,0 0 0,-1-1 0,1 1 0,-1 0 0,1-1 0,0 1 0,0-1 0,-1 1 0,1-1 0,0 1 0,0-1 0,-1 0 0,1 1 0,0-1 0,0 0 0,0 1 0,0-1 0,0 0 0,0 0 0,0 0 0,-1 0 0,1 0 0,0 0 0,0 0 0,0 0 0,0 0 0,0-1 0,0 1 0,-1 0 0,1-1 0,0 1 0,0 0 0,0-1 0,0 1 0,-1-1 0,2 0 0,1-2 0,0 0 0,0 0 0,0 0 0,-1 0 0,1-1 0,3-7 0,7-15 0,-1-2 0,13-44 0,11-25 0,-36 95 0,1 0 0,0 1 0,0-1 0,0 1 0,0-1 0,0 0 0,0 1 0,0 0 0,0-1 0,0 1 0,1 0 0,-1-1 0,1 1 0,-1 0 0,1 0 0,-1 0 0,1 1 0,0-1 0,2-1 0,-1 2 0,0-1 0,0 1 0,0 0 0,0 0 0,0 1 0,0-1 0,0 0 0,0 1 0,0 0 0,0 0 0,4 1 0,11 6 0,-1 0 0,1 1 0,22 16 0,48 40 0,-36-26 0,-48-36 0,1 0 0,0 0 0,0 0 0,0 0 0,0-1 0,0 0 0,9 2 0,-10-3 0,0 0 0,0-1 0,0 0 0,1 0 0,-1 0 0,0 0 0,0-1 0,0 1 0,0-1 0,7-2 0,25-11 0,65-36 0,-20 8 0,-60 33 0,-1 0 0,31-7 0,-44 14 0,1 0 0,0 1 0,0 0 0,0 0 0,0 1 0,-1 0 0,1 1 0,0 0 0,0 0 0,10 3 0,-9-1-455,0 0 0,12 7 0,13 11-6371</inkml:trace>
</inkml:ink>
</file>

<file path=ppt/ink/ink2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7:53.6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 24575,'0'1'0,"0"0"0,0-1 0,0 1 0,0 0 0,1-1 0,-1 1 0,0 0 0,0-1 0,1 1 0,-1 0 0,0-1 0,1 1 0,0 0 0,2 4 0,51 75 0,50 58-542,5-5-1,186 175 1,-169-199 728,-120-104-186,23 15 0,-28-19 0,1-1 0,-1 1 0,1 0 0,-1-1 0,1 1 0,0-1 0,-1 1 0,1-1 0,0 0 0,-1 0 0,1 1 0,0-1 0,-1 0 0,1-1 0,3 1 0,-4-1-3,1 0 0,-1 1 0,0-1 1,1 0-1,-1 0 0,0 0 0,0 0 0,0 0 0,0 0 0,0 0 0,0 0 0,0 0 0,0 0 1,0 0-1,-1-1 0,1 1 0,1-2 0,6-27 263,0-22 644,-7 36-829,1 0 0,1 1 1,5-20-1,-7 31-74,1 0 1,0 0 0,0 0-1,0 0 1,0 0 0,0 0-1,1 1 1,-1-1 0,1 1-1,0-1 1,0 1 0,1 0 0,-1 1-1,1-1 1,-1 0 0,6-2-1,-1 1-1,1 1 0,-1 0 0,1 1 0,-1-1 0,15-1 0,-2 2 0,29 1 0,34 5 0,86 16 0,66 4 0,-224-23 0,1-1 0,-1 0 0,1-1 0,-1 0 0,0-1 0,1-1 0,21-7 0,-31 9 0,0-1 0,0 1 0,0-1 0,-1 0 0,1 1 0,-1-1 0,1 0 0,-1-1 0,0 1 0,1 0 0,-1-1 0,-1 1 0,1-1 0,0 0 0,0 1 0,-1-1 0,0 0 0,1 0 0,-1 0 0,0 0 0,0-6 0,0 0 0,0 0 0,-1 1 0,0-1 0,-1 0 0,0 1 0,0-1 0,-3-8 0,-6-20 0,-28-68 0,-27-32 0,38 82 0,-5-12-1365,8 14-5461</inkml:trace>
</inkml:ink>
</file>

<file path=ppt/ink/ink2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7:54.3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 1176 24575,'-9'-9'0,"4"5"0,4 2 0,0 1 0,0-1 0,0 1 0,0-1 0,0 0 0,0 1 0,0-1 0,1 0 0,-1 0 0,1 0 0,-1 1 0,1-1 0,0 0 0,-1 0 0,1 0 0,0 0 0,0 0 0,0 0 0,1 1 0,0-5 0,0 3 0,1 0 0,-1-1 0,1 1 0,0 0 0,0 0 0,0 0 0,0 0 0,1 1 0,-1-1 0,1 0 0,4-3 0,6-3 0,1 0 0,-1 0 0,19-7 0,12-4 0,53-15 0,134-28-833,100-3-2499,95 2 1644,86 5-1731,81 4 1993,78 6-860,61 3 1332,54 1-575,39-5 1058,623-43 27,1463-84 443,-2062 136 1,-39 6 0,-49 6 0,-56 5 0,-58 1 0,-57 2 0,-64 4 0,-76 4 0,-83 5 130,-85 3 391,-83 3-40,-2 2 2155,-162 1 1788</inkml:trace>
</inkml:ink>
</file>

<file path=ppt/ink/ink2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7:54.8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865 1 24575,'0'0'0,"-2"2"0,-8 6 0,-17 17 0,-24 25 0,-20 23 0,-9 15 0,-5 7-1233,-3 4 1233,-1 7 0,-1 4 0,4-7 0,11-14 0,12-16 0,16-20-6958</inkml:trace>
</inkml:ink>
</file>

<file path=ppt/ink/ink2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7:55.2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24575,'0'0'0,"4"3"0,5 4 0,3 2 0,1 0 0,-2-2-8191</inkml:trace>
</inkml:ink>
</file>

<file path=ppt/ink/ink2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7:55.8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1 521 24575,'0'3'0,"0"41"0,9 60 0,-6-82 0,2 1 0,0-1 0,2-1 0,15 35 0,-6-23-100,2-2-1,1 0 0,2-1 1,1 0-1,1-2 1,2-1-1,0-1 0,31 24 1,-38-36 100,0-1 0,1 0 0,1-1 0,0-1 0,39 15 0,-43-21 0,0 0 0,0-1 0,1-1 0,-1 0 0,1-1 0,0-1 0,0-1 0,26-2 0,-25-1 0,1 0 0,-1-1 0,0-1 0,0-1 0,0-1 0,-1 0 0,1-1 0,28-19 0,-27 13 0,0 0 0,-1-1 0,0-2 0,-1 1 0,-1-2 0,22-31 0,-22 25 0,-1-1 0,-1 0 0,-1-1 0,-2-1 0,0 0 0,-2-1 0,-1 0 0,-1 0 0,-1 0 0,-2-1 0,0 0 0,-2-34 0,-4 27 0,-1-1 0,-3 1 0,0 1 0,-2-1 0,-19-48 0,10 40 0,-2 1 0,-2 1 0,-44-68 0,22 52 0,37 51 0,1 1 0,-1 0 0,-1 1 0,1 0 0,-1 0 0,-7-5 0,13 9 0,-1 0 0,1 1 0,-1-1 0,1 0 0,-1 1 0,1-1 0,-1 1 0,0-1 0,1 1 0,-1 0 0,0-1 0,1 1 0,-1 0 0,0 0 0,0 0 0,1 1 0,-1-1 0,-2 1 0,2 0 0,1 0 0,-1 0 0,1 0 0,0 0 0,-1 0 0,1 0 0,0 0 0,0 1 0,0-1 0,0 1 0,0-1 0,0 1 0,0-1 0,0 1 0,1-1 0,-1 1 0,0 0 0,1-1 0,-1 3 0,-1 6 0,1 0 0,0 1 0,0-1 0,1 0 0,2 13 0,2 12 0,12 49 0,29 71-395,83 178-1621,19-3 2195,-89-203-135,-54-117-30,52 108 8,-54-114-22,0 1 0,1-1 0,5 8 0,-8-12 0,1 0 0,-1 1 0,0-1 0,0 0 0,0 0 0,1 0 0,-1 1 0,0-1 0,0 0 0,1 0 0,-1 0 0,0 0 0,0 1 0,1-1 0,-1 0 0,0 0 0,1 0 0,-1 0 0,0 0 0,0 0 0,1 0 0,-1 0 0,0 0 0,1 0 0,-1 0 0,0 0 0,1 0 0,-1 0 0,0 0 0,0 0 0,1 0 0,-1 0 0,0 0 0,1-1 0,-1 1 0,0 0 0,0 0 0,1 0 0,-1 0 0,0-1 0,0 1 0,1-1 0,2-3 165,0-1-1,0 0 1,-1 0 0,0 0 0,0 0-1,0-1 1,2-10 0,2-4 517,45-128 247,-34 104-865,31-55 0,-41 86-64,1 0 0,0 1 0,1 0 0,0 1 0,1 0 0,16-15 0,-20 22 0,-1-1 0,1 1 0,0 1 0,0-1 0,0 1 0,0 0 0,1 1 0,-1-1 0,1 1 0,0 1 0,-1-1 0,1 1 0,0 0 0,0 1 0,14 0 0,-8 1 0,0 2 0,-1-1 0,1 1 0,-1 1 0,1 1 0,-1-1 0,19 12 0,2 3 0,40 32 0,162 151-1365,-178-148-5461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8:08.4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339 1 24575,'-32'459'-557,"-51"74"-1255,-30-3 837,95-449 971,-64 323-78,77-377 79,2-1-1,1 1 1,1 0-1,4 40 1,-2-59-195,1 1 0,0-1 1,5 13-1,8 8-3755</inkml:trace>
</inkml:ink>
</file>

<file path=ppt/ink/ink2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7:56.2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237 0 24575,'-6'1'0,"-1"0"0,1-1 0,-1 2 0,1-1 0,0 1 0,0 0 0,-1 1 0,1-1 0,0 1 0,1 0 0,-1 1 0,1-1 0,-1 1 0,-7 7 0,1 1 0,0 1 0,0 0 0,1 1 0,-11 19 0,12-17 0,0 1 0,2 0 0,0 0 0,1 1 0,1 0 0,1 0 0,-5 29 0,7-32 0,2 0 0,0-1 0,1 1 0,0 0 0,1-1 0,1 1 0,1 0 0,-1-1 0,2 0 0,7 18 0,-8-24 0,0-1 0,1 0 0,0 0 0,0 0 0,1 0 0,8 9 0,-9-12 0,0 0 0,0-1 0,0 0 0,0 0 0,0 0 0,1 0 0,0-1 0,-1 1 0,1-1 0,0-1 0,6 3 0,-3-3 0,1 1 0,0-1 0,-1-1 0,1 1 0,0-2 0,0 1 0,-1-1 0,1 0 0,0-1 0,-1 0 0,16-6 0,2-3 0,1-1 0,28-20 0,-48 28 0,-5 3 0,-1 1 0,1-1 0,-1 0 0,1 1 0,-1-1 0,1 1 0,0-1 0,-1 1 0,1 0 0,0 0 0,-1 0 0,1 0 0,0 0 0,-1 0 0,1 0 0,0 0 0,2 2 0,2 0 0,-1 0 0,0 0 0,0 1 0,5 3 0,-5-3 0,130 98 0,-95-69 0,80 51 0,-113-79 15,0 0 0,1-1 0,-1 0 0,1 0 0,-1-1 0,1 0 0,11 2 0,-15-4-102,0 0-1,0 0 1,0 0 0,0 0-1,-1-1 1,1 1 0,0-1-1,0 0 1,0 0-1,-1-1 1,1 1 0,0-1-1,-1 0 1,0 0 0,1 0-1,4-4 1,8-10-6739</inkml:trace>
</inkml:ink>
</file>

<file path=ppt/ink/ink2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7:56.6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1 114 24575,'0'0'0,"0"0"0,0 0 0,0 3 0,0 361 0,0-353 0,0-11 0,0 0 0,0 0 0,0 0 0,0-1 0,0 1 0,0 0 0,0 0 0,1 0 0,-1 0 0,0 0 0,0 0 0,0 0 0,0 0 0,0 0 0,0 0 0,0 0 0,0 0 0,0 0 0,0 0 0,0 0 0,0 0 0,0 0 0,0 0 0,0 0 0,0 0 0,0 0 0,0 0 0,0 0 0,0 0 0,0 0 0,0 0 0,0 0 0,0 0 0,0 0 0,0 0 0,0 0 0,1 0 0,-1 0 0,0 0 0,0 0 0,0 1 0,0-1 0,0 0 0,0 0 0,0 0 0,0 0 0,0 0 0,0 0 0,0 0 0,0 0 0,0 0 0,0 0 0,4-18 0,-2 9 0,51-165 0,-38 137 0,1 1 0,34-56 0,-42 79 0,0 1 0,1 0 0,1 1 0,0 0 0,0 0 0,15-11 0,-19 18 0,-1 0 0,1 1 0,-1-1 0,1 1 0,0 1 0,0-1 0,0 1 0,1 0 0,-1 0 0,1 1 0,-1 0 0,1 0 0,-1 0 0,1 1 0,-1 0 0,10 1 0,-2 2 0,-1 0 0,0 1 0,0 0 0,0 1 0,-1 0 0,23 13 0,67 53 0,-9-6 0,-68-51-455,1 0 0,46 15 0,-25-15-6371</inkml:trace>
</inkml:ink>
</file>

<file path=ppt/ink/ink2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7:57.2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94 90 24575,'17'-29'0,"-11"20"0,-1-1 0,0 1 0,6-17 0,-10 19 0,-4 8 0,-8 10 0,-2 8 0,1 0 0,0 1 0,2 1 0,-14 36 0,10-14 0,-12 62 0,22-84 0,0 0 0,1 1 0,1 28 0,2-43 0,1 0 0,0 0 0,0 0 0,1 0 0,4 13 0,-4-16 0,-1 0 0,2 0 0,-1 0 0,0 0 0,1-1 0,-1 1 0,1-1 0,0 0 0,0 1 0,6 3 0,-2-3 0,0 1 0,0-2 0,0 1 0,1-1 0,-1 0 0,1 0 0,0-1 0,0 0 0,0-1 0,8 1 0,13 0 0,41-2 0,-4-5 0,-33 2 0,1 2 0,43 3 0,-67-1 0,0 0 0,0 1 0,1 1 0,-1-1 0,-1 2 0,1-1 0,0 1 0,-1 1 0,0 0 0,0 0 0,15 12 0,-13-7 2,0 1 0,0 0 0,-1 1 0,-1 0-1,0 1 1,-1 0 0,13 26 0,-9-12-59,-1 2 0,-1 0 1,6 34-1,-7-15-173,-2 0 0,2 88 0,-10-67 44,-14 95 0,7-110 186,-3 0 0,-34 102 0,35-129 0,-2 0 0,-1 0 0,-1-1 0,0-1 0,-3 0 0,0-2 0,-22 25 0,29-38 0,1 0 0,-2-1 0,1 0 0,-1-1 0,-23 13 0,30-19 0,-1 0 0,1 0 0,0 0 0,-1-1 0,0 1 0,1-1 0,-1 0 0,0-1 0,0 1 0,1-1 0,-1 0 0,0 0 0,0 0 0,0-1 0,1 0 0,-1 0 0,0 0 0,1 0 0,-9-4 0,7 1 0,1 1 0,-1-1 0,1 0 0,-1 0 0,1-1 0,0 0 0,1 1 0,-1-2 0,1 1 0,-5-9 0,-1-2 0,2 0 0,-13-35 0,7 12-155,-10-60-1,9 14-257,4 0-1,4-1 1,6-127-1,8 101 448,5 2 0,34-137 0,-26 163 126,43-105 0,-42 138-80,2 1-1,2 1 1,36-52 0,-57 94-80,1 0 0,0 0 0,1 0 0,-1 0 0,1 1 0,1 0 0,8-7 0,-13 12 25,0 0-1,-1 0 1,1 1-1,0-1 1,-1 0-1,1 1 1,0-1-1,0 1 1,0 0-1,0-1 1,0 1-1,-1 0 1,1 0-1,0 0 1,0 0-1,0 1 1,0-1-1,0 0 1,0 1-1,-1-1 1,1 1-1,2 1 1,2 1 184,0 1 0,0 0 1,0 1-1,9 8 0,101 104 185,-40-36-466,-13-20-563,127 95-1,-122-110-5718</inkml:trace>
</inkml:ink>
</file>

<file path=ppt/ink/ink2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7:57.7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19 24575,'0'4'0,"1"0"0,-1 0 0,1 0 0,0 0 0,1 0 0,-1-1 0,1 1 0,1 3 0,2 5 0,13 25 0,1-1 0,2-1 0,2-1 0,0 0 0,3-2 0,0-1 0,39 35 0,-45-48 0,37 27 0,-48-39 0,0-1 0,0 0 0,0 0 0,1-1 0,-1 0 0,1-1 0,14 3 0,-20-5 0,0-1 0,1 1 0,-1-1 0,0 0 0,1-1 0,-1 1 0,0-1 0,0 0 0,1 0 0,-1 0 0,0 0 0,0-1 0,0 0 0,0 0 0,-1 0 0,1 0 0,0 0 0,-1-1 0,0 0 0,1 1 0,-1-1 0,0-1 0,4-4 0,2-5 0,0 0 0,0-1 0,-2 0 0,12-30 0,33-119 0,-24 66 0,-27 91 0,1 1 0,0 0 0,0 0 0,1 0 0,-1 0 0,1 0 0,0 1 0,0-1 0,5-4 0,-5 6 0,0 1 0,0 0 0,0 0 0,0 0 0,0 0 0,1 0 0,-1 1 0,1-1 0,-1 1 0,1 0 0,-1 0 0,1 0 0,-1 1 0,8-1 0,3 1 0,-1 0 0,1 1 0,-1 1 0,1 0 0,24 8 0,65 29 0,-67-21 0,1 0 0,-2 2 0,-1 2 0,-1 1 0,0 2 0,-2 1 0,45 48 0,-75-73 0,-1 0 0,1 0 0,0 0 0,0 0 0,0-1 0,0 1 0,0 0 0,0 0 0,0-1 0,0 1 0,0-1 0,0 1 0,1-1 0,-1 1 0,0-1 0,0 0 0,0 0 0,1 1 0,-1-1 0,0 0 0,0 0 0,1 0 0,1-1 0,1 0 0,0-1 0,0 1 0,0-1 0,0 0 0,6-5 0,-6 4 0,49-30 0,73-33 0,-94 52 0,0 2 0,1 1 0,65-14 0,-64 21-273,-1 0 0,1 2 0,-1 2 0,62 6 0,-40 3-6553</inkml:trace>
</inkml:ink>
</file>

<file path=ppt/ink/ink2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7:58.1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24575,'0'0'0,"2"4"0,8 16 0,16 39 0,16 51 0,16 58 0,4 52-3977,-2 42 3977,-10 27-2659,-17-2 2659,-21-27 0,-21-37-1861,-20-43 1861,-11-43-505,2-45 1316</inkml:trace>
</inkml:ink>
</file>

<file path=ppt/ink/ink2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7:58.4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18 24575,'0'-1'0,"0"1"0,0-1 0,1 0 0,-1 1 0,0-1 0,1 0 0,-1 1 0,0-1 0,1 1 0,-1-1 0,1 1 0,-1-1 0,1 1 0,-1-1 0,1 1 0,-1-1 0,1 1 0,0 0 0,-1-1 0,1 1 0,-1 0 0,1-1 0,0 1 0,-1 0 0,1 0 0,0 0 0,0 0 0,0 0 0,9-2 0,1 0 0,-1 1 0,0 1 0,1 0 0,-1 0 0,20 4 0,7 2-54,1 2-1,-1 1 0,0 2 1,-1 2-1,0 1 0,-1 2 1,-1 1-1,53 36 0,-69-41 45,-1 2-1,0 0 0,-1 1 1,-1 1-1,0 0 0,-1 1 1,-1 1-1,-1 0 0,13 24 0,-19-30 12,-1-1-1,0 1 1,-1 0-1,0 0 1,-1 0-1,0 1 1,-1-1-1,-1 1 1,0 0-1,0-1 1,-1 1-1,-1 0 1,0-1-1,-1 1 1,0 0-1,-1-1 1,-6 16-1,5-17-73,-1 0 1,0 0-1,-1 0 0,-1-1 0,1 0 0,-2 0 1,1-1-1,-1 1 0,-1-2 0,1 1 0,-12 7 1,6-7-6656</inkml:trace>
</inkml:ink>
</file>

<file path=ppt/ink/ink2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7:58.9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98 614 24575,'3'5'0,"26"56"0,-25-50 0,-1-1 0,1 0 0,-2 1 0,3 11 0,-6-18 0,-2-7 0,-4-9 0,-23-58 0,-24-86 0,51 145 0,-13-37 0,-16-88 0,32 133 0,-1 0 0,1 0 0,-1 0 0,1 0 0,0-1 0,0 1 0,1 0 0,-1 0 0,1 0 0,-1 0 0,1 0 0,0 0 0,0 0 0,2-4 0,-1 6 0,-1-1 0,1 0 0,-1 1 0,1-1 0,0 1 0,0 0 0,0 0 0,0-1 0,0 1 0,0 0 0,0 1 0,0-1 0,1 0 0,-1 1 0,0-1 0,0 1 0,1-1 0,-1 1 0,0 0 0,3 0 0,12 0 0,1 1 0,-1 0 0,0 1 0,20 5 0,67 24 0,-45-8 0,-1 1 0,106 63 0,-93-35 0,-47-33 0,28 17 0,-33-25 0,0-1 0,0-1 0,1 0 0,0-2 0,21 6 0,-34-11 0,1 0 0,-1-1 0,0 0 0,1-1 0,-1 1 0,1-1 0,-1-1 0,1 0 0,-1 0 0,0 0 0,1-1 0,-1 0 0,0 0 0,0-1 0,0 0 0,-1 0 0,1 0 0,7-6 0,-5 1 0,0 0 0,0-1 0,0 0 0,-1 0 0,-1-1 0,0 0 0,0 0 0,-1-1 0,0 0 0,7-19 0,2-11 0,14-69 0,-27 104 0,-1 0-37,59-214-1291,-41 168-5498</inkml:trace>
</inkml:ink>
</file>

<file path=ppt/ink/ink2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7:59.5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0 541 24575,'1'-1'0,"0"-1"0,-1 1 0,1-1 0,0 1 0,-1 0 0,1-1 0,0 1 0,0 0 0,0 0 0,0 0 0,0-1 0,1 1 0,-1 0 0,0 0 0,0 1 0,3-2 0,4-5 0,6-6 0,0-2 0,-2 1 0,0-1 0,0-1 0,-2 0 0,0-1 0,0 0 0,-2 0 0,11-31 0,-15 35 0,0-1 0,-1 0 0,0-1 0,-1 1 0,-1 0 0,0-1 0,-1 1 0,-1-1 0,0 1 0,-1 0 0,0-1 0,-1 1 0,-8-21 0,8 26 0,-1 1 0,0-1 0,-1 1 0,0 0 0,-7-9 0,9 13 0,1 1 0,-1 0 0,0 0 0,-1 0 0,1 1 0,0-1 0,-1 1 0,1-1 0,-1 1 0,0 0 0,0 1 0,0-1 0,-6-1 0,8 3 0,1-1 0,-1 1 0,0 0 0,0-1 0,1 1 0,-1 0 0,0 1 0,1-1 0,-1 0 0,0 0 0,0 1 0,1-1 0,-1 1 0,1-1 0,-1 1 0,0 0 0,1-1 0,-1 1 0,1 0 0,-1 0 0,1 0 0,0 0 0,-1 1 0,1-1 0,0 0 0,0 0 0,0 1 0,0-1 0,-1 3 0,0 0 0,0 1 0,0 0 0,0 0 0,1 0 0,0 0 0,0 0 0,0 0 0,1 0 0,0 7 0,0 8 2,2 0-1,0 0 1,1-1 0,1 1-1,7 20 1,0-9-51,1-1 0,23 41 0,-19-43-66,1-1 0,2-1 0,0-1 0,2 0 0,34 31 0,-38-40 116,1-2-1,1 0 1,0 0 0,1-2-1,0-1 1,0 0-1,2-2 1,29 10-1,-35-15-7,0 0 0,0-2 0,0 0 0,0-1 0,0 0 0,1-1 0,-1-1 0,0-1 1,0 0-1,0-1 0,0-1 0,0 0 0,16-8 0,0-1-38,48-27 1,27-25-11,8-5 89,-101 62-33,0 1 0,22-8 0,-32 14 47,1 0 0,-1 0 0,0 0 1,1 0-1,-1 1 0,1-1 0,-1 1 1,1 0-1,-1 1 0,1-1 0,-1 1 0,0 0 1,6 2-1,-3-1-21,-1 1 0,0 1 0,0-1 0,0 1 0,0 0 0,-1 0 1,1 1-1,-1-1 0,0 1 0,5 7 0,4 7 3,20 35 1,-1-2-39,-32-51 8,-1 0 0,1 0 0,0 0 0,-1-1 0,1 1 0,0 0 0,0 0 0,0-1 0,-1 1 0,1 0 0,0-1 0,2 1 0,-3 0 0,1-1 0,0 0 0,-1 0 0,1 0 0,-1-1 0,1 1 0,0 0 0,-1 0 0,1 0 0,0 0 0,-1-1 0,1 1 0,0 0 0,-1 0 0,1-1 0,-1 1 0,1-1 0,-1 1 0,1 0 0,-1-1 0,1 1 0,-1-1 0,1 1 0,0-2 0,6-8 0,1-1 0,-2 1 0,1-2 0,8-21 0,-4 9 0,-10 21 3,165-316-993,-99 216-375,-6 19-4474</inkml:trace>
</inkml:ink>
</file>

<file path=ppt/ink/ink2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8:08.7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621 1 24575,'-12'0'0,"-11"5"0,0 1 0,0 1 0,0 1 0,1 1 0,-22 11 0,12-3 0,1 2 0,0 1 0,2 1 0,0 2 0,-39 39 0,29-20 0,2 1 0,-58 88 0,92-126 0,-32 54 0,31-52 0,0 1 0,1-1 0,1 1 0,-1 0 0,-2 16 0,5-22 0,-1 0 0,1 0 0,0 0 0,1 0 0,-1 0 0,0 1 0,0-1 0,1 0 0,0 0 0,-1 0 0,1 0 0,0 0 0,0 0 0,0-1 0,0 1 0,0 0 0,0 0 0,1-1 0,-1 1 0,0-1 0,1 1 0,-1-1 0,3 2 0,3 2 0,-1-1 0,1-1 0,0 1 0,1-1 0,7 3 0,22 5 5,0-1-1,58 8 0,81 0-171,535 17-604,-666-34 771,98 0 0,-142-1 0,1 0-1,0 0 1,0 0-1,-1-1 0,1 1 1,0 0-1,0-1 0,-1 1 1,1-1-1,0 1 1,-1-1-1,1 0 0,-1 0 1,1 0-1,-1 0 0,3-2 1,-4 3 1,1-1 0,-1 1 1,0-1-1,0 0 1,0 1-1,1-1 0,-1 1 1,0-1-1,0 0 0,0 1 1,0-1-1,0 1 1,0-1-1,0 0 0,0 1 1,0-1-1,-1 1 0,1-2 1,-1-1 21,-1 1 0,1-1 0,0 0 0,-1 1 0,-2-4 1,-19-20 232,-1 1 1,-42-35 0,-236-174-985,215 177 689,-161-79 0,197 115 39,45 19-1231</inkml:trace>
</inkml:ink>
</file>

<file path=ppt/ink/ink2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8:09.3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0 172 24575,'0'0'0,"0"3"0,2 25 0,1-1 0,2 0 0,12 42 0,-10-41 0,1 6 0,2-1 0,20 44 0,-22-62 0,0 0 0,0 0 0,1-1 0,1 0 0,1-1 0,23 23 0,-17-21 0,0-1 0,1 0 0,1-2 0,21 12 0,-25-17 0,-1-1 0,1 0 0,0 0 0,0-2 0,1 0 0,23 3 0,-31-6 0,-1-1 0,1 0 0,-1 0 0,1-1 0,-1 0 0,1 0 0,-1-1 0,14-4 0,-10 1 0,-1 0 0,1-1 0,-1 0 0,18-14 0,-22 16 0,1-1 0,0 1 0,0 0 0,1 1 0,-1 0 0,1 0 0,-1 1 0,1-1 0,9 0 0,11-1 0,36 0 0,-45 4 0,308 10 0,-99 2 0,-221-12 0,3 1 0,0-1 0,0 0 0,0-1 0,0 0 0,0-1 0,18-4 0,-26 5 0,-1 0 0,1 0 0,0 0 0,-1 0 0,1 0 0,-1 0 0,1 0 0,-1-1 0,1 1 0,-1-1 0,0 1 0,0-1 0,0 1 0,1-1 0,-2 0 0,1 1 0,0-1 0,0 0 0,0 0 0,-1 0 0,1 0 0,-1 0 0,0 1 0,0-1 0,1 0 0,-1 0 0,0 0 0,-1-3 0,0-4 0,0 0 0,-1 0 0,0 0 0,-6-15 0,-4-5 0,-1 1 0,-1 0 0,-2 1 0,-23-33 0,-87-91 0,86 109 0,-1 1 0,-80-60 0,113 95-195,0 0 0,-1 1 0,0 0 0,0 1 0,0 0 0,-15-5 0,2 6-6631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8:08.7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413 398 24575,'4'7'0,"11"24"0,-1 1 0,10 36 0,-6-15 0,42 107 36,67 202-751,-96-240 825,-28-104-382,0 1-1,-2-1 1,0 0 0,-3 30-1,-1-24-5987</inkml:trace>
  <inkml:trace contextRef="#ctx0" brushRef="#br0" timeOffset="1">0 145 24575,'0'-1'0,"4"-3"0,9-3 0,26-4 0,30-4 0,31-3 0,25-4 0,8-2-1131,-9 0 1131,-27 5-7060</inkml:trace>
</inkml:ink>
</file>

<file path=ppt/ink/ink2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8:03.0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64 0 24575,'-1'1'0,"0"-1"0,0 1 0,0-1 0,0 1 0,1-1 0,-1 1 0,0-1 0,0 1 0,1 0 0,-1 0 0,1-1 0,-1 1 0,0 0 0,1 0 0,-1 0 0,1 0 0,0-1 0,-1 3 0,0-1 0,-6 13 0,0 1 0,2 0 0,-1 1 0,-3 24 0,-4 70 0,11-71 0,1 0 0,3-1 0,1 1 0,1-1 0,3 0 0,1 0 0,14 41 0,-14-58 0,1-1 0,1 0 0,1 0 0,1-1 0,22 30 0,-22-36 0,0 0 0,1-1 0,1-1 0,0 0 0,0 0 0,2-1 0,27 15 0,-30-20 0,-1 0 0,1-1 0,1-1 0,-1 0 0,1 0 0,-1-1 0,1-1 0,0-1 0,24 1 0,-30-2 0,0-1 0,0 0 0,0 0 0,0-1 0,0 0 0,-1-1 0,1 1 0,-1-1 0,0-1 0,0 1 0,0-1 0,0 0 0,0-1 0,-1 0 0,0 0 0,0 0 0,0-1 0,7-10 0,-4 4 0,-2 0 0,0 0 0,0 0 0,-1-1 0,-1 0 0,6-23 0,-5 13 0,-1 0 0,-2 0 0,1-31 0,-3 35 0,-2 1 0,-1 0 0,0 0 0,-1-1 0,-1 2 0,0-1 0,-2 0 0,0 1 0,-1 0 0,0 1 0,-2-1 0,0 1 0,0 1 0,-2 0 0,0 0 0,0 1 0,-2 0 0,-16-14 0,12 13 0,-1 1 0,-1 0 0,0 1 0,-1 1 0,-31-13 0,38 20 0,1 0 0,-1 1 0,1 0 0,-1 1 0,0 0 0,0 1 0,-1 1 0,1 0 0,0 1 0,-25 2 0,32-1-341,0 0 0,0 1-1,-8 3 1,-7 6-6485</inkml:trace>
</inkml:ink>
</file>

<file path=ppt/ink/ink2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8:03.4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1 24575,'0'0'0,"0"0"0,0 0 0,0 0 0,-2 0 0,0 0 0,-1 0 0,2 0 0,-1 0 0</inkml:trace>
</inkml:ink>
</file>

<file path=ppt/ink/ink2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8:03.7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0 403 24575,'0'6'0,"1"9"0,0 0 0,1-1 0,1 1 0,0 0 0,9 23 0,-4-17 0,1 1 0,23 38 0,-22-46 0,0 0 0,0 0 0,1-1 0,1 0 0,0-1 0,1 0 0,0-1 0,26 16 0,-28-20 0,0-1 0,1-1 0,-1 0 0,1 0 0,0-2 0,1 1 0,-1-1 0,1-1 0,-1 0 0,1-1 0,-1 0 0,23-2 0,-17-2 0,0 0 0,0-1 0,-1-1 0,1-1 0,-1 0 0,0-1 0,-1-1 0,0 0 0,23-17 0,-14 6 0,0 0 0,-1-2 0,-1-1 0,32-39 0,-40 41 0,0 1 0,-1-2 0,-1 0 0,-2-1 0,0 0 0,-1 0 0,9-29 0,-16 38 0,0 1 0,0 0 0,-1-1 0,-1 1 0,0-1 0,-1 0 0,0 1 0,-1-1 0,0 1 0,-1-1 0,-1 1 0,0 0 0,0-1 0,-1 1 0,-10-20 0,7 21 7,0-1-1,0 2 0,-1-1 0,0 1 1,-1 0-1,0 1 0,-1 0 1,0 0-1,0 1 0,-1 1 1,0 0-1,0 0 0,-1 1 0,1 0 1,-1 1-1,-1 0 0,1 1 1,-16-3-1,8 4-130,1 0 0,-1 1 1,0 1-1,0 1 0,0 0 0,1 2 1,-1 0-1,0 1 0,1 1 0,0 1 1,-24 10-1,-4 5-6702</inkml:trace>
</inkml:ink>
</file>

<file path=ppt/ink/ink2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8:04.2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771 55 24575,'0'0'0,"-3"0"0,-342-28 0,87 3 0,253 25 0,-8-1 0,0 1 0,0 0 0,-13 2 0,22-1 0,0 0 0,1 0 0,-1 0 0,1 0 0,-1 0 0,1 1 0,-1-1 0,1 1 0,0 0 0,0 0 0,0 0 0,0 1 0,0-1 0,0 1 0,-3 3 0,3-1 0,-1 1 0,1-1 0,0 1 0,0 0 0,1 0 0,-1 0 0,-1 9 0,0 2 0,-2 29 0,3 5 0,2 1 0,9 81 0,28 102 0,-34-225 0,19 101 0,-13-82 0,17 48 0,-23-72 0,0 0 0,1 0 0,-1 0 0,1 0 0,1 0 0,4 5 0,-6-8 0,0 0 0,0 0 0,0-1 0,0 1 0,0-1 0,1 1 0,-1-1 0,1 0 0,-1 1 0,1-1 0,-1-1 0,1 1 0,-1 0 0,6 0 0,1 0 0,1-1 0,-1-1 0,1 1 0,-1-1 0,11-3 0,47-15 0,-42 12 0,7-3 0,1 2 0,0 1 0,54-4 0,-74 11 0,1 0 0,-1 0 0,0 1 0,0 1 0,0 0 0,0 1 0,0 1 0,-1 0 0,0 0 0,1 1 0,-1 1 0,15 9 0,-18-8 0,1 0 0,-1 0 0,-1 0 0,0 1 0,0 1 0,0-1 0,-1 1 0,0 1 0,-1-1 0,0 1 0,0 0 0,-1 1 0,-1-1 0,0 1 0,0 0 0,-1 0 0,0 0 0,-1 0 0,0 1 0,-1-1 0,-1 1 0,0 15 0,-2-3 0,-1 0 0,-1 0 0,-1-1 0,-1 1 0,-1-1 0,-14 29 0,6-19 0,-2-1 0,-1 0 0,-36 45 0,38-57 24,-1 0 0,-1-1 0,-1-1 0,-37 27 0,39-34-236,-1 0 0,0 0 0,0-2-1,-1 0 1,0-1 0,-29 7 0,19-9-6614</inkml:trace>
</inkml:ink>
</file>

<file path=ppt/ink/ink2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8:04.5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64 24575,'0'0'0,"0"0"0,0 0 0,2 0 0,8 0 0,12 0 0,19-2 0,26-1 0,24-1 0,14-2 0,2-2 0,-7-2 0,-11-1 0,-16 2 0,-17 2 0,-17 4 0,-15 3-8191</inkml:trace>
</inkml:ink>
</file>

<file path=ppt/ink/ink2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8:04.9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55 24575,'0'0'0,"0"0"0,8 0 0,27-2 0,44-2 0,54-3 0,50-2 0,28-3-2630,-6 1 2630,-38 1-5561</inkml:trace>
</inkml:ink>
</file>

<file path=ppt/ink/ink2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8:10.0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0 474 24575,'1'0'0,"0"0"0,0-1 0,0 1 0,-1 0 0,1 0 0,0 0 0,0 0 0,0 0 0,0 0 0,0 0 0,0 0 0,10 1 0,154 1 0,7 0-694,64-1-2085,53-4 1556,43-7-890,39-4 925,1155-82-2244,-6-72 1167,-1239 127 2036,-35 3 322,-35 4 509,-40 4-5,-41 5 1555,-36 5 136</inkml:trace>
</inkml:ink>
</file>

<file path=ppt/ink/ink2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8:21.2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 24575,'0'0'0,"2"0"0,12 0 0,21 2 0,27 3 0,37 0 0,31-1 0,20-2-1275,14-3 1275,5 0 0,-8-2 0,-18-3 0,-27 0 0,-34 1-6916</inkml:trace>
</inkml:ink>
</file>

<file path=ppt/ink/ink2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8:21.5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0 158 24575,'0'0'0,"2"0"0,18-2 0,39-2 0,56-7 0,58-5 0,48-3-3681,30-5 3681,-1-5-2066,-30 0 2066,-53 5-2444</inkml:trace>
</inkml:ink>
</file>

<file path=ppt/ink/ink2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8:21.9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24575,'3'0'0,"0"1"0,0-1 0,0 1 0,0-1 0,1 1 0,-1 0 0,0 0 0,0 0 0,4 3 0,5 1 0,24 13 0,-1 1 0,52 37 0,39 41-521,-61-41 70,-4 3 0,-2 2-1,-3 2 1,-2 3-1,78 129 1,-94-130 176,-4 2-1,-2 1 1,-4 1 0,-2 1-1,-4 2 1,25 138 0,-41-160 85,-1 0 0,-3 0 0,-6 74 0,0-87 63,-2 1 1,-1-1-1,-2 0 0,-1 0 1,-18 38-1,10-35 77,-2-1-1,-2-1 1,-1-1-1,-39 47 0,-5-9-1211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46:39.3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390 0 24575,'-2'0'0,"-4"0"0,-9 2 0,-17 10 0,-20 20 0,-13 20 0,-3 22 0,5 31 0,10 27-1140,21 24 1140,31 28 0,38 19-2435,37 20 2435,45 45-3505,2-22 2394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8:09.4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0 326 24575,'8'1'0,"-1"0"0,1 0 0,-1 1 0,1 0 0,-1 0 0,0 0 0,0 1 0,0 0 0,7 5 0,3 1 0,95 52 0,-69-36 0,69 30 0,-107-53 0,1 0 0,-1 0 0,1-1 0,-1 0 0,1 0 0,0 0 0,-1-1 0,1 1 0,8-2 0,-9 0 0,-1 0 0,1 0 0,-1 0 0,0 0 0,1-1 0,-1 0 0,0 0 0,0 0 0,0-1 0,0 1 0,-1-1 0,6-4 0,0-3 0,1 0 0,-1-1 0,-1 0 0,0 0 0,-1-1 0,0 0 0,0-1 0,-1 1 0,7-25 0,0-10 0,11-69 0,-20 91 0,1-7 0,-3 19 0,-1 1 0,2 0 0,0-1 0,0 1 0,1 0 0,10-20 0,-14 30 0,1 1 0,0 0 0,-1 0 0,1 0 0,0 0 0,-1 0 0,1 0 0,0 1 0,0-1 0,0 0 0,0 0 0,0 0 0,0 1 0,0-1 0,0 1 0,0-1 0,0 1 0,0-1 0,0 1 0,1-1 0,-1 1 0,0 0 0,0 0 0,0 0 0,1-1 0,-1 1 0,0 0 0,0 1 0,1-1 0,-1 0 0,0 0 0,0 0 0,0 1 0,1-1 0,-1 1 0,0-1 0,0 1 0,0-1 0,2 2 0,2 2 0,0-1 0,-1 1 0,1 0 0,-1 0 0,0 0 0,0 1 0,0 0 0,3 5 0,5 8 0,9 23 0,-6-8 0,13 42 0,-4 4-514,-5 2 0,15 114 0,-14 170 102,-23-256 413,-32 210 1,22-247-12,-4-1 0,-4-1 0,-52 123 0,61-165-35,-3 0-1,0-2 1,-34 45-1,46-67 46,0 0 0,0 0 0,-1-1 0,1 0 0,-1 0 0,0 0 0,0 0 0,0 0 0,0-1 0,-6 3 0,9-4 0,0-1 0,0 0 0,0 0 0,0 0 0,0 0 0,0 1 0,0-1 0,0 0 0,0-1 0,0 1 0,0 0 0,0 0 0,0 0 0,0-1 0,0 1 0,0 0 0,0-1 0,0 1 0,-2-2 0,2 0 0,-1 1 0,0-1 0,1 0 0,0 1 0,-1-1 0,1 0 0,0 0 0,0 0 0,0 0 0,0-1 0,0 1 0,0-3 0,-2-7 0,0 0 0,2 0 0,-2-24 0,4-1 0,5-37 0,7-17-27,44-156 0,51-83-28,-3 47-46,20 12-88,-109 243 174,0 1 1,2 0-1,30-35 1,-42 56 14,0-1 0,0 1 0,1 1 0,0-1 0,0 1 0,11-6 0,-15 9 0,0 1 0,0 0 0,0 0 0,1 0 0,-1 0 0,0 0 0,0 1 0,0 0 0,1-1 0,-1 1 0,0 0 0,0 1 0,1-1 0,-1 0 0,0 1 0,0 0 0,0 0 0,0 0 0,0 0 0,4 2 0,-1 1 72,1 0 1,-1 0 0,0 0-1,0 1 1,-1 0 0,9 9-1,-1 2 508,16 24-1,2 11-440,33 71-1,17 64-882,-78-178 708,346 940-513,-334-902-480,-6-18-4118</inkml:trace>
</inkml:ink>
</file>

<file path=ppt/ink/ink2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8:13.0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1 284 24575,'0'0'0,"0"7"0,0 22 0,-1-8 0,3 25 0,-1-39 0,0-1 0,0 1 0,1 0 0,0-1 0,0 0 0,0 1 0,7 10 0,-3-8 0,1 0 0,0-1 0,0 1 0,1-2 0,0 1 0,0-1 0,1-1 0,-1 1 0,2-1 0,-1-1 0,1 0 0,13 5 0,-6-3 0,0-1 0,0-1 0,0-1 0,1-1 0,0 0 0,33 0 0,-28-3 0,-1-2 0,1-1 0,-1 0 0,1-2 0,-1-1 0,22-8 0,-29 8 0,0 0 0,-1-1 0,0-1 0,0 0 0,-1-1 0,0 0 0,0-1 0,-1 0 0,15-16 0,-21 17 0,1 0 0,-1 0 0,-1 0 0,0-1 0,0 1 0,-1-1 0,0 0 0,0-1 0,-2 1 0,1-1 0,-1 1 0,0-1 0,-1 0 0,-1 0 0,0 1 0,0-1 0,-1 0 0,0 0 0,-1 0 0,0 1 0,0-1 0,-2 1 0,1 0 0,-1 0 0,-1 0 0,1 0 0,-2 1 0,-11-17 0,7 15 0,0-1 0,-1 2 0,0-1 0,-1 1 0,0 1 0,-1 0 0,0 1 0,0 0 0,-1 1 0,1 1 0,-22-7 0,21 8 0,-1 1 0,1 0 0,-1 2 0,0-1 0,0 2 0,0 0 0,-1 1 0,1 0 0,0 1 0,0 1 0,-23 6 0,28-5-85,0 1 0,0 0-1,0 0 1,1 1 0,0 1-1,0 0 1,0 0 0,1 0-1,0 1 1,0 1 0,1-1-1,0 1 1,0 0 0,1 1-1,-9 14 1,-6 19-6741</inkml:trace>
</inkml:ink>
</file>

<file path=ppt/ink/ink2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8:13.5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0,0 0 0,0 0 0,0 2 0</inkml:trace>
</inkml:ink>
</file>

<file path=ppt/ink/ink2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8:13.8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58 1 24575,'-2'3'0,"-1"3"0,1 1 0,0 0 0,0 0 0,1-1 0,0 1 0,0 0 0,1 8 0,-1-7 0,0 10 0,1 0 0,0 0 0,2 1 0,0-1 0,7 29 0,-7-39 0,1 0 0,-1 0 0,1 0 0,1 0 0,0-1 0,0 1 0,0-1 0,1 0 0,0 0 0,0-1 0,1 1 0,0-1 0,0 0 0,11 7 0,-6-6 0,1-1 0,-1-1 0,1 0 0,0 0 0,0-1 0,1-1 0,23 4 0,-12-4 0,0-1 0,1-2 0,29-2 0,-38 0 0,1 0 0,23-6 0,-35 6 0,0 1 0,0-1 0,-1 0 0,1 0 0,-1 0 0,0-1 0,1 1 0,-1-1 0,0 0 0,0 0 0,-1-1 0,6-4 0,-8 6 0,0 0 0,0 0 0,0 0 0,0 0 0,0 0 0,0 0 0,0 0 0,-1 0 0,1-1 0,-1 1 0,1 0 0,-1 0 0,0-1 0,0 1 0,0 0 0,0 0 0,0-1 0,-1 1 0,1 0 0,-1 0 0,1 0 0,-1 0 0,-2-5 0,0 2 0,0-1 0,-1 0 0,1 1 0,-2 0 0,1 0 0,0 0 0,-7-5 0,-4-3 0,-1 1 0,0 1 0,-1 1 0,0 0 0,0 2 0,-1-1 0,-29-7 0,13 6 0,0 1 0,-1 2 0,-45-3 0,60 8 0,1 1 0,0 1 0,-27 3 0,43-2 15,1-1 0,0 1-1,-1-1 1,1 1 0,-1 0-1,-2 2 1,4-3-69,1 0-1,-1 1 1,1-1-1,-1 0 1,1 1 0,0-1-1,-1 1 1,1-1 0,-1 1-1,1-1 1,0 1-1,-1-1 1,1 1 0,0-1-1,0 1 1,-1-1 0,1 1-1,0 0 1,0-1 0,0 1-1,0 0 1,0-1-1,0 1 1,0-1 0,0 1-1,0 0 1,5 13-6772</inkml:trace>
</inkml:ink>
</file>

<file path=ppt/ink/ink2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8:14.2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492 0 24575,'-3'3'0,"-9"7"0,0 0 0,-1-1 0,-18 10 0,-4 2 0,-46 34 0,-98 86 0,113-77 0,58-55 0,0 1 0,1 0 0,0 0 0,0 1 0,-6 14 0,11-21 0,1 1 0,-1 0 0,1-1 0,0 1 0,0 0 0,0 0 0,1 0 0,0 0 0,0-1 0,0 1 0,1 0 0,-1 0 0,1 0 0,0 0 0,0-1 0,1 1 0,0-1 0,0 1 0,0-1 0,0 1 0,0-1 0,7 7 0,-2-1 0,2 0 0,0-2 0,0 1 0,0-1 0,1 0 0,0-1 0,1 0 0,10 6 0,3-2-39,0-1 0,0-1 0,1-1-1,0-1 1,0-1 0,0-1 0,1-2 0,40 2-1,-23-5-30,0-2-1,0-2 1,0-2-1,57-15 1,-79 16 70,0-1 0,-1 0 0,-1-2 0,1-1 0,-1 0 0,18-13 0,-31 19 0,-1-1 0,-1 0 0,1 0 0,-1 0 0,1-1 0,-1 0 0,0 1 0,-1-1 0,1-1 0,-1 1 0,0 0 0,3-9 0,-4 9 0,-1-1 0,0 1 0,0-1 0,0 0 0,-1 1 0,0-1 0,0 0 0,0 1 0,-1-1 0,1 0 0,-1 1 0,-1-1 0,-2-8 0,-2-1 32,-1 0 0,-1 0 0,0 1 0,0 0 0,-2 1 0,0-1 0,0 2 0,-1 0 0,-1 0 0,-18-15 0,8 10 27,-1 0 0,-1 2 0,0 1 0,0 1-1,-38-14 1,39 18-59,-49-10 0,62 17 0,-1 0 0,0 1 0,0 0 0,0 1 0,0 1 0,-19 2 0,27-3 7,0 1 1,1 0-1,-1-1 0,0 1 0,1 0 0,-1 1 0,0-1 0,1 0 0,0 1 1,-1-1-1,1 1 0,0 0 0,0-1 0,0 1 0,-3 4 0,3-4-94,1 0 0,0 1 0,0-1 0,0 0 0,0 1 0,1-1 0,-1 0 0,0 1 0,1-1 0,0 1 0,0-1 0,0 1 0,0 0 0,0-1 0,0 1 0,1 3 0,8 25-6739</inkml:trace>
</inkml:ink>
</file>

<file path=ppt/ink/ink2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8:14.5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0,0 7 0,5 24 0,9 35 0,4 34 0,6 35 0,6 23-1629,4 3 1629,-1-17 0,-5-35-6562</inkml:trace>
</inkml:ink>
</file>

<file path=ppt/ink/ink2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8:43.5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528 1 24575,'0'0'0,"-1"9"0,1 1 0,-3 10 0,-1 4 0,-15 96-464,-5-1 0,-70 207 0,45-197 274,-5-3-1,-89 151 1,118-234 162,-1-1 0,-53 63-1,73-95 18,6-10 24,0 0 0,0 0 0,0 1 0,0-1 0,0 0 0,-1 0 0,1 0 0,0 1 0,0-1 0,1 0 0,-1 0 0,0 0 0,0 1 0,0-1 0,0 0 0,0 0 0,0 0 0,0 1 0,0-1 0,0 0 0,0 0 0,0 0 0,1 0-1,-1 1 1,0-1 0,0 0 0,0 0 0,1 0 0,1 1 128,0 0-1,0 0 0,0-1 0,0 1 0,0-1 1,1 0-1,2 1 0,0-1-14,372 8-615,-333-8 192,316-10 20,-3-18 332,-313 23-55,52-12 0,-93 16 0,-1 1 0,1-1 0,-1 0 0,1 0 0,-1 0 0,1 0 0,-1 0 0,0 0 0,1 0 0,-1-1 0,0 1 0,0-1 0,0 0 0,3-3 0,-5 4 0,1 0 0,-1 1 0,0-1 0,1 0 0,-1 0 0,0 0 0,0 0 0,1 0 0,-1 0 0,0 0 0,0 1 0,0-1 0,0 0 0,-1 0 0,1 0 0,0-2 0,-1 1 0,0-1 0,-1 0 0,1 1 0,0-1 0,-1 1 0,1-1 0,-3-1 0,-5-7 0,0 1 0,-1 1 0,-16-14 0,-42-24 0,-160-96-4,19 13-3,11-12 4,165 114-386,0-1 1,-51-61 0,45 38-5181</inkml:trace>
</inkml:ink>
</file>

<file path=ppt/ink/ink2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8:43.9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0 247 24575,'1'6'0,"5"23"0,2 0 0,16 41 0,33 54 0,-20-56 0,3-2 0,2-2 0,59 69 0,-86-114 0,2-1 0,0-1 0,26 20 0,-39-34 0,0 0 0,0 0 0,0-1 0,0 0 0,0 0 0,1 0 0,-1 0 0,1-1 0,6 2 0,-8-3 0,0 0 0,0 0 0,0 0 0,0 0 0,0 0 0,0-1 0,0 0 0,0 1 0,-1-1 0,1 0 0,0 0 0,0-1 0,0 1 0,-1 0 0,4-4 0,9-6 0,0-2 0,-1 0 0,24-30 0,-15 16 0,25-22 0,1 3 0,3 1 0,74-49 0,-114 86 0,-4 3 0,-1 0 0,0-1 0,12-10 0,-18 14 0,1 0 0,-1 0 0,1 0 0,-1 0 0,0 0 0,0 0 0,0 0 0,0 0 0,0 0 0,0 0 0,0-1 0,-1 1 0,1 0 0,-1-1 0,0 1 0,0 0 0,0-1 0,0 1 0,0-3 0,-2-3 0,-1 0 0,0 0 0,0 0 0,-1 1 0,1-1 0,-2 1 0,1 0 0,-7-8 0,-57-73 0,-7-10 0,43 48-682,-34-71-1,32 45-6143</inkml:trace>
</inkml:ink>
</file>

<file path=ppt/ink/ink2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8:44.2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67 24575,'0'0'0,"2"0"0,7-2 0,12-2 0,21-3 0,20-2 0,14-1 0,3-3 0,-11 1 0,-17 3-8191</inkml:trace>
</inkml:ink>
</file>

<file path=ppt/ink/ink2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8:44.6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0 194 24575,'0'0'0,"0"-1"0,6-4 0,22-7 0,43-12 0,59-15 0,91-18 0,8 1-8191</inkml:trace>
</inkml:ink>
</file>

<file path=ppt/ink/ink2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8:45.3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715 1 24575,'0'0'0,"-3"9"0,-1-1 0,-3 16 0,2 1 0,-5 45 0,4 54 0,5-83 0,1-1 0,2 1 0,9 47 0,-8-74 0,0 0 0,1 0 0,1-1 0,0 1 0,0-1 0,2-1 0,-1 1 0,2-1 0,-1 0 0,2 0 0,0-1 0,18 18 0,-15-19 0,0 0 0,1-1 0,0-1 0,0 0 0,1-1 0,0 0 0,19 6 0,-22-9 0,0-1 0,0 0 0,1-1 0,-1 0 0,1-1 0,-1 0 0,1-1 0,0 0 0,-1-1 0,18-3 0,-24 3 0,0-1 0,1 1 0,-1-1 0,0 0 0,0-1 0,0 1 0,0-1 0,0 0 0,0 0 0,-1-1 0,1 1 0,-1-1 0,0 0 0,0 0 0,-1 0 0,1-1 0,-1 1 0,0-1 0,0 0 0,0 0 0,-1 0 0,0 0 0,0 0 0,0-1 0,-1 1 0,1-1 0,-1 1 0,0-1 0,-1 1 0,0-1 0,0-9 0,-1 5 0,0 0 0,-1 0 0,0 1 0,-1-1 0,0 0 0,-1 1 0,-7-16 0,2 10 0,0 0 0,-1 1 0,-22-26 0,8 17-171,0 0 0,-1 2 0,-2 0-1,0 2 1,-38-20 0,10 10-240,-115-41 0,98 47 181,0 3 0,-2 3 1,0 4-1,0 3 1,-135-2-1,127 16-4734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8:09.9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1 242 24575,'0'290'0,"0"-287"0,0 1 0,0 0 0,0 0 0,0 0 0,1 0 0,1 5 0,-2-8 0,0 1 0,1-1 0,0 0 0,-1 0 0,1 0 0,0 0 0,-1 0 0,1 0 0,0 0 0,0 0 0,0 0 0,0 0 0,0 0 0,0 0 0,0-1 0,0 1 0,1 0 0,-1-1 0,0 1 0,2 0 0,3 0 0,0 1 0,1-1 0,-1-1 0,0 1 0,1-1 0,-1 0 0,0-1 0,0 0 0,1 0 0,-1 0 0,0 0 0,0-1 0,0 0 0,6-3 0,8-4 0,-1-1 0,33-21 0,-27 13 0,0-1 0,-2-1 0,0-1 0,-1-1 0,36-46 0,-43 46 0,0-1 0,-2 0 0,0 0 0,-1-2 0,-2 1 0,0-2 0,5-27 0,-11 41 0,-2 0 0,0-1 0,0 0 0,-1 1 0,-2-22 0,1 31 0,0 0 0,-1 0 0,0 0 0,1 0 0,-1 0 0,0 0 0,0 1 0,-1-1 0,-2-4 0,3 6 0,1 0 0,-1 1 0,1-1 0,-1 0 0,0 1 0,1-1 0,-1 1 0,0-1 0,1 1 0,-1-1 0,0 1 0,0 0 0,0-1 0,1 1 0,-1 0 0,0 0 0,0-1 0,0 1 0,0 0 0,1 0 0,-1 0 0,0 0 0,0 0 0,0 0 0,0 0 0,0 1 0,0-1 0,1 0 0,-1 0 0,0 1 0,0-1 0,0 0 0,1 1 0,-1-1 0,-1 1 0,0 1 0,0-1 0,0 1 0,0 0 0,0-1 0,1 1 0,-1 0 0,0 0 0,1 0 0,0 0 0,-1 0 0,1 0 0,-1 3 0,0 1 0,0 0 0,0 0 0,0 0 0,0 8 0,0 1 2,2 1-1,-1-1 1,2 1 0,0-1-1,1 1 1,1-1-1,0 0 1,1 0 0,1 0-1,11 25 1,-4-13-48,2-1 1,1-1-1,1 0 1,37 43-1,-32-45-85,1 0-1,1-2 1,0 0 0,2-2 0,0-1-1,2-1 1,45 22 0,-26-19-447,78 21 0,49 1-5130,-172-41 5641</inkml:trace>
</inkml:ink>
</file>

<file path=ppt/ink/ink2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8:45.6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 0 24575,'0'0'0,"-2"0"0,-3 0 0,0 0 0,0 0 0</inkml:trace>
</inkml:ink>
</file>

<file path=ppt/ink/ink2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8:46.0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167 1 24575,'0'5'0,"1"0"0,0 0 0,0 0 0,0 1 0,1-1 0,0 0 0,3 7 0,-3-7 0,7 14 0,0-2 0,0 1 0,2-1 0,18 24 0,-22-33 0,0 0 0,0-1 0,1 0 0,0 0 0,0 0 0,0-1 0,1-1 0,0 1 0,0-1 0,16 5 0,-22-8 0,1-1 0,0 0 0,0-1 0,0 1 0,0-1 0,0 0 0,-1 0 0,1 0 0,0 0 0,0 0 0,6-3 0,-8 3 0,-1 0 0,1-1 0,-1 0 0,0 1 0,1-1 0,-1 0 0,0 0 0,1 0 0,-1 1 0,0-1 0,0-1 0,0 1 0,0 0 0,0 0 0,0 0 0,0 0 0,0-1 0,0 1 0,-1 0 0,1-1 0,-1 1 0,1-1 0,-1 1 0,1-1 0,-1 1 0,0-1 0,0 1 0,1-1 0,-1 1 0,0-1 0,-1-2 0,1 1 0,-1 0 0,1 1 0,-1-1 0,0 0 0,0 1 0,0-1 0,0 1 0,0-1 0,-1 1 0,1-1 0,-1 1 0,-1-3 0,-3-1 0,1 1 0,-1-1 0,-9-6 0,-7-2 20,0 0 0,0 1 0,-2 2 0,1 0 0,-28-8 0,2 4-763,-81-15 1,88 24-6084</inkml:trace>
</inkml:ink>
</file>

<file path=ppt/ink/ink2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8:46.3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614 12 24575,'-11'-2'0,"-23"-2"0,1 1 0,-36 2 0,30 0 0,0 0 0,1 2 0,-47 7 0,74-7 0,-1 2 0,1 0 0,-1 0 0,1 1 0,0 0 0,1 1 0,-1 0 0,1 1 0,0 0 0,0 0 0,-15 14 0,13-7 0,1-1 0,0 2 0,1 0 0,1 0 0,0 0 0,1 1 0,0 0 0,2 1 0,0 0 0,-8 32 0,8-22 0,1 0 0,2 1 0,0 0 0,2 0 0,1 0 0,4 32 0,-3-53 0,1 7 0,-2-13 0,0 0 0,0 1 0,1-1 0,-1 0 0,0 0 0,0 1 0,0-1 0,1 0 0,-1 0 0,0 0 0,0 1 0,1-1 0,-1 0 0,0 0 0,1 0 0,-1 0 0,0 0 0,1 0 0,-1 1 0,0-1 0,1 0 0,-1 0 0,0 0 0,0 0 0,1 0 0,-1 0 0,0 0 0,1 0 0,-1-1 0,0 1 0,1 0 0,-1 0 0,0 0 0,1 0 0,-1 0 0,1-1 0,31-11 0,1 1 0,1 2 0,0 1 0,0 2 0,0 1 0,1 2 0,0 1 0,51 4 0,-73-1 0,1 1 0,-1 1 0,0 0 0,0 0 0,24 11 0,-30-11 0,0 1 0,0 0 0,0 1 0,0 0 0,-1 0 0,0 0 0,0 1 0,0-1 0,-1 2 0,0-1 0,5 7 0,-2 1 0,0 1 0,-1 0 0,-1 0 0,0 1 0,-1-1 0,-1 1 0,0 0 0,-1 0 0,-1 1 0,0 31 0,-2-27 0,-1 1 0,-1-1 0,-1 0 0,-1 0 0,-1 0 0,-1-1 0,-17 40 0,16-45-227,-1-1-1,0 0 1,-2 0-1,1 0 1,-18 17-1,-4-2-6598</inkml:trace>
</inkml:ink>
</file>

<file path=ppt/ink/ink2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8:46.7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616 1 24575,'0'0'0,"0"2"0,4 8 0,11 19 0,15 38 0,18 48 0,4 59 0,-7 54-3066,-23 45 3066,-36 36-3801,-50 17 3801,-55 0-3361,-53-10 3361,-64 3 0,10-52 2037</inkml:trace>
</inkml:ink>
</file>

<file path=ppt/ink/ink2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8:47.1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83 1 24575,'-2'0'0,"-4"7"0,-7 18 0,-9 39 0,-3 53 0,11 50 0,19 42-3421,33 27 3421,51 15 0,67 1-3156,88-3 3156,4-43-1614</inkml:trace>
</inkml:ink>
</file>

<file path=ppt/ink/ink2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8:47.4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235 1 24575,'0'0'0,"-4"4"0,-12 20 0,-19 38 0,-14 47 0,-3 43 0,7 19-2505,17-1 2505,22-13 0,26-22 0,35-24-174,41-29 174,74-36 0,7-26-5512</inkml:trace>
  <inkml:trace contextRef="#ctx0" brushRef="#br0" timeOffset="1">851 514 24575,'1'4'0,"3"8"0,1 0 0,0 0 0,1-1 0,1 0 0,0 0 0,15 19 0,3 1 0,0-1 0,2-1 0,35 28 0,-42-41 0,1 0 0,1-1 0,0-1 0,1-2 0,43 19 0,-51-26 0,-1-1 0,1 0 0,0-1 0,0-1 0,0 0 0,0-1 0,0 0 0,22-3 0,-29 1 0,0 0 0,0 0 0,0-1 0,0 0 0,0-1 0,0 0 0,0 0 0,0 0 0,-1-1 0,0 0 0,0-1 0,0 0 0,0 0 0,-1 0 0,0-1 0,9-11 0,-11 12 0,-1 0 0,0 0 0,0 0 0,0-1 0,-1 0 0,1 1 0,-1-1 0,-1 0 0,1 0 0,-1 0 0,0 0 0,-1 0 0,1 0 0,-1-1 0,-1 1 0,-1-12 0,0 5 0,-1 1 0,-1-1 0,0 0 0,-1 1 0,-1 0 0,-13-23 0,3 10-93,-2 1 0,-1 0 0,-1 1 0,-1 2 0,-39-33 0,-130-79-1508,120 91-4431</inkml:trace>
</inkml:ink>
</file>

<file path=ppt/ink/ink2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8:47.7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24575,'0'0'0,"0"2"0,0 1 0</inkml:trace>
</inkml:ink>
</file>

<file path=ppt/ink/ink2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8:48.1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43 299 24575,'0'0'0,"0"1"0,0-1 0,-1 0 0,1 0 0,0 0 0,0 0 0,-1 0 0,1 0 0,0 1 0,0-1 0,0 0 0,-1 0 0,1 0 0,0 0 0,0 1 0,0-1 0,-1 0 0,1 0 0,0 1 0,0-1 0,0 0 0,0 0 0,0 1 0,0-1 0,0 0 0,0 0 0,0 1 0,0-1 0,0 0 0,0 0 0,0 1 0,0-1 0,0 13 0,0-12 0,1 11 0,1 0 0,0-1 0,1 0 0,0 1 0,1-1 0,0 0 0,1-1 0,8 15 0,-8-17 0,1 0 0,-1 0 0,1-1 0,1 0 0,-1 0 0,1 0 0,0-1 0,1 0 0,-1-1 0,1 1 0,9 3 0,-4-3 0,-1-1 0,1-1 0,0 0 0,0-1 0,1-1 0,-1 1 0,0-2 0,1 0 0,21-2 0,-16 0 0,0-1 0,0-2 0,0 0 0,0 0 0,-1-2 0,21-9 0,-30 11 0,1 0 0,-1-1 0,0 0 0,0-1 0,-1 0 0,0-1 0,10-9 0,-15 13 0,0-1 0,0 0 0,0 1 0,0-1 0,-1 0 0,0-1 0,0 1 0,0 0 0,0-1 0,-1 1 0,1-1 0,-1 1 0,-1-1 0,1 1 0,0-1 0,-1 0 0,0 0 0,-1-5 0,0 2 0,0 0 0,-1 1 0,0-1 0,-1 1 0,0-1 0,0 1 0,0 0 0,-5-7 0,0 1 0,-1 1 0,0 0 0,-18-17 0,4 8-85,-1 1 0,0 1 0,-2 0-1,0 2 1,-43-20 0,24 17-439,-1 1 0,-85-21 0,44 21-5584</inkml:trace>
</inkml:ink>
</file>

<file path=ppt/ink/ink2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8:48.4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546 436 24575,'0'0'0,"0"7"0,0-5 0,0-1 0,0 1 0,0 0 0,0-1 0,1 1 0,-1 0 0,1-1 0,-1 1 0,1-1 0,0 1 0,0 0 0,-1-1 0,1 0 0,0 1 0,0-1 0,2 2 0,-1-1 0,1 0 0,-1 0 0,1 0 0,-1 0 0,1-1 0,0 1 0,0-1 0,4 2 0,3 0 0,1-1 0,-1 1 0,1-2 0,14 1 0,-9-1 0,1-1 0,0-1 0,-1-1 0,1 0 0,-1-1 0,0 0 0,0-2 0,22-8 0,-30 9 0,1 0 0,-1-1 0,-1 1 0,1-1 0,-1-1 0,0 0 0,9-9 0,-11 11 0,-1-1 0,-1 0 0,1-1 0,-1 1 0,1-1 0,-2 0 0,1 1 0,0-1 0,-1 0 0,0-1 0,1-8 0,-2 8-1,0-1 0,-1 1 0,0-1 0,0 1 0,0-1 0,-1 1 0,0-1 0,-1 1 0,0 0 0,0 0 0,-3-8 0,0 5 5,0 0-1,0 1 1,-1-1 0,0 1 0,-1 1 0,0-1 0,-8-7 0,-2 1-39,-1 0 0,0 2 0,-1 0 0,-1 0 0,0 2 0,-38-16 0,23 14-153,0 1 1,-1 2-1,0 2 0,-1 1 1,-40-3-1,49 9 183,0 0 0,0 2 0,0 1-1,1 1 1,-1 1 0,1 1 0,-39 14 0,51-14-138,1 1 0,0 1 0,0 0 1,1 0-1,0 2 0,0 0 0,1 0 1,-19 19-1,18-14-2614,-10 16 1</inkml:trace>
</inkml:ink>
</file>

<file path=ppt/ink/ink2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8:48.8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0 904 24575,'0'0'0,"0"0"0,0 8 0,4 21 0,7 33 0,9 32 0,10 28 0,11 19-1283,7 3 1283,5-10 0,-3-25 0,-9-31-6908</inkml:trace>
  <inkml:trace contextRef="#ctx0" brushRef="#br0" timeOffset="1">896 1 24575,'0'0'0,"3"2"0,14 8 0,24 19 0,38 39 0,33 52 0,16 55-3857,-11 50 3857,-37 44 0,-58 34-2958,-73 8 2958,-77-8 0,-87-9 0,-8-53-1376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8:10.4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392 0 24575,'64'2'0,"113"18"0,-170-19 0,4 1 0,0 0 0,-1 0 0,16 7 0,-24-9 0,1 1 0,-1 0 0,0 0 0,0 1 0,0-1 0,0 0 0,0 1 0,0-1 0,0 1 0,0 0 0,-1-1 0,1 1 0,-1 0 0,1 0 0,-1 0 0,0 0 0,1 0 0,-1 1 0,0-1 0,-1 0 0,2 4 0,-1-1 0,-1 1 0,1 0 0,-1-1 0,0 1 0,-1-1 0,0 1 0,0 0 0,-1 5 0,-17 44 0,11-36 0,-13 37 0,-26 74 0,40-106 0,1 0 0,0 0 0,-1 37 0,6-48 0,1-1 0,1 0 0,0 1 0,1-1 0,1 0 0,-1 0 0,2 0 0,0 0 0,0-1 0,1 1 0,0-1 0,1-1 0,0 1 0,1-1 0,0 0 0,1 0 0,17 16 0,0-3 0,52 37 0,-54-44 0,-20-14 0,0 0 0,0 0 0,0 0 0,0 1 0,3 3 0,-6-5 0,1-1 0,-1 1 0,1-1 0,-1 1 0,0-1 0,0 1 0,1-1 0,-1 1 0,0-1 0,0 1 0,1-1 0,-1 1 0,0 0 0,0-1 0,0 1 0,0-1 0,0 1 0,0 0 0,0-1 0,0 1 0,0 0 0,0-1 0,0 1 0,-1-1 0,1 1 0,0-1 0,0 1 0,0 0 0,-1-1 0,1 1 0,0-1 0,-1 1 0,0 0 0,-2 1 0,0 1 0,0-1 0,-1 0 0,1 1 0,-1-2 0,0 1 0,-6 2 0,-68 21 0,-43 6 0,-360 57-2879,350-70-2433</inkml:trace>
</inkml:ink>
</file>

<file path=ppt/ink/ink2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8:49.2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78 24575,'0'0'0,"2"0"0,7 0 0,18-2 0,35-2 0,36-3 0,26-2 0,15-5-1272,6-2 1272,-10 1 0,-27 4-6919</inkml:trace>
</inkml:ink>
</file>

<file path=ppt/ink/ink2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8:49.6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99 24575,'0'0'0,"0"0"0,2 0 0,15 0 0,33-2 0,50-8 0,59-10 0,75-13-3353,-1 0-1485</inkml:trace>
</inkml:ink>
</file>

<file path=ppt/ink/ink2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8:50.1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92 342 24575,'-14'1'0,"12"-1"0,-1 1 0,1 0 0,-1 0 0,1 0 0,0 0 0,-1 0 0,1 0 0,0 1 0,0-1 0,0 1 0,0-1 0,0 1 0,0 0 0,0 0 0,0 0 0,1 0 0,-1 0 0,-2 4 0,0 3 0,0-1 0,0 1 0,1 0 0,-3 9 0,2 0 0,0 0 0,1 1 0,1-1 0,1 0 0,1 1 0,0-1 0,2 0 0,0 1 0,1-1 0,0 0 0,2 0 0,0 0 0,1-1 0,1 0 0,12 23 0,-10-24 0,0 0 0,1-1 0,1 0 0,0-1 0,1 0 0,0-1 0,1 0 0,1-1 0,0-1 0,1 0 0,0-1 0,0 0 0,1-1 0,0-1 0,31 11 0,-31-14 0,0-2 0,0 1 0,0-2 0,0 0 0,0-1 0,1-1 0,-1 0 0,0-1 0,0-1 0,0 0 0,27-8 0,-30 5 0,0 1 0,0-2 0,0 0 0,-1 0 0,0-1 0,0-1 0,-1 0 0,0 0 0,0-1 0,-1-1 0,0 0 0,-1 0 0,0 0 0,7-13 0,-9 12-1,-1-1 0,0 1 0,-1-1 0,-1 0 0,0 0 0,0-1 0,-1 1 0,-1-1 0,0 0 0,-1 0 0,0 1 0,-1-1 0,0 0 0,-3-17 0,-1 6-107,-2-1-1,0 1 1,-1 0 0,-1 0-1,-2 1 1,-17-32 0,8 22 97,-2 1 1,-1 1 0,-1 2 0,-2 0-1,-1 1 1,-1 2 0,-1 0-1,-2 2 1,0 1 0,-1 2-1,-1 1 1,-1 1 0,-1 2-1,-41-15 1,55 26-595,-28-6-1,-3 6-5446</inkml:trace>
</inkml:ink>
</file>

<file path=ppt/ink/ink2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8:50.4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 1 24575,'0'0'0,"0"0"0,0 0 0,0 0 0,-2 3 0,-3 6 0,-1 5 0,-1 3 0,1 0-8191</inkml:trace>
</inkml:ink>
</file>

<file path=ppt/ink/ink2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8:50.8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137 1 24575,'0'0'0,"-3"1"0,2 0 0,0 1 0,-1-1 0,1 1 0,0-1 0,0 1 0,0-1 0,0 1 0,-1 3 0,-2 5 0,-19 34 0,3 2 0,2 1 0,-17 65 0,28-83 0,1 0 0,2 1 0,0 0 0,3 0 0,0-1 0,7 61 0,-3-76 0,0 0 0,1 0 0,0 0 0,1 0 0,1-1 0,0 1 0,1-2 0,0 1 0,1-1 0,0 0 0,1 0 0,0-1 0,1 0 0,19 16 0,-17-18 0,1 1 0,0-2 0,1 0 0,0 0 0,0-1 0,0-1 0,1-1 0,0 0 0,0 0 0,0-2 0,1 0 0,0 0 0,23-1 0,-14-2-7,-1-2 0,0 0-1,0-2 1,0-1 0,30-10-1,-18 3-192,-1-2-1,56-31 0,-67 31 173,-1 0 0,0-2 0,-2 0 0,40-38 0,-53 45 29,-1 1-1,0-1 1,0 0 0,-1-1 0,0 1-1,0-1 1,-1 0 0,-1-1 0,1 1-1,-2-1 1,0 0 0,0 0 0,-1 0-1,2-17 1,-4 17-1,0 1 0,-1-1 0,0 1 0,-1 0 0,0-1 0,0 1 0,-1 0 0,-1 0 0,1 1 0,-7-12 0,3 9 0,-1 0 0,0 0 0,-1 1 0,0 0 0,-1 0 0,-19-16 0,7 10 0,-2 0 0,0 2 0,-1 1 0,0 1 0,-1 1 0,-51-17 0,38 18-360,-67-10 1,55 15-6338</inkml:trace>
</inkml:ink>
</file>

<file path=ppt/ink/ink2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8:51.5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81 24575,'-3'5'0,"0"8"0,0-1 0,0 1 0,0 18 0,0 41 0,3-40 0,1-1 0,1 0 0,2-1 0,9 38 0,-8-51 0,0-1 0,1 0 0,0-1 0,1 0 0,1 0 0,0 0 0,1-1 0,1 0 0,17 19 0,-13-19 0,0-1 0,1-1 0,0 0 0,1-1 0,0 0 0,1-2 0,0 0 0,0-1 0,1 0 0,0-2 0,22 6 0,-23-8 0,1-1 0,-1-1 0,0 0 0,1-1 0,-1-1 0,1-1 0,-1-1 0,1 0 0,-1-1 0,0-1 0,0 0 0,24-11 0,-27 10 0,-1-2 0,0 0 0,0-1 0,0 0 0,-1-1 0,-1 0 0,16-15 0,-20 16 0,0 0 0,0-1 0,-1 1 0,0-1 0,-1 0 0,0-1 0,0 1 0,-1-1 0,0 0 0,-1-1 0,2-11 0,-2 9 0,-2 0 0,0 0 0,0 0 0,-1-1 0,-1 1 0,0 0 0,-1 0 0,0 0 0,-1 0 0,-7-20 0,4 18 0,-1 0 0,0 1 0,-1 0 0,-1 0 0,0 1 0,0 0 0,-2 1 0,-16-17 0,5 10 20,-1 1 0,0 0 0,-1 2 0,-1 1 0,-45-20 0,35 20-391,-1 2-1,0 1 1,-72-12 0,62 18-6455</inkml:trace>
</inkml:ink>
</file>

<file path=ppt/ink/ink2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8:52.2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193 89 24575,'-3'0'0,"-1"1"0,1 0 0,-1 0 0,1 0 0,-6 2 0,-2 1 0,2 0 0,0 0 0,0 0 0,0 1 0,0 0 0,1 1 0,0 0 0,0 0 0,0 0 0,1 1 0,0 1 0,0-1 0,1 1 0,0 0 0,0 0 0,1 1 0,0 0 0,0 0 0,1 0 0,-5 16 0,6-16 0,1 1 0,0 0 0,0 0 0,1 0 0,0 0 0,0 1 0,2-1 0,-1 0 0,1 0 0,0 0 0,1 0 0,1 0 0,-1 0 0,2 0 0,-1-1 0,1 1 0,0-1 0,1 0 0,9 12 0,-4-9 0,0 0 0,1-1 0,0 0 0,1-1 0,1-1 0,-1 0 0,1 0 0,1-1 0,0-1 0,18 8 0,2-3 0,1 0 0,0-2 0,46 7 0,-40-11 0,0-2 0,72 0 0,-90-5 0,0-1 0,0-2 0,0 0 0,-1-1 0,0-1 0,31-12 0,-42 13 0,-1 0 0,0-1 0,0 0 0,-1 0 0,0-1 0,0 0 0,0-1 0,-1 0 0,0 0 0,0-1 0,-1 0 0,11-19 0,-14 20 0,0 1 0,-1-1 0,0 0 0,0 0 0,-1 0 0,0 0 0,0-1 0,-1 1 0,0 0 0,-1-1 0,0 1 0,0-1 0,-1 1 0,0-1 0,0 1 0,-1 0 0,0 0 0,-4-11 0,0 6 0,-1 0 0,0 1 0,-1-1 0,0 1 0,0 1 0,-2 0 0,1 0 0,-1 1 0,-1 0 0,0 1 0,-14-10 0,-5-1 0,-1 1 0,-1 2 0,-43-18 0,31 18-195,-1 1 0,-1 2 0,-1 3 0,0 1 0,0 3 0,-73-3 0,91 10-6631</inkml:trace>
</inkml:ink>
</file>

<file path=ppt/ink/ink2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8:54.5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132 0 24575,'-14'7'0,"8"-2"0,0 0 0,1 0 0,0 0 0,0 1 0,0 0 0,1 0 0,-1 1 0,2-1 0,-1 1 0,1 0 0,-5 11 0,3-1 0,0 1 0,0 0 0,-2 30 0,5-28 0,1 0 0,0 1 0,2-1 0,0 0 0,7 34 0,-5-41 0,1 0 0,1 0 0,-1-1 0,2 1 0,0-1 0,0 0 0,1-1 0,1 1 0,14 16 0,-8-14 0,1 0 0,0 0 0,1-1 0,1-1 0,0-1 0,0-1 0,1 0 0,0-1 0,1-1 0,0 0 0,1-2 0,-1 0 0,1-1 0,0-1 0,30 2 0,-38-6 0,-1 0 0,1-1 0,0 0 0,0-1 0,-1 0 0,1 0 0,-1-1 0,1-1 0,-1 0 0,-1-1 0,1 0 0,0-1 0,14-10 0,-18 11 0,0-1 0,0 0 0,0 0 0,-1-1 0,0 1 0,-1-2 0,1 1 0,-1-1 0,0 1 0,-1-1 0,0-1 0,0 1 0,-1 0 0,0-1 0,-1 0 0,0 0 0,3-18 0,-5 19 0,0-1 0,0 0 0,-1 0 0,0 1 0,-1-1 0,0 1 0,0-1 0,-1 1 0,1-1 0,-2 1 0,0 0 0,0 1 0,0-1 0,-1 1 0,0-1 0,0 1 0,-1 1 0,-11-12 0,1 3 0,-2 1 0,0 1 0,-1 0 0,0 2 0,-1 0 0,-22-9 0,-7 0 40,-1 2 0,-59-13 0,-106-6-1525,168 33-5341</inkml:trace>
</inkml:ink>
</file>

<file path=ppt/ink/ink2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8:55.3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708 149 24575,'-13'-6'0,"-7"-9"0,-1 2 0,0 0 0,-37-16 0,15 13 0,-1 1 0,0 3 0,0 1 0,-52-4 0,81 13 0,1 1 0,-1 0 0,0 2 0,0-1 0,-19 5 0,27-4 0,0 1 0,1 0 0,-1 0 0,0 1 0,1 0 0,0 0 0,0 0 0,0 1 0,0 0 0,0 0 0,1 1 0,0-1 0,-7 8 0,3 0 0,0 1 0,1 0 0,0 0 0,0 1 0,2 0 0,-9 27 0,5-7 0,-11 66 0,15-53 0,3 0 0,3 78 0,-1-125 0,1 1 0,0-1 0,0 1 0,0-1 0,0 1 0,0-1 0,0 1 0,1-1 0,-1 1 0,0-1 0,0 1 0,0-1 0,0 1 0,1-1 0,-1 0 0,0 1 0,0-1 0,1 1 0,-1-1 0,0 1 0,1-1 0,-1 0 0,0 1 0,1-1 0,-1 0 0,1 0 0,0 1 0,0-1 0,0 0 0,1 0 0,-1 0 0,1 0 0,-1 0 0,1 0 0,-1 0 0,3-2 0,-2 2 0,70-17 0,189-33 0,-232 46 0,0 2 0,1 2 0,0 0 0,-1 2 0,0 2 0,57 12 0,-75-12 0,1 0 0,-1 0 0,0 1 0,-1 0 0,1 1 0,-1 0 0,0 1 0,0 0 0,-1 1 0,0 0 0,12 14 0,-17-17 0,0 0 0,0 1 0,0-1 0,-1 1 0,0 0 0,0 1 0,0-1 0,-1 0 0,0 1 0,0-1 0,-1 1 0,1-1 0,-2 1 0,1 0 0,-1 0 0,0 0 0,0-1 0,-1 1 0,0 0 0,0-1 0,-4 13 0,2-11 0,0 1 0,-1-1 0,0 0 0,-1 0 0,1 0 0,-2-1 0,-9 12 0,5-8 0,-1-1 0,0 0 0,0-1 0,-16 9 0,-1-2 0,-1 0 0,-1-3 0,-48 16 0,22-12-682,-84 14-1,65-20-6143</inkml:trace>
</inkml:ink>
</file>

<file path=ppt/ink/ink2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8:58.1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 24575,'0'0'0,"0"0"0,0 0 0,0 0 0,2 0 0,8 0 0,16 0 0,24 0 0,35 0 0,28 0 0,15 0 0,7-2-1083,-5-1 1083,-11 1 0,-15 2 0,-20 3 0,-25 1-7108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8:10.8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1 284 24575,'0'-2'0,"0"1"0,1-1 0,-1 1 0,1-1 0,-1 1 0,1-1 0,0 1 0,-1 0 0,1-1 0,1 0 0,2-4 0,23-41 0,1 1 0,43-51 0,-66 91 0,0 1 0,0 0 0,1 0 0,0 1 0,0-1 0,0 1 0,0 1 0,1-1 0,-1 1 0,13-4 0,-2 2 0,0 1 0,1 1 0,26-3 0,-10 5 20,0 1-1,0 1 0,0 2 1,57 12-1,-30 0-1062,94 37 0,-51-9-5159</inkml:trace>
</inkml:ink>
</file>

<file path=ppt/ink/ink2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8:58.5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19 24575,'0'0'0,"0"0"0,12 0 0,29 2 0,46-2 0,50-2 0,82-6 0,5-3-8191</inkml:trace>
</inkml:ink>
</file>

<file path=ppt/ink/ink2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8:59.4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606 64 24575,'-2'-1'0,"1"1"0,-1 0 0,1-1 0,-1 1 0,1 0 0,-1-1 0,1 0 0,0 1 0,-2-2 0,-11-4 0,1 4 0,1 1 0,-1 0 0,0 0 0,0 2 0,0-1 0,-21 5 0,2 2 0,-45 15 0,45-11 0,2 1 0,-1 2 0,2 1 0,-30 20 0,41-23 0,1 1 0,0 1 0,0 1 0,2 0 0,0 1 0,0 0 0,-13 22 0,23-31 0,1 0 0,0 0 0,0 1 0,1-1 0,0 1 0,1 0 0,-1 0 0,0 8 0,2-11 0,1 0 0,0 0 0,0 1 0,0-1 0,0 0 0,1 0 0,0 0 0,0 1 0,1-1 0,-1 0 0,1 0 0,0-1 0,4 8 0,-1-4 0,-1-1 0,2 0 0,-1 0 0,1-1 0,0 0 0,0 0 0,1 0 0,-1 0 0,10 4 0,-5-3 0,0-1 0,0-1 0,1 0 0,0 0 0,22 4 0,-12-5 0,1-1 0,-1 0 0,1-2 0,0-1 0,-1-1 0,41-6 0,-41 3 0,1-1 0,-1-1 0,0-1 0,0-1 0,-1-1 0,33-19 0,-45 22 0,1-1 0,-1 0 0,0 0 0,0-1 0,-1 0 0,11-14 0,-15 16 0,1-1 0,-1 0 0,0 0 0,-1-1 0,1 1 0,-2-1 0,1 0 0,-1 1 0,0-1 0,1-9 0,-2 8 0,-1 1 0,0 0 0,0-1 0,-1 1 0,0 0 0,0-1 0,-1 1 0,0 0 0,-6-15 0,4 13 0,-1 0 0,-1 0 0,0 0 0,0 1 0,-1 0 0,-13-13 0,2 6 0,1 1 0,-2 1 0,0 1 0,0 0 0,-1 1 0,-34-14 0,18 12-455,0 1 0,-50-10 0,26 12-6371</inkml:trace>
</inkml:ink>
</file>

<file path=ppt/ink/ink2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8:59.7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0,0 0 0,0 0 0,0 0 0,0 0 0</inkml:trace>
</inkml:ink>
</file>

<file path=ppt/ink/ink2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9:00.1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68 269 24575,'0'16'0,"1"-14"0,-1 0 0,1 0 0,0 0 0,0 0 0,0 0 0,0 0 0,0 0 0,0 0 0,0-1 0,0 1 0,1 0 0,-1-1 0,1 1 0,2 2 0,3 0 0,-1 1 0,13 5 0,-1-2 0,0 0 0,1-1 0,0-2 0,0 1 0,1-2 0,-1-1 0,23 1 0,-9-2 0,0-2 0,1-1 0,46-9 0,-55 6 0,-1-2 0,38-13 0,-50 15 0,1-2 0,-2 0 0,1 0 0,-1-1 0,0 0 0,15-14 0,-22 17 0,0 1 0,0-1 0,-1 0 0,1-1 0,-1 1 0,0-1 0,-1 1 0,1-1 0,-1 0 0,0 0 0,0 0 0,1-6 0,-2 7 0,0 0 0,-1-1 0,1 1 0,-1 0 0,-1-1 0,1 1 0,0 0 0,-1 0 0,0 0 0,0-1 0,0 1 0,-1 0 0,1 0 0,-1 0 0,-3-6 0,1 5 0,0-1 0,-1 1 0,1-1 0,-1 1 0,0 0 0,0 1 0,0-1 0,-10-4 0,2 0 0,-1 2 0,-27-11 0,2 5 0,0 1 0,0 2 0,-52-6 0,32 10 0,-96 1 0,118 6-682,-55 10-1,56-4-6143</inkml:trace>
</inkml:ink>
</file>

<file path=ppt/ink/ink2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9:00.4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24575,'0'0'0,"0"4"0,3 1 0,-1-1 0,1 1 0,0-1 0,0 0 0,0 0 0,0 0 0,1 0 0,-1-1 0,8 6 0,0 1 0,8 8 0,2-1 0,0-1 0,0 0 0,2-2 0,45 23 0,-55-32 0,1 0 0,-1 0 0,1-1 0,-1-1 0,1 0 0,0-1 0,1-1 0,-1 0 0,0-1 0,0 0 0,0-1 0,27-6 0,-33 5 0,-1 0 0,1-1 0,-1 0 0,0 0 0,1 0 0,8-7 0,-14 8 0,1 0 0,-1 1 0,0-1 0,0 0 0,0 0 0,-1-1 0,1 1 0,0 0 0,1-4 0,-2 4 0,-1 1 0,1-1 0,0 0 0,-1 1 0,0-1 0,1 0 0,-1 1 0,0-1 0,0 0 0,0 0 0,0 0 0,0 1 0,-1-1 0,1 0 0,0 1 0,-2-3 0,1 0 0,-1 1 0,0-1 0,0 1 0,-1 0 0,1 0 0,-1 0 0,0 0 0,1 0 0,-1 0 0,-1 1 0,1-1 0,0 1 0,0 0 0,-1 0 0,1 0 0,-7-1 0,-7-4 0,0 0 0,0 2 0,-1 0 0,-23-3 0,-74-2 0,70 8-682,-57 7-1,52 1-6143</inkml:trace>
</inkml:ink>
</file>

<file path=ppt/ink/ink2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9:00.8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355 168 24575,'-1'-1'0,"-1"1"0,1 0 0,0 0 0,-1 0 0,1 1 0,0-1 0,0 0 0,-1 0 0,1 1 0,0-1 0,0 1 0,-1-1 0,1 1 0,0-1 0,0 1 0,0 0 0,0 0 0,0-1 0,0 1 0,0 0 0,0 0 0,0 0 0,0 0 0,0 0 0,1 0 0,-1 0 0,0 1 0,1-1 0,-1 0 0,1 0 0,-1 0 0,1 1 0,0-1 0,0 0 0,-1 1 0,1-1 0,0 0 0,0 1 0,0-1 0,0 2 0,1 2 0,0 0 0,0 0 0,0 0 0,0 0 0,1-1 0,-1 1 0,1-1 0,0 1 0,6 7 0,-3-5 0,1 0 0,1 0 0,-1 0 0,1-1 0,0 0 0,0-1 0,1 0 0,0 0 0,0 0 0,0-1 0,0 0 0,10 2 0,1 1 0,1-2 0,0 0 0,0-1 0,29 1 0,-27-4 0,0 0 0,0-2 0,0 0 0,-1-1 0,1-2 0,-1 0 0,1-1 0,32-13 0,-49 16 0,1 0 0,-1-1 0,1 0 0,-1-1 0,0 1 0,0-1 0,-1 0 0,1 0 0,-1 0 0,6-7 0,-8 8 0,-1 0 0,1 0 0,-1 1 0,1-1 0,-1 0 0,0 0 0,0 0 0,-1-1 0,1 1 0,-1 0 0,1 0 0,-1 0 0,0 0 0,0-1 0,0 1 0,-1 0 0,1 0 0,-1 0 0,0 0 0,1-1 0,-3-3 0,0 0 0,0 1 0,-1-1 0,0 1 0,0-1 0,0 1 0,-1 0 0,0 0 0,-6-5 0,0 1 0,-1 1 0,0-1 0,-19-9 0,4 4-107,-1 2 1,0 1-1,-1 1 0,0 2 0,0 1 1,-42-6-1,10 6 24,-1 2-1,-72 4 1,75 4-516,-80 14-1,77-4-5395</inkml:trace>
</inkml:ink>
</file>

<file path=ppt/ink/ink2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9:01.1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240 1 24575,'-13'0'0,"12"0"0,0 0 0,0 0 0,0 0 0,0 1 0,0-1 0,0 0 0,1 1 0,-1-1 0,0 0 0,0 1 0,0-1 0,0 1 0,1-1 0,-1 1 0,0-1 0,1 1 0,-1 0 0,0-1 0,1 1 0,-1 0 0,1 0 0,-1-1 0,0 2 0,0 0 0,1 0 0,0-1 0,-1 1 0,1 0 0,0-1 0,0 1 0,0 0 0,0-1 0,0 1 0,0 0 0,1 0 0,0 1 0,0 3 0,2 1 0,-1-1 0,1 0 0,0 0 0,7 10 0,3 0 0,0-1 0,2 0 0,-1-1 0,2-1 0,0 0 0,0-1 0,1-1 0,1-1 0,0 0 0,0-1 0,26 8 0,-38-15 0,1 0 0,-1-1 0,0 0 0,1 0 0,-1-1 0,13 0 0,-18 0 0,1 0 0,0 0 0,-1-1 0,1 1 0,-1-1 0,1 1 0,0-1 0,-1 1 0,0-1 0,1 0 0,-1 0 0,1 0 0,1-2 0,-2 2 0,0 0 0,-1 0 0,1 0 0,0 0 0,-1 0 0,1 0 0,-1 0 0,0 0 0,1-1 0,-1 1 0,0 0 0,0 0 0,1 0 0,-1-1 0,0 1 0,0 0 0,0 0 0,-1-1 0,1 1 0,-1-2 0,0-1 0,0 1 0,0-1 0,-1 1 0,1-1 0,-1 1 0,0 0 0,0 0 0,0-1 0,0 2 0,-5-5 0,-1-2 0,-1 1 0,-12-9 0,-3 2 0,0 0 0,0 1 0,-2 1 0,1 2 0,-37-12 0,27 13 0,0 1 0,0 2 0,-62-5 0,47 11-1365,16 4-5461</inkml:trace>
</inkml:ink>
</file>

<file path=ppt/ink/ink2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9:01.4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225 1 24575,'0'0'0,"0"4"0,1 11 0,0 0 0,1 1 0,1-1 0,1 0 0,6 20 0,7 11-154,2-1 1,2-1-1,27 43 0,87 121-525,-125-194 674,44 64 3,85 131-17,-133-199 17,21 37-1,-25-43 3,-1 0 0,1 1 0,0-1 0,-1 1 0,0-1 0,0 1 0,-1 0 0,1 7 0,-1-10 0,0 0 0,-1 0 0,1 0 0,-1 0 0,1 1 0,-1-1 0,0 0 0,0 0 0,1 0 0,-2 0 0,1 0 0,0 0 0,0-1 0,-1 1 0,1 0 0,-1-1 0,1 1 0,-4 2 0,0-1 0,0 0 0,0 0 0,0 0 0,-1-1 0,1 1 0,-8 1 0,-2 0 0,-1 0 0,1-2 0,-29 2 0,-52-6 0,17-7-365,1-4-1,-147-44 1,126 25-5405</inkml:trace>
</inkml:ink>
</file>

<file path=ppt/ink/ink2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9:01.8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1 770 24575,'0'0'0,"3"-2"0,16-2 0,26-7 0,35-6 0,28-13 0,7-8 0,-15 3-8191</inkml:trace>
  <inkml:trace contextRef="#ctx0" brushRef="#br0" timeOffset="1">1221 1 24575,'0'0'0,"2"1"0,4 6 0,8 9 0,13 21 0,25 37 0,25 48 0,17 51-3183,3 60 3183,-9 61-3199,-31 47 3199,-49 32-3886,-66 4 3886,-69-30 0,-75-35 0,-4-69 2077</inkml:trace>
</inkml:ink>
</file>

<file path=ppt/ink/ink2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9:02.1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 1 24575,'0'0'0,"-2"0"0,-4 9 0,-8 34 0,2 63 0,14 71 0,21 68-4311,30 76 4311,7-16-3880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8:11.6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360 1088 24575,'-25'-32'0,"1"0"0,2-1 0,-28-56 0,4-2-237,4-1 0,3-3 0,-45-174 0,60 146 237,22 104 0,1 0 0,1 0 0,0 0 0,5-28 0,-4 41 0,0 0 0,0 1 0,1-1 0,0 1 0,0-1 0,0 1 0,1 0 0,0-1 0,0 1 0,0 0 0,8-8 0,-8 9 0,1 1 0,1 0 0,-1 0 0,0 0 0,1 0 0,0 0 0,-1 1 0,1 0 0,0 0 0,0 0 0,0 1 0,0 0 0,8-1 0,-1 1 38,0 0 1,0 1-1,1 1 1,-1 0-1,0 0 0,0 1 1,0 1-1,0 0 1,0 1-1,-1 0 1,0 1-1,20 11 1,-4 0 47,-1 1 1,-1 2 0,44 41-1,-33-24-142,-1 2-1,-2 1 0,-2 1 1,-2 2-1,-1 1 1,-3 2-1,-1 0 0,19 53 1,-37-81 56,1 0 0,-2 0 0,0 1 0,-2 0 0,0 0 0,2 28 0,-5-43 0,0 0 0,-1 0 0,1 0 0,-1 0 0,0 3 0,1-5-1,0-1 1,0 0-1,0 0 1,0 0-1,0 1 1,0-1-1,0 0 1,0 0-1,0 1 1,-1-1 0,1 0-1,0 0 1,0 0-1,0 1 1,0-1-1,0 0 1,0 0-1,-1 0 1,1 0-1,0 1 1,0-1-1,0 0 1,0 0-1,-1 0 1,1 0-1,0 0 1,0 0-1,0 1 1,-1-1-1,1 0 1,0 0-1,0 0 1,-1 0-1,1 0 1,0 0-1,0 0 1,0 0 0,-1 0-1,1 0 1,0 0-1,0 0 1,-1 0-1,1 0 1,0 0-1,0 0 1,0 0-1,-1-1 1,1 1-1,0 0 1,0 0-1,0 0 1,-1 0-1,0-2 17,0 1 0,0 0 0,0 0 0,0 0 0,0-1 0,1 1 0,-2-3 0,-2-8 57,1 0-1,0 0 1,1 0 0,0-1 0,1 1-1,0-19 1,1-12-73,2 0 0,2 0 0,2 0 0,16-62 0,-13 73 0,2 0 0,1 1 0,1 0 0,1 1 0,2 1 0,28-40 0,-37 59 0,0 1 0,1 0 0,1 0 0,-1 0 0,14-9 0,-18 16 0,0-1 0,-1 1 0,1 0 0,1 0 0,-1 0 0,0 0 0,0 1 0,1 0 0,-1 0 0,1 0 0,-1 0 0,1 1 0,-1-1 0,1 1 0,-1 0 0,1 1 0,4 0 0,-1 1 0,-1 0 0,0 1 0,0-1 0,0 2 0,-1-1 0,1 1 0,-1 0 0,10 7 0,-2 1 0,-1 0 0,20 24 0,-10-7-157,-2 1 0,-1 1-1,28 59 1,30 110-332,-45-83-100,29 200-1,-46-205-5304</inkml:trace>
</inkml:ink>
</file>

<file path=ppt/ink/ink2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9:02.7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127 0 24575,'-7'9'0,"-2"10"0,-11 33 0,19-48 0,-21 64-174,3 2 0,-19 130 0,32-141 43,2 1 0,3-1 1,12 110-1,-7-145 124,0 0-1,2 0 1,0 0-1,2-1 1,0 0-1,14 24 1,-15-33 2,1 0 0,1-1 0,1 0 1,0-1-1,0 0 0,1 0 0,1-1 0,0-1 1,0 0-1,18 11 0,-17-13-2,0-1 0,1 0 0,0-1 0,0 0-1,1-1 1,0-1 0,-1 0 0,28 3 0,-35-7 21,1 0 0,-1 0 0,0-1 0,0 1 0,0-1 0,0-1 1,0 0-1,-1 0 0,9-3 0,-10 3 47,0-1-1,0 0 1,-1 0 0,1 0-1,-1-1 1,1 1 0,-1-1 0,0 0-1,-1-1 1,1 1 0,-1-1 0,6-8-1,-6 6-40,1 0 0,-1 0-1,0-1 1,0 1 0,-1-1 0,0 0-1,-1 0 1,1 0 0,-1 0 0,-1 0-1,0-14 1,-1 11-14,-1 0 1,0 1-1,-1-1 1,0 1-1,0 0 1,-1 0-1,-1 0 1,-6-11-1,3 7-7,-1 1 0,-1 0 1,0 1-1,0 0 0,-1 1 0,-1 0 0,0 0 0,0 1 1,-1 1-1,-1 0 0,1 1 0,-18-7 0,18 9 1,-1 2 0,0-1 0,0 2 0,-1 0 0,1 0 0,-1 2 0,1-1 0,-21 2 0,27 1 0,0 0 0,0 0 0,-1 1 0,1 0 0,0 0 0,0 1 0,-7 3 0,10-3 0,0 0 0,0 0 0,1 0 0,-1 0 0,1 1 0,0 0 0,0 0 0,0 0 0,1 0 0,-1 0 0,-3 7 0,4-5-273,0 0 0,0 0 0,0 1 0,-1 7 0,-4 24-6553</inkml:trace>
</inkml:ink>
</file>

<file path=ppt/ink/ink2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9:03.1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23 248 24575,'3'3'0,"27"18"0,1-2 0,0-1 0,2-1 0,0-2 0,56 18 0,-55-23 0,1-2 0,0-2 0,0-1 0,68 1 0,-83-7 0,0 0 0,0-1 0,0-1 0,-1-1 0,1-1 0,-1 0 0,0-2 0,0 0 0,-1-1 0,22-12 0,-33 15 0,0 1 0,0-1 0,0-1 0,-1 1 0,0-1 0,0-1 0,0 1 0,4-8 0,-8 11 0,0-1 0,0 0 0,0 1 0,0-1 0,-1 0 0,1 0 0,-1 0 0,0-1 0,-1 1 0,1 0 0,-1 0 0,0 0 0,0-1 0,0 1 0,0 0 0,-1 0 0,-1-8 0,-1 4 0,0 1 0,0-1 0,0 1 0,-1 0 0,0 0 0,-1 0 0,0 0 0,0 1 0,0-1 0,-1 1 0,1 1 0,-14-11 0,3 5 0,0 0 0,-1 1 0,0 1 0,-29-10 0,13 7-105,0 2 0,0 2 0,-1 1 0,0 2 0,0 1 0,-53 0 0,48 5-144,1 2 0,0 1 1,0 2-1,0 2 0,-59 19 0,32 0-5714</inkml:trace>
</inkml:ink>
</file>

<file path=ppt/ink/ink2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9:10.0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11 24575,'0'0'0,"0"0"0,2 0 0,8 0 0,16 1 0,20 4 0,18 0 0,19-1 0,22-3 0,14-3 0,4-4-720,-8 0 720,-17 1 0,-22 0 0,-23 2-7471</inkml:trace>
</inkml:ink>
</file>

<file path=ppt/ink/ink2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9:10.3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22 24575,'0'0'0,"2"0"0,14 0 0,29-2 0,47-2 0,53-3 0,73 2-3570,-2 2-1051</inkml:trace>
</inkml:ink>
</file>

<file path=ppt/ink/ink2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9:10.7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14 368 24575,'-3'14'0,"-1"6"0,1-1 0,1 1 0,1 0 0,0 0 0,1 0 0,2 0 0,5 31 0,-1-22 0,1 0 0,2-1 0,1 0 0,19 37 0,-19-44 0,2 0 0,0-1 0,2-1 0,0 0 0,1-1 0,17 17 0,-24-27 0,1-1 0,-1 0 0,1-1 0,0 1 0,1-2 0,-1 1 0,1-1 0,0-1 0,0 0 0,1 0 0,-1-1 0,1-1 0,0 1 0,0-2 0,13 1 0,-8-2 1,0-1 1,-1-1-1,1-1 0,0 0 0,-1-1 0,0 0 0,0-2 0,23-10 1,-15 4-32,0-1 1,-1-2 0,-1 0 0,30-27 0,-32 25-15,-1-2 0,-1-1 0,-1 0 0,0-1 0,-2 0 0,0-2 0,-1 1 0,-2-2 0,18-48 0,-24 53 16,0 0-1,-1 0 1,-1-1 0,-1 1 0,-1-38 0,-2 41 19,0 0 1,-2 0-1,0 0 1,-1 0-1,0 0 1,-2 1-1,-11-25 1,9 25 8,-1-1 0,-1 2 0,0-1 0,-1 2 0,0-1 0,-26-22 0,19 21 0,-1 1 0,-1 0 0,0 2 0,-35-17 0,20 15 0,0 1 0,0 2 0,-1 2 0,0 1 0,-1 1 0,-54-2 0,60 8-308,0 1 1,0 2-1,-44 7 1,25 3-5842</inkml:trace>
</inkml:ink>
</file>

<file path=ppt/ink/ink2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9:11.0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0,4 2 0,7 0 0,6 0 0,-1 0-8191</inkml:trace>
</inkml:ink>
</file>

<file path=ppt/ink/ink2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9:11.4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229 1 24575,'0'4'0,"-1"-1"0,0 1 0,0 0 0,0 0 0,0-1 0,-1 1 0,1-1 0,-1 1 0,0-1 0,0 0 0,-5 6 0,-1 4 0,-90 161 0,75-128 0,-30 94 0,49-126 0,1 0 0,0 0 0,0 1 0,2-1 0,-1 25 0,3-31 0,0 0 0,0 1 0,0-1 0,1 0 0,0-1 0,1 1 0,0 0 0,0-1 0,0 1 0,1-1 0,7 10 0,-5-9 0,0-1 0,0 0 0,1 0 0,0 0 0,1-1 0,-1 0 0,1-1 0,0 0 0,13 6 0,-9-5 0,1-1 0,0 0 0,1-1 0,-1-1 0,1 0 0,14 1 0,-7-3 0,0 0 0,0-2 0,0 0 0,0-1 0,0-2 0,0 0 0,0-1 0,30-11 0,-31 7 0,0 0 0,-1-1 0,-1-1 0,1 0 0,-2-2 0,29-25 0,-37 30 0,0-1 0,-1 0 0,0-1 0,-1 0 0,0 0 0,-1-1 0,1 1 0,-2-1 0,0-1 0,0 1 0,-1-1 0,-1 0 0,3-14 0,-5 18 0,0 0 0,-1 0 0,0 1 0,0-1 0,-1 0 0,0 1 0,0-1 0,-1 0 0,0 1 0,0 0 0,-1-1 0,0 1 0,-6-12 0,3 10 0,-1 0 0,0 0 0,0 1 0,0 0 0,-1 0 0,-1 0 0,1 1 0,-1 1 0,-11-7 0,-5-1-50,-1 1 0,0 1-1,-1 1 1,0 2 0,0 0-1,-1 2 1,-42-5 0,26 7-248,-1 2 1,1 2 0,-1 2-1,-48 8 1,28 1-6005</inkml:trace>
</inkml:ink>
</file>

<file path=ppt/ink/ink2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9:11.8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84 78 24575,'0'6'0,"0"26"0,2 65 0,0-86 0,-1 0 0,1-1 0,1 0 0,0 1 0,0-1 0,1 0 0,6 10 0,-2-8 0,0 0 0,0-1 0,1 0 0,1 0 0,0-1 0,0-1 0,1 1 0,0-2 0,0 0 0,1 0 0,25 12 0,-20-12 0,1-1 0,0-1 0,0 0 0,1-2 0,0 0 0,0 0 0,0-2 0,26 0 0,-33-2 0,0-1 0,-1 0 0,1-1 0,0 0 0,-1-1 0,0 0 0,1-1 0,-1 0 0,14-8 0,-18 8 0,-1 0 0,0 0 0,0-1 0,0 0 0,0 0 0,-1 0 0,0-1 0,0 0 0,0 0 0,-1 0 0,0 0 0,0-1 0,-1 1 0,0-1 0,5-13 0,-6 13 0,-1 0 0,1 0 0,-1 0 0,0 0 0,-1-1 0,0 1 0,0 0 0,0-1 0,-1 1 0,0 0 0,0 0 0,-3-8 0,0 6 0,0-1 0,0 1 0,-1 0 0,0 1 0,0-1 0,-1 1 0,-13-15 0,3 8 0,0 0 0,0 1 0,-2 1 0,0 1 0,0 1 0,-1 0 0,-31-12 0,27 14 0,-1 1 0,0 1 0,0 1 0,0 1 0,-28-2 0,38 5 0,0 2 0,0 0 0,0 1 0,0 0 0,0 1 0,0 0 0,0 1 0,1 1 0,-1 0 0,-19 10 0,26-11-105,0 1 0,0 1 0,1-1 0,0 1 0,0 1 0,0-1 0,0 1 0,1 0 0,0 0 0,0 0 0,1 1 0,-6 11 0,4-5-3308,-5 17 0</inkml:trace>
</inkml:ink>
</file>

<file path=ppt/ink/ink2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9:12.1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21 24575,'0'0'0,"3"-2"0,4-1 0,0 0 0,0 0 0,1 1 0,-1 0 0,1 1 0,0 0 0,14-1 0,-20 2 0,21-1 0,-1 0 0,1 2 0,0 1 0,-1 0 0,43 12 0,-49-10 0,-1 1 0,-1 0 0,1 1 0,-1 1 0,0 0 0,-1 1 0,0 0 0,0 2 0,19 16 0,-26-19 0,1 0 0,-1 0 0,0 1 0,-1 0 0,0 0 0,0 1 0,0-1 0,-1 1 0,-1 0 0,4 13 0,-4-8 0,0-1 0,-2 0 0,1 1 0,-2 0 0,0-1 0,-3 23 0,-1-10 0,-1-1 0,-14 43 0,-25 41 0,9-37 0,-15 37 0,48-105 0,1 0 0,0 0 0,-1 0 0,1 0 0,1 1 0,-1-1 0,1 0 0,0 1 0,0-1 0,0 6 0,1-7 0,0 0 0,0 0 0,0-1 0,0 1 0,0 0 0,1 0 0,-1-1 0,1 1 0,0-1 0,-1 1 0,1-1 0,1 0 0,-1 1 0,0-1 0,3 2 0,6 4 0,1 0 0,0-1 0,0-1 0,20 9 0,58 16 0,-43-16 0,-27-8 0,48 18 0,-60-22 0,0 1 0,-1 1 0,1-1 0,-1 1 0,13 12 0,-17-15 0,-1 1 0,1 0 0,-1-1 0,0 1 0,0 0 0,0 1 0,-1-1 0,1 0 0,-1 0 0,1 1 0,-1-1 0,0 1 0,0-1 0,-1 1 0,1-1 0,-1 1 0,0-1 0,0 1 0,0 0 0,0-1 0,-1 1 0,1-1 0,-1 1 0,0-1 0,0 1 0,-2 3 0,-1 4 0,-2 0 0,1-1 0,-1 0 0,-1 0 0,0 0 0,-15 16 0,-6 2 0,-1-2 0,-1 0 0,-63 39 0,-109 48 0,122-73-1365,60-30-5461</inkml:trace>
</inkml:ink>
</file>

<file path=ppt/ink/ink2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9:12.5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252 35 24575,'0'-2'0,"0"1"0,-1 0 0,1 0 0,0-1 0,-1 1 0,1 0 0,-1-1 0,1 1 0,-1 0 0,0 0 0,1 0 0,-1 0 0,0 0 0,0 0 0,0 0 0,0 0 0,0 0 0,0 0 0,0 0 0,0 0 0,-1 0 0,-1-1 0,1 1 0,0 0 0,-1 0 0,1 0 0,-1 0 0,0 0 0,1 1 0,-1-1 0,1 1 0,-4-1 0,1 2 0,1-1 0,-1 1 0,1-1 0,0 1 0,-1 1 0,1-1 0,0 0 0,0 1 0,-1 0 0,1 0 0,1 0 0,-6 4 0,1 1 0,0-1 0,0 1 0,1 1 0,-11 12 0,10-8 0,0 0 0,0 1 0,1-1 0,-8 21 0,6-9 0,-10 49 0,10-23-174,3 0 0,2 1 0,2 0 0,8 94 0,7-42-261,34 136 0,29 31 376,-47-186 4,44 87 0,-67-158-160,1 0-1,0 0 1,1 0 0,15 18 0,-7-17-4991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8:12.0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64 236 24575,'11'9'0,"-7"-6"0,1 0 0,0-1 0,0 0 0,0 0 0,0 0 0,0-1 0,0 1 0,0-1 0,0 0 0,1-1 0,-1 1 0,0-1 0,1 0 0,-1-1 0,10-1 0,-1-1 0,0 0 0,0-1 0,0 0 0,20-11 0,-27 12 0,0-1 0,0 0 0,-1 0 0,1 0 0,-1-1 0,0 0 0,0 0 0,-1-1 0,0 0 0,0 0 0,6-8 0,-9 10 0,0 1 0,0-1 0,0 0 0,-1 0 0,0-1 0,1 1 0,-1 0 0,-1 0 0,1-1 0,0 1 0,-1 0 0,0-1 0,0 1 0,-1-1 0,1 1 0,-1 0 0,0-1 0,0 1 0,0 0 0,-1 0 0,-2-6 0,2 6 0,-1-1 0,1 1 0,-1 0 0,-1-1 0,1 1 0,0 0 0,-1 1 0,0-1 0,0 1 0,0 0 0,0 0 0,-1 0 0,1 0 0,-1 1 0,1 0 0,-1-1 0,0 2 0,0-1 0,0 1 0,0 0 0,-11-2 0,5 2 0,0 1 0,0 0 0,0 0 0,0 1 0,0 1 0,0 0 0,0 0 0,0 1 0,-14 6 0,18-6 0,0 0 0,0 1 0,1 0 0,-1 0 0,1 0 0,0 1 0,0 0 0,0 0 0,1 0 0,-1 1 0,2 0 0,-1 0 0,0 0 0,1 1 0,0 0 0,1-1 0,0 1 0,0 1 0,0-1 0,1 0 0,0 1 0,-2 13 0,2-6-455,1 0 0,1 21 0,5 25-6371</inkml:trace>
</inkml:ink>
</file>

<file path=ppt/ink/ink2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9:12.8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24575,'0'0'0,"0"4"0,1 22 0,8 44 0,-5-44 0,78 388-1205,24-3-583,13 57 568,-79-254 102,-32-147-1742</inkml:trace>
</inkml:ink>
</file>

<file path=ppt/ink/ink2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9:13.2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24575,'0'0'0,"0"1"0,1-1 0,0 0 0,0 0 0,-1 1 0,1-1 0,0 0 0,-1 1 0,1-1 0,0 1 0,-1-1 0,1 0 0,0 1 0,0 0 0,3 2 0,9 8 0,1 0 0,-1 1 0,-1 0 0,0 1 0,0 0 0,15 25 0,-15-17 0,0 0 0,-1 1 0,-2 0 0,10 31 0,-8-9 0,-1 2 0,-3-1 0,-1 1 0,-1 76 0,-6-73 0,0-10 0,2 0 0,8 52 0,-7-79 0,0 0 0,2 0 0,-1 0 0,1 0 0,1-1 0,0 1 0,1-1 0,0-1 0,1 1 0,0-1 0,13 15 0,-8-13-227,1-1-1,0 0 1,1-2-1,0 1 1,29 14-1,9-1-6598</inkml:trace>
</inkml:ink>
</file>

<file path=ppt/ink/ink2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9:13.5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1 223 24575,'0'0'0,"3"0"0,20 2 0,33-3 0,42-11 0,53-26 0,78-45-4331,0-8 471</inkml:trace>
</inkml:ink>
</file>

<file path=ppt/ink/ink2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9:14.7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0 148 24575,'0'0'0,"0"0"0,0 0 0,0 0 0,2 0 0,5 0 0,10-2 0,18-5 0,31-14 0,71-34 0,13-7-8191</inkml:trace>
</inkml:ink>
</file>

<file path=ppt/ink/ink2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9:15.2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75 24575,'0'0'0,"3"0"0,34-3 0,0 0 0,43-11 0,-53 9 0,44-9 0,70-11 0,-103 20 0,65 0 0,-99 5 0,0 0 0,0 0 0,0 0 0,-1 1 0,1 0 0,0 0 0,0 0 0,0 0 0,3 2 0,-6-2 0,0-1 0,0 1 0,0 0 0,-1-1 0,1 1 0,0 0 0,0 0 0,-1-1 0,1 1 0,-1 0 0,1 0 0,-1 0 0,1 0 0,-1 0 0,1 1 0,0 0 0,-1-1 0,0 1 0,0 0 0,0-1 0,0 1 0,0-1 0,0 1 0,0 0 0,-1-1 0,1 1 0,-1 0 0,0 1 0,-2 4 0,0-1 0,0 1 0,-1-1 0,0 0 0,-8 9 0,-29 29 0,-146 117 0,142-124 0,-26 19 0,-51 45 0,119-99 0,0 1 0,0 0 0,0 0 0,1 0 0,0 0 0,-1 0 0,1 0 0,0 1 0,0-1 0,-1 6 0,3-9 0,-1 1 0,1 0 0,0 0 0,0-1 0,0 1 0,0 0 0,0 0 0,0-1 0,0 1 0,0 0 0,1 0 0,-1-1 0,0 1 0,0 0 0,1 0 0,-1-1 0,0 1 0,1 0 0,-1-1 0,1 1 0,0 1 0,0-1 0,1 0 0,0 0 0,-1 0 0,1 0 0,0 0 0,-1-1 0,1 1 0,0 0 0,0-1 0,0 1 0,-1-1 0,4 1 0,5 0 0,0-1 0,-1 0 0,1-1 0,16-2 0,8-4 0,37-12 0,197-83-2354,-146 48-3483</inkml:trace>
</inkml:ink>
</file>

<file path=ppt/ink/ink2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9:15.6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24575,'0'0'0,"4"0"0,10 8 0,19 18 0,20 24 0,21 28 0,16 32 0,5 32-1799,-12 18 1799,-25 11 0,-28 4 0,-28-6 0,-24-14 0,-14-19 0,-2-27-502,5-29 502,9-27-5890</inkml:trace>
</inkml:ink>
</file>

<file path=ppt/ink/ink2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9:16.1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567 1 24575,'-2'0'0,"-1"0"0,0 0 0,0 1 0,1-1 0,-1 1 0,-4 1 0,-6 3 0,-115 36 0,107-32 0,0 0 0,1 2 0,0 1 0,-19 14 0,19-10-61,0 2 0,1 0 0,2 1 0,-1 1 0,2 0 0,1 2 0,0 0 0,2 0 0,-15 34-1,10-13-220,2 1-1,2 0 1,2 1-1,-10 72 0,12-22-814,2 169 1,32 99 494,58 234-1859,-34-279 1197,-28-152 1051,-7-37 471,-7-33 50</inkml:trace>
</inkml:ink>
</file>

<file path=ppt/ink/ink2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9:16.5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1 176 24575,'5'-1'0,"44"-4"0,0 2 0,67 4 0,-89 1 0,0 1 0,0 2 0,-1 0 0,0 2 0,49 19 0,-59-18 0,1 1 0,-1 1 0,-1 0 0,0 1 0,-1 0 0,0 1 0,0 1 0,-1 0 0,-1 1 0,12 17 0,-11-11 0,0 0 0,-2 1 0,0 0 0,-1 1 0,-2 0 0,0 1 0,7 33 0,-15-55 0,3 7 0,1-17 0,15-53 0,4 1 0,34-66 0,75-92-2154,-67 126-3883</inkml:trace>
</inkml:ink>
</file>

<file path=ppt/ink/ink2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9:17.0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37 24575,'1'-1'0,"-1"0"0,0 0 0,1 0 0,-1 1 0,0-1 0,1 0 0,-1 1 0,1-1 0,-1 0 0,1 1 0,-1-1 0,1 0 0,0 1 0,-1-1 0,1 1 0,0-1 0,-1 1 0,1 0 0,2-1 0,15-7 0,-17 7 0,8-2 0,0 0 0,0 1 0,0 0 0,0 0 0,0 1 0,0 0 0,1 1 0,-1-1 0,0 2 0,0 0 0,1 0 0,-1 0 0,0 1 0,0 1 0,0-1 0,-1 2 0,1-1 0,0 1 0,-1 0 0,9 7 0,-3 0 0,-1 0 0,-1 1 0,0 0 0,-1 1 0,0 0 0,16 27 0,45 96 0,-8 5 68,10 21-1892,-32-76-4611</inkml:trace>
</inkml:ink>
</file>

<file path=ppt/ink/ink2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9:17.8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141 872 24575,'0'0'0,"7"-3"0,-3 1 0,-1-1 0,0 0 0,0 0 0,0 0 0,0 0 0,-1 0 0,1 0 0,-1-1 0,0 0 0,2-3 0,3-8 0,6-20 0,-4 8 0,-1-1 0,6-42 0,-12 59 0,-1-1 0,0 1 0,-1 0 0,0 0 0,-1-1 0,-1 1 0,1 0 0,-2 0 0,-5-16 0,5 20 0,0 0 0,-1 0 0,0 0 0,-1 1 0,1 0 0,-1 0 0,0 0 0,-1 1 0,0-1 0,1 1 0,-2 0 0,-6-4 0,1 2 0,0 0 0,-1 1 0,0 1 0,0-1 0,-23-4 0,35 9 0,-3 0 0,0 0 0,-1 0 0,1 1 0,0-1 0,-1 1 0,-4 0 0,8 0 0,0 0 0,1 0 0,-1 0 0,0 1 0,1-1 0,-1 0 0,0 0 0,1 1 0,-1-1 0,0 0 0,1 1 0,-1-1 0,1 1 0,-1-1 0,1 1 0,-1-1 0,1 1 0,-1 0 0,0 0 0,1 0 0,-1 0 0,1 0 0,0 1 0,0-1 0,-1 0 0,1 0 0,0 0 0,0 0 0,0 0 0,0 1 0,0-1 0,0 0 0,1 0 0,-1 1 0,3 8 0,0 0 0,0-1 0,1 1 0,0-1 0,1 0 0,9 15 0,3-1 0,24 26 0,-8-14 0,1-2 0,2-1 0,65 44 0,-40-37 0,114 55 0,-162-88 0,-7-3 0,-1 0 0,1-1 0,-1 1 0,1-1 0,0-1 0,6 2 0,-12-3 0,1 0 0,-1 0 0,0 0 0,1 0 0,-1 0 0,0-1 0,1 1 0,-1 0 0,0 0 0,1 0 0,-1 0 0,0-1 0,0 1 0,1 0 0,-1 0 0,0-1 0,0 1 0,1 0 0,-1 0 0,0-1 0,0 1 0,0 0 0,1-1 0,-1 1 0,0 0 0,0-1 0,4-12 0,-2 7 0,117-266 0,-97 226 0,-13 27 0,0-1 0,1 0 0,16-24 0,-25 44 0,-1 0 0,0 0 0,0 0 0,0 0 0,0 0 0,0 0 0,1 0 0,-1-1 0,0 1 0,0 0 0,0 0 0,0 0 0,1 0 0,-1 0 0,0 1 0,0-1 0,0 0 0,0 0 0,1 0 0,-1 0 0,0 0 0,0 0 0,0 0 0,0 0 0,0 0 0,0 0 0,1 0 0,-1 0 0,0 1 0,0-1 0,0 0 0,0 0 0,0 0 0,0 0 0,0 0 0,0 0 0,1 1 0,5 7 0,-2-3 0,10 8 0,0 1 0,1-2 0,29 20 0,53 24 0,-97-56 0,23 12 0,39 15 0,-56-25 0,0 1 0,1-2 0,-1 1 0,1-1 0,0 0 0,-1 0 0,1-1 0,0 0 0,0 0 0,-1-1 0,11-1 0,-14 1 0,0 0 0,0 0 0,-1 0 0,1-1 0,0 1 0,-1 0 0,1-1 0,-1 0 0,1 0 0,-1 0 0,0 0 0,0 0 0,0 0 0,0 0 0,0-1 0,0 1 0,-1-1 0,1 1 0,-1-1 0,0 0 0,1 0 0,-1 1 0,1-7 0,-1 1 0,0 1 0,0-1 0,-1 0 0,0 0 0,0 0 0,-1 1 0,0-1 0,-3-11 0,-3-8 0,-2 0 0,-21-47 0,-35-49 0,-2-6 0,63 121-136,0-1-1,0 0 1,1 0-1,0 0 1,1 0-1,0-1 1,1 1-1,0 0 0,0-14 1,7-11-6690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8:12.5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693 757 24575,'-7'1'0,"0"0"0,0 0 0,0 0 0,0 1 0,0 0 0,-9 5 0,-3-1 0,-51 19 0,0 4 0,2 2 0,1 3 0,1 4 0,2 2 0,-82 67 0,129-92 0,-24 25 0,34-31 0,10-10 0,13-16 0,1-5 0,0-2 0,-2 0 0,18-36 0,28-87 0,-41 87-98,-3-1-1,-2 0 1,-3-1-1,5-90 0,-14 81-24,-3 0 0,-3 0 0,-21-120 0,23 184 123,-1-5 0,-6-18 0,7 28-21,1 6 1,3 12 225,44 134 616,3-10-1199,54 134-1421,38 106 1692,-21 4-29,-74-175-1453,-37-145-2593</inkml:trace>
</inkml:ink>
</file>

<file path=ppt/ink/ink2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9:18.1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27 24575,'0'0'0,"0"0"0,0 0 0,2 0 0,6 0 0,14-2 0,10-2 0,9-3 0,4 0 0,-6 1-8191</inkml:trace>
</inkml:ink>
</file>

<file path=ppt/ink/ink2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9:18.5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45 24575,'0'0'0,"4"0"0,6 2 0,16 3 0,20 0 0,23-3 0,35-7 0,29-10 0,4-5-1154,-21 1-5883</inkml:trace>
</inkml:ink>
</file>

<file path=ppt/ink/ink2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9:18.8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494 1 24575,'-19'0'0,"1"1"0,-1 1 0,1 1 0,0 1 0,0 0 0,0 1 0,0 1 0,1 1 0,0 1 0,0 0 0,1 1 0,-15 11 0,13-7 0,0 1 0,2 1 0,0 1 0,0 0 0,2 1 0,0 0 0,1 1 0,0 1 0,-15 32 0,13-19 0,1 0 0,2 1 0,2 1 0,1 0 0,1 0 0,2 1 0,1 0 0,2-1 0,2 47 0,2-66 0,0 0 0,1 0 0,1 0 0,1-1 0,0 0 0,7 16 0,-7-21 0,0 0 0,1-1 0,0 1 0,0-1 0,1-1 0,0 1 0,1-1 0,0 0 0,0 0 0,10 7 0,-8-8 0,1 0 0,0 0 0,0-1 0,0 0 0,1-1 0,0 0 0,0-1 0,0 0 0,19 3 0,-4-4 0,2-1 0,50-4 0,-51 0 0,-12 1 0,0 1 0,1 0 0,-1 1 0,20 3 0,-32-3 0,1 1 0,-1 0 0,0 0 0,1 1 0,-1-1 0,0 1 0,0-1 0,0 1 0,0 0 0,0 0 0,-1 1 0,1-1 0,-1 0 0,1 1 0,-1 0 0,0-1 0,0 1 0,0 0 0,0 0 0,-1 0 0,1 0 0,1 6 0,1 1 0,-1 1 0,-1 0 0,0 0 0,-1 0 0,1 21 0,-3-4 0,0-1 0,-2 1 0,-2-1 0,0 0 0,-15 43 0,3-23 0,-3 0 0,-29 52 0,39-80-1365,3-8-5461</inkml:trace>
</inkml:ink>
</file>

<file path=ppt/ink/ink2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9:19.3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520 681 24575,'2'0'0,"0"1"0,0 0 0,0-1 0,0 1 0,0-1 0,0 0 0,0 0 0,0 0 0,1 0 0,-1 0 0,0 0 0,0 0 0,0-1 0,0 1 0,0-1 0,0 0 0,0 1 0,0-1 0,0 0 0,0 0 0,0 0 0,1-2 0,3-1 0,-1 0 0,0 0 0,0 0 0,0-1 0,-1 0 0,5-6 0,-2 2 0,-1-1 0,-1 1 0,0-1 0,0 0 0,-1-1 0,0 1 0,0-1 0,3-20 0,-5 16 0,-1 0 0,0 0 0,-1 0 0,-1 0 0,0 1 0,-4-17 0,-1 5 0,-1 0 0,-2 0 0,-1 1 0,0 0 0,-2 1 0,-1 0 0,-16-23 0,17 29 0,-1 1 0,-1 0 0,0 1 0,-1 1 0,-1 0 0,0 1 0,-21-14 0,28 22 0,0 1 0,0 0 0,0 0 0,-1 1 0,1 0 0,-1 1 0,0 0 0,0 1 0,0 0 0,-1 0 0,1 1 0,-1 0 0,1 1 0,0 0 0,-1 1 0,-19 4 0,16-1 0,0 0 0,0 1 0,1 1 0,-1 0 0,1 1 0,0 1 0,1 0 0,0 0 0,0 1 0,1 1 0,0 0 0,-18 22 0,23-24 0,0 0 0,1 0 0,0 0 0,1 1 0,0-1 0,0 1 0,1 0 0,0 1 0,-2 9 0,4-11 0,0 0 0,0-1 0,1 1 0,0 0 0,1 0 0,0 0 0,0-1 0,1 1 0,-1-1 0,2 1 0,-1-1 0,5 10 0,-3-10 0,0 1 0,0-1 0,1 0 0,0 0 0,0 0 0,1-1 0,0 0 0,0 0 0,1 0 0,12 8 0,-9-8 0,1 0 0,0 0 0,0-2 0,0 1 0,1-1 0,22 4 0,-11-4 0,0-2 0,0 0 0,0-2 0,0-1 0,0 0 0,0-2 0,34-8 0,-37 6 0,-1-1 0,1-1 0,-1 0 0,32-19 0,-48 24 0,-3 2 0,0 0 0,0-1 0,1 1 0,-1 0 0,0 0 0,0-1 0,1 1 0,-1 0 0,0 0 0,0-1 0,1 1 0,-1 0 0,0 0 0,1 0 0,-1 0 0,0 0 0,1 0 0,-1 0 0,0 0 0,1-1 0,-1 1 0,0 0 0,1 0 0,-1 0 0,0 0 0,1 1 0,-1-1 0,0 0 0,1 0 0,-1 0 0,0 0 0,1 0 0,-1 0 0,0 0 0,1 1 0,-1-1 0,0 0 0,0 0 0,1 0 0,-1 1 0,0-1 0,0 0 0,1 0 0,-1 1 0,0-1 0,0 0 0,0 1 0,0-1 0,1 0 0,-1 1 0,0 0 0,3 8 0,0 0 0,0 1 0,2 14 0,-1 2 0,21 92-33,133 630-2384,-148-705-3324</inkml:trace>
</inkml:ink>
</file>

<file path=ppt/ink/ink2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9:19.7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24575,'0'0'0,"0"0"0,4 0 0,5 2 0,6 3 0,7 2 0,3 0 0,2-2 0,-5 0-8191</inkml:trace>
</inkml:ink>
</file>

<file path=ppt/ink/ink2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9:20.7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572 33 24575,'-10'-5'0,"0"0"0,0 1 0,0 0 0,-1 1 0,1 0 0,-19-3 0,6 4 0,-1 1 0,1 1 0,0 1 0,0 1 0,-1 1 0,2 1 0,-1 1 0,-22 8 0,27-7 0,1 1 0,-1 1 0,1 0 0,1 2 0,0-1 0,0 2 0,1 0 0,0 1 0,1 0 0,-17 20 0,23-23 0,1 1 0,0-1 0,1 1 0,0 1 0,-8 19 0,12-25 0,0 1 0,0-1 0,1 1 0,0 0 0,0 0 0,0-1 0,1 1 0,0 0 0,0 0 0,0 0 0,1 0 0,0-1 0,3 10 0,-1-6 0,1-1 0,0 0 0,0 0 0,1 0 0,0-1 0,0 1 0,1-1 0,0 0 0,0-1 0,1 0 0,-1 0 0,1 0 0,14 8 0,8 3 0,0-2 0,45 16 0,-65-27 0,-5-2 0,-1 0 0,1 0 0,-1 0 0,1 0 0,-1 1 0,0-1 0,0 1 0,0 0 0,0 0 0,-1 0 0,1 0 0,3 7 0,1 3 0,0 0 0,5 19 0,-10-27 0,17 50 7,-3 1-1,10 59 1,9 119-460,-28-180 128,43 279-1041,-36-258-4701</inkml:trace>
</inkml:ink>
</file>

<file path=ppt/ink/ink2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9:21.2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198 21 24575,'-8'-3'0,"0"-1"0,0 1 0,0 0 0,0 1 0,-1 0 0,0 1 0,1 0 0,-17-1 0,20 2 0,1 0 0,0 1 0,0-1 0,-1 1 0,1 0 0,0 0 0,0 0 0,0 1 0,0-1 0,0 1 0,0 0 0,0 0 0,0 1 0,1-1 0,-1 1 0,1 0 0,0-1 0,0 2 0,-4 4 0,3-3 0,1 0 0,0 0 0,1 0 0,-1 1 0,1-1 0,0 1 0,1 0 0,-1 0 0,1 0 0,0-1 0,0 1 0,1 0 0,0 0 0,0 0 0,0 0 0,1 0 0,0 0 0,0 0 0,1 0 0,-1 0 0,1-1 0,4 8 0,-4-8 0,0 0 0,1 0 0,0-1 0,0 1 0,0-1 0,1 0 0,-1 0 0,1 0 0,0 0 0,0-1 0,0 0 0,1 1 0,-1-2 0,1 1 0,0 0 0,0-1 0,0 0 0,0 0 0,0 0 0,0-1 0,0 0 0,0 0 0,1 0 0,10 0 0,-11-2 0,1 0 0,-1 0 0,0 0 0,1-1 0,-1 1 0,0-1 0,0 0 0,0-1 0,-1 1 0,1-1 0,0 0 0,-1 0 0,0-1 0,0 1 0,0-1 0,0 0 0,0 0 0,3-6 0,-6 9 0,0 0 0,-1 0 0,1 0 0,0 0 0,0 0 0,0 0 0,0 0 0,0 1 0,0-1 0,0 0 0,0 1 0,2-2 0,-2 2 0,0 0 0,-1 0 0,1 1 0,0-1 0,0 0 0,0 0 0,0 0 0,0 1 0,0-1 0,0 0 0,-1 1 0,1-1 0,0 1 0,0-1 0,0 1 0,-1-1 0,1 1 0,0 0 0,0 1 0,14 13 0,-1 1 0,-1 0 0,0 1 0,17 32 0,-23-38 0,93 162 5,-7-12 52,8-9-1484,-54-91-5399</inkml:trace>
</inkml:ink>
</file>

<file path=ppt/ink/ink2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9:21.6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16 24575,'5'-2'0,"2"-1"0,1 1 0,0 0 0,0 0 0,0 0 0,0 1 0,0 0 0,0 1 0,0 0 0,0 0 0,0 1 0,0 0 0,0 0 0,0 1 0,-1 0 0,13 5 0,-5-1 0,1 1 0,-1 0 0,-1 2 0,0-1 0,0 2 0,20 17 0,-19-12 1,0 0 0,-2 1 0,0 1 0,0 0 0,-2 1 0,0 0 0,-1 1 0,-1 0 0,12 37 0,-7-11-184,-3 2 0,-1 0 0,4 59 0,-8-14 158,-11 178 0,-40 89-1290,34-300-4789</inkml:trace>
</inkml:ink>
</file>

<file path=ppt/ink/ink2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9:21.9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46 24575,'0'0'0,"0"0"0,0 0 0,0 0 0,3 0 0,10-2 0,19-2 0,29-5 0,29-2 0,13 0 0,-12 2-8191</inkml:trace>
</inkml:ink>
</file>

<file path=ppt/ink/ink2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9:22.3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24575,'1'37'7,"1"0"0,13 61 0,29 71-320,140 413-937,-102-329 1039,-69-211 237,93 250-1365,-94-267-3786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8:12.8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0 888 24575,'0'-3'0,"1"1"0,-1-1 0,0 1 0,1-1 0,-1 1 0,1 0 0,0-1 0,0 1 0,0 0 0,1-3 0,17-20 0,-11 15 0,33-42 0,-3-2 0,56-105 0,-77 124 0,-1-1 0,-2-1 0,-1 0 0,-2 0 0,-2-1 0,5-44 0,-12 64 0,-1 0 0,-1 0 0,0 0 0,-1 0 0,-5-25 0,4 36 0,0-1 0,0 1 0,0 0 0,-1 0 0,0 0 0,-1 0 0,1 0 0,-1 1 0,-1 0 0,1-1 0,-1 2 0,0-1 0,0 0 0,-1 1 0,-6-5 0,9 8 0,0 0 0,0 0 0,0 0 0,0 1 0,-1-1 0,1 1 0,0 0 0,0 0 0,-1 1 0,1-1 0,-6 0 0,7 1 0,0 0 0,1 0 0,-1 0 0,0 1 0,0-1 0,1 1 0,-1-1 0,0 1 0,1-1 0,-1 1 0,1 0 0,-1 0 0,0 0 0,1 0 0,0 0 0,-1 0 0,1 0 0,0 0 0,-1 1 0,1-1 0,0 1 0,0-1 0,0 0 0,-1 3 0,0 1 0,1 0 0,-1 0 0,1 0 0,0 0 0,0 0 0,0 0 0,1 1 0,-1-1 0,1 0 0,1 1 0,-1-1 0,2 7 0,3 13 2,1 1-1,0-1 0,2 0 1,1 0-1,1-1 0,2 0 1,18 29-1,-4-12-34,2-2 0,1-1 0,39 38 0,103 79-1817,-100-99-4370</inkml:trace>
</inkml:ink>
</file>

<file path=ppt/ink/ink2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9:22.6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414 1 24575,'0'0'0,"0"4"0,4 6 0,5 12 0,6 13 0,9 20 0,10 27 0,8 26 0,3 21 0,0 19-1431,-7 10 1431,-7-6 0,-9-17 0,-8-24 0,-9-25 0,-5-25 0,-2-24-6760</inkml:trace>
  <inkml:trace contextRef="#ctx0" brushRef="#br0" timeOffset="1">12 816 24575,'-2'-2'0,"-1"-2"0,0-1 0,1 0 0,1 2 0,2 1 0,5-1 0,9-3 0,15-3 0,24-6 0,27-14 0,21-13 0,6-7 0,-7 0-575,-21 10-7041</inkml:trace>
</inkml:ink>
</file>

<file path=ppt/ink/ink2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9:23.0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 24575,'2'-1'0,"-1"1"0,0 0 0,1 0 0,-1 0 0,0-1 0,1 2 0,-1-1 0,3 0 0,1 1 0,0-2 0,1 1 0,-1 0 0,0 1 0,0 0 0,1-1 0,-1 2 0,0-1 0,0 0 0,0 1 0,0 0 0,-1 0 0,1 1 0,0-1 0,-1 1 0,0 0 0,1 0 0,6 7 0,-5-3 0,0 0 0,-1 0 0,0 0 0,0 1 0,0 0 0,-1-1 0,0 2 0,4 11 0,-1 2 0,-1 0 0,3 28 0,-3-9 0,-3 0 0,-2 50 0,-13 85 0,4-60 0,7-102 0,-2 24 0,2-1 0,6 52 0,-5-84 0,1 0 0,0 0 0,0 0 0,0 0 0,1-1 0,0 1 0,0 0 0,3 5 0,-3-8 0,-1 0 0,1 0 0,-1 0 0,1-1 0,0 1 0,0-1 0,-1 1 0,1-1 0,0 1 0,1-1 0,-1 0 0,0 0 0,0 0 0,0 0 0,1-1 0,-1 1 0,0-1 0,1 1 0,1-1 0,4 1-341,0-1 0,0 0-1,9-2 1,25-6-6485</inkml:trace>
</inkml:ink>
</file>

<file path=ppt/ink/ink2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9:23.3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24575,'0'0'0,"0"2"0,0 2 0,0 3 0,0 1 0,6 2 0,17 3 0,29 1 0,29 0 0,24-2 0,21-5 0,14-6-1041,-1-3 1041,-18-1 0,-30 0-7150</inkml:trace>
</inkml:ink>
</file>

<file path=ppt/ink/ink2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9:23.6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0 260 24575,'2'1'0,"0"0"0,0 0 0,0 0 0,1 0 0,-1-1 0,0 1 0,0 0 0,1-1 0,-1 0 0,0 0 0,1 1 0,-1-1 0,0-1 0,5 1 0,0-1 0,189-21 0,-167 18 0,181-26-639,57-9-1916,51-3 1179,386-30-2396,953 16 2059,-1442 60 1212,-47 4-63,31 11 2350,-150-12-643</inkml:trace>
</inkml:ink>
</file>

<file path=ppt/ink/ink2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59:24.0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1 607 24575,'0'0'0,"0"0"0,4 0 0,12 3 0,27 6 0,49 5 0,73 4 0,70-5-3241,66-13 3241,65-21-4622,53-28 4622,25-26-4145,6-20 4145,-1-8-2806,-5-3 2806,-15 10 0,-1 24 0,-72 25 6623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8:13.2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24575,'0'0'0,"0"4"0,3 9 0,9 26 0,11 35 0,11 33 0,8 32 0,7 24-2493,5 16 2493,4 10 0,1-6 0,-3-16 0,-4-20 0,-5-30 0,-11-33-5698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8:13.5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956 0 24575,'-15'1'0,"1"1"0,0 0 0,-1 1 0,1 0 0,1 1 0,-1 1 0,-14 6 0,4 0 0,1 0 0,0 1 0,0 1 0,2 2 0,-32 25 0,40-28 0,0 0 0,0 1 0,1 0 0,1 1 0,0 1 0,1 0 0,1 0 0,-15 33 0,21-42 0,1 0 0,0 1 0,0 0 0,1 0 0,0-1 0,0 1 0,1 12 0,0-14 0,1 0 0,-1 0 0,2 0 0,-1 0 0,0 0 0,1 0 0,0-1 0,0 1 0,0 0 0,6 7 0,-1-2 0,0-1 0,1-1 0,0 1 0,11 8 0,40 27 0,-3-2 0,-52-39 0,0 0 0,0 0 0,-1 1 0,1 0 0,-1 0 0,0 0 0,0 0 0,0 0 0,2 7 0,-4-9 0,-1 0 0,1 0 0,-1 0 0,1 0 0,-1 0 0,0 0 0,0 0 0,0 0 0,0 0 0,0 0 0,-1 0 0,1 0 0,-1 0 0,1 0 0,-1 0 0,0 0 0,1 0 0,-1 0 0,0 0 0,0 0 0,-1-1 0,1 1 0,0 0 0,-1-1 0,1 1 0,-2 1 0,-4 3 0,0-1 0,0 1 0,0-1 0,-1-1 0,-14 8 0,-7 0 0,-47 13 0,-79 14-488,-52 3-2342,-8-1-2043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46:20.4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160 1457 24575,'-1'0'0,"0"0"0,1-1 0,-1 1 0,0 0 0,0 0 0,0-1 0,1 1 0,-1 0 0,0-1 0,1 1 0,-1-1 0,0 1 0,1-1 0,-1 1 0,1-1 0,-1 1 0,1-1 0,-1 0 0,0 0 0,-4-6 0,0 0 0,0 0 0,1-1 0,-6-13 0,-11-38 0,20 56 0,-19-65 7,-14-95 0,5-76-485,17-382 385,24 469 93,-12 150 10,0 1 0,0 0-1,1 0 1,-1-1 0,0 1 0,1 0-1,-1 0 1,1 0 0,-1 0-1,1 0 1,0 0 0,-1-1-1,1 1 1,0 1 0,0-1-1,-1 0 1,1 0 0,0 0 0,0 0-1,2 0 1,-2 0 8,1 1 0,-1-1 0,1 1 0,0-1 0,-1 1 0,1 0 0,0 0 0,-1 0 0,1 0 0,0 0 0,-1 0 0,1 0 0,2 1-1,4 1 0,0 1 0,0 0 0,-1 0 0,1 1 0,7 5 0,8 6-17,-1 1 0,25 22 0,36 44 0,-52-48 0,-1 0 0,-3 2 0,0 1 0,-3 1 0,-1 2 0,-2 0 0,-1 1 0,17 54 0,-32-79 0,2 4 0,0 0 0,-2 0 0,0 0 0,1 23 0,-5-49 0,-1 0 0,1-1 0,0 1 0,1 0 0,2-8 0,0-3 0,12-45 0,68-232 0,-72 262 0,1 1 0,2 0 0,1 1 0,1 1 0,2 0 0,42-50 0,-47 64 0,1 1 0,26-20 0,-35 29 0,0 1 0,0 0 0,1 1 0,-1 0 0,1 0 0,0 0 0,0 1 0,0-1 0,0 2 0,13-3 0,-17 4 0,-1 0 0,0 0 0,0 1 0,0-1 0,0 0 0,0 1 0,0-1 0,0 1 0,0 0 0,0 0 0,0-1 0,0 1 0,0 1 0,-1-1 0,1 0 0,0 0 0,-1 1 0,1-1 0,1 2 0,1 3 0,0-1 0,0 1 0,0 0 0,4 11 0,5 12 0,-2 1 0,-1 1 0,7 34 0,11 101 0,13 256-871,-33-311 959,-6-89-88,9 78 0,-9-87 0,1 0 0,0-1 0,1 1 0,1-1 0,8 17 0,-12-26-49,1 0 1,-1 0-1,1 0 1,0-1-1,0 1 1,0 0-1,0-1 1,1 0-1,-1 1 1,1-1-1,3 3 1,2-2-6778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8:14.3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1 700 24575,'6'-4'0,"7"-2"0,0 1 0,26-7 0,-22 7 0,86-21 0,47-8-560,46-8-1682,45-5 1202,37-2-881,29 1 1441,33 1-193,31 2-2020,1799-163-1606,-143 123 2079,-926 80 1971,-547 3 245,2290 1 2,-123 64 2,-1746-25 0,-1-21 0,39-31 44,-4-18 87,-581 17-48,1312-38 1738,-1542 48-649,-29-1-444,72-9 1788,-166 8-819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8:16.8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575 0 24575,'-3'1'0,"0"-1"0,0 1 0,0 0 0,0-1 0,0 1 0,0 0 0,1 1 0,-1-1 0,0 1 0,1-1 0,-4 3 0,0 0 0,-31 21 0,-56 48 0,-28 43 0,81-73 0,2 1 0,-47 71 0,66-84 0,1 1 0,1 0 0,2 1 0,1 1 0,-10 38 0,21-62 0,1 0 0,0 1 0,0-1 0,1 1 0,1-1 0,0 0 0,0 1 0,3 11 0,-2-14 0,1 0 0,0-1 0,1 1 0,0-1 0,0 0 0,1 0 0,0 0 0,0 0 0,0 0 0,1-1 0,7 7 0,4 3 0,0-1 0,1-1 0,1 0 0,0-1 0,1-2 0,22 12 0,127 48 0,-154-65 0,37 12 0,32 14 0,-67-25 0,0 1 0,28 19 0,-40-24 0,-1-1 0,1 1 0,-1 0 0,0 0 0,0 0 0,-1 0 0,1 0 0,0 1 0,-1-1 0,0 1 0,0 0 0,0-1 0,2 7 0,-4-7 0,1 1 0,-1-1 0,1 1 0,-1-1 0,0 1 0,0-1 0,0 1 0,-1-1 0,0 1 0,1-1 0,-1 0 0,0 1 0,0-1 0,-1 0 0,1 1 0,-3 3 0,-3 4 0,0-1 0,0 0 0,-1-1 0,-10 11 0,-41 34 0,57-52 0,-153 127 0,-63 56 0,188-157 0,23-19-25,7-9 26,0 0 1,0 0-1,0 0 0,0 0 0,0 0 0,0 0 0,0 0 0,0 0 0,0 0 0,0 0 1,0 0-1,0 1 0,0-1 0,0 0 0,0 0 0,0 0 0,0 0 0,0 0 0,0 0 1,0 0-1,0 0 0,0 0 0,0 0 0,0 0 0,0 0 0,0 0 0,0 0 1,0 0-1,0 1 0,0-1 0,0 0 0,0 0 0,0 0 0,0 0 0,0 0 0,0 0 1,0 0-1,0 0 0,0 0 0,0 0 0,0 0 0,0 0 0,0 0 0,0 0 0,0 0 1,0 0-1,0 0 0,0 0 0,0 1 0,0-1 0,0 0 0,1 0 0,11-5-1400,11-8-5427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8:17.2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24575,'23'76'0,"-17"-60"16,168 495-2532,-91-293 2046,42 114 431,-19 3 33,-69-177-61,-33-132 64,0 1 1,-2 0 0,-3 51-1,0-65 3,-1 0 0,-6 26 0,7-35 0,-1 0 0,1 0 0,-1 0 0,0-1 0,0 1 0,0 0 0,0-1 0,-1 1 0,1-1 0,-1 1 0,0-1 0,-6 5 0,4-5 46,0-1 1,0 1-1,0-1 0,-1 0 0,1 0 0,-1-1 1,1 0-1,-1 0 0,0 0 0,-9 0 1,-4-1-13,0-1 1,-19-3 0,-38-10-5747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8:17.5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0 381 24575,'0'-1'0,"0"-3"0,3-5 0,8-7 0,16-16 0,28-19 0,26-16 0,15-7 0,-1 3-677,-18 15-6837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8:17.8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338 187 24575,'1'-1'0,"-1"-1"0,1 1 0,-1 0 0,1 0 0,-1 0 0,1-1 0,-1 1 0,1 0 0,0 0 0,1-2 0,1-1 0,2-5 0,0 0 0,-1-1 0,0 1 0,0-1 0,-1 0 0,-1 0 0,2-12 0,-3 18 0,-1 1 0,0-1 0,0 0 0,0 0 0,-1 1 0,1-1 0,-1 0 0,0 1 0,0-1 0,-2-4 0,2 6 0,0 0 0,-1 0 0,1 0 0,0 0 0,-1 0 0,0 0 0,1 0 0,-1 1 0,0-1 0,0 1 0,0-1 0,0 1 0,0 0 0,0 0 0,-1 0 0,1 0 0,-3-1 0,0 1 0,-1 0 0,1 0 0,0 0 0,-1 1 0,1 0 0,0 0 0,-1 0 0,1 1 0,0 0 0,-1 0 0,1 0 0,0 1 0,0-1 0,-6 4 0,-4 2 0,2 0 0,-1 1 0,-21 16 0,11-5 0,1 0 0,-26 30 0,38-38 0,2 1 0,-1 1 0,2-1 0,-1 1 0,2 1 0,-9 19 0,14-27 0,0 0 0,0 1 0,1-1 0,-1 0 0,2 0 0,-1 1 0,1 11 0,0-16 0,0-1 0,0 1 0,0-1 0,1 1 0,-1-1 0,0 1 0,1-1 0,-1 1 0,1-1 0,0 1 0,-1-1 0,1 0 0,0 1 0,0-1 0,0 0 0,0 0 0,0 0 0,0 1 0,0-1 0,1 0 0,-1-1 0,0 1 0,0 0 0,1 0 0,-1 0 0,1-1 0,-1 1 0,0-1 0,1 1 0,-1-1 0,1 1 0,0-1 0,-1 0 0,1 0 0,-1 0 0,1 0 0,2 0 0,5-1 0,0 0 0,-1-1 0,1 0 0,0 0 0,14-7 0,44-22 0,-46 20 0,2-1 0,34-16 0,-51 25 0,1 1 0,-1 0 0,1 0 0,0 1 0,-1 0 0,14-1 0,-18 2 0,1 0 0,-1 1 0,1-1 0,0 1 0,-1 0 0,1-1 0,-1 1 0,1 0 0,-1 1 0,0-1 0,1 0 0,-1 1 0,0-1 0,0 1 0,0 0 0,0-1 0,2 3 0,2 4 0,0 0 0,0 0 0,5 11 0,-9-15 0,43 80 0,16 28 0,-51-96 0,1-1 0,1 1 0,0-2 0,24 22 0,-21-24-273,0 0 0,1-1 0,1-1 0,33 16 0,0-6-6553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8:18.2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24575,'0'5'0,"1"-1"0,-1 1 0,1-1 0,0 1 0,2 6 0,3 7 0,85 279-706,20-3-920,-42-114 1556,64 196-1407,-33 8 599,-81-250 306,-17-99-2290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8:18.6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0 423 24575,'4'-2'0,"0"0"0,-1 0 0,1 0 0,-1-1 0,6-5 0,5-4 0,204-151 0,-145 111 0,62-41 0,-106 76 0,0 2 0,58-24 0,-81 37 0,0 0 0,0 0 0,0 0 0,1 1 0,9-2 0,-15 3 0,1 0 0,-1 0 0,1 0 0,-1 0 0,1 0 0,-1 0 0,1 1 0,-1-1 0,0 0 0,1 1 0,-1-1 0,1 1 0,-1 0 0,0 0 0,0-1 0,1 1 0,-1 0 0,0 0 0,0 0 0,0 0 0,0 0 0,0 0 0,0 1 0,1 1 0,2 4 0,0 0 0,-1 1 0,0-1 0,-1 1 0,3 12 0,4 41 0,-8-47 0,6 79 0,5 43 0,-9-121 0,0 0 0,1 1 0,0-1 0,2-1 0,-1 1 0,13 20 0,-14-28 7,1 0 0,0-1 0,1 0 0,-1 0-1,1 0 1,1 0 0,-1-1 0,1 0 0,-1-1-1,2 1 1,-1-1 0,0-1 0,1 1 0,-1-1 0,1-1-1,13 4 1,4-2-303,0 0 0,0-1-1,0-2 1,26-1 0,36-4-6530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8:18.9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427 1 24575,'-6'1'0,"0"0"0,1 0 0,-1 1 0,0 0 0,1 0 0,-1 0 0,1 0 0,-1 1 0,-8 7 0,6-6 0,-22 16 0,0 0 0,2 2 0,0 2 0,2 0 0,0 1 0,2 2 0,1 1 0,-38 59 0,49-67 0,1 1 0,1 1 0,1-1 0,1 2 0,1-1 0,0 1 0,2 0 0,-3 38 0,7-52 0,1 0 0,0 0 0,1 0 0,0 0 0,0 0 0,1 0 0,1-1 0,-1 1 0,1 0 0,0-1 0,1 0 0,0 0 0,1 0 0,-1 0 0,1-1 0,1 0 0,0 0 0,0 0 0,0 0 0,0-1 0,10 7 0,2-1-273,0-1 0,0 0 0,1-2 0,35 14 0,3-4-6553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8:19.5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1 277 24575,'26'96'0,"98"290"-1340,-10-32 656,-16 3 810,-85-300-57,-2 1-1,3 60 0,-13-110-68,-1 0 0,0-1 0,0 1 0,-1 0 0,1 0 0,-4 11 0,4-19 14,-1 1-1,1 0 1,0-1-1,0 1 1,0-1 0,-1 1-1,1-1 1,0 1-1,0-1 1,-1 1-1,1-1 1,0 1-1,-1-1 1,1 1 0,-1-1-1,1 0 1,-1 1-1,1-1 1,-1 0-1,1 1 1,-1-1-1,0 1 1,0-2 33,0 1 1,1 0-1,-1 0 1,0 0-1,0 0 0,0 0 1,1-1-1,-1 1 1,0 0-1,0-1 1,1 1-1,-1-1 0,0 1 1,1-1-1,-1 1 1,0-1-1,1 1 0,-1-2 1,-9-8 22,1-1-1,1-1 1,0 0 0,0 0 0,-6-14-1,12 20-46,-101-217-625,21-11-59,11-17 672,54 168-40,-8-88 0,22 139-43,2 0 1,3-49-1,1 62 69,0-1 0,1 1 0,0 0 0,2 1-1,11-26 1,-5 18 16,2 1 0,2 0-1,0 1 1,1 1 0,1 0 0,28-26-1,-4 10-409,2 1 1,56-36-1,36-16-5110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8:19.9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1 278 24575,'0'0'0,"1"-2"0,9-3 0,19-7 0,21-6 0,24-7 0,19-4 0,12-2 0,0 1 0,-7 3 0,-15 4 0,-16 3 0,-16 1 0,-16 3 0,-12 4 0,-10 4-8191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46:20.8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5 0,2 14 0,2 21 0,3 20 0,2 13 0,1 4 0,1-5 0,0-10 0,1-9 0,0-12 0,-1-11 0,-1-9 0,-3-8-8191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8:20.2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24575,'0'0'0,"0"0"0,1 2 0,6 11 0,10 22 0,6 24 0,6 22 0,4 22 0,5 15 0,0 1-886,-1-8 886,-4-13 0,-2-16 0,-4-19 0,-5-18 0,-4-16 0,-6-14-7305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8:20.6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1 345 24575,'17'5'0,"1"2"0,-1-1 0,31 19 0,-28-14 0,27 14 0,-1 3 0,-2 2 0,-1 1 0,-2 3 0,-1 1 0,-1 2 0,47 59 0,-73-80 0,-1 1 0,0 1 0,-1-1 0,-1 2 0,11 27 0,-19-40 0,0 1 0,0 0 0,0 0 0,-1 0 0,0 0 0,0 0 0,-1 0 0,1 0 0,-2 0 0,1 0 0,-1 0 0,0 0 0,0 0 0,-1 0 0,0 0 0,0-1 0,-1 1 0,0-1 0,-5 9 0,4-8 0,0-1 0,-1 0 0,0-1 0,0 1 0,0-1 0,-1 0 0,0-1 0,0 1 0,0-1 0,0 0 0,-9 4 0,11-6 0,0-1 0,0 1 0,0-1 0,0 0 0,-1 0 0,1 0 0,0-1 0,0 1 0,-1-1 0,1 0 0,0-1 0,-1 1 0,1-1 0,0 1 0,0-1 0,0 0 0,0-1 0,0 1 0,0-1 0,0 0 0,-4-2 0,1-1 0,0 0 0,1 0 0,0-1 0,0 0 0,0 0 0,1-1 0,-1 0 0,1 0 0,1 0 0,-4-8 0,-1-2 0,2 0 0,0-1 0,-6-29 0,6 14 3,1 1 0,-1-66 0,13-66-123,-1 106-60,26-112 0,-23 143 152,0 0 1,2 0-1,0 1 0,2 0 1,1 1-1,19-27 0,-24 41 65,0 0 0,1 1 0,0 0 0,0 1 0,1 0 0,0 0 0,1 1 0,17-9 0,-23 14-23,0 0 1,0 1-1,0 0 1,0 0-1,0 0 0,1 1 1,-1 0-1,1 0 1,-1 0-1,1 1 1,-1 0-1,1 0 1,0 0-1,-1 1 1,1-1-1,-1 1 0,1 1 1,-1-1-1,0 1 1,0 0-1,1 0 1,7 5-1,-5-2-14,0 1 0,0 1 0,-1-1 0,0 1 0,0 1 0,-1-1 0,1 1 0,-2 0 0,8 14 0,4 9 0,15 43 0,-31-72 0,42 107-64,16 40 232,10-7-1637,-53-115-5357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8:22.3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177 398 24575,'-10'1'0,"0"-1"0,-1 1 0,1 1 0,0 0 0,0 0 0,1 1 0,-1 1 0,0-1 0,-10 7 0,16-8 0,-1 1 0,1-1 0,0 1 0,-1 0 0,2 1 0,-1-1 0,0 1 0,0 0 0,1 0 0,0 0 0,0 0 0,0 0 0,1 1 0,-1-1 0,1 1 0,0 0 0,0-1 0,0 1 0,1 0 0,-1 6 0,1 0 0,1 0 0,0 0 0,0 0 0,1 0 0,1 1 0,0-2 0,0 1 0,5 12 0,2 2 0,2 0 0,16 30 0,-3-15 0,38 50 0,36 32 0,-29-39 0,-53-62 0,0 0 0,-1 0 0,12 26 0,-24-41 0,0 1 0,0-1 0,-1 0 0,0 1 0,0 0 0,-1-1 0,1 1 0,-1 0 0,-1 0 0,1 0 0,-1 0 0,-1 0 0,1 0 0,-1-1 0,0 1 0,-4 11 0,2-10 0,-1 0 0,0-1 0,-1 1 0,0-1 0,0 0 0,0 0 0,-1-1 0,0 0 0,0 0 0,-1 0 0,1-1 0,-1 1 0,0-2 0,-10 6 0,3-3 0,-1 0 0,0 0 0,-1-1 0,1-1 0,-1-1 0,-25 4 0,33-7 0,0 0 0,0-1 0,0 0 0,-1 0 0,-15-3 0,21 2 0,0 1 0,0-1 0,0 0 0,0 0 0,0-1 0,0 1 0,0-1 0,0 1 0,1-1 0,-1 0 0,0 0 0,1 0 0,0-1 0,-1 1 0,1 0 0,0-1 0,-3-4 0,3 3 0,0-1 0,0 1 0,1 0 0,-1-1 0,1 1 0,0 0 0,0-1 0,1 0 0,-1-7 0,2 0 0,0 0 0,4-22 0,3 1-31,1 1 1,1 0-1,22-43 0,56-91-925,-88 166 952,121-207-219,41-76 241,-23-10-311,-128 268 336,-1-1-1,-2-1 1,0 1 0,4-35-1,-12 48 925,0 26-616,18 84-303,-17-90-46,80 311-769,13-1-90,6 20 914,-44-131-1309,-38-139-4120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8:22.7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1 187 24575,'0'0'0,"0"-1"0,1-3 0,6-3 0,8-6 0,11-6 0,23-10 0,29-10 0,12-1 0,-9 6-8191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8:23.0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368 82 24575,'-6'7'0,"-7"21"2,1 0-1,1 0 0,2 1 1,1 0-1,-5 32 0,6-12-34,2 1 1,2 63-1,3-77-26,2 1 0,2-1 1,1 0-1,14 49 0,-14-69 37,1-1-1,0 1 0,2-1 1,15 26-1,-16-31 17,1 0 1,0-1-1,0 0 1,0 0-1,1-1 0,1 0 1,14 9-1,-12-10 6,-1 0 0,1-1 0,0-1 0,0 0 0,1-1 0,0 0 0,-1-1 0,1-1 0,25 3 0,-28-5 0,0 0 0,0-1 0,0 1 0,0-2 0,0 0 0,-1 0 0,1-1 0,-1 0 0,1 0 0,-1-1 0,0-1 0,0 1 0,13-11 0,-13 8 1,0 0 1,-1-1-1,0 0 1,0 0-1,-1-1 1,0 0-1,0-1 1,-1 1-1,-1-1 1,0 0-1,0-1 1,0 1-1,-2-1 1,1 0-1,2-15 1,-4 9-14,0-1 0,-1 0 0,0 1 0,-2-1 0,0 0 1,-1 1-1,0-1 0,-2 1 0,-6-22 0,-1 9-34,-1 1 0,-1-1 0,-2 2-1,0 0 1,-2 1 0,-1 0 0,-2 2-1,0 0 1,-1 1 0,-37-31-1,25 28 51,-1 1 0,-1 1 0,-1 2 0,-1 2 0,-1 1 0,-1 2 0,-56-18 0,61 26 36,-52-10 1,72 18-224,0 0 0,0 1 0,-1 1 0,1 0 0,0 1 0,-19 3 0,15 1-5694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8:23.4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0 181 24575,'0'2'0,"1"1"0,-1 0 0,1-1 0,-1 1 0,1 0 0,0-1 0,0 1 0,0-1 0,2 4 0,3 7 0,40 94 0,107 182 0,-145-276 0,27 38 0,-31-45 0,0-1 0,0-1 0,1 1 0,0-1 0,0 0 0,0 0 0,6 4 0,-10-8 0,0 1 0,0-1 0,1 1 0,-1-1 0,0 1 0,0-1 0,0 0 0,0 1 0,0-1 0,0 0 0,1 0 0,-1 0 0,0 0 0,0 0 0,0 0 0,0 0 0,1 0 0,1-1 0,-2 0 0,1 0 0,-1 0 0,1 0 0,-1 0 0,1 0 0,-1 0 0,0-1 0,1 1 0,-1 0 0,0-1 0,0 1 0,1-3 0,6-10 0,-2-1 0,0 0 0,-1 0 0,0 0 0,4-26 0,26-194-4,-9 44-571,-7 98-790,-1 20-4882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8:24.5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983 1611 24575,'-12'1'0,"0"0"0,1 0 0,-16 5 0,3-1 0,-1-1 0,-175 38 0,158-31 0,0 2 0,-67 31 0,96-38 0,1 1 0,-1 1 0,1-1 0,-14 14 0,25-20 0,-1 0 0,0 1 0,1-1 0,-1 1 0,1 0 0,0 0 0,0-1 0,0 1 0,0 0 0,0 0 0,0 0 0,0 0 0,0 2 0,1-3 0,0 0 0,-1-1 0,1 1 0,1-1 0,-1 1 0,0 0 0,0-1 0,0 1 0,0 0 0,0-1 0,0 1 0,1-1 0,-1 1 0,0-1 0,1 1 0,-1-1 0,0 1 0,1 0 0,0 0 0,0 0 0,0 0 0,1 0 0,-1-1 0,0 1 0,0 0 0,0-1 0,1 1 0,-1-1 0,0 1 0,2-1 0,3 2 0,-1-2 0,1 1 0,-1-1 0,1 0 0,-1 0 0,1 0 0,-1-1 0,1 0 0,-1 0 0,1 0 0,-1-1 0,7-2 0,2-2 0,0-1 0,-1-1 0,18-12 0,-13 7-5,-1-1 0,0-1 0,-1 0 0,0-1 0,-2-1 0,20-28 0,-18 19-65,-1 0 1,-2 0-1,0-1 1,12-40 0,-12 19-220,-2 0 1,-2 0 0,-2-1 0,-2 0 0,-3-89-1,-5 77 252,-4 0 0,-2 1-1,-2 0 1,-4 1-1,-1 0 1,-26-56-1,17 56 42,-3 0-1,-3 2 1,-2 1-1,-3 2 1,-63-75-1,75 102-30,0 2-1,-2 0 1,-37-26-1,47 40 14,1 0 0,-1 2 1,-1 0-1,0 1 0,0 0 0,-1 2 0,-33-9 1,45 14 48,-1-1 0,0 2 0,0-1 0,0 1 1,0 0-1,-1 0 0,1 1 0,0 0 0,-11 3 1,14-3 4,0 1 0,1 0 1,-1-1-1,0 1 0,1 1 1,-1-1-1,1 1 0,0-1 1,0 1-1,0 0 0,0 0 1,0 0-1,0 0 0,1 1 0,0-1 1,-1 1-1,-1 5 0,0-1 92,1 0 0,1 1-1,-1-1 1,2 1-1,-1 0 1,1-1-1,0 12 1,1 2-35,5 42 0,5-5-175,3-1 0,2 0 1,3-1-1,2-1 0,31 60 0,-13-42-38,3-2-1,3-2 0,61 75 1,43 23 65,-112-133 20,1-1 0,60 41 0,-72-59 14,1-1 1,50 23 0,-60-32 47,0-1 0,0 0-1,0-1 1,1 0 0,-1-1-1,27 0 1,-39-2 12,0-1 0,-1 0 0,1-1 0,-1 1 0,1-1 0,-1 1 0,1-1 0,-1 0 0,0 0 0,1-1 0,-1 1 0,0-1 0,0 1 0,0-1 0,0 0 0,0 0 0,0-1 0,0 1-1,-1 0 1,1-1 0,-1 0 0,0 1 0,0-1 0,0 0 0,0 0 0,3-7 0,-2 3-43,10-16 0,-12 22 0,0 0 0,0 0 0,-1 0 0,1 0 0,0 0 0,0 0 0,1 0 0,-1 0 0,0 1 0,0-1 0,0 0 0,0 1 0,1-1 0,-1 1 0,0 0 0,1-1 0,1 1 0,1 0 0,1 0 0,0 0 0,-1 1 0,1 0 0,-1 0 0,1 0 0,-1 1 0,5 1 0,-3-1 0,22 8 0,253 79 0,-226-75 0,0-2 0,1-2 0,70 2 0,-59-14 0,-43 0 0,-18 3 0,-1-1 0,1 1 0,0 0 0,-1 0 0,1 1 0,6 2 0,10 2 0,-13-3 0,1-1 0,0-1 0,0 0 0,0 0 0,0 0 0,12-2 0,-20 0 0,1 1 0,-1 0 0,0-1 0,0 1 0,0-1 0,0 0 0,0 1 0,0-1 0,0 0 0,0 0 0,0 0 0,0-1 0,-1 1 0,1 0 0,0-1 0,-1 1 0,1-1 0,-1 0 0,1 1 0,-1-1 0,0 0 0,0 0 0,0 0 0,0 0 0,0 0 0,0 0 0,0 0 0,-1 0 0,1 0 0,-1 0 0,0 0 0,1-1 0,-1 1 0,0-4 0,-1-5 0,0 0 0,-1 0 0,0 0 0,-1 1 0,0-1 0,0 1 0,-1-1 0,-8-14 0,-2 1 0,-1-1 0,-20-25 0,20 32 0,-2 0 0,1 0 0,-2 2 0,0 0 0,-1 1 0,-1 1 0,0 1 0,-33-17 0,19 15 0,0 1 0,0 2 0,-2 1 0,-68-12 0,100 23 0,-9-3 0,0 2 0,0-1 0,-25 2 0,36 0 0,-1 0 0,0 1 0,0-1 0,0 1 0,1 0 0,-1-1 0,0 1 0,1 0 0,-1 1 0,0-1 0,1 0 0,0 1 0,-1-1 0,1 1 0,0 0 0,0 0 0,0 0 0,0 0 0,0 0 0,0 0 0,0 1 0,1-1 0,-3 5 0,2-2 0,1 0 0,-1 0 0,1 1 0,0-1 0,1 0 0,-1 1 0,1-1 0,0 0 0,1 1 0,-1-1 0,1 1 0,0-1 0,0 0 0,3 8 0,2 2 0,1 1 0,0-1 0,14 22 0,1-4-79,1-2 0,2 0-1,1-1 1,44 38 0,-12-18-268,86 55 1,-5-22 344,-109-68 0,1-1 1,62 18-1,-75-27 1,0-2 0,0 0 1,0 0-1,1-2 0,-1 0 1,31-4-1,-36 1 1,1 0-1,-1-1 1,0-1 0,0 0 0,0-1 0,-1 0-1,1-1 1,-1 0 0,22-17 0,-25 16 50,0 0-1,0-1 1,-1-1 0,0 0 0,-1 0 0,0 0 0,0-1 0,-1 0 0,0 0-1,8-22 1,-3 2 134,-2 0 1,9-57-1,-17 81-184,2-16 1,1 0-1,2 0 1,13-36-1,-17 52 0,1 1 0,0 0 0,0 0 0,0-1 0,0 2 0,1-1 0,0 0 0,0 1 0,0 0 0,1-1 0,-1 2 0,1-1 0,0 1 0,0-1 0,0 1 0,0 1 0,1-1 0,-1 1 0,9-3 0,-3 3 0,0 0 0,1 1 0,0 0 0,-1 1 0,1 0 0,0 0 0,-1 2 0,17 3 0,2 2 0,57 23 0,-2 7-1365,-13 0-5461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8:25.1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333 1100 24575,'-1'-10'0,"0"0"0,0 0 0,-1 1 0,-5-16 0,2 5 0,-61-192-168,-15 2-372,-59-188 287,130 361 253,-7-56 0,16 87 0,0-1 0,1 0 0,0 1 0,2-12 0,-2 17 0,0 0 0,0 0 0,0 0 0,0 0 0,1 0 0,-1 0 0,0 1 0,1-1 0,-1 0 0,0 0 0,1 0 0,-1 0 0,1 0 0,0 1 0,-1-1 0,1 0 0,0 0 0,-1 1 0,1-1 0,0 1 0,0-1 0,-1 1 0,1-1 0,0 1 0,0-1 0,0 1 0,0-1 0,0 1 0,0 0 0,0 0 0,0 0 0,0-1 0,0 1 0,0 0 0,0 0 0,0 0 0,0 0 0,0 1 0,-1-1 0,3 0 0,1 1 28,1 1-1,-1 0 0,1 0 1,-1 0-1,0 0 0,1 0 1,-1 1-1,4 4 0,34 30 477,-36-31-453,177 200-720,-15 14-240,-28-22 881,-17 11-1,-116-197 43,-5-8 25,0-1 0,0 1 1,0 0-1,0 0 0,-1 0 1,1 4-1,-11-259 1598,11 192-1680,1 0-1,15-72 0,-16 118 44,1 1 0,1-1 0,0 1 0,9-20 0,-11 28 0,1 0 0,-1 0 0,1 0 0,-1 0 0,1 1 0,0 0 0,1-1 0,-1 1 0,0 0 0,1 0 0,0 1 0,0-1 0,0 1 0,0 0 0,0 0 0,6-2 0,-4 2 0,0 1 0,1-1 0,-1 1 0,0 1 0,1-1 0,-1 1 0,1 1 0,-1-1 0,10 2 0,-6 1 0,0 0 0,1 0 0,-1 1 0,-1 0 0,12 7 0,0 2 0,-1 0 0,-1 2 0,0 0 0,23 26 0,-10-8-134,44 65 0,13 45-1585,-44-62-4485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8:25.5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1 457 24575,'1'0'0,"0"0"0,0 0 0,0 0 0,0-1 0,0 1 0,1 0 0,-1-1 0,0 1 0,0-1 0,0 1 0,0-1 0,0 1 0,0-1 0,1-1 0,2 0 0,18-13 0,-1-1 0,0-1 0,-2-1 0,0 0 0,0-2 0,20-28 0,-32 38 0,0 1 0,-1-2 0,0 1 0,-1-1 0,0 0 0,0 0 0,-1 0 0,-1-1 0,3-15 0,-5 20 0,0 0 0,-1 0 0,0 0 0,0 0 0,-1 0 0,0 0 0,0 1 0,0-1 0,-1 0 0,0 0 0,-1 1 0,1-1 0,-1 1 0,0 0 0,-1 0 0,1 0 0,-7-7 0,6 8 0,0 1 0,0 0 0,-1-1 0,1 2 0,-1-1 0,0 1 0,0-1 0,-7-2 0,9 5 0,0-1 0,0 1 0,0 0 0,-1 0 0,1 0 0,0 1 0,0-1 0,0 1 0,-1 0 0,1 0 0,0 0 0,0 0 0,-1 1 0,1-1 0,0 1 0,-5 1 0,6-1 0,0 0 0,1-1 0,-1 1 0,1 0 0,-1 0 0,1 0 0,0 0 0,-1 1 0,1-1 0,0 0 0,0 1 0,0-1 0,0 0 0,0 1 0,0-1 0,0 1 0,0 0 0,0-1 0,1 1 0,-1-1 0,1 1 0,0 0 0,-1 0 0,1-1 0,0 1 0,0 0 0,0 0 0,0-1 0,0 1 0,0 0 0,1 3 0,1 2 0,0 0 0,0-1 0,0 1 0,1 0 0,0-1 0,0 1 0,8 9 0,35 42 0,24 15-1365,1-6-5461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8:26.4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414 1063 24575,'-3'0'0,"0"-1"0,-1 1 0,1 0 0,-1 0 0,-4 1 0,-4-1 0,-18 2 0,1 0 0,0 2 0,-33 9 0,43-8 0,0 0 0,1 2 0,0 1 0,0 0 0,-28 18 0,38-21 0,1 1 0,0 0 0,0 0 0,0 0 0,-7 11 0,12-15 0,0 0 0,1 0 0,-1 0 0,1 0 0,0 1 0,0-1 0,-1 0 0,2 1 0,-1-1 0,0 0 0,0 1 0,1-1 0,-1 1 0,1 0 0,0-1 0,0 1 0,0-1 0,0 1 0,0-1 0,1 1 0,-1-1 0,1 1 0,1 3 0,-1-4 0,0 0 0,0-1 0,0 1 0,0 0 0,0-1 0,1 1 0,-1-1 0,1 0 0,-1 1 0,1-1 0,0 0 0,-1 0 0,1 0 0,0 0 0,0 0 0,0 0 0,-1-1 0,1 1 0,0-1 0,0 1 0,0-1 0,3 1 0,0-1 0,1 0 0,-1 0 0,0-1 0,0 1 0,0-1 0,1 0 0,8-4 0,-5 2-1,-1-1 0,1 0 0,-1-1 0,1 1 0,-1-2 1,0 1-1,-1-1 0,14-14 0,-12 10 4,-1 0 1,0 0-1,-1-1 1,0-1-1,10-23 1,-8 13-27,-2 0 1,0-1-1,-2 0 0,0 0 1,-2-1-1,2-46 1,-7 20-166,-1-1 0,-3 2 0,-19-77 0,-58-139 212,55 188-24,-4 2 0,-79-135 0,103 199 0,5 9 0,5 9 0,8 18 0,1-1 0,15 25 0,-16-30 0,115 204-260,146 282-596,-244-449 842,86 164-221,-95-190 205,2-1 0,0-1 1,2 0-1,1-2 0,27 24 0,44 21 61,-66-51 262,-14-7 1181,-13-13-1456,-1 0 1,1 0 0,-1 1 0,0-1-1,1 0 1,-1 1 0,0-1 0,1 0 0,-1 1-1,0-1 1,1 1 0,-1-1 0,0 1-1,0-1 1,0 0 0,0 1 0,1-1 0,-1 1-1,0-1 1,0 1 0,0-1 0,0 1 0,0-1-1,0 1 1,0-1 0,0 1 0,0-1-1,0 1 1,0-1 0,-1 1 0,1-1 0,0 1-1,-1-1-18,1-5 0,4-5 0,13-26 0,-1-2 0,-2 0 0,-2 0 0,8-46 0,-17 73 0,-1-1 0,0 1 0,-1 0 0,-1-1 0,-1-21 0,1 30 0,-1 0 0,1 0 0,-1 0 0,0 0 0,0 0 0,0 0 0,0 1 0,0-1 0,-1 0 0,1 0 0,-1 1 0,0-1 0,0 1 0,0 0 0,0-1 0,0 1 0,0 0 0,-1 0 0,1 0 0,-1 1 0,1-1 0,-1 1 0,0-1 0,0 1 0,0 0 0,-3-1 0,3 1 0,1 0 0,0 1 0,0 0 0,-1-1 0,1 1 0,0 0 0,0 0 0,-1 0 0,1 1 0,0-1 0,0 0 0,-1 1 0,1-1 0,-3 2 0,4-1 0,0 0 0,0-1 0,0 1 0,-1 0 0,1 0 0,0 0 0,0 0 0,1 0 0,-1 0 0,0 0 0,0 0 0,0 0 0,1 0 0,-1 1 0,0-1 0,1 0 0,-1 1 0,1-1 0,0 0 0,-1 1 0,1-1 0,0 0 0,0 1 0,0-1 0,0 2 0,0 2 0,1 0 0,0 0 0,0 0 0,0 0 0,0 0 0,1 0 0,0 0 0,0-1 0,0 1 0,1 0 0,-1-1 0,1 0 0,4 5 0,0-1 0,-1-1 0,1 0 0,1 0 0,-1-1 0,1 0 0,10 6 0,-7-6 0,0 0 0,0-1 0,1 0 0,0-1 0,0-1 0,0 0 0,0 0 0,0-1 0,1-1 0,-1 0 0,1 0 0,-1-1 0,0-1 0,14-2 0,-11 0 0,0-1 0,0 0 0,0-1 0,-1 0 0,0-1 0,0-1 0,-1 0 0,0-1 0,0 0 0,-1-1 0,16-14 0,-10 5-41,0-2 0,-1 0 0,-2-1 0,0 0 0,-1-1 0,-1-1 0,-1 0 0,-1-1 0,14-44 0,-14 28-14,-1-2 0,-2 1 0,-1-1 0,-3 0 0,-1-56 0,-3 63 55,-3-1 0,-1 0 0,-2 1 0,-1 0 0,-20-59 0,19 72 0,-2 0 0,0 1 0,-1 0 0,-1 0 0,-1 1 0,-1 1 0,0 0 0,-2 1 0,-26-25 0,30 33 0,-27-18 0,33 25 0,-1-1 0,1 1 0,-1 0 0,1 1 0,-1-1 0,-10-1 0,15 4 0,0-1 0,0 1 0,-1-1 0,1 1 0,0 0 0,0 0 0,-1 0 0,1 1 0,0-1 0,0 0 0,0 1 0,-1-1 0,1 1 0,0 0 0,0 0 0,0 0 0,0 0 0,0 0 0,0 0 0,1 0 0,-1 1 0,0-1 0,1 1 0,-1-1 0,1 1 0,-1 0 0,1-1 0,0 1 0,-1 0 0,1 0 0,0 0 0,0 0 0,0 0 0,1 0 0,-1 0 0,0 5 0,-1 2 0,1 0 0,1 0 0,0 0 0,0 0 0,0-1 0,4 17 0,2 6-120,2 0 0,12 30 1,50 105-1320,99 140 1122,21-13-608,-78-131-3486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46:21.3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601 701 24575,'-8'9'0,"-11"9"0,0 0 0,-2-1 0,-41 26 0,17-12 0,-136 114 0,151-117 0,2 1 0,1 1 0,-41 60 0,55-69 0,0 2 0,2 0 0,1 0 0,0 1 0,2 1 0,1-1 0,1 1 0,1 0 0,-3 48 0,7-66 0,1 1 0,0-1 0,0 1 0,1-1 0,0 1 0,4 12 0,-5-19 0,1 1 0,0 0 0,0 0 0,-1-1 0,1 1 0,0-1 0,0 1 0,1-1 0,-1 1 0,0-1 0,0 0 0,1 0 0,-1 1 0,1-1 0,-1 0 0,1 0 0,0 0 0,-1-1 0,1 1 0,0 0 0,-1-1 0,1 1 0,0-1 0,0 1 0,0-1 0,-1 0 0,1 0 0,0 0 0,0 0 0,0 0 0,0 0 0,1-1 0,7 0 0,-1-1 0,1 0 0,-1-1 0,0 0 0,0-1 0,0 0 0,9-5 0,-3 0 0,0-1 0,28-24 0,-26 17-39,-1 0 0,-1-1 0,-1 0-1,0-1 1,-2-1 0,0 0 0,-1-1 0,-1 0-1,13-41 1,-11 23-39,-2-1-1,-1 0 1,-3-1 0,3-74-1,-10 38 79,-3 1 0,-4 0 0,-28-127 0,-91-215 0,96 326 0,30 85 123,3 8 146,8 12 123,28 47-392,46 100 0,-66-122 0,85 183-702,44 87 462,-111-243 244,2-1 1,73 91 0,-40-77 101,-59-66-435,2-1-1,-1-1 1,29 17 0,-9-11-5723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8:28.7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5 148 24575,'-5'0'0,"5"2"0,9 3 0,0-2 0,0 0 0,1 0 0,0-1 0,-1-1 0,15 2 0,54 2-177,142-8 0,77-32-765,-156 10 368,234-74-1,-339 87-5171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8:29.1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0 281 24575,'0'0'0,"0"0"0,5 0 0,20-1 0,29-3 0,32-2 0,36-1 0,24-3 0,8-5-1486,3-5 1486,-5-8 0,-14-8 0,-20-4 0,-19-3-435,-24 4 435,-25 7-6270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8:29.4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24575,'3'0'0,"0"0"0,0 1 0,0-1 0,0 1 0,0 0 0,-1-1 0,1 1 0,0 1 0,3 1 0,5 2 0,37 18-33,0 1-1,45 34 1,83 73-1132,-108-74 1075,-3 3 0,80 94 0,-108-109 82,-3 1 0,-1 2 0,-2 2 0,39 87-1,-61-114-38,0 0-1,-2 0 0,0 1 0,-2 0 0,4 42 0,-8-48 48,-1 1 0,0-1-1,-2 0 1,0 1 0,-1-1-1,-1 0 1,0 0 0,-9 20-1,3-16 13,0-1-1,-2 0 1,0 0-1,-1-1 1,-1-1 0,-1 0-1,-19 18 1,8-12-299,-1 0 0,-2-2 1,-59 37-1,41-33-4984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8:29.8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0 263 24575,'2'11'0,"1"3"0,2 1 0,7 18 0,-7-22 0,23 52-101,2-1 0,3-1 0,2-2 0,46 56 0,-32-53-25,3-3 0,2-1-1,80 63 1,-99-91 126,2-3 0,48 28 0,-69-47 0,-1 0 0,1 0 0,1-2 0,-1 0 0,1-1 0,0 0 0,1-2 0,30 3 0,-41-5 0,1-2 0,0 1 0,0-1 0,0 0 0,0-1 0,-1 1 0,1-2 0,13-5 0,-15 6 0,-1-1 0,-1 0 0,1 0 0,0-1 0,-1 1 0,1-1 0,-1 0 0,0 0 0,-1 0 0,1-1 0,-1 1 0,6-11 0,-5 7 0,-1 0 0,0 0 0,0 0 0,-1 0 0,0 0 0,1-18 0,-2 7 0,-1 0 0,-2-23 0,-4-1 12,-2-1-1,-13-42 1,-34-85 52,-72-159-44,55 147-20,52 131-1217,8 15-4866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8:30.2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24575,'0'3'0,"0"0"0,1 0 0,-1 0 0,1 0 0,0-1 0,2 6 0,2 6 0,21 82 0,15 99 0,0 102 0,-19-133 0,-18-134-117,12 106-1131,-14-108-5578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8:30.5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21 24575,'1'-1'0,"-1"1"0,0-1 0,1 1 0,-1 0 0,1-1 0,-1 1 0,1 0 0,-1-1 0,1 1 0,-1 0 0,1 0 0,-1-1 0,1 1 0,-1 0 0,1 0 0,1-1 0,6-2 0,-1 0 0,1 1 0,0 0 0,0 0 0,0 1 0,0 0 0,1 1 0,-1 0 0,0 0 0,0 0 0,0 1 0,0 0 0,0 1 0,0 0 0,0 0 0,0 1 0,0 0 0,-1 0 0,0 1 0,1 0 0,-1 0 0,-1 0 0,1 1 0,-1 0 0,1 1 0,-2-1 0,8 9 0,-7-7 0,0 1 0,-1 0 0,0 0 0,0 1 0,-1-1 0,0 1 0,0 0 0,-1 1 0,0-1 0,-1 0 0,0 1 0,1 13 0,-2-13 0,-1 1 0,0 0 0,-1 0 0,-1-1 0,1 1 0,-2-1 0,0 1 0,0-1 0,0 0 0,-1 0 0,-6 11 0,-12 14 0,0-1 0,-29 33 0,26-37 0,2 2 0,-27 48 0,48-76 0,0 0 0,0 1 0,0-1 0,0 1 0,1 0 0,0-1 0,0 1 0,0 0 0,1 0 0,-1 0 0,1 0 0,0-1 0,1 1 0,-1 0 0,1 0 0,0 0 0,0-1 0,0 1 0,1 0 0,0-1 0,0 1 0,0-1 0,0 0 0,1 1 0,-1-1 0,1 0 0,5 5 0,2 1 0,1 1 0,1-2 0,-1 1 0,1-2 0,20 12 0,72 31 0,-68-35 0,132 65-1365,-99-46-5461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8:30.8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1 264 24575,'0'0'0,"3"0"0,6 1 0,16 3 0,30 0 0,40-3 0,42-8 0,37-8-1868,27-9 1868,19-8-2523,2-4 2523,-3-4 0,-19 0 0,-31 5 0,-39 8-830,-41 10-2140</inkml:trace>
  <inkml:trace contextRef="#ctx0" brushRef="#br0" timeOffset="1">141 478 24575,'0'0'0,"3"0"0,18 2 0,29 2 0,44-2 0,47-2 0,45-4-2940,34-10 2940,22-12-2152,10-14 2152,5-16 0,-5-10 0,-37 3 0,-56 13-3099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8:40.2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24575,'0'0'0,"0"0"0,1 0 0,3 0 0,2 0 0,1 0 0,2 0 0,-2 3 0,-1 3 0,-2 0-8191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8:50.3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430 461 24575,'-9'-1'0,"1"1"0,-1 1 0,0-1 0,1 2 0,-1-1 0,1 1 0,0 0 0,-1 1 0,-13 6 0,5 0 0,1 2 0,1 0 0,-1 0 0,2 1 0,-17 17 0,0 5 0,-28 39 0,43-50 0,0 1 0,1 0 0,1 1 0,2 1 0,0 0 0,2 1 0,1 0 0,-11 54 0,17-58 0,0-1 0,2 1 0,0 0 0,2 0 0,0-1 0,2 1 0,0 0 0,1-1 0,2 0 0,0 0 0,17 37 0,-10-33-89,1-1 0,1-1 0,1 0-1,2-1 1,0-1 0,1 0 0,2-2 0,22 19-1,-8-11-20,2-2 0,0-1 0,2-1 0,59 25 0,-55-32-16,0-1 1,1-2 0,0-2 0,1-3-1,0-1 1,1-2 0,85 0-1,-81-8 59,0-1-1,0-4 1,0-1-1,-1-2 1,0-3-1,-1-2 1,48-21 0,-40 10 67,-2-2 0,-1-2 0,96-73 0,-106 68 0,-2-2 0,-2-2 0,-1-1 0,52-73 0,-69 83 0,-2-1 0,-1-1 0,-2-1 0,20-56 0,-28 64 0,-1-1 0,-1 0 0,-1 0 0,-2 0 0,0-1 0,-2 0 0,-3-27 0,0 28 0,-1 1 0,-2 0 0,-1-1 0,-1 2 0,-1-1 0,0 1 0,-21-36 0,15 34 0,-1 2 0,-2 0 0,0 1 0,-1 1 0,-2 0 0,-35-30 0,17 22-180,-2 1 0,-1 3 1,-1 1-1,-1 2 0,0 2 1,-80-27-1,42 24-135,0 3 1,-1 4 0,-88-6-1,77 14 125,-103 6-1,138 5-45,1 4 0,-110 24 0,135-22 220,2 2-1,-1 1 1,-39 20-1,53-22 4,1 1 1,-1 1-1,2 0 0,-1 1 0,2 1 0,-22 24 0,-4 17-1522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8:50.8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1 483 24575,'0'-230'0,"0"230"0,0-3 0,0 1 0,0 0 0,0-1 0,0 1 0,0 0 0,1-1 0,0-1 0,0 3 0,-1 0 0,1 0 0,-1 0 0,1 0 0,0 0 0,0 1 0,-1-1 0,1 0 0,0 0 0,0 1 0,0-1 0,0 1 0,-1-1 0,1 1 0,0-1 0,0 1 0,0-1 0,0 1 0,2-1 0,6-1 0,0 1 0,0-1 0,0 1 0,1 1 0,16 0 0,48 10 0,-70-10 0,179 44 0,-118-27 0,95 15 0,-149-31 0,1 0 0,0 0 0,-1-1 0,22-3 0,-30 2 0,0 1 0,0-1 0,-1 1 0,1-1 0,0 0 0,-1 0 0,1 0 0,-1-1 0,1 1 0,-1 0 0,1-1 0,-1 0 0,0 0 0,0 0 0,0 1 0,0-2 0,0 1 0,0 0 0,-1 0 0,1-1 0,-1 1 0,1-1 0,-1 1 0,0-1 0,1-4 0,0-1 0,-1 0 0,0 0 0,0 0 0,-1-1 0,0 1 0,-2-10 0,-11-51 0,10 54 0,-12-47-1365,1 8-5461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46:21.7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24575,'2'0'0,"-1"0"0,0 1 0,1-1 0,-1 0 0,0 1 0,0-1 0,1 1 0,-1-1 0,0 1 0,0 0 0,0-1 0,0 1 0,2 1 0,13 14 0,-10-10 0,17 20-22,-2 1-1,0 1 0,-2 0 0,-1 2 1,-1 0-1,17 43 0,58 203-604,-17 72 735,-35 2-1451,-36-300-4827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8:51.2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24575,'0'0'0,"2"0"0,9 2 0,21 6 0,36 10 0,38 9 0,36 5 0,29 3-2619,12-3 2619,3-6 0,-3-7 0,-17-9 0,-25-7 0,-32-7 195,-27-14-195,-25-14 0,-22-2-5767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8:51.6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24575,'7'10'0,"48"92"0,-1 8 0,10 44-1352,47 172 0,23 171-73,-38-129 942,-2-49 280,19-10-874,-90-257-1222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8:52.5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0 225 24575,'211'4'20,"-42"-1"-274,788 0-920,-938-3 1174,62 2 0,-79-2-7,1 0 0,0 1-1,-1-1 1,1 1 0,0-1-1,-1 1 1,4 2 0,-6-3 9,0 0-1,1 0 1,-1 0 0,0 0 0,0 0 0,0 1 0,1-1 0,-1 0 0,0 0 0,0 0 0,0 0 0,0 1 0,0-1 0,1 0 0,-1 0 0,0 1 0,0-1 0,0 0 0,0 0 0,0 0 0,0 1 0,0-1 0,0 0-1,0 0 1,0 1 0,0-1 0,0 0 0,0 0 0,0 1 0,0 0 15,-1 0 0,1-1 0,-1 1-1,1 0 1,-1 0 0,1-1 0,-1 1-1,0-1 1,1 1 0,-1 0 0,0-1-1,1 0 1,-2 2 0,-9 3 191,1 0 1,0-1-1,-1 1 1,0-2-1,-20 4 1,-59 5-287,64-10 78,-29-2 0,45-1 0,1 0 0,0 0 0,0-1 0,-1 0 0,1 0 0,-13-7 0,20 9 0,1-1 0,-1 0 0,1 1 0,0-1 0,-1 0 0,1 0 0,0 0 0,0 0 0,0 0 0,0-1 0,0 1 0,0 0 0,0 0 0,0-1 0,0 1 0,0-1 0,1 1 0,-2-3 0,2 2 0,0 0 0,-1 0 0,1 0 0,0 0 0,0 0 0,0-1 0,1 1 0,-1 0 0,0 0 0,1 0 0,-1 0 0,2-3 0,2-3 0,0 0 0,0 1 0,1-1 0,0 1 0,10-11 0,0 1 0,1 1 0,0 1 0,1 1 0,1 1 0,0 0 0,1 1 0,0 1 0,1 1 0,0 0 0,1 2 0,0 0 0,0 1 0,28-4 0,-28 7 0,-1 1 0,1 1 0,0 1 0,0 1 0,0 1 0,-1 1 0,1 0 0,0 2 0,-1 0 0,0 2 0,0 0 0,0 1 0,-1 1 0,25 14 0,-33-16 0,0 1 0,-1 1 0,0 0 0,0 0 0,-1 1 0,0 0 0,0 0 0,-1 1 0,0 0 0,6 13 0,-9-13 0,0 0 0,0 0 0,-1 0 0,-1 1 0,0 0 0,0 0 0,-1 0 0,0 0 0,-1 0 0,0 0 0,-2 19 0,-1-15 0,0 0 0,-1 0 0,-1-1 0,0 1 0,-1-1 0,0 0 0,-2 0 0,1 0 0,-10 12 0,7-11 0,-2 0 0,0-1 0,0-1 0,-1 0 0,-1 0 0,0-1 0,-20 13 0,28-22 0,1 0 0,-1 0 0,0 0 0,0-1 0,0 0 0,-9 3 0,12-5 0,0 1 0,0-1 0,0 0 0,-1 0 0,1 0 0,0 0 0,0 0 0,0 0 0,0-1 0,0 1 0,0-1 0,0 1 0,0-1 0,1 0 0,-1 0 0,0 0 0,0 0 0,0 0 0,1 0 0,-4-3 0,1 0 0,0-1 0,0 0 0,0 0 0,1 0 0,0 0 0,0-1 0,0 1 0,1-1 0,-1 0 0,1 1 0,1-1 0,-3-12 0,2 5 0,1 0 0,0 0 0,1 0 0,0 0 0,3-16 0,0 13 0,1-1 0,0 1 0,1 0 0,1 0 0,0 0 0,2 1 0,-1 0 0,2 0 0,0 1 0,0 0 0,2 1 0,22-24 0,-23 28 0,0 0 0,1 1 0,0 0 0,0 1 0,1 0 0,-1 1 0,18-6 0,-18 8 0,-1 1 0,1 0 0,0 1 0,0 0 0,-1 1 0,2 0 0,-1 1 0,0 0 0,17 3 0,-8 0 0,0 2 0,0 0 0,0 2 0,-1 0 0,0 1 0,0 0 0,-1 2 0,0 1 0,0 0 0,17 16 0,-22-18 0,-2 2 0,0 0 0,0 0 0,-1 1 0,0 0 0,-1 1 0,0 0 0,-1 0 0,-1 1 0,0 0 0,-1 1 0,-1-1 0,0 1 0,3 17 0,-7-28 0,3 8 0,-4-12 0,0 0 0,1 0 0,-1 1 0,1-1 0,-1 0 0,0 0 0,1 0 0,-1 1 0,1-1 0,-1 0 0,1 0 0,-1 0 0,0 0 0,1 0 0,-1 0 0,1 0 0,-1 0 0,1 0 0,-1 0 0,1 0 0,-1 0 0,0 0 0,1-1 0,-1 1 0,1 0 0,-1 0 0,1 0 0,-1-1 0,14-6 0,0 0 0,-1-1 0,17-13 0,16-10 0,-5 9 0,0 2 0,2 2 0,0 1 0,1 3 0,79-17 0,-101 28 0,-1 1 0,1 0 0,0 1 0,0 2 0,-1 0 0,23 4 0,78 11-92,185-2 1,126-38-515,-217-5 714,-163 18-555,0-1 0,51-21-1,-62 17-5720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8:52.9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24575,'0'6'0,"1"66"0,41 611-2024,-37-616 1976,-4-62 48,38 446 33,19-4-199,-26-293-343,-22-116-13,29 68-1,-13-52-3909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8:53.8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1 885 24575,'3'0'0,"1"1"0,-1-1 0,1 0 0,-1 0 0,6-1 0,8 1 0,413-25-663,-329 11 361,-1-5-1,122-39 0,-83 8 251,-3-5-1,-2-6 1,159-100-1,-287 157 1335,-10 5-808,-1 3-433,5-4-41,0 0 0,0 0 0,0 0-1,0 0 1,0 1 0,0-1-1,0 0 1,0 0 0,0 0-1,0 0 1,0 0 0,0 0-1,0 0 1,0 1 0,0-1 0,0 0-1,1 0 1,-1 0 0,0 0-1,0 0 1,0 0 0,0 0-1,0 0 1,0 0 0,0 0-1,0 0 1,0 0 0,1 0 0,-1 0-1,0 1 1,0-1 0,0 0-1,0 0 1,0 0 0,0 0-1,0 0 1,0 0 0,1 0-1,-1 0 1,0 0 0,0 0 0,0 0-1,0 0 1,0-1 0,0 1-1,0 0 1,1 0 0,-1 0-1,0 0 1,0 0 0,0 0-1,0 0 1,42 0 0,-45-11 0,0 10 0,0 0 0,0 0 0,0 0 0,-1 1 0,1-1 0,0 1 0,0 0 0,-1 0 0,1 0 0,0 0 0,-5 1 0,5 0 0,-9 0 0,0 2 0,1-1 0,-1 2 0,1-1 0,0 2 0,0-1 0,0 2 0,1-1 0,0 1 0,0 1 0,0 0 0,1 0 0,0 1 0,-11 12 0,7-6 0,1 1 0,0 0 0,1 1 0,1 1 0,0 0 0,1 0 0,1 1 0,-7 21 0,8-14-39,1-1 1,1 1-1,2-1 0,0 1 0,1 0 0,2 0 0,0 1 1,2-1-1,1 0 0,6 29 0,-2-28-4,1 0 1,0 0-1,2-1 0,1 0 0,2 0 1,0-1-1,1-1 0,1 0 0,25 28 1,-18-27-4,1-1 0,2-1-1,0-1 1,1-1 0,1-1 0,30 15 0,-20-15-96,0-2 0,1-1 0,0-3 0,60 14 0,-47-17 28,0-2-1,1-3 0,0-2 1,-1-2-1,1-3 0,0-1 1,-1-3-1,66-16 0,-73 10 115,0-1 0,-1-3 0,0-1 0,-2-2 0,70-43 0,-81 42 0,-1-2 0,-1 0 0,-1-2 0,-1-1 0,-1-1 0,-1-1 0,37-57 0,-43 54-131,-1 0-1,-1-1 1,-2-1-1,15-51 1,-23 59 49,0-1 0,-2 1-1,0-1 1,-2 0 0,-1 0 0,-1 0 0,-3-26 0,-1 27 62,0 0 1,-2 0 0,0 1 0,-2 0-1,-1 0 1,-17-34 0,10 30-48,-1 0-1,-1 0 1,-2 2 0,-34-36 0,19 28-58,-2 2 0,0 1 0,-3 1 0,0 3 0,-1 1 0,-77-33 0,69 38 52,-1 2-1,-1 2 1,-102-17 0,118 28 78,1 2 0,-1 1 0,1 2 0,-1 1 0,0 2 0,1 2 0,-37 8 0,52-7 0,1 0 0,-1 0 0,1 2 0,1 0 0,-25 16 1,31-17 150,1 1 0,0 0 1,0 1-1,1 0 1,0 0-1,0 1 1,1 0-1,-13 21 0,14-17-254,0 0 0,2 0-1,-6 15 1,-4 37-3306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8:54.2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0 445 24575,'0'-1'0,"0"0"0,1 1 0,-1-1 0,0 1 0,1-1 0,-1 0 0,0 1 0,1-1 0,-1 1 0,1-1 0,-1 1 0,1-1 0,-1 1 0,1 0 0,-1-1 0,1 1 0,-1 0 0,1-1 0,0 1 0,0-1 0,16-5 0,-14 4 0,17-4 0,1 0 0,-1 1 0,1 1 0,0 1 0,0 1 0,23 0 0,127 12 0,-105-2 0,-31-3 0,0-2 0,46-1 0,-77-2 0,-1 0 0,1 0 0,0-1 0,-1 0 0,1 0 0,-1 0 0,1 0 0,-1 0 0,0-1 0,4-1 0,-5 2 0,0-1 0,-1 1 0,1-1 0,-1 1 0,0-1 0,1 0 0,-1 1 0,0-1 0,0 0 0,0 0 0,0 0 0,0 0 0,0 0 0,-1 0 0,1 0 0,-1 0 0,1 0 0,-1-4 0,1-6 0,-1 1 0,0-1 0,-1 1 0,0-1 0,-1 1 0,-4-14 0,-3-5 0,-14-32 0,4 18-682,-31-50-1,17 41-6143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8:54.8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24575,'32'2'0,"37"6"0,-11-1 0,198 5 0,0-12 0,-168-1 0,-85 1 0,4 0 0,1 0 0,-1 0 0,1 1 0,-1 0 0,10 2 0,-15-2 0,0 0 0,1 0 0,-1 0 0,0 0 0,0 0 0,0 1 0,0-1 0,0 1 0,0-1 0,-1 1 0,1 0 0,0 0 0,-1 0 0,0 0 0,1 0 0,-1 0 0,0 0 0,0 0 0,0 0 0,1 4 0,6 24 0,-1 0 0,3 42 0,-4-27 0,48 342-1365,-45-330-5461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8:55.4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54 24575,'156'2'0,"122"-3"0,-190-2 0,107-19 0,-182 19-273,0 0 0,0 0 0,0-2 0,18-7 0,-24 8-6553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8:55.7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24575,'0'0'0,"1"0"0,39 14 0,-1 0 0,66 36 0,-78-36 0,320 180 0,-329-183 30,1 0 0,0-2 0,21 8 0,-31-14-195,0 0 0,1-1 0,-1 0 0,1 0 0,0-1 0,-1-1 0,1 1 0,18-3 0,-4-2-6661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8:56.1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219 0 24575,'0'0'0,"0"0"0,-2 0 0,-2 0 0,-5 5 0,-9 9 0,-7 15 0,-7 18 0,-4 12 0,1 14 0,7 18 0,9 5 0,8-14-8191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46:22.0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0 505 24575,'0'0'0,"0"0"0,0 0 0,4 0 0,10 0 0,17-4 0,20-9 0,17-11 0,9-11 0,8-12 0,8-12 0,5-12-753,5-14 753,-3-5 0,-19 14-7438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9:02.1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24575,'1'0'0,"-1"0"0,1 0 0,0 0 0,-1 0 0,1 0 0,0 0 0,-1 1 0,1-1 0,0 0 0,-1 0 0,1 1 0,-1-1 0,1 0 0,0 1 0,-1-1 0,1 1 0,-1-1 0,1 1 0,-1-1 0,1 1 0,-1-1 0,0 1 0,1-1 0,-1 1 0,0-1 0,1 1 0,-1 0 0,1 0 0,7 21 0,0 18 0,-1 1 0,2 70 0,-8-89 0,9 245 26,5 86-610,-10-302 523,17 169-17,-13-157 91,25 89 1,-16-99-1268,-3-15-5013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9:08.8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218 1 24575,'0'0'0,"0"3"0,0 0 0,-1 0 0,0 0 0,0 1 0,0-1 0,-2 5 0,-1 2 0,0 0 0,-1 1 0,0-1 0,0 0 0,-1 0 0,0 0 0,-1-1 0,0 0 0,0 0 0,-12 9 0,15-14 0,-1 0 0,1 0 0,-1 0 0,0-1 0,0 0 0,-1 0 0,1-1 0,-1 1 0,1-1 0,-1 0 0,0-1 0,0 1 0,1-1 0,-1 0 0,0-1 0,0 0 0,0 1 0,0-2 0,-9 0 0,0-5 0,12 2 0,10 2 0,11 3-1365,4 2-5461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9:39.3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41 0 24575,'1'2'0,"1"-1"0,-1 1 0,0 0 0,1-1 0,-1 1 0,0 0 0,0 0 0,0 0 0,0 3 0,2 1 0,-2-5 0,0 1 0,-1 0 0,1 0 0,-1 0 0,1 0 0,-1 0 0,0 0 0,0 0 0,1 0 0,-2 0 0,1 0 0,0 0 0,0 0 0,0 0 0,-1-1 0,1 1 0,-1 0 0,-1 2 0,2-3 0,-1 0 0,1 0 0,-1 0 0,1 0 0,-1 0 0,0 0 0,1 0 0,-1-1 0,0 1 0,0 0 0,1 0 0,-1-1 0,0 1 0,0-1 0,0 1 0,0-1 0,0 1 0,0-1 0,0 1 0,0-1 0,0 0 0,0 0 0,0 1 0,0-1 0,0 0 0,0 0 0,0 0 0,0 0 0,-1 0 0,1 0 0,0-1 0,0 1 0,0 0 0,-1-1 0,0 0 0,1 1 0,-1-1 0,1 0 0,0 0 0,-1 0 0,1 0 0,0 0 0,0 0 0,0 0 0,0-1 0,0 1 0,0 0 0,0-1 0,0 1 0,0 0 0,1-1 0,-1 1 0,0-1 0,1 1 0,0-1 0,-1 1 0,1-4 0,-1 0 0,0-1 0,1 1 0,0-1 0,0 1 0,2-9 0,0 11-1365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9:37.3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88 24575,'0'0'0,"0"-1"0,0-3 0,0-3 0,1-6 0,3-6 0,2-4 0,-1 3-8191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9:37.7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24575,'-1'90'0,"3"110"0,0-158 0,2 0 0,2 0 0,2-1 0,1 0 0,17 41 0,-16-55 0,1 0 0,1-2 0,1 1 0,1-2 0,2 0 0,0 0 0,2-2 0,27 29 0,-37-43 0,1 0 0,0-1 0,0 0 0,0-1 0,13 7 0,-18-11 0,-1-1 0,1 1 0,-1-1 0,1 0 0,0 0 0,0 0 0,0 0 0,0-1 0,-1 1 0,1-1 0,0 0 0,0-1 0,0 1 0,0 0 0,0-1 0,0 0 0,-1 0 0,7-3 0,-4 1 0,0 0 0,0-1 0,-1 0 0,0 0 0,0 0 0,0-1 0,0 0 0,-1 0 0,1 0 0,4-9 0,4-6 0,14-35 0,-8 13 0,-3-1 0,-2-1 0,-2 0 0,13-86 0,-18 67 0,-3 0 0,-8-126 0,1 156 0,39 70-1365,-12-11-5461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9:38.6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52 24575,'0'0'0,"4"13"0,15 11 0,-13-17 0,0 0 0,6 10 0,-5-4 0,0 1 0,-1 0 0,-1 1 0,7 23 0,6 62 0,-16-90 0,3 16 0,-2 1 0,-1 0 0,-1 41 0,0-84 0,-2-22 0,-1 4 0,2-32 0,6-158 0,-6 220 0,7-42 0,-6 41 0,0 1 0,1-1 0,-1 1 0,1 0 0,0-1 0,0 1 0,5-6 0,-7 9 0,0 1 0,0 0 0,0 0 0,0 0 0,0 0 0,0 0 0,0 0 0,0-1 0,0 1 0,0 0 0,0 0 0,1 0 0,-1 0 0,0 0 0,0 0 0,0 0 0,0 0 0,0 0 0,0 0 0,0-1 0,1 1 0,-1 0 0,0 0 0,0 0 0,0 0 0,0 0 0,0 0 0,1 0 0,-1 0 0,0 0 0,0 0 0,0 0 0,0 0 0,0 0 0,0 0 0,1 0 0,-1 0 0,0 1 0,0-1 0,0 0 0,0 0 0,0 0 0,0 0 0,1 0 0,-1 0 0,0 0 0,0 0 0,0 0 0,0 0 0,0 1 0,0-1 0,0 0 0,0 0 0,0 0 0,0 0 0,1 0 0,-1 0 0,0 1 0,0-1 0,0 0 0,0 0 0,0 0 0,0 0 0,0 0 0,0 0 0,0 1 0,0-1 0,0 0 0,1 11 0,-2-2 0,1 0 0,-2 0 0,1 0 0,-1-1 0,-1 1 0,0-1 0,0 1 0,0-1 0,-1 0 0,0 0 0,-1-1 0,0 1 0,0-1 0,0 0 0,-1 0 0,0-1 0,-8 7 0,5-5 0,5-5 0,0 0 0,1 1 0,-5 5 0,7-9 0,1 0 0,0 1 0,0-1 0,0 0 0,0 1 0,-1-1 0,1 1 0,0-1 0,0 0 0,0 1 0,0-1 0,0 1 0,0-1 0,0 0 0,0 1 0,0-1 0,0 1 0,0-1 0,0 0 0,1 1 0,-1-1 0,0 1 0,0-1 0,0 0 0,0 1 0,1-1 0,-1 0 0,0 1 0,0-1 0,1 0 0,-1 0 0,1 1 0,12 10 0,-9-9 0,31 20 56,52 25 0,41 11-1299,-121-55 1009,33 14-6592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9:40.0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 24575,'0'0'0,"0"0"0,0 0 0,3 0 0,9 0 0,13 0 0,12 0 0,8-2 0,7 0 0,1 0 0,-1 0 0,-5 1 0,-9 2 0,-10 1-8191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9:40.3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53 24575,'0'0'0,"3"2"0,7 1 0,9 3 0,11-2 0,17-3 0,25-7 0,56-22 0,6-7-8191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9:56.1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 0 24575,'-19'0'0,"18"3"0,1-1 0,-1 1 0,1 0 0,0-1 0,0 1 0,0-1 0,1 6 0,0 3 0,3 38 0,18 92 0,25 49 0,-42-171 0,114 389 0,-102-351 0,-13-42-118,-2-6-60,1-1 0,0 0-1,0 1 1,0-1 0,1 0 0,7 11 0,-3-11-6648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9:56.5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14 24575,'4'0'0,"221"-7"0,-15 0 0,63 16 120,-184-1-863,89 20 1,-127-17-6084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46:22.4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1 400 24575,'0'0'0,"1"1"0,0 0 0,0 1 0,0-1 0,0 0 0,0 0 0,1 0 0,1 2 0,-1-1 0,3 2 0,0-1 0,0 1 0,1-1 0,-1 0 0,0-1 0,1 1 0,0-1 0,0 0 0,11 2 0,-12-3 0,0 0 0,1 0 0,-1-1 0,1 0 0,-1 0 0,1 0 0,-1-1 0,1 0 0,-1 0 0,0 0 0,8-3 0,-10 2 0,0 0 0,0 0 0,0 0 0,0 0 0,0 0 0,-1-1 0,1 0 0,-1 1 0,1-1 0,-1 0 0,0 0 0,0 0 0,0 0 0,-1 0 0,3-6 0,0-1 0,-1 0 0,0-1 0,-1 0 0,2-11 0,-2 0 0,-2-1 0,0 0 0,-1 0 0,-1 1 0,-1-1 0,-2 1 0,0 0 0,-1 0 0,-1 0 0,-1 1 0,-12-24 0,17 40 0,2 2 0,0 0 0,-1 1 0,1-1 0,-1 0 0,0 0 0,0 1 0,0-1 0,0 1 0,-5-5 0,7 7 0,0 0 0,-1 0 0,1 0 0,0-1 0,-1 1 0,1 0 0,0 0 0,-1 0 0,1 0 0,0 0 0,-1 0 0,1 0 0,0 0 0,-1 0 0,1 0 0,0 0 0,0 1 0,-1-1 0,1 0 0,0 0 0,-1 0 0,1 0 0,0 0 0,-1 1 0,1-1 0,0 0 0,0 0 0,-1 0 0,1 1 0,0-1 0,0 0 0,0 0 0,-1 1 0,1-1 0,0 1 0,-2 2 0,0 0 0,1 0 0,-1 0 0,1 0 0,0 0 0,0 1 0,-1 4 0,-3 29 0,4-32 0,0 15 2,0 1-1,1-1 1,1 1-1,1-1 1,1 1-1,10 34 1,-5-30-30,1 1 1,1-1-1,1-1 1,26 41-1,-18-37-68,0-1 1,2-1-1,1 0 0,1-2 1,1 0-1,46 33 0,-52-44 99,0-2 0,1 0-1,0-1 1,1-1 0,0 0 0,0-2-1,0 0 1,1-2 0,0 0 0,1-1-1,31 2 1,-28-7-115,-1 0-1,1-2 0,0 0 1,-1-2-1,0 0 1,0-2-1,0-1 1,-1-1-1,-1 0 1,29-18-1,13-12-6076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9:56.8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24575,'0'0'0,"3"1"0,5 5 0,6 3 0,18 4 0,24 3 0,19 0 0,12-2 0,10-6 0,8-5 0,-1-8 0,-8-7 0,-10-2 0,-14 1 0,-21 2-8191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9:57.4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898 383 24575,'0'4'0,"-1"0"0,0-1 0,1 1 0,-1 0 0,-2 5 0,-3 9 0,-8 58 0,8-37 0,-2 0 0,-16 48 0,20-76 0,-1 0 0,0-1 0,0 1 0,-1-1 0,0 0 0,0-1 0,-2 1 0,1-1 0,-1-1 0,0 1 0,-1-1 0,-11 8 0,13-11 0,0-1 0,-1 0 0,1-1 0,-1 0 0,1 0 0,-1 0 0,0-1 0,0 0 0,0-1 0,-1 0 0,1 0 0,0 0 0,0-1 0,-1-1 0,1 1 0,-16-4 0,4-1 0,1-1 0,0-1 0,0-1 0,0 0 0,-31-21 0,10 4 0,2-3 0,1-1 0,1-1 0,2-3 0,1 0 0,1-2 0,2-2 0,2 0 0,-43-77 0,59 92 0,1 0 0,1-1 0,-10-36 0,18 52 0,0-1 0,0 0 0,1-1 0,0 1 0,1 0 0,0 0 0,0 0 0,0 0 0,1-1 0,1 1 0,-1 0 0,1 0 0,1 0 0,3-9 0,-2 10 0,0 0 0,1 0 0,-1 0 0,2 1 0,-1-1 0,0 1 0,1 0 0,0 1 0,1 0 0,-1 0 0,1 0 0,0 0 0,0 1 0,1 1 0,12-6 0,-10 6 0,0 0 0,1 0 0,-1 1 0,1 0 0,0 1 0,-1 0 0,1 1 0,0 0 0,-1 1 0,1 0 0,18 5 0,-7 0 1,-1 2 1,0 0-1,0 1 0,-1 1 0,-1 1 0,1 1 1,-2 1-1,18 15 0,-10-5-28,0 1 1,-2 2-1,0 0 0,28 44 0,-31-38-49,-2 1-1,-1 0 0,-2 2 1,-1-1-1,-1 2 0,-2 0 0,11 59 1,-21-79 76,0 0 0,-1 0 0,0 0 0,-1-1 0,-4 31 0,2-37 0,0 0 0,-1 0 0,1-1 0,-2 1 0,1-1 0,-1 1 0,0-1 0,-1 0 0,0-1 0,0 1 0,-9 8 0,6-8 20,-1 0 1,1-1 0,-1 0-1,-1-1 1,1 0 0,-1 0 0,0-1-1,-1 0 1,1-1 0,-1 0-1,0-1 1,0 0 0,0-1 0,-16 2-1,3-2-279,0-2 1,1 0-1,-1-1 0,1-2 0,-44-9 0,15-2-5953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8:33.5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24575,'0'0'0,"0"0"0,2 5 0,6 17 0,0 1 0,6 42 0,-8-39 0,38 250 0,-15 4 0,-17-151 0,38 290-1365,-46-392-5461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8:33.8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1 326 24575,'0'0'0,"1"-1"0,8-3 0,13-5 0,21-7 0,33-8 0,31-5 0,25-4 0,23 0-1661,12 2 1661,0 4 0,-2-3 0,27-14 0,-19-1-6530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8:36.7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0 307 24575,'0'0'0,"5"2"0,2 3 0,0 0 0,0 0 0,-1 1 0,1 0 0,-1 0 0,-1 1 0,8 9 0,30 56 0,-40-68 0,20 41 0,-1 1 0,-3 1 0,18 64 0,-19-39 0,15 120 0,-32-188 0,0 4 0,0 1 0,-1 0 0,0 12 0,0-20 0,0-1 0,0 0 0,0 1 0,0-1 0,0 0 0,0 1 0,0-1 0,0 0 0,0 1 0,0-1 0,0 0 0,-1 0 0,1 1 0,0-1 0,0 0 0,0 1 0,0-1 0,-1 0 0,1 0 0,0 1 0,0-1 0,0 0 0,-1 0 0,1 0 0,0 1 0,-1-1 0,1 0 0,0 0 0,-1 0 0,1 0 0,-1 0 0,1 0 0,-1 0 0,1 0 0,-1 0 0,1-1 0,-1 1 0,1 0 0,-1 0 0,1-1 0,-1 1 0,1 0 0,-1-1 0,1 1 0,-1-1 0,-15-19 0,3-2 0,1-1 0,1 0 0,-11-31 0,-20-79 0,41 128 0,-20-73 0,-16-111 0,32 143 0,1 0 0,3 0 0,8-88 0,-6 118 0,1 1 0,1 0 0,1 1 0,0-1 0,1 0 0,0 1 0,1 0 0,12-20 0,-16 31 0,1 0 0,-1 0 0,0 0 0,1 0 0,0 0 0,0 0 0,0 1 0,0-1 0,6-3 0,-6 5 0,-1 0 0,1 0 0,-1 0 0,1 1 0,-1-1 0,1 1 0,0-1 0,-1 1 0,1 0 0,0 0 0,-1 0 0,1 0 0,0 1 0,-1-1 0,5 2 0,4 2 0,1 0 0,-1 1 0,0 0 0,17 11 0,40 33 0,-56-40 0,32 26 0,-2 2 0,-2 3 0,-1 0 0,-2 3 0,-2 1 0,45 73 0,-53-69 0,-1 1 0,-2 1 0,-3 1 0,-2 1 0,-2 0 0,17 93 0,-31-129-195,-1-1 0,0 1 0,-1 0 0,-1 0 0,-1 0 0,-2 17 0,-1-14-6631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8:37.1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1 122 24575,'0'0'0,"0"0"0,0-2 0,6-1 0,16-5 0,17-4 0,19-6 0,11-8 0,2-2 0,-12 3-8191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8:37.4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0 205 24575,'8'6'0,"0"0"0,-1 1 0,0-1 0,7 11 0,-5-8 0,233 271-138,-237-274 126,331 366-667,-324-359 679,-7-6 0,1-1 0,1 0 0,-1 0 0,13 8 0,-19-13 0,1-1 0,0 1 0,-1-1 0,1 0 0,-1 0 0,1 1 0,-1-1 0,1 0 0,0 0 0,-1 0 0,1 1 0,-1-1 0,1 0 0,0 0 0,-1 0 0,1 0 0,0 0 0,-1 0 0,1-1 0,-1 1 0,1 0 0,0 0 0,-1 0 0,2-1 0,-1 0 0,0 0 0,-1 1 0,1-1 0,0 0 0,0 0 0,-1 0 0,1 0 0,0 0 0,-1-1 0,1 1 0,-1 0 0,1-1 0,2-9 115,-1 0 0,0 0 0,0-1 1,-1 1-1,-1-20 0,-2-49-28,-15-99-1,-27-81-763,41 239 544,-44-215-1232,28 146-4686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8:37.9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73 487 24575,'1'5'0,"34"104"0,-10-38 0,46 177 0,-24 7 0,-44-221 0,-4-21 0,-2-14 0,-2-7 0,-4-15 0,1-1 0,-8-34 0,-9-48-187,5 0 0,5 0 0,5-2 0,5-195 0,9 250 187,10-56 0,-10 89 0,0 1 0,2 0 0,0 0 0,1 1 0,1 0 0,11-19 0,-15 31 34,1-1 0,-1 1 0,1 0 0,0 0 1,1 0-1,0 0 0,8-5 0,-12 9-17,0 1 0,-1 0 0,1 0-1,0-1 1,0 1 0,1 1 0,-1-1 0,0 0 0,0 0 0,0 1 0,0 0-1,1-1 1,-1 1 0,0 0 0,1 0 0,-1 0 0,0 0 0,0 0 0,1 1 0,-1-1-1,0 1 1,0-1 0,0 1 0,0 0 0,0 0 0,0 0 0,0 0 0,0 0-1,3 2 1,-2 0-2,1 0 0,-1 1-1,0-1 1,0 0 0,0 1-1,-1 0 1,1 0 0,-1 0-1,4 7 1,-4-3-11,1-1 0,-1 0-1,-1 1 1,1-1 0,0 12 0,-2-3-6,0 0-1,-1 0 1,-1 1 0,-1-1 0,-4 17-1,-3 1 3,-2 1 0,-1-2 0,-1 0 0,-2-1 0,-2 0 0,-22 31 0,13-27 0,-1 0 0,-2-2 0,-1-1 0,-50 41 0,74-69 0,4-3 0,-1 1 0,1 0 0,0 0 0,0 0 0,-6 7 0,9-9 0,-1 0 0,1 0 0,0-1 0,-1 1 0,1 0 0,0 0 0,-1 0 0,1 0 0,0 0 0,0 0 0,0 0 0,0 0 0,0 0 0,0 0 0,0 0 0,0 0 0,0 0 0,1 0 0,-1 0 0,0 0 0,1 0 0,-1 0 0,1 0 0,-1-1 0,1 1 0,-1 0 0,1 0 0,-1 0 0,1-1 0,0 1 0,0 1 0,10 8 0,1 0 0,0 0 0,19 11 0,1 1 0,238 193-2,-164-127-1361,-68-57-5463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8:38.8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548 1036 24575,'-21'2'0,"1"0"0,-1 1 0,0 1 0,-31 11 0,31-9 0,-16 5 0,-106 31 0,5 12 0,130-50 0,0 0 0,0 0 0,0 1 0,1 0 0,-11 11 0,16-15 0,1 0 0,-1 0 0,1 1 0,0-1 0,0 1 0,0-1 0,0 1 0,0 0 0,0-1 0,0 1 0,0 0 0,1-1 0,-1 1 0,1 0 0,-1 0 0,1 0 0,0 0 0,-1 0 0,1 0 0,0-1 0,0 1 0,1 0 0,-1 0 0,0 0 0,1 0 0,-1 0 0,1-1 0,-1 1 0,1 0 0,0 0 0,0-1 0,1 3 0,1 0 0,0 0 0,0 0 0,0-1 0,1 1 0,-1-1 0,1 0 0,0 0 0,-1 0 0,2-1 0,6 5 0,-4-4 0,0-1 0,0 1 0,1-1 0,-1 0 0,0-1 0,11 1 0,-4-1 0,-1-2 0,1 1 0,0-1 0,0-1 0,-1-1 0,1 0 0,15-5 0,-14 2 1,0-1 0,-1 0 0,0-1 0,0-1 0,0 0 0,-1 0 0,-1-2 0,1 1 0,-2-2 0,0 1 0,0-2 0,13-18 0,-12 12-19,-1 0 1,-1 0-1,-1-1 1,0 0-1,-1 0 0,-2-1 1,0 0-1,6-40 0,-9 21-130,-1 1-1,-1-1 0,-3 0 1,-9-56-1,0 38 154,-2 1-1,-28-77 1,20 81-5,-1 1 0,-35-57 0,38 77 0,-2 0 0,-1 2 0,-2 1 0,-34-34 0,58 63 0,-5-5 0,1 0 0,-1 0 0,-1 1 0,1 0 0,-1 0 0,1 0 0,-1 1 0,-8-4 0,14 7 0,0 0 0,-1 0 0,1 0 0,0 0 0,-1 0 0,1-1 0,0 1 0,-1 0 0,1 0 0,-1 0 0,1 0 0,0 0 0,-1 0 0,1 0 0,-1 0 0,1 0 0,0 0 0,-1 1 0,1-1 0,0 0 0,-1 0 0,1 0 0,0 0 0,-1 1 0,1-1 0,0 0 0,-1 0 0,1 1 0,0-1 0,-1 0 0,1 0 0,0 1 0,0-1 0,0 0 0,-1 1 0,1-1 0,0 0 0,0 1 0,0-1 0,0 0 0,-1 1 0,1-1 0,0 1 0,0 2 21,0-1 0,0 1-1,0 0 1,0 0 0,1-1 0,0 4 0,8 26 348,22 57 1,-24-71-380,135 323-1414,14 34 1357,-33 8-133,-120-373 188,4 16 5,-2 0 0,0 0 0,1 33 0,-7-47-82,-1-8 293,0-5 913,2 0-1096,0 0 1,0 0 0,0 0 0,0 0-1,0 0 1,0 0 0,0 1-1,0-1 1,0 0 0,0 0 0,1 0-1,-1 0 1,0 1 0,1-1 0,-1 0-1,0 0 1,1 1 0,-1-1 0,1 0-1,0 0 1,-1 1 0,2-2-1,15-13-21,4 0 0,1 2 0,0 0 0,46-19 0,75-17 0,-87 32 0,70-32 0,-116 44 0,1-1 0,-1 0 0,0-1 0,-1 0 0,1 0 0,-2-1 0,1 0 0,-1-1 0,0 0 0,11-16 0,-16 20 0,0 0 0,0 0 0,-1 0 0,1-1 0,-1 1 0,0-1 0,-1 1 0,1-1 0,-1 0 0,0 0 0,-1 0 0,1 0 0,-1 0 0,-1 1 0,1-1 0,-1 0 0,0 0 0,0 0 0,0 0 0,-1 1 0,0-1 0,-5-10 0,3 9 0,-1 0 0,1 0 0,-1 0 0,-1 1 0,1 0 0,-1 0 0,0 0 0,-1 1 0,1 0 0,-1 0 0,-13-6 0,11 6 0,-1 1 0,0 0 0,0 0 0,0 2 0,-1-1 0,1 1 0,0 0 0,-21 0 0,21 2 0,1 1 0,0 0 0,0 0 0,-1 1 0,1 0 0,0 0 0,1 1 0,-1 0 0,0 1 0,-9 5 0,12-5 0,0 0 0,0 1 0,0-1 0,1 1 0,-1 0 0,1 1 0,1-1 0,-1 1 0,1 0 0,0 0 0,0 0 0,0 0 0,-4 14 0,6-14 6,0-1 0,1 1 0,0 0 0,0 0 0,0 0 0,1 0 0,0 0 0,0 0 0,0 0 0,1 0 0,0 0 0,0 0 0,0-1 0,1 1 0,0 0 0,0-1 0,0 1 0,1-1 0,5 9 0,-1-4-171,0-1 0,1 1 0,0-1 0,1-1 0,-1 0 0,2 0 0,-1 0 0,17 9 0,22 9-6661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8:39.1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24575,'0'0'0,"0"3"0,3 10 0,11 23 0,16 33 0,15 34 0,10 27 0,3 20-2010,-2 7 2010,-6-7 0,-11-10 0,-11-12 0,-8-19-9,-9-21 9,-6-24 0,-5-23 0,-1-19-6172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46:22.7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24575,'0'6'0,"1"0"0,-1 0 0,4 10 0,-1 2 0,46 272 0,5 33 0,-52-316 0,3-15 0,21-70 0,117-310-1783,-104 301-4625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8:39.5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0 580 24575,'0'0'0,"0"-2"0,8-3 0,17-6 0,25-4 0,29-4 0,29-6 0,7 0 0,-16 5-8191</inkml:trace>
  <inkml:trace contextRef="#ctx0" brushRef="#br0" timeOffset="1">1753 29 24575,'0'0'0,"2"-2"0,5-2 0,15-2 0,26 1 0,21 0 0,11 3 0,-1 0 0,-9 1 0,-16 0-8191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8:39.8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1 100 24575,'0'0'0,"0"-2"0,11-2 0,26-3 0,37-4 0,45-6 0,68-12 0,3-1-8191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8:41.1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24575,'0'6'0,"19"329"-175,-10-252-1,3 0 0,4 0 0,4-2 1,55 145-1,5-53 177,-57-131-9,55 75 0,-65-101 3,1 0-1,0-1 1,1 0-1,1-2 1,0 0 0,1 0-1,0-2 1,20 11 0,-26-17 3,0 0 0,0 0 1,0-1-1,0-1 1,1 0-1,0 0 0,-1-1 1,1-1-1,0 0 0,0 0 1,0-1-1,0-1 1,0 0-1,0-1 0,14-3 1,-15 1 38,0 0 1,0-1-1,-1 0 0,0-1 1,0 0-1,0 0 1,-1-1-1,0 0 0,0-1 1,-1 0-1,0-1 1,0 1-1,-1-1 0,8-13 1,0-3 30,-2 1 1,0-2 0,-2 0-1,15-48 1,-7-1-239,-2 0-1,-4-1 0,6-137 1,-18 88-454,-23-193 0,12 245-5398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8:41.6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0 167 24575,'4'13'0,"28"97"0,-5 0 0,18 175 0,-44-277 0,2 8 0,-2 0 0,0 17 0,-1-32 0,0-1 0,0 1 0,0 0 0,0-1 0,-1 1 0,1 0 0,0-1 0,0 1 0,0 0 0,-1-1 0,1 1 0,0-1 0,0 1 0,-1 0 0,1-1 0,-1 0 0,1 0 0,0 0 0,-1 0 0,1-1 0,0 1 0,-1 0 0,1 0 0,0 0 0,-1 0 0,1-1 0,0 1 0,0 0 0,-1 0 0,1-1 0,0 1 0,0 0 0,0-1 0,-1 1 0,1 0 0,0 0 0,0-1 0,0 1 0,0 0 0,0-1 0,0 1 0,0 0 0,0-1 0,-6-15 0,1 1 0,1 0 0,-2-20 0,5 30 0,-9-49 0,3-1 0,1-102 0,7 128 0,1 1 0,1 0 0,2 0 0,1 0 0,1 0 0,1 1 0,17-38 0,-19 53 0,1 0 0,-1 1 0,2 0 0,0 0 0,0 0 0,1 1 0,0 1 0,1-1 0,13-9 0,-17 15 0,-1 1 0,0-1 0,1 1 0,0 0 0,-1 1 0,1-1 0,0 1 0,1 0 0,-1 1 0,0-1 0,0 1 0,1 1 0,-1-1 0,0 1 0,1 0 0,-1 0 0,1 1 0,-1 0 0,0 0 0,0 1 0,8 2 0,-11-3 0,0 0 0,1 1 0,-1-1 0,0 1 0,0 0 0,-1 0 0,1 0 0,0 0 0,-1 1 0,1-1 0,-1 1 0,0-1 0,0 1 0,3 3 0,-4-3 0,0 0 0,0-1 0,0 1 0,0 0 0,0 0 0,-1 0 0,1 0 0,-1 0 0,0 0 0,0 0 0,0 0 0,0-1 0,0 1 0,-1 0 0,1 0 0,-1 0 0,-1 3 0,-1 3 0,-1 0 0,0 0 0,-1-1 0,0 0 0,0 1 0,-1-2 0,-6 8 0,-51 47 0,14-21 0,-1-2 0,-85 48 0,129-83 0,1-2 0,1 1 0,-1 0 0,1 0 0,0 0 0,-4 4 0,7-6 0,1-1 0,0 0 0,-1 1 0,1-1 0,0 1 0,-1-1 0,1 0 0,0 1 0,0-1 0,-1 1 0,1-1 0,0 1 0,0-1 0,0 1 0,0-1 0,0 1 0,0-1 0,0 1 0,0-1 0,0 1 0,0-1 0,0 2 0,0-1 0,1 0 0,-1 0 0,1-1 0,0 1 0,-1 0 0,1 0 0,0 0 0,-1-1 0,1 1 0,0 0 0,0-1 0,1 2 0,13 6 0,0 0 0,1 0 0,0-2 0,32 9 0,-19-6 0,94 27 0,62 23 0,-164-51-1365,-7-2-5461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8:42.2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188 0 24575,'-2'1'0,"1"-1"0,0 1 0,0 0 0,0 0 0,0 0 0,0 0 0,0 0 0,-2 1 0,1 0 0,-110 95 0,53-49 0,59-48 0,0 0 0,0 0 0,-1 0 0,1 1 0,0-1 0,0 0 0,0 0 0,0 0 0,0 0 0,0 0 0,0 0 0,-1 0 0,1 1 0,0-1 0,0 0 0,0 0 0,0 0 0,0 0 0,0 0 0,0 0 0,0 1 0,0-1 0,0 0 0,0 0 0,0 0 0,0 0 0,0 1 0,0-1 0,0 0 0,0 0 0,0 0 0,0 0 0,0 0 0,0 1 0,0-1 0,0 0 0,0 0 0,0 0 0,0 0 0,0 0 0,0 1 0,0-1 0,0 0 0,0 0 0,1 0 0,-1 0 0,0 0 0,0 0 0,0 1 0,0-1 0,0 0 0,0 0 0,1 0 0,-1 0 0,0 0 0,0 0 0,0 0 0,0 0 0,1 0 0,12 3 0,-8-2 0,12 3 0,84 19 0,-81-17 0,0 1 0,-1 1 0,19 10 0,-34-16 0,-1 0 0,1 0 0,0 1 0,-1-1 0,0 1 0,5 5 0,-6-7 0,-1 1 0,0 0 0,0-1 0,0 1 0,0 0 0,0-1 0,-1 1 0,1 0 0,0 0 0,-1 0 0,1 0 0,-1 0 0,0 0 0,0-1 0,0 1 0,0 4 0,0-5 0,0 1 0,0-1 0,1 0 0,-1 1 0,0-1 0,1 0 0,-1 1 0,1-1 0,-1 0 0,1 1 0,-1-1 0,1 0 0,0 0 0,0 0 0,0 0 0,0 0 0,0 0 0,0 0 0,0 0 0,0 0 0,0 0 0,0 0 0,2 0 0,5 4 0,0-1 0,14 5 0,-10-4 0,75 33-682,134 80-1,-188-96-6143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8:42.6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14 24575,'0'0'0,"2"-1"0,9-3 0,17 0 0,15 0 0,14 3 0,9 3 0,6 2 0,0 3 0,-4 2 0,-15-2-8191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8:42.9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0 126 24575,'0'0'0,"5"0"0,19-1 0,37-3 0,49-5 0,45-9 0,27-11-2864,-3-5 2864,-33 3-5327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8:43.4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294 0 24575,'-5'4'0,"3"-1"0,1 0 0,-1 0 0,1 0 0,0 0 0,0 0 0,1 0 0,-1 0 0,0 0 0,1 1 0,0 4 0,-1 15 0,2 1 0,1-1 0,8 40 0,14 56 0,13 32-375,7 13-949,59 246 698,-85-317 650,-4 0 0,3 140 0,-18-185-22,-1 0 0,-3 0 0,-2-1 0,-22 82 0,17-91-24,-2 0 0,-1-1-1,-2-1 1,-2 0-1,-45 65 1,37-66-145,-2 0 0,-1-2 0,-37 30 1,41-40 236,-2-2 0,0-1 1,-1-2-1,-48 24 0,69-39 544,7-3-501,-1 0 0,1 1 0,0-1 1,0 1-1,0-1 0,0 1 0,0 0 0,0-1 0,-2 3 1,3-3-101,0 0 1,0 0 0,0 0 0,0 0 0,0 1 0,0-1 0,0 0 0,0 0-1,0 0 1,0 0 0,0 1 0,0-1 0,0 0 0,0 0 0,0 0 0,0 0-1,0 0 1,0 1 0,0-1 0,0 0 0,0 0 0,0 0 0,0 0 0,0 0-1,0 1 1,0-1 0,1 0 0,-1 0 0,0 0 0,0 0 0,9 6 299,68 33-433,-2 3 0,-2 4 0,-2 2-1,86 76 1,-116-86-93,-2 2-1,-1 1 1,-2 2-1,-2 1 1,-2 2-1,-2 1 1,42 90-1,-48-76 214,-2 1 0,-3 0 0,-3 1 0,9 75 0,3 260 0,-27-330 1,2 78-18,13-3-157,-12-121 16,1-1 0,1-1 0,1 1 1,1-1-1,16 30 0,7 0-4383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9:26.7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17 304 24575,'-2'0'0,"-10"0"0,9-1 0,7 0 0,9-2 0,26-2 0,-22 4 0,311-28-533,125-14-1072,-2-23 314,-319 39 996,-92 16 325,45-17-1,-75 24 300,1 0-1,-1-1 1,14-9-1,-22 13-341,-1-1 0,1 1 0,0 0 0,-1 0 0,1-1 0,-1 1 0,1-1 0,-1 1 0,0-1 0,1 0 0,-1 1 0,0-1 0,0 0 1,0 0-1,-1 0 0,1 0 0,0 0 0,-1 0 0,1 0 0,-1 0 0,0 0 0,1 0 0,-1 0 0,0 0 0,-1-3 0,-3-8-5490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9:27.0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84 24575,'0'0'0,"0"0"0,0 0 0,1 0 0,10 0 0,20 0 0,29-2 0,37-1 0,37-4 0,34-4-1764,28-4 1764,21 0-2465,13 1 2465,27 4 0,-30 4-3962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46:23.4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0 363 24575,'8'9'0,"-1"-1"0,0 1 0,-1 1 0,0-1 0,7 13 0,19 54 0,-31-74 0,19 53 0,19 82 0,-32-102 0,-1 0 0,-2 1 0,0 60 0,-5-78 0,0-17 0,1-3 0,-1-11 0,2-62 0,14-105 0,25-75 0,-36 231 0,20-98 0,-18 100 0,0 1 0,1 0 0,15-29 0,-20 46 0,1 0 0,-1 0 0,1 0 0,0 0 0,0 0 0,0 1 0,0-1 0,7-5 0,-7 8 0,-1-1 0,0 1 0,1 0 0,-1 0 0,1 0 0,-1 0 0,1 0 0,-1 1 0,1-1 0,0 1 0,-1 0 0,1-1 0,0 1 0,-1 0 0,1 1 0,5 0 0,0 1 0,1 0 0,0 1 0,-1 1 0,1-1 0,-1 1 0,11 7 0,45 35 0,-36-23 0,-1 2 0,26 30 0,43 61 0,-93-112 0,-3-4 0,0 0 0,0 0 0,0 0 0,0 0 0,0 0 0,0 0 0,0 0 0,0 1 0,0-1 0,0 0 0,1 0 0,-1 0 0,0 0 0,0 0 0,0 0 0,0 0 0,0 0 0,0 0 0,1 0 0,-1 0 0,0 0 0,0 0 0,0 0 0,0 0 0,0 0 0,1 0 0,-1 0 0,0 0 0,0 0 0,0 0 0,0 0 0,0 0 0,1 0 0,-1 0 0,0 0 0,0 0 0,0 0 0,0 0 0,0 0 0,0 0 0,1 0 0,-1 0 0,0-1 0,0 1 0,0 0 0,0 0 0,0 0 0,0 0 0,0 0 0,5-10 0,-3 5 0,44-90 0,15-29 0,-50 104 0,1 2 0,1 0 0,1 0 0,18-19 0,-27 33 0,-1-1 0,1 1 0,0 0 0,0 1 0,0-1 0,1 1 0,9-5 0,-12 7 0,0 0 0,0 1 0,0-1 0,1 0 0,-1 1 0,0 0 0,0 0 0,0 0 0,0 0 0,0 0 0,1 1 0,-1-1 0,0 1 0,0 0 0,0 0 0,0 0 0,3 2 0,2 1 0,-1 0 0,0 1 0,-1 0 0,1 0 0,-1 0 0,0 1 0,0 0 0,-1 0 0,9 13 0,-2 1 0,-1 0 0,13 31 0,-5-2-83,24 95 0,-2 57-392,-2-9-866,-27-143-4868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9:57.9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332 1614 24575,'-24'-56'0,"-19"-64"0,28 75 0,-128-430-832,106 319 417,-18-178-1,55 333 416,-13-142 125,12 113-84,1 0 0,7-49-1,-6 70-40,1 0 0,0 0 0,1 0 0,0 0 0,0 1 0,1-1 0,7-11 0,-8 15 0,0 0 0,1 1 0,-1 0 0,1 0 0,0 0 0,1 0 0,-1 1 0,0-1 0,1 1 0,0 0 0,0 1 0,0-1 0,6-2 0,-2 3 42,0 0 0,1 0-1,-1 1 1,0 0 0,0 0-1,1 1 1,-1 0 0,0 1-1,1 0 1,-1 1 0,0-1-1,0 2 1,0-1-1,0 1 1,0 1 0,15 8-1,-14-6 10,0-1-1,-1 2 1,0-1 0,0 1-1,0 1 1,-1-1-1,0 2 1,0-1-1,-1 1 1,0 0 0,-1 0-1,0 1 1,8 18-1,-11-20-50,0 1 0,-1-1 0,0 1 0,-1-1 0,0 1 0,0 0 0,0-1 0,-3 17 0,1-11 0,-2-1 0,1 0 0,-2 0 0,0 0 0,-7 14 0,-2 1 0,-2-1 0,-2-1 0,0 0 0,-25 29 0,12-19-341,-1-1 0,-2-2-1,-71 56 1,92-80-6485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9:58.5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390 107 24575,'0'0'0,"-1"-2"0,1-1 0,-1 1 0,0-1 0,0 1 0,-1 0 0,1 0 0,0-1 0,-1 1 0,0 0 0,-2-2 0,0-2 0,-2 0 0,0-1 0,0 1 0,0 1 0,0-1 0,-1 1 0,0 0 0,0 0 0,-1 1 0,1 0 0,-1 1 0,0-1 0,0 1 0,0 1 0,0 0 0,0 0 0,-12-1 0,11 2 0,0 1 0,0-1 0,0 2 0,0 0 0,0 0 0,0 0 0,0 1 0,1 0 0,-1 1 0,0 0 0,1 1 0,0-1 0,0 1 0,0 1 0,-9 6 0,9-4 0,0 0 0,0 0 0,1 1 0,1 0 0,-1 0 0,1 0 0,0 1 0,1 0 0,0 0 0,-5 14 0,7-17 0,1 0 0,0 0 0,1 0 0,-1 0 0,1 0 0,1 0 0,-1 0 0,1 0 0,0 1 0,0-1 0,0 0 0,1 0 0,0 0 0,1 0 0,-1 0 0,1 0 0,0 0 0,5 10 0,-5-14 0,-1 0 0,1 0 0,-1 0 0,1 0 0,0 0 0,-1-1 0,1 1 0,0-1 0,0 1 0,0-1 0,3 2 0,1 0 0,1-1 0,10 4 0,-11-5 0,0 1 0,0 0 0,0 0 0,8 6 0,-6-3 0,-1 0 0,0 1 0,-1 0 0,0 1 0,0-1 0,0 1 0,6 10 0,30 56 0,-39-68 0,37 78-455,-3 2 0,29 103 0,-65-183-6371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9:58.8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24575,'2'0'0,"0"1"0,-1-1 0,1 0 0,0 1 0,-1-1 0,1 1 0,-1-1 0,1 1 0,-1 0 0,1 0 0,-1-1 0,1 1 0,-1 0 0,0 0 0,1 1 0,-1-1 0,0 0 0,0 0 0,0 1 0,0-1 0,0 0 0,1 3 0,0 0 0,0-1 0,-1 1 0,1 0 0,-1-1 0,0 1 0,0 0 0,-1 0 0,1 6 0,-1 10 0,-2 1 0,-1-1 0,0 0 0,-9 30 0,4-23 0,-4 41 0,11-65 0,1 0 0,0 0 0,-1 0 0,1 1 0,0-1 0,1 0 0,-1 0 0,1 0 0,-1 0 0,1 0 0,0 1 0,0-1 0,0-1 0,0 1 0,1 0 0,-1 0 0,1 0 0,0-1 0,0 1 0,0-1 0,0 1 0,0-1 0,4 3 0,3 1 0,0 0 0,0 0 0,1-1 0,-1-1 0,1 1 0,1-2 0,-1 1 0,0-1 0,16 2 0,-2-2 0,-1-1 0,1 0 0,34-4 0,-4-4-682,100-24-1,-61 5-6143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9:59.2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61 24575,'0'0'0,"0"0"0,3-2 0,7-1 0,13-3 0,10-1 0,9 0 0,6 0 0,5-2 0,-4-1 0,-10 1-8191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9:59.6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24575,'0'0'0,"3"3"0,13 4 0,20 6 0,24 2 0,29 1 0,29-7 0,15-7-1014,-8-6 1014,-26-2-7177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9:59.9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900 67 24575,'0'-1'0,"0"0"0,-1 0 0,1 0 0,0 0 0,0 0 0,-1 0 0,1 1 0,-1-1 0,1 0 0,-1 0 0,1 0 0,-1 0 0,0 1 0,1-1 0,-1 0 0,0 1 0,1-1 0,-1 0 0,0 1 0,0-1 0,-1 0 0,-21-9 0,20 9 0,-20-7 0,-2 1 0,1 2 0,-36-5 0,-80 3 0,78 8 0,-114 17 0,135-11 0,0 2 0,1 2 0,-68 28 0,91-31 0,0 1 0,-18 10 0,31-16 0,0 0 0,0 0 0,0 0 0,0 1 0,0 0 0,1-1 0,0 1 0,-1 0 0,1 1 0,1-1 0,-1 0 0,-3 9 0,5-10 0,1 0 0,-1 0 0,1 0 0,-1 0 0,1 0 0,0 0 0,0 0 0,0 1 0,1-1 0,-1 0 0,1 0 0,-1 0 0,1 0 0,0 0 0,0-1 0,1 1 0,-1 0 0,1 0 0,1 3 0,3 2 0,0-1 0,1 1 0,-1-1 0,15 12 0,-1-4 0,0 0 0,34 18 0,50 18 0,-57-28 0,52 31 0,-91-49 0,-1 1 0,1-1 0,-1 1 0,0 1 0,0 0 0,-1 0 0,9 12 0,-12-14 0,0 0 0,-1 0 0,1 0 0,-1 1 0,0-1 0,0 1 0,-1 0 0,1 0 0,-1-1 0,-1 1 0,1 0 0,-1 12 0,-2-3 0,-1-1 0,0 1 0,0 0 0,-2-1 0,0 0 0,0 0 0,-1 0 0,-1-1 0,-10 16 0,-13 14 0,-43 50 0,58-75 0,1-2 0,-28 36 0,38-45 0,-1 1 0,1-1 0,0 1 0,1-1 0,-5 14 0,7-18 0,0 0 0,1 0 0,-1 1 0,1-1 0,0 0 0,0 0 0,0 0 0,0 1 0,0-1 0,1 0 0,0 0 0,-1 0 0,1 0 0,2 4 0,-2-4 0,2 1 0,-1 0 0,0-1 0,1 1 0,-1-1 0,1 0 0,0 0 0,0 0 0,5 4 0,5 1 0,0 0 0,0-1 0,1-1 0,28 10 0,5-1 24,1-2 0,0-3 0,1-1 0,57 1 0,-8-6-767,107-10 1,-134 0-6084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0:00.3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24575,'0'1'0,"0"0"0,0 0 0,0 0 0,1 0 0,-1 0 0,0 0 0,1 0 0,-1 0 0,1 0 0,-1 0 0,1 0 0,0 1 0,4 5 0,99 182 0,-8-13 0,-44-75 0,115 200 0,-156-282-273,1-1 0,1-1 0,0 0 0,22 20 0,-17-22-6553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0:00.7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119 0 24575,'4'98'0,"-21"174"0,-14 0 0,23-208 0,-28 192 125,12-88-1615,17-119-5336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0:01.5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248 1 24575,'-6'0'0,"0"1"0,0 1 0,0-1 0,0 1 0,1 1 0,-1-1 0,0 1 0,1-1 0,-9 7 0,7-4 0,-20 11 0,-26 20 0,42-28 0,1 1 0,1 0 0,-1 0 0,2 1 0,-11 14 0,15-17 0,0 1 0,0-1 0,1 1 0,0 0 0,1 0 0,0 0 0,0 0 0,1 0 0,-1 1 0,2-1 0,-1 0 0,1 1 0,1-1 0,-1 0 0,5 16 0,-4-16 0,1 0 0,1 0 0,-1 0 0,2 0 0,-1 0 0,1-1 0,0 1 0,0-1 0,1 0 0,0 0 0,0-1 0,1 1 0,0-1 0,0 0 0,11 7 0,-10-8 0,1-1 0,-1 0 0,1-1 0,0 0 0,0 0 0,0-1 0,15 3 0,1-2 0,33-1 0,-41-3 0,0 2 0,0 0 0,0 0 0,0 2 0,0 0 0,15 5 0,-18-3 0,0 2 0,0-1 0,-1 1 0,0 1 0,11 9 0,52 50 0,-57-50 0,-12-12-170,-1 0-1,1 0 0,0-1 1,1 0-1,-1 0 0,1 0 1,11 4-1,1-3-6655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0:01.9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0,0 4 0,1 3 0,3 8 0,2 7 0,1 5 0,2 5 0,0 8 0,1 5 0,-1 3 0,1 0 0,0-3 0,-2-9 0,-2-11-8191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46:27.9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707 1 24575,'-2'3'0,"-34"97"0,22-56 0,-129 454-297,-10 31-293,-7-110 590,59-162 0,27-43-1218,51-135-4868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46:24.4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350 1 24575,'-1'0'0,"0"1"0,0-1 0,0 1 0,0 0 0,0-1 0,0 1 0,0 0 0,0 0 0,0 0 0,0-1 0,0 1 0,0 0 0,-1 2 0,-1 1 0,-66 82 0,10-13 0,37-47 0,-15 18 0,1 0 0,-38 64 0,69-98 0,0 1 0,0-1 0,1 0 0,0 1 0,1 0 0,-4 18 0,6-21 0,1 0 0,0 0 0,0 1 0,0-1 0,1 0 0,0 0 0,0 0 0,1 0 0,0-1 0,4 9 0,0-3 0,0 0 0,1 0 0,1 0 0,0-1 0,1 0 0,0-1 0,1 0 0,0-1 0,1 1 0,0-2 0,19 14 0,-28-22 0,-1 0 0,1-1 0,-1 1 0,1 0 0,0 0 0,0-1 0,-1 1 0,1-1 0,0 0 0,0 1 0,-1-1 0,4 0 0,-4 0 0,0 0 0,0-1 0,0 1 0,-1 0 0,1 0 0,0-1 0,0 1 0,0-1 0,-1 1 0,1-1 0,0 1 0,0-1 0,-1 1 0,1-1 0,0 0 0,-1 1 0,1-1 0,-1 0 0,1 1 0,-1-1 0,1 0 0,-1 0 0,0 0 0,1 0 0,-1 1 0,1-3 0,0-1 0,-1 0 0,1 0 0,0-1 0,-1 1 0,0 0 0,0-1 0,0 1 0,-1-1 0,-1-5 0,-2-6 0,-7-18 0,9 30 0,-38-98 0,-17-48 0,52 131 0,0-1 0,1 0 0,1 0 0,0 0 0,2-37 0,1 47 0,1 0 0,1-1 0,0 1 0,0 0 0,1 0 0,6-13 0,-6 16 0,0 1 0,1-1 0,-1 1 0,1 0 0,1 0 0,-1 1 0,1 0 0,0-1 0,1 1 0,5-4 0,-1 2 0,1 1 0,-1 1 0,1 0 0,0 0 0,0 1 0,0 0 0,1 1 0,-1 1 0,1-1 0,0 2 0,19-1 0,-8 2 0,1 1 0,-1 1 0,0 1 0,45 12 0,-40-7 0,-1 2 0,0 1 0,0 1 0,-1 1 0,0 1 0,-1 1 0,-1 2 0,23 20 0,-27-20 0,-2 1 0,-1 1 0,0 0 0,-1 1 0,-1 1 0,-1 1 0,-1 0 0,-1 0 0,14 37 0,-10-13 0,-3 0 0,-1 1 0,-3 0 0,6 82 0,-14-105 0,-1-21 0,0-6 0,2-25 0,2 1 0,1-1 0,12-36 0,-10 35 0,69-224 0,-64 221 0,1 0 0,2 2 0,1-1 0,2 2 0,36-48 0,-47 68 0,1 1 0,-1 0 0,2 1 0,14-11 0,-20 16 0,1-1 0,0 1 0,-1 0 0,1 1 0,0-1 0,0 1 0,1 0 0,-1 0 0,0 0 0,0 0 0,0 1 0,1-1 0,-1 1 0,8 1 0,-5 1 0,0-1 0,0 1 0,0 1 0,0-1 0,0 1 0,0 1 0,-1-1 0,0 1 0,1 0 0,5 6 0,8 7 0,26 30 0,-42-43 0,50 58-455,-3 3 0,47 77 0,-63-88-6371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0:02.3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140 430 24575,'2'5'0,"12"23"0,17 57 0,-23-62 0,8 31 0,-1 0 0,10 76 0,-20-89 0,-2 0 0,-2-1 0,-8 82 0,5-104 0,-1-1 0,-1 0 0,-8 25 0,9-36 0,0 0 0,0 0 0,0 0 0,0 0 0,-6 5 0,7-8 0,0 0 0,-1-1 0,0 1 0,1-1 0,-1 0 0,0 0 0,0 0 0,0 0 0,0 0 0,-5 1 0,6-2 0,-1 0 0,1-1 0,0 1 0,0-1 0,-1 0 0,1 1 0,0-1 0,0 0 0,-1 0 0,1-1 0,0 1 0,-1 0 0,1-1 0,0 0 0,0 1 0,0-1 0,0 0 0,0 0 0,0 0 0,0 0 0,0 0 0,0-1 0,0 1 0,-3-4 0,2 2 0,0-1 0,0 0 0,0 0 0,0 0 0,1 0 0,0 0 0,-1 0 0,2-1 0,-1 1 0,0-1 0,0-6 0,0-2 17,0 0 1,1 0-1,1 0 0,0 0 0,3-20 1,17-63-1487,-3 33-5357</inkml:trace>
  <inkml:trace contextRef="#ctx0" brushRef="#br0" timeOffset="1">65 0 24575,'0'0'0,"0"0"0,-2 0 0,-1 2 0,-5 1 0,-1 3 0,-5 0 0,-1-1 0,2-2-8191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0:02.7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24575,'0'0'0,"1"0"0,9 0 0,16 0 0,9 0 0,-1 0-8191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0:03.0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 1 24575,'-2'123'0,"2"83"0,2-159 0,3-1 0,2 1 0,17 62 0,-17-87 0,1-1 0,0 0 0,18 31 0,-18-39 0,1-1 0,0 0 0,0 0 0,1-1 0,0 0 0,14 11 0,-16-16-80,1 0 0,-1-1-1,1 0 1,0 0 0,0-1-1,0 0 1,0-1 0,1 0-1,0 0 1,-1-1 0,1-1 0,0 1-1,0-1 1,0-1 0,0 0-1,16-2 1,24-7-6746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0:03.4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 24575,'0'0'0,"3"0"0,7 0 0,14 0 0,16 0 0,17 0 0,9-2 0,1 1 0,-4-1 0,-9 0 0,-15 1-8191</inkml:trace>
  <inkml:trace contextRef="#ctx0" brushRef="#br0" timeOffset="1">84 392 24575,'0'0'0,"0"0"0,2 2 0,3 0 0,10-2 0,17-5 0,16-4 0,1 0-8191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0:03.8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125 0 24575,'0'0'0,"0"0"0,0 2 0,0 5 0,-1 11 0,-3 18 0,-2 24 0,-3 23 0,-3 17 0,-3 14 0,-2 12-835,-1 1 835,0-10 0,4-22 0,4-25-7356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0:04.2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1 589 24575,'5'1'0,"-1"-1"0,1 1 0,0 0 0,-1 0 0,1 0 0,-1 1 0,8 3 0,29 18 0,-37-20 0,4 2 0,-1 0 0,1 1 0,-1 0 0,0 1 0,0 0 0,-1 0 0,0 0 0,0 1 0,-1-1 0,0 1 0,4 9 0,-2 0 0,0 1 0,-1 0 0,-1 0 0,5 29 0,-10-43-85,1-1 0,0 1-1,0 0 1,0-1 0,0 1-1,1 0 1,-1-1 0,1 0-1,0 1 1,0-1 0,0 0-1,1 0 1,-1 0 0,1 0-1,4 3 1,3 3-6741</inkml:trace>
  <inkml:trace contextRef="#ctx0" brushRef="#br0" timeOffset="1">320 0 24575,'0'0'0,"1"0"0,11 2 0,11 2 0,1 0-8191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0:04.5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55 141 24575,'-11'1'0,"10"0"0,-1-1 0,1 1 0,-1 0 0,1 0 0,0 0 0,-1 0 0,1 0 0,0 0 0,0 0 0,0 1 0,0-1 0,0 0 0,0 0 0,0 1 0,0-1 0,0 1 0,1-1 0,-1 1 0,0 1 0,-2 6 0,0 0 0,-1 10 0,4-18 0,-5 26 0,2 1 0,1 0 0,1-1 0,5 54 0,3-27 0,22 80 0,11-3 0,-33-113 0,1-1 0,0 0 0,2 0 0,0-1 0,13 17 0,-19-28 0,0 0 0,0-1 0,0 0 0,1 0 0,0 0 0,0 0 0,0-1 0,0 0 0,0 0 0,1 0 0,-1-1 0,1 0 0,0 0 0,8 2 0,-7-3 0,1 0 0,-1-1 0,1 0 0,0 0 0,-1-1 0,1 0 0,0 0 0,-1-1 0,1 0 0,-1 0 0,8-3 0,11-8-341,0 0 0,-1-1-1,33-26 1,-1-4-6485</inkml:trace>
  <inkml:trace contextRef="#ctx0" brushRef="#br0" timeOffset="1">224 1 24575,'-3'0'0,"-8"0"0,-8 0 0,-4 0 0,-1 0 0,3 0 0,6 0 0,8 0 0,8 0 0,11 0 0,11 0 0,15 0 0,10 0 0,-3 0-8191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0:04.9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 24575,'0'0'0,"5"0"0,11 0 0,17 0 0,17-1 0,12-2 0,-1 1 0,-9 1-8191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0:05.3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24575,'0'0'0,"0"5"0,2 14 0,1 18 0,5 19 0,3 18 0,3 19 0,1 52 0,-2 1-8191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0:05.7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283 842 24575,'0'5'0,"0"-1"0,1 0 0,0 1 0,0-1 0,2 6 0,2 7 0,6 40 0,-2-1 0,-2 1 0,-3 0 0,-3 0 0,-2 1 0,-2-1 0,-3 0 0,-15 63 0,12-84 0,-1 0 0,-2-1 0,-20 43 0,24-62 0,-1 0 0,0-1 0,0 0 0,-2 0 0,0-2 0,0 1 0,-1-1 0,-28 22 0,34-31 0,1 0 0,-1 0 0,0-1 0,0 0 0,-13 5 0,17-8 0,0 1 0,1-1 0,-1 1 0,0-1 0,0 0 0,0 0 0,0 0 0,1 0 0,-1 0 0,0 0 0,0 0 0,0-1 0,0 1 0,1 0 0,-1-1 0,0 0 0,0 1 0,1-1 0,-1 0 0,0 0 0,1 0 0,-1 0 0,1 0 0,-1-1 0,-1-1 0,1 0 0,0 0 0,0 0 0,0 0 0,1 0 0,0 0 0,-1 0 0,1 0 0,0 0 0,0-1 0,1 1 0,-1-7 0,0 0 0,1 0 0,1 0 0,1-11 0,2-3 0,2 0 0,0 0 0,16-38 0,41-66 0,56-60-1725,-63 114-4741</inkml:trace>
  <inkml:trace contextRef="#ctx0" brushRef="#br0" timeOffset="1">209 1 24575,'0'0'0,"3"3"0,6 11 0,4 10 0,1 2-8191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46:31.7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58 154 24575,'0'-14'0,"1"10"0,-1 0 0,1 0 0,0 0 0,0-1 0,0 1 0,1 0 0,0 0 0,-1 1 0,1-1 0,1 0 0,-1 0 0,0 1 0,1 0 0,0-1 0,0 1 0,0 0 0,0 0 0,7-4 0,2-2 0,1 1 0,-1 1 0,1 0 0,17-6 0,-20 9 0,0 0 0,1 0 0,-1 1 0,1 1 0,21-3 0,-27 5 0,0 0 0,0 1 0,0-1 0,1 1 0,-1 0 0,0 0 0,0 0 0,-1 1 0,1-1 0,0 1 0,0 1 0,-1-1 0,1 1 0,-1-1 0,4 5 0,0 0 0,0 0 0,-1 1 0,0 0 0,0 1 0,-1-1 0,0 1 0,0 0 0,-1 1 0,-1-1 0,1 1 0,4 17 0,-6-14 0,1 0 0,-2 0 0,0 0 0,-1 0 0,0 0 0,-1 0 0,0 1 0,-1-1 0,-3 15 0,0-13 0,-1-1 0,0 0 0,-1 0 0,0-1 0,-1 1 0,0-2 0,-1 1 0,-1-1 0,0 0 0,-12 12 0,-16 13 0,-61 48 0,95-82 0,-136 103 0,79-61 0,52-37 0,8-8 0,0 0 0,0 0 0,0 0 0,0 0 0,0 0 0,0 0 0,0 0 0,0 0 0,0 1 0,-1-1 0,1 0 0,0 0 0,0 0 0,0 0 0,0 0 0,0 0 0,0 0 0,0 0 0,0 0 0,0 1 0,0-1 0,0 0 0,0 0 0,0 0 0,1 0 0,-1 0 0,0 0 0,0 0 0,0 0 0,0 0 0,0 1 0,0-1 0,0 0 0,0 0 0,0 0 0,0 0 0,0 0 0,0 0 0,0 0 0,0 0 0,0 0 0,1 0 0,-1 0 0,2 1 0,0-1 0,0 0 0,0 0 0,0 0 0,0 0 0,0 0 0,2-1 0,307-61 0,-234 44 0,184-45-1365,-199 48-5461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9:07.8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189 203 24575,'-1'18'0,"0"-1"0,-8 31 0,-1 11 0,5-4 0,3 1 0,2-1 0,12 85 0,-8-117 0,0-1 0,2 0 0,14 37 0,-14-44 0,1-1 0,1 0 0,0 0 0,1-1 0,0 0 0,13 13 0,-6-9 0,0-1 0,33 23 0,-39-32 0,1 0 0,-1 0 0,2-1 0,-1-1 0,1 0 0,19 5 0,-26-9 0,0 1 0,1-2 0,-1 1 0,1-1 0,-1 0 0,1 0 0,-1 0 0,1-1 0,-1 0 0,0 0 0,1 0 0,7-4 0,-6 2 0,-1 0 0,1-1 0,-1 0 0,0 0 0,0 0 0,0-1 0,-1 0 0,7-7 0,0-3 0,-1 0 0,0-1 0,-1 0 0,-1-1 0,-1 0 0,9-25 0,-8 17 0,-2-1 0,-1 0 0,0 0 0,-2 0 0,-2-1 0,1-27 0,-4 22 0,-1 0 0,-1 1 0,-2-1 0,-16-53 0,14 63 0,-1 1 0,-1 0 0,-1 1 0,0 0 0,-2 1 0,-1 0 0,0 1 0,-1 0 0,-1 1 0,0 1 0,-28-23 0,20 22 0,0 1 0,0 0 0,-2 2 0,0 1 0,0 1 0,-1 1 0,0 2 0,-52-13 0,54 17 0,0 1 0,0 0 0,0 2 0,0 1 0,-41 3 0,62-1 0,1-1 0,-1 0 0,1 1 0,-1-1 0,0 1 0,1 0 0,-1 0 0,1 0 0,0 0 0,-1 0 0,1 0 0,0 1 0,0-1 0,0 1 0,-4 3 0,5-4 0,1 0 0,-1 0 0,0 0 0,1 0 0,-1 1 0,1-1 0,-1 0 0,1 1 0,0-1 0,-1 0 0,1 0 0,0 3 0,0-1 0,1 0 0,-1 0 0,0 0 0,1 0 0,0 0 0,0 0 0,1 3 0,5 6 0,0 1 0,1-1 0,0 0 0,1 0 0,0-1 0,1 0 0,16 13 0,5 4 0,1-2 0,1-2 0,2 0 0,0-3 0,67 31 0,-59-34 0,0-2 0,1-2 0,1-3 0,0-1 0,47 4 0,77-5-1365,-109-11-5461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9:08.4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84 0 24575,'0'0'0,"0"0"0,0 0 0,0 0 0,6 1 0,-4-1 0,0 1 0,-1 0 0,1 0 0,0 0 0,0 1 0,-1-1 0,1 0 0,-1 1 0,1-1 0,-1 1 0,1-1 0,-1 1 0,0-1 0,0 1 0,0 0 0,0 0 0,0 0 0,1 2 0,0 2 0,-1-1 0,1 1 0,-1-1 0,0 1 0,1 8 0,-2-2 0,-1-1 0,0 0 0,0 0 0,-1 0 0,0 0 0,-1 0 0,-1 0 0,1-1 0,-2 1 0,-8 14 0,1-5 0,0 0 0,-2-2 0,0 0 0,-19 18 0,33-36 0,-1 1 0,1-1 0,-1 1 0,1-1 0,-1 1 0,1-1 0,-1 1 0,1-1 0,0 1 0,-1-1 0,1 1 0,0 0 0,-1-1 0,1 1 0,0-1 0,0 1 0,0 0 0,-1-1 0,1 1 0,0 0 0,0-1 0,0 1 0,0 0 0,0-1 0,1 2 0,-1-1 0,1 0 0,0 0 0,0 1 0,0-2 0,0 1 0,1 0 0,-1 0 0,0 0 0,0 0 0,0-1 0,1 1 0,1 0 0,15 6 0,-1-1 0,1-1 0,-1 0 0,31 3 0,-9-4 0,45-1 0,-38-4-1365,-9-2-5461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9:09.3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18 24575,'0'0'0,"0"0"0,4 0 0,5 2 0,6 2 0,8 2 0,12-1 0,13 0 0,10-1 0,7-5 0,2-5 0,-5-5 0,-11-2 0,-14 1-8191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9:10.3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45 24575,'0'0'0,"2"0"0,9-2 0,18-2 0,18-2 0,17-2 0,8-5 0,-9 2-8191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9:11.2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1 24575,'-2'37'0,"1"-20"0,0 18 0,4-4 0,1-1 0,2 0 0,0 0 0,2-1 0,20 48 0,-11-39 0,1-1 0,2-1 0,41 57 0,-45-72 0,36 37 0,-44-51 0,0 0 0,0 0 0,1-1 0,-1 0 0,1-1 0,1 0 0,15 6 0,-21-9 0,0-1 0,0 0 0,1 0 0,-1 0 0,1-1 0,-1 1 0,1-1 0,-1 0 0,0-1 0,1 1 0,-1-1 0,1 0 0,-1 0 0,0 0 0,0 0 0,1-1 0,-1 0 0,0 0 0,6-4 0,3-3 0,-1-1 0,0 0 0,-1-1 0,13-16 0,12-11 0,-27 30 0,-1 1 0,1 0 0,1 1 0,-1 0 0,1 0 0,0 1 0,19-7 0,-14 8 0,0 0 0,1 0 0,0 1 0,28 0 0,2 4 0,0 2 0,82 16 0,-110-16 0,19 4 0,-11-2 0,50 4 0,-75-9 0,0 0 0,1 0 0,-1 0 0,1 0 0,-1 0 0,0 0 0,1 0 0,-1 0 0,1-1 0,-1 1 0,0-1 0,0 1 0,1-1 0,-1 1 0,0-1 0,0 0 0,1 1 0,1-3 0,-3 2 0,1 0 0,-1 0 0,0 0 0,1 0 0,-1 0 0,0-1 0,0 1 0,0 0 0,0 0 0,0 0 0,0 0 0,0 0 0,0-1 0,0 1 0,0 0 0,-1 0 0,1 0 0,0 0 0,-1 0 0,1 0 0,-1 0 0,0 0 0,0-1 0,-4-8 0,-1 1 0,0-1 0,-1 2 0,-8-10 0,-34-31 0,38 39 0,-77-70 0,-131-90 0,198 156-1365,7 5-5461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9:11.6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24575,'8'2'0,"12"6"0,0 2 0,23 14 0,35 28 0,-74-49 0,2 1 0,1 1 0,0 0 0,-1 1 0,7 7 0,-12-12 0,1 1 0,-1 0 0,0-1 0,0 1 0,0 0 0,0-1 0,0 1 0,0 0 0,-1 0 0,1 0 0,-1 0 0,1 0 0,-1 0 0,0 0 0,0 0 0,1 0 0,-1 0 0,-1-1 0,1 1 0,0 0 0,0 0 0,-1 0 0,0 3 0,-1 0 0,0-1 0,-1 0 0,1 0 0,-1-1 0,0 1 0,0 0 0,0-1 0,0 0 0,-7 6 0,-5 2 0,-19 10 0,6-3 0,26-17 0,1-1 0,0 1 0,-1 0 0,1 0 0,0 1 0,0-1 0,0 0 0,0 0 0,0 0 0,0 1 0,0-1 0,0 1 0,0-1 0,1 1 0,-2 2 0,2-3 0,0 0 0,0-1 0,0 1 0,0 0 0,1 0 0,-1 0 0,0 0 0,0 0 0,1 0 0,-1 0 0,1-1 0,-1 1 0,1 0 0,-1 0 0,1 0 0,-1-1 0,1 1 0,-1 0 0,1-1 0,0 1 0,0-1 0,-1 1 0,1-1 0,0 1 0,0-1 0,0 1 0,-1-1 0,1 1 0,2-1 0,4 3 0,1 0 0,0-1 0,0 0 0,0 0 0,0-1 0,8 0 0,51-1 0,-57 0 0,36-3-455,-1-2 0,57-14 0,-55 8-6371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9:12.1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169 0 24575,'-1'1'0,"-1"0"0,1 0 0,0 0 0,0 0 0,-1 0 0,1 0 0,0 0 0,0 0 0,0 0 0,0 0 0,0 1 0,1-1 0,-2 2 0,-2 3 0,-8 7 0,-1-1 0,0-1 0,0 0 0,-1-1 0,-1-1 0,1 0 0,-2-1 0,-18 8 0,29-14 0,8-1 0,5 0 0,22 8 0,1 1 0,-2 1 0,34 18 0,-28-9-1365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9:12.5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0,3 0 0,8 0 0,11 0 0,15 0 0,12 0 0,6 0 0,1 0 0,-3 0 0,-7 0 0,-8 2 0,-8 0 0,-8 0 0,-8 0-8191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9:12.9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74 24575,'0'0'0,"1"0"0,12 0 0,23-1 0,26-3 0,25-2 0,28-6 0,16-6 0,-6 0-806,-23 3-6579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9:13.8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0 24575,'0'0'0,"0"0"0,-4 16 0,-1 37 0,4 69 0,1-65 0,0-39 0,2 184 0,17 0 0,-16-185 0,0 0 0,2 0 0,7 19 0,-9-28 0,1-1 0,0 1 0,0-1 0,1 1 0,0-1 0,0 0 0,1-1 0,8 8 0,-4-5 15,0-1 0,1-1 0,0 0 0,0-1 0,1 0 0,0 0 0,20 6 0,-10-6-386,-1-1-1,1 0 1,37 1 0,-10-4-6455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46:32.5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87 1 24575,'-14'1'0,"13"0"0,-1 0 0,0 0 0,1 0 0,-1 0 0,1 1 0,0-1 0,-1 0 0,1 1 0,0-1 0,0 1 0,0 0 0,0-1 0,0 1 0,0 0 0,0-1 0,0 3 0,1-3 0,-8 17 0,1 1 0,1 0 0,1 1 0,-5 34 0,-2 88 0,8-51-170,4 0 1,5 0-1,3-1 0,33 147 0,-26-182 170,2 0 0,45 96 0,-43-113 0,2-1 0,2-1 0,1 0 0,41 45 0,-57-72-7,0 0 0,1-1 0,0 0 0,10 6 0,-17-12 14,0-1 0,1 1 1,-1-1-1,0 0 1,1 0-1,-1 0 0,1 0 1,0 0-1,-1 0 0,1-1 1,0 1-1,-1-1 0,1 0 1,0 0-1,-1 0 1,1 0-1,0 0 0,-1-1 1,1 1-1,0-1 0,-1 0 1,1 1-1,2-3 1,0 0 94,0 0 1,0 0 0,-1-1 0,1 1 0,-1-1 0,7-9 0,21-31-145,-16 21 71,-10 14-29,0 1 0,1 0 0,0 1 0,0 0 0,0 0 0,1 1 0,0-1 0,1 2 0,-1-1 0,1 1 0,0 0 0,1 1 0,-1 0 0,0 1 0,16-4 0,-1 3 0,0 0 0,0 2 0,1 0 0,25 2 0,101 14 0,-128-11 0,59 7 0,123 13 0,-1-18 0,-180-6 0,47-8 0,-65 8 0,0 0 0,0-1 0,0 0 0,-1 0 0,1-1 0,0 1 0,-1-1 0,0 0 0,1-1 0,-1 0 0,0 1 0,7-9 0,-10 9 0,1 0 0,-1-1 0,0 0 0,0 1 0,0-1 0,-1 0 0,1 0 0,-1 0 0,0 0 0,0 0 0,0 0 0,-1 0 0,1-1 0,-1 1 0,0 0 0,-1 0 0,0-7 0,-1 0 0,0 0 0,-1 1 0,0-1 0,-1 1 0,-8-16 0,4 11 0,-1 0 0,-1 0 0,0 1 0,-1 1 0,-19-20 0,22 26 0,0 0 0,0 0 0,0 1 0,-1 0 0,0 0 0,-1 1 0,1 0 0,-1 1 0,0 0 0,-12-3 0,17 6 0,0 0 0,0 0 0,-1 1 0,1-1 0,0 1 0,0 1 0,0-1 0,0 1 0,-1 0 0,1 0 0,0 0 0,0 1 0,1 0 0,-9 4 0,7-3 0,0 1 0,0 0 0,1 0 0,0 1 0,0-1 0,0 1 0,1 0 0,-1 0 0,1 1 0,-6 10 0,-13 25-1365,18-33-5461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9:14.1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1 163 24575,'0'0'0,"0"-2"0,6-3 0,17-6 0,23-7 0,18-5 0,10 0 0,5 0 0,0 0 0,-7 3 0,-16 5-8191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9:14.4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0 496 24575,'0'0'0,"0"0"0,3 0 0,10 1 0,11 2 0,12-3 0,7-2 0,2-1 0,-8 0-8191</inkml:trace>
  <inkml:trace contextRef="#ctx0" brushRef="#br0" timeOffset="1">770 0 24575,'0'0'0,"0"0"0,-2 4 0,-2 5 0,-6 12 0,-11 16 0,-10 14 0,-6 8 0,-4 2 0,4-7 0,8-12-8191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9:15.0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311 116 24575,'0'0'0,"2"-6"0,0 1 0,0 0 0,0-1 0,0 1 0,-1-1 0,0 0 0,0 1 0,0-1 0,-1 1 0,0-1 0,-1-6 0,1 10 0,0 0 0,0 0 0,-1 0 0,0 0 0,1 1 0,-1-1 0,0 0 0,0 0 0,0 0 0,0 0 0,0 1 0,0-1 0,0 0 0,-1 1 0,1-1 0,0 1 0,-1 0 0,1-1 0,-1 1 0,0 0 0,1 0 0,-1 0 0,0 0 0,0 0 0,0 1 0,0-1 0,0 0 0,0 1 0,0-1 0,0 1 0,-3 0 0,-4-1 0,-1 1 0,1 1 0,0-1 0,0 2 0,-1-1 0,1 1 0,-11 4 0,-1 2 0,-37 18 0,47-20 0,1 0 0,1 0 0,-1 1 0,1 0 0,1 0 0,-1 1 0,1 0 0,-12 16 0,17-19 0,1-1 0,-1 0 0,1 0 0,0 1 0,0 0 0,0-1 0,1 1 0,0 0 0,-2 9 0,3-10 0,0 0 0,0 0 0,1 0 0,-1-1 0,1 1 0,0 0 0,0 0 0,0 0 0,0 0 0,1-1 0,-1 1 0,1-1 0,4 7 0,-4-8 0,-1 0 0,1 1 0,0-1 0,0 0 0,0 0 0,0 0 0,1 0 0,-1-1 0,0 1 0,1-1 0,-1 1 0,1-1 0,0 0 0,3 2 0,-2-3 0,0 1 0,0 0 0,0-1 0,0 0 0,0 0 0,0 0 0,0 0 0,0-1 0,5-1 0,2-1 0,-1 0 0,0-1 0,0-1 0,0 0 0,0 0 0,14-11 0,-8 3 0,0 0 0,-1-1 0,-1 0 0,14-19 0,-28 33 0,0 0 0,0 0 0,0 0 0,0 0 0,0 0 0,0-1 0,0 1 0,0 0 0,0 0 0,0 0 0,0 0 0,1 0 0,-1 0 0,0-1 0,0 1 0,0 0 0,0 0 0,0 0 0,0 0 0,0 0 0,1 0 0,-1 0 0,0 0 0,0-1 0,0 1 0,0 0 0,0 0 0,1 0 0,-1 0 0,0 0 0,0 0 0,0 0 0,0 0 0,0 0 0,1 0 0,-1 0 0,0 0 0,0 0 0,0 0 0,0 0 0,0 0 0,1 0 0,-1 0 0,0 1 0,0-1 0,0 0 0,0 0 0,1 0 0,0 9 0,-1-4 0,51 363 0,-7-186-1365,-40-168-5461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9:15.4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259 1 24575,'11'11'0,"-10"-9"0,3 1 0,-1 1 0,1 0 0,-1 0 0,4 6 0,-6-9 0,-1 1 0,1 0 0,0-1 0,-1 1 0,1-1 0,-1 1 0,0 0 0,1-1 0,-1 1 0,0 0 0,0-1 0,0 1 0,0 0 0,-1-1 0,1 1 0,0 0 0,-2 3 0,1-1 0,-1 0 0,0-1 0,-1 1 0,1 0 0,-1-1 0,1 1 0,-1-1 0,0 0 0,0 1 0,-6 3 0,-5 3 0,-20 11 0,32-20 0,-38 20 0,-1-2 0,-59 18 0,77-28 0,17-5 0,6-1 0,12 1 0,10-1 0,-1-1 0,26 0 0,-31-2 0,176 0-1365,-101-2-5461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9:15.8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24575,'0'0'0,"0"1"0,0 3 0,0 1 0,0 1 0,0-1 0,0-1 0,0-2 0,0-1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9:16.4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55 1 24575,'0'0'0,"0"0"0,0 2 0,-1-1 0,1 1 0,-1-1 0,0 1 0,0-1 0,0 1 0,0-1 0,0 0 0,0 1 0,-1 0 0,-4 6 0,0 2 0,0 2 0,1-1 0,1 1 0,0-1 0,0 1 0,1 1 0,1-1 0,0 0 0,1 0 0,0 26 0,2-13 0,1 1 0,1-1 0,2 1 0,9 31 0,-5-28 0,2-1 0,1 0 0,1 0 0,24 37 0,-24-46 0,1 1 0,1-1 0,0-1 0,2-1 0,0 0 0,24 17 0,-33-28 14,1 0-1,0-1 0,0 0 0,0 0 1,1-1-1,0-1 0,0 1 1,13 2-1,-15-5-137,0 0 0,0 0 1,0-1-1,0 0 0,0 0 0,0-1 1,0 0-1,0-1 0,0 1 0,-1-2 1,10-2-1,5-5-6702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9:16.8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72 24575,'0'0'0,"3"-1"0,9-3 0,14-2 0,13-3 0,9-3 0,1-1 0,-1 1 0,-7 3 0,-10 3-8191</inkml:trace>
  <inkml:trace contextRef="#ctx0" brushRef="#br0" timeOffset="1">216 44 24575,'0'0'0,"0"2"0,3 1 0,5 5 0,5 1 0,5 2 0,5 0 0,5-1 0,2-1 0,-3-2 0,-5-3-8191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9:17.8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24575,'40'0'0,"41"1"0,-80-1 0,0 0 0,-1 0 0,1 0 0,-1 0 0,1 0 0,0 1 0,-1-1 0,1 0 0,-1 1 0,1-1 0,-1 0 0,1 1 0,-1-1 0,1 0 0,-1 1 0,1-1 0,-1 1 0,1-1 0,-1 1 0,0-1 0,1 1 0,-1-1 0,0 1 0,0-1 0,1 1 0,-1 0 0,0-1 0,0 1 0,0 0 0,0-1 0,1 1 0,-1 4 0,0-1 0,0 0 0,-1 9 0,0 2 0,2-14 0,-1 0 0,0 1 0,1-1 0,-1 0 0,0 0 0,1 0 0,-1 0 0,1 0 0,0-1 0,-1 1 0,1 0 0,0 0 0,0 0 0,-1 0 0,1-1 0,0 1 0,0 0 0,0-1 0,0 1 0,0-1 0,2 2 0,24 6 0,-25-7 0,28 4-341,-1-1 0,1-1-1,34-1 1,-14-2-6485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9:18.7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357 479 24575,'0'0'0,"1"0"0,-1 0 0,0 0 0,0 0 0,0 0 0,0 0 0,0 0 0,1 0 0,-1 0 0,0 0 0,0 0 0,0 0 0,0 0 0,1 0 0,-1 0 0,0 0 0,0 0 0,0 0 0,0 0 0,0 0 0,1 0 0,-1 0 0,0-1 0,0 1 0,0 0 0,0 0 0,0 0 0,0 0 0,0 0 0,1 0 0,-1-1 0,-3 0 0,1-1 0,-1 0 0,1 1 0,-1 0 0,1-1 0,-1 1 0,0 0 0,0 0 0,-3 0 0,-28-4 0,33 5 0,-12-1 0,1 0 0,0 2 0,-1-1 0,1 2 0,0 0 0,0 0 0,0 1 0,0 0 0,0 1 0,1 1 0,-1 0 0,1 0 0,0 1 0,1 0 0,-19 15 0,21-14 0,0-1 0,1 1 0,0 1 0,0-1 0,1 1 0,0 0 0,1 0 0,-1 1 0,2 0 0,-1 0 0,1 0 0,0 0 0,1 1 0,0-1 0,1 1 0,0 0 0,1 0 0,-1 0 0,2 19 0,0-22 0,1 0 0,3 12 0,-4-17 0,0-1 0,1 1 0,0 0 0,-1 0 0,1-1 0,0 1 0,0-1 0,0 1 0,0-1 0,0 1 0,0-1 0,0 0 0,1 1 0,-1-1 0,3 2 0,-3-3 0,-1 0 0,1 1 0,0-1 0,0 0 0,0 0 0,0 0 0,0 0 0,0 0 0,0 0 0,-1 0 0,1 0 0,0 0 0,0 0 0,0 0 0,0 0 0,0-1 0,0 1 0,-1 0 0,1-1 0,0 1 0,0-1 0,0 1 0,-1-1 0,1 1 0,0-1 0,-1 1 0,1-1 0,0 0 0,-1 1 0,1-1 0,0-1 0,3-3 0,-1 0 0,1 0 0,2-7 0,-6 12 0,11-23 0,-1 0 0,-1 0 0,-1-1 0,-2 0 0,5-30 0,7-123 0,-16 113 0,-7-66 0,-17-63 0,21 192 0,1 2 0,1 7 0,1 17 0,10 50 5,28 96 0,35 70-819,-45-154 129,57 116-1,-56-146-5330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9:19.6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76 121 24575,'0'0'0,"0"0"0,-12 0 0,10 0 0,-1-1 0,1 1 0,0 0 0,-1-1 0,1 0 0,-1 1 0,1-1 0,0 0 0,0 0 0,0 0 0,-1-1 0,1 1 0,0 0 0,0-1 0,1 1 0,-1-1 0,0 0 0,0 0 0,1 0 0,-3-3 0,2 1 0,-1 0 0,1 0 0,0 0 0,0-1 0,1 1 0,-1 0 0,1-1 0,0 0 0,0 1 0,0-6 0,1 9 0,0-1 0,0 1 0,0-1 0,0 1 0,1 0 0,-1-1 0,0 1 0,1 0 0,-1-1 0,1 1 0,-1 0 0,1-1 0,0 1 0,-1 0 0,1 0 0,0 0 0,0 0 0,0 0 0,0 0 0,0 0 0,0 0 0,0 0 0,0 0 0,0 0 0,1 1 0,-1-1 0,0 0 0,0 1 0,1-1 0,1 0 0,5-1 0,-1 1 0,1-1 0,0 2 0,10-1 0,-13 0 0,45 1 0,94 13 0,-89-6 0,68-1 0,-64-9-1365,-6-3-5461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46:32.9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0 433 24575,'0'0'0,"0"0"0,0 0 0,10 0 0,27-1 0,37-6 0,37-6 0,39-7 0,21-7-1728,8-12 1728,0-13 0,2-15 0,-10-10 0,-26 5 0,-38 15-6463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9:20.2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24575,'0'2'0,"1"1"0,0-1 0,0 1 0,-1-1 0,1 0 0,1 1 0,-1-1 0,2 3 0,3 7 0,-4-10 0,-1 1 0,0 0 0,0 0 0,0 0 0,0 0 0,-1 0 0,1 1 0,-1-1 0,0 0 0,0 0 0,0 0 0,0 0 0,0 0 0,-1 0 0,1 1 0,-1-1 0,0 0 0,0 0 0,0-1 0,-1 1 0,1 0 0,0 0 0,-1 0 0,-2 2 0,9-5 0,-1-1 0,1 1 0,-1 1 0,7 0 0,-10-1 0,14 2 0,0 1 0,1 1 0,-1 0 0,-1 1 0,1 1 0,-1 0 0,0 1 0,24 16 0,-37-23-120,0 1 47,-1-1 0,1 0-1,-1 0 1,1 1 0,-1-1 0,0 0-1,1 1 1,-1-1 0,1 0 0,-1 1-1,0-1 1,1 1 0,-1-1 0,0 0-1,0 1 1,1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9:21.4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 1 24575,'-4'11'0,"-1"17"0,5-23 0,0 0 0,-1 0 0,0 0 0,0 0 0,-3 7 0,4-11 0,-1 1 0,0-1 0,1 0 0,-1 0 0,0 0 0,0 0 0,0 0 0,0 0 0,0 0 0,0 0 0,0 0 0,0-1 0,0 1 0,0 0 0,0 0 0,-1-1 0,1 1 0,0-1 0,0 1 0,-1-1 0,1 0 0,0 0 0,-1 1 0,1-1 0,-2 0 0,9 1 0,0 1 0,1 0 0,-1 0 0,8 4 0,10 4 0,16 2 0,-88-11 0,41-1-117,-16-1 365,22 1-313,1 0 0,-1 0 0,0 0 0,0 0 0,1 0 0,-1 0 0,0-1-1,0 1 1,1 0 0,-1-1 0,0 1 0,1 0 0,-1-1 0,0 1 0,1-1 0,-1 1 0,1-1 0,-1 1 0,1-1 0,-1 1 0,1-1 0,-1-1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9:22.3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1 116 24575,'0'0'0,"0"0"0,2-2 0,9-1 0,19-3 0,18-1 0,17-2 0,13 0 0,12-2 0,8 0 0,1 3 0,-6 1 0,-12-2 0,-15-2 0,-16-1 0,-16 2-8191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9:22.7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62 24575,'0'0'0,"5"0"0,13 2 0,15 0 0,19-2 0,23-5 0,22-7 0,12-4 0,-6-2 0,-20 3-8191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9:23.1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24575,'0'0'0,"0"2"0,1 2 0,5 2 0,6 3 0,15 3 0,18 1 0,17 0 0,9 0 0,5-2 0,-3-1 0,-9-4 0,-10-2 0,-9-2 0,-14-1-8191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59:23.5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59 24575,'0'0'0,"0"2"0,1 2 0,5 1 0,5 3 0,15 0 0,27 2 0,28-4 0,25-8 0,29-14 0,45-23-2133,-6-6-3925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0:11.2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325 1 24575,'-2'0'0,"-3"1"0,-6 6 0,-8 6 0,-12 8 0,-11 9 0,-8 7 0,-2 8 0,5 7 0,10 4 0,15 0 0,15-1 0,18-1 0,19-2 0,24-1 0,20-6 0,4-9 0,-12-11-8191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0:11.6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265 202 24575,'1'3'0,"0"0"0,0 0 0,0-1 0,1 1 0,-1 0 0,1 0 0,-1-1 0,5 5 0,-4-4 0,-1-2 0,0 0 0,0 1 0,0-1 0,1 0 0,-1 0 0,0 0 0,1 0 0,-1 0 0,1 0 0,-1 0 0,1 0 0,-1-1 0,1 1 0,-1 0 0,1-1 0,0 1 0,0-1 0,-1 0 0,3 0 0,-2 0 0,1 0 0,-1 0 0,1 0 0,-1-1 0,0 1 0,1-1 0,-1 0 0,0 0 0,0 0 0,0 0 0,1 0 0,2-3 0,-3 3 0,1-1 0,-1 0 0,1 0 0,-1-1 0,0 1 0,0 0 0,0-1 0,0 1 0,-1-1 0,1 0 0,0 1 0,-1-1 0,0 0 0,0 0 0,0 0 0,0 0 0,0 0 0,-1 0 0,1 0 0,-1 0 0,0 0 0,0-4 0,-1 4 0,0 0 0,0-1 0,0 1 0,0 0 0,-1 0 0,1 0 0,-1 0 0,0 0 0,0 0 0,0 0 0,0 0 0,-1 1 0,-4-5 0,-3-1 0,0 1 0,-17-10 0,-1 2 0,0 0 0,-2 2 0,1 2 0,-1 0 0,-1 2 0,0 1 0,-48-5 0,62 12-1365,22 2-5461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0:11.9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0 24575,'0'1'0,"0"-1"0,-1 0 0,1 0 0,0 1 0,0-1 0,-1 0 0,1 0 0,0 1 0,0-1 0,0 0 0,-1 1 0,1-1 0,0 0 0,0 1 0,0-1 0,0 0 0,0 1 0,-1-1 0,1 0 0,0 1 0,0-1 0,0 0 0,0 1 0,0-1 0,0 0 0,0 1 0,1 0 0,0 13 0,1 1 0,2 0 0,0 0 0,10 24 0,25 45 0,-21-47 0,24 50 0,70 157 0,-107-231 0,0-1 0,-1 1 0,-1 0 0,3 17 0,-6-26 0,0 0 0,0 0 0,0 0 0,0 0 0,-1 1 0,1-1 0,-1 0 0,-1 4 0,1-6 0,0 0 0,-1 1 0,1-1 0,0 0 0,-1 0 0,1 1 0,-1-1 0,1 0 0,-1-1 0,0 1 0,0 0 0,0 0 0,-4 2 0,-6 2-273,0-1 0,0 0 0,0-1 0,-13 3 0,-14 3-6553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0:12.3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24575,'0'0'0,"0"3"0,2 48 8,10 64 0,18 52-229,-2-38-35,7-1-1,4-1 1,80 171-1,-95-250 239,2 0-1,46 62 0,-48-79-385,1-1-1,2-1 0,59 50 0,-16-26-4880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46:33.2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62 0 24575,'1'3'0,"5"8"0,1-1 0,0 0 0,1 0 0,13 14 0,-9-12 0,243 233 0,-127-128 0,-113-103 0,-1 0 0,-1 1 0,0 0 0,15 25 0,-25-35 0,1 1 0,-2 0 0,1 0 0,0 0 0,-1 0 0,0 0 0,-1 0 0,1 1 0,-1-1 0,0 1 0,-1-1 0,1 1 0,-2-1 0,1 0 0,0 1 0,-1-1 0,-3 11 0,1-8 0,-1 1 0,-1-1 0,1 0 0,-2 0 0,1 0 0,-1-1 0,0 0 0,-14 14 0,0-4 0,0 0 0,-27 17 0,15-13 0,0-1 0,-51 23 0,65-37 0,0 1 0,-1-2 0,0 0 0,0-2 0,0 0 0,-33 3 0,42-7-124,0 0 0,1-1 0,-1 0 0,1 0 0,-1-1 0,1 0-1,-1-1 1,1 0 0,0 0 0,-11-7 0,-16-14-6702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0:17.4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0 341 24575,'2'0'0,"-1"0"0,0 1 0,0-1 0,1 0 0,-1 0 0,0 1 0,0-1 0,1 1 0,-1-1 0,1 2 0,1-1 0,73 31 0,-2 4 0,-1 3 0,-2 3 0,127 99 0,-181-127 0,0 1 0,-1 1 0,0 0 0,19 28 0,-30-37 0,0 1 0,-1-1 0,0 1 0,0 0 0,-1 0 0,0 0 0,0 0 0,-1 1 0,0-1 0,-1 1 0,0 0 0,0-1 0,-1 1 0,-1 14 0,0-12 0,-1-1 0,-1 1 0,0-1 0,-1 1 0,0-1 0,0 0 0,-1-1 0,0 1 0,-10 13 0,7-13 0,0 0 0,0-1 0,-1 0 0,0 0 0,-1-1 0,0 0 0,-19 12 0,24-18 0,1 0 0,-1 0 0,1 0 0,-1 0 0,0-1 0,0 1 0,0-1 0,0 0 0,-7 0 0,10-1 0,0 0 0,1 0 0,-1-1 0,0 1 0,0 0 0,1-1 0,-1 1 0,0-1 0,1 1 0,-1-1 0,1 0 0,-1 1 0,1-1 0,-1 0 0,1 0 0,-1 0 0,1 0 0,0-1 0,0 1 0,0 0 0,-1-1 0,1 1 0,0 0 0,1-1 0,-1 1 0,0-1 0,0 1 0,1-1 0,-1 0 0,0-2 0,0-2 0,0 1 0,0 0 0,1 0 0,0 0 0,0 0 0,1-10 0,10-34 0,59-176 0,4-12 0,-38 65 0,-30 130 0,-2 1 0,-2-51 0,-2 77-195,-1 0 0,-1-1 0,0 1 0,-1 0 0,-1 0 0,-10-28 0,3 21-6631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0:17.8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0,1 38 40,1 0 0,7 41 0,-4-57-337,0 0 0,1 0 0,1-1 0,18 37 0,-16-42-6529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0:18.2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24575,'0'0'0,"4"0"0,9 0 0,12 0 0,1 0-8191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0:18.5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0,2 0 0,4 1 0,12 3 0,15 2 0,11 1 0,-4 0-8191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0:18.9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62 0 24575,'-4'0'0,"1"0"0,-1 1 0,0-1 0,0 1 0,1-1 0,-6 3 0,7-3 0,1 1 0,-1 0 0,1 0 0,-1 0 0,1 0 0,0 0 0,0 0 0,-1 0 0,1 0 0,0 0 0,0 1 0,0-1 0,0 0 0,0 1 0,0-1 0,1 1 0,-2 2 0,0 2 0,0 0 0,1 0 0,0 1 0,0-1 0,0 1 0,1-1 0,0 1 0,1 11 0,13 54 0,-12-65 0,30 109 120,-26-101-368,0-1 1,1 1-1,0-1 1,1-1-1,15 21 1,-9-18-6579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0:19.5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0 450 24575,'0'0'0,"5"2"0,24 13 0,17 8 0,52 35 0,-85-49 0,1 1 0,-1 1 0,-1 0 0,0 1 0,-1 0 0,0 1 0,17 26 0,-21-26 0,0 0 0,0 1 0,-1 0 0,-1 0 0,-1 0 0,0 1 0,0 0 0,1 18 0,-4-21 0,-1 0 0,0-1 0,-1 1 0,0 0 0,0 0 0,-1-1 0,-1 1 0,0-1 0,-1 0 0,0 0 0,-6 12 0,7-18 0,1-1 0,0 0 0,0 0 0,-5 7 0,7-11 0,-1 0 0,1 0 0,0 0 0,0 0 0,0 1 0,0-1 0,0 0 0,0 0 0,-1 0 0,1 0 0,0 0 0,0 0 0,0 1 0,0-1 0,-1 0 0,1 0 0,0 0 0,0 0 0,0 0 0,-1 0 0,1 0 0,0 0 0,0 0 0,0 0 0,-1 0 0,1 0 0,0 0 0,0 0 0,0 0 0,-1 0 0,1 0 0,0 0 0,0 0 0,0 0 0,0 0 0,-1 0 0,1 0 0,0 0 0,0-1 0,-1 1 0,-3-10 0,1-5 0,0 0 0,2-1 0,0 0 0,0 1 0,4-27 0,-3 27 0,22-208 0,2-54 0,-24 241 43,-9-59-1,-14-32-725,16 95-84,-3-22-6059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0:20.0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187 0 24575,'1'13'0,"1"0"0,0 0 0,0-1 0,2 1 0,-1-1 0,7 14 0,3 11 0,32 129 0,-37-122 0,6 83 0,-14-106 0,-1-1 0,-1 1 0,-1-1 0,0 1 0,-2-1 0,0 0 0,-1-1 0,-2 1 0,-10 22 0,2-13 0,0-1 0,-2 0 0,-1-1 0,-45 48 0,57-67 0,-25 24 0,28-29 0,0 0 0,1 0 0,-1 0 0,0-1 0,-1 0 0,1 0 0,-5 2 0,8-4 0,1 1 0,-1-1 0,0 0 0,0 0 0,0 0 0,0 1 0,0-1 0,1 0 0,-1 0 0,0 0 0,0 0 0,0-1 0,0 1 0,0 0 0,1 0 0,-1 0 0,0-1 0,0 1 0,0 0 0,1-1 0,-2 0 0,1 0 0,0 0 0,0 0 0,0 0 0,0 0 0,1 0 0,-1 0 0,0 0 0,1 0 0,-1-1 0,1 1 0,0 0 0,-1 0 0,1-2 0,-1-2 0,0 0 0,1 0 0,0-1 0,0 1 0,0 0 0,2-8 0,3-8 0,1 2 0,0-1 0,2 1 0,0 0 0,15-24 0,61-85 0,-34 60-1365,-6 12-5461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0:20.3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24575,'0'0'0,"2"0"0,3 0 0,4 2 0,1 0-8191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0:20.7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23 24575,'0'0'0,"0"0"0,0 0 0,4 0 0,3 0 0,8 0 0,10-2 0,11-3 0,6-3 0,-5 0-8191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0:21.1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29 216 24575,'-2'2'0,"1"0"0,0-1 0,0 1 0,0 0 0,0 0 0,1 0 0,-2 3 0,0 2 0,-2 5 0,0 0 0,1 0 0,1 0 0,0 1 0,0-1 0,2 1 0,-1-1 0,2 1 0,0-1 0,0 1 0,1-1 0,6 22 0,0-8 0,1-1 0,2 1 0,0-1 0,27 40 0,-15-29 0,35 40 0,-45-60 0,1-1 0,1-1 0,0 0 0,29 19 0,-40-30 0,0-1 0,0 1 0,0-1 0,0 0 0,1-1 0,-1 1 0,1-1 0,6 2 0,-9-3 0,0 0 0,0 0 0,0 0 0,0 0 0,0 0 0,-1-1 0,1 1 0,0-1 0,0 1 0,0-1 0,-1 0 0,1 1 0,0-1 0,-1 0 0,1 0 0,-1 0 0,1 0 0,-1-1 0,1 1 0,-1 0 0,0-1 0,0 1 0,2-3 0,1-3 0,0 1 0,0-1 0,-1 0 0,0 0 0,-1 0 0,0 0 0,0 0 0,2-15 0,-2 4 0,-1 0 0,-2-31 0,-3 18 0,-1-1 0,-1 1 0,-2 0 0,-1 0 0,-1 1 0,-29-57 0,12 36 0,-2 2 0,-3 0 0,-38-43 0,68 90 0,-52-62 0,46 57 0,0-1 0,-1 1 0,1 0 0,-1 0 0,-12-5 0,11 9 0,10 3 0,0 0 0,0 0 0,-1 0 0,1 0 0,0 1 0,0-1 0,0 0 0,0 0 0,0 0 0,0 0 0,-1 0 0,1 0 0,0 1 0,0-1 0,0 0 0,0 0 0,0 0 0,0 0 0,0 0 0,0 1 0,0-1 0,0 0 0,0 0 0,-1 0 0,1 0 0,0 1 0,0-1 0,0 0 0,0 0 0,1 1 0,-1 1 0,0 0 0,1 1 0,0-1 0,0 0 0,0 0 0,1 4 0,12 17 0,0 0 0,19 21 0,39 42 0,-57-69 0,30 35-682,87 75-1,-103-104-6143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46:33.6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1 351 24575,'0'0'0,"0"-2"0,2-4 0,8-7 0,16-11 0,21-8 0,28-9 0,40-5 0,37 2 0,38 0-2394,26 3 2394,-11 7 0,-41 11-5797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0:21.5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158 1 24575,'-3'0'0,"-1"1"0,1 0 0,0 0 0,1 0 0,-1 0 0,0 1 0,0-1 0,0 1 0,1-1 0,-1 1 0,-4 4 0,2-2 0,-4 4 0,0 0 0,0 1 0,1 0 0,0 0 0,1 1 0,0 0 0,0 0 0,1 1 0,1 0 0,0 0 0,0 0 0,-3 13 0,3-5 0,0 1 0,1-1 0,1 1 0,1 0 0,1 1 0,2 30 0,0-41 0,0 1 0,1 0 0,0 0 0,0-1 0,2 0 0,5 16 0,-7-23 0,-1 0 0,1 0 0,0 0 0,0-1 0,0 1 0,0 0 0,1-1 0,-1 0 0,1 1 0,4 2 0,-5-3 0,1-1 0,-1 0 0,0-1 0,0 1 0,1 0 0,-1 0 0,1-1 0,-1 0 0,0 1 0,1-1 0,-1 0 0,1 0 0,-1 0 0,1-1 0,-1 1 0,4-1 0,4-3 0,0 1 0,0-1 0,-1-1 0,0 0 0,12-8 0,-10 6 0,-1 1 0,1 0 0,15-6 0,-23 11 0,0 1 0,1-1 0,-1 1 0,0-1 0,1 1 0,-1 0 0,0 0 0,1 1 0,-1-1 0,0 1 0,0 0 0,1 0 0,-1 0 0,0 0 0,0 0 0,0 0 0,0 1 0,0 0 0,0 0 0,4 3 0,4 4 0,0 1 0,0 0 0,11 15 0,-21-23 0,75 94-286,-59-74-793,5 8-5747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0:21.8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0,0 4 0,0 5 0,0 7 0,2 10 0,2 5 0,5 1 0,4 1 0,0-5-8191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0:22.2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507 506 24575,'-1'0'0,"1"0"0,0 0 0,-1 0 0,1 0 0,0 1 0,-1-1 0,1 0 0,0 0 0,0 1 0,-1-1 0,1 0 0,0 0 0,0 1 0,-1-1 0,1 0 0,0 1 0,0-1 0,0 0 0,0 1 0,0-1 0,-1 0 0,1 1 0,0-1 0,0 0 0,0 2 0,-2 11 0,2-12 0,-3 38 0,4 50 0,8 39 0,-5-87 0,0 9 0,8 122 0,-11-128 0,-9 85 0,6-121 0,-3 24 0,4-29 0,1-1 0,-1 0 0,0 0 0,0 0 0,0 0 0,0 0 0,0-1 0,0 1 0,0 0 0,-1 0 0,-2 2 0,4-3 0,0-1 0,-1 0 0,1 0 0,0 0 0,-1 1 0,1-1 0,0 0 0,-1 0 0,1 0 0,0 0 0,-1 0 0,1 1 0,-1-1 0,1 0 0,0 0 0,-1 0 0,1 0 0,0 0 0,-1 0 0,1 0 0,-1 0 0,1-1 0,0 1 0,-1 0 0,1 0 0,0 0 0,-1 0 0,1 0 0,-1-1 0,-8-8 0,3-1 15,1 1 0,0-1 0,1 0 0,0 0 0,0 0 0,1 0 0,-4-19 0,3 4-510,2-1 0,-1-28 0,4 15-6331</inkml:trace>
  <inkml:trace contextRef="#ctx0" brushRef="#br0" timeOffset="1">1 1 24575,'0'0'0,"0"0"0,0 0 0,0 0 0,1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0:22.5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24575,'0'0'0,"2"3"0,9 9 0,21 17 0,25 26 0,22 35 0,22 41 0,18 37-3480,2 24 3480,-16 6 0,-28-9 0,-39-19 0,-33-26 0,-18-39-4711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0:24.7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24575,'11'199'0,"13"-1"0,8 104 0,-31-296-1365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0:25.0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80 24575,'11'-2'0,"169"-27"0,-86 16 0,139-18 0,-171 26 0,110 6 0,-155 0-455,-1 1 0,26 6 0,-21-1-6371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0:25.4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0,0 3 0,3 4 0,7 3 0,11 1 0,16 0 0,26 0 0,19-3 0,11-7 0,6-8 0,-7-5 0,-20-2-8191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0:26.3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499 502 24575,'0'0'0,"0"0"0,-6-5 0,1 2 0,0 0 0,0 0 0,0 1 0,0 0 0,0 0 0,-7-2 0,-35-4 0,29 5 0,-18-3 0,-69-1 0,86 8 0,0 0 0,0 0 0,0 2 0,1 1 0,-28 8 0,40-10 0,0 0 0,0 1 0,0 0 0,0 0 0,1 0 0,-1 1 0,1 0 0,0 0 0,0 0 0,1 0 0,-1 1 0,1 0 0,0 0 0,0 0 0,0 1 0,1-1 0,0 1 0,0 0 0,0 0 0,1 0 0,0 0 0,0 0 0,0 1 0,1-1 0,0 1 0,0-1 0,1 1 0,0-1 0,0 1 0,0-1 0,1 1 0,0-1 0,2 9 0,1-4 0,-1-1 0,2 0 0,-1 0 0,2-1 0,-1 1 0,1-1 0,0 0 0,1 0 0,15 15 0,-9-13 0,0 1 0,1-2 0,0 0 0,0 0 0,26 11 0,-31-16 0,0-2 0,0 1 0,0-1 0,0-1 0,1 0 0,-1 0 0,1-1 0,-1 0 0,17 0 0,-19-2 0,0 0 0,0 0 0,-1 0 0,1-1 0,-1 0 0,1 0 0,-1-1 0,0 0 0,0 0 0,0 0 0,0-1 0,-1 0 0,1 0 0,7-7 0,-5 2 0,0-1 0,-1 0 0,1 0 0,-2 0 0,0-1 0,0 0 0,-1 0 0,0 0 0,-1-1 0,0 0 0,-1 0 0,3-17 0,-2-4 0,-1 0 0,-2 0 0,-3-46 0,-3 15 0,-24-113 0,21 144 0,-1 0 0,-2 0 0,-2 1 0,-1 0 0,-18-31 0,30 59 0,-10-11 0,11 15 0,1 4 0,2 6 0,44 213 0,40 152 0,-77-346 40,2 0 0,24 49 0,-25-61-288,0-1 1,1 0-1,1 0 1,1-1-1,18 18 1,7 0-6579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0:27.8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24575,'0'0'0,"0"0"0,7 0 0,5 2 0,0 0 0,0 1 0,-1 0 0,1 1 0,-1 0 0,0 1 0,0 1 0,17 10 0,-27-15 0,0 0 0,1 0 0,-1 1 0,0-1 0,0 0 0,1 1 0,-1-1 0,0 1 0,0-1 0,0 1 0,-1-1 0,1 1 0,0 0 0,-1-1 0,1 1 0,-1 0 0,1 0 0,-1-1 0,0 1 0,0 0 0,0 0 0,0 0 0,0-1 0,0 1 0,0 0 0,-1 0 0,1 0 0,-1-1 0,1 1 0,-2 3 0,-2 4 0,-1 1 0,0-1 0,-1 0 0,-8 10 0,5-6 0,-6 7 0,8-10 0,0 0 0,0 1 0,1-1 0,0 1 0,-6 17 0,11-27 0,1 1 0,0-1 0,-1 1 0,1-1 0,0 0 0,0 1 0,0-1 0,0 1 0,0-1 0,0 0 0,1 1 0,-1-1 0,0 1 0,1-1 0,-1 0 0,1 1 0,-1-1 0,1 0 0,0 2 0,1-1 0,0 0 0,-1 0 0,1-1 0,0 1 0,0 0 0,0-1 0,0 1 0,0-1 0,5 3 0,3 0 0,1-1 0,-1 1 0,22 2 0,94 9-1365,-67-10-5461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0:28.2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24575,'0'0'0,"2"0"0,2 1 0,1 2 0,3 0 0,0 1 0,2-1 0,-1-1 0,1-2 0,0-1 0,-2 0-8191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46:56.6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737 0 24575,'-16'1'0,"-43"6"0,1 2 0,0 3 0,-96 33 0,119-32 0,0 2 0,1 1 0,-43 28 0,56-30 0,1 0 0,1 2 0,0 0 0,1 1 0,1 1 0,-17 22 0,26-29-1,1 1 1,0-1-1,1 1 0,0 1 0,1-1 0,0 1 1,-4 20-1,6-16 4,0 0-1,1 1 1,1-1-1,1 1 1,2 23 0,1-16-18,2 1 0,1-1 1,0 0-1,2 0 0,1-1 1,1 0-1,26 44 0,-12-30-43,2-2-1,2-2 0,1 0 1,2-2-1,36 30 1,182 129-132,-178-142 190,74 56 0,-140-102 0,4 4 0,-1 0 0,1 0 0,-2 1 0,11 12 0,-17-18 0,1-1 0,-1 1 0,0 0 0,0 0 0,0 0 0,0 1 0,0-1 0,0 0 0,0 0 0,-1 0 0,1 1 0,-1-1 0,0 0 0,0 0 0,0 1 0,0-1 0,0 0 0,0 1 0,0-1 0,-1 0 0,1 0 0,-1 1 0,0-1 0,0 0 0,1 0 0,-3 3 0,-1 1 36,0-1-1,0 0 0,0 0 0,-1 0 0,1-1 1,-1 1-1,0-1 0,-7 4 0,-8 4 131,-20 9 0,38-20-166,-63 27 0,-80 25 0,120-46 0,17-6 92,7-1-122,1-1 1,0 1-1,0 0 0,0 0 0,0 0 1,0 0-1,0 0 0,0 0 0,0 0 1,0-1-1,0 1 0,0 0 0,0 0 1,0 0-1,0 0 0,0 0 1,0 0-1,0-1 0,0 1 0,0 0 1,0 0-1,0 0 0,0 0 0,0 0 1,1 0-1,-1 0 0,0-1 0,0 1 1,0 0-1,0 0 0,0 0 0,0 0 1,0 0-1,0 0 0,0 0 1,0 0-1,1 0 0,-1 0 0,0 0 1,0 0-1,0 0 0,0-1 0,0 1 1,0 0-1,1 0 0,-1 0 0,0 0 1,0 0-1,9-6-6796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0:29.4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24575,'0'0'0,"3"2"0,6 4 0,11 3 0,23 4 0,26 3 0,21-3 0,17-6 0,9-4 0,2-9-616,-4-7 616,-13-4 0,-21 1 0,-24 4-7575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0:29.7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0 110 24575,'0'0'0,"0"0"0,0 0 0,5 0 0,13 0 0,17-1 0,16-3 0,15-2 0,15-1 0,12-3 0,3-4 0,-4-5 0,-10-1 0,-16 3 0,-18 5-8191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0:30.5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323 192 24575,'1'12'0,"1"-1"0,0 0 0,1 1 0,0-1 0,0 0 0,11 20 0,-3-3 0,-4-10 0,45 129 0,-51-146 0,-1 0 0,0-1 0,0 1 0,1 0 0,-1 0 0,0-1 0,0 1 0,0 0 0,0 0 0,0 0 0,0 0 0,0-1 0,0 1 0,0 0 0,0 0 0,-1 0 0,1 0 0,0-1 0,-1 0 0,1 0 0,0 0 0,0 1 0,-1-1 0,1 0 0,0 0 0,0 0 0,-1 0 0,1 0 0,0 0 0,-1 0 0,1 0 0,0 0 0,0 1 0,-1-1 0,1 0 0,0 0 0,-1-1 0,1 1 0,0 0 0,-1 0 0,1 0 0,0 0 0,0 0 0,-1 0 0,-4-2 0,1-1 0,-1 1 0,-7-6 0,8 5 0,-150-112 0,-44-29 0,188 139 0,7 3 0,0 0 0,0 0 0,0 0 0,1 0 0,-4-2 0,6 4 0,0-1 0,0 1 0,0 0 0,-1 0 0,1 0 0,0-1 0,0 1 0,0 0 0,0 0 0,0 0 0,0-1 0,0 1 0,0 0 0,0 0 0,-1-1 0,1 1 0,0 0 0,0 0 0,0-1 0,0 1 0,0 0 0,0 0 0,1-1 0,-1 1 0,0 0 0,0 0 0,0 0 0,0-1 0,0 1 0,0 0 0,0 0 0,0-1 0,1 1 0,-1 0 0,0 0 0,0 0 0,9-7 0,-8 6 0,19-9 0,1 0 0,0 1 0,37-10 0,-29 10 0,263-75 120,-223 68-615,0 4 0,93-6 0,-127 17-6331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0:30.9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0 127 24575,'5'0'0,"22"2"0,0-1 0,1-2 0,38-5 0,82-21 0,-123 22 0,306-77-1365,-300 73-5461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0:31.3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256 98 24575,'0'0'0,"0"0"0,0-6 0,-1 2 0,0-1 0,0 1 0,0-1 0,-1 1 0,1 0 0,-1 0 0,0 0 0,0 0 0,-1 0 0,1 0 0,-1 0 0,0 1 0,0-1 0,0 1 0,-7-6 0,6 6 0,0 1 0,0-1 0,-1 1 0,0 0 0,1 0 0,-1 0 0,0 0 0,0 1 0,0 0 0,0 0 0,0 1 0,0-1 0,0 1 0,-5 0 0,-4 1 0,-1 1 0,-22 5 0,30-5 0,1-1 0,-1 2 0,1-1 0,0 1 0,0 0 0,0 0 0,-10 8 0,15-10 0,0 0 0,0-1 0,0 1 0,0 0 0,0 0 0,0 0 0,0 0 0,1 0 0,-1 0 0,0 0 0,1 1 0,-1-1 0,1 0 0,-1 0 0,1 0 0,-1 1 0,1-1 0,0 0 0,0 0 0,-1 1 0,1-1 0,0 0 0,0 0 0,0 1 0,1-1 0,-1 0 0,0 1 0,0-1 0,1 0 0,-1 0 0,1 2 0,0-1 0,0-1 0,1 1 0,-1-1 0,0 1 0,1-1 0,-1 1 0,1-1 0,-1 0 0,1 0 0,0 0 0,-1 0 0,1 0 0,0 0 0,0 0 0,0 0 0,0-1 0,-1 1 0,1-1 0,3 1 0,20-1 0,-20-1 0,0 1 0,-1 0 0,1 0 0,5 1 0,-9-1 0,1 1 0,-1-1 0,0 1 0,0-1 0,0 1 0,0 0 0,0-1 0,-1 1 0,1 0 0,0 0 0,0-1 0,0 1 0,0 0 0,-1 0 0,1 0 0,0 2 0,10 19 0,-9-16 0,37 91-72,17 41 252,-41-104-916,40 62-1,-30-62-6089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0:31.6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1 24575,'0'0'0,"2"6"0,2 1 0,0 1 0,-1-1 0,-1 1 0,1 0 0,-1 0 0,0 0 0,-1 0 0,0 1 0,0-1 0,-1 0 0,0 1 0,0-1 0,-1 0 0,0 0 0,-4 12 0,-6 12 0,6-19 0,-5 22 0,10-34 0,0-1 0,0 1 0,0-1 0,0 1 0,0-1 0,0 1 0,0-1 0,0 1 0,0-1 0,0 1 0,0-1 0,0 1 0,0-1 0,0 1 0,0-1 0,0 1 0,1-1 0,-1 0 0,0 1 0,0-1 0,1 1 0,-1-1 0,0 0 0,1 1 0,-1-1 0,0 1 0,1-1 0,-1 0 0,0 0 0,1 1 0,-1-1 0,1 1 0,2-1 0,-1 1 0,1 0 0,-1-1 0,1 0 0,4 1 0,-2-1 0,148-1-792,-140 0 219,43-2-6253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0:32.2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35 24575,'0'0'0,"1"0"0,4 2 0,5 1 0,4 3 0,6 0 0,5-1 0,5-3 0,7-4 0,6-2 0,3-3 0,2-3 0,0-3 0,-5 0 0,-10 3-8191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0:33.8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30 24575,'0'0'0,"0"0"0,0 0 0,0 2 0,0 2 0,0 2 0,0 1 0,0 2 0,0-2 0,0-1 0,1-4 0,8-4 0,14-8 0,18-8 0,10-4 0,-4 1-8191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1:37.3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20 281 24575,'0'0'0,"0"0"0,7 2 0,22 10 0,-16-6 0,27 8 0,-37-13 0,1-1 0,0 1 0,-1 0 0,1-1 0,0 0 0,0 0 0,-1 0 0,1 0 0,0-1 0,-1 1 0,1-1 0,4-1 0,-7 1 0,1 0 0,-1 1 0,1-1 0,-1 0 0,0 1 0,1-1 0,-1 0 0,0 0 0,0 0 0,1 0 0,-1 0 0,0-1 0,0 1 0,0 0 0,-1 0 0,1-1 0,0 1 0,0 0 0,-1-1 0,1 1 0,-1-1 0,1 1 0,-1-1 0,0 1 0,1-1 0,-1 0 0,0 1 0,0-1 0,0 1 0,0-3 0,-2-4 0,1 0 0,-1 0 0,-1 1 0,-5-15 0,1 4 0,-7-20 0,-11-59 0,24 91 0,-7-28 0,7 32 0,1 0 0,-1 0 0,0 1 0,0-1 0,1 0 0,-2 0 0,1 0 0,0 1 0,0-1 0,0 1 0,-1-1 0,1 1 0,-3-3 0,3 4 0,1 0 0,0 0 0,-1-1 0,1 1 0,-1 0 0,1 0 0,-1 0 0,1 0 0,0 0 0,-1 0 0,1 0 0,-1 0 0,1 0 0,-1 0 0,1 0 0,-1 0 0,1 0 0,0 0 0,-1 0 0,1 0 0,-1 1 0,1-1 0,-1 0 0,1 0 0,0 0 0,-1 1 0,1-1 0,0 0 0,-1 0 0,1 1 0,-1-1 0,-8 14 0,1 3 0,1 0 0,1 0 0,-6 25 0,-7 59 0,-3 192-549,22 4-64,0-272 608,15 704-961,-4-172 321,-9-473 586,8 318-297,-9-383 679,2 27 336,-2-41-453,-1-1-1,2 1 1,-1-1-1,0 1 1,1-1 0,-1 0-1,4 6 1,0-5-1118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3:21.1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24575,'0'0'0,"2"2"0,3 1 0,4 3 0,6 1 0,8 2 0,5 0 0,-3-1-8191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46:57.3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24575,'0'10'0,"0"3"0,2-1 0,-1 1 0,2-1 0,-1 0 0,9 21 0,29 60 0,-32-77 0,171 323 0,-176-333 0,2 2 0,-1-1 0,1 0 0,0 0 0,11 11 0,-16-17 0,1-1 0,-1 1 0,1-1 0,0 1 0,-1-1 0,1 1 0,-1-1 0,1 1 0,0-1 0,-1 0 0,1 0 0,0 1 0,-1-1 0,1 0 0,0 0 0,0 0 0,-1 1 0,1-1 0,0 0 0,-1 0 0,1 0 0,0 0 0,0-1 0,-1 1 0,1 0 0,0 0 0,-1 0 0,1 0 0,0-1 0,-1 1 0,1 0 0,0-1 0,-1 1 0,1-1 0,0 1 0,-1 0 0,1-1 0,-1 1 0,1-1 0,-1 0 0,1 1 0,-1-1 0,0 1 0,1-2 0,2-3 0,0 0 0,-1 0 0,1 0 0,2-10 0,-4 10 0,55-142 0,-46 124 0,2 1 0,0-1 0,1 2 0,20-24 0,-28 38 0,0 1 0,1 0 0,0 1 0,0-1 0,0 1 0,1 0 0,0 1 0,0 0 0,10-5 0,-14 8 0,0 0 0,1 0 0,-1 0 0,1 0 0,0 0 0,-1 1 0,1 0 0,-1 0 0,1 0 0,0 0 0,-1 0 0,1 1 0,-1 0 0,1-1 0,-1 1 0,1 1 0,-1-1 0,0 0 0,1 1 0,-1 0 0,0-1 0,0 1 0,5 5 0,0 0 0,0 0 0,-1 1 0,0 0 0,11 16 0,20 45 0,-16-21-55,-3 0-1,15 55 0,14 106-1319,-24-77 1298,-6 1 0,-6 1 0,-5 143 0,-19-95-284,7-146 240,-2 0 1,-21 66-1,23-88 118,-1 0-1,-1 0 0,0 0 1,0-1-1,-2 0 0,-13 17 1,18-25 20,0 0 1,-1-1 0,1 0 0,-1 1 0,0-2 0,0 1 0,0 0 0,-1-1 0,1 0 0,-1 0 0,0-1-1,0 0 1,0 0 0,0 0 0,0-1 0,0 1 0,-12-1 0,12-1 80,0 0 1,1-1-1,-1 0 1,0 0-1,1-1 0,-1 0 1,1 0-1,0 0 1,0 0-1,0-1 1,0 0-1,0 0 0,0 0 1,1-1-1,-6-5 1,0-1-5,1 0 1,0-1 0,0 0 0,1 0 0,-9-19 0,6 7-94,0 0-1,2-1 1,1 0 0,0 0 0,-5-41 0,7 23-382,2-1 1,3-68 0,5 52 344,2 2 0,3-1 1,3 1-1,19-56 0,1 17-557,65-130-1,-35 102-4963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0:42.8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24575,'0'0'0,"7"0"0,15 4 0,33 6 0,43 9 0,48 5 0,39 4-2966,27 2 2966,15-3 0,-1-4-1829,-16-6 1829,-18-8 0,-24-6-1359,-27-8 1359,-30-7-378,-31-5 378,-28 0-1659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0:43.1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 24575,'1'-1'0,"1"1"0,0-1 0,0 1 0,-1-1 0,1 1 0,0-1 0,0 1 0,3 0 0,5-1 0,19 0 0,0 1 0,0 2 0,37 6 0,37 9-884,-2 6 1,171 60-1,-211-60 886,106 57 0,-138-62-10,0 0 0,-1 2 1,0 1-1,-2 2 0,28 29 1,-43-39-7,0 1 1,0 0-1,-2 0 0,1 1 0,-2 1 1,0-1-1,-1 1 0,-1 1 1,9 31-1,-11-26 5,-1 1 0,0 0 0,-2 0-1,-1 0 1,0 0 0,-2 0 0,-5 24 0,-4 6-141,-2-1 1,-2 0 0,-3-1-1,-2-1 1,-28 50 0,-9 2-299,-88 119 0,40-80 448,14-27-583,18-28-2330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0:43.5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851 112 24575,'-1'1'0,"0"-1"0,0 0 0,0 1 0,0-1 0,0 1 0,0 0 0,0-1 0,0 1 0,0 0 0,0 0 0,1-1 0,-1 1 0,0 0 0,0 0 0,1 0 0,-2 2 0,-1 1 0,-34 44 0,3 2 0,2 1 0,-43 93 0,56-101-72,2 0 0,2 1 1,2 0-1,2 1 0,1 1 0,3 0 0,-1 50 0,7-64-7,2 1 0,2-1 0,1 0 0,11 47 0,-8-53 53,1-1 0,2-1 1,0 0-1,1 0 0,2-1 1,16 24-1,-12-24-14,1 0 1,1-1-1,1-1 0,1-1 0,0-1 1,2 0-1,45 27 0,-37-29-76,1-1-1,0-1 1,1-2-1,0-1 1,69 14-1,-55-19 25,0-1 0,1-3-1,-1-2 1,1-1-1,-1-3 1,1-2 0,-1-2-1,-1-2 1,1-2-1,44-17 1,-47 11 92,0-1 0,-2-2 0,-1-3 0,0 0 0,-2-3 0,42-35 0,-57 41 0,-2-1 0,0-2 0,-1 0 0,-1-1 0,-1 0 0,-2-2 0,0 0 0,-2-1 0,-1-1 0,14-37 0,-21 44 0,-2 0 0,0 0 0,-1 0 0,-1-1 0,-1 1 0,-1-1 0,-1 0 0,-1 0 0,-1 1 0,-7-37 0,2 31 0,-1 0 0,-2 0 0,0 1 0,-2 0 0,0 1 0,-2 1 0,-31-43 0,20 36-81,-1 2 0,-1 0 1,-1 2-1,-48-36 0,34 33-240,-2 2 0,-93-43 0,65 41-101,-2 3-1,-1 4 1,0 3 0,-125-16-1,113 27-102,0 3 0,0 4 0,-1 4-1,-146 23 1,152-10 467,2 3-1,1 4 0,0 3 1,2 4-1,-77 39 1,45-7 1486,108-61-1409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0:44.2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46 108 24575,'-4'-5'0,"0"1"0,1-1 0,0 1 0,0-1 0,0 0 0,-4-11 0,-9-32 0,15 42 0,0-1 0,3 7 0,9 12 0,59 83 0,164 282-1617,-150-237 1340,-78-130 269,420 672-521,-331-549 421,-92-128 108,22 22 0,-23-25 0,0-1 0,-1 1 0,1-1 0,0 1 0,0-1 0,0 0 0,1 0 0,-1 0 0,0 0 0,0 0 0,4 0 0,-5 0 21,0-1-1,0 0 1,1 0-1,-1-1 1,0 1-1,0 0 1,0 0-1,0 0 1,0-1-1,0 1 1,0-1-1,0 1 1,0-1-1,0 1 1,0-1-1,0 1 1,0-1-1,-1 0 1,1 1-1,0-1 1,0 0-1,-1 0 1,1 0-1,0 0 1,0-1-1,2-3 228,0 0 0,-1-1-1,4-9 1,4-21-147,-1 0 1,6-69 0,-4-23-148,-10-213 1,-39-129-760,12 186-367,22 229-4241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0:44.6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24575,'1'12'0,"0"0"0,1-1 0,1 1 0,0-1 0,7 17 0,-7-16 0,130 342 0,-127-339 0,-2-4 0,1 1 0,0-1 0,0 0 0,1 0 0,11 13 0,-17-23 0,1 0 0,0 1 0,0-1 0,0 0 0,0 0 0,1 0 0,-1 0 0,0 0 0,0 0 0,1 0 0,-1-1 0,0 1 0,1 0 0,-1-1 0,1 1 0,-1-1 0,1 1 0,-1-1 0,1 0 0,-1 0 0,1 0 0,0 0 0,-1 0 0,1 0 0,-1 0 0,1 0 0,-1 0 0,1-1 0,-1 1 0,1-1 0,-1 1 0,1-1 0,-1 0 0,0 1 0,1-1 0,1-2 0,4-2 0,-1-1 0,1 0 0,-1-1 0,0 1 0,5-10 0,-6 10 0,139-204 130,-46 63-1625,-61 94-5331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0:45.4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279 1066 24575,'-1'-4'0,"1"1"0,-1 0 0,1-1 0,-1 1 0,0 0 0,-1 0 0,1-1 0,0 1 0,-1 0 0,0 0 0,1 1 0,-1-1 0,-4-4 0,0 1 0,0-1 0,0 1 0,-1 1 0,-8-7 0,7 7 0,0 1 0,0 0 0,-1 0 0,1 0 0,-1 1 0,0 0 0,0 1 0,0 0 0,0 0 0,-14 0 0,19 2 0,-1-1 0,0 1 0,1 1 0,-1-1 0,1 1 0,-1 0 0,1 0 0,-1 0 0,1 0 0,0 1 0,-1 0 0,1 0 0,0 0 0,0 0 0,0 1 0,1-1 0,-1 1 0,1 0 0,-1 0 0,1 1 0,0-1 0,-5 8 0,6-9 0,1 1 0,0-1 0,-1 1 0,1 0 0,1-1 0,-1 1 0,0 0 0,1 0 0,-1 0 0,1 0 0,0 0 0,0-1 0,0 1 0,0 4 0,1-3 0,0 1 0,0-1 0,1 0 0,-1 1 0,1-1 0,0 0 0,0 0 0,5 5 0,-2-1 0,1-1 0,1 0 0,-1 0 0,1-1 0,1 1 0,-1-2 0,1 1 0,11 6 0,-3-5 0,1 0 0,-1 0 0,1-1 0,1-2 0,-1 1 0,1-2 0,-1 0 0,1-2 0,0 1 0,0-2 0,25-3 0,-28 2 0,0-2 0,-1 0 0,1 0 0,-1-1 0,0-1 0,0-1 0,0 0 0,0-1 0,-1 0 0,-1-1 0,1 0 0,-1-1 0,0 0 0,11-13 0,-10 7-1,0-1 1,-2 0-1,1-1 0,-2-1 0,0 1 1,-2-2-1,0 1 0,0-1 0,5-24 0,-5 10-155,-2-1 0,0 0 0,-3 0-1,0-56 1,-5 51 128,-2 0-1,-2 0 0,-1 1 1,-2-1-1,-21-57 0,13 54 32,-1 2 0,-2 0 0,-2 1 0,-43-59-1,54 83-2,-1 0 0,-1 1 0,0 0 0,-1 1 0,-18-14 0,30 25 0,-1 0 0,0 0 0,0 1 0,0-1 0,0 0 0,-1 1 0,1 0 0,0 0 0,-1 0 0,1 0 0,-1 1 0,1-1 0,-7 1 0,8 0 0,0 1 0,0-1 0,0 1 0,0 0 0,0 0 0,0 0 0,0 0 0,0 0 0,0 0 0,1 0 0,-1 0 0,0 1 0,1-1 0,-1 1 0,1-1 0,-1 1 0,1 0 0,0 0 0,0-1 0,0 1 0,0 0 0,0 0 0,0 0 0,0 2 0,-3 7 0,1-1 0,0 0 0,1 1 0,0-1 0,0 17 0,2 1 0,2 32 0,3-17-67,11 47-1,7 1-279,60 152 1,62 79 364,-2-47-413,-103-208 197,95 121 0,-123-173 198,0-1 0,1-1 0,1 0 0,0 0 0,19 11 0,-32-23 51,0 0-1,0-1 0,0 1 1,0 0-1,0-1 0,0 1 1,0-1-1,0 1 0,0-1 1,0 0-1,1 0 0,-1 1 1,0-1-1,0 0 0,2 0 1,-3 0-28,0 0 1,0 0 0,1-1-1,-1 1 1,0 0 0,0 0-1,0 0 1,1 0 0,-1-1-1,0 1 1,0 0-1,0 0 1,0 0 0,0-1-1,1 1 1,-1 0 0,0 0-1,0 0 1,0-1 0,0 1-1,0 0 1,0 0-1,0-1 1,0 1 0,0-1-1,-2-11 384,-4-3-252,0 1 0,0 0 0,-1 0-1,-19-25 1,9 16-181,-39-39-1,29 38 27,-2 0 0,0 2 0,-2 1 0,0 1 0,-1 2 0,-1 1 0,-1 2 0,0 1 0,-1 2 0,-63-14 0,80 22 0,19 4 0,-1 0 0,0 0 0,0-1 0,0 1 0,0 0 0,0 0 0,0 0 0,0 0 0,0 0 0,0 0 0,0 0 0,0 0 0,1 0 0,-1 0 0,0 0 0,0 0 0,0 0 0,0 0 0,0 0 0,0-1 0,0 1 0,0 0 0,0 0 0,0 0 0,0 0 0,0 0 0,0 0 0,0 0 0,0 0 0,0 0 0,0 0 0,0-1 0,0 1 0,0 0 0,0 0 0,0 0 0,0 0 0,0 0 0,0 0 0,0 0 0,0 0 0,0 0 0,0-1 0,0 1 0,0 0 0,0 0 0,0 0 0,-1 0 0,1 0 0,0 0 0,0 0 0,0 0 0,0 0 0,0 0 0,0 0 0,0 0 0,0 0 0,0 0 0,0 0 0,0 0 0,-1 0 0,9-4 0,0 0 0,13-3 0,6-1 0,70-32-455,-1-4 0,137-85 0,-165 85-6371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0:45.7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 24575,'43'-5'0,"-22"4"0,0 2 0,1 0 0,22 5 0,-30-3 0,0 0 0,-1 1 0,0 1 0,0 0 0,22 11 0,-30-13 0,-1 0 0,0 0 0,0 0 0,-1 0 0,1 0 0,0 1 0,-1 0 0,0-1 0,0 1 0,0 0 0,3 8 0,-3-6 0,-1 0 0,1 1 0,-2-1 0,1 1 0,-1-1 0,0 1 0,0 0 0,0 7 0,-2 18 0,-8 49 0,0 1 0,9-80 0,0 0 0,0 0 0,0 0 0,0 0 0,0 1 0,1-1 0,-1 0 0,2 3 0,-2-4 0,1 0 0,-1 0 0,1 0 0,0-1 0,-1 1 0,1 0 0,0 0 0,0 0 0,0 0 0,0-1 0,-1 1 0,1 0 0,0-1 0,0 1 0,0-1 0,1 1 0,-1-1 0,1 1 0,4 0 0,-1 0 0,1 0 0,-1 0 0,0-1 0,1 0 0,6-1 0,70-11 0,45-17 0,48-18-1365,10-4-5461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0:46.4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24575,'1'5'0,"20"75"0,-14-55 0,185 539-1543,-52-166-183,-26 6 876,-83-257 386,-7 1 0,-7 1 0,-2 219 0,-18-275-1752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0:46.8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1 548 24575,'0'-11'0,"2"-2"0,1 0 0,0 1 0,1-1 0,0 1 0,7-13 0,35-57 0,-21 43 0,1 2 0,47-49 0,-49 61 0,1 1 0,1 2 0,57-38 0,-65 49 0,1 1 0,0 1 0,0 0 0,1 2 0,0 0 0,0 2 0,0 0 0,42-4 0,-49 8 0,1 1 0,-1 0 0,0 2 0,0-1 0,0 1 0,20 7 0,-23-6 0,0 1 0,-1 0 0,1 1 0,-1 0 0,0 1 0,0 0 0,-1 0 0,16 14 0,-10-4-227,-1 1-1,0 0 1,-1 0-1,0 1 1,12 29-1,3 16-6598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0:47.2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0 208 24575,'0'0'0,"2"0"0,8 0 0,15 0 0,23 0 0,30-2 0,29-2 0,18-2 0,10-4-1043,1-6 1043,-4-7 0,-14-4 0,-18-4 0,-22-3 0,-23 4 0,-20 6-7148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46:57.7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24575,'0'0'0,"0"0"0,1 1 0,4 8 0,0 0 0,-1 0 0,5 15 0,-1-4 0,263 616-835,-157-412 1142,15-8-1840,-108-187-4597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0:47.5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24575,'0'0'0,"0"0"0,2 5 0,5 9 0,12 20 0,20 35 0,20 35 0,16 32 0,8 27-2063,-2 10 2063,-12-13 0,-17-33-6128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0:47.9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91 24575,'58'95'0,"436"672"-2075,-429-673 2041,150 213 351,-197-284-317,-17-23-1,-1 0 1,0 1 0,0-1 0,0 0 0,1 0 0,-1 1 0,0-1 0,0 0 0,1 0 0,-1 1 0,0-1 0,0 0 0,1 0 0,-1 0 0,0 1 0,1-1 0,-1 0 0,0 0 0,1 0 0,-1 0 0,0 0 0,1 0 0,-1 0 0,0 0 0,1 0 0,-1 0 0,1 0 0,-1 0 0,0 0 0,1 0 0,-1 0 0,0 0 0,1 0 0,-1 0-1,0 0 1,1-1 0,-1 1 0,0 0 0,0 0 0,1 0 0,-1-1 0,1 1 0,0-2 33,0 0 0,0 0-1,-1 0 1,1 0-1,0 0 1,-1 0 0,1-2-1,5-29 604,2-55 0,-7 71-608,12-351-249,-11-2-566,0-35-960,-1 326-3456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0:48.3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24575,'51'0'0,"55"1"0,-105-2 0,-1 1 0,1 0 0,0 0 0,0 0 0,0 1 0,0-1 0,-1 0 0,1 0 0,0 0 0,0 0 0,-1 1 0,1-1 0,0 0 0,0 1 0,-1-1 0,1 1 0,0-1 0,-1 1 0,1-1 0,0 1 0,-1-1 0,1 1 0,-1 0 0,1-1 0,-1 1 0,1 0 0,-1-1 0,0 1 0,1 0 0,-1 0 0,0-1 0,1 1 0,-1 0 0,0 0 0,0 0 0,0-1 0,0 1 0,0 0 0,0 1 0,0 3 0,-1-1 0,0 1 0,-1-1 0,1 1 0,-1-1 0,-2 5 0,-10 19 0,-20 30 0,-10 18 0,42-73 0,1 0 0,0 0 0,0 0 0,0-1 0,0 1 0,0 0 0,1 0 0,-1 0 0,1 0 0,0 0 0,0 5 0,0-6 0,1 0 0,-1-1 0,1 1 0,0 0 0,-1-1 0,1 1 0,0 0 0,0-1 0,0 1 0,0-1 0,0 1 0,1-1 0,-1 0 0,0 1 0,1-1 0,-1 0 0,1 0 0,-1 0 0,1 0 0,-1 0 0,3 1 0,3 0 0,0 1 0,0 0 0,0-1 0,0-1 0,0 1 0,12 0 0,2-1 0,28-2 0,-16-3 0,48-10 0,69-29-441,44-28-2248,5-9-2372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0:49.0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46 24575,'0'0'0,"2"0"0,11-1 0,26-1 0,43 1 0,48 5 0,43 4 0,30 5-3208,14 0 3208,1 0 0,-17-6 0,-29-4 0,-39-5-142,-38-5 142,-31-14 0,-25-15 0,-20-1-4841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0:49.4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19 24575,'1'-1'0,"0"0"0,1 0 0,-1-1 0,1 1 0,-1 0 0,1 0 0,0 1 0,-1-1 0,1 0 0,0 1 0,2-2 0,24-2 0,-22 4 0,22-2-11,-1 2 0,1 1 0,-1 1 1,0 1-1,36 10 0,-12 0-471,94 38 0,-109-35 454,-1 1 0,-1 2 0,0 1 0,-1 1 0,-1 2 0,-2 1 0,29 30 0,-43-38 33,-1 2 0,0 0 0,-2 1 0,0 0 0,15 33 0,-20-36-6,-1 1-1,-2 1 1,1-1-1,-2 1 1,0 0-1,-1 0 1,1 32-1,-5-24 11,-1 1-1,-1-1 1,-1 1-1,-1-1 0,-1-1 1,-2 1-1,-1-1 1,0 0-1,-2-1 1,-1 0-1,-19 29 1,9-20-189,-1-1-1,-2-1 1,-2-2 0,0 0 0,-2-1 0,-59 43 0,0-14-5617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0:49.7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426 54 24575,'0'-2'0,"-1"0"0,1 1 0,-1-1 0,0 1 0,1 0 0,-1-1 0,0 1 0,0 0 0,0-1 0,0 1 0,0 0 0,0 0 0,-1 0 0,1 0 0,-2-1 0,1 0 0,-2-1 0,1 0 0,-1 0 0,1 0 0,-1 1 0,0 0 0,0-1 0,0 1 0,0 1 0,0-1 0,-1 1 0,1 0 0,0 0 0,-1 0 0,1 0 0,-1 1 0,1-1 0,-1 1 0,1 0 0,-1 1 0,1-1 0,0 1 0,-1 0 0,1 0 0,-1 0 0,1 1 0,0 0 0,0-1 0,0 1 0,-6 5 0,2-1 0,0 0 0,0 1 0,1 0 0,0 0 0,-11 15 0,5-2 0,0 1 0,1 0 0,-9 23 0,1 6-259,-17 66 1,-12 105-1813,14 48 900,14 41-1445,36 590-1074,71-1 3234,-41-525 437,56 517-1387,-84-664 1121,-9-49 455,-7-50 511,-2-111-609,-1 41 359,1-52-157,0-1 1,0 1-1,0 0 1,-1-1-1,0 1 1,-4 9-1,5-15-250,1 1 0,-1 0 0,1 0 0,-1 0 0,1-1 0,-1 1 0,1 0 0,-1-1 0,1 1 0,-1-1 0,0 1 0,1 0 0,-1-1 0,0 1 0,0-1-1,0 0 1,1 1 0,-1-1 0,0 0 0,-1 1 0,1-1 0,-1 0 0,1 0-1,0 0 1,0-1 0,0 1 0,0 0-1,-1-1 1,1 1 0,0-1 0,-2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0:50.3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0 240 24575,'28'0'0,"51"9"0,-20-1 0,132 13-789,75 3-2368,59-2 1804,636-7-3477,0-66 2766,-625 19 598,-42-6 1112,-46-4 405,-47-1 249,-50 3 849,26-22 2089,-147 47-2475,3 0 2413,-33 15-3133,0 0 1,1 0-1,-1 0 0,0 0 1,0-1-1,1 1 0,-1 0 1,0 0-1,1 0 1,-1 0-1,0 0 0,1 0 1,-1 0-1,0 0 0,1 0 1,-1 0-1,0 0 0,1 0 1,-1 0-1,0 1 1,0-1-1,1 0 0,-1 0 1,0 0-1,1 0 0,-1 0 1,0 1-1,0-1 0,1 0 1,-1 0-1,0 0 0,0 1 1,1-1-1,-1 0 1,0 0-1,0 1 0,2 14 1463,-2-12-1261,2 118 1496,5 34-2693,54 305 0,77 25-2137,40-8 1292,-108-296 1919,163 474-122,-176-446-442,-20 9-269,-33-170 563,-2 0-1,-7 74 1,1-88 219,-1 0-1,-2 0 1,-1-1 0,-17 43 0,13-47-68,-2-1 1,-1-1-1,-1 0 1,-1-1-1,-1 0 1,-1-2-1,-2 0 1,0-1-1,-2-2 0,-26 21 1,7-10-54,-2-2 0,-2-3-1,0-1 1,-1-2 0,-64 22 0,-160 36-154,-50-19-368,-39-18 68,-225-2-1049,-3-19-393,133-7 1267,60 4 679,36 5 0,47 3-19,57-1-58,63-5 286,61-8 1440,45-6 2271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0:50.9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0 371 24575,'42'2'0,"-12"1"0,59 2 0,51-1 0,53-7-718,47-10-2153,40-13 1677,408-65-1308,0-23 2725,-6 2-1877,-513 86 2179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0:51.3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24575,'0'0'0,"1"0"0,11 4 0,22 12 0,29 21 0,36 30 0,31 31 0,15 25-2949,-7 16 2949,-20 9 0,-31 9 0,-39 12 0,-51 6 0,-64 10 0,-69 1 0,-74 2-2891,-2-30 540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0:51.7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2235 1 24575,'3'11'0,"-3"-10"0,77 344 0,-55-188 0,-18-107 0,-1 58 0,-4-90 0,0-1 0,-2 0 0,0 0 0,0 0 0,-10 24 0,8-28 0,-1 0 0,0 0 0,-1-1 0,-1 0 0,0 0 0,0-1 0,-13 13 0,6-8 2,-2-1 0,0-1 0,-26 17 0,8-9-154,-40 17-1,-82 26-1034,-34-4 420,-490 86-1744,-8-53 2478,543-76-756,38-7 190,31-3-1409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46:58.0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2 0,5 10 0,14 26 0,17 29 0,17 28 0,17 31 0,12 25-1686,7 14 1686,10 16-2377,6 13 2377,-4-9 0,-13-14 0,-13-14 0,-15-22-1053,-19-34-2022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0:52.2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133 808 24575,'-2'1'0,"1"0"0,0 0 0,-1 0 0,1 0 0,0 0 0,0 0 0,-1 0 0,1 1 0,0-1 0,0 0 0,0 1 0,1-1 0,-1 0 0,-1 3 0,-1 1 0,-7 10 0,2-1 0,-1-1 0,-1 0 0,-16 16 0,26-28 0,-1-1 0,0 1 0,0 0 0,0 0 0,0-1 0,0 1 0,1 0 0,-1-1 0,0 1 0,0-1 0,-1 0 0,1 1 0,0-1 0,0 0 0,0 1 0,0-1 0,0 0 0,0 0 0,0 0 0,0 0 0,-1 0 0,1 0 0,0 0 0,0 0 0,0-1 0,-2 0 0,2 1 0,-1-1 0,1 0 0,0-1 0,-1 1 0,1 0 0,0 0 0,0 0 0,0-1 0,0 1 0,0-1 0,0 1 0,1 0 0,-1-1 0,0 0 0,1 1 0,-1-1 0,0-2 0,0-1 0,1 1 0,0 0 0,-1-1 0,1 1 0,0 0 0,1-1 0,-1 1 0,1 0 0,0-1 0,0 1 0,2-5 0,3-6 0,15-25 0,-21 40 0,18-31-21,1 1 0,2 1 0,1 1-1,1 0 1,44-38 0,-20 26-580,1 2 0,85-51 0,76-18-355,50 8-1327,39 13 1098,25 20-1068,-20 18 2669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0:52.8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1349 1 24575,'-11'0'0,"1"1"0,-1 0 0,-11 4 0,2-1 0,-526 111 0,534-112 0,-20 5 0,1 1 0,-38 16 0,60-21 0,1 1 0,-1 0 0,1 0 0,-1 0 0,2 1 0,-1 0 0,1 1 0,0 0 0,0 0 0,0 0 0,-10 17 0,11-13 0,1 0 0,0 1 0,0-1 0,1 1 0,-4 17 0,3-1 0,-2 42 0,6 72-307,33 235-1216,22 3-319,-20-154 1398,-32-209 443,50 403-854,-44-312 450,-13 205 1,1-267 1020,-2-1 0,-18 69 0,18-94-384,-1 1-1,-1-2 0,-1 1 0,0-1 0,-2 0 0,0-1 0,-22 29 0,13-26-230,-1 0 1,0-1 0,-2-1-1,-44 29 1,-104 46-1222,167-91 1151,-154 74-4757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0:53.8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 36 24575,'-11'-12'0,"-5"-11"0,15 22 0,1 4 0,3 10 0,37 107-396,108 226 0,95 95-396,-110-226 792,-88-148 0,59 65 0,-94-120 0,0-1 0,1 0 0,0 0 0,1-1 0,20 13 0,-31-22-3,1 0 1,-1 0-1,1 0 1,0 0-1,0 0 1,0-1-1,-1 1 1,1-1-1,0 1 1,0-1-1,0 0 0,0 0 1,0 1-1,0-1 1,0-1-1,0 1 1,0 0-1,-1 0 1,1-1-1,0 1 1,0-1-1,0 1 1,0-1-1,-1 0 0,3-1 1,-1-1 29,0 1 1,0-1-1,0 0 1,-1 0-1,1-1 1,-1 1-1,0 0 1,0-1-1,0 0 1,0 1-1,2-7 1,2-12 236,0-1 0,-1 0 0,-1 0 0,1-43 0,-5-183-879,-17-4 296,6 108 391,8 106-165,-6-166 305,10 173-480,1-1 0,1 1 0,2-1 0,10-35 0,-1 23-5840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0:54.2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24575,'0'0'0,"12"0"0,3 0 0,-6-1 0,-1 1 0,1 1 0,0-1 0,13 4 0,-19-3 0,-1 0 0,1 0 0,0 0 0,-1 0 0,1 1 0,-1-1 0,1 1 0,-1-1 0,0 1 0,1 0 0,-1 0 0,0 0 0,0 0 0,-1 1 0,1-1 0,0 0 0,-1 1 0,2 2 0,3 8 0,-1 0 0,0 1 0,-1-1 0,-1 1 0,0 0 0,1 20 0,-2-1 0,-4 55 0,-19 77 0,1-22 0,19-138 0,1-1 0,0 1 0,0-1 0,0 1 0,1 6 0,0-9 0,-1-1 0,0 0 0,1 0 0,-1 0 0,1 0 0,-1 0 0,1 0 0,0 0 0,-1 0 0,1 0 0,0 0 0,0 0 0,0 0 0,0-1 0,-1 1 0,1 0 0,0-1 0,0 1 0,0 0 0,1-1 0,-1 1 0,0-1 0,0 0 0,0 1 0,0-1 0,2 1 0,2-1 0,0 1 0,1-1 0,-1 0 0,0 0 0,0-1 0,6-1 0,34-9 0,-43 11 0,131-45-1365,-74 22-5461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0:54.6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1 158 24575,'0'0'0,"2"-2"0,8-4 0,25-6 0,36-10 0,47-9 0,70-12 0,2 1-8191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0:55.7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20 24575,'0'0'0,"2"0"0,12 2 0,25 1 0,36 3 0,45-2 0,50-6 0,68-13-3272,-7-2-1647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0:57.3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24575,'0'0'0,"3"1"0,0 2 0,1 0 0,-1 0 0,0 1 0,0-1 0,0 1 0,0 0 0,2 5 0,3 4 0,77 117-228,95 198-1,35 156-228,-208-466 457,11 28 0,3-1 0,35 59 0,-47-90 0,1-1 0,1 1 0,0-2 0,16 15 0,-18-20 0,0 0 0,0 0 0,1-1 0,0 0 0,0-1 0,0 0 0,14 4 0,-17-7 57,1 0 1,-1 0-1,0-1 0,0 0 0,1 0 0,-1-1 0,14 0 0,-15-1-19,-1 0 0,0 0 1,0-1-1,0 1 0,0-1 0,0 0 0,0-1 0,0 1 0,0-1 0,-1 0 0,8-5 0,-3-1-38,-1 0 0,0-1 0,0 0 0,-1 0 0,0 0 0,0-1 0,-1 0 0,-1 0 0,0-1 0,4-14 0,0-4 0,-1-1 0,7-60 0,-11 37 0,-1 1 0,-4-1 0,-1 0 0,-3 1 0,-2 0 0,-3 0 0,-2 1 0,-2 0 0,-24-57 0,17 53-1365,17 43-5461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0:57.7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185 81 24575,'0'0'0,"0"0"0,4-2 0,33-16 0,-15 6 0,0 1 0,1 1 0,0 1 0,34-8 0,-55 16 0,-1 1 0,1 0 0,-1-1 0,1 1 0,0 0 0,-1 0 0,1 0 0,0 0 0,-1 0 0,1 1 0,0-1 0,-1 0 0,1 1 0,0-1 0,-1 1 0,1 0 0,1 1 0,-2-2 0,-1 0 0,1 1 0,-1 0 0,0-1 0,1 1 0,-1-1 0,1 1 0,-1-1 0,0 1 0,0 0 0,1-1 0,-1 1 0,0 0 0,0-1 0,0 1 0,1 1 0,-1 0 0,0 0 0,-1 0 0,1 0 0,0 0 0,-1 0 0,1-1 0,-1 1 0,-1 3 0,-2 3 0,0 1 0,-1-1 0,0 1 0,-1-2 0,-7 10 0,-37 34 0,35-37 0,-75 72 0,-90 92 0,176-173 0,-1-1 0,1 1 0,0 0 0,0 0 0,-4 9 0,7-13 0,1 0 0,0 0 0,-1 0 0,1 0 0,-1 0 0,1 0 0,0 0 0,0 0 0,0 0 0,-1 0 0,1 0 0,0 0 0,0 0 0,1 0 0,-1 0 0,0 0 0,0 0 0,0 0 0,1 0 0,-1 0 0,0 0 0,1-1 0,-1 1 0,1 0 0,-1 0 0,1 0 0,-1 0 0,1 0 0,0-1 0,-1 1 0,1 0 0,0-1 0,0 1 0,-1 0 0,2 0 0,2 1 0,0 0 0,0-1 0,0 1 0,0-1 0,0 1 0,0-1 0,7 1 0,34 0 0,-7-3 0,-1-2 0,66-13 0,71-28 0,52-30-1365,-181 57-5461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0:58.2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584 1 24575,'-3'0'0,"0"0"0,0 1 0,0 0 0,0 0 0,1 0 0,-1 0 0,0 0 0,0 0 0,1 1 0,-5 3 0,0-1 0,-28 19 7,1 1 0,-57 53 1,44-30-154,-46 58 1,62-66-133,2 2 0,2 1 0,1 1 0,-32 77 0,44-82 284,0 1 0,3 0 0,1 0 0,3 1 0,0 0-1,0 51 1,7-42-284,2 1 0,2-1 0,2 0 0,3 0 0,14 49 0,-4-40 191,2 0 0,2-2 0,53 92 0,-35-82-106,3-2 1,2-2 0,4-1 0,2-4-1,2-1 1,120 93 0,-97-93-3019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0:59.4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90 293 24575,'0'-16'0,"0"10"0,0 3 0,0 12 0,1 14 0,0 1 0,10 41 0,18 48 0,-23-93 0,13 47 0,38 91 0,-47-135 0,2 0 0,0 0 0,2-1 0,0-1 0,2-1 0,0 0 0,24 23 0,-27-31 0,1 0 0,0-1 0,1-1 0,0 0 0,1-1 0,32 13 0,-38-18 0,1-1 0,0 0 0,0 0 0,0-1 0,0-1 0,0 0 0,0 0 0,1-1 0,-1-1 0,0 0 0,0 0 0,14-4 0,-8 0 1,-1-1 0,0-1-1,0 0 1,-1-1 0,0 0 0,0-2-1,-1 1 1,0-2 0,-1 0-1,0-1 1,-1 0 0,17-21 0,-15 15-14,-1-1 0,-1 0 0,0-1 0,-2 0 0,0-1 0,-1 0 0,-2-1 1,11-44-1,-14 42-55,-1 0 1,0 0-1,-2 0 0,-2-1 1,0 1-1,-1 0 1,-7-32-1,4 35 69,-1 0 0,-1 0 0,0 1 0,-2 1 0,0-1 0,-2 1-1,0 1 1,-20-27 0,12 24-1,0 0 0,-1 1 0,-1 2 0,-1 0 0,0 1 0,-2 1 0,0 1 0,0 1 0,-1 2 0,-1 0 0,0 2 0,-28-8 0,19 9 0,0 1 0,0 2 0,-1 2 0,0 1 0,0 1 0,0 2 0,0 2 0,-70 12 0,86-10 0,-23 8 0,38-10 0,-1 1 0,0-1 0,1 1 0,-1 0 0,1 0 0,0 1 0,-9 7 0,12-9 0,0 0 0,1 0 0,-1 0 0,0 0 0,1 1 0,-1-1 0,1 1 0,0-1 0,0 1 0,0-1 0,0 1 0,0 0 0,0 0 0,1-1 0,-1 5 0,1-2 0,0 0 0,1 0 0,-1-1 0,1 1 0,0 0 0,0 0 0,1-1 0,2 7 0,1-1 0,0 0 0,0 0 0,1 0 0,1-1 0,12 15 0,-2-7 0,34 28 0,-9-13-156,1-3-1,2-2 1,0-1-1,2-3 1,1-2-1,59 18 1,-22-13 318,1-5 0,164 19 1,-181-34-1238,-19-4-4794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46:28.2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 0 24575,'-2'6'0,"-4"19"0,0-1 0,2 1 0,-2 45 0,5-61 0,-2 73-51,3 0 0,14 105 0,48 159-390,-53-302 124,3 0 1,1-1-1,23 49 1,-26-72-6015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46:58.8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765 751 24575,'-1'-17'0,"0"0"0,-1 1 0,-1-1 0,-6-20 0,-25-61 0,31 89 0,-10-24 0,-1 0 0,-2 1 0,-1 1 0,-2 1 0,-26-34 0,31 47 0,0 0 0,-2 1 0,0 1 0,0 1 0,-1 0 0,-1 1 0,0 1 0,-1 1 0,-35-16 0,43 23 0,-1 0 0,0 0 0,0 1 0,0 1 0,0 0 0,0 0 0,-1 1 0,1 1 0,-1 0 0,1 1 0,0 0 0,-1 1 0,1 0 0,0 1 0,0 0 0,1 1 0,-1 1 0,1 0 0,-1 0 0,1 1 0,1 0 0,-1 1 0,1 0 0,1 1 0,-1 0 0,1 1 0,-14 16 0,17-17 0,0 1 0,0 0 0,1 0 0,0 1 0,0-1 0,1 1 0,0 0 0,1 0 0,-3 14 0,5-19 0,0 0 0,1 0 0,-1 1 0,1-1 0,0 0 0,1 1 0,-1-1 0,1 0 0,0 0 0,0 1 0,1-1 0,0 0 0,-1 0 0,2-1 0,-1 1 0,0 0 0,1-1 0,0 1 0,0-1 0,6 7 0,-2-6 0,0 1 0,0-1 0,0 0 0,0-1 0,1 0 0,0 0 0,0-1 0,0 1 0,0-2 0,0 1 0,1-1 0,-1-1 0,10 1 0,0 0 0,-1-1 0,1-1 0,0-1 0,0 0 0,24-6 0,-23 2 0,0 0 0,0-2 0,-1 0 0,0-1 0,0 0 0,-1-2 0,0 0 0,-1-1 0,0 0 0,0-1 0,-1-1 0,-1-1 0,14-16 0,-15 13 0,0 0 0,-1 0 0,-1-2 0,-1 1 0,0-1 0,-2-1 0,0 0 0,-1 0 0,-1 0 0,-1-1 0,5-41 0,-10 59 0,2-8 0,-1 0 0,-1 0 0,0-1 0,0 1 0,-4-17 0,10 71 0,63 255 120,29-8-1605,-68-220-5341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0:59.7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133 1 24575,'0'0'0,"0"5"0,5 19 0,-4-17 0,1 0 0,-1 0 0,0 1 0,-1-1 0,0 0 0,-1 12 0,0-12 0,-1 0 0,0 0 0,0 0 0,0 0 0,-1-1 0,0 1 0,-1-1 0,0 0 0,0 0 0,-9 11 0,-2 0 0,-2-1 0,-19 15 0,7-7 0,28-24 0,1 1 0,0-1 0,-1 0 0,1 0 0,0 0 0,0 1 0,-1-1 0,1 0 0,0 0 0,0 1 0,0-1 0,-1 0 0,1 1 0,0-1 0,0 0 0,0 1 0,0-1 0,0 0 0,0 1 0,0-1 0,0 0 0,0 1 0,5 2 0,16-3 0,-18 0 0,170-15-706,-153 12 47,52-4-6167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1:00.1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24575,'0'0'0,"0"2"0,2 6 0,2 14 0,0 16 0,-2 19 0,-3 10 0,-1 5 0,-1 2 0,1 2 0,0-4 0,1-14-8191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1:01.0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1 412 24575,'0'0'0,"2"6"0,22 50 0,47 77 0,-49-94 0,87 146 0,-75-134 0,61 72 0,-81-107 0,1 0 0,1-2 0,0 0 0,1 0 0,23 13 0,-32-23 0,1 1 0,0-1 0,0-1 0,0 1 0,19 3 0,-22-6 0,0-1 0,0 1 0,1-1 0,-1 0 0,1 0 0,-1-1 0,0 0 0,0 0 0,13-4 0,-14 2 0,1 1 0,0-1 0,-1 0 0,1-1 0,-1 1 0,0-1 0,9-8 0,-1-2 0,14-20 0,-15 18 0,16-16 0,-23 28 0,-1 0 0,1 1 0,0-1 0,1 1 0,-1 0 0,1 1 0,-1-1 0,1 1 0,0 0 0,0 0 0,0 1 0,0 0 0,9-1 0,8 1 0,0 0 0,28 5 0,104 17 0,-38-4 0,-104-15 0,-1-1 0,1 0 0,0-1 0,23-3 0,-32 3 0,0-1 0,-1 0 0,1 0 0,0 0 0,-1-1 0,0 1 0,1-1 0,-1 0 0,0 0 0,0 0 0,0 0 0,0 0 0,0-1 0,0 1 0,-1-1 0,1 0 0,-1 0 0,0 0 0,0 0 0,0 0 0,2-4 0,-1-1 0,0 0 0,-1 0 0,1-1 0,-2 1 0,1-1 0,-1 1 0,0-1 0,-1 1 0,-1-12 0,-1-2 0,-1 0 0,-9-32 0,0 12-75,-2 0 0,-2 1 0,-2 0 0,-26-41 0,-104-149-512,10 18-603,101 146-4849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1:29.7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1 418 24575,'0'0'0,"0"0"0,0 0 0,3 0 0,228-23 0,-153 16 0,1195-41-5194,-981 53 5194,295 10-1066,598 11-1978,-44-19 85,575-15 2673,-351-24 302,-4-63-213,-762 20-725,-1-11 1058,-384 54 16,-31 6-98,-172 24-47,224-26 2407,-3 19 814,-222 9-3078,23 2 1695,-31-1-1572,1-1 1,-1 1 0,0-1 0,1 1 0,-1 0-1,1 0 1,-1 0 0,0 0 0,0 0 0,3 2-1,-1 3 159,-5 0-6400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1:30.3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0 556 24575,'86'-5'0,"9"1"0,51-2-520,49-2-1559,48-3 1063,47-3-967,41-2 855,1227-39-4758,-1103 50 5044,32 4-344,32 1 743,231 1-152,1297-3-72,-6-35 629,-1606 20 92,-50-7 163,-54-8-5,-53-5 424,-46-4-177,-45-2 741,-135 29-578,-1-3 0,0-2 0,-2-1 0,0-3 0,56-36-1,-38 12 1062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1:40.9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0 394 24575,'6'0'0,"-1"0"0,1 1 0,8 2 0,9 2 0,9-3 0,57-4 0,32-11 0,-58 5 0,148-11 0,5 18 0,-170 4 0,-1 3 0,74 17 0,-89-14 0,1 1 0,-2 1 0,0 2 0,46 26 0,-60-29 0,18 14 0,-28-20 0,0 1 0,0-1 0,-1 1 0,1 0 0,-1 1 0,5 8 0,-8-13 0,0 0 0,-1 1 0,1-1 0,-1 1 0,1-1 0,-1 1 0,1 0 0,-1-1 0,0 1 0,0-1 0,1 1 0,-1 0 0,-1-1 0,1 1 0,0 0 0,-1 2 0,1-4 0,0 1 0,0-1 0,-1 1 0,1-1 0,0 0 0,0 1 0,-1-1 0,1 1 0,0-1 0,-1 0 0,1 1 0,0-1 0,-1 0 0,1 1 0,-1-1 0,1 0 0,-1 0 0,1 0 0,-1 1 0,1-1 0,-1 0 0,0 0 0,-1 0 0,1 0 0,0 0 0,0 0 0,0 0 0,-1 0 0,1 0 0,0-1 0,0 1 0,0 0 0,0-1 0,-2 0 0,-2-2 0,1 0 0,0 1 0,-1-2 0,1 1 0,0 0 0,0-1 0,1 0 0,-1 0 0,1 0 0,0 0 0,0 0 0,-3-7 0,2 3 0,0-1 0,1 1 0,0 0 0,0-1 0,1 0 0,-2-13 0,3 13 0,1-1 0,0 1 0,0-1 0,1 0 0,0 1 0,0-1 0,1 1 0,1 0 0,-1-1 0,2 1 0,-1 0 0,1 1 0,0-1 0,1 1 0,0 0 0,1 0 0,-1 0 0,1 0 0,8-6 0,1 1 0,0 0 0,1 1 0,0 1 0,1 0 0,0 2 0,19-9 0,-6 5 0,2 2 0,58-14 0,-66 21 0,0 0 0,0 1 0,0 1 0,0 2 0,0 0 0,45 7 0,-50-3 0,0 1 0,0 0 0,-1 2 0,0 0 0,0 0 0,0 2 0,-1 0 0,30 23 0,-30-19 0,0 1 0,-1 1 0,-1 0 0,-1 1 0,0 1 0,18 29 0,-26-37 0,-1 0 0,0 1 0,-1-1 0,0 1 0,0 0 0,-1 0 0,-1 1 0,0-1 0,0 1 0,-1-1 0,0 1 0,-1 0 0,0-1 0,0 1 0,-3 13 0,0-12 0,0-1 0,-1 0 0,0 0 0,-1 0 0,0 0 0,-1-1 0,0 0 0,0 0 0,-1-1 0,-1 1 0,-14 14 0,15-18 0,1-1 0,-1 1 0,0-1 0,-1 0 0,1-1 0,-1 1 0,0-2 0,0 1 0,-1-1 0,1 0 0,-1-1 0,1 0 0,-1 0 0,0-1 0,0 0 0,-11-1 0,10 0 0,0-1 0,0-1 0,0 1 0,0-2 0,0 1 0,1-2 0,-1 1 0,1-1 0,0 0 0,0-1 0,-8-6 0,7 4 0,0-1 0,1 0 0,0-1 0,1 0 0,0 0 0,0-1 0,1 0 0,-9-15 0,8 11 0,1-1 0,1 0 0,0-1 0,1 0 0,1 0 0,0 0 0,1 0 0,1 0 0,0-1 0,2 1 0,-1-1 0,2 1 0,5-31 0,-2 30 0,1 0 0,0 0 0,1 1 0,1 0 0,1 0 0,0 0 0,1 1 0,1 0 0,0 1 0,1 0 0,1 1 0,0 0 0,0 1 0,1 0 0,1 1 0,29-18 0,-23 17 0,0 2 0,1 0 0,0 2 0,0 0 0,1 1 0,0 1 0,0 1 0,0 1 0,1 1 0,0 1 0,0 1 0,38 3 0,-36 1 0,-1 1 0,0 1 0,0 1 0,-1 1 0,1 1 0,-1 1 0,-1 1 0,0 1 0,25 16 0,-34-18 0,0 1 0,0 0 0,0 1 0,-2 1 0,1 0 0,-2 0 0,1 1 0,-2 0 0,0 1 0,0 0 0,-1 0 0,-1 1 0,-1 0 0,9 26 0,-13-30 0,0 0 0,0 0 0,-1 0 0,0 0 0,-1 0 0,0 0 0,-1 1 0,0-1 0,-3 11 0,3-15 0,-1-1 0,0 0 0,0 1 0,-1-1 0,0 0 0,0 0 0,0 0 0,-1 0 0,0-1 0,0 1 0,0-1 0,-1 0 0,0 0 0,0-1 0,-11 8 0,13-10 0,0 0 0,0 0 0,0-1 0,0 0 0,-6 2 0,8-2 0,1-1 0,-1 0 0,0 0 0,0 0 0,1 0 0,-1 0 0,0 0 0,0 0 0,1 0 0,-1 0 0,0 0 0,0 0 0,1 0 0,-1 0 0,0-1 0,0 1 0,1 0 0,-1-1 0,0 1 0,1 0 0,-1-1 0,0 1 0,1-1 0,-1 1 0,1-1 0,-1 1 0,1-1 0,-1 0 0,1 1 0,-1-1 0,0 0 0,1-1 0,-1 0 0,0 0 0,1 0 0,-1 0 0,1 0 0,0 0 0,0 0 0,0 0 0,0 0 0,0 0 0,0-2 0,7-25 0,1 10 0,0 0 0,1 0 0,1 1 0,1 0 0,18-22 0,-2 6 0,51-47 0,-58 62 0,2 0 0,0 2 0,1 1 0,1 1 0,36-18 0,-43 26 0,0 0 0,1 0 0,0 2 0,0 0 0,0 1 0,0 1 0,1 1 0,-1 1 0,23 0 0,-33 2 0,1 0 0,0 0 0,-1 0 0,1 1 0,15 6 0,-19-5 0,1-1 0,-1 1 0,0 0 0,0 1 0,0-1 0,0 1 0,-1 0 0,1 0 0,5 7 0,-1 2 0,-1-1 0,0 2 0,-1-1 0,0 1 0,-1 0 0,-1 0 0,7 25 0,-5-9 0,-2 0 0,3 57 0,-11 7 0,0-37 0,3-55 0,0-1 0,0 1 0,0 0 0,1 0 0,-1 0 0,0 0 0,1-1 0,-1 1 0,1 0 0,0 0 0,-1-1 0,1 1 0,0 0 0,0-1 0,0 1 0,0-1 0,0 1 0,1-1 0,-1 0 0,0 1 0,2 0 0,2 1 0,0 0 0,0 0 0,0-1 0,0 0 0,0 0 0,7 1 0,18 5 5,0-2 1,50 5-1,66-5-241,-135-6 187,208-2-679,279-39 0,212-82 714,-625 105-1061,-80 17-4302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1:41.7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444 0 24575,'0'5'0,"20"444"0,-1-77 0,-18-327 0,-3-1 0,-9 68 0,7-92 0,-1 0 0,0-1 0,-1 0 0,-1 0 0,-1 0 0,-1-1 0,-20 32 0,17-33 0,-1-1 0,0 0 0,-2-1 0,1-1 0,-27 20 0,31-27 0,1-1 0,-1 0 0,0 0 0,0-1 0,-1 0 0,0-1 0,0 0 0,0-1 0,0 0 0,0-1 0,-17 2 0,21-4 0,1 0 0,-1 0 0,1-1 0,0 0 0,-1 0 0,1-1 0,0 0 0,0 0 0,-1 0 0,2-1 0,-1 0 0,0 0 0,1 0 0,-8-6 0,9 5 0,0 0 0,0 0 0,0 0 0,0 0 0,1 0 0,0-1 0,0 0 0,0 1 0,1-1 0,-1 0 0,1-1 0,0 1 0,1 0 0,-1-1 0,1 1 0,0-1 0,0-5 0,1 1 0,0 0 0,1 1 0,0-1 0,1 0 0,0 1 0,1-1 0,0 1 0,0 0 0,1 0 0,0 0 0,0 1 0,12-17 0,1 2 0,1-1 0,2 2 0,22-20 0,0 4-682,61-43-1,-38 37-6143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1:42.1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24575,'0'6'0,"1"-1"0,0 0 0,0 1 0,1-1 0,-1 1 0,1-1 0,1 0 0,3 8 0,-2-5 0,15 27 0,1-1 0,42 56 0,62 54 0,-70-86-113,64 73 354,-96-104-738,-1 1-1,32 59 0,-42-63-6328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1:42.4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361 1 24575,'0'0'0,"0"0"0,0 0 0,-2 0 0,-1 3 0,0-1 0,0 0 0,0 1 0,1-1 0,-1 1 0,1 0 0,-1 0 0,1 0 0,-2 3 0,-5 7 0,-48 60 40,3 2 0,-54 100 0,89-136-107,2 0 0,-20 64 0,29-74-190,1 2 0,2-1 1,0 1-1,1 40 0,5-34-6569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1:42.7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 1 24575,'0'0'0,"0"1"0,0 8 0,-2 12 0,-2 18 0,-1 16 0,-3 19 0,0 17 0,0 7 0,5-1 0,7-12 0,2-20-8191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46:59.3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24575,'0'5'0,"4"12"0,0 0 0,7 20 0,-1-4 0,198 761-1088,-197-745 1088,26 99 0,-35-141 68,0-1 0,0 0 0,1 0 0,-1 0 0,1-1 0,1 1 0,5 7 0,-7-11-34,1 1 0,-1-1 0,1 0 0,0 1 0,0-1 0,0-1 0,0 1 0,0 0 0,0-1 0,0 0 0,0 1 0,1-1 0,-1 0 0,0-1 0,6 2 0,15-1-34,0-1 0,45-4 0,-24 0 0,-21 3 0,63-5 0,100 6 0,-177 1 0,1 0 0,0 0 0,-1 1 0,0 0 0,1 0 0,10 6 0,-19-7 0,0-1 0,-1 1 0,1 0 0,-1 0 0,1 0 0,-1 0 0,1 1 0,-1-1 0,0 0 0,1 1 0,-1-1 0,0 0 0,0 1 0,0-1 0,0 1 0,0 0 0,-1-1 0,1 1 0,0 0 0,-1 0 0,1-1 0,-1 1 0,0 0 0,1 3 0,-1 0 0,-1 0 0,0 0 0,1 0 0,-1 0 0,-1 0 0,1 0 0,-1-1 0,-3 7 0,-4 8 0,-1 0 0,-2-1 0,-14 20 0,-46 48 0,68-82 0,-39 46 0,-3-3 0,-53 44 0,95-88 0,1 0 0,-1 0 0,0-1 0,0 1 0,-1-1 0,-4 2 0,9-4 0,-1 1 0,0-1 0,0 0 0,0 0 0,1 0 0,-1 0 0,0 0 0,0 0 0,0 0 0,0 0 0,0 0 0,1 0 0,-1 0 0,0-1 0,0 1 0,0 0 0,1 0 0,-1-1 0,0 1 0,0-1 0,1 1 0,-1-1 0,0 1 0,1-1 0,-1 1 0,1-1 0,-1 1 0,0-1 0,1 0 0,-1 1 0,1-1 0,0 0 0,-1 0 0,1 1 0,-1-1 0,1 0 0,0 0 0,0 0 0,0 1 0,-1-3 0,0-2 0,0 0 0,0 0 0,1 0 0,0 0 0,0 0 0,1-10 0,1 0 0,6-22 0,7-6 0,1 2 0,35-65 0,11-7-1365,-3 8-5461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1:43.3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434 734 24575,'-1'-1'0,"1"0"0,-1 0 0,0 0 0,0 0 0,0 0 0,0 0 0,0 1 0,0-1 0,0 0 0,0 1 0,0-1 0,-1 0 0,0 0 0,-21-12 0,-1 1 0,-44-15 0,57 24 0,0 0 0,-1 0 0,1 1 0,0 1 0,-1 0 0,1 0 0,0 2 0,-1-1 0,-12 3 0,9 0 0,-1 1 0,1 1 0,0 0 0,-17 8 0,25-9 0,0-1 0,1 1 0,-1 1 0,1-1 0,-1 1 0,1 0 0,1 0 0,-1 1 0,1 0 0,-7 9 0,10-11 0,1-1 0,-1 1 0,1 0 0,0 0 0,0 0 0,0 0 0,0 0 0,1 0 0,0 0 0,-1 0 0,2 0 0,-1 0 0,0 0 0,1 0 0,0 0 0,-1 0 0,2-1 0,1 7 0,-2-7 0,1 1 0,-1-1 0,1 0 0,0 1 0,0-1 0,0 0 0,0 0 0,0-1 0,1 1 0,-1 0 0,1-1 0,0 1 0,0-1 0,-1 0 0,2 0 0,-1 0 0,0 0 0,0-1 0,1 1 0,5 1 0,-3-2 0,1-1 0,-1 0 0,0 0 0,0 0 0,1 0 0,-1-1 0,0 0 0,0-1 0,0 1 0,0-1 0,0 0 0,10-5 0,-5 1 0,0 0 0,-1-1 0,1-1 0,-1 1 0,13-15 0,-9 8 0,-2-1 0,0 0 0,0-1 0,-2 0 0,0-1 0,0 0 0,-2 0 0,0-1 0,-1 0 0,-1-1 0,5-24 0,-7 17 0,0 0 0,-2 0 0,-1 0 0,-1 0 0,-1 0 0,-1 0 0,-11-51 0,4 41 0,-2 0 0,-1 1 0,-2 0 0,-1 1 0,-2 0 0,-1 1 0,-24-32 0,26 46 0,16 19 0,0-1 0,0 1 0,-1 0 0,1 0 0,0-1 0,0 1 0,0 0 0,-1 0 0,1-1 0,0 1 0,-1 0 0,1 0 0,0 0 0,-1-1 0,1 1 0,0 0 0,-1 0 0,1 0 0,0 0 0,-1 0 0,1 0 0,0 0 0,-1 0 0,1 0 0,0 0 0,-1 0 0,1 0 0,-1 0 0,1 0 0,0 0 0,-1 0 0,1 1 0,-1 0 0,1-1 0,-1 1 0,1 0 0,0 0 0,0-1 0,-1 1 0,1 0 0,0 0 0,0 0 0,0-1 0,0 1 0,0 0 0,0 1 0,1 12 0,1-1 0,0 0 0,1 0 0,8 23 0,-11-35 0,72 196-207,12 0-208,24 62 84,-76-170-272,32 140-1,-56-189-5427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1:43.7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152 1 24575,'0'14'0,"0"24"0,1 1 0,-7 60 0,4-86 0,0 0 0,-1-1 0,-1 0 0,0 1 0,0-2 0,-1 1 0,-1 0 0,-12 19 0,-14 11 0,22-31 0,1 1 0,0 0 0,1 0 0,0 1 0,-10 24 0,17-35 0,0 1 0,0-1 0,1 1 0,-1 0 0,1-1 0,-1 1 0,1-1 0,0 1 0,0 0 0,0-1 0,0 1 0,1-1 0,-1 1 0,1 0 0,0-1 0,0 1 0,1 3 0,0-3 0,0-1 0,0 1 0,0 0 0,0-1 0,1 1 0,-1-1 0,1 0 0,-1 0 0,1 0 0,0 0 0,6 3 0,5 0 0,1 1 0,0-2 0,1 0 0,25 3 0,55 4-848,122-3 0,-215-8 776,98 0-6351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1:54.7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827 1 24575,'-1'1'0,"-1"-1"0,1 1 0,-1 0 0,1 0 0,0 0 0,-1 1 0,-1 1 0,-5 4 0,-163 124 0,-44 31 0,140-110 0,-90 66 0,154-108 0,-1 0 0,1 1 0,1 1 0,0 0 0,1 0 0,0 0 0,-7 16 0,5-8 0,2 0 0,1 1 0,0 0 0,-5 26 0,11-36 0,0 0 0,1-1 0,1 15 0,0-10 0,-1-12 0,1 0 0,-1 0 0,0 0 0,0 0 0,0 0 0,0 0 0,0 0 0,-1-1 0,1 1 0,-1 0 0,0-1 0,-2 3 0,2-2 0,0 0 0,-1 0 0,1 0 0,1 1 0,-1-1 0,0 1 0,-1 6 0,2-6 0,0 1 0,1-1 0,0 0 0,0 0 0,0 1 0,0-1 0,1 0 0,-1 0 0,1 1 0,0-1 0,3 8 0,1-3 0,-1-1 0,2 1 0,-1-1 0,9 10 0,43 50 0,97 93 0,-134-143 0,1 0 0,0-1 0,1-1 0,1-2 0,36 18 0,68 18-1365,11-7-5461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1:57.5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119 0 24575,'-12'13'0,"-12"17"0,6-6 0,11-15 0,0-1 0,1 1 0,0 0 0,1 0 0,0 1 0,0 0 0,1 0 0,0 0 0,1 0 0,-4 20 0,4-3 0,1 0 0,2-1 0,0 1 0,2 0 0,9 45 0,41 131 0,-51-200 0,32 99-1365,-26-83-5461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1:57.9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38 24575,'0'0'0,"1"-1"0,8-3 0,11-2 0,12-1 0,15 0 0,21 2 0,22 1 0,12 2 0,4 0 0,3 3 0,4 2 0,0-3-563,-12 0 563,-24 0-7628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1:58.2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0 120 24575,'0'0'0,"3"0"0,14 3 0,22 3 0,23 1 0,31 2 0,27-2 0,14-5-1424,7-8 1424,4-15 0,-1-17 0,-19-8 0,-31 4-6767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1:58.8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344 0 24575,'-8'0'0,"0"1"0,0 1 0,0-1 0,0 1 0,0 0 0,1 1 0,-1 0 0,1 0 0,0 0 0,-7 5 0,-10 8 0,-31 26 0,46-36 0,-13 12 0,2 0 0,-1 1 0,-22 29 0,36-39 0,1 0 0,-1 1 0,2-1 0,-1 1 0,1 1 0,1-1 0,0 1 0,0 0 0,1-1 0,1 2 0,-2 10 0,3-5 0,1 0 0,0-1 0,1 1 0,1 0 0,1-1 0,6 22 0,1-5 0,2-1 0,16 32 0,-28-62 0,23 42 0,-20-38 0,1-1 0,-1 0 0,1 0 0,0 0 0,8 6 0,-12-10 0,1-1 0,0 1 0,0-1 0,0 1 0,-1-1 0,1 0 0,0 1 0,0-1 0,0 0 0,0 0 0,0 0 0,0 0 0,-1 0 0,1 0 0,0 0 0,0 0 0,0 0 0,0 0 0,0 0 0,0 0 0,0-1 0,1 0 0,20-11 0,-17 9 0,115-66 0,-98 59 0,0 0 0,0 1 0,43-9 0,-59 16 0,0 1 0,0 0 0,0 1 0,0 0 0,0-1 0,0 2 0,0-1 0,0 1 0,12 3 0,-14-3 0,0 1 0,0 0 0,-1 0 0,1 0 0,0 0 0,-1 1 0,1-1 0,-1 1 0,0 0 0,0 0 0,0 0 0,0 0 0,0 1 0,3 5 0,1 4 10,0 0-1,0 1 0,-2 0 0,7 25 1,9 60-261,-12-47-910,-6-39-5665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1:59.2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100 1 24575,'1'0'0,"1"0"0,-1 1 0,1-1 0,-1 0 0,1 1 0,-1-1 0,1 1 0,-1 0 0,0 0 0,1-1 0,-1 1 0,0 0 0,1 0 0,-1 0 0,0 0 0,0 0 0,0 0 0,0 1 0,0-1 0,1 2 0,2 4 0,0-1 0,4 14 0,-7-18 0,3 7 0,-1 1 0,0 0 0,-1 0 0,1 1 0,-2-1 0,0 0 0,0 1 0,-1-1 0,0 0 0,-1 1 0,0-1 0,0 1 0,-1-1 0,-1 0 0,0 0 0,0 0 0,-1 0 0,0-1 0,-1 0 0,0 1 0,-10 13 0,-2-3 0,0-1 0,-31 25 0,36-33 0,12-11 0,-3 2 0,0 1 0,1-1 0,-1 1 0,1 0 0,-4 5 0,6-7 0,-1-1 0,1 1 0,0-1 0,0 1 0,-1 0 0,1-1 0,0 1 0,0 0 0,0-1 0,0 1 0,0 0 0,0 0 0,0-1 0,0 1 0,0 0 0,0-1 0,1 1 0,-1 0 0,0-1 0,0 1 0,0-1 0,1 1 0,-1 0 0,0-1 0,1 1 0,-1-1 0,1 1 0,-1-1 0,1 1 0,-1-1 0,1 1 0,-1-1 0,1 1 0,-1-1 0,1 0 0,-1 1 0,2-1 0,3 3 0,1 0 0,-1-1 0,1 0 0,-1 0 0,1 0 0,0-1 0,0 0 0,0 0 0,6 0 0,11-1 0,23-1 0,-42 0 0,52-3-1365,-4-1-5461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1:59.9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1 382 24575,'29'4'0,"-13"-2"0,753 82-1108,-757-84 1108,54 6 0,1-4 0,70-7 0,-128 4 0,0 0 0,0 0 0,-1-1 0,1-1 0,14-5 0,-19 6 0,-1 0 0,1 0 0,-1 0 0,1 0 0,-1-1 0,0 0 0,0 1 0,-1-1 0,1 0 0,0 0 0,-1 0 0,0-1 0,0 1 0,3-7 0,-3 5 25,0 0 0,0-1 1,-1 1-1,0-1 1,0 1-1,0-1 1,-1 0-1,0 1 0,0-1 1,0 0-1,-1 1 1,0-1-1,0 1 0,0-1 1,-1 1-1,0 0 1,-4-9-1,0 1 84,-1 0-1,-1 1 1,0 0-1,-1 0 1,-18-18-1,2 6-68,-1 0 0,-58-38 0,-67-24-1525,119 70-5341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2:00.3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24575,'0'0'0,"3"0"0,10 0 0,9 0 0,10 2 0,7 2 0,6 0 0,2-2 0,-2-1 0,-7-1 0,-9-1-8191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46:59.7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24575,'0'4'0,"1"1"0,-1-1 0,1 0 0,0 0 0,0 1 0,0-1 0,1 0 0,0 0 0,2 4 0,3 4 0,12 16 0,-13-19 0,26 30 0,1-1 0,1-1 0,3-2 0,75 57 0,-99-82 0,1 0 0,0-1 0,0-1 0,1 0 0,0-1 0,17 6 0,-29-12 0,0-1 0,-1 1 0,1 0 0,0-1 0,0 0 0,0 0 0,0 0 0,0 0 0,0 0 0,0-1 0,0 1 0,-1-1 0,1 0 0,0 1 0,0-1 0,-1-1 0,1 1 0,0 0 0,-1-1 0,1 1 0,-1-1 0,0 0 0,1 0 0,-1 0 0,0 0 0,0 0 0,0 0 0,2-4 0,3-6 0,0 1 0,-1-1 0,-1 0 0,8-24 0,-12 33 0,9-27 0,-4 12 0,14-32 0,-19 48 0,-1 1 0,1-1 0,0 1 0,0-1 0,0 1 0,1 0 0,-1-1 0,0 1 0,0 0 0,1 0 0,-1 0 0,1 0 0,-1 0 0,1 0 0,-1 0 0,1 0 0,-1 1 0,1-1 0,0 1 0,0-1 0,-1 1 0,1 0 0,0-1 0,-1 1 0,1 0 0,0 0 0,0 0 0,0 1 0,-1-1 0,1 0 0,0 1 0,2 0 0,6 3 0,0 0 0,0 0 0,-1 1 0,13 8 0,-13-7 0,50 32 53,102 87 0,42 65-1141,-182-170 705,-4-4-6443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2:02.0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24575,'0'0'0,"3"1"0,6 3 0,11 2 0,12 1 0,11-3 0,5-5 0,-6-1-8191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2:44.9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1753 24575,'11'4'0,"8"7"0,67 34 0,9-7 0,133 35 0,109 2 0,-62-18 11,-4 23-140,41 45-203,105 36 74,-329-133 233,0-4-1,123 16 1,-161-34 12,1-2 0,0-2 1,-1-3-1,1-2 0,90-17 1,-110 13 12,-1-2 0,0-2 0,0 0 0,-2-2 0,1-1 0,35-25 0,-14 4 0,-1-2 0,57-58 0,-71 60 0,-2-1 0,-2-1 0,-1-2 0,-2-1 0,45-87 0,-56 91 0,-2-1 0,-1-1 0,-2-1 0,-1 0 0,-2 0 0,-2-1 0,4-66 0,-11 65 0,-2 1 0,-2-1 0,-1 0 0,-2 1 0,-2 0 0,-1 1 0,-2 0 0,-2 0 0,-33-63 0,7 29 0,-4 3 0,-2 1 0,-3 2 0,-75-77 0,63 82-8,-3 3 0,-2 2 1,-3 4-1,-1 2 1,-4 4-1,-1 3 0,-1 3 1,-3 3-1,-124-40 0,96 46-266,-1 4-1,-1 5 0,-120-8 0,100 21 305,-1 7-1,-178 17 1,-73 39-415,296-35 257,2 3-1,-116 46 1,157-49 158,0 1 1,2 2-1,0 2 0,-49 37 1,72-47-8,1 1 0,1 0 1,0 1-1,1 1 1,1 0-1,0 1 1,1 0-1,1 1 0,1 0 1,0 1-1,-12 35 1,13-21 14,2 0 1,1 0-1,1 0 0,2 1 1,2 46-1,23 163-1068,-5-129-4077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2:46.7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0 250 24575,'1'43'0,"1"0"0,2 0 0,2 0 0,2-1 0,2 0 0,1 0 0,3-1 0,28 60 0,-17-50 0,40 57 0,-49-85 0,1 0 0,2-1 0,0-1 0,29 26 0,-44-44 0,0 0 0,0 0 0,0 0 0,9 4 0,-12-7 0,0 1 0,0-1 0,0 1 0,0-1 0,1 0 0,-1 0 0,0 1 0,0-1 0,0 0 0,1 0 0,-1 0 0,0 0 0,0-1 0,1 1 0,-1 0 0,0 0 0,0-1 0,0 1 0,0-1 0,0 1 0,1-1 0,-1 1 0,0-1 0,0 0 0,1 0 0,1-3 0,1 0 0,-1 1 0,0-1 0,0 0 0,0-1 0,0 1 0,-1 0 0,3-7 0,13-41 0,-16 44 0,11-38 0,6-48 0,1-50 0,-2 11 0,6 6-682,59-184-1,-70 270-6143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2:47.2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122 0 24575,'0'0'0,"0"0"0,0 0 0,11 0 0,-9 0 0,0 1 0,0-1 0,0 0 0,0 1 0,0 0 0,0-1 0,-1 1 0,1 0 0,0 0 0,0 0 0,0 0 0,-1 1 0,1-1 0,-1 0 0,1 1 0,-1-1 0,0 1 0,1-1 0,1 4 0,2 2 0,-1 1 0,0 0 0,4 10 0,-1-1 0,-1 0 0,0 0 0,-2 1 0,6 35 0,-10-44 0,1 0 0,-1 0 0,0 0 0,-1-1 0,0 1 0,-1 0 0,0 0 0,0-1 0,0 1 0,-1-1 0,-1 0 0,-5 11 0,2-8 0,0-1 0,-1 0 0,0 0 0,-1-1 0,0 0 0,0-1 0,-19 13 0,5-6 0,-2 0 0,-34 14 0,53-25 0,11-4 0,13-2 0,-15 2 0,268-54-1239,-267 53 1113,65-15-6700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2:47.9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364 0 24575,'-7'13'0,"-69"159"0,58-126 0,-143 388-641,133-341 427,5 0 0,-22 175 0,44-256 221,-1 10 136,0 1 0,2 0 0,2 28 0,-1-45-110,0 0-1,0 0 0,0 0 0,1 0 0,0 0 1,0 0-1,1 0 0,0-1 0,0 1 0,0-1 0,0 0 1,1 0-1,0 0 0,0 0 0,1-1 0,7 7 0,0-3-10,0 0-1,1-2 0,-1 1 0,1-2 0,0 0 0,1 0 1,20 4-1,-4-3-25,1-2-1,43 2 1,185-17-289,-202 7-779,6 0-5754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2:48.4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445 2 24575,'-3'-1'0,"0"1"0,0 0 0,0 0 0,0 0 0,0 0 0,0 0 0,1 1 0,-1-1 0,0 1 0,0 0 0,0-1 0,1 2 0,-1-1 0,0 0 0,1 0 0,-1 1 0,1-1 0,-1 1 0,1 0 0,-4 4 0,-2 2 0,0 1 0,0 0 0,-11 18 0,8-9 2,1 1 0,1 0 0,1 0 0,1 1-1,0 0 1,-6 33 0,5-5-85,-3 87 0,21 154-317,26-2 86,-16-138 261,-19-137 53,3 15 0,-1 0 0,-1 0 0,-1 1 0,-4 34 0,2-58 6,1-1 0,-1 1-1,0 0 1,0 0 0,0-1 0,0 1 0,-1-1 0,1 1 0,-1-1 0,0 0 0,0 1 0,0-1-1,0 0 1,-1 0 0,1-1 0,-1 1 0,0 0 0,0-1 0,0 0 0,0 1 0,0-1 0,0 0-1,-1-1 1,1 1 0,-6 1 0,-3 1 42,-1-1 0,0-1 0,1 0 0,-1-1 0,0-1 0,0 1 0,0-2 0,1 0 0,-1-1 0,0 0 0,1 0-1,-1-2 1,1 1 0,0-2 0,-12-5 0,19 7-48,0 0 0,0 0 0,0 0 0,1 0 0,0-1 0,0 0 0,-4-4 0,6 6 0,0-1 0,1 1 0,-1 0 0,1-1 0,-1 1 0,1-1 0,0 0 0,0 1 0,0-1 0,1 0 0,-1 1 0,1-1 0,-1 0 0,1 0 0,0 0 0,0-3 0,1 2 0,0-1 0,0 1 0,0-1 0,0 1 0,1-1 0,0 1 0,0 0 0,4-7 0,1 0 0,16-18 0,21-17-1365,-1 7-5461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2:48.8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24575,'0'0'0,"4"4"0,15 13 0,41 39 0,-51-46 0,-1 0 0,0 1 0,0-1 0,7 16 0,-6-9 0,0 2 0,-2-1 0,0 1 0,6 26 0,-11-36 0,0 1 0,-1 0 0,0-1 0,-1 1 0,0 0 0,-1-1 0,0 1 0,0-1 0,-1 1 0,0-1 0,-4 10 0,-9 13 0,11-25 0,1 0 0,-1-1 0,1 1 0,1 0 0,0 0 0,-3 15 0,5-21 0,0 0 0,0-1 0,0 1 0,0 0 0,0 0 0,0-1 0,0 1 0,0 0 0,0 0 0,1-1 0,-1 1 0,0 0 0,1-1 0,-1 1 0,0 0 0,1-1 0,-1 1 0,1-1 0,-1 1 0,1-1 0,-1 1 0,1-1 0,0 1 0,-1-1 0,1 1 0,-1-1 0,1 1 0,1-1 0,3 2 0,1 0 0,-1-1 0,12 2 0,75 7-1365,23-2-5461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2:49.8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1 24575,'-1'0'0,"1"0"0,-1 0 0,1 0 0,-1-1 0,1 1 0,0 0 0,-1 0 0,1 1 0,-1-1 0,1 0 0,-1 0 0,1 0 0,0 0 0,-1 0 0,1 0 0,0 1 0,-1-1 0,1 0 0,-1 0 0,1 1 0,1 11 0,-1-12 0,56 201 0,-47-176 0,41 119-286,6-3-1,6-3 0,136 221 0,-182-334 286,38 47-1,-53-71-1,1 1 0,-1-1 1,0 1-1,1-1 1,0 1-1,-1-1 0,1 0 1,0 0-1,-1 0 1,1 0-1,0 0 0,0 0 1,0 0-1,0-1 1,0 1-1,0 0 0,4-1 1,-5 0 12,1 0 1,0-1 0,-1 0-1,1 1 1,0-1 0,-1 0-1,1 0 1,-1 0 0,1 0-1,-1 0 1,0 0 0,1 0-1,-1 0 1,0-1 0,0 1-1,0 0 1,0-1 0,0 1-1,0-1 1,0 0 0,1-1-1,5-14 178,0 0 0,0 0 0,-2-1 0,7-35-1,23-221-380,-22-5-143,-4 65 211,-4 141-1127,-1 18-5009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2:50.2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346 0 24575,'0'0'0,"12"2"0,-7 0 0,1 0 0,0 0 0,-1 0 0,1 1 0,-1 0 0,0 0 0,0 0 0,0 1 0,0-1 0,5 7 0,-7-8 0,-1 1 0,0 0 0,1 1 0,-1-1 0,-1 0 0,1 1 0,0-1 0,-1 1 0,0-1 0,1 1 0,-1 0 0,-1-1 0,1 1 0,-1 0 0,1 0 0,-1-1 0,-1 8 0,0 0 0,-1 1 0,-1-1 0,0 0 0,-1 0 0,0 0 0,0 0 0,-12 18 0,0-3 0,-34 43 0,19-35 0,0-1 0,-2-2 0,-1-1 0,-2-2 0,0-1 0,-79 42 0,92-59 0,22-9 0,3-2 0,210-82-1365,-136 54-5461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2:50.6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307 0 24575,'7'161'0,"-9"-73"-267,-5 0 1,-3-1-1,-23 91 0,-84 253 77,-3 14 207,117-432-17,-4 18 0,1 0 0,2 1 0,-1 33 0,5-62-1,0 0 0,0 0 0,0 0-1,1 0 1,-1 0 0,1 0 0,0 0 0,0 0 0,0 0 0,0-1-1,0 1 1,3 4 0,-1-4 20,-1-1-1,0 1 0,1-1 1,-1 0-1,1 0 1,0 0-1,0 0 1,0 0-1,0-1 1,0 1-1,3 0 1,14 5 253,0-1 1,0 0-1,38 4 0,65-3-328,29-9 112,-80 0-1477,-10 1-5405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47:00.1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426 1 24575,'-1'0'0,"0"0"0,0 0 0,0 0 0,1 1 0,-1-1 0,0 0 0,0 1 0,0-1 0,1 1 0,-1-1 0,0 1 0,1-1 0,-1 1 0,0-1 0,1 1 0,-1 0 0,1-1 0,-1 1 0,0 0 0,-11 17 0,1-1 0,-18 37 0,18-33 0,-6 14 0,-20 56 0,30-68 0,0-1 0,2 1 0,-4 44 0,7 32 0,-3 20 0,3-100 0,-1 0 0,0-1 0,-2 1 0,-9 24 0,5-24-97,0 1-1,-2-1 1,0-1-1,-1 0 1,-1 0-1,0-1 1,-2-1-1,0 0 1,0-1-1,-2-1 1,0-1-1,0 0 0,-27 14 1,31-20-6729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2:51.0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24575,'0'0'0,"0"2"0,2 3 0,7 5 0,14 3 0,21 1 0,24-3 0,32-9 0,63-15 0,4-6-8191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2:51.5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394 56 24575,'-4'-2'0,"1"-1"0,-1 1 0,0 0 0,0 0 0,1 0 0,-1 0 0,-1 1 0,1-1 0,-6 0 0,-1-1 0,-22-7 0,-1 2 0,-55-5 0,80 12 0,1 0 0,-1 1 0,0 1 0,1-1 0,-1 1 0,1 1 0,-11 3 0,14-4 0,-1 2 0,1-1 0,0 0 0,1 1 0,-1 0 0,0 0 0,1 0 0,0 1 0,-1 0 0,1-1 0,1 1 0,-6 7 0,4-4-1,1 0 0,0 0 0,0 0 1,0 1-1,1 0 0,0 0 0,1 0 0,-2 10 0,1-4 5,2 0 0,0 0 0,0 0 0,3 19 0,4 9-56,1-2 1,17 54-1,-23-92 46,61 190-724,-1-1 715,-46-139-7,11 89 0,-23-120-18,-2 0 0,0 1 0,-2-1 0,-4 32-1,4-44 41,-1 0-1,0 0 0,-1 0 0,0 0 0,0-1 1,-1 1-1,0-1 0,0 0 0,-1 0 1,0-1-1,0 1 0,-12 11 0,14-17 4,0 1 0,0 0 0,0-1-1,0 0 1,-1 0 0,1 0 0,-1 0 0,1 0 0,-1-1-1,0 0 1,-7 2 0,9-3 34,-1 1 0,0-1 0,1 0 0,-1 0 0,0-1 0,1 1 0,-1 0 0,0-1 0,1 0 0,-1 1 0,1-1 0,-1 0 0,1 0 0,0-1 0,-1 1 0,1 0 0,0-1 0,-3-2 0,2 1-14,0 0-1,-1 0 1,2-1-1,-1 1 1,0-1-1,1 0 1,0 0-1,-1 1 1,2-2-1,-1 1 1,-2-7-1,2 4-4,1-1-1,0 1 1,0 0-1,1-1 0,0 1 1,1-12-1,2 1-14,0 0 1,2 0-1,0 1 1,0 0-1,10-19 0,5-4-458,2 1 0,39-54 0,-7 23-6371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2:51.8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24575,'8'4'0,"-4"-1"0,-1 0 0,1 1 0,0-1 0,-1 0 0,0 1 0,0 0 0,0 0 0,-1 0 0,1 0 0,1 5 0,0-1 0,-2-1 0,1 1 0,-1 0 0,0 0 0,1 11 0,-2 5 0,0 0 0,-2 0 0,-4 25 0,-5 30 0,-6 78 0,16-153 0,0-1 0,0 0 0,0 0 0,1 1 0,-1-1 0,1 0 0,0 1 0,0-1 0,0 0 0,2 3 0,-2-4 0,0 0 0,0-1 0,0 1 0,1-1 0,-1 0 0,0 1 0,1-1 0,-1 0 0,1 0 0,-1 0 0,1 0 0,0 0 0,-1 0 0,1 0 0,0-1 0,0 1 0,0-1 0,0 1 0,2-1 0,6 1-195,1-1 0,0 0 0,-1-1 0,1 0 0,-1-1 0,20-6 0,20-6-6631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2:52.2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24575,'0'0'0,"1"0"0,8 0 0,11 0 0,14 0 0,9 0 0,5 0 0,4 0 0,-1 0 0,-2 0 0,-5 0 0,-10 0-8191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2:52.5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 24575,'0'0'0,"0"0"0,0 0 0,3 1 0,13 5 0,23 2 0,33-1 0,39-5 0,35-9 0,4-2-1375,-23 0-5441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2:56.3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177 0 24575,'-7'0'0,"1"1"0,-1-1 0,1 1 0,0 1 0,0-1 0,0 1 0,0 0 0,0 1 0,0-1 0,0 1 0,0 0 0,1 1 0,0-1 0,0 1 0,0 0 0,0 0 0,0 1 0,1-1 0,0 1 0,0 0 0,-5 8 0,2-1 0,0 1 0,1 0 0,0 0 0,1 1 0,0-1 0,1 1 0,1 0 0,-3 22 0,4-9 0,2-1 0,0 0 0,2 0 0,0 0 0,11 45 0,2-14 0,33 79 0,-39-111 0,2-1 0,1 0 0,26 40 0,-31-55 0,1 1 0,0-1 0,0 0 0,1-1 0,0 0 0,0-1 0,1 1 0,0-2 0,0 1 0,20 7 0,-17-9-65,0 0 0,1-1 0,-1-1 0,1 0 0,0-1 0,0-1 0,0 0 0,0-1 0,0 0 0,0-1 0,0-1 0,0 0 0,-1-1 0,1-1 0,-1 0 0,1 0 0,-1-1 0,0-1 0,-1 0 0,19-13 0,12-14-6761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2:56.7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0 232 24575,'0'0'0,"5"-2"0,9-3 0,13-6 0,12-7 0,17-8 0,17-4 0,13-3 0,3-1 0,-8 3 0,-15 7 0,-19 7-8191</inkml:trace>
  <inkml:trace contextRef="#ctx0" brushRef="#br0" timeOffset="1">216 326 24575,'0'0'0,"0"1"0,1 3 0,2 2 0,0 1 0,5 0 0,7 0 0,18-1 0,14-2 0,-1-1-8191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2:57.0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 1 24575,'0'0'0,"0"0"0,0 5 0,-2 9 0,-1 18 0,-2 28 0,2 24 0,0 19 0,3 13 0,4 11-763,3-7 763,1-23-7428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2:57.4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171 0 24575,'8'1'0,"-2"0"0,0 1 0,0 0 0,-1 0 0,1 1 0,-1 0 0,1 0 0,-1 0 0,0 0 0,0 1 0,0 0 0,-1 0 0,1 0 0,5 8 0,-4-5 0,-1 0 0,-1 0 0,1 0 0,-1 0 0,-1 1 0,1-1 0,-1 1 0,0 0 0,2 12 0,-4-10 0,0 0 0,-1 0 0,0 1 0,-1-1 0,0 0 0,0 0 0,-1 0 0,0-1 0,-1 1 0,0 0 0,-1-1 0,0 0 0,-6 12 0,-8 9 0,0-2 0,-35 41 0,-13 7 0,-36 47 0,101-120 0,-1-1 0,1 0 0,-1 0 0,1 0 0,0 1 0,0-1 0,0 1 0,0-1 0,0 1 0,1-1 0,-1 1 0,1 0 0,-1-1 0,1 4 0,0-5 0,0 0 0,1 0 0,-1 0 0,0-1 0,1 1 0,-1 0 0,0 0 0,1 0 0,-1 0 0,1 0 0,0-1 0,-1 1 0,1 0 0,0-1 0,-1 1 0,2 1 0,0-1 0,0 0 0,0 0 0,0 0 0,0 0 0,1 0 0,-1 0 0,0-1 0,5 2 0,5-1 0,1 0 0,0 0 0,18-3 0,43-7 0,-65 8 0,91-15-1365,-6-2-5461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2:57.7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560 1 24575,'-2'0'0,"1"1"0,0-1 0,0 1 0,0-1 0,-1 1 0,1 0 0,0 0 0,0-1 0,0 1 0,0 0 0,0 0 0,0 0 0,1 0 0,-1 0 0,0 0 0,0 1 0,-3 2 0,-15 21 5,1-1 0,-28 52-1,-19 66-208,-66 233-751,68-182 960,-59 138-16,108-293-2,7-20 5,-5 12-10,1 1 0,1 0-1,-6 40 1,15-62 16,0 0-1,0 0 1,1 0 0,0 0 0,1 0-1,-1 0 1,2 0 0,0 0 0,0 0 0,0 0-1,1 0 1,0-1 0,1 1 0,0-1-1,0 0 1,8 10 0,-4-8 65,1 0 0,0 0-1,1-1 1,0 0 0,0-1 0,1 0 0,0 0 0,13 5 0,8 3 219,64 21 1,-27-15-540,132 22 0,74-14-258,-204-27 126,-1-2-1,88-11 1,-104 3-5453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47:00.4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 0 24575,'0'0'0,"0"0"0,-2 4 0,-3 9 0,-2 9 0,-3 11 0,-1 5 0,2-3-8191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2:58.2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1 703 24575,'4'0'0,"0"1"0,1-1 0,-1 1 0,0 1 0,1-1 0,-1 0 0,6 4 0,-1-1 0,19 8 0,-1 2 0,0 0 0,-1 2 0,0 1 0,-2 2 0,0 0 0,34 35 0,-41-35 0,-1-1 0,-1 2 0,-1 0 0,0 1 0,-2 0 0,0 1 0,-1 0 0,-2 1 0,14 46 0,-20-51 0,1 1 0,-2-1 0,-1 1 0,0 0 0,-1 0 0,-5 36 0,2-41 0,0 1 0,-1-1 0,0 0 0,-1 0 0,0 0 0,-1-1 0,-1 0 0,0 0 0,-12 16 0,13-23 0,1 0 0,-1 1 0,0-2 0,-1 1 0,1-1 0,-1 0 0,-11 6 0,15-9 0,0 0 0,0-1 0,0 1 0,-1-1 0,1 0 0,0 0 0,-1 0 0,1-1 0,0 1 0,-1-1 0,1 0 0,-1 0 0,1 0 0,-1 0 0,1-1 0,-1 1 0,1-1 0,-1 0 0,1 0 0,-5-2 0,6 2 0,0 0 0,0-1 0,0 1 0,0-1 0,0 1 0,0-1 0,1 0 0,-1 0 0,1 0 0,-1 0 0,1 0 0,0 0 0,-1 0 0,1 0 0,-1-3 0,0-1 0,1-1 0,-1 0 0,1 1 0,-1-13 0,2-14 0,1 1 0,2-1 0,9-45 0,43-164-715,14 2 290,-16 60 499,-1-33-74,-46 176 0,-1 0 0,-2-1 0,-3-66 0,-1 91-108,0 0 0,0 1 0,-2-1 0,0 1 0,0 0 0,-1-1 0,0 2 0,-1-1 0,-1 0 1,-8-14-1,-4 4-5830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2:58.6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24575,'0'0'0,"4"1"0,16 6 0,40 18 0,-39-15 0,-11-6 0,1 1 0,0 0 0,0 1 0,11 8 0,-19-12 0,-1-1 0,1 2 0,-1-1 0,0 0 0,0 0 0,0 1 0,0-1 0,0 1 0,0-1 0,-1 1 0,1 0 0,-1 0 0,0 0 0,0 0 0,0 0 0,0 0 0,1 4 0,-2-1 0,0 0 0,0 1 0,-1-1 0,1 0 0,-1 0 0,-1 0 0,1 0 0,-4 8 0,-3 5 0,-11 21 0,16-34 0,-73 121 0,10-19 0,65-107 0,0 1 0,0 0 0,0 0 0,1-1 0,-1 1 0,0 0 0,1 0 0,-1 0 0,1 0 0,0 0 0,-1 0 0,1 2 0,1-3 0,-1 0 0,0 0 0,1 0 0,-1 0 0,1 0 0,-1 0 0,1 0 0,0 0 0,-1 0 0,1 0 0,0-1 0,0 1 0,0 0 0,0 0 0,-1-1 0,1 1 0,0-1 0,0 1 0,0-1 0,0 1 0,0-1 0,0 1 0,2-1 0,7 4 0,0-2 0,1 1 0,-1-1 0,1-1 0,18 1 0,55-6 0,-82 4 0,70-8-1365,-8-1-5461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2:59.0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92 24575,'0'0'0,"0"0"0,0 0 0,3 0 0,7 2 0,14 2 0,23 0 0,26-2 0,20-5 0,16-6 0,11-5 0,8-5-861,-4-3 861,-15 2 0,-27 4-7330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1:45.1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1 173 24575,'0'0'0,"68"5"0,174-7 6,-1-21-699,179-51 545,-53 7 159,-329 62-11,-1 1 0,41 2 0,-77 1 42,1 1 0,-1 0 0,0 1 0,1-1 0,-1 0 0,0 0 0,0 0 0,1 1 0,-1-1 1,0 1-1,0-1 0,1 1 0,1 1 0,-3-1-30,1-1 1,0 1-1,-1 0 0,0 0 1,1 0-1,-1 0 1,0 0-1,1 0 0,-1 0 1,0 0-1,0 0 1,0 0-1,1 0 0,-1-1 1,0 1-1,-1 0 0,1 0 1,0 2-1,-14 281-12,11-203 0,-5 256-543,14 2 229,-2-264-302,27 138 1,-27-194-5488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1:45.6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877 1 24575,'-36'0'0,"-1"1"0,1 2 0,0 2 0,-1 1 0,-65 21 0,65-13-40,1 1-1,0 2 1,2 1-1,0 2 0,1 1 1,1 1-1,1 2 1,1 2-1,2 0 1,-39 46-1,45-44 17,0 1 0,2 1 0,1 0 0,2 2 0,1 0-1,1 1 1,2 1 0,1 0 0,2 0 0,1 1 0,-6 57 0,12-54-46,1 1 0,2 0 1,2 0-1,2-1 0,1 1 0,2-1 0,2 0 1,1-1-1,2 0 0,2-1 0,1 0 1,2-1-1,41 65 0,-32-63-38,3-1 1,0-2-1,2 0 0,2-2 0,1-2 0,1-1 0,1-1 1,55 30-1,-46-34-14,0-1 1,2-3 0,1-1 0,0-3-1,1-2 1,0-2 0,67 8-1,-56-15 127,1-3-1,-1-2 0,0-2 1,0-4-1,0-2 0,0-2 1,-1-3-1,-1-3 0,62-25 1,-63 18-29,-1-3-1,-2-2 1,0-3 0,-2-1 0,-1-3 0,-2-3 0,-2-1 0,79-85-1,-100 95-55,-2-2-1,-1 0 0,-2-1 0,-1-2 1,-2 0-1,24-60 0,-34 71 56,-1 0-1,-1-1 1,-1 0-1,-1 0 1,-1 0 0,-1-1-1,-1 1 1,-1 0 0,-2-1-1,0 1 1,-10-40 0,6 41 29,-2 0 0,0 0 0,-2 1 0,0 0 0,-23-34 0,15 29 2,-2 2 0,0 0 0,-45-40 0,28 34-46,-3 1-1,0 1 0,-2 3 1,-1 1-1,-73-30 1,66 35-73,0 3 1,0 1-1,-2 3 1,1 3-1,-2 1 1,1 3-1,-1 2 1,-82 5-1,96 2 123,-1 2 1,1 2-1,0 2 0,-72 26 0,81-23-85,0 2 0,1 1 0,0 1-1,1 2 1,1 1 0,-35 32 0,1 10-1731,61-61 1799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1:46.0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24575,'26'343'-36,"-15"-250"-181,116 968-1280,-120-1007 423,-2-18-4293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1:46.4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1 185 24575,'0'0'0,"4"0"0,12-1 0,29-3 0,41-4 0,49-1 0,44-3 0,29-1-2506,19-2 2506,1 0 0,-8-6 0,-13-7 0,-34-3 0,-45 4-5685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1:46.7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255 0 24575,'0'0'0,"1"0"0,3 1 0,2 5 0,-2 6 0,-4 10 0,-12 14 0,-14 13 0,-8 10 0,-6 2 0,0-4 0,4-7 0,4-10 0,8-11 0,8-10 0,7-8-8191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1:47.1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255 1 24575,'0'0'0,"-1"1"0,-3 6 0,-4 14 0,-6 22 0,-14 21 0,-15 11 0,-11 3 0,-2-7 0,10-16-8191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1:48.0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0 24575,'-2'4'0,"0"3"0,0-1 0,0 1 0,1-1 0,-1 1 0,1 13 0,2 36 0,3-7 0,3 0 0,15 58 0,38 93 0,0-29 0,-41-125 0,41 71 0,-50-101 0,0 0 0,2 0 0,0-1 0,1-1 0,0 0 0,1-1 0,1 0 0,31 20 0,-33-25 0,1 0 0,0-1 0,0-1 0,1-1 0,0 0 0,0-1 0,0 0 0,0-1 0,1-1 0,-1 0 0,25-1 0,-13-3 17,-1-1 0,1-1 1,-1-1-1,0-1 0,0-2 0,26-11 0,-17 4-388,-1-2-1,0-1 1,49-36 0,-8-5-6455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47:00.7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12 24575,'0'0'0,"-2"-2"0,0-2 0,-1-1-8191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1:48.3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77 24575,'0'0'0,"5"0"0,9 0 0,16-1 0,21-5 0,22-3 0,16-3 0,3-1 0,-5-2 0,-14 4 0,-18 2-8191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1:48.7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31 24575,'0'0'0,"3"0"0,4 0 0,6 0 0,5-2 0,5-2 0,3-1 0,1-3 0,1 2 0,-6 0-8191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1:49.0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237 11 24575,'0'-1'0,"0"1"0,0 0 0,1 0 0,-1 0 0,0-1 0,0 1 0,0 0 0,0-1 0,0 1 0,0 0 0,0 0 0,0-1 0,0 1 0,0 0 0,0 0 0,0-1 0,0 1 0,0 0 0,0 0 0,0-1 0,0 1 0,0 0 0,0 0 0,0-1 0,-1 1 0,1 0 0,0 0 0,0-1 0,0 1 0,0 0 0,-1 0 0,1 0 0,0-1 0,0 1 0,0 0 0,-1 0 0,1 0 0,0 0 0,0 0 0,-1-1 0,1 1 0,0 0 0,0 0 0,-1 0 0,1 0 0,0 0 0,0 0 0,-1 0 0,1 0 0,-1 1 0,0-1 0,0 1 0,0-1 0,0 1 0,0 0 0,0-1 0,0 1 0,0 0 0,1 0 0,-1 0 0,0 0 0,1 0 0,-2 2 0,-7 16 0,5-10 0,-1 3 0,-53 108 0,43-92 0,-2 0 0,-22 28 0,1-11-1365,4-8-5461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1:49.4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24575,'8'0'0,"5"1"0,0 1 0,0 0 0,0 1 0,-1 1 0,1 0 0,-1 1 0,0 0 0,17 10 0,-23-11 0,0-1 0,0 2 0,-1-1 0,1 0 0,-1 1 0,0 0 0,-1 0 0,1 0 0,-1 1 0,0 0 0,-1 0 0,1 0 0,-1 0 0,0 0 0,-1 0 0,1 1 0,2 12 0,-4-11 0,0 0 0,-1 1 0,0-1 0,0 0 0,-1 1 0,0-1 0,0 0 0,-1 0 0,-3 9 0,-4 6 0,-19 38 0,10-24 0,16-34 0,1 1 0,0-1 0,0 1 0,0-1 0,0 1 0,0-1 0,0 1 0,1-1 0,0 5 0,0-6 0,0 1 0,1-1 0,-1 0 0,1 1 0,-1-1 0,1 0 0,0 0 0,0 0 0,0 1 0,0-1 0,1 0 0,-1 0 0,0 0 0,1-1 0,1 3 0,4 2 0,0 0 0,0-1 0,0 0 0,0 0 0,1-1 0,0 0 0,0 0 0,0-1 0,0 0 0,11 2 0,5 1 0,1-1 0,35 2 0,-1-5-682,116-11-1,-113 2-6143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1:49.8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495 1 24575,'-3'3'0,"-50"87"0,37-60 0,-58 112-304,7 3 1,5 3-1,8 3 0,-61 269 0,77-202 185,31-157 59,1 95 0,7-139 48,0-1-1,0 1 1,2-1-1,7 29 1,-7-39 34,-1 1 0,1-1 1,0 1-1,0-1 0,1 0 1,0 0-1,0 0 0,1-1 1,-1 1-1,1-1 0,0 0 1,1-1-1,8 7 0,-2-3 183,0-1 0,1-1-1,0 0 1,0-1-1,18 5 1,-9-5-98,0 0 0,38 2-1,-3-6-126,97-11 0,78-25-418,-192 28-489,1 0-5899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1:50.2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1 440 24575,'1'0'0,"1"0"0,-1-1 0,1 1 0,-1 0 0,1 0 0,-1 0 0,1 0 0,-1 0 0,2 1 0,3 0 0,7 1 0,0 0 0,1 1 0,-1 1 0,0 0 0,0 1 0,-1 0 0,1 1 0,-1 0 0,-1 1 0,1 1 0,10 8 0,-6-3 0,-1 1 0,0 0 0,-1 1 0,-1 0 0,0 1 0,18 31 0,-20-28 0,-1 1 0,-1 0 0,-1 0 0,-1 1 0,-1-1 0,0 2 0,-2-1 0,3 32 0,-6-40 0,-1 1 0,0-1 0,-1 0 0,0 0 0,-1 1 0,-1-1 0,0 0 0,-1-1 0,0 1 0,-1-1 0,-1 1 0,0-2 0,0 1 0,-1-1 0,-9 12 0,4-9 0,0 0 0,-1-2 0,-1 0 0,0 0 0,0-1 0,-1-1 0,-1 0 0,0-1 0,0-1 0,0-1 0,-30 10 0,15-10 0,29-7 0,0 0 0,0 0 0,0 0 0,0 0 0,1 0 0,-1 0 0,0 0 0,0-1 0,0 1 0,0-1 0,0 1 0,-3-2 0,5 1 0,-1 1 0,0-1 0,0 0 0,1 1 0,-1-1 0,1 0 0,-1 0 0,1 1 0,-1-1 0,1 0 0,-1 0 0,1 0 0,-1 1 0,1-1 0,0 0 0,0 0 0,-1 0 0,1 0 0,0 0 0,0 0 0,0 0 0,0 0 0,0 0 0,0 0 0,0 1 0,1-3 0,0-3 0,1 0 0,0 1 0,3-8 0,-4 10 0,23-48 0,37-59 0,-22 43 0,86-187-592,-97 185 530,34-131 0,-54 163 90,-1 0-1,-2-1 0,1-41 0,-6 59-196,-1 0 0,-1 0-1,0 1 1,-1-1-1,-2 1 1,0 0 0,-12-31-1,5 26-6059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1:50.7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129 1 24575,'0'0'0,"0"0"0,4 2 0,2 2 0,0 1 0,0-1 0,-1 1 0,0 0 0,0 0 0,0 1 0,-1-1 0,0 1 0,0 0 0,5 11 0,-7-13 0,0 0 0,-1 1 0,0-1 0,0 0 0,0 1 0,0-1 0,0 1 0,-1-1 0,0 1 0,0-1 0,0 1 0,-1-1 0,1 0 0,-1 1 0,0-1 0,-1 1 0,1-1 0,-3 6 0,-1-2 0,0 1 0,0-1 0,-1 0 0,0-1 0,-1 1 0,-11 9 0,-50 38 0,49-42 0,5-3 0,10-7 0,0-1 0,0 1 0,1-1 0,-1 1 0,1 1 0,-1-1 0,1 0 0,-5 8 0,8-11 0,0 0 0,0 0 0,0 1 0,-1-1 0,1 0 0,0 1 0,0-1 0,0 0 0,0 1 0,0-1 0,0 0 0,0 0 0,0 1 0,0-1 0,0 0 0,0 1 0,0-1 0,0 0 0,0 1 0,0-1 0,0 0 0,1 1 0,-1-1 0,0 0 0,0 0 0,0 1 0,0-1 0,0 0 0,1 0 0,-1 1 0,0-1 0,1 0 0,10 5 0,9-1 0,-1-2 0,1 0 0,-1-2 0,28-1 0,-20 0 0,171-9-379,-161 8-607,24-2-5840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2:53.2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24575,'0'1'0,"0"1"0,1 0 0,-1 0 0,1 0 0,-1-1 0,1 1 0,0 0 0,0-1 0,0 1 0,1 1 0,4 8 0,85 196 0,-69-150 0,24 103 0,-27-79-1365,-12-56-5461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2:53.5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1 126 24575,'0'0'0,"1"-1"0,6-3 0,13-5 0,25-5 0,30-4 0,32-1 0,34 0 0,56-3-2402,-4 2-3387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2:53.9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1 175 24575,'0'0'0,"1"0"0,6 0 0,10-2 0,15-3 0,31-8 0,37-15 0,58-32 0,1-6-8191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47:01.2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9 102 24575,'-2'0'0,"-4"0"0,6 1 0,0-1 0,0 0 0,0 0 0,0 0 0,0 0 0,0 0 0,-1 0 0,1 1 0,0-1 0,0 0 0,0 0 0,0 0 0,0 0 0,0 1 0,0-1 0,0 0 0,0 0 0,0 0 0,0 0 0,0 1 0,0-1 0,0 0 0,0 0 0,0 0 0,0 0 0,0 0 0,0 1 0,0-1 0,1 0 0,-1 0 0,0 0 0,0 0 0,0 0 0,0 1 0,0-1 0,0 0 0,0 0 0,1 0 0,-1 0 0,0 0 0,0 0 0,2 2 0,0 0 0,0-1 0,0 1 0,0-1 0,0 1 0,0-1 0,1 0 0,-1 0 0,0 0 0,1 0 0,-1 0 0,1-1 0,-1 1 0,5 0 0,0 0 0,27 5 0,0-2 0,0-1 0,45-2 0,86-8-475,53-9-1425,47-6 811,34-2-1363,33 0 1229,1189-24-3305,6 59 3002,-1114-6 1591,313 4-69,998 10-687,-1050-22 1613,-228-9 2766,-295 6-1348,-107 5-3658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2:54.3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24575,'0'0'0,"1"5"0,5 11 0,3 15 0,3 16 0,0 10 0,0 6 0,-1 3 0,0-1 0,0-1 0,-2-2 0,1-5 0,-2-13-8191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2:54.6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80 24575,'0'0'0,"5"0"0,13-2 0,19-3 0,29-8 0,62-15 0,9-3-8191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3:00.7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167 29 24575,'-3'0'0,"0"-1"0,1 1 0,-1-1 0,0 0 0,1 1 0,-1-1 0,-2-2 0,-8-2 0,-5 0 0,-1 1 0,0 1 0,-38-2 0,57 5 0,-1 0 0,0 0 0,1 0 0,-1 0 0,0 0 0,1 0 0,-1 1 0,0-1 0,1 0 0,-1 0 0,1 0 0,-1 1 0,0-1 0,1 0 0,-1 1 0,1-1 0,-1 0 0,1 1 0,-1-1 0,1 1 0,-1-1 0,1 1 0,-1-1 0,1 1 0,0-1 0,-1 1 0,1-1 0,0 1 0,-1 0 0,1-1 0,0 1 0,0 0 0,0-1 0,-1 1 0,1-1 0,0 2 0,0 2 0,0 1 0,0-1 0,1 1 0,1 7 0,-1-8 0,42 166 0,-19-82 0,97 491-828,-66 11 0,-59-354 751,0-197 58,-1 1 0,-2-1 0,-21 68 0,23-92 19,-1 0 0,-14 25 0,18-37 0,0 1 0,-1-1 0,1 1 0,-1-1 0,0 0 0,0 0 0,0 0 0,0 0 0,0-1 0,-1 1 0,1-1 0,-1 0 0,1 0 0,-1 0 0,-5 1 0,7-2 8,0-1 0,0 1 0,0-1 1,0 0-1,-1 0 0,1 0 0,0 0 0,0 0 1,0 0-1,-1 0 0,1-1 0,0 0 0,0 1 1,0-1-1,0 0 0,0 0 0,0 0 0,0 0 1,0 0-1,0 0 0,1-1 0,-1 1 0,-1-2 1,-1-1 121,0 0 0,1-1 0,0 1 1,0-1-1,0 1 0,1-1 0,-1 0 1,-2-9-1,1-1-99,0-1-1,2 0 1,0 0-1,0 0 1,1 0-1,1 0 1,1-1 0,0 1-1,5-20 1,3-6-72,2 1-1,21-55 1,66-120-1662,-52 128-4527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3:01.1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24575,'4'7'0,"0"0"0,1-1 0,0 1 0,0-1 0,8 7 0,5 7 0,-3-4-5,258 304-1051,-196-218 878,53 65 119,7-10 342,-116-136-859,44 35-1,-35-36-5446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3:01.4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435 0 24575,'0'0'0,"-1"5"0,-6 13 0,-10 19 0,-12 19 0,-13 16 0,-11 15 0,-5 11 0,0 3-599,4-7 599,8-15 0,12-16 0,11-17 0,11-16-7592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3:01.8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 1 24575,'0'0'0,"0"3"0,0 12 0,1 29 0,0 38 0,-3 36 0,-4 30 0,0 10-1920,1-13 1920,3-32-6271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3:02.1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447 1174 24575,'-1'-1'0,"1"-1"0,0 1 0,0 0 0,0 0 0,0 0 0,0 0 0,0 0 0,1 0 0,-1 0 0,1-2 0,0-1 0,0-8 0,1 0 0,-1-1 0,-1 1 0,-1 0 0,1 0 0,-2 0 0,0-1 0,0 1 0,-1 1 0,-8-23 0,5 21 0,0 0 0,-1 1 0,0 0 0,-1 1 0,0-1 0,-1 2 0,0-1 0,-1 1 0,-14-12 0,13 13 0,-1 0 0,0 1 0,0 1 0,-1 0 0,1 1 0,-2 0 0,-18-6 0,25 10 0,1 1 0,-1-1 0,1 1 0,-1 0 0,1 1 0,-1 0 0,0 0 0,1 0 0,-1 1 0,0 0 0,1 0 0,-1 1 0,1 0 0,0 0 0,-1 0 0,1 1 0,0 0 0,-6 3 0,5 0 0,-1 0 0,1 0 0,1 1 0,-1-1 0,1 2 0,0-1 0,0 1 0,1-1 0,0 1 0,1 1 0,0-1 0,0 1 0,-4 14 0,6-17 0,0 0 0,1 0 0,0 0 0,0 1 0,0-1 0,1 0 0,0 1 0,0-1 0,1 0 0,0 0 0,0 1 0,0-1 0,1 0 0,-1 0 0,2 0 0,-1 0 0,1 0 0,-1-1 0,2 1 0,-1-1 0,5 6 0,-1-4 0,-1-1 0,1 0 0,0 0 0,1 0 0,0-1 0,-1 0 0,2-1 0,-1 1 0,0-2 0,1 1 0,0-1 0,0-1 0,17 4 0,-18-5 0,0 0 0,-1-1 0,1 1 0,0-2 0,0 1 0,0-1 0,0 0 0,0-1 0,0 0 0,-1 0 0,1 0 0,-1-1 0,0 0 0,1-1 0,-1 0 0,10-7 0,-6 1 1,-1 0 1,0 0-1,0-1 0,-1 0 0,-1-1 0,0 0 0,-1 0 0,0-1 1,0 0-1,8-27 0,-5 7-41,0-2 0,-3 1 0,5-49-1,-8 28-118,-3 0 0,-2 0-1,-2 0 1,-19-99 0,6 81 173,-4 1 0,-3 0 1,-32-69-1,49 126-14,4 12 0,1-1 0,0 1 0,-1-1 0,0 1 0,0 0 0,0-1 0,-4-4 0,10 19 0,46 109 739,-8-7-591,19 70-775,-8 3 0,33 227 0,-73-325 100,-5 0 0,-5 153 0,-7-188-4202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3:02.5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24575,'11'3'0,"5"1"0,-9-2 0,0 0 0,1 1 0,6 3 0,-11-5 0,-1 0 0,1 1 0,-1 0 0,1 0 0,-1-1 0,0 1 0,0 0 0,0 1 0,0-1 0,0 0 0,2 5 0,-2-2 0,1 0 0,-2 0 0,1 0 0,0 0 0,-1 0 0,0 0 0,0 10 0,-1 38 0,0-31 0,-1-14 0,1-4 0,0 1 0,0 0 0,0 0 0,2 7 0,-1-11 0,-1 0 0,0 1 0,1-1 0,-1 0 0,1 0 0,-1 0 0,1 0 0,0 0 0,-1 0 0,1 0 0,0 0 0,0 0 0,-1 0 0,1-1 0,0 1 0,0 0 0,0 0 0,0-1 0,0 1 0,0-1 0,1 1 0,-1-1 0,2 1 0,5 1 0,0-1 0,0-1 0,0 1 0,0-1 0,15-2 0,-14 1 0,44-5-1365,0 0-5461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3:02.9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564 169 24575,'0'0'0,"0"6"0,17 124 0,-3-41 0,-12-67-57,29 259 241,-27-209-930,-11 141 0,5-195-6080</inkml:trace>
  <inkml:trace contextRef="#ctx0" brushRef="#br0" timeOffset="1">1 95 24575,'0'0'0,"0"-2"0,3-2 0,11-2 0,24-1 0,28-3 0,25-3 0,19-1 0,13 1 0,2 2-786,-12 3 786,-17 3 0,-21 4 0,-20 2 0,-18 1 0,-15 0-7405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3:03.3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 24575,'0'0'0,"1"0"0,11 0 0,20 2 0,28 2 0,28 0 0,27-1 0,14-2-956,4-4 956,-13-5 0,-25-1-7235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47:17.4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24575,'1'4'0,"20"61"0,-5-18 0,137 491-668,-22 8-1,2 14-474,-108-461-4568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3:03.7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612 1 24575,'-11'4'0,"-12"7"0,-188 98 0,169-84 0,2 1 0,-71 61 0,79-57 0,-28 33 0,49-49 0,0 1 0,0 0 0,1 0 0,1 1 0,-7 17 0,14-26 0,-1-1 0,1 0 0,0 1 0,1-1 0,0 1 0,-1 10 0,2-15 0,0 0 0,0 0 0,0 0 0,0 0 0,1 0 0,-1 0 0,1 0 0,-1-1 0,1 1 0,-1 0 0,1 0 0,0 0 0,0-1 0,0 1 0,0-1 0,0 1 0,1 0 0,-1-1 0,0 0 0,1 1 0,-1-1 0,1 0 0,-1 0 0,1 0 0,0 0 0,3 2 0,1-1 0,0 0 0,1 0 0,-1-1 0,1 0 0,9 1 0,36-2 0,-30-1 0,-17 1 0,24 0 0,0 1 0,33 5 0,-54-5 0,1 1 0,-1 0 0,1 1 0,-1-1 0,0 2 0,1-1 0,-2 1 0,1 1 0,0-1 0,-1 1 0,11 10 0,-6-3-682,13 18-1,-10-11-6143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3:04.0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102 1 24575,'-1'11'0,"0"0"0,-1 1 0,-1-1 0,0 0 0,-1-1 0,-4 12 0,-1 2 0,-16 40 0,11-27 0,-14 49 0,27-82 0,0 0 0,0 0 0,1 0 0,0 0 0,0 1 0,0-1 0,0 0 0,1 6 0,0-7 0,0-1 0,-1 1 0,1-1 0,0 0 0,1 0 0,-1 1 0,0-1 0,1 0 0,-1 0 0,1 0 0,-1 0 0,1-1 0,0 1 0,0 0 0,3 2 0,3 0 10,-1 0 0,1 0 0,0 0 0,1-1 0,12 4 0,45 6-595,-45-9-255,39 5-5986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3:04.4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24575,'3'0'0,"0"1"0,0-1 0,0 1 0,1-1 0,-1 1 0,0 0 0,0 0 0,0 1 0,2 1 0,12 4 0,320 116-875,7-22 0,-208-71 1042,-106-26-111,0 0 0,46-2 0,-69-2-59,1 0 1,0-1-1,0 0 1,-1-1-1,1 1 1,0-2 0,11-4-1,-17 6 13,1 0 0,-1-1 0,1 1 0,-1-1 0,0 1 0,1-1 0,-1 0 0,0 0 0,0 0 0,0-1 0,-1 1 0,1 0 0,-1-1 0,1 1 0,-1-1 0,0 1 0,1-1 0,-1 1 0,-1-1 0,1 0 0,0 0 0,-1 0 0,1-3 0,-1 0 84,0 0 1,-1 0-1,0 0 1,0 0 0,0 1-1,-1-1 1,1 0-1,-1 0 1,-1 1 0,1-1-1,-1 1 1,0 0-1,-4-6 1,-6-6-593,0 0 0,-20-18 0,-2 0-6328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3:05.7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24575,'26'366'-117,"-20"-307"-80,85 1012-5968,-67-314 5765,-45-1-870,-8-470 2602,-7-100 2918,32-170-4168,2-8-5788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3:07.7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1745 24575,'0'0'0,"0"-15"0,0 13 0,0 0 0,0 0 0,0 0 0,0 0 0,1-1 0,-1 1 0,1 0 0,-1 0 0,1 0 0,0 0 0,1-3 0,-1 4 0,1-1 0,0 0 0,0 0 0,-1 1 0,1-1 0,0 1 0,0 0 0,1 0 0,-1 0 0,0 0 0,3-1 0,29-10 0,-1 1 0,2 3 0,48-8 0,-64 13 0,538-62-2736,6 36-590,-490 26 2772,827-46-1894,-1-36 1615,-130-22 833,293-35 0,33 49 0,-247 24 0,-4-33 0,-206-6-648,305-43-516,-433 86 956,414-60-304,-147-18 636,-174 28 77,4 24 7,377 25-149,1 61 534,-608 6 429,178-14 1219,-242 3-1463,149 25-865,-362-3 232,-2 4-1,155 46 1,-202-46 439,-1 3 0,76 39 1,-104-46-290,0 2-1,0 0 1,-1 2 0,-1 0 0,-1 1 0,0 1 0,23 30 0,-30-32 52,-1 1 0,-1 0 0,-1 1 0,-1 0 0,10 28 0,20 98 197,-32-118-477,28 115-423,98 245-1,-20-123 357,63 158 0,65 155 0,-236-567-1,158 329-795,14-8 32,213 264 601,-305-476 2651,-81-114-2488,-1-1 0,0 2 0,1-1 0,-1 0 0,-1 0 0,1 0 0,-1 1 0,0-1 0,0 1 0,0-1 0,0 7 0,-1-8 0,0 0 0,0 0 0,-1 0 0,0 0 0,1 0 0,-1 0 0,0 0 0,0-1 0,-1 1 0,1 0 0,0 0 0,-1-1 0,0 1 0,1-1 0,-1 0 0,0 1 0,-1-1 0,-2 3 0,-1 0 0,-1 0 0,1-1 0,-1 0 0,0 0 0,0 0 0,-8 2 0,-48 13 0,53-17 0,-285 64 13,10-3-166,2 15-588,-129 30 784,-184 8-1620,-5-27 1207,-553 6-3813,527-97 3251,-2-14-267,488 12 1137,-1348-58-1053,-295-8-1035,189 47 1851,2 14-21,925 5-187,-873-20 503,532 5 8,0 14 51,436 13 574,-36 1 623,3-18-569,97-31 2122,494 38-2293,-7-1 298,1 0 0,-1-1 0,1-2 0,-25-9 0,30 7-1205,8 1-3835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3:44.8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24575,'6'13'0,"4"4"0,2 0 0,0 0 0,28 29 0,-7-8 0,65 84 0,-5 3 0,78 144 0,-159-248 0,-9-13 0,1-1 0,0 0 0,0 0 0,1-1 0,0 1 0,6 6 0,-10-12 0,0-1 0,0 1 0,0 0 0,-1-1 0,1 1 0,0 0 0,0-1 0,0 0 0,0 1 0,0-1 0,0 1 0,1-1 0,-1 0 0,0 0 0,0 0 0,0 0 0,0 0 0,0 0 0,2 0 0,-1 0 0,0-1 0,0 1 0,-1-1 0,1 0 0,0 0 0,0 0 0,0 0 0,-1 0 0,1 0 0,1-2 0,3-3 0,0 0 0,0 0 0,-1 0 0,6-10 0,4-10 0,-1 0 0,22-55 0,10-61 0,2-68 0,-34 144 0,0 9 120,-11 51-332,-1 0 0,1 0 0,0 0-1,0 1 1,0-1 0,8-8 0,4-1-6614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3:45.3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 24575,'12'0'0,"31"-1"0,-21 0 0,0 1 0,-1 1 0,42 6 0,-58-6 0,-1 1 0,1-1 0,-1 1 0,0 0 0,0 0 0,0 0 0,6 5 0,-9-7 0,0 1 0,0-1 0,0 1 0,-1 0 0,1-1 0,0 1 0,-1 0 0,1 0 0,0 0 0,-1-1 0,1 1 0,-1 0 0,0 0 0,1 0 0,-1 0 0,0 0 0,1 0 0,-1 0 0,0 0 0,0 0 0,0 0 0,0 0 0,0 0 0,0 0 0,0 0 0,0 0 0,0 0 0,0 0 0,0 0 0,-1 0 0,1 0 0,-1 0 0,1-1 0,0 1 0,-1 0 0,1 0 0,-1 0 0,0 0 0,1-1 0,-1 1 0,0 1 0,-4 2 0,0 1 0,-1-1 0,1 1 0,-1-2 0,0 1 0,0-1 0,-7 4 0,-48 16 0,48-18 0,-8 2 0,-49 20 0,69-27 0,-8 6 0,9-3 0,7 0 0,6 0 0,1-1 0,-1 0 0,25 0 0,-23-2 0,316-11-1926,-223 2-4339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3:46.1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24575,'0'0'0,"0"0"0,3 3 0,6 5 0,11 3 0,11 2 0,13 1 0,15-1 0,22-9 0,16-15 0,0-9 0,-17 0-8191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3:46.8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0 24575,'0'0'0,"0"2"0,-2 1 0,0 3 0,0 1 0,0 2 0,1 0 0,2 2 0,7 2 0,20 6 0,26 4 0,30 0 0,32-3 0,55 7 0,-1-2-8191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3:47.3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24575,'0'2'0,"0"0"0,1 0 0,-1-1 0,0 1 0,1 0 0,-1-1 0,1 1 0,0 2 0,3 7 0,26 91 0,58 331-1002,-29 10-501,-3-26 247,-22-235 394,-19-124-2706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47:17.7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24575,'0'4'0,"1"27"0,2 0 0,5 30 0,21 64 0,119 314-1071,-25-87 876,-56-93-960,-47-163-4615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3:47.9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24575,'0'4'0,"1"68"-131,3-1 0,4 0 0,3 0-1,2-1 1,4-1 0,3 0 0,41 96-1,2-31 132,158 247 0,-212-366 0,-5-8 0,1 0 0,0 0 0,0 0 0,0-1 0,1 1 0,8 6 0,-14-13 0,1 1 0,-1-1 0,1 1 0,-1-1 0,1 0 0,-1 1 0,1-1 0,0 0 0,-1 0 0,1 1 0,-1-1 0,1 0 0,0 0 0,-1 0 0,1 0 0,-1 0 0,1 0 0,0 0 0,-1 0 0,1 0 0,0 0 0,-1 0 0,1 0 0,-1 0 0,1-1 0,0 1 0,-1 0 0,1 0 0,-1-1 0,1 1 0,0-1 0,1 0 0,-1-1 0,0 0 0,0 1 0,1-1 0,-1 0 0,0 0 0,0 0 0,-1 1 0,2-4 0,4-18 215,0 1 0,-2-1-1,3-42 1,-7 63-199,9-309-529,-24-1-557,2 57 914,13 137-944,2 88-4077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3:48.3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24575,'0'0'0,"0"0"0,8 0 0,4 0 0,0 2 0,0-1 0,0 1 0,0 1 0,-1 0 0,1 0 0,-1 1 0,19 10 0,-23-10 0,0 0 0,-1 0 0,1 0 0,-1 0 0,0 1 0,0 0 0,-1 1 0,0-1 0,0 1 0,0 0 0,0 1 0,-1-1 0,0 1 0,5 11 0,-7-11 0,-1-1 0,1 1 0,-1-1 0,-1 1 0,0 0 0,1 0 0,-2-1 0,1 1 0,-1 0 0,0 0 0,-1-1 0,1 1 0,-1-1 0,-1 1 0,-4 9 0,-4 5 0,0-1 0,-1 0 0,-17 20 0,-17 12 0,8-11 0,38-41 0,0 0 0,0 0 0,0 1 0,0-1 0,0 0 0,-1 0 0,1 0 0,0 0 0,0 0 0,0 0 0,0 0 0,0 0 0,0 1 0,0-1 0,0 0 0,0 0 0,0 0 0,0 0 0,0 0 0,0 0 0,0 1 0,0-1 0,0 0 0,0 0 0,0 0 0,0 0 0,0 0 0,0 0 0,0 1 0,0-1 0,0 0 0,0 0 0,0 0 0,0 0 0,0 0 0,0 0 0,0 1 0,0-1 0,0 0 0,1 0 0,-1 0 0,0 0 0,8 2 0,14-5 0,-19 3 0,36-6-1365,2 0-5461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3:49.0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24575,'0'0'0,"0"2"0,5 3 0,9 6 0,12 3 0,15 0 0,14-4 0,6-4 0,-8-4-8191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3:49.6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777 1 24575,'1'1'0,"1"1"0,-1 0 0,0-1 0,1 1 0,1 4 0,-3-5 0,1 0 0,0 1 0,0-1 0,0 1 0,-1 0 0,1-1 0,0 1 0,-1 0 0,0 0 0,1 0 0,-1-1 0,0 1 0,0 0 0,0 0 0,0 0 0,0 0 0,0 0 0,-1-1 0,1 1 0,-1 0 0,0 2 0,-2 1 0,0 1 0,0-1 0,-1 0 0,1 0 0,-7 6 0,-21 23 3,-44 36 0,-43 27-46,82-69-15,35-27 50,-214 174-485,13 12 516,186-171-23,1 0 0,1 1 0,-17 26 0,29-41 0,1 0 0,0 1 0,0-1 0,0 0 0,0 1 0,0-1 0,0 1 0,1-1 0,-1 1 0,1-1 0,-1 1 0,1 0 0,0-1 0,0 1 0,0-1 0,1 5 0,0-5 0,0 1 0,0-1 0,1 0 0,-1 1 0,0-1 0,1 0 0,0 0 0,-1 0 0,1 0 0,0 0 0,0-1 0,0 1 0,0 0 0,0-1 0,0 0 0,5 3 0,4 1 38,1 0 0,0-1-1,17 5 1,43 6 288,-72-15-325,257 31-353,2-18-498,182-10-766,-382-5-3662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3:50.2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61 296 24575,'1'1'0,"-1"1"0,1-1 0,0 1 0,-1-1 0,1 0 0,0 1 0,0-1 0,0 0 0,0 1 0,1-1 0,0 1 0,3 3 0,12 16 0,-2 0 0,0 2 0,-1-1 0,-1 2 0,-1 0 0,14 41 0,-21-48 0,-1 0 0,0 0 0,-1 1 0,-1 0 0,0-1 0,-2 1 0,0 0 0,-1-1 0,0 1 0,-9 33 0,3-26 0,-2 0 0,0-1 0,-2 0 0,-1-1 0,-1 0 0,0-1 0,-2-1 0,-1 0 0,0-1 0,-1 0 0,-33 27 0,43-43 0,5-7 0,4-11 0,52-153 0,3-11 0,0-113 0,-25 113 0,-23 125-69,-6 30-190,1 0 0,2 0-1,0 0 1,12-30 0,-10 40-6567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3:50.9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454 1 24575,'-170'6'0,"127"-2"0,-79 18 0,113-19 0,0-1 0,0 1 0,1 0 0,-1 1 0,1 0 0,-15 10 0,20-11 0,-1 0 0,1 0 0,0 0 0,0 1 0,0-1 0,0 1 0,0 0 0,1 0 0,-1 0 0,1 0 0,0 0 0,1 0 0,-1 0 0,1 1 0,-2 7 0,2-2 0,0 0 0,0 0 0,1-1 0,1 1 0,-1 0 0,4 10 0,1 6 0,11 29 0,121 272-750,-13-39 696,-112-257 42,-2 2 0,-2-1 0,-1 1 1,5 55-1,-11-71 32,-1-1-1,-1 1 1,-1-1 0,-5 27 0,4-31 58,-1-1 1,0 1 0,-1-1 0,0 0 0,0-1 0,-1 1-1,-9 11 1,10-15-63,-1 0 1,0-1-1,-1 1 0,0-1 0,0 0 0,0-1 1,0 0-1,-10 5 0,14-8-17,0 0 1,-1-1-1,1 1 1,-1-1-1,0 0 1,1 0-1,-1 0 1,0 0-1,0-1 1,1 0-1,-1 1 1,0-1-1,0-1 1,0 1-1,1 0 0,-1-1 1,0 0-1,0 0 1,1 0-1,-1 0 1,-4-3-1,5 2 1,0 0 0,1 0 0,-1 0 0,1-1 0,-1 1 0,1-1 0,0 1 0,0-1 0,0 0 0,1 0 0,-1 1 0,1-2 0,-1 1 0,1 0 0,0 0 0,0 0 0,0 0 0,1-1 0,-1 1 0,1 0 0,0-1 0,0 1 0,0-5 0,1-3 0,0 0 0,1 0 0,0-1 0,1 1 0,8-19 0,-1 7 17,1 1 0,1 1 1,0-1-1,2 2 0,1 0 0,33-36 0,-20 30-388,0 0-1,2 2 1,58-37 0,-23 24-6455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3:51.3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24575,'0'0'0,"6"4"0,11 4 0,-6-3 0,-1 0 0,16 11 0,-24-14 0,1 0 0,-1 0 0,1 0 0,-1 1 0,0-1 0,0 0 0,0 1 0,0 0 0,0 0 0,-1-1 0,1 1 0,-1 0 0,0 0 0,2 4 0,-2 1 0,0 0 0,0 0 0,-1 0 0,0-1 0,0 1 0,-1 0 0,0 0 0,-3 12 0,-22 61 0,24-77 0,-15 37 0,10-24 0,0 0 0,1 0 0,-6 25 0,12-40 0,0-1 0,0 1 0,0 0 0,0 0 0,0-1 0,1 1 0,-1 0 0,0 0 0,1-1 0,-1 1 0,1 0 0,0 0 0,0-1 0,-1 1 0,1-1 0,0 1 0,0-1 0,1 1 0,-1-1 0,0 0 0,0 0 0,1 1 0,-1-1 0,1 0 0,-1 0 0,1 0 0,2 1 0,4 2 0,1 0 0,0 0 0,17 4 0,-25-8 0,22 5 15,1-1 0,0 0 0,0-2 0,0-1 0,0-1 0,0-1 0,32-5 0,0-4-758,103-33 1,-65 11-6084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3:51.7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24575,'0'0'0,"0"1"0,3 8 0,4 14 0,4 20 0,6 21 0,6 28 0,9 30 0,6 21-1376,5 19 1376,-2 11 0,-6-3-1752,-8-5 1752,-9-13 0,-14-15 0,-9-24-530,-5-31-4003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3:52.4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24575,'0'0'0,"5"1"0,0 0 0,-1 0 0,1 1 0,-1-1 0,1 1 0,-1 0 0,8 4 0,-5-2 0,9 5 0,-1 0 0,0 1 0,-1 0 0,23 22 0,-36-31 0,1 0 0,-1 1 0,0-1 0,0 1 0,1-1 0,-1 1 0,0-1 0,0 1 0,-1 0 0,1 0 0,0-1 0,0 1 0,-1 0 0,1 0 0,-1 0 0,0 0 0,0 0 0,1 3 0,-2-2 0,0 0 0,1 0 0,-1-1 0,0 1 0,0 0 0,0-1 0,-1 1 0,1-1 0,-1 1 0,1-1 0,-4 5 0,-33 36 0,21-25 0,1 1 0,-24 36 0,39-52 0,-1 0 0,0-1 0,1 1 0,0 0 0,0 0 0,0 0 0,0 0 0,0 0 0,0 0 0,1 0 0,0 1 0,-1-1 0,1 0 0,0 0 0,1 0 0,-1 0 0,1 0 0,-1 0 0,1 1 0,0-1 0,0 0 0,0-1 0,0 1 0,1 0 0,-1 0 0,1 0 0,0-1 0,0 1 0,0-1 0,0 1 0,4 3 0,4 3 0,-1-1 0,2 1 0,-1-1 0,1-1 0,0 0 0,1-1 0,0 0 0,0-1 0,23 8 0,-20-9 0,1-1 0,-1-1 0,1 0 0,-1 0 0,1-2 0,-1 0 0,1-1 0,24-4 0,83-28-1365,9-12-5461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2:04.2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24575,'0'0'0,"0"3"0,0 10 0,2 12 0,1 14 0,1 9 0,2 1 0,0-2 0,2-4 0,0-5 0,1-7 0,1-8 0,-1-6 0,-1-5 0,-2-6-8191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47:18.4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0 859 24575,'276'-81'0,"85"-82"-1114,-12-27 982,-326 177 125,39-23-2,79-33 1,-138 68 16,0 0 1,0-1 0,0 2-1,1-1 1,-1 0 0,0 0-1,0 1 1,1 0 0,-1 0-1,5 0 1,-6 0 49,0 1 1,0 0 0,1 0-1,-1 0 1,0 0 0,0 0-1,0 0 1,0 1 0,0-1-1,-1 0 1,1 1-1,0 0 1,-1-1 0,1 1-1,2 3 1,9 15 13,-1 1 0,17 38 0,-23-48-56,47 105 37,103 197-713,-136-280 627,2-1 1,1 0-1,1-2 1,2 0-1,1-2 1,56 46-1,-65-61 33,1-1 0,0 0 0,0-1 0,1-1 0,30 10 0,-41-17 0,0 0 0,0-1 0,0 0 0,1 0 0,-1-1 0,1 0 0,-1-1 0,1 0 0,-1-1 0,1 0 0,-1 0 0,1-1 0,-1 0 0,18-7 0,-18 5-8,-1-1 1,0 1-1,0-2 0,0 1 0,-1-1 1,1 0-1,-1-1 0,9-10 0,-8 5 73,1 1 1,-2-1-1,1-1 0,-2 1 0,7-16 0,-4 1 22,-1 0-1,0-1 1,-3 0-1,0 0 1,1-32-1,-9-100-86,0 110 0,3 48 0,-1-1 0,1 1 0,0 0 0,0-1 0,0 1 0,2-4 0,-2 5 0,0 0 0,0 1 0,0-1 0,1 0 0,-1 1 0,0-1 0,1 1 0,-1-1 0,1 1 0,-1-1 0,1 1 0,-1-1 0,0 1 0,1 0 0,0-1 0,-1 1 0,1 0 0,-1-1 0,1 1 0,-1 0 0,1-1 0,0 1 0,-1 0 0,1 0 0,0 0 0,0 0 0,6 0 0,0 0 0,1 1 0,-1 0 0,0 0 0,0 0 0,0 1 0,0 0 0,10 5 0,1 0 0,233 86 0,-15-6 0,2-13 0,-220-69 0,1 0 0,35 2 0,-52-6 0,0-1 0,0 0 0,1 0 0,-1 0 0,0 0 0,0-1 0,0 1 0,0 0 0,0-1 0,0 0 0,0 1 0,0-1 0,0 0 0,3-2 0,-5 3 0,1-1 0,0 0 0,-1 1 0,1-1 0,-1 0 0,1 1 0,-1-1 0,1 0 0,-1 0 0,0 0 0,1 1 0,-1-1 0,0 0 0,0-1 0,1-1 0,-1 1 0,0 0 0,0-1 0,0 1 0,-1 0 0,1-1 0,-1-2 0,-7-16 0,0 0 0,-1 1 0,-15-26 0,19 36 0,-127-215-27,38 68-551,72 117 305,1-1 0,2-1 0,2-1 0,-22-82 0,26 54-5948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2:04.6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3 0,0 8 0,3 12 0,6 23 0,8 22 0,8 21 0,8 6 0,3-4 0,1-13 0,-4-17 0,-8-18-8191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2:05.2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0 24575,'-1'7'0,"-3"23"0,2 0 0,1 0 0,5 49 0,0-30 24,3 0 0,2 0 0,2-1 0,27 71 0,-9-45-519,4-1 0,42 70 0,-55-110-6331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2:05.5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1 322 24575,'0'-1'0,"0"-1"0,0 1 0,0 0 0,0 0 0,1-1 0,-1 1 0,0 0 0,1 0 0,-1-1 0,1 1 0,0 0 0,-1 0 0,1 0 0,0 0 0,0 0 0,-1 0 0,3-2 0,1 0 0,0 0 0,1 0 0,6-3 0,-10 5 0,32-15 4,1 1 0,50-15 0,79-14-115,-131 36 28,209-48-836,191-53-257,-420 105-4738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2:05.8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1 107 24575,'0'0'0,"1"0"0,13 0 0,18 3 0,29 3 0,34 1 0,25-1 0,11-6-1373,3-7 1373,1-11 0,-4-15 0,-18-5 0,-28 5-6818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2:06.2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465 706 24575,'-14'1'0,"1"1"0,-1 0 0,1 1 0,0 0 0,-21 9 0,15-5 0,-72 24 0,-108 53 0,196-82 0,-4 1 0,0 1 0,0 0 0,-11 9 0,17-12 0,0 0 0,0-1 0,0 1 0,0 0 0,0 0 0,1 0 0,-1-1 0,0 1 0,1 0 0,-1 0 0,0 0 0,1 0 0,-1 0 0,1 0 0,0 0 0,-1 1 0,1-1 0,0 0 0,0 0 0,0 0 0,-1 0 0,1 0 0,0 0 0,0 0 0,1 1 0,-1-1 0,0 0 0,0 0 0,1 0 0,-1 0 0,0 0 0,1 0 0,-1 0 0,1 0 0,0 1 0,1 1 0,0-1 0,1 0 0,-1 0 0,0 0 0,1 0 0,-1 0 0,1-1 0,0 1 0,0-1 0,-1 1 0,1-1 0,0 0 0,0 0 0,0-1 0,0 1 0,0-1 0,1 1 0,4-1 0,0 0 0,0 0 0,0-1 0,0 0 0,-1 0 0,1-1 0,12-4 0,-4 0 0,-2-1 0,1 0 0,-1-2 0,0 1 0,-1-2 0,24-21 0,-19 14 0,-2 0 0,0-1 0,-1-1 0,15-24 0,-19 23 0,-1 0 0,-1 0 0,0-1 0,-2 0 0,0-1 0,-2 0 0,0 0 0,-1 0 0,-2 0 0,0-1 0,-1 1 0,-5-44 0,0 34 0,-1 0 0,-2 0 0,-1 1 0,-2 0 0,0 1 0,-3 0 0,0 1 0,-25-40 0,28 53 0,0 1 0,-1 0 0,-1 1 0,-14-14 0,25 27 0,1 0 0,-1 0 0,0 1 0,1-1 0,-1 1 0,1-1 0,-1 0 0,0 1 0,0-1 0,1 1 0,-1 0 0,0-1 0,0 1 0,0 0 0,1-1 0,-1 1 0,0 0 0,0 0 0,-1 0 0,1 0 0,1 0 0,0 0 0,0 0 0,-1 1 0,1-1 0,0 0 0,0 0 0,0 1 0,-1-1 0,1 0 0,0 0 0,0 1 0,0-1 0,0 0 0,0 1 0,0-1 0,0 0 0,0 0 0,0 1 0,-1 0 0,2 13 0,4 19 0,2-1 0,2 1 0,17 44 0,-15-45 0,212 569-1912,-216-580 1715,13 31-5885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2:06.6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24575,'34'-1'0,"66"4"0,-89-2 0,0 1 0,-1 0 0,1 1 0,-1 0 0,1 0 0,-1 1 0,10 6 0,-16-9 0,-1 1 0,0 0 0,0 0 0,-1 0 0,1 0 0,0 1 0,-1-1 0,1 1 0,-1 0 0,0 0 0,0-1 0,0 1 0,0 0 0,0 1 0,-1-1 0,0 0 0,1 0 0,-1 1 0,0-1 0,-1 1 0,1-1 0,0 1 0,-1-1 0,0 1 0,0-1 0,0 1 0,-1 6 0,-1-1 0,0-1 0,0 1 0,-1-1 0,0 0 0,-6 13 0,-26 36 0,24-40 0,0 1 0,-9 22 0,19-38 0,0 0 0,0 0 0,1 0 0,-1 0 0,1 0 0,-1 0 0,1 1 0,0-1 0,0 0 0,0 0 0,0 0 0,0 1 0,0-1 0,1 0 0,-1 0 0,1 0 0,-1 0 0,1 0 0,0 0 0,2 4 0,-1-3 0,0 0 0,1-1 0,-1 1 0,1-1 0,-1 1 0,1-1 0,0 0 0,0 0 0,0 0 0,0-1 0,1 1 0,3 1 0,11 2-273,-1 0 0,1-1 0,0-1 0,35 2 0,-14-3-6553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2:07.0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24575,'0'0'0,"3"0"0,4 0 0,6 2 0,5 2 0,10 2 0,14-1 0,16 0 0,13-3 0,7-2 0,-5 1 0,-16 0-8191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2:07.3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24575,'0'0'0,"0"1"0,3 11 0,8 19 0,10 20 0,10 17 0,11 16 0,5 13 0,-1 5 0,-2-7 0,-7-12 0,-5-15 0,-8-15 0,-5-15 0,-6-14-8191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2:07.7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24575,'4'6'0,"22"36"0,24 53 0,15 49 0,-65-142 0,72 177 0,-58-140 0,-3 1 0,12 67 0,-21-95 0,-1-1 0,-1 1 0,0-1 0,0 1 0,-1-1 0,0 1 0,-1-1 0,-1 0 0,-4 13 0,5-18 0,0-1 0,-1 0 0,1 0 0,-1 0 0,0 0 0,-1 0 0,1 0 0,-1-1 0,0 0 0,0 0 0,0 0 0,-1 0 0,0-1 0,1 0 0,-1 1 0,0-2 0,0 1 0,-1-1 0,-9 4 0,9-5 0,0 1 0,0-1 0,0 0 0,0 0 0,0-1 0,-8 0 0,11 0 0,1 0 0,0-1 0,0 1 0,-1-1 0,1 1 0,0-1 0,0 0 0,0 1 0,0-1 0,0 0 0,0 0 0,0-1 0,0 1 0,0 0 0,0-1 0,0 1 0,1-1 0,-1 1 0,1-1 0,-3-3 0,3 2 0,-1 0 0,1-1 0,0 1 0,0-1 0,0 1 0,0-1 0,0 0 0,1 1 0,0-5 0,0-3 0,3-21 0,9-28-1365,6 2-5461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2:08.0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272 1 24575,'0'10'0,"3"167"0,44 303 0,-45-471-119,-1-3-59,0-1 0,0 0 0,-1 0 0,0 0 0,0 1 0,-1 7 0,0-7-6648</inkml:trace>
  <inkml:trace contextRef="#ctx0" brushRef="#br0" timeOffset="1">0 272 24575,'0'0'0,"0"-1"0,2-3 0,3-3 0,8-6 0,7-5 0,8-4 0,9-3 0,15-3 0,19 1 0,14 2 0,4 1 0,-1 3 0,-9 2 0,-15 4 0,-19 3-8191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46:28.6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41 86 24575,'0'12'0,"1"-1"0,1 0 0,0 0 0,6 19 0,19 42 0,-13-42 0,0-1 0,22 32 0,-24-44 0,1 0 0,1 0 0,0-1 0,22 19 0,-30-30 0,0 0 0,1 0 0,0-1 0,0 0 0,1 0 0,-1 0 0,1-1 0,-1 0 0,12 2 0,-9-3 0,0-1 0,0 0 0,0 0 0,0-1 0,0-1 0,1 0 0,11-2 0,8-3 0,-1-2 0,1-1 0,-2-1 0,1-2 0,-2-1 0,1 0 0,-2-3 0,0 0 0,34-28 0,-49 35 0,0-1 0,-2 0 0,1 0 0,-1-1 0,0 0 0,-1-1 0,10-19 0,-15 25 0,0 0 0,-1 0 0,0 0 0,0 0 0,-1 0 0,1 0 0,-1-1 0,-1 1 0,1 0 0,-1-1 0,0 1 0,-1-1 0,1 1 0,-1 0 0,0-1 0,-1 1 0,0 0 0,-4-10 0,3 9 0,-1 0 0,-1 0 0,1 0 0,-1 1 0,0 0 0,-1 0 0,1 0 0,-1 0 0,0 1 0,-1 0 0,1 1 0,-1-1 0,0 1 0,0 0 0,-1 1 0,-12-5 0,1 3 0,1 0 0,-1 1 0,-1 0 0,1 2 0,-37 0 0,8 4-68,1 3-1,0 1 0,0 2 1,1 3-1,0 1 0,0 3 1,2 1-1,-50 27 1,88-40 84,-3 1-176,1 0 0,0 0 0,0 1 1,0 0-1,0 1 0,1-1 0,-10 12 0,12-10-6151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47:18.9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 1 24575,'0'3'0,"0"-1"0,-1 1 0,1 0 0,-1 0 0,0 3 0,-3 10 0,-20 266 20,28 3-588,2-187 522,4 0 0,36 150 1,-28-178 50,4 0 0,3-2 1,2 0-1,42 72 1,-49-105-6,1-1 0,42 51 0,-54-74 0,1 0 0,0-1 0,0-1 0,1 0 0,1 0 0,-1-1 0,1 0 0,0-1 0,1-1 0,0 0 0,14 5 0,-11-7 41,0-1 0,0 0 0,0-2 1,0 1-1,0-2 0,1 0 0,22-3 0,-26 1-8,0-1 0,0 0 0,-1 0 0,1-1 0,-1-1 0,0 0 0,0 0-1,0-2 1,16-10 0,-24 14-33,0-1 0,0 1 0,0 0 0,0-1 0,-1 0 0,1 0 0,-1 0 0,0 0 0,-1-1 0,1 1 0,-1-1 0,0 1 0,0-1 0,0 0 0,0 0 0,-1 0 0,0 0 0,0 0 0,0 0 0,-1 0 0,0 0 0,0-1 0,0 1 0,-1 0 0,1 0 0,-3-6 0,0 0 0,-1 1 0,0 0 0,-1 0 0,0 1 0,0-1 0,-1 1 0,-1 0 0,1 0 0,-1 1 0,-1 0 0,-13-12 0,1 5 0,1 0 0,-2 1 0,0 1 0,-26-11 0,0 4-341,0 1 0,-2 3-1,-70-14 1,53 18-6485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2:08.4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77 24575,'0'0'0,"0"0"0,5 0 0,13 0 0,19-2 0,17-2 0,16-1 0,21-6 0,20-6 0,-3-3 0,-21 3-8191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2:08.8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305 65 24575,'-6'-11'0,"2"7"0,-1 1 0,0 0 0,0 0 0,0 0 0,0 1 0,-10-4 0,-36-8 0,51 14 0,-22-5 0,-40-4 0,51 8 0,0 1 0,0 0 0,0 1 0,0 0 0,-18 5 0,27-6 0,-1 1 0,1 0 0,0-1 0,0 1 0,0 0 0,-1 0 0,1 1 0,0-1 0,1 0 0,-1 1 0,0-1 0,0 1 0,-2 2 0,3-3 0,1 1 0,-1-1 0,1 0 0,-1 0 0,1 1 0,-1-1 0,1 0 0,0 1 0,0-1 0,0 0 0,-1 1 0,1-1 0,1 0 0,-1 1 0,0-1 0,0 0 0,0 1 0,1-1 0,-1 0 0,1 1 0,-1-1 0,1 0 0,-1 0 0,2 2 0,3 5 0,0-1 0,1 0 0,-1 0 0,1 0 0,1-1 0,-1 0 0,12 8 0,-6-6 0,0 0 0,0-1 0,1-1 0,13 6 0,-22-10 0,0-1 0,0 0 0,0 0 0,-1 0 0,1 0 0,0-1 0,0 1 0,1-1 0,-1 0 0,0 0 0,4-1 0,-8 1 0,0 0 0,0 0 0,1 0 0,-1 0 0,0 0 0,0 0 0,0 0 0,0 0 0,1 0 0,-1 0 0,0 0 0,0 0 0,0 0 0,0 0 0,1 0 0,-1 0 0,0 0 0,0 1 0,0-1 0,0 0 0,1 0 0,-1 0 0,0 0 0,0 0 0,0 0 0,0 0 0,0 1 0,0-1 0,0 0 0,0 0 0,1 0 0,-1 0 0,0 1 0,0-1 0,0 0 0,0 0 0,1 10 0,0-6 0,45 453 0,-33-330 0,-1 31-1365,-11-132-5461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2:09.1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24575,'5'0'0,"1"0"0,0 1 0,0-1 0,-1 1 0,1 0 0,0 0 0,9 5 0,-13-6 0,0 1 0,0 0 0,-1 1 0,1-1 0,0 0 0,-1 0 0,1 1 0,-1-1 0,1 1 0,-1 0 0,0-1 0,0 1 0,0 0 0,0 0 0,0-1 0,0 1 0,0 0 0,0 0 0,-1 0 0,1 0 0,-1 0 0,0 0 0,1 0 0,-1 0 0,0 4 0,-1 2 0,0 1 0,-1-1 0,1 1 0,-2-1 0,1 1 0,-1-1 0,-1 0 0,-6 12 0,5-9 0,0-1 0,1 1 0,0-1 0,-3 14 0,7-22 0,-1 0 0,1 0 0,0 0 0,0 0 0,0-1 0,0 1 0,0 0 0,0 0 0,0 0 0,1 0 0,-1 0 0,0 0 0,1 0 0,0 0 0,0-1 0,-1 1 0,1 0 0,0-1 0,0 1 0,0 0 0,1-1 0,-1 1 0,0-1 0,1 0 0,-1 1 0,1-1 0,1 2 0,2-1 0,0 0 0,0 0 0,0 0 0,0 0 0,1-1 0,-1 0 0,0 0 0,1 0 0,6 0 0,9-1 27,0 0 0,0-2 0,22-3-1,62-19-1498,-39 5-5354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2:09.5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24575,'0'0'0,"1"0"0,13 10 0,30 30 0,33 41 0,24 46 0,17 51-3568,-1 42 3568,-19 28-2243,-34 14 2243,-48-1 0,-57-5 0,-72 2 0,-17-42-2380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2:09.8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249 0 24575,'-1'2'0,"-8"11"0,-14 24 0,-19 36 0,-16 41 0,-1 34 0,16 31-2821,30 19 2821,39 11 0,47 4 0,55-10-2107,49-20 2107,59-18-3160,-11-38 3057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2:10.6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755 1 24575,'-1'1'0,"0"0"0,0 1 0,0-1 0,0 1 0,0-1 0,1 1 0,-1-1 0,0 1 0,0 3 0,-2 2 0,-49 141 0,-13 32 0,-45 45-330,-16-7-211,46-83 396,4 6 142,6 4-1,-66 199 1,132-334 15,-3 11-7,-6 27 1,12-43 84,0 1 1,0-1-1,1 1 1,-1-1-1,1 1 0,1 0 1,-1-1-1,1 1 1,0-1-1,2 8 1,-2-11-91,0 0 1,0 0-1,0 0 1,0 0-1,0 0 1,1-1-1,-1 1 1,1 0-1,-1-1 1,1 1-1,-1-1 1,1 1-1,0-1 1,0 0 0,0 0-1,2 2 1,4 0-2,0 0 1,-1-1 0,11 2 0,23 3 5,-1-1 0,55 0-1,88-8-145,-154 1 60,836-46-877,-617 31 873,177-12-1071,-389 26-4628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2:31.6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64 0 24575,'1'5'0,"-1"0"0,0 0 0,-1 0 0,1 0 0,-1 0 0,0 0 0,0 0 0,0 0 0,-1 0 0,0-1 0,0 1 0,0 0 0,-5 7 0,1-4 0,1 1 0,0 0 0,0 1 0,1-1 0,0 1 0,1 0 0,0 0 0,0 0 0,1 0 0,0 1 0,0 16 0,1-9-227,1 0-1,1 1 1,1-1-1,0 0 1,9 31-1,-4-25-6598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2:32.0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24575,'0'0'0,"1"3"0,23 98 0,-5-26 0,-10-36-116,11 48-508,12 120-1,-31-193-6201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2:32.4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0 270 24575,'7'-1'0,"0"0"0,-1 0 0,1 0 0,0-1 0,9-4 0,5-1 0,242-82 0,-12 4 0,-60 29-1365,-116 35-5461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2:32.8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28 24575,'0'0'0,"0"0"0,2 0 0,5 0 0,9 0 0,12 0 0,10-1 0,9-3 0,4-1 0,-1-1 0,-3 1 0,-5 2 0,-8 1 0,-11 1-8191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48:22.3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694 0 24575,'-9'1'0,"-1"0"0,1 0 0,0 1 0,-13 3 0,9-1 0,-47 12 0,1 3 0,-73 35 0,95-36 0,0 1 0,2 3 0,0 1 0,-45 38 0,63-45 0,1 0 0,0 0 0,-25 37 0,33-41 0,1 0 0,0 0 0,1 1 0,0 0 0,1 0 0,1 0 0,-5 23 0,7-20 0,1 0 0,0 1 0,1-1 0,1 0 0,0 0 0,1 0 0,6 24 0,1-11 0,0-1 0,2 0 0,16 31 0,-10-28-52,1-1-1,2 0 0,1-2 1,1 0-1,1-1 1,1-2-1,2 0 0,0-2 1,40 27-1,-31-27-120,1-1-1,2-2 0,0-2 0,0-1 1,2-2-1,0-2 0,59 12 0,-29-14-6101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2:33.2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190 0 24575,'7'0'0,"1"1"0,-1-1 0,0 1 0,0 1 0,14 4 0,-17-5 0,0 1 0,0 0 0,0 0 0,0 0 0,0 1 0,0-1 0,-1 1 0,1 0 0,-1 0 0,6 6 0,-9-7 0,1 0 0,0-1 0,0 1 0,0-1 0,-1 1 0,1 0 0,-1 0 0,1-1 0,-1 1 0,0 0 0,0 0 0,1 0 0,-1-1 0,-1 1 0,1 0 0,0 0 0,0 0 0,-1-1 0,1 1 0,-1 0 0,1 0 0,-2 1 0,-2 6 0,0-1 0,-1 0 0,-6 9 0,9-13 0,-23 30 0,-32 35 0,-35 28 0,23-24 0,65-69 0,1-1 0,0 0 0,0 0 0,1 0 0,-1 0 0,1 1 0,-3 6 0,4-10 0,1 1 0,0-1 0,0 1 0,0-1 0,0 1 0,0-1 0,0 0 0,0 1 0,0-1 0,0 1 0,0-1 0,0 1 0,0-1 0,0 1 0,0-1 0,0 1 0,0-1 0,0 0 0,1 1 0,-1-1 0,0 1 0,0-1 0,0 0 0,1 1 0,-1-1 0,0 1 0,1-1 0,-1 0 0,1 1 0,14 6 0,4-2 36,0-1-1,37 4 0,41-2-1126,-87-6 711,39 1-6446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2:33.6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18 24575,'0'0'0,"4"0"0,6 0 0,12-1 0,13-4 0,6-1 0,-5 0-8191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2:34.3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29 348 24575,'0'12'0,"1"-1"0,1 0 0,0 0 0,0-1 0,7 20 0,-2-12 0,1-1 0,15 25 0,-17-31 0,1-1 0,1 0 0,0-1 0,0 1 0,1-1 0,0-1 0,1 0 0,0 0 0,0-1 0,0 0 0,13 5 0,-14-8 0,0 0 0,1 0 0,-1-1 0,1-1 0,0 0 0,0 0 0,-1-1 0,1 0 0,0 0 0,0-1 0,0-1 0,0 0 0,0 0 0,12-3 0,-13 1 0,-1 1 0,0-2 0,0 1 0,0-1 0,0 0 0,0 0 0,-1-1 0,0 0 0,0 0 0,0-1 0,10-11 0,-10 8 0,-1 0 0,1 0 0,-2 0 0,1-1 0,-1 1 0,-1-1 0,0-1 0,0 1 0,2-11 0,-2 3 0,-1 1 0,0-1 0,-1 0 0,-1 0 0,-1 0 0,-3-33 0,1 39 0,-1 0 0,0 1 0,0-1 0,-1 1 0,0 0 0,-1 0 0,0 0 0,-1 1 0,-1-1 0,1 1 0,-11-11 0,1 4 0,-1 2 0,0 0 0,0 0 0,-2 2 0,0 0 0,0 1 0,-1 2 0,-1 0 0,0 0 0,0 2 0,0 1 0,-1 1 0,-36-6 0,48 10 0,-1 1 0,0 1 0,0 0 0,1 1 0,-1 0 0,0 0 0,-15 5 0,23-5 0,-1 0 0,1 0 0,0 1 0,0-1 0,0 1 0,0 0 0,0 0 0,1 0 0,-1 0 0,1 0 0,-5 5 0,5-5 0,1 1 0,0-1 0,-1 1 0,1-1 0,0 1 0,0-1 0,1 1 0,-1-1 0,0 1 0,1 0 0,0 0 0,-1-1 0,1 1 0,0 0 0,1 0 0,-1 4 0,1-4-4,0 0 0,-1 1-1,1-1 1,0 0 0,1 0 0,-1 0-1,0 0 1,1 0 0,0 0-1,0 0 1,0 0 0,0-1-1,2 4 1,0-3 21,0 0-1,0 0 1,0 0 0,0 0-1,0-1 1,1 1-1,-1-1 1,6 1-1,3 1-258,0-1 0,0 0-1,1-1 1,-1 0-1,22-1 1,55-4-6584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2:35.1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75 1 24575,'18'0'0,"1"2"0,-1 0 0,0 1 0,0 0 0,21 8 0,-39-11 0,1 0 0,0 1 0,-1-1 0,1 0 0,0 0 0,0 1 0,-1-1 0,1 0 0,-1 1 0,1-1 0,0 1 0,-1-1 0,1 1 0,-1-1 0,1 1 0,-1-1 0,1 1 0,-1 0 0,1 0 0,-1 0 0,0-1 0,0 1 0,0-1 0,0 1 0,0-1 0,0 1 0,0 0 0,0-1 0,0 1 0,0-1 0,0 1 0,-1-1 0,1 0 0,0 1 0,0-1 0,-1 1 0,1-1 0,0 1 0,-1-1 0,1 0 0,-1 1 0,-3 3 0,-1-1 0,1 1 0,-1-1 0,-6 3 0,7-4 0,-96 48 0,44-23 0,52-25 0,1-1 0,1 0 0,0 0 0,-1 0 0,1 1 0,-4 2 0,6-4 0,0 1 0,0-1 0,0 0 0,-1 0 0,1 0 0,0 1 0,0-1 0,0 0 0,0 0 0,0 1 0,0-1 0,-1 0 0,1 1 0,0-1 0,0 0 0,0 0 0,0 1 0,0-1 0,0 0 0,0 0 0,0 1 0,0-1 0,0 0 0,0 1 0,1-1 0,-1 1 0,1 0 0,-1-1 0,0 1 0,1-1 0,-1 1 0,1-1 0,-1 1 0,1-1 0,-1 0 0,1 1 0,0-1 0,-1 0 0,2 1 0,12 4 0,-1 0 0,2-1 0,-1-1 0,22 2 0,261 15-1365,-255-20-5461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2:38.5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1 450 24575,'0'11'0,"1"-8"0,0 1 0,0-1 0,1 0 0,-1 0 0,1 0 0,0 0 0,0 0 0,2 3 0,21 21 0,-12-14 0,88 104 0,-98-113 0,0-1 0,1 0 0,0 0 0,-1 0 0,1 0 0,1 0 0,-1-1 0,0 1 0,0-1 0,1 0 0,-1-1 0,1 1 0,0-1 0,-1 0 0,1 0 0,0 0 0,0-1 0,0 1 0,0-1 0,-1 0 0,7-1 0,10-2-3,0 0 1,-1-2-1,1 0 0,27-11 0,-18 3 15,0-1-1,34-22 1,-2-6-140,96-84 1,-61 36-1024,125-149-1,-145 145-4502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2:39.6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0 569 24575,'1'12'0,"1"-1"0,0 1 0,1-1 0,0 1 0,0-1 0,6 11 0,-2-2 0,59 153 0,-50-137 0,2 0 0,35 54 0,-50-87 0,-1 0 0,0 0 0,0 0 0,1 0 0,0-1 0,0 1 0,-1-1 0,1 0 0,1 0 0,-1 0 0,0 0 0,0 0 0,5 1 0,-3-2 0,-1 0 0,0 0 0,1 0 0,-1-1 0,1 0 0,-1 0 0,1 0 0,-1-1 0,1 0 0,-1 1 0,5-3 0,12-3 2,0-2-1,0 0 1,-1-2 0,-1 0-1,1-1 1,-2-1 0,19-15-1,116-109-162,173-196-837,83-79-1352,-325 334-2345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2:41.4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0 606 24575,'0'0'0,"0"0"0,0 0 0,0 11 0,0 41 0,1-54 0,-1-1 0,1 1 0,0 0 0,0 0 0,0 0 0,1-3 0,3-5 0,4-7 0,0 0 0,0 1 0,2 0 0,16-19 0,59-57 0,-66 71 0,-9 10 19,154-170-943,-82 62-441,-12 4-4556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4:02.1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24575,'5'0'0,"-1"1"0,1 0 0,-1 0 0,1 0 0,-1 0 0,1 1 0,-1-1 0,7 5 0,4 1 0,168 86 12,-6 16-145,-42-23-639,528 291-913,-600-344 1328,2-3 0,1-3 0,93 24 0,-50-26-3828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4:02.5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24575,'5'5'0,"0"0"0,0-1 0,9 6 0,8 5 0,83 68 16,119 88-1033,-23-34 754,51 35 493,-16 19-1318,-214-171-4981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4:02.9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24575,'0'0'0,"0"0"0,5 5 0,14 14 0,20 18 0,17 18 0,22 16 0,27 20 0,18 16-1657,16 8 1657,10 2 0,18 18 0,-20-14-6534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48:22.7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24575,'0'0'0,"0"4"0,2 10 0,6 21 0,17 35 0,24 42 0,22 30 0,18 27-2057,7 14 2057,-5-1 0,-8-1 0,-9 3 0,-8 0 0,-7-4 0,-10-5 0,-13-16 0,-13-36-6134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4:03.8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515 0 24575,'0'0'0,"0"0"0,0 0 0,-5 3 0,2-2 0,1 1 0,1 0 0,-1 0 0,0 0 0,0 0 0,1 0 0,-1 1 0,1-1 0,0 0 0,-2 5 0,-7 27 0,7-21 0,-7 24 0,-67 231 0,-27-14-372,-13-6-74,99-211 435,-23 50 11,-52 153 0,89-227-7,1 0 0,0 0 0,0 0 0,0 26 0,3-35 16,0 1 0,1-1 0,-1 0 1,1 1-1,0-1 0,0 0 0,1 1 0,-1-1 0,1 0 0,0 0 0,0 0 0,0 0 0,1-1 1,-1 1-1,1 0 0,0-1 0,0 0 0,5 4 0,2 1 91,0 0 1,0-1-1,1-1 1,1 0-1,-1 0 1,20 6-1,78 16-112,-8-9-354,163 9 0,109-18-379,-369-10 745,503-1 11,-130-1-68,-57 15-1250,-282-10-4054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4:04.3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96 1 24575,'-24'0'0,"-26"0"0,49 0 0,0 1 0,0-1 0,0 0 0,0 0 0,0 1 0,0-1 0,0 0 0,1 1 0,-1-1 0,0 1 0,0-1 0,0 1 0,1 0 0,-1-1 0,0 1 0,1 0 0,-1-1 0,1 1 0,-1 0 0,0 0 0,1 0 0,0 0 0,-1-1 0,1 1 0,0 0 0,-1 0 0,1 0 0,0 2 0,-1 2 0,0 1 0,1-1 0,0 11 0,0-11 0,1 16 0,1 0 0,1 0 0,7 26 0,23 60 0,3-15-1365,-19-56-5461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4:04.6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24575,'0'0'0,"0"1"0,0 8 0,2 12 0,3 18 0,3 13 0,2 8 0,1 2 0,2 4 0,-1 5 0,0 1 0,-4-3 0,-7-7 0,-4-11 0,-3-14-8191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4:16.4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67 107 24575,'-9'0'0,"-12"1"0,20-1 0,0 0 0,0 1 0,0-1 0,0 0 0,0 1 0,0-1 0,0 1 0,0-1 0,0 1 0,1 0 0,-1-1 0,0 1 0,0 0 0,1 0 0,-1-1 0,0 1 0,1 0 0,-2 1 0,0 4 0,-1 1 0,1-1 0,0 0 0,0 1 0,0-1 0,0 10 0,-2 42 0,4-48 0,-1 24 0,2 0 0,5 39 0,-3-56 0,0-1 0,1 0 0,1 0 0,1 0 0,0-1 0,12 23 0,-9-23 0,1 1 0,1-2 0,0 1 0,1-1 0,1-1 0,0 0 0,0-1 0,28 19 0,-30-24 0,1 0 0,0-1 0,0-1 0,0 1 0,1-2 0,0 0 0,-1 0 0,2-1 0,-1-1 0,0 0 0,0-1 0,24-1 0,-18-1 0,0-2 0,0-1 0,0 0 0,0-1 0,0-1 0,-1-1 0,19-9 0,-22 8 0,1-1 0,-1 0 0,-1-1 0,0-1 0,0 0 0,-1-1 0,0 0 0,10-15 0,-14 15 0,-1 1 0,-1-1 0,0-1 0,-1 0 0,0 0 0,-1 0 0,0 0 0,-1-1 0,-1 0 0,0 0 0,0 0 0,-2 0 0,0 0 0,-1-17 0,-1 16 0,0 0 0,-2 0 0,1 0 0,-2 0 0,0 1 0,-1-1 0,0 1 0,-1 0 0,-1 1 0,0-1 0,0 1 0,-2 1 0,-11-15 0,8 14 0,-1 0 0,0 0 0,-1 1 0,0 0 0,-22-12 0,25 18 0,0 0 0,0 0 0,0 2 0,-1-1 0,0 1 0,0 1 0,0 0 0,-22-2 0,29 5 0,-1-1 0,1 1 0,0 1 0,-1-1 0,1 1 0,0 0 0,0 0 0,0 1 0,0-1 0,-7 4 0,9-3 0,0 0 0,0 0 0,0 0 0,0 0 0,0 0 0,1 1 0,-1 0 0,1-1 0,0 1 0,-1 0 0,1 0 0,1 0 0,-1 0 0,0 0 0,1 0 0,-2 6 0,0-1 0,2 1 0,-1-1 0,1 1 0,0-1 0,1 1 0,0 0 0,0 0 0,1-1 0,0 1 0,0-1 0,1 1 0,0-1 0,1 1 0,0-1 0,0 0 0,5 8 0,-1-4 0,0 0 0,0 0 0,2-1 0,-1 0 0,1-1 0,1 0 0,0 0 0,0-1 0,17 11 0,-5-7-136,1 0-1,-1-2 1,2-1-1,0-1 1,0-1-1,0-1 1,1-1-1,0-1 0,38 3 1,-29-7-6690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4:17.0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 2 24575,'8'0'0,"-7"-1"0,1 1 0,0 0 0,0 0 0,0 0 0,0 0 0,0 0 0,3 1 0,-5 0 0,0 0 0,1 0 0,-1-1 0,0 1 0,0 0 0,0 0 0,0-1 0,0 1 0,-1 0 0,1 0 0,0-1 0,0 1 0,0 0 0,-1 0 0,1-1 0,0 1 0,-1 1 0,0 0 0,-12 33 0,2 1 0,2 1 0,-7 52 0,16-87 0,-1 0 0,1 1 0,0-1 0,0 0 0,0 0 0,0 0 0,1 0 0,-1 0 0,1 0 0,-1 0 0,1 0 0,0 0 0,1 3 0,-1-3 0,0-1 0,1 1 0,-1-1 0,0 0 0,1 0 0,-1 1 0,1-1 0,0 0 0,-1 0 0,1-1 0,0 1 0,0 0 0,-1 0 0,1-1 0,3 1 0,9 2 15,-1-2 0,0 1 0,1-2 0,-1 0-1,1 0 1,21-5 0,80-20-1097,-104 22 695,54-14-6439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4:17.5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1 111 24575,'0'0'0,"3"-1"0,9-5 0,14-3 0,17-8 0,13-8 0,3-3 0,-10 3-8191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4:18.0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0 24575,'-1'1'0,"0"-1"0,1 0 0,-1 1 0,1-1 0,-1 1 0,0-1 0,1 1 0,-1-1 0,1 1 0,-1-1 0,1 1 0,0 0 0,-1-1 0,1 1 0,0 0 0,-1-1 0,1 1 0,0 0 0,0 0 0,-1-1 0,1 1 0,0 0 0,0 1 0,-3 13 0,0 0 0,2 1 0,0-1 0,0 1 0,1-1 0,1 0 0,4 21 0,0-11 0,1 0 0,1 0 0,17 39 0,-20-55-151,0 0-1,0 0 0,1 0 0,0 0 1,1-1-1,-1 0 0,2 0 1,9 9-1,-8-10-6674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4:18.3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2 0,0 3 0,3 8 0,4 7 0,8 11 0,6 8 0,3 9 0,1 3 0,-4-3 0,-3-3 0,-4-8 0,-6-7 0,-3-10-8191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4:18.7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0 253 24575,'0'0'0,"0"-2"0,0-3 0,5-6 0,12-6 0,23-6 0,21-2 0,13-1 0,16 1 0,12 3 0,2 0 0,-5 2 0,-12 2 0,-15 5 0,-15 2 0,-17 4 0,-14 2-8191</inkml:trace>
  <inkml:trace contextRef="#ctx0" brushRef="#br0" timeOffset="1">84 935 24575,'0'0'0,"3"2"0,2 1 0,1 0 0,0-1 0,0 0 0,0-1 0,0 1 0,12 0 0,-12-1 0,13 2 0,1-1 0,-1-1 0,1 0 0,0-2 0,-1 0 0,0-2 0,1 0 0,-1-1 0,34-11 0,-16-1 30,0-1 0,0-2 0,34-24 0,94-80-1515,-119 85-5341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4:19.1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24575,'0'0'0,"5"0"0,5 2 0,1 0 0,-1 1 0,1 0 0,-1 0 0,14 7 0,46 30 0,-65-37 0,7 5 0,-12-7 0,0-1 0,0 1 0,1-1 0,-1 0 0,0 1 0,0-1 0,0 1 0,0-1 0,0 1 0,1-1 0,-1 1 0,0-1 0,0 1 0,0-1 0,0 1 0,-1-1 0,1 1 0,0-1 0,0 0 0,0 1 0,0-1 0,0 1 0,-1-1 0,1 1 0,0-1 0,0 1 0,0-1 0,-1 1 0,-4 5 0,1 1 0,0 0 0,1 0 0,0 0 0,0 0 0,0 0 0,-2 12 0,5-16 0,0 1 0,-1-1 0,1 1 0,0 0 0,1-1 0,-1 1 0,0-1 0,1 1 0,0-1 0,0 1 0,0-1 0,0 0 0,1 1 0,0-1 0,-1 0 0,1 0 0,0 0 0,4 5 0,-3-5 0,1 1 0,-1-1 0,1 0 0,-1 0 0,1 0 0,0 0 0,0-1 0,0 1 0,1-1 0,-1 0 0,0-1 0,1 1 0,-1-1 0,1 1 0,0-1 0,5 0 0,2-1 0,-1 0 0,1 0 0,0-1 0,-1-1 0,1 0 0,16-5 0,85-31-1365,15-10-5461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48:23.1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75 461 24575,'5'5'0,"5"3"0,1-1 0,1 0 0,-1 0 0,23 8 0,53 15 0,-43-18 0,50 9 0,-72-18 0,0-1 0,0 0 0,0-2 0,32-3 0,-46 2 0,-1 0 0,0 0 0,1-1 0,-1-1 0,0 1 0,0-1 0,0 0 0,-1 0 0,1-1 0,-1 0 0,0 0 0,0-1 0,0 0 0,-1 0 0,1 0 0,-1 0 0,0-1 0,-1 0 0,1 0 0,-1 0 0,-1-1 0,1 1 0,-1-1 0,0 0 0,0 0 0,-1 0 0,0 0 0,2-12 0,-3 8 0,0 1 0,0-1 0,-1 1 0,0-1 0,0 0 0,-2 1 0,1-1 0,-1 1 0,-5-15 0,2 12 0,-1-1 0,0 2 0,0-1 0,-2 1 0,1 0 0,-14-16 0,5 10 0,-1 1 0,-1 0 0,0 1 0,-1 2 0,-1 0 0,0 0 0,0 2 0,-28-12 0,20 12 0,-1 2 0,-1 0 0,1 2 0,-2 2 0,1 0 0,0 2 0,-1 1 0,-53 2 0,75 1 0,1 1 0,-1 0 0,1 0 0,0 0 0,-1 1 0,1 0 0,-14 6 0,21-7-80,0-1 0,1 1-1,-1-1 1,0 0 0,1 1-1,-1-1 1,0 1 0,1 0-1,-1-1 1,1 1 0,-1-1 0,1 1-1,-1 0 1,1 0 0,-1-1-1,1 2 1,1 7-6746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4:24.8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24575,'1'21'0,"0"0"0,2 0 0,1 0 0,0-1 0,15 39 0,48 93 0,-52-122 0,17 37 0,163 305 0,-142-291 0,-43-67 0,1-1 0,1 0 0,19 17 0,-27-27 0,0 1 0,0-1 0,0 0 0,1-1 0,-1 1 0,1-1 0,0 0 0,-1 0 0,1 0 0,0-1 0,0 0 0,0 0 0,1 0 0,-1 0 0,0-1 0,0 0 0,0 0 0,0 0 0,0-1 0,1 0 0,-1 0 0,0 0 0,0-1 0,-1 1 0,1-1 0,0 0 0,0-1 0,-1 1 0,1-1 0,-1 0 0,5-3 0,1-3 0,-1 1 0,0-2 0,0 1 0,0-1 0,-2-1 0,14-20 0,-4-1 0,16-42 0,-8 7 0,28-117 0,-4-73 0,-27 109-1365,-17 99-5461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4:25.7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421 645 24575,'-2'-2'0,"0"0"0,0 1 0,0-1 0,-1 1 0,1-1 0,0 1 0,0 0 0,-1 0 0,1 0 0,-1 0 0,1 1 0,-1-1 0,1 1 0,-1-1 0,0 1 0,1 0 0,-1 0 0,1 0 0,-1 0 0,0 1 0,1-1 0,-1 1 0,-3 0 0,-5 3 0,0 1 0,0 0 0,-19 12 0,20-12 0,-47 29 0,-89 68 0,138-96 0,1 1 0,-1 0 0,1 0 0,1 1 0,-11 13 0,16-18 0,-1 0 0,1-1 0,-1 1 0,1 0 0,0 0 0,0 0 0,0 0 0,1 0 0,-1 0 0,1 0 0,-1 0 0,1 0 0,0 0 0,0 0 0,0 0 0,1 1 0,-1-1 0,1 0 0,0 0 0,0 0 0,0 0 0,1 2 0,1 0 0,-1-1 0,1 0 0,0 0 0,0-1 0,0 1 0,0-1 0,1 1 0,-1-1 0,1 0 0,0 0 0,0-1 0,0 1 0,0-1 0,1 0 0,-1 0 0,1 0 0,5 1 0,-5-1 0,1-1 0,-1 0 0,0-1 0,0 1 0,0-1 0,1 0 0,-1 0 0,0-1 0,0 1 0,1-1 0,-1 0 0,0-1 0,0 1 0,0-1 0,0 0 0,4-3 0,-2 0 0,0 1 0,0-2 0,-1 1 0,0-1 0,0 0 0,0 0 0,-1-1 0,0 1 0,7-14 0,-2 2 0,-1 0 0,12-38 0,-13 26 0,0-1 0,-2 1 0,-2-1 0,2-46 0,-6 35 0,-2 0 0,-12-75 0,8 88 0,-2-1 0,0 1 0,-2 1 0,-1 0 0,-2 0 0,-17-28 0,20 39 0,-1 0 0,-1 1 0,0 0 0,-2 1 0,1 1 0,-2 0 0,0 1 0,0 0 0,-2 1 0,-19-11 0,32 21 0,0 0 0,0 0 0,0 0 0,0 0 0,0 1 0,-1 0 0,-5-1 0,9 2 0,1 0 0,-1 0 0,1 0 0,-1 0 0,1 0 0,-1 0 0,0 0 0,1 0 0,-1 0 0,1 0 0,-1 1 0,1-1 0,-1 0 0,1 0 0,-1 1 0,1-1 0,-1 0 0,1 1 0,-1-1 0,1 0 0,0 1 0,-1-1 0,1 1 0,-1 0 0,1 0 0,-1 1 0,1-1 0,-1 1 0,1-1 0,0 1 0,0-1 0,0 1 0,0-1 0,0 1 0,0-1 0,0 1 0,0-1 0,1 3 0,6 19 0,1-2 0,0 1 0,17 30 0,-14-30 0,201 381-1295,-6-11 1240,-85-134-1086,-100-212-4559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4:26.1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24575,'0'0'0,"5"3"0,0 0 0,-1 1 0,0 0 0,1 0 0,-2 1 0,1-1 0,0 1 0,-1 0 0,0-1 0,0 2 0,-1-1 0,1 0 0,-1 0 0,0 1 0,-1 0 0,1-1 0,-1 1 0,0 0 0,0-1 0,-1 1 0,0 8 0,0-11 0,0 0 0,0 0 0,0 0 0,0 1 0,1-1 0,-1 0 0,1 0 0,0 0 0,0 0 0,0 0 0,0-1 0,1 1 0,-1 0 0,1 0 0,0-1 0,-1 1 0,1-1 0,0 1 0,1-1 0,-1 0 0,0 0 0,1 0 0,-1 0 0,1 0 0,-1-1 0,4 2 0,3 2 17,0-1 0,0-1-1,1 0 1,-1 0 0,16 2-1,49 3-1481,-22-5-5361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4:26.4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1 111 24575,'0'0'0,"1"-1"0,9-3 0,12-2 0,12-1 0,8-2 0,5 0 0,3-2 0,-3-3 0,-6 0 0,-8 1 0,-9 2 0,-8 4 0,-7 2-8191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4:26.8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0 119 24575,'0'0'0,"0"0"0,7-1 0,15-3 0,25-3 0,22-6 0,22-6 0,20-7 0,3 0 0,-17 4-8191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4:27.1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0 103 24575,'7'9'0,"41"54"0,19 29-119,-5 3-1,-3 2 0,-5 3 1,-5 3-1,-4 1 1,40 138-1,-79-223 120,-6-19 0,0 0-1,0 0 1,0 0-1,0 0 0,0 0 1,0 0-1,0 0 1,0-1-1,1 1 1,-1 0-1,0 0 1,0 0-1,0 0 1,0 0-1,0 0 1,0 0-1,0 0 0,0 0 1,0-1-1,0 1 1,1 0-1,-1 0 1,0 0-1,0 0 1,0 0-1,0 0 1,0 0-1,0 0 1,0 0-1,1 0 1,-1 0-1,0 0 0,0 0 1,0 0-1,0 0 1,0 0-1,0 0 1,1 0-1,-1 0 1,0 0-1,0 0 1,0 0-1,0 0 1,0 0-1,0 0 0,0 0 1,0 1-1,1-1 1,-1 0-1,0 0 1,0 0-1,0 0 1,0 0-1,0 0 1,0 0-1,0 0 1,0 0-1,0 1 0,0-1 1,0 0-1,0 0 1,1 0-1,-1 0 1,0 0-1,4-13 176,36-199 524,-22 102-856,-14 92 127,50-264-461,21 7 233,-50 207-951,-4 20-4839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4:27.5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165 0 24575,'3'1'0,"0"-1"0,-1 1 0,1 0 0,0 0 0,-1 1 0,1-1 0,0 0 0,3 4 0,4 1 0,3-1 0,18 7 0,-18-8 0,21 10 0,-34-13 0,0-1 0,1 0 0,-1 0 0,0 0 0,0 0 0,1 0 0,-1 1 0,0-1 0,0 0 0,1 0 0,-1 1 0,0-1 0,0 0 0,0 0 0,1 1 0,-1-1 0,0 0 0,0 0 0,0 1 0,0-1 0,0 0 0,0 1 0,0-1 0,0 0 0,0 1 0,1-1 0,-1 0 0,-1 1 0,-4 10 0,-5 2 0,-2-1 0,1 0 0,-23 18 0,5-5 0,1 1 0,-22 18 0,-56 66 0,105-109 0,0 0 0,0 0 0,0 1 0,0-1 0,0 1 0,0-1 0,0 1 0,0-1 0,1 1 0,-1-1 0,0 1 0,1 0 0,-1-1 0,1 1 0,0 0 0,-1 1 0,2-2 0,-1 0 0,0-1 0,0 1 0,1 0 0,-1-1 0,0 1 0,0-1 0,1 1 0,-1-1 0,1 1 0,-1-1 0,0 1 0,1-1 0,-1 1 0,1-1 0,-1 0 0,2 1 0,0 0 0,0 1 0,0-1 0,1-1 0,-1 1 0,0 0 0,4 0 0,11 1 0,0 0 0,1-2 0,-1 0 0,0-1 0,30-5 0,13-5 23,58-19 0,56-27-2036,-72 20-4211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4:28.3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182 1 24575,'-2'0'0,"1"0"0,-1 1 0,0-1 0,1 1 0,-1 0 0,1-1 0,-1 1 0,1 0 0,-1 0 0,-1 2 0,-1 0 0,-2 2 0,0 0 0,0 0 0,1 1 0,0 0 0,0 0 0,0 1 0,1-1 0,0 1 0,0 0 0,0 0 0,-3 10 0,1 3 0,0 1 0,0 0 0,-2 25 0,4-1-154,1 0 0,2 0 0,9 79 0,35 135-462,-4-72 616,18 101 0,-55-275 0,9 69 0,-10-68 0,0 0 0,-2 0 0,-3 25 0,4-36 21,-1 0 1,1 0-1,-1 0 0,0 0 0,0 0 0,0 0 0,-1-1 0,1 1 1,-1 0-1,1-1 0,-1 1 0,0-1 0,0 1 0,0-1 0,0 0 1,-4 3-1,4-4 14,0 0 0,-1 1 0,1-1 0,-1 0 0,1 0 0,-1-1 0,0 1 1,1 0-1,-1-1 0,0 0 0,1 1 0,-1-1 0,0 0 0,1-1 0,-1 1 1,0 0-1,1-1 0,-5 0 0,0-2-16,-1 0-1,0 0 1,1-1-1,0 0 1,-1 0 0,2-1-1,-1 1 1,0-2-1,1 1 1,0-1 0,-6-7-1,6 6-19,0 0-1,1 0 0,0 0 1,1-1-1,-1 0 0,1 0 1,1 0-1,0 0 1,0-1-1,-3-12 0,5 11 2,1 1 0,0-1 0,0 1 0,1 0 0,0-1 0,1 1 0,0 0 0,0-1 0,1 1 0,0 1 0,1-1 0,0 0 0,6-10 0,2 1 0,0-1 0,1 1 0,1 1 0,26-25 0,-27 30 0,2-1 0,-1 2 0,1 0 0,1 1 0,0 0 0,0 1 0,1 1 0,27-9 0,-31 13 0,0 1 0,1 0 0,-1 1 0,1 0 0,0 1 0,-1 1 0,1 0 0,0 0 0,0 2 0,-1 0 0,1 0 0,15 6 0,-14-3 0,0 1 0,0 0 0,-1 2 0,0-1 0,24 19 0,-28-19 0,-1 1 0,0 0 0,-1 0 0,0 1 0,0 0 0,-1 1 0,0-1 0,9 18 0,-9-4 0,-7-23 0,0 0 0,0 0 0,0 0 0,0 0 0,0 0 0,0 0 0,1 0 0,-1 0 0,0 0 0,0 0 0,0 0 0,0 0 0,0 0 0,0 0 0,0 0 0,0 0 0,0 0 0,0 1 0,0-1 0,0 0 0,0 0 0,0 0 0,0 0 0,1 0 0,-1 0 0,0 0 0,0 0 0,0 0 0,0 0 0,0 0 0,0 0 0,0-1 0,0 1 0,0 0 0,0 0 0,0 0 0,0 0 0,0 0 0,1 0 0,-1 0 0,0 0 0,0 0 0,0 0 0,0 0 0,0 0 0,0 0 0,0 0 0,0 0 0,5-5 0,3-6 0,33-68 0,-33 60 0,1 0 0,1 0 0,1 1 0,1 1 0,15-19 0,-23 32 0,0 0 0,0 0 0,0 1 0,0 0 0,1 0 0,-1 0 0,1 0 0,0 1 0,0 0 0,0 0 0,0 0 0,0 1 0,0-1 0,7 0 0,-4 2 0,-1-1 0,0 1 0,0 1 0,0 0 0,0 0 0,1 0 0,-1 1 0,-1 0 0,1 0 0,8 4 0,5 4 0,-1 0 0,-1 2 0,1 0 0,-2 1 0,0 1 0,0 0 0,-2 2 0,1 0 0,-2 0 0,0 1 0,-2 1 0,22 37 0,-29-41 0,-4-10 0,0-15 0,1-8 0,1 0 0,0 1 0,1-1 0,1 1 0,1 0 0,1 0 0,0 0 0,18-29 0,-20 38 0,1 0 0,0 1 0,1-1 0,0 1 0,0 1 0,0 0 0,1 0 0,0 0 0,16-9 0,-19 13 0,1 0 0,0 1 0,-1-1 0,1 1 0,0 0 0,1 1 0,-1 0 0,0 0 0,0 0 0,0 0 0,1 1 0,-1 0 0,0 1 0,0-1 0,1 1 0,-1 0 0,8 3 0,-1 1 0,0 1 0,-1 0 0,0 0 0,0 1 0,-1 1 0,0 0 0,0 0 0,17 18 0,-13-10 0,-1 1 0,0 0 0,-1 1 0,18 33 0,-20-30-1365,-6-5-5461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4:28.6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 24575,'0'0'0,"0"0"0,3 0 0,9 0 0,14-1 0,9-2 0,-2 1-8191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4:29.0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 1 24575,'0'0'0,"-2"3"0,0 9 0,0 14 0,1 18 0,1 27 0,5 26 0,9 18 0,15 15-1109,18 9 1109,15 0 0,5-12 0,-3-23 0,-13-29-7082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48:23.5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511 0 24575,'-2'1'0,"-1"0"0,0-1 0,1 1 0,-1 0 0,1 0 0,0 1 0,-1-1 0,1 0 0,0 1 0,-2 1 0,-6 4 0,-6 3 0,0 1 0,0 1 0,1 1 0,0 0 0,1 0 0,1 2 0,0 0 0,-19 28 0,25-30 0,-1 0 0,2 0 0,0 0 0,1 1 0,0 0 0,1 0 0,0 0 0,2 1 0,-1-1 0,2 1 0,0-1 0,1 22 0,2-15 0,2-2 0,0 1 0,0 0 0,2-1 0,1 0 0,12 26 0,65 105 0,-52-97 0,-17-27 0,9 13 0,35 82 0,-54-109 0,-1 1 0,0-1 0,0 1 0,-2 0 0,0 0 0,0 0 0,-1 1 0,-1-1 0,0 0 0,-1 0 0,-3 19 0,0-15 0,-2 0 0,0 0 0,0-1 0,-2 0 0,0-1 0,-18 26 0,1-6 0,-50 50 0,28-38 0,-3-2 0,-1-2 0,-110 69 0,152-106 0,-22 11 0,29-16 0,0 0 0,-1 0 0,1 0 0,-1 0 0,0-1 0,1 1 0,-1-1 0,0 1 0,-3-1 0,6 0-39,-1 0 0,1 0 0,0 0 0,-1 0 0,1 0 0,0 0 0,0 0 0,-1 0 0,1 0 0,0-1 0,-1 1 0,1 0 0,0 0 0,0 0 0,-1 0 0,1 0 0,0-1 0,0 1 0,-1 0 0,1 0 0,0 0 0,0-1 0,0 1 0,0 0 0,-1 0 0,1-1 0,0 1 0,0 0 0,0 0 0,0-1 0,0 1 0,0 0 0,0 0 0,-1-1 0,4-10-6787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4:30.3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310 202 24575,'-6'-11'0,"3"7"0,0 2 0,-1-1 0,1 0 0,-1 1 0,1-1 0,-1 1 0,0 0 0,0 0 0,0 1 0,0-1 0,0 1 0,-1 0 0,1 0 0,0 0 0,-7 0 0,6 1 0,-1 0 0,1 0 0,-1 0 0,1 0 0,-1 1 0,1 0 0,-1 0 0,1 1 0,0 0 0,-1-1 0,-8 6 0,6-1 0,0 0 0,1 0 0,0 1 0,0 0 0,0 0 0,1 1 0,0-1 0,0 1 0,1 1 0,0-1 0,-6 17 0,0 0 0,2 1 0,-12 54 0,11-24 0,-5 63 0,13-88 0,2 0 0,1 0 0,9 55 0,-7-72 0,0-1 0,1 1 0,1-1 0,0 0 0,1 0 0,0 0 0,1-1 0,1 0 0,17 22 0,-17-25 0,1 0 0,-1-1 0,2 0 0,-1 0 0,1-1 0,0 0 0,1-1 0,-1 0 0,1-1 0,1 0 0,20 6 0,-25-10 0,0 1 0,0-1 0,0 0 0,1 0 0,-1-1 0,0 0 0,1 0 0,-1-1 0,0 0 0,1 0 0,-1-1 0,0 0 0,0 0 0,0-1 0,-1 0 0,1 0 0,0 0 0,-1-1 0,0 0 0,0 0 0,7-6 0,1-3 0,-1-1 0,0 0 0,0-1 0,-1 0 0,-1-1 0,-1-1 0,-1 1 0,0-1 0,11-30 0,-9 14 0,-1 1 0,-2-1 0,-1 0 0,4-57 0,-9 57 0,-2 0 0,0 0 0,-3 0 0,-10-54 0,9 70 0,0 0 0,-1 0 0,-2 1 0,1-1 0,-2 2 0,0-1 0,-1 1 0,0 0 0,-1 1 0,-19-21 0,13 20 0,-1 0 0,0 0 0,-1 2 0,-1 0 0,-35-18 0,37 23 0,0 0 0,-1 2 0,1 0 0,-2 1 0,1 0 0,0 2 0,-25-2 0,35 4 0,-1 1 0,1 0 0,-1 1 0,1 0 0,-1 0 0,1 1 0,-10 3 0,14-4 0,1 1 0,-1-1 0,1 1 0,-1 0 0,1 0 0,0 0 0,0 1 0,0-1 0,0 1 0,0 0 0,0-1 0,1 1 0,0 0 0,-1 1 0,1-1 0,0 0 0,0 1 0,-1 3 0,1 1 0,-1 0 0,1 0 0,1 1 0,0-1 0,0 1 0,0-1 0,1 1 0,0-1 0,1 1 0,0-1 0,0 0 0,1 1 0,0-1 0,1 0 0,-1 0 0,7 12 0,-1-5 0,0 0 0,2 0 0,-1-1 0,2 0 0,-1-1 0,2 0 0,15 14 0,-10-13 0,1-1 0,0 0 0,1-1 0,0-1 0,0 0 0,1-2 0,30 10 0,-17-9 0,1-1 0,0-2 0,69 5 0,-23-10-1365,-13-2-5461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4:30.9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65 1 24575,'0'0'0,"0"0"0,4 0 0,6 0 0,0 1 0,0 0 0,0 0 0,0 1 0,0 1 0,-1-1 0,1 2 0,-1-1 0,16 9 0,-21-9 0,-1-1 0,1 1 0,-1-1 0,1 1 0,-1 0 0,0 0 0,0 0 0,-1 1 0,1-1 0,3 8 0,-4-8 0,-1 0 0,0 1 0,0-1 0,0 0 0,0 1 0,-1-1 0,1 1 0,-1-1 0,0 1 0,0-1 0,0 1 0,0-1 0,-1 1 0,-1 6 0,-2 1 0,0 0 0,-1 0 0,0 0 0,-1-1 0,0 0 0,0 0 0,-1-1 0,-11 13 0,-71 63 0,67-67 0,16-14 0,0 1 0,0-1 0,0 2 0,1-1 0,0 0 0,0 1 0,-7 11 0,11-17 0,1 1 0,0-1 0,0 1 0,0-1 0,-1 1 0,1 0 0,0-1 0,0 1 0,0-1 0,0 1 0,0 0 0,0-1 0,0 1 0,0 0 0,1-1 0,-1 1 0,0-1 0,0 1 0,0-1 0,1 1 0,-1 0 0,0-1 0,1 1 0,-1-1 0,0 1 0,1-1 0,-1 0 0,1 1 0,-1-1 0,0 1 0,1-1 0,-1 0 0,1 1 0,0-1 0,-1 0 0,1 1 0,-1-1 0,1 0 0,0 0 0,4 2 0,-1 0 0,1-1 0,8 2 0,12 1 29,-1-2-1,36 0 0,50-8-719,-83 4-68,31-2-6067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4:31.2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24575,'0'0'0,"5"0"0,11 0 0,14 1 0,13 5 0,13 3 0,19 1 0,8-1 0,-9-3-8191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4:31.6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403 62 24575,'0'-3'0,"0"0"0,0 0 0,0-1 0,0 1 0,-1 1 0,1-1 0,-2-3 0,1 4 0,0 1 0,1 0 0,-1 0 0,0-1 0,0 1 0,0 0 0,0 0 0,0 0 0,0 0 0,0 0 0,-1 0 0,1 1 0,0-1 0,-1 0 0,1 0 0,0 1 0,-3-1 0,-9-3 0,0 0 0,0 1 0,0 1 0,-1 0 0,-18 1 0,7 1 0,0 1 0,-26 5 0,40-4 0,1 0 0,0 0 0,0 2 0,1-1 0,-1 1 0,1 0 0,-1 1 0,-12 9 0,16-10 0,0 1 0,0 0 0,0 1 0,1-1 0,0 1 0,0 0 0,1 0 0,-1 1 0,1-1 0,1 1 0,-1 0 0,-2 9 0,3-5 0,0-1 0,1 1 0,0 0 0,1 0 0,0 0 0,0 0 0,1 0 0,1 0 0,2 14 0,3 5 0,1-1 0,12 33 0,3-5-157,28 54-1,37 52-174,-16-30 372,-63-117-40,25 52 0,-31-60 0,1-1 0,-1 1 0,0-1 0,-1 1 0,0 0 0,0 0 0,-1 11 0,0-16-4,0 0 0,-1 0 0,1 1 0,-1-1 0,0 0 0,0 0 0,0 0 0,0 0 0,-1 0 0,1 0 0,-1 0 0,0 0 0,0-1 0,-2 4 0,1-3 24,-1 0 0,1 0 0,-1 0 0,1-1 0,-1 1 0,0-1 0,0 0 0,0 0 0,-6 2 0,0-2 32,0 1 0,0-1 0,0-1-1,0 0 1,0 0 0,0-1 0,0-1 0,-15-1 0,14 0-52,1 0 0,0-1 0,-1 0 0,1-1 0,1 0 0,-1 0 0,-16-11 0,22 12 0,0 1 0,0-1 0,1 0 0,-1 0 0,1-1 0,0 1 0,0-1 0,0 1 0,0-1 0,1 0 0,-1 0 0,1 0 0,0-1 0,0 1 0,1 0 0,-1-1 0,1 1 0,0-1 0,0 1 0,0-6 0,1 2 0,1 0 0,0 0 0,0 1 0,0-1 0,1 1 0,1-1 0,-1 1 0,1 0 0,0 0 0,7-11 0,2-2 0,2 1 0,19-21 0,22-19-1365,-2 9-5461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4:31.9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24575,'51'44'0,"-3"-2"0,-41-36 0,-1 1 0,0 0 0,-1 0 0,1 0 0,3 9 0,-6-12 0,-1 1 0,0-1 0,-1 1 0,1 0 0,-1 0 0,0-1 0,0 1 0,-1 0 0,1 0 0,-1 0 0,0 0 0,-1 0 0,1-1 0,-1 1 0,0 0 0,0 0 0,0 0 0,-1-1 0,-3 9 0,-3 3 0,-2 0 0,1-1 0,-2 0 0,-12 13 0,0 1 0,21-26 0,0 0 0,-1 0 0,1 1 0,1-1 0,-1 0 0,0 1 0,1 0 0,0-1 0,-2 7 0,3-8 0,0 0 0,0 0 0,0-1 0,0 1 0,0 0 0,1 0 0,-1 0 0,1-1 0,-1 1 0,1 0 0,-1-1 0,1 1 0,0 0 0,0-1 0,0 1 0,0-1 0,0 1 0,0-1 0,0 0 0,1 1 0,-1-1 0,0 0 0,3 2 0,5 2 0,1 1 0,0-1 0,0-1 0,0 0 0,1-1 0,-1 1 0,19 1 0,6 2-151,1-3-1,0-1 0,0-1 0,0-3 1,0 0-1,-1-2 0,1-2 1,35-10-1,3-4-6674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4:32.2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24575,'0'0'0,"2"2"0,10 6 0,23 19 0,29 26 0,18 23 0,11 20 0,3 19-1409,-4 12 1409,-16 4 0,-23 1 0,-28 6 0,-35 2 0,-44 4 0,-60 9 0,-72 21-3323,-5-19-136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4:34.5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0 139 24575,'0'0'0,"3"3"0,23 28 0,32 50 0,16 41 0,130 280-543,-58-106 205,-137-279 338,26 47 0,-28-54 0,-1-1 0,1 0 0,1 0 0,9 9 0,-16-17 10,0 0-1,0 0 1,0 0-1,1 0 1,-1 0 0,0 0-1,0-1 1,1 1-1,-1 0 1,0-1-1,1 1 1,-1-1-1,1 1 1,-1-1-1,1 0 1,-1 1-1,1-1 1,-1 0-1,1 0 1,-1 0-1,1 0 1,-1 0-1,1-1 1,-1 1-1,1 0 1,1-1-1,-1-1 28,1 0 0,0 1-1,-1-1 1,1 0 0,-1-1 0,0 1-1,0 0 1,0-1 0,0 1-1,0-1 1,0 0 0,1-3-1,9-19 1,-1-1 0,-1 0 0,10-41-1,35-184-387,-14-6-423,-1 1 785,-1 53-1326,-24 128-4447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4:35.2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475 569 24575,'0'0'0,"-7"4"0,-20 17 0,2 0 0,-40 46 0,41-42 0,14-15 0,-58 65 0,60-65 0,1 0 0,0 1 0,1 0 0,0 0 0,-9 23 0,13-29 0,1 1 0,0 0 0,0 0 0,-1 9 0,2-14 0,0 1 0,0-1 0,0 1 0,0-1 0,0 0 0,0 1 0,0-1 0,1 0 0,-1 1 0,0-1 0,1 0 0,-1 1 0,1-1 0,0 0 0,-1 0 0,1 1 0,0-1 0,0 0 0,-1 0 0,1 0 0,0 0 0,0 0 0,0 0 0,2 1 0,-2-2 0,0 1 0,0-1 0,0 0 0,0 0 0,0 0 0,0 0 0,-1 0 0,1 0 0,0 0 0,0 0 0,0 0 0,0 0 0,0 0 0,0 0 0,-1-1 0,1 1 0,0 0 0,0-1 0,0 1 0,-1-1 0,1 1 0,0-1 0,0 1 0,-1-1 0,1 1 0,0-1 0,-1 1 0,1-1 0,-1 0 0,1 0 0,0 0 0,2-3 0,-1-1 0,1 1 0,-1 0 0,3-8 0,3-13 0,-1 0 0,-1 0 0,4-38 0,-3-84 0,-8 90 0,-3-1 0,-13-67 0,11 92 0,-2 1 0,-2 0 0,0 0 0,-3 0 0,-17-33 0,20 48 0,-1 0 0,0 1 0,-18-20 0,20 27 0,1 0 0,-1 1 0,-1 0 0,1 1 0,-1 0 0,-16-8 0,23 13 0,-1 0 0,0 1 0,1-1 0,-1 1 0,-6-1 0,10 2 0,-1 0 0,1 0 0,-1-1 0,1 1 0,-1 0 0,0 0 0,1 0 0,-1 1 0,1-1 0,-1 0 0,0 0 0,1 0 0,-1 0 0,1 1 0,-1-1 0,1 0 0,-1 0 0,1 1 0,-1-1 0,1 0 0,-1 1 0,1-1 0,0 0 0,-1 1 0,1-1 0,-1 1 0,1-1 0,0 1 0,-1-1 0,1 1 0,0-1 0,0 1 0,0-1 0,-1 1 0,1-1 0,0 1 0,0 0 0,0-1 0,0 1 0,0-1 0,0 1 0,0 0 0,0-1 0,0 1 0,0 0 0,2 7 0,-1 0 0,1-1 0,1 1 0,-1-1 0,1 1 0,1-1 0,-1 0 0,6 7 0,-5-7 0,107 194-227,235 450-1134,-247-442 56,-68-139-3993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4:35.8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 24575,'0'0'0,"7"0"0,14 4 0,20 3 0,24 4 0,28 4 0,18 0 0,5-2 0,-2-5 0,-7-5 0,-12-5 0,-18-5 0,-19-5 0,-22-6 0,-17-6 0,-12 2-8191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4:36.1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3 0,3 11 0,6 13 0,8 18 0,10 19 0,9 25 0,4 17 0,1 7-644,-2 4 644,-5-5 0,-4-8 0,-5-15 0,-6-23-7547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48:24.4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82 1518 24575,'2'0'0,"0"1"0,0-1 0,0 0 0,0 0 0,0 0 0,0 0 0,0 0 0,2-1 0,1 1 0,0-1 0,0 0 0,0 0 0,0 0 0,0-1 0,0 0 0,0 0 0,0 0 0,-1-1 0,1 1 0,-1-1 0,1 0 0,4-5 0,2-3 0,0 1 0,-1-1 0,9-14 0,-8 9 0,0-1 0,-1 0 0,-1 0 0,-1-1 0,-1 0 0,0-1 0,-1 1 0,-1-1 0,-1 0 0,0-1 0,-2 1 0,0-1 0,-1 1 0,-2-1 0,1 1 0,-2-1 0,-1 1 0,-9-37 0,9 46 0,-1 0 0,1 0 0,-2 1 0,1-1 0,-1 1 0,-9-11 0,12 17 0,-1-1 0,1 1 0,-1 1 0,0-1 0,0 0 0,0 1 0,0-1 0,0 1 0,-1 0 0,1 0 0,-1 0 0,0 1 0,1-1 0,-1 1 0,0 0 0,0 0 0,0 0 0,1 1 0,-8-1 0,5 1 0,1 1 0,-1 0 0,0 0 0,0 1 0,1-1 0,-1 1 0,1 0 0,0 1 0,-1-1 0,1 1 0,0 0 0,0 1 0,1-1 0,-1 1 0,1 0 0,0 0 0,0 0 0,-4 6 0,-1 1 0,1 1 0,0 0 0,0 1 0,2-1 0,-1 2 0,-5 17 0,6-10 0,1 0 0,0 0 0,2 0 0,0 1 0,1-1 0,1 1 0,2 0 0,0-1 0,1 1 0,1-1 0,1 1 0,1-1 0,11 32 0,-11-42 0,-1-1 0,2 0 0,-1 0 0,1 0 0,1-1 0,0 0 0,0 0 0,1-1 0,0 0 0,0 0 0,1-1 0,0 0 0,0 0 0,1-1 0,-1 0 0,1-1 0,19 7 0,-9-5 2,1 0 0,0-2 0,0 0 0,0-2 0,1 0 0,-1-1 0,40-3 0,-32-1-35,0-2 1,-1-1 0,1-1 0,-1-1 0,37-16-1,-13 1-256,83-50 0,38-45-22,-107 67 283,-3-2 0,-2-4 1,-2-1-1,-3-4 0,-2-1 0,55-87 0,-100 135 309,-11 21 270,-6 15-155,0 9-384,1 1 1,-3 36-1,2 68-15,6-104 3,2 1 0,2-1 0,9 56 0,-9-77 0,1-1 0,0 1 0,1 0 0,0-1 0,1 0 0,0 0 0,0 0 0,1-1 0,0 1 0,1-2 0,0 1 0,0-1 0,1 0 0,13 11 0,-11-12 0,0 0 0,0-1 0,1 0 0,-1-1 0,1 0 0,1-1 0,-1 0 0,1 0 0,-1-1 0,25 2 0,-29-4 0,0-1 0,-1 0 0,1 0 0,0-1 0,0 0 0,0 0 0,0-1 0,-1 0 0,1 0 0,-1 0 0,1-1 0,-1 0 0,0 0 0,0-1 0,0 0 0,0 0 0,-1 0 0,0 0 0,0-1 0,7-8 0,-7 6 0,0 0 0,0-1 0,0 0 0,-1 1 0,0-2 0,-1 1 0,0 0 0,0-1 0,-1 1 0,0-1 0,0 0 0,0-12 0,-2 1 0,0 0 0,-1 0 0,-2 0 0,-6-32 0,-4 2-258,-2 1-1,-3 0 1,-38-76 0,-96-129-77,-105-81 335,-29 24 0,243 268 0,39 39 2,5 4-4,11 9 230,83 87 912,-14 0-1140,22 36-432,388 575-1726,-482-693 2158,227 324 85,-197-288-346,2-3 0,3-1 0,1-1 0,73 53 0,-50-53-4120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4:36.8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51 24575,'0'-2'0,"1"1"0,-1-1 0,0 1 0,1 0 0,0-1 0,-1 1 0,1 0 0,0-1 0,-1 1 0,1 0 0,0 0 0,0 0 0,0 0 0,0 0 0,0 0 0,0 0 0,0 0 0,1 0 0,-1 0 0,0 0 0,2 0 0,4-3 0,0 1 0,11-4 0,-11 4 0,-1 1 0,1 1 0,0-1 0,-1 1 0,1 0 0,0 1 0,0 0 0,0 0 0,9 1 0,-13-1 0,-1 1 0,1 0 0,0-1 0,0 1 0,-1 0 0,1 0 0,-1 1 0,1-1 0,-1 0 0,1 1 0,-1 0 0,0-1 0,1 1 0,-1 0 0,0 0 0,0 0 0,-1 1 0,1-1 0,0 0 0,-1 1 0,1-1 0,-1 1 0,0-1 0,2 6 0,-2-3 0,0 0 0,0 0 0,0 0 0,-1 1 0,1-1 0,-1 0 0,-1 0 0,-1 9 0,-1 1 0,-9 24 0,8-30 0,1 1 0,0 0 0,1 1 0,0-1 0,-1 20 0,3-27 7,0 0 0,1 1-1,-1-1 1,1 0-1,0 1 1,0-1 0,0 0-1,0 0 1,1 0 0,-1 0-1,1 0 1,0 0-1,0-1 1,0 1 0,0 0-1,0-1 1,5 5 0,0-2-255,0 0 1,0-1-1,0 0 1,0 0-1,16 6 1,8 0-6579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4:37.3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221 1 24575,'1'18'0,"10"33"0,58 329-474,-40 6-229,-29-334 650,-2 0-1,-17 101 1,13-129 25,-1 0 1,0-1-1,-14 28 0,14-36 20,-1-1 0,0-1-1,-1 1 1,0-1 0,-21 21-1,24-28 9,0-1 0,0 0 0,0 0 0,-1 0 0,1-1 0,-1 0 0,-1 0 0,-10 4 0,15-7 0,0 0 0,0 0 0,0-1 0,-1 1 0,1-1 0,0 1 0,-1-1 0,1 0 0,0-1 0,0 1 0,-1 0 0,1-1 0,0 0 0,0 1 0,-1-1 0,1-1 0,0 1 0,0 0 0,0-1 0,0 0 0,1 1 0,-6-5 0,4 2 0,0 0 0,0-1 0,1 1 0,-1-1 0,1 0 0,0 0 0,1 0 0,-1 0 0,1 0 0,0-1 0,-2-7 0,0-3 0,1 0 0,1 0 0,-1-20 0,3 3-29,1 0 1,5-33-1,7-10-135,29-98 0,38-68-970,-30 107-4011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4:37.7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20 24575,'3'4'0,"30"76"0,-16-36 0,63 137-615,6-4 0,151 226-1,-180-319 313,-43-65 262,1-1-1,19 18 1,-30-32 41,1 0 0,0 1 0,0-2 0,0 1 0,1 0 0,-1-1 0,1 0 0,0-1 0,0 1 0,0-1 0,0 0 0,11 2 0,-11-4 0,-1 0 0,1 0 0,0 0 0,-1-1 0,1 0 0,-1 0 0,1 0 0,-1-1 0,0 0 0,0 0 0,1 0 0,-1-1 0,-1 1 0,10-7 0,1-3 7,0 0 1,-2-1-1,1 0 0,-1-1 1,-1 0-1,-1-1 0,12-18 1,-1-5 143,-2-1-1,17-43 1,-9 9-131,-3-2 1,-4-1-1,-2-1 1,14-149-1,-30 185 164,-3-48 0,-1 73-353,-1 0 0,0 0 0,-1 0-1,-1 0 1,-9-25 0,3 21-5715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4:38.2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454 169 24575,'-1'-2'0,"1"-1"0,0 0 0,-1 1 0,1-1 0,-1 0 0,0 1 0,0-1 0,0 1 0,0-1 0,-1 1 0,-1-4 0,-22-23 0,25 28 0,-11-9 0,0 0 0,0 0 0,-1 1 0,0 0 0,-1 1 0,0 0 0,0 1 0,-1 1 0,1 0 0,-1 1 0,-29-7 0,33 10 0,0 1 0,0 0 0,0 0 0,0 1 0,1 1 0,-1-1 0,0 2 0,-13 2 0,15-1 0,1-1 0,-1 1 0,1 0 0,-1 1 0,1 0 0,0 0 0,1 1 0,-1 0 0,1 0 0,0 0 0,-6 7 0,6-5 0,0 0 0,1 0 0,0 0 0,-4 10 0,6-13 0,1 1 0,0 0 0,0 0 0,1 0 0,-1 0 0,1 0 0,0 0 0,0 8 0,1-12 0,0 1 0,0-1 0,0 0 0,1 1 0,-1-1 0,0 1 0,1-1 0,-1 0 0,1 0 0,-1 1 0,1-1 0,-1 0 0,1 0 0,0 1 0,0-1 0,0 0 0,0 0 0,0 0 0,0 0 0,0 0 0,0 0 0,0-1 0,0 1 0,0 0 0,0 0 0,2 0 0,3 1 0,0 0 0,0 0 0,0-1 0,11 2 0,2 1 0,-7-1 0,-2 0 0,1 1 0,0 1 0,-1-1 0,0 2 0,0 0 0,15 11 0,-12-6 0,0 0 0,0 2 0,-1-1 0,14 22 0,-5-3 0,-1 2 0,-2 0 0,27 69 0,41 180 0,-37-106 0,-39-146-1365,-2-10-5461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4:38.5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95 24575,'1'-4'0,"0"1"0,0 0 0,0 0 0,0-1 0,0 1 0,1 0 0,0 0 0,3-5 0,0 0 0,-2 4 0,-1-1 0,1 1 0,0 0 0,1 1 0,-1-1 0,1 1 0,-1-1 0,1 1 0,0 0 0,1 0 0,6-3 0,-9 5 0,0 0 0,0 0 0,0 0 0,0 1 0,0-1 0,0 1 0,0-1 0,0 1 0,0 0 0,1 0 0,-1 0 0,0 0 0,0 0 0,0 0 0,0 0 0,1 1 0,-1-1 0,0 1 0,0 0 0,0-1 0,0 1 0,0 0 0,0 0 0,-1 1 0,1-1 0,0 0 0,0 0 0,-1 1 0,2 1 0,-1-1 0,-1 0 0,1 1 0,-1-1 0,0 0 0,0 1 0,0-1 0,0 0 0,0 1 0,-1-1 0,1 1 0,-1-1 0,0 1 0,1-1 0,-1 1 0,-1 3 0,1-3 0,0 1 0,0-1 0,0 0 0,1 0 0,-1 0 0,1 0 0,0 0 0,0 0 0,2 6 0,-1-6 0,0-1 0,1 1 0,-1 0 0,0-1 0,1 1 0,0-1 0,-1 0 0,1 0 0,0 0 0,0 0 0,6 3 0,4 0 0,22 6 0,-29-9 0,41 9-1365,-4-2-5461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4:38.9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83 18 24575,'0'0'0,"0"0"0,0 0 0,1-2 0,11-1 0,17-1 0,17 0 0,11 1 0,4 1 0,-1 3 0,-9 0 0,-11 1 0,-10 0 0,-11 0-8191</inkml:trace>
  <inkml:trace contextRef="#ctx0" brushRef="#br0" timeOffset="1">7 560 24575,'-1'0'0,"-1"1"0,0 3 0,1 2 0,1 1 0,11 2 0,27-3 0,38-5 0,39-11 0,34-11 0,13-5-1792,7-6 1792,38-11 0,-16 2-6399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4:39.4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0 126 24575,'4'9'0,"22"51"0,177 344-878,-63-133 393,22 74 485,-160-342 0,0 2 0,0 0 0,1 0 0,0 0 0,0-1 0,6 8 0,-8-12 0,-1 1 0,1 0 0,0-1 0,-1 1 0,1-1 0,0 0 0,0 1 0,-1-1 0,1 1 0,0-1 0,0 0 0,0 0 0,0 1 0,-1-1 0,1 0 0,2 0 0,-2 0 0,0 0 0,0-1 0,1 1 0,-1 0 0,0-1 0,0 1 0,0-1 0,0 0 0,0 1 0,0-1 0,0 0 0,0 1 0,0-1 0,0 0 0,1-2 0,3-3 74,0-1 1,0 0-1,-1 0 1,7-13-1,11-38 638,-20 54-660,28-87-180,-4-1 0,14-99 1,12-193-476,-33 224 787,9-9-1378,-15 116-4774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4:40.0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 24575,'3'1'0,"-1"-1"0,1 0 0,0 1 0,-1-1 0,1-1 0,2 1 0,8-1 0,49 0 0,-3 0 0,62 7 0,-112-5 0,1 1 0,-1 0 0,1 0 0,-1 0 0,0 2 0,0-1 0,0 1 0,10 5 0,-15-6 0,0 0 0,-1 0 0,1 0 0,0 0 0,-1 1 0,0-1 0,0 1 0,0 0 0,0 0 0,-1 0 0,1 0 0,-1 0 0,0 1 0,0-1 0,-1 1 0,1-1 0,-1 1 0,1 5 0,-1-3 0,-1 0 0,0 1 0,0-1 0,0 0 0,-1 0 0,0 0 0,0 0 0,-3 10 0,0-6 0,0-1 0,-1 1 0,0-1 0,-11 16 0,-1-4 0,0 0 0,-2-1 0,-30 26 0,-2-3 0,25-23 0,-24 26 0,47-45 0,1 0 0,0 1 0,0-1 0,1 1 0,-1-1 0,-2 5 0,4-6 0,0-1 0,0 1 0,-1 0 0,1 0 0,0-1 0,0 1 0,0 0 0,0 0 0,0-1 0,0 1 0,0 0 0,0 0 0,0-1 0,0 1 0,0 0 0,1-1 0,-1 1 0,0 0 0,1 0 0,-1-1 0,0 1 0,1-1 0,-1 1 0,0 0 0,1-1 0,-1 1 0,1-1 0,0 1 0,-1-1 0,1 1 0,-1-1 0,2 1 0,2 1 0,0 0 0,0 0 0,0 0 0,1-1 0,-1 0 0,1 0 0,6 1 0,16 1 0,29 0 0,65-6 0,367-53-2967,-346 36-2257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4:40.5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339 1 24575,'-1'3'0,"-19"199"118,-34 325-2087,21-281 1969,-99 377 0,107-536-103,-40 174-476,61-240 579,2 1 0,0-1 0,1 1 0,1-1 0,4 25 0,-3-37 0,1 0 0,0 0 0,0-1 0,1 1 0,0-1 0,1 0 0,-1 0 0,2 0 0,-1 0 0,1-1 0,0 1 0,1-1 0,0-1 0,0 1 0,8 6 0,-2-3-3,1-2 0,0 1 0,1-2-1,20 10 1,-4-5 44,40 10 0,76 8 220,153 0-987,4-18-98,911-43-2419,-1138 24 2051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4:41.0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474 5 24575,'-66'-5'0,"43"5"0,1 2 0,-1 0 0,0 1 0,1 1 0,-1 2 0,1 0 0,1 1 0,-1 1 0,-25 14 0,34-15 0,1 0 0,0 2 0,1-1 0,-1 1 0,2 1 0,-19 20 0,22-21 0,1 0 0,-1 1 0,2 0 0,-1 0 0,1 0 0,1 1 0,0 0 0,0 0 0,-3 16 0,5-9-17,0 0-1,0 1 0,2 0 1,1-1-1,0 1 0,1-1 1,9 37-1,1-14-347,2 0 0,26 55 0,148 240 95,-83-159 306,-12 5-50,-75-143 14,16 54 0,-30-79 0,-1-1 0,0 1 0,-1-1 0,0 1 0,-1 0 0,-1 0 0,0-1 0,-3 15 0,2-20-16,-1-1 0,1 0 0,-2 0 1,1 0-1,-1 0 0,0 0 0,0-1 0,-1 1 0,0-1 0,0 0 0,-1 0 0,1 0 0,-9 7 0,6-7 70,0 0-1,-1-1 1,0 0 0,1 0 0,-2-1-1,1 0 1,0 0 0,-1-1-1,0 0 1,-9 1 0,7-1 4,0-1 1,0-1 0,1 0 0,-1-1 0,0 0-1,0-1 1,0 0 0,0 0 0,0-1-1,0-1 1,1 0 0,-1 0 0,1-1-1,0 0 1,0-1 0,1 0 0,-1-1-1,-14-11 1,16 10-59,1 0 0,0 0 0,1-1 0,0 0 0,0 0 0,0-1 0,1 0 0,-5-13 0,4 9 0,2-1 0,0 0 0,0 0 0,2 0 0,-3-21 0,4 12 0,1 0 0,2 0 0,0 1 0,1-1 0,1 0 0,1 1 0,11-30 0,-4 23-170,1-1-1,2 1 0,1 1 1,1 1-1,2 1 0,0 0 1,27-26-1,5 0-6655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47:14.1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24575,'0'5'0,"8"20"0,12 29 0,-4-12 0,10 38 13,17 88-1,4 87-241,-25-129-416,-22-126 644,118 598-168,-73-420 98,-27-121 159,26 60 0,-29-85-132,1-2 0,1 0 0,27 36 0,-30-47-144,2-1 1,0-1-1,2 0 1,-1-1 0,32 22-1,6-5-5788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4:41.4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24575,'7'2'0,"6"4"0,0 1 0,-1 0 0,0 0 0,0 2 0,19 16 0,-8-3 0,32 38 0,-42-44 0,0 1 0,-2 1 0,13 24 0,-18-30 0,-1 0 0,0 0 0,-1 1 0,-1-1 0,0 1 0,2 19 0,-3-2 0,-4 34 0,1-42 0,0 0 0,1 0 0,6 38 0,-5-56 5,1 0 0,-1 1 1,0-1-1,1 0 0,0 0 0,0 0 0,1 0 0,-1-1 0,1 1 0,-1 0 1,1-1-1,0 0 0,0 0 0,1 0 0,-1 0 0,1 0 0,-1-1 0,1 1 1,0-1-1,0 0 0,8 3 0,3 0-301,0-1 1,0-1-1,1 0 1,28 1-1,24-1-6530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4:42.1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1300 1 24575,'-20'19'0,"0"1"0,-31 43 0,-25 53 0,-115 215-1712,142-243 1747,-158 293-938,-82 143-561,236-432 1385,-114 206-815,121-207 501,-44 125-1,80-191 538,2 1-1,1 0 1,-7 46 0,14-64-11,-1-1 0,1 0 0,0 1 0,0-1 0,1 0 0,0 1 0,1-1 0,-1 0 0,2 0 0,-1 0 0,1 0 0,-1 0 0,2-1 0,-1 1 0,1-1 0,0 0 0,0 0 0,9 9 0,-4-7-54,1 1 1,0-2-1,0 1 0,1-1 1,18 9-1,-2-4-127,43 13 1,79 11-85,38-10-393,39-11-33,292-8-1606,3-17 704,-386 7 201,280-7 661,909-17-805,-1123 25 1166,-31-1 451,-32 1 206,-32 1 1412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4:43.0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24575,'0'0'0,"0"4"0,0 12 0,3 17 0,5 22 0,5 23 0,5 15 0,5 4 0,3-2 0,2-10 0,1-14 0,-2-16 0,-3-16 0,-6-15-8191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4:43.3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24575,'0'0'0,"0"1"0,0 8 0,3 14 0,7 20 0,9 16 0,7 16 0,7 14 0,7 9 0,0 2 0,-3-9 0,-6-16 0,-7-15 0,-7-16 0,-7-16-8191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4:43.7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0 565 24575,'0'0'0,"2"-2"0,6-1 0,14-6 0,25-8 0,38-9 0,37-13 0,32-13-1836,22-11 1836,7-4 0,2-1 0,-8 6 0,-18 10 0,-25 10 0,-28 11-300,-32 11 300,-27 8-6055</inkml:trace>
  <inkml:trace contextRef="#ctx0" brushRef="#br0" timeOffset="1">291 1266 24575,'0'0'0,"2"-2"0,14 0 0,28-1 0,28-2 0,25-4 0,20-4 0,6-6-1156,-4-3 1156,-12-4 0,-14-1 0,-16 0 283,-21 3-283,-18 6-7318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4:44.1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24575,'9'2'0,"1"1"0,66 25 0,-68-24 0,0 0 0,0 0 0,0 1 0,-1 0 0,1 1 0,11 11 0,-17-15 0,0 0 0,0 0 0,-1 1 0,1-1 0,-1 0 0,1 1 0,-1-1 0,0 1 0,0 0 0,0-1 0,0 1 0,0 0 0,0 0 0,-1 0 0,0-1 0,1 5 0,-2-3 0,1 0 0,-1 0 0,0 0 0,0 0 0,0 0 0,0 0 0,-1 0 0,1-1 0,-1 1 0,-3 4 0,-5 5 0,0 0 0,-1-1 0,0 0 0,-19 15 0,-1-2 0,18-16 0,-16 17 0,28-25 0,1-1 0,-1 1 0,0-1 0,1 1 0,-1-1 0,1 1 0,-1 0 0,1-1 0,-1 1 0,1 0 0,0-1 0,-1 1 0,1 0 0,0 0 0,0-1 0,-1 1 0,1 0 0,0 0 0,0 0 0,0-1 0,0 1 0,0 0 0,0 0 0,0 0 0,0-1 0,0 1 0,1 0 0,-1 0 0,0-1 0,0 1 0,1 0 0,-1 0 0,0-1 0,1 1 0,-1 0 0,1-1 0,-1 1 0,1 0 0,-1-1 0,1 1 0,0-1 0,-1 1 0,1-1 0,-1 1 0,3 0 0,1 2 0,1 1 0,1-1 0,-1 0 0,0 0 0,1-1 0,7 3 0,43 8 0,-1-4-89,111 4-1,56-17-1844,-126-1-4144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4:44.4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94 24575,'0'0'0,"3"-1"0,11-6 0,17-5 0,23-3 0,25-4 0,13-2 0,-9 2-8191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4:44.8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250 366 24575,'1'22'0,"1"-1"0,1 0 0,1 0 0,1-1 0,1 1 0,0-1 0,2 0 0,11 22 0,-3-12 0,0-1 0,2-1 0,1-1 0,39 44 0,-40-52 0,0-1 0,1-1 0,1-1 0,1 0 0,0-2 0,42 21 0,-50-29 0,0-1 0,1 0 0,0-1 0,0 0 0,0-1 0,0-1 0,0 0 0,25 0 0,-31-2 0,1-1 0,-1 0 0,0-1 0,1 1 0,-1-1 0,0-1 0,0 0 0,-1 0 0,1 0 0,-1-1 0,1 0 0,-1-1 0,0 1 0,-1-2 0,1 1 0,6-8 0,-6 6-1,-1 0 0,-1-1-1,1 1 1,-2-1-1,1 0 1,-1-1 0,0 1-1,0-1 1,2-10 0,-3 7 5,-1 0 1,0-1 0,-1 1 0,0 0 0,-1-1 0,-1-15 0,-2 5-38,-2 1 0,0 0 0,-1 0 0,-1 0 0,-1 1 0,-1 0 0,-16-27 0,5 13-174,-3 2 0,-1 1 0,-1 0 0,-1 2 0,-51-45 1,41 45 210,-1 2 1,-1 1-1,-1 2 0,-70-33 1,75 44-65,0 0 1,-56-13-1,72 23 23,-1 0-1,0 2 0,0 0 1,-1 1-1,1 1 0,-28 3 0,39-2 38,1 0 0,0 1 0,0 0 0,0 0 0,0 1 0,0-1 0,1 1 0,-1 1 0,1-1 0,-8 7 0,11-8 0,1 0 0,-1 1 0,1-1 0,0 1 0,0 0 0,0 0 0,0 0 0,0 0 0,0 0 0,1 0 0,-1 0 0,1 0 0,0 1 0,0-1 0,1 1 0,-1-1 0,0 0 0,1 1 0,0-1 0,0 1 0,0-1 0,0 1 0,2 4 0,0 0 0,0 0 0,0 1 0,1-1 0,1 0 0,-1-1 0,1 1 0,7 9 0,2 2 0,1-1 0,1 0 0,19 17 0,2-2-66,50 35 0,-16-20-206,102 51 0,84 20-760,-117-63-3546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4:45.1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 1 24575,'12'2'0,"0"1"0,-1 1 0,1 1 0,-1 0 0,0 0 0,0 1 0,-1 1 0,17 12 0,-13-8 0,-2 1 0,1 0 0,-1 1 0,19 28 0,-25-32 0,0 1 0,-1 0 0,0 0 0,-1 0 0,0 1 0,-1-1 0,0 1 0,-1 0 0,0 0 0,0 0 0,-1 0 0,-1 0 0,0 1 0,0-1 0,-1 0 0,0 0 0,-1 0 0,-1 0 0,0 0 0,0-1 0,-1 1 0,-5 10 0,-1-2 0,1-2 0,-2 0 0,-1 0 0,-15 17 0,-59 57 0,40-45 0,42-43 0,0 1 0,1 0 0,0 0 0,0 0 0,0 0 0,0 1 0,-3 6 0,6-10 0,-1 0 0,1 0 0,0 0 0,0 0 0,0 0 0,0 0 0,0 0 0,0 0 0,0 0 0,0 0 0,0 0 0,0 0 0,0 0 0,1 0 0,-1 0 0,0 0 0,1 1 0,0 0 0,1 0 0,-1-1 0,0 1 0,1-1 0,-1 0 0,1 1 0,-1-1 0,1 0 0,-1 0 0,1 0 0,0 0 0,2 1 0,7 3 0,1-2 0,-1 1 0,23 3 0,88 5 0,55-5-542,52-2-2452,5-2-1661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4:46.9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170 37 24575,'-4'-3'0,"0"0"0,1 0 0,-1 1 0,0-1 0,0 1 0,0 0 0,-1 0 0,-5-2 0,-3 1 0,-22-4 0,30 6 0,-1 0 0,1 1 0,-1 0 0,1 0 0,-1 0 0,-10 2 0,15-2 0,-1 1 0,1-1 0,-1 1 0,1-1 0,-1 1 0,1 0 0,-1 0 0,1-1 0,0 1 0,-1 0 0,1 0 0,0 0 0,0 1 0,0-1 0,-1 0 0,1 0 0,0 1 0,1-1 0,-1 0 0,0 1 0,0-1 0,1 1 0,-1-1 0,0 1 0,1-1 0,0 1 0,-1-1 0,1 3 0,0 0 0,0 0 0,0 0 0,0 0 0,1 0 0,0 0 0,-1 0 0,2 0 0,-1 0 0,0 0 0,1 0 0,0 0 0,3 5 0,4 5 0,20 24 0,-22-30 0,68 76 0,3-2 0,96 76 0,-145-134-273,1-1 0,0-2 0,2-1 0,59 27 0,-59-34-6553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47:14.5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24575,'6'6'0,"30"43"0,-24-33 0,56 83-610,103 203 0,126 426 365,-271-649-35,-3 1 0,-4 0 0,10 90-1,-19-61-5324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4:47.3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24575,'10'9'0,"21"15"0,-14-12 0,122 88 11,41 32-219,-86-59-505,101 78 426,5-12 205,-90-77-1086,-76-47-4576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4:47.6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1301 0 24575,'-56'2'0,"-95"17"0,115-13 0,-420 74-1075,73-11 927,364-66 135,-97 20 2,111-22 10,-1 1-1,1-1 1,0 1-1,-1 1 1,1-1-1,0 1 1,0 0 0,0 0-1,-7 6 1,9-6 13,1 0 0,-1 0 1,1 0-1,0 0 0,0 1 1,1-1-1,-1 0 0,1 1 1,-1-1-1,1 1 0,0-1 0,0 1 1,1 0-1,-1 0 0,1 7 1,0 2 142,0 1 1,1-1-1,1 0 1,4 16-1,19 56-18,11 13-908,98 183 0,80 73-1876,-133-232-1205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4:48.1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0 725 24575,'1'1'0,"-1"0"0,0 1 0,1-1 0,-1 1 0,1-1 0,0 0 0,-1 1 0,1-1 0,0 0 0,0 0 0,0 0 0,0 0 0,0 1 0,1 0 0,18 14 0,-20-15 0,13 7 0,1 1 0,0-2 0,0 0 0,1 0 0,0-2 0,0 0 0,28 6 0,-37-10 0,-1 0 0,1-1 0,-1 0 0,1 0 0,-1 0 0,1 0 0,0-1 0,-1 0 0,1 0 0,7-4 0,-1 1 0,-1-2 0,0 1 0,-1-2 0,11-6 0,53-47 0,22-34-308,19-32-927,21-27 420,18-22-1760,-3 3-683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4:53.1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5979 4953 24575,'0'1'0,"0"1"0,0-1 0,0 0 0,0 1 0,-1-1 0,1 0 0,-1 0 0,1 1 0,-1-1 0,1 0 0,-1 0 0,0 0 0,1 0 0,-1 1 0,0-1 0,0 0 0,0-1 0,0 1 0,0 0 0,0 0 0,0 0 0,0 0 0,0-1 0,-1 1 0,1-1 0,0 1 0,0-1 0,0 1 0,-2 0 0,-3 0 0,0 0 0,0 0 0,0 0 0,0-1 0,-8 0 0,-118-8 0,21-1 0,-507 14-2212,1 39-1144,384-25 2434,-862 50-1525,-4-77 2412,894-8-550,-229-48 1,326 40 589,2-4 0,0-5 1,-181-83-1,227 86 127,2-3-1,1-3 1,2-2 0,2-2 0,-58-56-1,75 60-137,2-1-1,1-1 0,3-2 0,0-2 0,3 0 1,2-2-1,-30-69 0,35 58 7,2 0 0,2-1 0,3-1 0,2 0 0,3 0 0,-1-73 0,9 68 0,2-1 0,3 0 0,3 1 0,2 0 0,31-97 0,-21 101 12,2 1 0,4 1 1,1 1-1,3 1 0,2 2 0,3 1 0,1 2 0,3 1 1,68-64-1,-39 50 274,141-97 0,99-25-456,130-15-124,20 49-361,13 33 54,3 22 474,1406-159-2684,-1006 190 2536,1 14 390,249-16-1232,87-47 592,-7-42 310,402-28 215,12 5 0,-1279 131 0,533-69 0,2 14 0,62 15 0,-248 25 0,91-10 0,0 17 0,1074 2 0,-1796 53 1,894 1 190,-3 36 274,-629-9 693,344 76 0,-357-26-631,-208-46 53,100 48 0,-131-48-193,-1 4-1,74 53 1,-93-55-255,-2 3 0,-1 1 0,54 63-1,-67-64-131,-2 2 0,-1 1 0,-2 1 0,-2 1 0,-2 1 0,-1 1 0,-3 1 0,23 86 0,-30-86 0,-3 0 0,-2 0 0,-1 1 0,-3-1 0,-2 1 0,-1 0 0,-3 0 0,-2-1 0,-16 67 0,7-61 46,-2 0 0,-3-1 0,-42 78 0,26-66 91,-2-3-1,-60 70 0,-114 94 285,-20-26-201,32-48-490,-338 191 0,-263 49-1054,402-232-420,-658 167 1,-241-47 1188,813-189-445,-30-9 617,-944 79-540,-12-64 574,-176-27 301,-2-29 58,22-6-10,3 26 0,-1315 128 0,2434-146 1365,69-4 5462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5:26.7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1222 1 24575,'-4'1'0,"0"0"0,0 1 0,0 0 0,0 0 0,0 0 0,1 0 0,-1 0 0,1 1 0,-4 3 0,2-3 0,-43 38-61,1 2 0,3 3-1,-47 59 1,-106 165-1028,171-233 1031,-170 258-1426,-266 538-1,462-833 1485,-15 32 65,1 0 1,-15 50-1,27-76 46,0 1-1,1 0 1,0-1-1,1 1 1,-1 0 0,1 0-1,1-1 1,1 12 0,-1-15-12,0 1 0,0 0 1,0 0-1,1-1 1,0 1-1,0-1 1,0 1-1,0-1 1,0 0-1,1 0 0,-1 0 1,1 0-1,0 0 1,0-1-1,0 1 1,5 2-1,1 1-31,1-1 1,0 0-1,1-1 0,17 6 0,3-2-68,49 7 0,73-1-175,284-12-1779,3-27 263,211-33 1387,-596 52 69,163-15-2459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5:27.2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255 207 24575,'-6'216'0,"1"-9"0,15-2 0,-7-180 0,1-1 0,11 39 0,-12-54 0,0 0 0,1 0 0,1 0 0,-1 0 0,1 0 0,1-1 0,0 0 0,0 0 0,9 8 0,-7-9 0,0 0 0,1 0 0,0-1 0,0 0 0,0-1 0,1 0 0,0-1 0,0 0 0,0 0 0,0-1 0,1 0 0,-1-1 0,1 0 0,0-1 0,0 0 0,19-1 0,-14-1 0,1-1 0,-1-1 0,0 0 0,0-1 0,-1-1 0,1 0 0,-1-1 0,0-1 0,0 0 0,20-15 0,-19 11 0,0-2 0,-1 0 0,-1-1 0,0 0 0,-1-1 0,0-1 0,-2 0 0,0 0 0,0-2 0,-2 1 0,0-1 0,-1 0 0,-1-1 0,7-23 0,-9 22 0,-1 0 0,-1 1 0,-1-2 0,0 1 0,-1 0 0,-2 0 0,0 0 0,-1 0 0,-1 0 0,0 0 0,-2 0 0,0 1 0,-2-1 0,-9-19 0,2 12-39,-2 0-1,0 1 1,-2 1-1,-1 1 0,-1 0 1,-1 2-1,-1 0 1,-37-28-1,20 21-31,-2 2 0,-1 1 0,-1 2-1,-73-29 1,76 38 71,-57-14 0,76 24 0,-1 1 0,1 1 0,-1 1 0,-33 2 0,47 0 0,0 1 0,0 0 0,0 0 0,0 1 0,0 0 0,-13 6 0,18-7 0,1 0 0,0 0 0,0 0 0,1 0 0,-1 1 0,0-1 0,0 1 0,0-1 0,1 1 0,-1 0 0,1-1 0,0 1 0,-1 0 0,1 0 0,0 0 0,0 0 0,0 0 0,0 0 0,0 1 0,1-1 0,-1 0 0,1 0 0,-1 1 0,1-1 0,0 0 0,0 1 0,0 3 0,2 2 0,-1-1 0,1 1 0,0-1 0,0 1 0,1-1 0,0 0 0,6 10 0,35 49 0,-5-16-234,2-2-1,66 59 1,107 71-469,126 54-310,-249-178-4047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5:27.5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24575,'0'0'0,"0"0"0,3 5 0,6 12 0,8 17 0,7 14 0,7 14 0,6 14 0,9 13 0,1 1 0,-7-15-8191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5:27.9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24575,'0'0'0,"0"0"0,2 1 0,3 6 0,8 10 0,6 6 0,0-1-8191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4:58.8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24575,'0'0'0,"0"0"0,3 5 0,4 14 0,6 21 0,6 20 0,5 19 0,4 20 0,2 16 0,0 9-791,-1-2 791,-1-11 0,-4-22 0,-6-26-7400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4:59.1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24575,'0'0'0,"1"6"0,4 15 0,9 23 0,14 33 0,14 33 0,11 25 0,7 17-1563,2 7 1563,1-3 0,1-11 0,2-18 0,-4-26 0,-13-29-6628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47:14.9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0 386 24575,'0'0'0,"0"-2"0,6-4 0,15-8 0,23-10 0,33-10 0,37-12 0,34-10 0,31-8-2225,64-10 2225,-10 8-5966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4:59.5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6 24575,'0'0'0,"-1"1"0,0-1 0,1 1 0,-1-1 0,1 1 0,-1-1 0,1 1 0,-1-1 0,1 1 0,-1 0 0,1-1 0,0 1 0,-1 0 0,1-1 0,0 1 0,-1 0 0,1-1 0,0 1 0,0 0 0,0 0 0,0-1 0,-1 1 0,1 1 0,0-1 0,-1 5 0,0 0 0,1 1 0,-1-1 0,1 0 0,0 0 0,1 0 0,0 0 0,2 10 0,3 4 0,1-1 0,1 0 0,0 0 0,2-1 0,0 0 0,17 22 0,4 1-119,2 0 1,2-2-1,1-2 0,2-1 0,1-1 0,46 29 0,-31-28-47,2-1 0,2-4-1,1-2 1,90 32 0,-95-44 166,2-1 0,0-3 0,1-3 0,0-2 0,0-2 0,107-4 0,-120-6 0,1-1 0,-1-2 0,71-22 0,-79 17 0,-2-1 0,1-2 0,-2-2 0,57-36 0,-56 28 38,-1-2 1,-1-1 0,-1-2 0,-2 0 0,-1-2 0,30-46 0,-25 29-379,-3-2 0,-3-1 0,41-104 0,-40 71-5100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5:00.4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57 0 24575,'-2'0'0,"0"0"0,0 0 0,0 0 0,0 0 0,0 1 0,0-1 0,0 1 0,0-1 0,-2 2 0,3-1 0,0-1 0,0 1 0,-1 1 0,1-1 0,0 0 0,0 0 0,0 0 0,0 0 0,1 1 0,-1-1 0,0 0 0,1 1 0,-1-1 0,0 2 0,-4 11 0,1 0 0,1-1 0,0 1 0,1 1 0,0-1 0,1 18 0,1 9 0,7 41 0,9 20-182,40 149 0,56 94-181,-98-305 363,2 0 0,2-2 0,25 42 0,-34-66 0,0-1 0,1 0 0,1 0 0,0-1 0,1 0 0,0-1 0,0 0 0,1-1 0,1-1 0,0 0 0,16 8 0,-17-12 39,1 1 0,-1-2 0,1 0 0,0-1 0,0 0 1,0-1-1,0 0 0,1-2 0,-1 1 0,0-2 1,1 0-1,-1 0 0,0-2 0,0 0 0,0 0 0,0-1 1,21-10-1,-15 5-161,1-2 0,-2 0 0,1-2-1,-2 0 1,0-1 0,0 0 0,-2-2 0,0 0 0,0-1 0,16-23 0,2-11-6704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5:00.8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87 24575,'0'0'0,"0"0"0,0 0 0,2-1 0,3-3 0,10-2 0,17-3 0,26-3 0,22-3 0,14 2 0,3 2 0,-10 3 0,-18 4 0,-19 1 0,-19 3 0,-14 0-8191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5:01.1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1347 24575,'0'0'0,"0"0"0,1 0 0,8 2 0,14 1 0,18 2 0,15-3 0,15-6 0,5-5 0,-10 1-8191</inkml:trace>
  <inkml:trace contextRef="#ctx0" brushRef="#br0" timeOffset="1">1041 1 24575,'0'0'0,"0"0"0,3 4 0,5 14 0,3 23 0,6 38 0,3 31 0,5 7 0,-4-16-8191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5:01.7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486 1022 24575,'-6'-12'0,"-1"0"0,0 0 0,-18-20 0,19 25 0,0 1 0,0 0 0,0 1 0,-1 0 0,0 0 0,0 0 0,-14-6 0,4 4 0,-2 0 0,1 2 0,-1 0 0,1 1 0,-1 1 0,0 0 0,-1 2 0,1 0 0,0 1 0,0 1 0,0 1 0,-23 5 0,35-5 0,0 0 0,1 0 0,-1 0 0,1 1 0,-1 0 0,1 1 0,0-1 0,0 1 0,0 1 0,-6 5 0,9-7 0,0 1 0,0-1 0,0 0 0,1 1 0,-1 0 0,1 0 0,0 0 0,0 0 0,0 0 0,1 0 0,0 0 0,-1 0 0,1 1 0,1-1 0,-1 0 0,1 1 0,-1 6 0,2-5 0,0 1 0,0-1 0,1 0 0,0 0 0,0 1 0,0-1 0,1-1 0,0 1 0,0 0 0,0-1 0,1 1 0,0-1 0,0 0 0,0 0 0,1-1 0,-1 1 0,1-1 0,0 0 0,0 0 0,9 4 0,-9-5 0,0 0 0,0 0 0,1-1 0,-1 1 0,1-1 0,0-1 0,0 1 0,0-1 0,0 0 0,0 0 0,0-1 0,0 1 0,0-1 0,0-1 0,0 1 0,0-1 0,0 0 0,0-1 0,-1 1 0,1-1 0,0 0 0,5-3 0,-4 0 0,0 1 0,-1-1 0,0 0 0,0-1 0,0 0 0,-1 0 0,1 0 0,-2 0 0,1-1 0,-1 1 0,6-13 0,0-3 0,-1 0 0,9-39 0,-6 9-119,-2 0 0,-3 0 1,2-90-1,-11 53-119,-17-121 0,10 144 238,-3 1 0,-40-120 0,46 169 278,4 12-21,4 10 1,27 69-100,172 356-1696,-85-190-57,93 246-41,-187-431-1786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5:02.1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24575,'0'0'0,"0"0"0,1 2 0,4 3 0,5 4 0,3 8 0,3 6 0,2 8 0,0 4 0,0 0 0,0-4 0,-1-9 0,1-11 0,-3-6-8191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5:02.7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24575,'82'37'0,"-55"-26"0,0 1 0,32 21 0,-45-24 0,0 1 0,-1 1 0,0 0 0,-1 1 0,-1 0 0,1 1 0,-2 0 0,0 1 0,14 26 0,-19-31 0,-1 0 0,0 0 0,-1 0 0,0 0 0,-1 1 0,0-1 0,0 1 0,-1 0 0,0 0 0,-1-1 0,0 1 0,0 0 0,-1 0 0,-1-1 0,1 1 0,-2 0 0,1-1 0,-5 11 0,-13 18 0,4-9 0,16-29 0,0 1 0,-1-1 0,1 1 0,0-1 0,-1 1 0,1-1 0,0 1 0,0-1 0,0 1 0,-1-1 0,1 1 0,0 0 0,0-1 0,0 1 0,0-1 0,0 1 0,0 0 0,0-1 0,0 1 0,0-1 0,1 1 0,-1-1 0,0 1 0,0-1 0,0 1 0,1 0 0,-1-1 0,0 1 0,1-1 0,-1 1 0,0-1 0,1 0 0,-1 1 0,0-1 0,1 1 0,-1-1 0,1 0 0,-1 1 0,2-1 0,1 1 0,0 0 0,0 0 0,0 0 0,0-1 0,0 1 0,7-1 0,34-1 0,0-1 0,49-10 0,-25 3 0,88-9-1365,10 0-5461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5:03.1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24575,'0'0'0,"5"0"0,12 0 0,19 2 0,19 1 0,27 3 0,23 0 0,11-1 0,-1-2-581,-15-2 581,-22-2 0,-24-1-7610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5:03.7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24575,'0'0'0,"0"0"0,2 7 0,6 16 0,11 24 0,7 31 0,5 35 0,2 28 0,-2 24-1794,-1 14 1794,-4-2 0,-7-19 0,-6-31 0,-5-39-6397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5:04.0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210 0 24575,'0'0'0,"2"7"0,74 243-51,-60-193-104,14 51-44,52 200-361,-24 4 290,-52-271 248,-3 1 1,-2-1-1,-7 82 1,3-104 9,-1 0 0,0 0 0,-2-1 0,-10 25 1,10-31 7,0 0 1,0 0-1,-2-1 1,1 0 0,-1 0-1,-1-1 1,-11 10 0,9-10 63,-1 0 1,0-1-1,-1-1 0,0 0 1,0-1-1,-1 0 1,0-1-1,0 0 1,-25 5-1,29-8-19,1-1 0,-1-1-1,0 1 1,0-2-1,1 1 1,-1-1 0,0-1-1,0 0 1,1 0 0,-1-1-1,0 0 1,1-1 0,0 0-1,0-1 1,-18-8 0,24 10-34,-1-1-1,1 1 1,-1-1 0,1 0 0,0 0 0,0 0 0,0 0 0,0-1 0,1 1 0,0-1 0,-1 1 0,1-1 0,0 0 0,1 0 0,-1 0 0,1 0 0,-1 0 0,1 0 0,1 0 0,-1-1 0,0-5 0,1 0-7,1 0-1,0 0 1,1 0 0,0 1 0,0-1 0,1 1 0,0-1 0,9-15 0,0 2-96,1 0 0,30-40 0,-12 26-480,52-51-1,74-48-788,9 7-4020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47:15.3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82 24575,'1'13'0,"4"21"0,15 50 0,17 33 0,-21-69 0,163 460-691,-172-490 696,49 108 216,-50-114-182,1-1 0,0 1 0,1-1 0,1-1 0,-1 0-1,2 0 1,-1 0 0,12 7 0,-20-16-15,15 9 76,-15-10-100,-1 0 0,1 0 0,-1 1-1,0-1 1,1 0 0,-1 0 0,1 0-1,-1 0 1,1 0 0,-1 0 0,0 0-1,1 0 1,-1 0 0,1 0 0,-1 0-1,1 0 1,-1 0 0,0 0 0,1 0 0,-1-1-1,1 1 1,-1 0 0,0 0 0,1 0-1,-1-1 1,0 1 0,1 0 0,-1 0-1,0-1 1,1 1 0,-1 0 0,0-1-1,1 1 1,-1 0 0,0-1 0,0 1 0,1-1-1,5-14 1,1 1 0,10-16 0,-13 24 0,0 1 0,0 0 0,0 1 0,1-1 0,0 1 0,0-1 0,0 1 0,9-5 0,3 1 0,0 0 0,0 0 0,1 2 0,0 0 0,1 1 0,22-3 0,11 2 0,54-1 0,113 14 0,-12 0 0,-197-7 0,0-1 0,0 0 0,-1 0 0,1-1 0,13-4 0,-21 5 0,1 0 0,-1 0 0,1 0 0,-1 0 0,1-1 0,-1 1 0,0-1 0,0 1 0,0-1 0,0 0 0,0 0 0,0 0 0,0 0 0,-1 0 0,1-1 0,-1 1 0,0 0 0,1-1 0,-1 1 0,0-1 0,0 1 0,-1-1 0,2-4 0,-1-3 0,-1 1 0,0-1 0,-1 1 0,0-1 0,0 1 0,-1-1 0,0 1 0,-4-10 0,-95-252 0,63 179 0,10 26-119,-40-113 370,59 152-550,2-1-1,1-1 1,1 1-1,-2-43 1,7 33-6527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5:04.4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0 283 24575,'1'4'0,"123"400"-136,-102-316-304,71 238 199,-91-320 241,29 72 0,-27-70 0,0-1 0,1 0 0,-1 0 0,1 0 0,1 0 0,-1-1 0,11 9 0,-14-13-72,1 0-1,-1 0 1,1-1 0,0 1-1,0-1 1,-1 1 0,1-1-1,0 0 1,0 0 0,1 0 0,-1-1-1,0 1 1,0-1 0,0 1-1,0-1 1,4-1 0,15-3-6073</inkml:trace>
  <inkml:trace contextRef="#ctx0" brushRef="#br0" timeOffset="1">66 22 24575,'0'0'0,"0"-2"0,3-1 0,9-3 0,17 0 0,23 1 0,20 5 0,10 2 0,-4 1 0,-15-1-8191</inkml:trace>
  <inkml:trace contextRef="#ctx0" brushRef="#br0" timeOffset="2">85 639 24575,'0'0'0,"0"0"0,2 0 0,11-1 0,31-3 0,43-4 0,45-8 0,65-20 0,-1-5-8191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5:05.0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24575,'0'0'0,"14"3"0,-12-1 0,0-1 0,0 1 0,1 0 0,-1 0 0,0 0 0,-1 0 0,1 0 0,0 0 0,-1 1 0,1-1 0,1 5 0,11 31 0,-13-36 0,5 18 0,-2 0 0,0 1 0,-1 0 0,0 32 0,-8 84 0,1-93 0,2-1 0,6 66 0,-3-105 0,-1 1 0,1-1 0,0 1 0,0-1 0,0 0 0,1 1 0,0-1 0,-1 0 0,1 0 0,1 0 0,-1 0 0,1 0 0,3 4 0,-3-6 0,0 0 0,0 1 0,0-1 0,0-1 0,0 1 0,1 0 0,-1-1 0,0 0 0,1 1 0,-1-2 0,1 1 0,0 0 0,-1-1 0,1 1 0,-1-1 0,1 0 0,4-1 0,14-1-273,0-2 0,0 0 0,-1-2 0,34-13 0,11-7-6553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5:05.3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24575,'0'0'0,"2"0"0,14 3 0,18 4 0,3 2-8191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5:05.8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99 24575,'0'0'0,"1"0"0,8-2 0,12-2 0,25-3 0,30-9 0,59-18 0,6-2-8191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5:06.4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670 1 24575,'-62'1'0,"0"3"0,-92 17 0,110-12 0,0 3 0,0 1 0,2 2 0,-46 23 0,24-2 0,56-31 0,0 1 0,1 0 0,0 0 0,0 1 0,-9 11 0,14-16 0,1-1 0,0 1 0,0 0 0,0-1 0,0 1 0,0 0 0,0 0 0,0 0 0,1 0 0,-1 0 0,1 0 0,-1 0 0,1 0 0,0 0 0,0 0 0,0 0 0,0 0 0,0 2 0,1-2 0,-1 0 0,1-1 0,0 1 0,0 0 0,0-1 0,0 1 0,0-1 0,0 1 0,0-1 0,0 1 0,0-1 0,1 0 0,-1 0 0,0 0 0,1 1 0,-1-1 0,1-1 0,0 1 0,-1 0 0,3 1 0,3 0 0,0 0 0,1 0 0,-1 0 0,0-1 0,1 0 0,0-1 0,-1 1 0,1-1 0,14-3 0,1 0 0,43-13 0,24-14 0,-87 30 0,-1-1 0,1 1 0,-1 0 0,1-1 0,-1 1 0,1 0 0,-1 0 0,1 1 0,-1-1 0,1 1 0,-1-1 0,0 1 0,1 0 0,-1-1 0,1 1 0,-1 0 0,0 1 0,0-1 0,0 0 0,0 1 0,0-1 0,0 1 0,0 0 0,0-1 0,2 4 0,3 4 0,-1 1 0,0 0 0,0 0 0,6 14 0,-10-17 0,107 285 0,-38-86 0,-24-97-1365,-31-77-5461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5:06.8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24575,'11'0'0,"-7"0"0,1 1 0,-1 0 0,0 0 0,0 0 0,0 0 0,0 1 0,0-1 0,0 1 0,0 0 0,0 1 0,0-1 0,3 3 0,-2 0 0,0-1 0,-1 1 0,1 0 0,-1 0 0,0 1 0,-1-1 0,4 7 0,2 7 0,-1 1 0,-1 0 0,9 38 0,-5 4-301,-3 1-1,1 65 1,-8-111-160,0 3-6365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5:07.1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 24575,'0'0'0,"0"0"0,0 0 0,0 0 0,12-2 0,12 0 0,3 0-8191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5:07.5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1396 0 24575,'-7'7'0,"3"-2"0,-73 79 0,2 4 0,-25 33-370,-317 414-2269,29 23 556,207-256 1067,152-246 714,2 2 0,3 1 1,-24 89-1,42-125 283,1 0 0,2 0 0,0 0 0,1 44 0,3-52 151,1-1-1,0 1 1,1-1 0,1 0-1,0 0 1,0 0-1,2 0 1,12 23-1,-8-21-79,0 0-1,2-1 1,-1 0-1,2-1 0,0-1 1,1 0-1,29 21 1,-12-13 232,1-2 1,0-1-1,41 16 1,-18-13-201,61 16-1,95 8-456,37-14-99,35-14-1039,32-12 603,789-34-1718,-772 17 2227,1492-92-979,-1661 90 5363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5:08.9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24575,'0'4'0,"1"18"0,2 0 0,7 36 0,-3-23 0,24 143 23,25 126-1411,-53-285-5438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5:09.2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24575,'0'0'0,"0"3"0,0 6 0,3 13 0,10 21 0,10 21 0,9 14 0,5 8 0,4 6 0,-2 0 0,-1-1 0,-7-8 0,-6-12 0,-8-19-8191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46:29.0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440 1 24575,'0'1'0,"0"0"0,0 1 0,-1-1 0,1 0 0,0 1 0,-1-1 0,1 0 0,-1 0 0,1 1 0,-2 1 0,-3 8 0,-255 786-1294,208-590 1154,-49 409 0,87-435-1154,11-122-4029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47:15.7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24575,'14'169'0,"-6"-98"0,20 214-561,12 121 240,21-8-965,-40-296-4737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5:09.6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0 379 24575,'0'0'0,"2"-2"0,8-3 0,18-9 0,24-11 0,29-9 0,27-8 0,19-3 0,14 0-1273,10 3 1273,1 5 0,-7 8 0,-17 5 0,-26 7 0,-27 6 0,-26 5-6918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5:09.9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1 111 24575,'0'0'0,"3"-1"0,11-3 0,25-1 0,32 0 0,22-1 0,14-2 0,9 0 0,2-3-832,-6 0 832,-13-3 0,-16-1 0,-20 2 205,-20 3-7769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5:10.3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24575,'6'0'0,"8"0"0,0 0 0,0 1 0,17 3 0,-27-3 0,1 0 0,-1 1 0,0-1 0,0 1 0,1 0 0,-1 0 0,0 1 0,-1-1 0,1 1 0,0 0 0,-1-1 0,1 2 0,4 5 0,-2 0 0,0-1 0,-1 1 0,0 0 0,0 0 0,-1 1 0,0-1 0,-1 1 0,0 0 0,-1 0 0,0 0 0,0 1 0,-1-1 0,0 18 0,-2-13 0,0 1 0,-1-1 0,0-1 0,-1 1 0,-1 0 0,-1-1 0,0 1 0,-12 23 0,12-29 0,1-3 0,1 1 0,0-1 0,0 1 0,0 0 0,-2 11 0,5-17 0,-1 0 0,1 0 0,0 0 0,0 0 0,0 0 0,0 0 0,0 1 0,1-1 0,-1 0 0,0 0 0,0 0 0,1 0 0,-1 0 0,1 0 0,-1 0 0,1 0 0,0 1 0,0-1 0,1 0 0,-1 0 0,0 0 0,0 0 0,1 0 0,-1-1 0,0 1 0,1 0 0,-1-1 0,1 1 0,-1-1 0,1 1 0,-1-1 0,1 0 0,-1 0 0,3 0 0,-4 0-3,0 0-1,0 1 0,1-1 1,-1 0-1,0 0 1,0 0-1,0 0 0,1 0 1,-1 0-1,0 0 0,0 0 1,0 0-1,1 0 1,-1 0-1,0 0 0,0 0 1,1 0-1,-1 0 0,0 0 1,0 0-1,0 0 1,1 0-1,-1-1 0,0 1 1,0 0-1,0 0 1,1 0-1,-1 0 0,0 0 1,0-1-1,0 1 0,0 0 1,1 0-1,-1 0 1,0 0-1,0-1 0,0 1 1,0 0-1,0 0 0,0 0 1,0-1-1,0 1 1,0 0-1,0 0 0,0 0 1,1-1-1,-1 1 1,0 0-1,0 0 0,0-1 1,-1 1-1,1 0 0,0 0 1,0 0-1,0-1 1,0 1-1,0 0 0,0-5-1151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5:10.8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348 1 24575,'7'8'0,"59"75"0,-2 15 0,11 40-368,-36-53-94,-4 1 0,-4 2 1,-3 1-1,-5 2 0,-3 0 0,-5 1 0,4 94 1,-15-101 338,-4 0 0,-4 0 0,-3 0 0,-4-1 0,-4 0 0,-4-1 0,-54 151 0,11-96-581,50-115 647,0-1-1,-2 0 0,-28 34 1,37-50 76,-1 0 0,1 0-1,-1-1 1,-1 0 0,1 0 0,0-1 0,-1 0 0,0 0 0,0 0 0,-1-1 0,1 0-1,0 0 1,-1-1 0,0 0 0,-14 2 0,13-4 83,0 0 0,-1-1 1,1 0-1,0 0 0,0-1 0,0 0 0,0 0 1,0-1-1,0 0 0,0-1 0,1 0 0,0-1 1,-12-7-1,5 1-48,0-1 0,1-1 0,0 0 0,1 0 0,-21-30-1,17 19 228,2-2-1,0 1 1,1-2-1,-19-55 1,22 45-273,1-1 0,2 0 0,-5-53 0,10 31-106,2 1 0,3-1-1,3 1 1,2 0 0,16-61 0,-5 45 117,3 1 0,4 1 1,2 1-1,50-90 0,-53 119-168,2 0 0,2 2 0,2 1-1,1 1 1,2 2 0,2 1 0,65-53 0,-32 42-3867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5:11.6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197 287 24575,'-3'9'0,"-1"0"0,1 0 0,0 1 0,1-1 0,0 0 0,-1 14 0,1-9 0,-4 35-58,3-1 0,2 1 0,1 0 0,11 65 0,-3-58-47,4-1 1,1 0-1,32 80 1,-37-115 104,0-1 0,2 1 0,0-2 0,25 34 0,-30-45 0,0-1 0,1 0 0,0-1 0,0 1 0,1-1 0,12 7 0,-14-10 0,0 1 0,0-1 0,0 0 0,1 0 0,-1-1 0,1 0 0,-1 0 0,1 0 0,0 0 0,9-1 0,-6-1 0,0 0 0,0-1 0,-1 0 0,1 0 0,-1-1 0,0 0 0,1 0 0,-1-1 0,-1 0 0,1-1 0,-1 0 0,8-5 0,-1-2 0,-1 0 0,0-1 0,-1 0 0,0-1 0,10-16 0,-6 5-13,-1-2 0,0 1 1,-2-2-1,-2 0 1,0 0-1,-2-1 0,-1 0 1,-1 0-1,-2-1 1,-1 0-1,-1 0 0,-2-51 1,-2 51 12,-2-1 0,-2 1 0,0-1 0,-2 2 0,-2-1 0,0 1 0,-2 0 0,-1 1 0,-1 0 0,-2 1 0,-1 1 0,-27-37 0,26 43 0,0 1 0,-1 1 0,-1 1 0,-1 1 0,0 0 0,-36-20 0,37 25 0,-2 1 0,1 1 0,-1 0 0,0 2 0,-1 1 0,0 0 0,-38-4 0,48 9 0,0 1 0,0 0 0,0 1 0,0 0 0,0 1 0,0 0 0,1 1 0,-1 0 0,1 1 0,-1 0 0,1 1 0,-17 10 0,23-11 0,-1-1 0,1 1 0,0 0 0,0 1 0,0-1 0,1 1 0,-1 0 0,1 0 0,0 0 0,1 0 0,-1 1 0,1 0 0,0 0 0,1 0 0,-1 0 0,1 0 0,0 0 0,1 1 0,0-1 0,0 0 0,0 1 0,0-1 0,1 1 0,1 11 0,1-6 0,1 0 0,-1-1 0,2 1 0,0-1 0,10 21 0,-3-11 0,1-1 0,18 23 0,-5-12-60,2 0 1,2-2-1,0-2 0,64 47 1,-25-29 7,104 52 0,-16-25-9,-121-59 44,1-1-1,53 10 1,-79-21 124,0 1 1,1-1-1,-1 0 0,0-1 0,0-1 0,0 1 1,0-2-1,0 1 0,0-1 0,0-1 0,14-5 1,-20 6-104,-1 1 1,0 0-1,0 0 1,1 0-1,-1 0 1,1 0 0,-1 1-1,1 0 1,-1-1-1,1 1 1,-1 0-1,1 1 1,-1-1 0,1 1-1,-1 0 1,0-1-1,1 1 1,-1 1 0,0-1-1,0 0 1,5 3-1,10 8-4,0 0 0,-1 1 0,-1 1 0,0 0 0,21 24 0,60 89 0,-59-71-1365,-25-38-5461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5:11.9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24575,'0'0'0,"3"0"0,8 2 0,8 0 0,1 0-8191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5:12.3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1 795 24575,'0'0'0,"0"0"0,1 0 0,9 3 0,19 5 0,23 4 0,24-1 0,27-6 0,57-17 0,2-7-8191</inkml:trace>
  <inkml:trace contextRef="#ctx0" brushRef="#br0" timeOffset="1">638 1 24575,'0'0'0,"3"0"0,2 5 0,1-1 0,-1 1 0,0-1 0,0 1 0,-1 1 0,1-1 0,4 9 0,-2-4 0,36 54 0,-3 2 0,-3 2 0,-3 0 0,26 76 0,-51-118-100,-2-8-322,0 0 1,17 31-1,-15-37-6404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5:12.7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0,0 0 0,0 0 0,0 0 0,0 3 0,5 10 0,8 20 0,9 21 0,8 16 0,7 14 0,3 12 0,-2 1 0,-6-6 0,-7-13 0,-7-21-8191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5:13.0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1 149 24575,'0'0'0,"0"0"0,4-1 0,11-3 0,14-2 0,25-5 0,32-3 0,31-3 0,23-2-1155,18 0 1155,4 1 0,-11 2 0,-16 4 0,-16 3 0,-20 6 0,-26 3-7036</inkml:trace>
  <inkml:trace contextRef="#ctx0" brushRef="#br0" timeOffset="1">395 1355 24575,'0'0'0,"1"0"0,12-1 0,22-1 0,26-2 0,32-2 0,26-2 0,11-4-1160,8-3 1160,6-3 0,-4-2 0,-21 1 0,-31 3-7031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5:13.4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101 0 24575,'12'0'0,"-5"1"0,0 0 0,0 0 0,-1 1 0,1-1 0,0 1 0,0 1 0,-1 0 0,1 0 0,-1 0 0,0 0 0,0 1 0,0 0 0,-1 0 0,1 1 0,-1 0 0,0 0 0,7 8 0,-9-8 0,1 0 0,-1 1 0,0-1 0,-1 0 0,1 1 0,-1-1 0,0 1 0,0 0 0,-1 0 0,0 0 0,0 0 0,0 0 0,-1 0 0,0 0 0,0 0 0,0 0 0,-1 0 0,0 0 0,0 0 0,-4 10 0,1-5 0,-1 0 0,-1-1 0,0 0 0,0 0 0,0-1 0,-2 0 0,1 0 0,-1 0 0,0-1 0,-1 0 0,-9 7 0,-11 5 0,0-1 0,-43 21 0,49-27 0,16-7 0,7-6 0,0 0 0,0 0 0,0 0 0,0 0 0,0 0 0,0 1 0,0-1 0,0 0 0,0 0 0,0 0 0,0 0 0,0 0 0,0 1 0,0-1 0,0 0 0,0 0 0,0 0 0,0 0 0,0 0 0,0 1 0,0-1 0,0 0 0,1 0 0,-1 0 0,0 0 0,0 0 0,0 0 0,0 1 0,0-1 0,0 0 0,0 0 0,0 0 0,1 0 0,1 1 0,0 0 0,0 0 0,0 0 0,0-1 0,0 1 0,1-1 0,1 1 0,41 4 0,56 1 0,-72-6 0,136 5-520,50 0-2406,7 0-1819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47:16.6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73 1 24575,'-25'120'0,"8"9"0,1 50-610,1 213-2440,20-145 2968,64 429 0,-10-393-846,-43-224 699,3-1 0,43 91 0,-52-130 309,0 1-1,2-1 1,0-1 0,28 33 0,-37-48 78,0 0-1,1 1 1,-1-1 0,1 0-1,0-1 1,0 1 0,0-1-1,1 1 1,-1-1-1,0-1 1,8 3 0,-9-3-65,0-1 0,0 0 0,1 1 0,-1-2-1,0 1 1,0 0 0,0 0 0,0-1 0,0 0 0,0 0 0,-1 0 0,1 0 0,0 0 0,0 0 0,0-1 0,-1 1 0,1-1 0,4-3 0,1-3 45,1 0 1,-1-1 0,-1 1 0,1-2 0,-1 1 0,6-13-1,31-67 273,13-72-411,-9 24 0,-44 126 0,1 0 0,0 1 0,1-1 0,0 1 0,12-14 0,-13 18 0,-1 2 0,1-1 0,0 0 0,1 1 0,-1 0 0,1 1 0,0-1 0,0 1 0,0 0 0,0 0 0,8-2 0,1 1 0,1 1 0,0 0 0,0 2 0,0-1 0,0 2 0,0 0 0,25 4 0,1 2 0,68 21 0,-4 8 0,38 11 0,-135-44 0,0-1 0,0 1 0,0-1 0,12-1 0,-18 0 0,0 0 0,0 0 0,0-1 0,0 1 0,0-1 0,0 0 0,0 0 0,0 0 0,0-1 0,0 1 0,0 0 0,-1-1 0,1 0 0,-1 0 0,5-4 0,-4 3 0,-1 0 0,0 0 0,0 0 0,0 0 0,0 0 0,-1-1 0,1 1 0,-1-1 0,2-5 0,-1 0 0,-1-1 0,1-16 0,-2 5 0,-1-1 0,0 0 0,-2 0 0,-1 0 0,-1 1 0,-1 0 0,0 0 0,-2 0 0,0 1 0,-1 0 0,-14-21 0,9 19 0,0 1 0,-2 0 0,0 0 0,-2 2 0,0 0 0,-1 2 0,-1 0 0,0 1 0,-24-15 0,23 20 12,0 0 0,-1 1 0,0 1 0,-1 1 0,0 1 0,0 1 0,0 1 0,-1 1 0,-41-2 0,27 6-260,-1 1 1,0 3-1,1 1 1,0 1-1,-44 14 1,24-3-6579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5:13.8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76 24575,'5'0'0,"61"11"0,25 1 0,53 2-398,52 1-1194,45-4 612,773-29-2024,-6-85 1144,-875 85 1503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5:18.5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 0 24575,'-1'0'0,"0"1"0,1-1 0,-1 1 0,1-1 0,-1 1 0,1-1 0,-1 1 0,1-1 0,-1 1 0,1-1 0,-1 1 0,1-1 0,-1 1 0,1 0 0,0-1 0,0 1 0,-1 0 0,1-1 0,0 1 0,0 0 0,0 0 0,-1-1 0,1 2 0,0-1 0,-1 8 0,-1 1 0,2 0 0,-1 0 0,1 0 0,1-1 0,0 1 0,0 0 0,1 0 0,0-1 0,6 16 0,5 9 0,27 49 0,-37-75 0,248 425-912,-189-331 991,115 185-79,-161-259-613,20 43 0,-27-46-5519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5:18.8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25 720 24575,'-2'0'0,"-2"-2"0,-2-1 0,-1-3 0,2-4 0,7-14 0,19-25 0,25-27 0,33-28 0,33-23-1812,41-37 1812,-6 10-6379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5:19.4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1 454 24575,'17'0'0,"27"1"0,-1-3 0,61-9 0,-98 10 0,0 0 0,0 0 0,0-1 0,0 0 0,0 0 0,-1 0 0,1-1 0,-1 0 0,0 0 0,0-1 0,0 1 0,0-1 0,-1 0 0,1 0 0,-1-1 0,0 1 0,0-1 0,0 0 0,-1 0 0,0 0 0,0 0 0,4-11 0,-2 1 0,-1-1 0,-1 1 0,0-1 0,0-29 0,-1 24 0,0 1 0,5-21 0,-6 37 0,0 1 0,0 0 0,0 0 0,0 0 0,1 0 0,-1 0 0,1 0 0,-1 1 0,1-1 0,0 0 0,0 1 0,1 0 0,-1-1 0,0 1 0,5-3 0,-4 3 0,0 1 0,0 0 0,0-1 0,0 1 0,0 0 0,0 1 0,0-1 0,0 1 0,1-1 0,-1 1 0,0 0 0,0 0 0,1 0 0,-1 1 0,0-1 0,4 2 0,9 3 0,0 0 0,0 1 0,-1 1 0,0 0 0,0 2 0,13 9 0,3 4-50,-1 1-1,-1 1 0,-1 1 1,-2 2-1,0 1 1,-2 1-1,-1 1 0,20 35 1,-19-24-15,-2 0 0,-2 2 0,-2 1 0,-1 0 0,-3 1 0,10 50-1,-15-42 66,-1 0 0,-1 98 0,-7-114 0,-3-1 0,-1-1 0,-1 1 0,-3-1 0,-12 41 0,16-66 0,1 1 0,-1-2 0,-1 1 0,0 0 0,0-1 0,-7 9 0,11-17 0,0 0 0,0 0 0,1 0 0,-1 0 0,0 0 0,0 0 0,-1-1 0,1 1 0,0 0 0,0 0 0,0-1 0,-2 1 0,2-1 0,1 0 0,-1 0 0,0 0 0,1 0 0,-1 0 0,1 0 0,-1 0 0,0 0 0,1-1 0,-1 1 0,1 0 0,-1 0 0,1-1 0,-1 1 0,1 0 0,-1-1 0,1 1 0,-1-1 0,1 1 0,-1 0 0,1-1 0,0 1 0,-1-1 0,1 1 0,0-1 0,-1 1 0,1-1 0,0 0 0,0 1 0,-1-1 0,-1-5 36,0 0 0,0 0 0,0 0 0,1 1 0,-2-13 0,0-38 398,3 41-325,10-268-707,17-3-229,10-17 800,5-42-6,-38 299 33,-4 46 26,0 0 0,0 0 0,0 0-1,0 0 1,0 0 0,0 0-1,0 0 1,0 0 0,0 0 0,0 0-1,1 0 1,-1 0 0,0 0 0,0 0-1,0 0 1,0 0 0,0 0-1,0 0 1,0 0 0,0 0 0,0 0-1,0 0 1,1 0 0,-1 0 0,0 0-1,0 0 1,0 0 0,0 0 0,0 0-1,0 0 1,0 0 0,0 0-1,0 0 1,0 0 0,0 0 0,0 0-1,0 0 1,1 0 0,-1 0 0,0 0-1,0-1 1,0 1 0,0 0 0,0 0-1,0 0 1,0 0 0,6 13 385,-3-5-449,36 65 36,71 104-1,-71-119-185,399 625-1046,-379-587 620,79 181 0,-121-232-4868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5:19.9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8 747 24575,'-6'-46'0,"5"30"0,0 0 0,1 0 0,1 0 0,0 0 0,7-27 0,-7 37 0,1 0 0,1 0 0,-1 0 0,1 0 0,0 1 0,0-1 0,0 1 0,1-1 0,0 1 0,0 0 0,0 1 0,1-1 0,-1 1 0,1 0 0,0 0 0,1 0 0,5-3 0,-7 5 0,0 0 0,-1 0 0,1 1 0,0-1 0,7 0 0,-10 1 0,0 1 0,-1 0 0,1 0 0,0 0 0,0 0 0,0 0 0,0 0 0,-1 0 0,1 0 0,0 0 0,0 1 0,0-1 0,0 0 0,-1 0 0,1 1 0,0-1 0,0 0 0,-1 1 0,1-1 0,0 1 0,-1-1 0,1 1 0,0 0 0,-1-1 0,1 1 0,-1-1 0,1 1 0,-1 0 0,1 0 0,-1-1 0,1 1 0,-1 0 0,1 1 0,0 6 0,0-1 0,0 0 0,0 1 0,-1-1 0,0 1 0,-1-1 0,-2 14 0,1 0 0,-3 15 0,3-20 0,0 0 0,1 1 0,0 0 0,4 29 0,-3-44 0,0-1 0,1 1 0,-1 0 0,1 0 0,-1-1 0,1 1 0,0-1 0,-1 1 0,1 0 0,0-1 0,0 1 0,0-1 0,0 0 0,1 1 0,1 1 0,-2-2 0,0-1 0,1 1 0,-1 0 0,0-1 0,1 1 0,-1-1 0,0 1 0,1-1 0,-1 0 0,1 0 0,-1 0 0,0 0 0,1 0 0,-1 0 0,3 0 0,2-1 0,-1-1 0,0 0 0,0 0 0,0 0 0,0 0 0,0-1 0,0 0 0,-1 0 0,6-4 0,6-7 0,0-1 0,-1-1 0,-1 0 0,0 0 0,20-34 0,-11 9 0,30-69 0,-29 49 0,21-78 0,-36 101 0,-1 1 0,-2-1 0,2-59 0,-8 90 0,0 3 0,0 0 0,0 0 0,0 0 0,0 0 0,-1 0 0,0 0 0,-1-5 0,2 9 0,0 0 0,0 0 0,0 0 0,0 0 0,0 0 0,0 0 0,0 0 0,0 0 0,0 0 0,0 0 0,-1 0 0,1 1 0,0-1 0,0 0 0,0 0 0,0 0 0,0 0 0,0 0 0,0 0 0,0 0 0,0 0 0,0 0 0,0 0 0,0-1 0,0 1 0,0 0 0,0 0 0,0 0 0,0 0 0,0 0 0,0 0 0,-1 0 0,1 0 0,0 0 0,0 0 0,0 0 0,0 0 0,0 0 0,0 0 0,0 0 0,0 0 0,0 0 0,0 0 0,0 0 0,0 0 0,0 0 0,0 0 0,0 0 0,0 0 0,0 0 0,0 0 0,0-1 0,0 1 0,0 0 0,0 0 0,0 0 0,0 0 0,2 6 0,1-1 0,1 0 0,1 0 0,-1 0 0,1-1 0,-1 1 0,7 3 0,-6-4 0,22 16 15,0 0 0,1-3 0,1 0 0,0-1 0,1-2 0,1-1 0,49 13 0,-45-17-227,1-2 0,0-2 0,0 0-1,0-3 1,1-1 0,61-7 0,-26-4-6614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5:20.6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13 306 24575,'-3'-3'0,"-3"-4"0,5 3 0,0 1 0,0-1 0,1 0 0,0 1 0,-1-1 0,1 0 0,0 0 0,1 1 0,-1-1 0,1 0 0,0 1 0,2-8 0,2-4 0,13-23 0,-8 17 0,2 1 0,1 0 0,18-23 0,-24 35 0,0 0 0,1 0 0,0 1 0,0 0 0,0 0 0,1 1 0,0 0 0,0 1 0,15-7 0,-18 10 0,-1 0 0,1 1 0,-1-1 0,1 1 0,0 1 0,0-1 0,0 1 0,-1 0 0,1 0 0,0 1 0,7 1 0,-5 0 0,0 0 0,1 1 0,-1 0 0,0 1 0,-1 0 0,15 9 0,-7-2 0,0 2 0,0 0 0,-1 0 0,-1 2 0,0-1 0,11 18 0,-9-9 0,-1 1 0,14 31 0,17 53 0,6 14 0,-40-101 0,1 1 0,0-1 0,23 27 0,-23-35 0,-6-7 0,0 1 0,7 11 0,-12-17 0,0 1 0,0-1 0,0 1 0,0 0 0,-1-1 0,1 1 0,0 0 0,-1 0 0,0-1 0,1 1 0,-1 0 0,0 0 0,0 0 0,0 0 0,0-1 0,0 1 0,-1 3 0,-2 1 0,1 0 0,-1 0 0,-1 0 0,1-1 0,-1 0 0,0 1 0,-9 7 0,6-5 0,-52 58 40,-3-3 0,-73 57 0,83-80-411,-1-3-1,-1-1 1,-89 42 0,97-58-6455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5:21.0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4075 24575,'1'1'0,"0"-1"0,0 0 0,0 1 0,0-1 0,1 0 0,-1 0 0,0 0 0,0 0 0,0 0 0,0 0 0,0 0 0,1-1 0,-1 1 0,0 0 0,0-1 0,0 1 0,0-1 0,1 0 0,3-1 0,13-4 0,0-2 0,21-11 0,39-30 0,-72 45 0,154-108-831,53-57-2493,49-56 1874,37-49-1025,26-39 1206,351-371-1402,-8-13-86,-361 376 2323,-33 38 364,-29 36-214,-34 40 368,-40 41 535,-41 43-41,-122 116-441,130-121 2507,-105 99 668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5:21.9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129 0 24575,'0'0'0,"0"5"0,-2 9 0,-3 15 0,-6 29 0,-6 29 0,-6 24 0,-12 48 0,-1-2-8191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5:14.8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24575,'0'0'0,"4"0"0,9 1 0,20 3 0,18 2 0,16 0 0,19-1 0,19-2 0,3-1 0,-17 0-8191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5:15.2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68 24575,'0'0'0,"8"-1"0,17-3 0,28-2 0,38-2 0,30 0 0,29-3-1880,59-4 1880,-5 1-6311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47:16.9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0 274 24575,'0'0'0,"0"0"0,0 0 0,6 0 0,19-2 0,34-6 0,38-13 0,54-27 0,74-45-3313,0-8-1565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5:16.3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223 1 24575,'0'0'0,"-1"0"0,0 0 0,0 1 0,1-1 0,-1 0 0,0 0 0,1 1 0,-1-1 0,0 1 0,1-1 0,-1 0 0,0 1 0,1-1 0,-1 1 0,1-1 0,-1 1 0,1 0 0,-1-1 0,1 1 0,-1 0 0,-8 17 0,8-15 0,-49 137 0,12 5 0,8-31 0,24-94 0,-41 164 0,37-136 0,-8 92 0,17-114 0,1 0 0,2 0 0,0 0 0,2 0 0,7 29 0,-6-37 0,2 1 0,0-1 0,0 0 0,2-1 0,0 0 0,2 0 0,21 28 0,-16-27 0,0-1 0,2 0 0,0-1 0,0-1 0,27 16 0,-18-15 0,1-1 0,0-1 0,47 15 0,-51-22 15,0 0 0,1-2 0,0-1 0,0-1 0,1-2 0,-1 0 0,43-4 0,-26-3-386,0-2-1,-1-1 1,68-25 0,-34 5-6455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5:16.8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24575,'180'36'0,"208"0"0,-295-35-1286,93-11-1,-24-6-4331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5:17.1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17 24575,'0'0'0,"3"0"0,6 3 0,11 3 0,15 0 0,27-4 0,34-9 0,13-6 0,-12-1-8191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5:26.0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24575,'26'25'0,"-8"-8"0,27 32 0,-41-42 0,1 0 0,-1-1 0,0 1 0,0 1 0,-1-1 0,1 0 0,-2 1 0,1 0 0,1 10 0,-2-2 0,-1 0 0,0 0 0,-1 0 0,-1 0 0,-4 25 0,-24 78 0,0 0 0,29-115 0,-1-1 0,0 1 0,1 0 0,0-1 0,0 1 0,0 0 0,0 0 0,1-1 0,0 1 0,-1-1 0,1 1 0,1 0 0,-1-1 0,0 0 0,1 1 0,0-1 0,-1 0 0,1 0 0,1 0 0,-1 0 0,0 0 0,1 0 0,-1 0 0,1-1 0,5 4 0,2 1-227,0-1-1,1 0 1,0-1-1,0 0 1,13 4-1,14 1-6598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5:26.3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24575,'0'0'0,"0"0"0,6 7 0,16 11 0,24 18 0,17 14 0,-3-3-8191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5:29.4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14 272 24575,'-1'0'0,"1"1"0,-1-1 0,0 1 0,1-1 0,-1 1 0,1-1 0,-1 1 0,1-1 0,-1 1 0,1-1 0,-1 1 0,1 0 0,0-1 0,-1 1 0,1 0 0,0 0 0,0-1 0,-1 1 0,1 0 0,0 0 0,0-1 0,0 1 0,0 1 0,0-2 0,-2 11 0,1 0 0,0 1 0,0-1 0,1 1 0,3 18 0,14 58 0,-9-56 0,2 0 0,1-1 0,2 0 0,1-1 0,1-1 0,32 49 0,-34-61 0,1 0 0,1-1 0,0 0 0,28 21 0,-30-27 0,1-1 0,0 0 0,1-1 0,0-1 0,0 0 0,26 8 0,-31-13 0,0 1 0,0-2 0,0 1 0,0-2 0,0 1 0,0-1 0,0-1 0,0 0 0,13-2 0,-5-2 0,0 0 0,-1-2 0,0 1 0,21-13 0,202-132 0,-40 22 0,-163 109 0,1 1 0,0 1 0,64-19 0,-83 32 0,1 0 0,0 1 0,0 2 0,0 0 0,0 0 0,1 2 0,-1 1 0,0 0 0,0 2 0,37 9 0,-20-1 0,-1 2 0,0 2 0,-2 1 0,1 2 0,-2 1 0,45 34 0,-33-17 0,-2 1 0,-1 3 0,61 73 0,-97-105 0,-4-5 0,1 1 0,-1-1 0,1 0 0,0-1 0,4 5 0,-6-6 0,0-1 0,0 1 0,0-1 0,0 0 0,0 1 0,0-1 0,0 0 0,0 1 0,0-1 0,0 0 0,0 0 0,0 0 0,0 0 0,0 0 0,0 0 0,0 0 0,-1 0 0,1-1 0,0 1 0,0 0 0,0 0 0,0-1 0,0 1 0,0-1 0,0 1 0,1-2 0,11-7 0,-2 0 0,1-1 0,-1-1 0,14-17 0,-11 14 0,123-149 0,32-32 0,-158 183 0,0 1 0,2 0 0,-1 1 0,1 0 0,19-10 0,-22 16 0,-1-1 0,1 1 0,0 0 0,0 1 0,0 1 0,1-1 0,-1 2 0,1-1 0,11 1 0,-5 1 0,0 1 0,0 1 0,0 1 0,0 0 0,29 10 0,79 40 0,-120-50 0,123 58-176,50 22-344,4-12 215,-112-50 305,0-3 0,1-3 0,103 9 0,-125-21 0,1-2 0,0-3 0,0-1 0,-1-3 0,91-21 0,-106 16-17,0-1-1,0-1 0,-1-2 0,51-31 0,-61 31 6,0-1-1,-1-1 0,-1-1 1,0-1-1,-2-1 0,28-35 1,-36 38 115,-1 1 1,0-1 0,-1-1-1,-1 0 1,-1 0 0,-1 0-1,8-34 1,-9 23-338,-1 0-1,-2-1 1,0 1 0,-4-41-1,-4 14-6435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5:48.5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5921 5014 24575,'-1'0'0,"1"1"0,-1-1 0,1 0 0,-1 0 0,1 1 0,0-1 0,-1 0 0,1 1 0,-1-1 0,1 0 0,0 1 0,0-1 0,-1 1 0,1-1 0,0 0 0,-1 1 0,1-1 0,0 1 0,0-1 0,0 1 0,0-1 0,-1 1 0,1-1 0,0 1 0,0-1 0,0 1 0,0 0 0,-1 16 0,1-16 0,0 11 0,0-8 0,0 0 0,0 0 0,0 0 0,-1 5 0,0-8 0,1 1 0,0-1 0,-1 0 0,0 0 0,1 1 0,-1-1 0,0 0 0,1 0 0,-1 0 0,0 1 0,0-1 0,0 0 0,0 0 0,0-1 0,0 1 0,-2 1 0,-13 7 0,0 0 0,-29 10 0,21-10 0,-20 8 0,-1-3 0,-88 17 0,-99-2 0,-262-2-685,-4-24-992,-525-46 1402,396-54-331,16-68-520,367 81 1011,5-10-1,-357-195 1,478 222-179,-182-137 0,251 164 196,1-2 0,2-2 1,2-2-1,2-2 0,-65-98 0,72 86 62,2-1 1,3-1-1,-40-124 1,46 104-69,5 0 0,-17-151 0,28 124-52,12-190 0,51-102 15,-37 316 77,5 0 0,3 2 0,3 1 1,4 2-1,4 0 0,3 3 0,3 1 1,4 3-1,3 1 0,67-74 0,-36 60 34,4 3-1,3 4 1,108-74 0,-54 56-294,234-117 1,331-99 187,-497 239 141,321-70 1,-309 103-6,283-15 0,229 51 0,-385 29 0,-2 14 0,655 161 0,-319-9 0,-272-61-455,661 305 1,-482-124 459,-441-218-2,244 199 0,-322-227 123,-2 4 0,-3 2-1,-4 3 1,-3 2 0,-3 4-1,47 87 1,-30-36-126,-6 4 0,65 185 0,-105-233 0,27 140 0,-44-158 0,-2 1 0,-2 113 0,-9-140 114,-1 1 0,-1-1 0,-3 0 0,-2-1 0,-1 0 0,-2 0 0,-25 52 0,17-51 16,-2-1 0,-1-1 0,-3-1 0,-1-1 1,-1-1-1,-51 47 0,21-31 14,-1-3 1,-3-3 0,-106 62-1,43-42 133,-145 56-1,-119 15-339,266-104-69,-162 23-1,39-28-1045,7-10-51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5:51.9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24575,'1'6'0,"0"1"0,0-1 0,0 0 0,1 0 0,0 0 0,0 0 0,1 0 0,-1 0 0,1-1 0,6 9 0,-2-2 0,5 9 0,1-1 0,0-1 0,2 0 0,0 0 0,22 19 0,-27-28 0,1-2 0,0 1 0,0-1 0,1-1 0,0 0 0,1-1 0,-1 0 0,1-1 0,0-1 0,23 6 0,-10-6-7,1-1 0,0-1 0,0-2-1,0-1 1,44-6 0,134-37-850,51-29-29,144-34-375,-290 84 1122,2 4 1,0 6-1,116 1 1,-155 13 46,0 3 0,-1 3-1,0 4 1,-1 2 0,124 41-1,-128-28 89,-1 3 0,73 43-1,112 88 170,-230-145-39,6 4 612,38 20 0,-56-34-495,0-1 0,1 0-1,-1-1 1,1 0 0,0 0-1,0-1 1,0 0 0,16 0-1,8-3-175,0-2-1,60-13 0,-55 9-48,427-59-964,-313 56 899,1 8 0,-1 6-1,190 29 1,37 43 47,-144-25 0,-172-40-30,86 6-1,-116-16 19,1-1-1,-1-2 1,0-1 0,42-10-1,-46 6 13,39-15 0,-56 17 0,-1 0 0,0-1 0,0-1 0,0 0 0,16-13 0,-24 17 52,0-1-1,-1 0 0,1 1 0,-1-1 0,0-1 0,0 1 0,0 0 1,-1-1-1,1 0 0,-1 1 0,0-1 0,2-9 0,-2 5-229,-1 0 0,0 0 0,0-1 0,-1 1 0,-1-19 0,-7-24-6352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5:53.7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24575,'1'15'0,"1"0"0,0 0 0,6 19 0,-2-8 0,37 255 89,-19 0-843,-19-218 54,0 3-6126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5:54.1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24575,'0'0'0,"0"2"0,2 5 0,3 11 0,4 15 0,8 19 0,4 27 0,5 25 0,3 17 0,2 6-997,-1-13 997,-6-26-7194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48:24.8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24575,'3'4'0,"19"44"0,-13-26 0,29 68 0,148 419-2462,-41 19 2447,-134-473 25,21 79-11,-31-130 11,-1-1 56,1-1 0,0 1 0,0-1-1,0 1 1,0-1 0,0 1 0,0-1-1,3 3 1,-4-4-28,1 0 0,0-1 0,0 1 0,0-1 0,0 1 1,0-1-1,0 1 0,0-1 0,0 0 0,0 1 0,0-1 0,0 0 0,0 0 0,0 0 0,1 0 1,-1 0-1,0 0 0,0 0 0,0 0 0,0-1 0,0 1 0,0 0 0,0 0 0,1-1 0,108-40 808,-46 15-778,107-30-68,-144 50 0,0 0 0,1 2 0,0 1 0,40 1 0,-56 2 0,-1 1 0,0 0 0,0 1 0,1 1 0,-1 0 0,-1 0 0,1 1 0,16 7 0,-24-9 0,1 1 0,0-1 0,-1 1 0,1-1 0,-1 1 0,0 0 0,0 0 0,0 0 0,0 1 0,0-1 0,-1 1 0,1-1 0,-1 1 0,0 0 0,0 0 0,-1 0 0,1 0 0,-1 0 0,0 0 0,0 1 0,0-1 0,-1 0 0,1 0 0,-1 1 0,0 4 0,-1 0 0,0-1 0,-1 0 0,0 0 0,0 1 0,-1-1 0,0 0 0,-5 10 0,-2 0 0,-1-1 0,-15 19 0,-10 8-249,-3-1-1,-2-3 1,-1-1-1,-92 64 0,97-78 368,-45 22 0,63-38-413,0 0 0,0-2 0,-1 0 0,-31 6 0,7-9-5409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5:54.5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1 370 24575,'4'-8'0,"14"-18"0,1 1 0,1 1 0,45-41 0,-59 59 0,30-27 0,72-54 0,-89 74 0,1 1 0,1 0 0,0 2 0,1 1 0,-1 0 0,25-6 0,-23 10-34,1 1 0,-1 1 0,1 1 0,0 0-1,39 4 1,-31 2-11,0 1-1,0 1 1,51 18 0,-33-4-267,-2 1 1,0 3 0,-1 1 0,79 59-1,-39-16-5936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5:54.9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233 0 24575,'-4'1'0,"0"-1"0,-1 1 0,1-1 0,0 1 0,0 1 0,0-1 0,0 0 0,-4 4 0,-30 17 0,22-12 0,1 2 0,0-1 0,1 2 0,0 0 0,1 0 0,1 1 0,-19 28 0,28-36 0,-1 0 0,1 1 0,1 0 0,-1-1 0,1 1 0,0 0 0,1 0 0,-1 1 0,2-1 0,-1 0 0,1 0 0,0 0 0,0 1 0,1-1 0,3 13 0,0-3 0,1-1 0,1 0 0,0 0 0,2 0 0,15 25 0,-5-14-45,1 0-1,2-2 1,0-1 0,2 0-1,39 32 1,-10-16-1001,98 57 0,-59-47-4781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5:55.2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24575,'0'7'0,"1"1"0,0-1 0,1 0 0,-1 0 0,1 0 0,1-1 0,3 9 0,-1-3 0,100 220-158,-43-104-508,143 372-632,-16-36 925,-144-369-772,-8-22-3406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5:55.7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414 487 24575,'-1'-8'0,"-2"-22"0,-1 0 0,-2 1 0,-1 0 0,-1 0 0,-1 0 0,-20-40 0,19 49 0,-1-1 0,-1 2 0,-1 0 0,-1 0 0,0 1 0,-1 1 0,-1 0 0,-1 1 0,-19-14 0,29 25 0,0 0 0,0 1 0,0 0 0,0 0 0,-1 1 0,0 0 0,-13-4 0,18 6 0,0 1 0,1-1 0,-1 1 0,0 0 0,0 0 0,0 0 0,0 0 0,0 1 0,0-1 0,0 1 0,0 0 0,1-1 0,-1 1 0,0 1 0,0-1 0,1 0 0,-1 1 0,1-1 0,-1 1 0,1 0 0,0-1 0,0 1 0,0 0 0,-4 5 0,0 2 0,0 1 0,1-1 0,0 1 0,0 0 0,1 0 0,0 1 0,1-1 0,1 1 0,-1 0 0,2 0 0,-1 0 0,1 0 0,1 0 0,0 0 0,1 0 0,0 0 0,1 0 0,4 18 0,-3-22 0,0 0 0,0-1 0,1 1 0,-1 0 0,2-1 0,-1 0 0,1 0 0,-1 0 0,2-1 0,-1 1 0,1-1 0,-1-1 0,1 1 0,13 7 0,-13-9 0,0 0 0,1-1 0,-1 1 0,0-1 0,1-1 0,-1 1 0,1-1 0,0 0 0,-1 0 0,1-1 0,0 0 0,0 0 0,-1-1 0,1 0 0,0 0 0,12-4 0,-8 0 0,1 0 0,-1-1 0,0 0 0,0-1 0,12-10 0,-22 16 0,1 0 0,-1 0 0,1 0 0,-1 0 0,1 1 0,0-1 0,-1 0 0,1 1 0,0-1 0,-1 1 0,1-1 0,0 1 0,0 0 0,-1 0 0,1 0 0,0 0 0,0 0 0,0 0 0,-1 1 0,1-1 0,2 1 0,2 2 0,0 0 0,-1-1 0,0 2 0,0-1 0,5 5 0,2 0 0,40 29-455,2-2 0,103 49 0,-111-65-6371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5:56.1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628 1 24575,'-6'0'0,"-1"1"0,0 0 0,1 0 0,0 1 0,-1 0 0,-9 4 0,2-1 0,-98 42 0,88-35 0,1 0 0,-37 29 0,48-32 0,1 1 0,0 0 0,0 1 0,1 0 0,1 0 0,-10 15 0,13-16 0,1 0 0,0 0 0,1 0 0,0 0 0,0 1 0,1 0 0,1-1 0,-1 1 0,1 14 0,1-14 0,1 0 0,0 1 0,1-1 0,0 0 0,1 0 0,1 1 0,4 13 0,-1-9 0,0-1 0,2 0 0,-1-1 0,15 20 0,7 4 0,2-2 0,54 49 0,-62-62 0,-22-22 0,11 10 0,-1 0 0,17 23 0,-26-30 0,1 0 0,-1-1 0,0 1 0,0 0 0,-1 0 0,1 0 0,-1 0 0,0 1 0,0-1 0,0 0 0,0 0 0,-1 1 0,0-1 0,0 0 0,0 5 0,-2-2 0,1-1 0,-1 1 0,0-1 0,-1 0 0,0 0 0,0 0 0,0 0 0,0-1 0,-1 1 0,0-1 0,0 0 0,-6 6 0,-5 3 0,0 0 0,-29 19 0,2-6 40,0-2 0,-59 25 0,-96 28-1525,177-70-5341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5:56.5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133 1 24575,'-1'-1'0,"-1"1"0,0 0 0,0 1 0,0-1 0,1 0 0,-1 0 0,0 1 0,0-1 0,0 1 0,1-1 0,-1 1 0,0 0 0,-1 1 0,0-1 0,-2 1 0,1 1 0,0-1 0,-1 1 0,1 0 0,0 0 0,0 0 0,1 0 0,-1 0 0,1 1 0,-1 0 0,1 0 0,-5 8 0,5-6 0,0 1 0,1-1 0,-1 1 0,1-1 0,1 1 0,-1 0 0,1-1 0,0 12 0,1-1 0,1-1 0,0 1 0,2-1 0,0 0 0,0 0 0,2 0 0,7 19 0,14 21 0,1-2 0,39 55 0,38 77 0,-99-173 0,1 0 0,-2 0 0,0 0 0,0 1 0,-2-1 0,1 1 0,-1 17 0,-2-23 0,0 1 0,-1-1 0,0 1 0,0-1 0,-1 0 0,0 0 0,-1 1 0,1-1 0,-2-1 0,1 1 0,-1 0 0,-9 12 0,5-9 14,-1-1-1,0 1 0,-1-2 0,0 0 1,-1 0-1,1 0 0,-2-2 1,-18 11-1,15-10-225,0-1 0,-1-1 0,0 0-1,0-1 1,-1-1 0,-24 3 0,11-5-6614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5:56.8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 0 24575,'0'0'0,"-1"0"0,-1 0 0,0 0 0,0 0 0,1 2 0,2 5 0,4 11 0,5 16 0,6 18 0,2 18 0,3 22 0,3 15 0,2 5-585,2-1 585,6-10 0,2-20 0,-4-23-7606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5:57.2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197 1 24575,'-1'0'0,"-1"1"0,0-1 0,1 1 0,-1 0 0,0 0 0,1 0 0,-1 0 0,1 0 0,0 0 0,-1 0 0,1 0 0,0 0 0,-2 3 0,-1 0 0,-12 13 0,0 0 0,2 1 0,0 0 0,1 1 0,1 1 0,-15 33 0,15-25 0,2 0 0,0 1 0,2 0 0,-7 46 0,14-63 0,-1 0 0,2 0 0,0 0 0,0 0 0,4 20 0,-3-26 0,1 0 0,0 1 0,0-1 0,0 0 0,1 0 0,0 0 0,0-1 0,1 1 0,-1-1 0,1 0 0,9 10 0,-4-7 14,1-1-1,-1 1 0,1-2 0,1 1 1,-1-1-1,1-1 0,19 7 1,-2-3-750,56 11 0,-10-8-6090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5:57.6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348 1095 24575,'-1'0'0,"-1"0"0,1 0 0,0 0 0,0 0 0,-1 1 0,1-1 0,0 0 0,0 1 0,0-1 0,-2 2 0,-1 0 0,-123 39 0,26-9 0,90-29 0,1 1 0,0 0 0,0 1 0,0 0 0,-15 11 0,23-15 0,0 1 0,0-1 0,0 1 0,1 0 0,-1-1 0,1 1 0,-1 0 0,1 0 0,-1 0 0,1 1 0,0-1 0,0 0 0,0 0 0,0 1 0,1-1 0,-1 0 0,1 1 0,-1-1 0,1 1 0,0-1 0,0 1 0,0-1 0,0 1 0,0-1 0,1 1 0,-1-1 0,1 0 0,-1 1 0,1-1 0,0 0 0,1 4 0,2 0 0,0 1 0,0-1 0,0 0 0,1 0 0,0 0 0,0-1 0,0 1 0,1-1 0,0-1 0,0 1 0,0-1 0,13 7 0,-13-8 0,0 0 0,1 0 0,-1-1 0,1 1 0,-1-2 0,1 1 0,0-1 0,0 0 0,0 0 0,0-1 0,0 0 0,0 0 0,-1-1 0,10-1 0,-13 1 0,0 1 0,0-1 0,-1 0 0,1 0 0,0 0 0,-1-1 0,1 1 0,-1-1 0,1 0 0,-1 1 0,1-1 0,-1 0 0,0 0 0,0 0 0,0-1 0,0 1 0,-1 0 0,1-1 0,-1 1 0,1-1 0,-1 0 0,0 1 0,0-1 0,1-5 0,-1 7 0,-1 1 0,0 0 0,0 0 0,0-1 0,0 1 0,0 0 0,0 0 0,0 0 0,0-1 0,0 1 0,1 0 0,-1 0 0,0 0 0,0-1 0,0 1 0,0 0 0,1 0 0,-1 0 0,0 0 0,0-1 0,1 1 0,-1 0 0,0 0 0,0 0 0,0 0 0,1 0 0,9 0 0,-9 0 0,26 3 0,41 12 0,-14-3 0,7-1 0,1-2 0,70 0 0,-104-8 0,1-2 0,-1-1 0,0-2 0,-1 0 0,1-2 0,-1-1 0,32-12 0,-45 12 2,0 1-1,0-2 0,-1 0 0,-1 0 1,1-2-1,-1 1 0,-1-1 1,0-1-1,0 0 0,-1-1 1,-1 0-1,9-14 0,-6 6-27,-1 0-1,-1 0 0,-1-2 1,-1 1-1,-1-1 0,-1 0 1,5-33-1,-6 17-37,-2-1 0,-2 1 0,-1-1 1,-2 1-1,-2-1 0,-1 1 0,-2 0 0,-2 1 0,-17-49 1,7 36 13,-3 0 1,-1 2 0,-3 0 0,-1 2 0,-3 1 0,-39-45 0,-24-12 17,79 89 25,-1 1 1,0 0-1,-1 1 1,-33-17-1,45 26 7,1 0 0,0 1 0,-1-1 0,1 1 0,-1 0 0,1 0 0,-1 0 0,1 1 0,-1-1 0,0 1 0,1 0 0,-1 0 0,-6 1 0,9-1 0,0 1 0,-1-1 0,1 1 0,0-1 0,0 1 0,0 0 0,0 0 0,-1-1 0,1 1 0,0 0 0,1 0 0,-1 0 0,0 0 0,0 0 0,-1 2 0,1 0 0,-1 0 0,1-1 0,0 1 0,1 0 0,-1-1 0,1 1 0,-1 0 0,1 0 0,0 5 0,0 5 0,1 1 0,1-1 0,6 23 0,30 81 0,27 38-209,48 87-241,109 260-148,-165-348-351,-16-34-3793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5:58.4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422 1240 24575,'0'0'0,"-2"-2"0,-24-18 3,2 0-1,0-2 0,1-1 0,2-1 1,0 0-1,-27-44 0,17 17-280,2-1-1,-35-89 1,38 71 209,4 0 1,-16-78 0,29 104 76,3-2 0,1 1 0,3-1 1,4-70-1,0 99-8,0 0 0,1-1 0,0 1 0,2 1 0,10-29 0,-12 39 0,0 0 0,1 1 0,-1-1 0,1 1 0,0 0 0,0-1 0,9-6 0,-9 9 0,-1 0 0,1 0 0,0 1 0,1-1 0,-1 1 0,0 0 0,1 1 0,-1-1 0,1 1 0,-1-1 0,9 0 0,-6 2 0,0-1 0,0 1 0,0 1 0,0-1 0,0 1 0,0 0 0,-1 1 0,8 2 0,-1 1 0,0 0 0,-1 1 0,16 10 0,5 5-28,-1 2 0,-1 1 0,27 29-1,78 94-179,-66-60 174,72 119 0,40 106 17,-159-269-5,7 13-18,62 88 0,-81-134 264,-11-9-215,0-1 1,0 0 0,0 0 0,0 0-1,0 0 1,0 0 0,0 0-1,0 0 1,1 0 0,-1 0-1,0 0 1,0 0 0,0 0 0,0 0-1,0 0 1,0 0 0,0 0-1,1 0 1,-1 0 0,0 0-1,0 0 1,0 0 0,0 0 0,0 0-1,0 0 1,0 0 0,0 0-1,1 0 1,-1-1 0,0 1 0,0 0-1,0 0 1,0 0 0,0 0-1,0 0 1,0 0 0,0 0-1,0 0 1,0 0 0,0-1 0,0 1-1,1 0 1,-1 0 0,0 0-1,0 0 1,0 0 0,0 0-1,0 0 1,0 0 0,0-1 0,0-3 140,0-1 0,-1 0 0,1 1 0,-2-6 0,-28-145-126,0 8-26,23 99 2,-2-53 0,9 98 0,0-1 0,0-1 0,0 1 0,0 0 0,2-8 0,-2 11 0,0 1 0,1-1 0,-1 0 0,0 0 0,1 1 0,-1-1 0,0 0 0,1 0 0,-1 1 0,1-1 0,-1 0 0,1 1 0,-1-1 0,1 1 0,-1-1 0,1 1 0,0-1 0,-1 1 0,1-1 0,0 1 0,-1-1 0,1 1 0,0 0 0,0-1 0,-1 1 0,1 0 0,0 0 0,0 0 0,0 0 0,-1-1 0,2 1 0,2 1 0,-1-1 0,0 1 0,0-1 0,0 1 0,0 0 0,0 0 0,0 0 0,-1 1 0,6 2 0,26 20 0,-6 1 4,-1 1-1,0 1 1,-2 1-1,34 51 0,70 137-604,-75-113 455,69 116-1073,-93-176-5023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48:25.2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212 0 24575,'0'6'0,"1"31"0,2 0 0,2 0 0,18 70 0,-21-99 0,10 29 0,-11-34 0,1 0 0,-1 1 0,1-1 0,0 0 0,0-1 0,0 1 0,0 0 0,4 4 0,-5-7 0,-1 0 0,1 1 0,-1-1 0,1 1 0,-1-1 0,0 0 0,1 0 0,-1 1 0,1-1 0,-1 0 0,1 0 0,-1 1 0,1-1 0,0 0 0,-1 0 0,1 0 0,-1 0 0,1 0 0,-1 0 0,1 0 0,-1 0 0,1 0 0,0 0 0,-1 0 0,1 0 0,-1-1 0,1 1 0,-1 0 0,1 0 0,-1 0 0,1-1 0,-1 1 0,1 0 0,-1-1 0,1 1 0,-1 0 0,0-1 0,1 1 0,-1-1 0,1 0 0,0 0 0,0-1 0,1 0 0,-1 0 0,0 0 0,-1 0 0,1 0 0,0-1 0,-1 1 0,1-3 0,0-3 0,-1 0 0,0 0 0,0 0 0,-1 0 0,0 0 0,0 0 0,-1 0 0,0 0 0,-1 1 0,0-1 0,-7-13 0,4 9 0,0 1 0,-1 0 0,-1 1 0,0-1 0,0 1 0,-18-15 0,16 17-85,0 0 0,-1 1-1,0 1 1,0 0 0,0 0-1,-1 1 1,1 1 0,-1 0-1,-1 0 1,1 1 0,0 1-1,-1 0 1,1 0 0,-1 2-1,-13 0 1,9 2-6741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5:58.8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0 325 24575,'0'0'0,"5"1"0,32 6 0,17 1 0,-48-7 0,0-1 0,0 0 0,0 0 0,0-1 0,0 1 0,-1-1 0,8-3 0,-10 3 0,0 0 0,-1 0 0,1-1 0,0 1 0,-1-1 0,1 0 0,-1 0 0,0 0 0,0 0 0,1 0 0,-1-1 0,0 1 0,-1 0 0,1-1 0,0 0 0,-1 1 0,0-1 0,1 0 0,-1 0 0,0 0 0,0 0 0,-1 1 0,1-1 0,0-5 0,0-2 0,-1 1 0,0-1 0,0 1 0,-1-1 0,0 1 0,-4-16 0,1 9 0,-2 0 0,1 0 0,-2 0 0,-13-22 0,15 29 0,-2-1 0,1 1 0,-1 0 0,0 1 0,-1 0 0,0 0 0,-16-12 0,22 18-195,0 1 0,0 0 0,0 0 0,0 0 0,0 0 0,-4-1 0,2 1-6631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5:59.8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669 493 24575,'-1'0'0,"0"0"0,0 0 0,-1 0 0,1-1 0,0 1 0,0 0 0,-1 0 0,1-1 0,0 1 0,-2-1 0,-6-2 0,-19-2 0,0 1 0,0 1 0,0 2 0,-1 1 0,1 1 0,0 2 0,-55 11 0,50-6 0,0 2 0,1 1 0,1 2 0,0 1 0,1 1 0,-37 25 0,52-31 0,1 1 0,1 1 0,-22 22 0,31-28 0,0-1 0,1 1 0,0-1 0,0 1 0,0 0 0,-3 9 0,5-11 0,0 0 0,0 0 0,1 0 0,-1 0 0,1 0 0,0 0 0,0 0 0,0 0 0,0 0 0,0 0 0,1 0 0,1 6 0,-1-5 0,0-1 0,1 0 0,-1 0 0,1 0 0,0 0 0,0 0 0,0 0 0,0 0 0,0 0 0,1-1 0,3 4 0,-1-2 0,0-1 0,1 1 0,-1-1 0,1 0 0,10 4 0,0-2 0,1 0 0,0-2 0,30 4 0,-27-5 0,0-1 0,0-1 0,-1-1 0,1-1 0,29-6 0,-35 5 0,-1-1 0,0-1 0,1 0 0,-2-1 0,1 0 0,-1-1 0,0 0 0,18-14 0,-18 10 0,-1 0 0,0 0 0,0-1 0,-1 0 0,-1-1 0,0 0 0,-1 0 0,0-1 0,-1 0 0,10-29 0,-10 19 0,-1 0 0,-2 0 0,0 0 0,-1-1 0,-2 1 0,-1-33 0,-3 14 0,-1 1 0,-3 0 0,-1 0 0,-2 1 0,-24-62 0,27 88 0,13 36 0,99 264-194,32 81-321,-89-251 368,71 120-1,-107-213 148,1-1 0,1-1 0,0 0 0,26 26 0,-38-44 27,0 0-1,0-1 1,0 1-1,0 0 1,0-1 0,1 1-1,-1-1 1,1 1 0,-1-1-1,4 1 1,-5-2-10,0 0 1,0 0-1,0 0 1,0 0 0,0 0-1,-1 0 1,1 0-1,0 0 1,0 0-1,0-1 1,0 1-1,0 0 1,0-1 0,0 1-1,0-1 1,-1 1-1,1-1 1,0 1-1,0-1 1,0 1-1,-1-1 1,1 0-1,0 0 1,-1 1 0,1-1-1,-1 0 1,1 0-1,-1 1 1,1-1-1,0-2 1,5-10 74,6-18 0,-8 19-96,0 1-1,1 0 1,7-11 0,-8 15 4,-1 1 0,1-1 0,-1 0 0,0 0 0,0 0 0,-1 0 0,2-10 0,-4 13 0,1-1 0,-1 1 0,0-1 0,0 1 0,0-1 0,-1 1 0,0 0 0,0-1 0,0 1 0,0-1 0,0 1 0,-1 0 0,-3-7 0,0 5 0,1-1 0,-1 1 0,0 0 0,0 0 0,-1 1 0,1-1 0,-1 1 0,-1 1 0,1-1 0,-1 1 0,-7-4 0,0 1 0,0 1 0,-1 0 0,0 2 0,-23-6 0,37 10 0,-4-2 0,0 1 0,-1 1 0,1-1 0,-1 1 0,1-1 0,-7 2 0,12-1 0,0 0 0,-1 0 0,1 0 0,0 0 0,0 0 0,-1 0 0,1 0 0,0 0 0,0 0 0,0 0 0,-1 0 0,1 0 0,0 1 0,0-1 0,-1 0 0,1 0 0,0 0 0,0 0 0,0 0 0,-1 1 0,1-1 0,0 0 0,0 0 0,0 0 0,0 1 0,0-1 0,-1 0 0,1 0 0,0 0 0,0 1 0,0-1 0,0 0 0,0 0 0,0 1 0,0-1 0,0 0 0,0 0 0,0 1 0,0-1 0,0 0 0,0 0 0,0 0 0,0 1 0,0-1 0,0 1 0,9 10 0,0-3 0,0 0 0,0-1 0,1 0 0,0 0 0,14 6 0,59 22 0,-49-24-52,0-2 0,1-1-1,0-2 1,1-1 0,-1-2 0,1-1-1,0-2 1,-1-1 0,1-2 0,0-2-1,-1-1 1,0-1 0,51-19 0,-58 15 37,0-1-1,-2-1 1,1-1 0,-2-1 0,0-1 0,-1-2 0,28-24-1,-35 25 21,0-1 0,-1-1 0,0 0 0,-2-1 0,0-1-1,-2 0 1,0-1 0,-1 0 0,10-32 0,-13 30-5,-2-1 0,0-1 0,-2 1 0,-1-1 0,-1 0 0,-1 0 0,-1 1 0,-2-1 0,-7-45 0,4 49 0,0 0 0,-2 0 0,0 0 0,-1 1 0,-2 0 0,0 1 0,-1 0 0,-1 0 0,-1 1 0,0 1 0,-20-21 0,28 34 0,0 0 0,-1 0 0,1 0 0,-1 1 0,0 0 0,-11-6 0,15 9 0,0 1 0,0-1 0,0 0 0,0 1 0,0-1 0,0 1 0,0 0 0,0-1 0,0 1 0,0 0 0,0 0 0,0 0 0,0 1 0,0-1 0,0 0 0,0 1 0,0 0 0,0-1 0,1 1 0,-1 0 0,0 0 0,0 0 0,0 0 0,1 0 0,-1 0 0,1 0 0,-3 3 0,1-1 0,1 0 0,-1 0 0,1 1 0,0-1 0,0 1 0,0 0 0,0-1 0,0 1 0,1 0 0,0 0 0,-2 7 0,2 0 0,0 0 0,0 1 0,2 18 0,2-4 0,1 0 0,9 31 0,10 18-278,3-1 0,36 71 0,30 29 111,32 8-897,7-14-4233,-131-167 5271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6:00.7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26 355 24575,'0'0'0,"13"7"0,-9-7 0,-1 0 0,1-1 0,0 0 0,0 1 0,-1-1 0,1 0 0,0 0 0,-1-1 0,1 1 0,-1-1 0,0 0 0,0 0 0,4-3 0,5-4 0,21-19 0,-25 19 0,-1 0 0,1 0 0,-1 0 0,-1-1 0,0 0 0,0-1 0,-1 1 0,0-1 0,-1 0 0,0 0 0,3-15 0,-6 19 0,0-1 0,0 1 0,-1-1 0,0 1 0,0-1 0,0 1 0,-1-1 0,-2-7 0,1 9 0,0 1 0,0-1 0,0 1 0,0 0 0,-1 0 0,0 0 0,0 0 0,0 0 0,-1 1 0,1 0 0,-8-7 0,7 8 0,0 0 0,0 0 0,0 0 0,-1 0 0,1 1 0,-1 0 0,1 0 0,-1 0 0,0 1 0,0-1 0,1 1 0,-1 0 0,0 1 0,-8-1 0,10 1 0,-1 0 0,0 0 0,0 1 0,1 0 0,-1-1 0,0 1 0,1 0 0,-1 1 0,1-1 0,-1 1 0,1-1 0,0 1 0,0 0 0,-1 0 0,1 1 0,1-1 0,-1 0 0,0 1 0,1 0 0,-3 3 0,2-2 0,0 0 0,1 1 0,0-1 0,0 1 0,0 0 0,0-1 0,1 1 0,0 0 0,0 0 0,-1 6 0,2 0 0,-1 0 0,2 0 0,2 20 0,2-7-682,11 35-1,12 18-6143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6:38.2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24575,'0'0'0,"0"3"0,3 14 0,9 26 0,12 33 0,14 35 0,7 26 0,2 15-2162,-3 9 2162,-7-6 0,-9-17 0,-7-26 0,-7-24 497,-6-24-497,-5-22 0,-2-18 0,-2-13-6526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6:38.6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1 570 24575,'0'0'0,"0"-2"0,0-3 0,3-6 0,6-6 0,9-6 0,12-7 0,9-5 0,9-3 0,4-3 0,8-6 0,8-8 0,13-12 0,9-7 0,-4 5 0,-16 14-8191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6:39.4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24575,'1'4'0,"-1"0"0,1 0 0,0-1 0,0 1 0,1 0 0,-1 0 0,1-1 0,-1 1 0,3 3 0,4 7 0,100 203 0,-69-148 0,52 69 0,-81-125 0,0 0 0,1 0 0,1-1 0,14 12 0,-24-22 0,0 0 0,1-1 0,-1 1 0,1 0 0,-1-1 0,1 0 0,0 0 0,-1 0 0,1 0 0,0 0 0,0-1 0,0 1 0,4 0 0,-5-1 0,1-1 0,-1 1 0,1-1 0,-1 1 0,0-1 0,1 0 0,-1 0 0,1 0 0,-1 0 0,0 0 0,0 0 0,0-1 0,0 1 0,0-1 0,3-2 0,2-4 0,0 1 0,0-2 0,-1 1 0,0-1 0,-1 0 0,0 0 0,0 0 0,-1-1 0,0 0 0,-1 0 0,3-15 0,0-1 0,-2-1 0,-2 0 0,1-36 0,-11-164 0,9 208 0,-1 19 0,0 0 0,0 0 0,0-1 0,0 1 0,0 0 0,0 0 0,0 0 0,1 0 0,-1 0 0,0-1 0,0 1 0,0 0 0,0 0 0,0 0 0,0 0 0,0 0 0,0 0 0,0-1 0,1 1 0,-1 0 0,0 0 0,0 0 0,0 0 0,0 0 0,0 0 0,1 0 0,-1 0 0,0 0 0,0 0 0,0 0 0,0 0 0,1 0 0,-1 0 0,0 0 0,0 0 0,0 0 0,0 0 0,1 0 0,-1 0 0,0 0 0,0 0 0,0 0 0,0 0 0,0 0 0,1 0 0,-1 0 0,0 0 0,0 0 0,0 0 0,0 0 0,0 0 0,1 1 0,-1-1 0,0 0 0,0 0 0,0 0 0,0 0 0,0 0 0,0 1 0,0-1 0,4 4 0,-1 0 0,0 1 0,0-1 0,3 6 0,65 141 19,-12 9-328,-56-152 269,129 428-1708,-50 14 1844,-74-370-251,-3 94 1,-6-140 102,-1 0 1,-2 0-1,-2-1 1,-1 0-1,-15 46 1,18-70 144,0 0 0,0 0 0,-1 0 0,0 0 1,-8 10-1,11-17-36,0 1 1,0-1 0,-1 1-1,1-1 1,-1 0 0,1 0-1,-1 0 1,-4 2 0,5-4-24,0 1 1,0 0-1,0-1 1,0 1 0,0-1-1,0 0 1,0 1-1,0-1 1,0 0 0,0 0-1,0 0 1,0-1-1,0 1 1,-3-1 0,2 0 5,1 0 1,0 0-1,-1 0 1,1 0-1,0-1 1,0 1-1,0-1 1,0 1-1,0-1 1,0 0-1,0 0 1,-2-3-1,0-1 33,0 0-1,1 0 1,0 0 0,-3-8-1,0-4-48,0 0-1,2-1 1,0 1-1,1-1 1,-1-36-1,4 7-170,8-59 0,49-199-1233,25 4 1475,-67 248-148,77-247 48,19 6-262,-106 285 267,0-4 0,1 1 0,1 1 0,14-22 0,-20 33-1,0-1 0,0 1 1,0 0-1,0 0 0,0 0 0,0 0 0,1 0 0,-1 0 0,0 0 0,1 0 0,-1 0 0,3 0 0,-3 1 16,0 0-1,0-1 1,0 1-1,0 0 1,0 1-1,1-1 1,-1 0-1,0 0 1,0 0-1,0 1 1,0-1 0,0 0-1,0 1 1,0-1-1,0 1 1,0-1-1,0 1 1,2 1-1,2 2 124,1 1-1,-1-1 1,0 1-1,0 0 1,7 11 0,20 36 351,-29-47-485,29 54-228,-3 1 0,29 85 0,25 138-449,-7 104 563,-61-273 55,-2 165 0,-14-235-1000,-1-19-4222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6:40.0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0 319 24575,'141'-49'0,"-60"24"0,-31 7 0,42-14 0,-88 31 0,-1 0 0,1 0 0,0 1 0,-1-1 0,1 1 0,6 0 0,-9 0 0,1 0 0,-1 1 0,0-1 0,1 1 0,-1-1 0,0 1 0,1-1 0,-1 1 0,0 0 0,0-1 0,0 1 0,0 0 0,0 0 0,0 0 0,0 0 0,0 0 0,0 0 0,0 0 0,0 0 0,1 3 0,1 2 0,-1 0 0,1 0 0,-1 0 0,0 0 0,-1 0 0,0 0 0,0 1 0,1 9 0,-4 54 0,1-68 0,-22 164 0,-2 13 0,25-177 0,0-1 0,0 0 0,0 0 0,0 1 0,0-1 0,0 0 0,0 1 0,0-1 0,0 0 0,1 1 0,-1-1 0,1 0 0,-1 0 0,1 0 0,-1 1 0,1-1 0,0 0 0,1 1 0,-2-1 0,1-1 0,0 1 0,0-1 0,0 1 0,0-1 0,1 0 0,-1 0 0,0 0 0,0 1 0,0-1 0,0 0 0,0 0 0,0-1 0,0 1 0,0 0 0,0 0 0,0 0 0,0-1 0,0 1 0,0 0 0,0-1 0,2 0 0,4-3 0,1 0 0,-1 0 0,0-1 0,0 1 0,-1-2 0,0 1 0,9-10 0,1-2 0,18-30 0,-7 7 0,-3-2 0,-1-1 0,-2 0 0,-2-2 0,-2 0 0,21-89 0,-25 40 0,-12 79 0,0-1 0,-1 1 0,-5-30 0,1 28 0,4 17 0,0-1 0,0 1 0,0-1 0,-1 1 0,1-1 0,0 1 0,0-1 0,0 1 0,0-1 0,-1 1 0,1-1 0,0 1 0,-1-1 0,1 1 0,0-1 0,-1 1 0,1 0 0,-1-1 0,1 1 0,0 0 0,-1-1 0,1 1 0,-1 0 0,0-1 0,0 2 0,1-1 0,0 1 0,-1 0 0,1-1 0,0 1 0,-1 0 0,1-1 0,0 1 0,-1 0 0,1 0 0,0-1 0,0 1 0,0 0 0,0-1 0,0 1 0,0 0 0,0 0 0,0 1 0,0-1 0,0 7 0,1-1 0,0 1 0,0 0 0,1-1 0,0 1 0,0-1 0,1 0 0,0 0 0,0 0 0,7 10 0,3 5 0,32 35 0,9 5-1365,-1-8-5461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6:40.5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40 24575,'1'0'0,"-1"0"0,0-1 0,0 1 0,0-1 0,0 1 0,1 0 0,-1-1 0,0 1 0,1-1 0,-1 1 0,0 0 0,1-1 0,-1 1 0,0 0 0,1 0 0,-1-1 0,0 1 0,1 0 0,-1 0 0,1-1 0,12-4 0,-9 4 0,19-6 0,1 1 0,0 1 0,1 2 0,-1 0 0,1 1 0,-1 1 0,1 2 0,34 4 0,-47-3 0,0 0 0,-1 1 0,1 0 0,-1 1 0,0 1 0,0-1 0,0 2 0,-1 0 0,0 0 0,16 13 0,-19-13 0,0 0 0,-1 1 0,1 0 0,-1 1 0,-1-1 0,0 1 0,0 0 0,0 0 0,-1 1 0,0-1 0,-1 1 0,0 0 0,4 19 0,-5-11 0,0 0 0,-1 0 0,-1 22 0,-9 52 0,4-53 0,0 47 0,5-76 0,1 0 0,0-1 0,0 1 0,1 0 0,0-1 0,0 0 0,1 1 0,0-1 0,0 0 0,1 0 0,0-1 0,1 1 0,-1-1 0,1 0 0,1 0 0,-1 0 0,1-1 0,11 9 0,4 2 0,2-1 0,0 0 0,1-2 0,44 19 0,108 31 0,-152-57 0,33 13 0,-55-20 0,0 1 0,-1 0 0,1-1 0,0 1 0,-1 0 0,1 0 0,-1 0 0,0 0 0,1 0 0,-1 0 0,0 1 0,1-1 0,-1 0 0,0 1 0,0-1 0,0 1 0,0-1 0,-1 1 0,1-1 0,0 1 0,0 2 0,-1-1 0,0-1 0,0 1 0,0 0 0,0-1 0,-1 1 0,1 0 0,-1-1 0,0 1 0,1-1 0,-1 1 0,-1-1 0,1 1 0,0-1 0,-2 3 0,-10 13 0,0 0 0,-2-1 0,0-1 0,-30 27 0,-11 2-100,-1-1-1,-3-4 1,-1-1-1,-2-4 1,-84 35-1,126-61-531,-41 11-1,46-17-5690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6:40.9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24575,'0'0'0,"0"3"0,0 8 0,0 10 0,0 7 0,4 5 0,1 3 0,2-6-8191</inkml:trace>
  <inkml:trace contextRef="#ctx0" brushRef="#br0" timeOffset="1">94 992 24575,'0'0'0,"0"0"0,0 3 0,0 4 0,0 3 0,0 0-8191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6:41.3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1223 24575,'3'-2'0,"6"-4"0,1 1 0,11-5 0,-2 2 0,81-32 0,66-17-780,76-10-2340,77-3 1705,71-2-1129,62-4 1247,46-4-1350,1680-220-1507,-1650 242 3943,-25 4 39,-36 4 129,-36 1 43,-33 3 62,-35 3 189,-39 6-38,-42 6 385,-43 7-174,-40 7 677,-43 5 52,-39 3 3237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48:25.5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1 636 24575,'1'9'0,"0"-2"0,1 1 0,1-2 0,-1 1 0,1 0 0,0 0 0,1-1 0,0 0 0,0 0 0,0 0 0,1 0 0,-1-1 0,9 8 0,-2-3 0,0-1 0,1 0 0,0-1 0,0 0 0,18 7 0,-16-9 0,0-1 0,1 0 0,-1-1 0,1 0 0,0-2 0,0 0 0,0 0 0,0-1 0,1-1 0,-1-1 0,0 0 0,0-1 0,0 0 0,20-7 0,-19 4 0,-1 0 0,1-1 0,-1-1 0,0 0 0,-1-1 0,1-1 0,-2-1 0,1 1 0,-1-2 0,-1 0 0,0-1 0,20-25 0,-26 29 0,0-1 0,-1 0 0,0 1 0,-1-2 0,0 1 0,0 0 0,-1-1 0,-1 0 0,1 1 0,-2-1 0,1 0 0,-1 0 0,-1-1 0,-1-18 0,0 15 0,-2-1 0,0 1 0,-1-1 0,0 1 0,-1 0 0,-1 1 0,0-1 0,-1 1 0,-14-20 0,2 6-61,-3 1-1,0 1 1,-1 0-1,-1 2 1,-2 1-1,-55-38 1,41 35-26,-1 2 1,0 2 0,-2 2 0,-68-21 0,70 29-1136,14 5-4886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6:43.1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24575,'0'3'0,"5"67"0,-1-33 0,31 524-715,-22 3-1,-13-507 688,4 95-201,-2-113 151,14 67-1,-6-72-979,-1-15-4230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6:43.5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0 232 24575,'0'0'0,"2"-1"0,3-3 0,8-1 0,12-3 0,13-2 0,14-3 0,8-4 0,5-3 0,0-6 0,-6-1 0,-9 0 0,-8-1 0,-9 2 0,-11 7-8191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6:43.8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620 70 24575,'0'0'0,"2"-1"0,3-3 0,7-5 0,10-7 0,5-5 0,-4 2-8191</inkml:trace>
  <inkml:trace contextRef="#ctx0" brushRef="#br0" timeOffset="1">1 453 24575,'0'0'0,"1"2"0,11 5 0,15 6 0,22 6 0,27-1 0,29-6 0,22-10 0,20-17-1315,12-16 1315,-12-7 0,-32 4-6876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6:44.2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17 24575,'0'-1'0,"0"-3"0,0-2 0,0 1-8191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6:44.5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87 24575,'0'0'0,"2"0"0,9 3 0,18 5 0,18 1 0,18 1 0,17-6 0,20-10 0,9-15 0,-3-10 0,-13-2 0,-23 4-8191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6:44.9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281 0 24575,'0'0'0,"-2"0"0,-2 2 0,-5 5 0,-6 12 0,-9 20 0,-12 18 0,-7 16 0,-9 17 0,0 7 0,8-14-8191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6:45.2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24575,'10'1'0,"0"0"0,-1 1 0,1 0 0,0 0 0,-1 1 0,12 5 0,-13-5 0,21 9 0,-1 0 0,1 3 0,-2 0 0,0 1 0,-1 2 0,-1 1 0,-1 1 0,39 41 0,-56-54 0,0 2 0,-1-1 0,0 1 0,0 0 0,-1 0 0,4 11 0,-6-13 0,-1-1 0,0 1 0,-1 0 0,1 0 0,-1 1 0,-1-1 0,1 0 0,-1 0 0,-2 12 0,-1 2 0,-2-1 0,-7 20 0,6-21 0,1 0 0,-4 25 0,9-40 0,-1-1 0,1 1 0,0-1 0,0 1 0,0-1 0,1 1 0,-1-1 0,1 0 0,2 7 0,-2-8 0,0 0 0,1 1 0,-1-1 0,1 0 0,-1 0 0,1 0 0,0 0 0,0 0 0,0 0 0,0 0 0,0 0 0,1-1 0,3 3 0,9 3-341,0-1 0,1 0-1,31 7 1,2-2-6485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6:45.8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0 143 24575,'55'-2'0,"53"-10"0,-58 5 0,473-82 0,-503 85 0,112-24 0,-125 27 0,-8 4 0,-12 5 0,13-8 0,-23 11 0,-1-1 0,0 0 0,-33 7 0,-77 12 0,115-26 0,-105 19 0,-95 19 0,209-39 0,5-1 0,1 0 0,-1 0 0,0 1 0,1-1 0,-1 1 0,1 0 0,-1 0 0,-7 6 0,12-8 0,0 0 0,0 0 0,0 0 0,0 0 0,0 0 0,0 0 0,0 0 0,0 0 0,0 0 0,0 0 0,0 0 0,-1 1 0,1-1 0,0 0 0,0 0 0,0 0 0,0 0 0,0 0 0,0 0 0,0 0 0,0 0 0,0 0 0,0 0 0,0 1 0,0-1 0,0 0 0,0 0 0,0 0 0,0 0 0,0 0 0,1 0 0,-1 0 0,0 0 0,0 0 0,0 0 0,0 0 0,0 1 0,0-1 0,0 0 0,0 0 0,0 0 0,0 0 0,0 0 0,0 0 0,0 0 0,0 0 0,0 0 0,1 0 0,-1 0 0,0 0 0,0 0 0,0 0 0,0 0 0,0 0 0,0 0 0,0 0 0,0 0 0,0 0 0,0 0 0,1 0 0,-1 0 0,0 0 0,0 0 0,0 0 0,0 0 0,0 0 0,7 1 0,0 0 0,0 0 0,0-1 0,9 0 0,4 0 0,460-7-591,-306 3 570,-132 3 21,-30 0 0,-10 0 0,-22-3 0,-414-33-1640,317 30-4299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6:46.1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0 143 24575,'0'0'0,"2"0"0,11 0 0,22 1 0,22 1 0,22-1 0,18-6 0,9-7 0,-1-8 0,-7-8 0,-16-3 0,-20 3 0,-20 5-8191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6:46.4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29 24575,'0'0'0,"0"1"0,0 5 0,3 3 0,12 4 0,31 3 0,46 0 0,50-7 0,49-14-2345,35-13 2345,44-18 0,-23-3-5846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48:25.8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24575,'0'0'0,"0"5"0,45 777-2223,51-8 2223,-92-754-48,23 120 93,-20-115-343,1 0 0,1 0 0,15 29 1,0-12-4477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6:46.8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402 1 24575,'-2'0'0,"0"0"0,0 1 0,0 0 0,0-1 0,0 1 0,0 0 0,0 0 0,1 0 0,-1 0 0,0 0 0,1 0 0,-1 1 0,1-1 0,-1 1 0,-1 2 0,-2 1 0,-167 176 0,143-149 0,1 2 0,2 0 0,-33 57 0,49-73 0,2 0 0,0 0 0,-10 39 0,15-44 0,1 1 0,0 0 0,1 0 0,0 0 0,1 0 0,3 21 0,0-17 22,1 0 0,1 0 0,0-1 1,13 27-1,-2-11-760,26 39 0,-2-13-6088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6:47.2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1 191 24575,'0'6'0,"1"-1"0,0 1 0,0 0 0,0-1 0,1 0 0,0 1 0,0-1 0,0 0 0,1 0 0,4 7 0,5 6 0,19 22 0,-25-34 0,173 182 0,-165-175 0,-10-10 0,-4-5 0,-5-7 0,4 7 0,-41-65 0,3-1 0,4-2 0,-29-80 0,60 141 0,0-1 0,1-1 0,0 0 0,-3-15 0,6 24 0,-1-1 0,1 0 0,0 0 0,0 1 0,0-1 0,1 0 0,-1 0 0,1 1 0,-1-1 0,1 0 0,0 1 0,0-1 0,0 1 0,0-1 0,1 1 0,-1-1 0,1 1 0,2-4 0,0 3 0,0-1 0,0 1 0,1 0 0,-1 0 0,1 0 0,-1 1 0,1 0 0,0 0 0,0 0 0,0 0 0,0 1 0,10-2 0,-2 2 0,1-1 0,0 2 0,26 2 0,-15 1 0,1 2 0,-1 1 0,0 1 0,0 1 0,0 1 0,-2 1 0,28 16 0,-7 0 0,-1 1 0,66 58 0,0 18 0,-95-88 0,0 2 0,-1 0 0,-1 0 0,19 39 0,-30-54 0,8 19 0,-9-19 0,1-1 0,-1 0 0,0 0 0,0 0 0,1 1 0,-1-1 0,0 0 0,0 0 0,0 1 0,0-1 0,0 0 0,0 0 0,-1 3 0,1-4 0,0 0 0,-1 0 0,1 0 0,0 0 0,0 0 0,0 0 0,0 0 0,0 0 0,0 0 0,0 0 0,-1 0 0,1 0 0,0 0 0,0 0 0,0 0 0,0 0 0,0 0 0,0 0 0,0 0 0,-1 0 0,1 0 0,0 0 0,0 0 0,0 0 0,0-1 0,0 1 0,0 0 0,0 0 0,0 0 0,0 0 0,-1 0 0,1 0 0,0 0 0,0 0 0,0 0 0,0-1 0,0 1 0,0 0 0,0 0 0,0 0 0,0 0 0,0 0 0,0 0 0,0-1 0,0 1 0,0 0 0,0 0 0,0 0 0,0 0 0,0 0 0,-3-11 0,1-10 0,2-1 0,0 0 0,1 1 0,6-34 0,-6 46 0,3-18 0,1 0 0,1 1 0,10-28 0,-12 43 0,0 1 0,1 0 0,0 0 0,1 0 0,0 0 0,0 1 0,1 0 0,0 1 0,1 0 0,11-10 0,-11 11 0,1 1 0,0 0 0,0 1 0,0-1 0,1 2 0,-1 0 0,1 0 0,0 0 0,1 1 0,-1 1 0,0 0 0,1 0 0,-1 1 0,1 0 0,0 1 0,-1 0 0,1 1 0,20 4 0,-13 0 0,0 1 0,0 0 0,-1 1 0,1 1 0,29 20 0,-13-6 0,52 48 0,-38-24-455,-2 2 0,61 83 0,-63-70-6371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6:47.7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0 420 24575,'2'0'0,"-1"0"0,0 0 0,0 1 0,1-1 0,-1 0 0,0 1 0,0-1 0,0 1 0,0 0 0,0-1 0,0 1 0,0 0 0,0-1 0,0 1 0,0 0 0,0 0 0,0 0 0,0 0 0,-1 0 0,1 0 0,0 0 0,-1 0 0,2 2 0,4 8 0,0 0 0,-1 1 0,0 0 0,4 15 0,10 53 0,-18-73 0,15 82-117,-4 1 0,-4 0 0,-3 1 0,-5-1 0,-17 134 1,6-154 116,8-59 1,3-11-1,0 0 0,0 0 0,0 0 0,-1 0 0,1 0 0,0 0 0,0 0 0,0 0 0,0 0 0,0 0 0,0 0 0,0 0-1,0 0 1,0 0 0,0 0 0,-1 0 0,1 0 0,0 0 0,0 0 0,0 0 0,0 0 0,0 0 0,0 0 0,0 0-1,0 0 1,0 0 0,0 0 0,0 0 0,0 0 0,-1 0 0,1 0 0,0 0 0,0 0 0,0 0 0,0-1 0,0 1 0,0 0-1,0 0 1,0 0 0,0 0 0,0 0 0,0 0 0,0 0 0,0 0 0,0 0 0,0 0 0,0 0 0,0-1 0,0 1-1,0 0 1,0 0 0,0 0 0,0 0 0,0 0 0,0 0 0,-4-24 119,5-353 260,49-191-1408,-41 513 1001,19-63-1,-23 100 21,1 0 0,1 0 0,1 1 0,1 0 0,0 0 0,23-30 0,-27 41-1,1 0 1,0 0-1,0 0 0,0 1 1,13-9-1,-16 12 25,0 0 0,1 1 0,-1-1 0,1 1 0,-1 0 0,1-1 0,-1 2 0,1-1 0,-1 0 0,1 1 0,0 0 0,0-1 0,-1 1 0,1 1 0,4 0 0,-4 0 51,1 0-1,-1 1 1,0-1-1,0 1 1,0 0-1,0 0 1,0 1-1,0-1 1,6 7-1,-1 0 54,0 0-1,12 17 0,7 14-203,-2 1 0,35 79 0,82 224-1851,-18 8 372,-124-350 1563,108 322-346,-17 6-838,-79-276-1606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6:48.1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0 142 24575,'0'0'0,"8"-2"0,20-3 0,27-5 0,30-6 0,32-9 0,22-6 0,-5 2-1367,-24 5-5457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6:48.4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526 76 24575,'0'-2'0,"-1"-1"0,1 1 0,0 0 0,-1-1 0,0 1 0,1 0 0,-1-1 0,0 1 0,0 0 0,0 0 0,-1 0 0,1 0 0,0 0 0,-1 0 0,1 0 0,-1 0 0,0 1 0,1-1 0,-1 1 0,0-1 0,0 1 0,0-1 0,-4-1 0,-3-1 0,0 0 0,0 1 0,0 0 0,-17-3 0,8 3 0,0 1 0,0 1 0,0 0 0,0 2 0,-1 0 0,1 0 0,0 2 0,0 0 0,1 2 0,-1-1 0,1 2 0,-17 8 0,20-7 0,0 0 0,1 1 0,0 0 0,0 1 0,1 0 0,-14 15 0,17-15 0,1 0 0,1 0 0,0 1 0,0 0 0,1 0 0,0 1 0,0-1 0,-5 19 0,9-22 0,0 0 0,0 0 0,1 0 0,0 0 0,0 0 0,1 1 0,-1-1 0,2 0 0,-1 0 0,1 0 0,2 9 0,-1-10 0,0 0 0,0 0 0,1 0 0,-1-1 0,1 1 0,1-1 0,-1 0 0,1 0 0,0 0 0,0 0 0,0-1 0,1 1 0,5 4 0,1-2 0,-1 0 0,1-1 0,1 0 0,-1-1 0,1 0 0,0-1 0,0 0 0,0-1 0,23 3 0,-23-4 0,1-1 0,-1-1 0,0 0 0,1 0 0,-1-1 0,0-1 0,1 0 0,-1-1 0,0 0 0,12-6 0,-14 4 0,-1 0 0,0-1 0,0 0 0,0 0 0,11-12 0,-8 7 0,-11 10 0,0 0 0,0 0 0,0 1 0,0-1 0,0 0 0,0 1 0,0-1 0,0 1 0,0-1 0,0 1 0,0 0 0,1-1 0,-1 1 0,0 0 0,0 0 0,0 0 0,0 0 0,3 0 0,-1 0 0,0 1 0,0 0 0,-1 0 0,1 1 0,0-1 0,0 1 0,2 1 0,31 23-125,0 1-1,42 43 0,-48-42-862,35 32-5838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6:49.0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1008 24575,'4'11'0,"161"263"0,-149-248 0,4 4 0,124 180 0,-144-210 0,3 4 0,-1-1 0,1 0 0,0 0 0,0 0 0,6 5 0,-8-8 0,-1 0 0,1 0 0,-1 1 0,1-1 0,-1 0 0,1 0 0,-1 0 0,1 0 0,-1 0 0,1 1 0,-1-1 0,1 0 0,-1 0 0,1 0 0,-1 0 0,1-1 0,-1 1 0,1 0 0,-1 0 0,1 0 0,0 0 0,0-1 0,-1 0 0,1 1 0,0-1 0,0 0 0,-1 1 0,1-1 0,0 0 0,-1 0 0,1 0 0,-1 0 0,1 1 0,-1-1 0,1 0 0,-1 0 0,0-1 0,4-12 0,-1 0 0,-1 0 0,0-1 0,0-27 0,-2 41 0,-6-176 0,-14 0 0,4 31 0,15 143 0,1-1 0,-1 0 0,1 1 0,0-1 0,0 0 0,1 1 0,-1-1 0,1 1 0,-1-1 0,3-6 0,-2 9 0,-1 0 0,1 1 0,0-1 0,-1 0 0,1 0 0,0 1 0,-1-1 0,1 1 0,0-1 0,0 0 0,0 1 0,-1-1 0,1 1 0,0 0 0,0-1 0,2 0 0,0 1 0,0 0 0,-1-1 0,1 1 0,0 0 0,0 0 0,0 1 0,5 0 0,23 7 0,1 1 0,29 14 0,-31-12 0,207 73-511,6-19 1,-217-59 510,1-2 0,1-1 0,49 0 0,-68-4 0,0 0 0,0 0 0,0-1 0,0 0 0,0-1 0,12-5 0,-16 5 0,1 0 0,-1 0 0,1 0 0,-1-1 0,0 0 0,-1 0 0,1 0 0,-1-1 0,1 0 0,4-6 0,-4 3 0,-1 0 0,0 0 0,0 0 0,0-1 0,-1 1 0,0-1 0,1-11 0,0 2 0,-2 0 0,0-33 0,-4 10-73,-2 0 1,-1 0-1,-3 0 1,-1 1-1,-2 0 1,-19-47-1,-13-13-180,-61-107-1,-32-19 1061,132 220-753,-1 0 0,-9-11 0,6 13-54,7 4 0,1 0 0,0 0 0,0 0 0,-1 0 0,1 0 0,0 0 0,0 0 0,0 0 0,-1 0 0,1 0 0,0 0 0,0 1 0,0-1 0,-1 0 0,1 0 0,0 0 0,0 0 0,0 0 0,0 1 0,0-1 0,-1 0 0,1 0 0,0 0 0,0 1 0,0-1 0,0 0 0,0 0 0,0 0 0,0 1 0,0-1 0,-1 5 0,1-1 0,-1 1 0,1 0 0,1-1 0,-1 1 0,1-1 0,1 7 0,21 87 0,23 60-449,18 48-1348,114 395-392,-34 13 396,-113-428 1418,-26-134-146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6:49.3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35 24575,'0'0'0,"4"0"0,14-2 0,25-1 0,41-3 0,39-1 0,12-2 0,-17 2-8191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6:50.0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0 410 24575,'14'-5'0,"10"2"0,47-1 0,-43 4 0,114-1 0,64 2-629,62 0-1887,55-5 1133,42-7-1632,891-49-2285,-305 12 3106,988-9 950,2 44 1142,-1767 13 102,2524-2 0,-6-49 0,-2271 35 49,-33 1 149,-32-1-57,-33 0 224,-34 0-100,-33 0 430,-36 2-180,-39 1 852,-39 2-540,32-4 1826,-129 11-1536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6:58.1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24575,'12'19'0,"55"91"0,-2 7 0,24 46-669,22 39-2010,255 503-296,-135-256 2653,-142-279-729,-19-39 754,-50-94 272,41 70 244,-60-106-119,0 0 1,-1 1 0,1-1 0,0 0-1,0 0 1,0-1 0,-1 1 0,1 0-1,0 0 1,0 0 0,2 0-1,-3-1-87,0 0 0,1 0-1,-1 0 1,0 0 0,0 0-1,0 0 1,1 0-1,-1 0 1,0-1 0,0 1-1,0 0 1,0 0 0,1 0-1,-1 0 1,0 0-1,0-1 1,0 1 0,0 0-1,0 0 1,0 0 0,1-1-1,-1 1 1,0 0-1,0 0 1,0 0 0,0-1-1,0 1 1,0 0 0,0 0-1,0-1 1,0 1-1,0 0 1,0 0 0,0 0-1,0-1 1,0 1 0,0 0-1,-1 0 1,1-10 28,-2 1 1,-3-13 0,-28-88-42,-27-57-370,-10-13-1478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6:58.5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88 24575,'0'3'0,"0"1"0,1-1 0,-1 0 0,1 1 0,0-1 0,0 0 0,0 0 0,0 0 0,1 0 0,1 3 0,2 6 0,14 27 9,31 46 0,33 34-327,-24-38-57,4-4 0,3-2 0,144 125 0,-175-171 400,1-3 0,50 29 0,-68-45-16,1-1 0,-1-1 1,2-1-1,-1 0 1,1-1-1,0-1 0,24 2 1,-37-6-1,0 0 0,0-1 1,0 0-1,1-1 0,-1 1 1,0-1-1,0-1 0,0 1 1,0-1-1,0 0 0,-1-1 1,1 0-1,-1 0 0,1 0 1,-1-1-1,0 0 0,0 0 1,-1 0-1,1-1 0,-1 0 1,0 0-1,0 0 1,4-7-1,-1 0 100,-1 0-1,-1-1 1,1 0 0,-2 0 0,0-1 0,-1 1-1,0-1 1,-1 0 0,-1 0 0,2-26 0,-3-8-183,-9-90 0,-50-203-697,46 281-60,-19-96-5381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48:26.2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650 0 24575,'-2'2'0,"0"-1"0,0 1 0,1-1 0,-1 1 0,1 0 0,-1 0 0,1 0 0,0 0 0,0 0 0,-2 2 0,-3 6 0,-21 31 0,-2-1 0,-2-1 0,-62 58 0,29-42 0,-73 48 0,-80 35 0,212-136 0,3 0 0,-1-1 0,1 0 0,-1 1 0,1 0 0,0-1 0,-3 4 0,5-4 0,-1 0 0,1-1 0,0 1 0,-1-1 0,1 1 0,0-1 0,0 1 0,-1 0 0,1-1 0,0 1 0,0-1 0,0 1 0,0 0 0,0-1 0,0 1 0,0 0 0,0-1 0,0 1 0,0 0 0,0-1 0,1 1 0,-1-1 0,0 1 0,0 0 0,1-1 0,-1 1 0,0-1 0,1 1 0,-1-1 0,0 1 0,1-1 0,-1 1 0,1-1 0,0 1 0,8 8 0,1-1 0,0-1 0,20 13 0,-10-8 0,445 294-884,-263-155-334,-122-84-4871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6:58.8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405 1142 24575,'3'2'0,"0"0"0,0-1 0,-1 1 0,2 0 0,-1-1 0,0 0 0,0 0 0,0 0 0,1 0 0,-1 0 0,4 0 0,-6-1 0,7 1 0,0 0 0,1-1 0,-1 1 0,0-2 0,0 1 0,1-1 0,-1-1 0,0 1 0,0-1 0,0-1 0,0 1 0,0-1 0,-1-1 0,1 0 0,-1 0 0,0 0 0,0-1 0,6-5 0,0-1 0,-1 0 0,0-1 0,-1-1 0,0 0 0,-1 0 0,0-1 0,-1 0 0,7-17 0,-2 0-52,-2 0 1,-1-1-1,-1 0 0,-2-1 0,-1 1 0,-2-2 1,-1 1-1,-1-36 0,-3 24-26,-3 1 1,-1-1-1,-2 1 0,-2 0 1,-22-67-1,21 83 68,-2 1 0,0 0 1,-2 0-1,-1 2 0,-28-41 1,33 54 0,-1 1 0,-1 0 0,0 0 0,-1 1 0,-14-11 0,17 15 2,-1 0 0,0 1 1,-1 0-1,1 0 0,-1 1 0,0 0 1,-18-3-1,16 5 3,0 1 1,1 0-1,-1 0 1,0 1 0,0 1-1,1 0 1,-1 1-1,-20 6 1,18-4 2,1 2 0,0 0 1,0 0-1,0 1 0,1 1 0,-21 15 1,18-9 0,0 0 0,1 1 1,0 1-1,1 0 0,1 1 0,0 0 1,2 1-1,0 1 0,1 0 0,-13 32 1,14-23-197,1 0-1,1 1 1,1 0 0,2 0 0,-1 33 0,6 19-5687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6:51.1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24575,'0'0'0,"0"0"0,4 4 0,4 5 0,-2 1 0,1 0 0,-1 1 0,-1-1 0,6 15 0,-8-18 0,22 53-204,25 98 0,3 69-455,-23-94 496,-5-31 309,44 113-1,-49-165-436,2 0 1,2-2 0,3-1 0,34 47 0,-13-32-5511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6:51.4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24575,'0'0'0,"0"2"0,0 4 0,0 11 0,0 18 0,5 33 0,7 32 0,13 25 0,13 24-1504,14 12 1504,6-3 0,0-5 0,-3-12 0,-11-17 0,-11-21 0,-11-22 0,-9-22 0,-7-21-6687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6:51.7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22 24575,'6'3'0,"42"27"0,-23-12 0,79 52 0,57 32-726,49 16-2177,-65-43 1992,2-7 0,288 89 0,-330-130 623,178 23 0,-200-41-218,2-5 0,140-10 1,-169 0 353,0-3 1,0-2 0,0-2-1,-2-3 1,0-2 0,-1-3-1,82-43 1,-96 41 210,0-1 1,-2-2-1,-1-2 1,-1-1-1,-2-2 1,-1-1-1,-1-1 1,-2-2-1,48-74 1,-17-9 256,-21 18 248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6:52.2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24575,'0'9'0,"2"66"-59,16 112-1,-9-130-27,4-1-1,30 89 1,-28-106 35,2-2-1,1 1 1,2-2-1,33 46 1,-33-56 35,1-1 0,1-1 0,1-1 0,1-1 0,1 0 0,31 19 0,-25-22-4,1-1 0,1-2 0,0-1 0,1-1 0,1-2 1,0-1-1,0-2 0,1-2 0,0-1 0,0-2 0,1-1 0,-1-2 0,1-1 0,-1-2 1,1-2-1,-1-1 0,0-2 0,35-12 0,-14-1-1193,63-31-1,50-35-3388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6:52.6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1 179 24575,'0'0'0,"3"-2"0,8-2 0,17-5 0,27-5 0,21-5 0,11 1 0,3-1 0,-4 0 0,-11 0 0,-14 2 0,-16 2 0,-16 2 0,-13 3-8191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6:52.9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1 158 24575,'0'0'0,"8"0"0,22-2 0,31-2 0,37-6 0,34-12 0,20-14-1951,-5-8 1951,-27 4-6240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6:53.8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24575,'9'0'0,"5"-1"0,1 2 0,-1 0 0,23 4 0,-34-4 0,1 0 0,0 0 0,0 0 0,-1 1 0,1-1 0,-1 1 0,1 0 0,-1 0 0,0 0 0,0 0 0,0 1 0,0 0 0,0-1 0,-1 1 0,1 0 0,-1 0 0,1 0 0,1 5 0,-1-2 0,0 0 0,-1 0 0,0 1 0,0-1 0,-1 1 0,0-1 0,0 1 0,0-1 0,-1 1 0,0 7 0,-3 9 0,-7 37 0,6-44 0,1-1 0,0 1 0,2 0 0,0 27 0,1-37 0,1-1 0,0 1 0,0-1 0,1 0 0,0 0 0,-1 1 0,2-1 0,-1 0 0,1-1 0,-1 1 0,1 0 0,1-1 0,-1 0 0,1 1 0,-1-1 0,1-1 0,9 8 0,-5-6 14,0 0-1,0 0 0,1 0 0,0-1 1,-1 0-1,2-1 0,9 3 1,2-2-505,-1 0 1,27 1-1,10-3-6335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6:54.2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24575,'0'0'0,"3"2"0,5 1 0,3 3 0,1 0-8191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6:54.8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906 1705 24575,'0'-10'0,"1"-15"0,-1 0 0,-1 0 0,-1 0 0,-1 0 0,-2 1 0,0 0 0,-2-1 0,0 2 0,-2-1 0,0 1 0,-2 0 0,0 1 0,-2 1 0,0 0 0,-2 0 0,0 1 0,-30-29 0,29 35 0,-1 1 0,0 0 0,-1 1 0,-1 1 0,0 0 0,0 2 0,-1 0 0,0 2 0,-1 0 0,1 1 0,-38-6 0,35 9 0,0 0 0,0 2 0,0 1 0,-1 0 0,1 2 0,0 1 0,0 1 0,0 0 0,0 2 0,-36 14 0,44-13 0,1 0 0,-1 1 0,1 1 0,1 0 0,-24 21 0,29-23 0,1 0 0,0 1 0,1 0 0,0 0 0,0 1 0,0-1 0,1 1 0,1 1 0,0-1 0,-5 15 0,8-20 0,0 0 0,0 1 0,0-1 0,0 0 0,1 1 0,0-1 0,0 1 0,0-1 0,1 1 0,-1-1 0,1 0 0,0 1 0,0-1 0,1 0 0,-1 0 0,1 0 0,0 0 0,0 0 0,1 0 0,-1 0 0,1-1 0,-1 1 0,1-1 0,0 0 0,0 0 0,1 0 0,-1 0 0,8 4 0,-4-3 0,-1 0 0,1 0 0,0-1 0,1 0 0,-1-1 0,0 0 0,1 0 0,0 0 0,-1-1 0,1 0 0,0-1 0,0 0 0,-1 0 0,1 0 0,10-3 0,-8 1 0,-1 0 0,1-1 0,-1 0 0,0-1 0,0 0 0,0-1 0,0 0 0,-1 0 0,0-1 0,0 0 0,13-13 0,-8 6-13,-2-1 0,1 0 0,-2-1 0,0 0 0,-1-1 0,0 0 0,9-27-1,-6 8-264,-1-1 0,9-63 0,-13 46 177,-2 0 1,-3 0 0,-2 0 0,-2 0-1,-2 0 1,-3 0 0,-21-77-1,12 72-61,-3 1 0,-3 1 0,-1 1 0,-4 1-1,-1 1 1,-50-69 0,63 101 188,0 0 1,-2 1-1,0 1 1,-37-31-1,53 49 30,-14-9 402,9 11-189,6-1-252,0 0 0,0 1 0,-1-1 0,1 0 0,0 1 0,0-1 0,0 0 0,0 1 0,0-1 0,0 0 1,-1 1-1,1-1 0,0 1 0,0-1 0,0 0 0,0 1 0,0-1 0,1 1 0,-1 0 0,1 6 254,2 1 1,-1 0-1,5 9 0,30 66 1,24 43-572,18 35-901,311 588-2301,-217-424 1871,-116-216 338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48:26.6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700 1 24575,'-3'1'0,"0"1"0,1-1 0,-1 1 0,1 0 0,0 0 0,-1 0 0,1 1 0,0-1 0,-3 5 0,2-3 0,-68 110 0,67-108 0,-57 106 0,-16 35-411,-11 33-1232,-95 276-456,139-315 1358,-36 201-1,42-77 316,14-17-1703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6:55.6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0 265 24575,'0'0'0,"4"4"0,6 7 0,1-1 0,1 0 0,-1-1 0,1-1 0,1 0 0,0 0 0,0-1 0,0-1 0,27 9 0,-29-12 0,0-1 0,0 0 0,0 0 0,0-1 0,0 0 0,0-1 0,0 0 0,0-1 0,0-1 0,0 1 0,0-2 0,0 1 0,18-8 0,-17 4 0,0 0 0,-1-1 0,0-1 0,0 1 0,0-2 0,-1 1 0,0-1 0,-1-1 0,0 0 0,0 0 0,-1-1 0,-1 0 0,0 0 0,0-1 0,-1 0 0,-1 0 0,0 0 0,0-1 0,-1 0 0,-1 0 0,0 0 0,-1 0 0,0 0 0,-1-14 0,-2 13 0,4 30 0,25 116 0,-3-8 0,0-1-644,59 313-756,-33 5 1296,-48-389 31,-7 74-1,4-121 74,-1 6 0,-4 18 0,5-27 0,-1 0 0,0 0 0,1 0 0,-1 0 0,0 0 0,0 0 0,0 0 0,0 0 0,-1-1 0,1 1 0,0 0 0,-1-1 0,1 1 0,-3 1 0,3-2 0,0-1 0,0 1 0,0-1 0,-1 1 0,1-1 0,0 1 0,0-1 0,-1 0 0,1 0 0,0 0 0,-1 0 1,1 0-1,0 0 0,-1 0 0,1 0 0,0 0 0,0-1 0,-1 1 0,1 0 0,0-1 0,0 1 0,-1-1 0,1 1 0,0-1 0,0 0 1,-1 0-1,-4-4 87,-1 0-1,1 0 1,-7-9 0,-5-6 205,1-2-1,1 0 0,1-1 1,1-1-1,-17-38 1,11 13-424,1 0 1,3-1-1,2-1 1,3-1 0,1 1-1,-3-78 1,10 66-22,4 0-1,2 0 1,3 0 0,3 0 0,18-68-1,-17 95 90,1 1-1,2 0 0,1 0 1,2 1-1,1 1 1,2 1-1,35-46 0,-39 60 6,1 0 0,1 1 0,0 1-1,1 1 1,27-18 0,-28 23 39,0 0 0,0 1-1,1 2 1,0-1 0,0 2 0,0 1 0,24-5-1,-21 7 7,0 1 0,0 1 0,1 1-1,-1 1 1,0 1 0,0 0 0,0 2-1,0 0 1,0 2 0,-1 0 0,0 1 0,0 1-1,26 15 1,-25-11-3,-1 1 1,0 1-1,-1 1 1,0 0-1,-1 2 0,-1 0 1,0 1-1,-2 0 1,0 1-1,-1 1 0,18 34 1,-20-28-10,0 1-1,15 54 1,-22-64 92,-2 2-1,0-1 0,0 0 0,-2 0 1,-1 32-1,-1-45 105,1 0 1,-1 1-1,0-1 1,-1 0-1,1 0 1,-1 0-1,0 0 0,0 0 1,-6 9-1,7-13-130,0 1-1,-1 0 0,1-1 1,-1 1-1,1-1 0,-1 1 0,0-1 1,1 0-1,-1 0 0,0 0 1,0 0-1,0 0 0,0 0 1,0 0-1,0 0 0,0-1 0,0 1 1,0-1-1,0 0 0,0 1 1,0-1-1,0 0 0,-1 0 0,1 0 1,0-1-1,-3 0 0,1 0-5,0 0-1,0 0 0,1-1 0,-1 1 1,0-1-1,1 0 0,-1 0 0,1 0 1,0-1-1,-6-4 0,4 2-24,1 0-1,0-1 0,0 1 1,0-1-1,0 1 0,-2-8 1,1 2-13,1 0-1,0 0 1,1 0 0,0-1 0,1 1 0,0-1-1,0-12 1,2 14 4,0 0 0,1 0 0,0 0 0,0 0 0,1 0 0,1 0 0,-1 0 0,2 1 0,-1-1 0,1 1 0,9-14 0,-9 17 0,0 0 0,1 0 0,0 0 0,-1 1 0,2 0 0,-1 0 0,1 0 0,0 1 0,0 0 0,0 0 0,0 0 0,1 1 0,0 0 0,-1 0 0,1 0 0,14-2 0,-5 2 0,1 2 0,0 0 0,-1 0 0,1 2 0,27 3 0,-6 3 0,50 15 0,-6 6-1365,-14-1-5461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6:56.0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663 1 24575,'0'0'0,"-1"0"0,0 0 0,1 0 0,-1 1 0,0-1 0,1 0 0,-1 0 0,0 1 0,1-1 0,-1 0 0,1 1 0,-1-1 0,1 1 0,-2 0 0,-2 3 0,-34 26 7,-36 36 0,-33 44-205,-1 10-263,-113 162-1,194-244 462,-29 56 0,55-92 0,-13 30 0,14-30 0,-1 0 0,0 0 0,1 0 0,0 0 0,-1 0 0,1 0 0,0-1 0,0 1 0,0 0 0,0 0 0,1 0 0,-1 0 0,1 3 0,-1-5 0,1 1 0,-1 0 0,0-1 0,1 1 0,-1-1 0,0 1 0,1 0 0,-1-1 0,1 1 0,-1-1 0,1 1 0,-1-1 0,1 0 0,-1 1 0,1-1 0,0 0 0,-1 1 0,1-1 0,-1 0 0,1 1 0,0-1 0,-1 0 0,1 0 0,0 0 0,-1 0 0,1 0 0,1 0 0,0 0 0,1 0 0,-1-1 0,0 1 0,1-1 0,-1 1 0,0-1 0,4-2 0,2-1 73,0-1-1,0 0 0,-1 0 1,0 0-1,0-1 1,8-9-1,35-44 518,-45 52-580,109-167-10,-110 168 0,-2 2 0,0 1 0,1-1 0,-1 0 0,6-5 0,-7 9 0,0-1 0,-1 0 0,1 0 0,0 1 0,0-1 0,0 1 0,0-1 0,0 1 0,0-1 0,1 1 0,-1 0 0,0-1 0,0 1 0,0 0 0,0 0 0,0 0 0,1 0 0,-1 0 0,0 0 0,0 0 0,0 0 0,2 1 0,5 2 0,0 0 0,-1 1 0,1 0 0,-1 0 0,0 1 0,11 9 0,-9-8 0,71 58 0,-37-28 0,86 53 0,-52-50-1365,-7-8-5461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6:56.6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0 171 24575,'0'0'0,"0"0"0,1 4 0,5 16 0,11 23 0,1 3 0,-9-19 0,26 92 0,-44-144 0,7 13 0,1 1 0,0-1 0,0 0 0,1 0 0,1 0 0,2-15 0,-1 18 0,0 0 0,0 0 0,1 0 0,0 0 0,1 1 0,-1 0 0,2-1 0,9-13 0,-9 16 0,0 1 0,0 0 0,1 0 0,0 0 0,0 0 0,0 1 0,0 0 0,1 1 0,-1-1 0,1 1 0,0 1 0,0-1 0,0 1 0,0 0 0,1 1 0,7-1 0,2 0 0,0 1 0,0 1 0,0 1 0,0 0 0,0 1 0,17 5 0,3 2 0,-1 2 0,-1 2 0,0 1 0,49 27 0,-40-15 0,-1 2 0,69 58 0,-90-67 0,0 2 0,-1 0 0,28 38 0,-40-41 0,-8-16 0,-5-11 0,-6-20 0,-9-46 0,-1-34 0,17 91 0,-11-81 0,13 81 0,0 1 0,1-1 0,4-27 0,-3 39 0,0-1 0,1 1 0,-1-1 0,2 1 0,-1 0 0,7-12 0,-8 15 0,1 1 0,0-1 0,0 1 0,0-1 0,0 1 0,0 0 0,1 0 0,-1 0 0,1 0 0,-1 0 0,1 0 0,0 1 0,-1-1 0,1 1 0,0 0 0,5-1 0,-4 1 0,0 0 0,0 1 0,0 0 0,1 0 0,-1 0 0,0 0 0,0 1 0,0-1 0,9 3 0,-1 2 0,0-1 0,13 9 0,104 64 0,-3 11 0,96 61 0,-193-134-1365,-9-6-5461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6:56.9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24575,'0'0'0,"0"4"0,0 0 0,1-1 0,-1 1 0,1 0 0,1 4 0,2 6 0,19 80-162,51 128-1,63 79-161,-136-299 324,14 28 0,1-1 0,27 34 0,-41-60 28,1 0 1,-1 0-1,1 0 1,0 0-1,0 0 1,1-1 0,-1 1-1,0-1 1,1 0-1,3 1 1,-5-2-101,0 0 1,0-1 0,0 1-1,0-1 1,0 0-1,0 0 1,0 0-1,-1 0 1,1 0 0,0 0-1,0 0 1,0-1-1,0 1 1,0-1-1,0 1 1,0-1 0,-1 0-1,1 0 1,0 0-1,-1 0 1,3-1 0,14-14-6214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6:57.3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304 1 24575,'-48'-1'0,"-42"2"0,75 0 0,-1 0 0,1 2 0,-25 6 0,35-8 0,0 1 0,0 0 0,1 0 0,-1 0 0,1 1 0,-1-1 0,1 1 0,0 0 0,0 1 0,0-1 0,-5 6 0,7-5 0,-1-1 0,1 1 0,0 0 0,0-1 0,0 1 0,0 0 0,1 0 0,0 0 0,0 1 0,0-1 0,0 0 0,0 0 0,1 1 0,0 4 0,0 1 0,1 1 0,1-1 0,0 0 0,0 0 0,1 0 0,0-1 0,0 1 0,1-1 0,1 1 0,5 9 0,4 2 0,1 0 0,1-1 0,19 19 0,64 53-351,38 17-2069,9 0-3000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6:57.6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750 1 24575,'-3'0'0,"1"-1"0,0 1 0,0 0 0,-1 0 0,1 1 0,0-1 0,-1 0 0,1 1 0,-3 0 0,-4 1 0,-11 3 0,1 0 0,0 1 0,0 1 0,1 1 0,0 1 0,0 0 0,1 2 0,0 0 0,1 0 0,-28 26 0,32-24 0,0-1 0,0 2 0,1 0 0,1 0 0,1 0 0,0 2 0,0-1 0,2 1 0,0 0 0,1 0 0,0 1 0,-5 30 0,8-21 0,1-1 0,1 0 0,2 0 0,0 0 0,2 0 0,0 0 0,14 48 0,-1-24 0,2 0 0,45 84 0,-48-105 0,-6-13 0,-1 1 0,0 1 0,6 18 0,-13-31 0,0-1 0,0 1 0,-1-1 0,0 1 0,1-1 0,-1 1 0,0-1 0,0 1 0,-1 0 0,1-1 0,-1 1 0,0-1 0,0 0 0,-1 4 0,-1-2 0,1-1 0,0 0 0,-1 0 0,0 0 0,0 0 0,0-1 0,0 1 0,-1-1 0,-5 5 0,-3 0 0,-2 0 0,1 0 0,-1-1 0,0-1 0,-24 8 0,-15 1-341,0-3 0,-1-2-1,-97 6 1,65-12-6485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6:59.7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24575,'0'0'0,"0"1"0,4 8 0,5 16 0,8 21 0,7 23 0,8 33 0,4 30 0,3 26-1646,0 18 1646,-3 3 0,-2-4 0,-4-7 0,-5-22 0,-7-35-6545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7:00.1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0 24575,'-5'72'0,"10"172"-126,20 4-1807,7-18 1489,17 168 537,-45-313 117,-4-71-186,0-1 0,-2 0 0,-5 26-1,6-34-168,-1 0 1,1 0-1,-2 0 0,1 0 0,0 0 0,-4 4 0,3-5-1123,0 0 0,-1 0 0,-6 6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7:00.4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1 525 24575,'0'1'0,"0"-1"0,0 1 0,0 0 0,1-1 0,-1 1 0,0-1 0,0 1 0,0-1 0,1 1 0,-1-1 0,0 1 0,1-1 0,-1 1 0,1 0 0,2 3 0,9 12 0,2 0 0,22 22 0,50 41 0,49 33-603,46 17-1811,-91-72 2017,2-4 1,3-3-1,2-5 1,133 42-1,-158-65 263,1-3-1,0-4 1,1-2-1,0-4 0,1-3 1,0-4-1,77-7 0,-86-2 10,1-4 0,-1-2 0,-1-3 1,0-3-1,-2-2 0,84-42 0,-101 40 3,0-3 0,-2-1 0,-1-2 0,-1-2 0,-1-2 0,-2-2 1,-2-2-1,57-70 0,-74 79-4,0-1 1,-2-2-1,-1 0 1,-2 0-1,20-60 1,-28 67 156,0 0 1,-2-1-1,-1 1 0,-1-1 0,-1-1 1,-1 1-1,-2 0 0,-5-42 1,3 51 126,0 0 1,-2 1-1,0 0 1,0 0-1,-2 0 1,0 1-1,-12-20 1,7 17-174,0 1-1,-1 0 1,-1 1 0,0 0 0,-20-15-1,-32-18-832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7:00.9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413 1826 24575,'-2'-10'0,"-1"4"0,-33-94 0,22 62-4,-124-359-1431,11-7 1047,65 160 381,51 185 52,2-1-1,-1-68 1,10 100-30,5-47 1,-4 64-17,1 1 1,0 0-1,1 0 0,0 1 0,1-1 0,0 1 1,9-17-1,-10 23 21,-1-1 0,1 1 0,-1 0-1,1 0 1,0 0 0,0 0 0,1 0 0,-1 1 0,0-1 0,1 1 0,0 0 0,-1 0 0,1 0 0,0 1-1,0-1 1,0 1 0,0 0 0,0 0 0,6 0 0,1 0 86,0 1-1,1 0 1,-1 1 0,0 1-1,0 0 1,14 4 0,9 3 7,42 19 1,65 39-447,25 29-999,255 198-1347,-15 28 2306,95 71-986,-367-302 1582,-130-88-80,0-1 1,0 0 0,1 0 0,-1 0 0,0 0 0,1-1 0,-1 0-1,0 0 1,8 1 0,-10-2-81,-1 0 1,0 0-1,1 0 0,-1-1 1,0 1-1,1 0 0,-1-1 1,0 1-1,0-1 0,0 1 1,1-1-1,-1 0 0,0 0 1,2-1-1,-2 0 84,1 0-1,0 0 1,-1 0 0,1 0-1,-1 0 1,0 0-1,0-1 1,0 1 0,2-4-1,0-7-18,1 0-1,-2 0 0,3-27 1,-4-47-168,-1 85 44,-6-130 15,-25-153 0,-50-130 18,-14 50-1149,74 298-4207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48:27.0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766 983 24575,'-2'0'0,"1"1"0,0-1 0,0 1 0,0-1 0,0 1 0,0-1 0,1 1 0,-1 0 0,0-1 0,0 1 0,0 0 0,0 0 0,1 0 0,-2 1 0,-6 6 0,-87 68 0,-167 168-755,191-167 377,-88 126 0,131-162 383,-44 89 0,62-107-13,0 1-1,2-1 1,0 2-1,2-1 1,-6 44-1,11-57-6,1 1 0,0-1 0,0 0 0,1 1-1,1-1 1,0 0 0,0 0 0,1 0 0,1 0 0,-1-1 0,2 1 0,5 10-1,-2-9 16,0 0-1,0-1 0,1 0 0,0-1 0,1 0 1,0 0-1,1-1 0,0 0 0,18 10 1,-4-4-129,1-2 0,1-1 0,0-1 0,0-1 1,55 11-1,-16-9-670,96 4 1,-19-11-3267</inkml:trace>
  <inkml:trace contextRef="#ctx0" brushRef="#br0" timeOffset="1">676 1 24575,'0'4'0,"3"65"0,3 19 0,6 44 0,8 42-466,178 968-1863,-155-952 2329,-2-38-94,-3-40-1088,-7-33-2938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7:01.3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0 984 24575,'8'4'0,"12"6"0,1-2 0,0 0 0,1-1 0,0-1 0,0-1 0,0-1 0,1-1 0,-1-1 0,1-1 0,-1-1 0,1-1 0,0-1 0,-1-1 0,0 0 0,1-2 0,-2-1 0,1-1 0,-1-1 0,0 0 0,0-2 0,-1 0 0,0-1 0,32-25 0,-27 15-65,-1 0-1,-1-1 1,-1-2-1,-1 0 1,-1-1-1,-1-1 1,-2-1-1,0 0 1,-2-2-1,-1 0 1,12-34-1,-18 38 58,-1 1 0,-1-1 0,-2-1 0,0 1 0,-1-1-1,-2-29 1,-1 35 11,-2-1-1,-1 0 1,0 1-1,-2 0 1,0-1-1,-1 2 1,-1-1-1,-11-20 1,11 25-12,-2 1 0,1 0-1,-2 1 1,0 0 0,0 0 0,-1 1 0,-1 0 0,-24-19-1,27 25 5,0 0-1,0 1 1,0 0-1,0 0 1,-1 1-1,0 0 1,0 1-1,0 0 1,-1 1-1,1 0 1,-1 0-1,1 1 1,-1 0-1,-17 2 1,18 0 5,1 1 0,-1-1 0,1 2 0,0 0 0,0 0 0,0 0 0,0 1 0,0 0 0,1 1 0,0 0 0,0 0 0,0 1 0,1 0 0,0 1 0,0-1 0,0 1 0,1 0 0,0 1 0,1 0 0,-1 0 0,1 0 0,1 0 0,0 1 0,-4 10 0,3-4 3,1 0-1,0 0 1,1 0-1,1 0 1,0 1-1,1-1 1,2 27 0,1-19-27,2 0 1,0-1 0,2 1-1,12 33 1,-3-18-238,37 63 1,27 24-934,50 53-4201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7:01.6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142 2218 24575,'-3'-31'0,"0"6"0,-14-122 130,-71-763-3947,57 100 1133,40 600 2489,-8 201 187,0-4 134,5-17 1,-6 28-33,1 0 1,-1 0-1,1 0 0,0 0 1,0 0-1,0 0 0,0 0 0,0 0 1,0 1-1,0-1 0,1 0 0,-1 0 1,0 1-1,4-3 0,-5 4-63,1-1 0,0 1-1,0 0 1,0 0 0,0-1 0,-1 1-1,1 0 1,0 0 0,0 0 0,0 0-1,0 0 1,0 0 0,0 0 0,0 0-1,0 0 1,-1 0 0,1 1 0,0-1-1,0 0 1,0 1 0,0-1 0,-1 1-1,1-1 1,0 0 0,0 1-1,1 1 1,5 3 368,-1 1-1,1 1 1,-1-1-1,8 11 1,48 69 99,23 45-653,14 39-464,127 264-1031,-18 9 231,-79-155 1010,-16 2-351,-72-155 489,-35-112 208,-1 1 1,-1 0-1,-1 0 1,-1 1 0,-2 29-1,-1-39-411,-5 17 1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7:02.0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31 24575,'0'0'0,"2"-2"0,3-1 0,6-4 0,4-3 0,-1 1-8191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7:02.4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1 361 24575,'0'0'0,"4"0"0,16-1 0,48 3 0,-58-1 0,1 0 0,-1 1 0,0 0 0,16 6 0,-12-2 0,0 1 0,-1 0 0,1 1 0,19 15 0,45 46 0,-9-1-105,77 100-1,43 89-295,-169-227 401,49 67 0,-57-82 0,0-2 0,1 0 0,0 0 0,20 14 0,-28-23 0,1-1-1,-1 0 0,1 0 0,-1 0 0,1 0 0,0-1 0,0 0 0,10 2 0,-12-4 8,0 1 0,0-1 0,-1 0 0,1 0 0,0-1 0,0 1-1,0-1 1,-1 0 0,1 0 0,0 0 0,-1 0 0,1 0 0,-1-1 0,1 0 0,4-3-1,-2 1 48,0-1 0,0 0-1,-1 0 1,0-1-1,0 1 1,0-1 0,5-9-1,-2 2-32,-1 0-1,-1 0 0,5-16 0,-1-2-83,-1 0-1,-2-1 0,-2 0 0,-1 0 1,1-63-1,-7 38-192,-3-1 0,-17-85 0,5 69 256,-38-103 0,-49-65 0,73 173-1174,24 52-4693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7:02.7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24575,'0'0'0,"0"1"0,25 84 0,84 330-1225,90 703-1,-171-845-309,-27-239-2670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7:03.0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337 40 24575,'0'-1'0,"1"0"0,-1 0 0,1 1 0,-1-1 0,1 0 0,-1 1 0,1-1 0,-1 1 0,1-1 0,-1 1 0,1-1 0,0 1 0,-1-1 0,1 1 0,0 0 0,-1-1 0,1 1 0,0 0 0,0-1 0,-1 1 0,2 0 0,1-1 0,14-5 0,-1 0 0,1 2 0,0 0 0,0 1 0,0 1 0,0 0 0,28 2 0,-32 0 0,0 1 0,0 1 0,0 0 0,-1 1 0,1 0 0,-1 1 0,0 0 0,0 1 0,0 1 0,20 12 0,-24-12 0,-1-1 0,0 1 0,0 1 0,-1-1 0,0 1 0,0 0 0,0 1 0,-1 0 0,0-1 0,5 13 0,-7-14 0,-1 1 0,0-1 0,0 1 0,0-1 0,-1 1 0,0 0 0,0 0 0,-1-1 0,0 1 0,0 0 0,-1 0 0,1-1 0,-2 1 0,1 0 0,-3 7 0,-1-1 1,-1 0 1,0 0-1,-1 0 0,-1-1 0,0 0 1,0 0-1,-20 20 0,-1-4-77,-53 40-1,-73 37-235,-8-10 31,3-1 160,149-87 121,1-2 0,1 1 0,-1 1 0,2-1 0,-11 11 0,17-15 0,0 0 0,0 0 0,0 1 0,0-1 0,1 1 0,-1-1 0,1 1 0,0 0 0,0 0 0,0-1 0,0 1 0,0 0 0,1 0 0,-1 0 0,1 0 0,-1 0 0,1 0 0,0 0 0,1 0 0,0 4 0,0 1 0,1 0 0,1-1 0,0 0 0,0 1 0,0-1 0,1 0 0,8 12 0,1-2 0,30 30 0,-8-15-244,1 0 0,73 46 0,96 38-489,-89-60 244,214 72 0,-221-96-4402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7:03.5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67 24575,'0'0'0,"1"0"0,9-1 0,17-3 0,22-1 0,25-3 0,27-2 0,15-3 0,-3 0-599,-20 1-6993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7:03.8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6 554 24575,'-2'0'0,"2"0"0,0 0 0,0 0 0,0 0 0,0 0 0,0 0 0,0 0 0,0 0 0,-1 0 0,1 0 0,0 0 0,0 0 0,0 0 0,0 0 0,0 0 0,0 0 0,0 0 0,0 0 0,-1 0 0,1 0 0,0 0 0,0 0 0,0 0 0,0 0 0,0 0 0,0 0 0,0 0 0,-1 0 0,1 0 0,0 0 0,0 0 0,0 0 0,0 0 0,0 0 0,0 0 0,0 0 0,0-1 0,0 1 0,0 0 0,0 0 0,-1 0 0,1 0 0,0 0 0,0 0 0,0 0 0,0 0 0,0 0 0,0-1 0,0 1 0,0 0 0,0 0 0,0 0 0,0 0 0,0 0 0,0 0 0,0 0 0,0-1 0,9-5 0,4-1 0,0 0 0,1 1 0,0 1 0,0 0 0,16-3 0,0 0 0,133-32-551,78-8-1655,79-3 803,76 2-2001,67 3 1886,56 4-1146,40 6 1553,34 9-671,1075 4 285,5 44 1264,-491-4 219,-558-14 14,-24-10 0,-30-13 0,-29-19 0,-39-16 1365,-71-2 5462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7:21.8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100 0 24575,'0'1'0,"0"0"0,0 0 0,0 0 0,-1 0 0,1-1 0,0 1 0,-1 0 0,1 0 0,0-1 0,-1 1 0,1 0 0,-2 0 0,2 0 0,-9 13 0,0 0 0,1 1 0,1 0 0,1 0 0,0 1 0,-7 27 0,-10 100 0,14-39 0,5 1 0,9 112 0,-4-214 0,9 104 0,-8-89 0,2 0 0,1 0 0,11 29 0,-15-43 0,1 1 0,0-1 0,1 0 0,-1 0 0,1 0 0,0 0 0,0 0 0,0-1 0,6 6 0,-6-7 0,-1-1 0,0 1 0,0-1 0,1 0 0,-1 0 0,1 0 0,-1 0 0,1 0 0,-1-1 0,1 1 0,0-1 0,-1 1 0,1-1 0,0 0 0,-1 0 0,1 0 0,0 0 0,3-2 0,0 1 0,1-1 0,-1 0 0,0-1 0,1 0 0,-1 0 0,-1 0 0,1-1 0,0 0 0,6-6 0,1-1 0,-1 0 0,18-24 0,-17 16 0,0-1 0,-1 0 0,-1-1 0,0 0 0,-2-1 0,-1 0 0,-1 0 0,9-42 0,-8 9 0,-1-1 0,-2-86 0,-5 135 0,0 3 0,0 1 0,0-1 0,0 0 0,0 1 0,1-1 0,-1 1 0,1-1 0,2-5 0,-3 9 0,0-1 0,0 1 0,1 0 0,-1-1 0,0 1 0,0 0 0,1-1 0,-1 1 0,0 0 0,1-1 0,-1 1 0,0 0 0,1 0 0,-1 0 0,0-1 0,1 1 0,-1 0 0,0 0 0,1 0 0,-1 0 0,1 0 0,-1 0 0,0-1 0,1 1 0,-1 0 0,1 0 0,-1 0 0,0 0 0,1 0 0,-1 1 0,1-1 0,13 6 0,-12-5 0,90 58 0,14 6 0,109 52 0,-213-116 0,0 0 0,0 0 0,0 0 0,-1-1 0,1 1 0,0 0 0,0-1 0,3 1 0,-5-1 0,1 0 0,-1 0 0,0 0 0,0 0 0,0 0 0,1 0 0,-1 0 0,0-1 0,0 1 0,0 0 0,1 0 0,-1 0 0,0 0 0,0 0 0,0 0 0,0-1 0,0 1 0,1 0 0,-1 0 0,0 0 0,0 0 0,0-1 0,0 1 0,0 0 0,0 0 0,0 0 0,0-1 0,1 1 0,-2-13 0,-1 2 0,-5-26 0,-3-44 0,10 70 0,-1 0 0,2 0 0,-1-1 0,2 1 0,-1 0 0,2 0 0,-1 0 0,8-16 0,-9 24 0,0-1 0,1 1 0,0 0 0,0 0 0,0 0 0,0 0 0,0 1 0,4-4 0,-5 5 0,0 0 0,1 0 0,-1 0 0,1 0 0,-1 1 0,0-1 0,1 0 0,-1 1 0,1-1 0,-1 1 0,1 0 0,0-1 0,-1 1 0,1 0 0,-1 0 0,1 0 0,0 0 0,-1 0 0,1 0 0,2 1 0,1 1 0,0-1 0,0 1 0,-1 0 0,1 1 0,-1-1 0,6 4 0,25 23 0,-33-28 0,36 33 40,-2 2 0,46 58 0,47 93-1525,-107-150-5341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7:22.2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0,5 3 0,5 3 0,0 1-8191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46:29.5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85 0 24575,'14'1'0,"-1"1"0,0 0 0,1 1 0,14 5 0,-3-1 0,104 35 0,-127-41 0,0-1 0,0 1 0,0 0 0,1 0 0,-1 0 0,-1 0 0,1 0 0,0 1 0,3 1 0,-5-2 0,1 0 0,-1 0 0,1-1 0,-1 1 0,0 0 0,0 0 0,1 0 0,-1 0 0,0 0 0,0 0 0,0-1 0,0 1 0,0 0 0,0 0 0,0 0 0,0 0 0,0 0 0,-1 0 0,1 0 0,0-1 0,0 1 0,-1 0 0,1 0 0,-1 0 0,0 1 0,-12 22 0,-2 0 0,-19 24 0,2-1 0,-153 222 0,177-257 0,-28 46 0,32-52 0,2 0 0,-1 0 0,1 0 0,0 0 0,0 1 0,1-1 0,-2 14 0,3-16 0,0-1 0,0 1 0,1 0 0,0-1 0,-1 1 0,1-1 0,1 1 0,-1-1 0,0 1 0,1-1 0,-1 0 0,1 0 0,0 1 0,0-1 0,1-1 0,-1 1 0,1 0 0,-1 0 0,5 2 0,3 3 0,0-1 0,1 0 0,0 0 0,16 6 0,2-1-2,2-1-1,-1-1 1,1-2 0,0-1-1,36 3 1,6-3-422,83-3 0,-61-8-31,0-4 0,137-29 0,-176 24-5509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48:27.3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411 510 24575,'0'5'0,"2"-1"0,0 1 0,-1-1 0,2 1 0,-1-1 0,0 0 0,1 0 0,0 0 0,0 0 0,0-1 0,0 1 0,0-1 0,1 1 0,0-1 0,6 4 0,-8-6 0,1 1 0,-1-1 0,1 0 0,-1 1 0,1-1 0,0 0 0,0-1 0,-1 1 0,1 0 0,0-1 0,0 0 0,0 0 0,0 0 0,0 0 0,-1 0 0,1 0 0,0-1 0,0 1 0,0-1 0,0 0 0,-1 0 0,1 0 0,0 0 0,-1 0 0,5-3 0,-3 1 0,0-1 0,0 0 0,0 1 0,0-2 0,-1 1 0,1 0 0,-1-1 0,0 1 0,0-1 0,-1 0 0,0 0 0,4-10 0,-2 1 0,0-1 0,-2 1 0,3-26 0,-4 16 0,0 0 0,-2 0 0,-1 1 0,-1-1 0,0 1 0,-2-1 0,-10-28 0,11 39 0,-1 1 0,-1-1 0,0 1 0,-1 0 0,0 0 0,0 1 0,-1 0 0,-1 0 0,0 1 0,-1 0 0,0 1 0,0 0 0,-1 1 0,-12-9 0,12 11 8,-1 0 0,1 1 0,-1 0 0,0 1 0,0 1 0,0 0 0,0 0 0,-1 1 0,1 1 0,-1 0 0,1 0 0,-1 1 0,0 1 0,-22 4 0,18-1-143,1 0 0,0 2 0,0 0 0,0 0 0,0 2 0,1 0 0,1 0 0,-1 1 0,1 1 0,-17 16 0,-13 18-6691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7:22.5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373 1 24575,'-1'0'0,"-1"0"0,1-1 0,-1 1 0,1 0 0,-1 0 0,1 1 0,-1-1 0,1 0 0,0 0 0,-3 1 0,0 0 0,-23 5 0,0 1 0,1 2 0,-1 0 0,2 2 0,-1 0 0,2 2 0,0 1 0,-45 33 0,61-40 0,0-1 0,1 2 0,-1-1 0,1 1 0,-11 15 0,16-18 0,-1 0 0,1 0 0,-1 0 0,1 0 0,1 0 0,-1 1 0,1-1 0,0 0 0,0 1 0,0-1 0,1 1 0,0-1 0,0 6 0,2-1 0,-1 0 0,1 0 0,1-1 0,0 1 0,0-1 0,7 14 0,-2-8 0,0 0 0,2-1 0,12 16 0,-5-10-109,1-1-1,1-1 1,0 0-1,1-2 0,1 0 1,28 15-1,-17-14-2,0-1 1,0-2-1,2-1 0,38 10 0,-39-15-1,0-1-1,1-2 1,49 2-1,-27-8-1139,97-13 0,44-22-2541,-191 35 3682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7:22.9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1 24575,'0'0'0,"0"0"0,-1 0 0,1 0 0,0 1 0,0-1 0,-1 0 0,1 0 0,0 1 0,0-1 0,0 0 0,0 0 0,-1 1 0,1-1 0,0 0 0,0 0 0,0 1 0,0-1 0,0 0 0,0 1 0,0-1 0,0 0 0,0 0 0,0 1 0,0-1 0,0 1 0,0 0 0,-1 8 0,0 0 0,1-1 0,1 1 0,-1 0 0,4 14 0,46 182 0,-1-43-428,148 367-2367,43-14 642,-44-171 1340,-153-281 532,2-1 1,3-3-1,63 61 0,-55-69-598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7:23.3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460 1 24575,'-3'0'0,"0"0"0,0 1 0,0 0 0,0-1 0,1 1 0,-1 0 0,0 1 0,0-1 0,1 0 0,-4 3 0,-2 1 0,-31 18 0,-61 47 0,-30 40 0,57-41 0,59-55 0,0 2 0,-20 30 0,34-45 0,-2 1 0,0 0 0,1 1 0,0-1 0,-1 1 0,1-1 0,0 1 0,0 0 0,0-1 0,0 6 0,1-8 0,0 0 0,0 0 0,0 1 0,0-1 0,0 0 0,0 0 0,0 1 0,0-1 0,0 0 0,1 0 0,-1 1 0,0-1 0,0 0 0,0 0 0,0 0 0,1 1 0,-1-1 0,0 0 0,0 0 0,0 0 0,1 0 0,-1 1 0,0-1 0,0 0 0,0 0 0,1 0 0,-1 0 0,0 0 0,0 0 0,1 0 0,-1 0 0,0 0 0,0 0 0,1 0 0,-1 0 0,0 0 0,1 0 0,-1 0 0,13-3 0,-12 3 0,18-6 0,-1-1 0,1-1 0,-1-1 0,26-18 0,64-51 0,-106 76 0,0 1 0,-1-1 0,1 1 0,0 0 0,0 0 0,0-1 0,0 1 0,0 1 0,0-1 0,0 0 0,0 0 0,0 1 0,1-1 0,1 1 0,-2 0 0,-1 0 0,1 0 0,0 1 0,-1-1 0,1 1 0,-1-1 0,1 1 0,-1 0 0,1 0 0,-1 0 0,0-1 0,1 1 0,-1 0 0,0 1 0,1-1 0,-1 0 0,0 0 0,1 3 0,11 13 0,0 0 0,10 22 0,4 7 0,-7-18-151,0-2-1,2 0 0,0-1 0,2-2 1,1 0-1,1-2 0,0 0 1,31 16-1,7 1-6674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7:23.6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665 130 24575,'-1'-7'0,"0"0"0,-1 0 0,1 1 0,-1-1 0,-1 0 0,1 1 0,-1 0 0,-5-9 0,6 11 0,-1 0 0,1 0 0,-1 0 0,-1 0 0,1 0 0,0 0 0,-1 1 0,0-1 0,0 1 0,0 0 0,0 1 0,0-1 0,-1 1 0,1-1 0,-1 1 0,-7-2 0,6 3 0,0 0 0,0 0 0,-1 0 0,1 1 0,0 0 0,-1 0 0,1 0 0,0 1 0,-1 0 0,1 0 0,0 1 0,-10 3 0,6-1 0,0 0 0,1 1 0,0 0 0,0 1 0,0 0 0,1 0 0,0 1 0,-12 12 0,15-14 0,0 1 0,0 0 0,1 0 0,0 1 0,0-1 0,1 1 0,0 0 0,0 0 0,0 0 0,1 0 0,0 0 0,1 1 0,-2 7 0,3-1 0,0 0 0,1-1 0,1 1 0,0 0 0,0-1 0,2 1 0,-1-1 0,2 0 0,11 25 0,2-3 0,2 0 0,29 37 0,31 31 0,-36-48 0,-41-51 0,0 0 0,0 0 0,0 0 0,-1 0 0,1 1 0,-1-1 0,0 1 0,3 9 0,-5-12 0,0 1 0,0 0 0,0-1 0,0 1 0,-1 0 0,1-1 0,0 1 0,-1-1 0,0 1 0,0-1 0,0 1 0,0-1 0,0 1 0,0-1 0,-1 0 0,1 1 0,-1-1 0,-2 3 0,-12 11 0,0-1 0,-1 0 0,0-1 0,-28 16 0,-207 120 0,143-89 0,100-56 0,-46 28 0,47-27 0,0-1 0,1 2 0,0-1 0,-8 9 0,13-13-136,1 1-1,-1-1 1,0 0-1,1 0 1,0 1-1,-1-1 1,1 1-1,0 0 0,-1 4 1,2-5-839,0 1 0,0-1-1,0 1 1,0 0 0,0-1 0,1 5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7:24.0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148 75 24575,'-2'1'0,"0"-1"0,0 1 0,0 0 0,0-1 0,0 1 0,0 0 0,1 0 0,-1 0 0,0 1 0,1-1 0,-1 0 0,-1 3 0,-2 0 0,-3 2 0,2 0 0,-1 1 0,1 0 0,0 0 0,0 0 0,1 1 0,0-1 0,1 1 0,-1 1 0,1-1 0,1 1 0,0-1 0,0 1 0,1 0 0,0 0 0,0 0 0,0 11 0,1 7 0,0 0 0,2 0 0,2 0 0,0 0 0,1 0 0,2 0 0,15 44 0,11 10 0,43 81 0,-69-149 0,4 5 0,-2 0 0,0 0 0,9 35 0,-16-48 0,0 1 0,0 0 0,-1-1 0,0 1 0,0 0 0,0 0 0,-2 8 0,1-10 0,0-1 0,0 1 0,0 0 0,-1-1 0,1 0 0,-1 1 0,0-1 0,0 0 0,-1 0 0,1 1 0,0-2 0,-5 5 0,2-3 0,0 0 0,0-1 0,0 1 0,-1-1 0,1-1 0,-1 1 0,0-1 0,0 0 0,0 0 0,0 0 0,-9 1 0,7-2 0,1-1 0,-1 1 0,1-1 0,-1-1 0,1 1 0,0-1 0,-1 0 0,1-1 0,-9-3 0,13 4-45,0 0-1,1 0 1,-1 0-1,1 0 1,-1-1-1,1 1 1,0-1-1,0 0 1,0 0-1,0 0 1,0 0-1,0 0 1,0 0-1,0 0 1,1 0-1,-1-1 1,1 1-1,0-1 1,0 1-1,0-1 1,0 0-1,0 1 1,0-1-1,1 0 0,-1 0 1,1 1-1,0-1 1,0 0-1,0-3 1,4-19-6781</inkml:trace>
  <inkml:trace contextRef="#ctx0" brushRef="#br0" timeOffset="1">522 0 24575,'0'0'0,"0"0"0,0 0 0,0 2 0,0 3 0,0 8 0,0 7 0,2 10 0,3 17 0,6 20 0,6 18 0,6 8 0,8 7 0,7 0 0,5-10 0,-6-21-8191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7:24.3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139 1 24575,'0'0'0,"-1"0"0,-3 5 0,-5 9 0,-7 15 0,-8 25 0,-4 29 0,1 17 0,6 10 0,12 3 0,18-3 0,20-9 0,25-17 0,34-28 0,29-32 0,2-24-711,-19-12-6769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7:24.7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96 1362 24575,'-3'2'0,"-1"0"0,1 1 0,0-1 0,0 1 0,0 0 0,0 0 0,0 0 0,1 0 0,-1 1 0,1-1 0,0 1 0,-3 6 0,-2 5 0,-7 28 0,11-34 0,-6 20 0,2 1 0,1-1 0,1 1 0,2 1 0,0-1 0,3 31 0,0-59 0,0-1 0,0 1 0,1-1 0,-1 1 0,0 0 0,1-1 0,-1 1 0,1-1 0,0 1 0,-1-1 0,1 1 0,0-1 0,0 0 0,0 1 0,0-1 0,0 0 0,0 0 0,0 0 0,2 2 0,1-1 0,0 1 0,1-1 0,0 1 0,-1-2 0,7 3 0,14 4 0,1-1 0,1-2 0,51 5 0,-26-7 0,59-6 0,-64 0-148,-1-3 1,79-20-1,-97 18 113,0-1 1,-1-1 0,-1-2-1,0-1 1,42-26-1,-55 29 35,0-1 0,0 0 0,-1-1 0,0 0 0,-1-1 0,0 0 0,-1 0 0,-1-1 0,0-1 0,-1 0 0,7-18 0,-6 11 0,-2-1 0,-1 1 0,0-2 0,-2 1 0,-1 0 0,0-1 0,-2-35 0,-4 14-226,-2-1 1,-1 1-1,-3 0 0,-2 1 0,-1 0 0,-23-51 0,0 15-544,-3 2-1,-64-97 1,44 89 475,-79-90 1,85 117 33,-2 2 0,-70-54 1,103 93 484,-1 2 1,-47-28 0,67 43-143,0 0 0,1 1-1,-1-1 1,0 0 0,0 0 0,1 1 0,-1-1-1,0 1 1,0 0 0,0-1 0,-3 1-1,5 0-64,-1 0 0,1 1 0,0-1 0,-1 0 0,1 0 0,0 0 0,-1 0-1,1 1 1,0-1 0,0 0 0,-1 0 0,1 1 0,0-1 0,0 0 0,-1 0 0,1 1-1,0-1 1,0 0 0,0 1 0,0-1 0,-1 0 0,1 1 0,0-1 0,0 1-1,0 1 34,0 0 0,-1 0-1,1-1 1,0 1-1,1 0 1,-1 0 0,1 3-1,4 14 763,11 29 0,29 67-407,23 49-658,17 40-763,-27-68 227,146 364-1486,-31 7 302,-132-342 1559,-31-114 268,-3 1 0,3 77 1,-13-58 521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7:25.1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1 0,1 11 0,5 18 0,2 15 0,0-2-8191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7:25.7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670 2155 24575,'-3'-14'0,"-27"-66"0,23 62 0,-38-92 0,-16-39-501,-315-823-2008,373 963 2509,-74-214-66,56 153 7,-13-85 1,29 124 43,1 0-1,1-43 1,3 61 16,1 0 0,0 0 0,1 1 0,1-1 0,0 1 0,1 0 0,0 0 0,8-17 0,-9 23 30,1 1 0,-1-1 0,1 1 0,0 0 0,0 0 0,1 0 1,0 0-1,0 1 0,0 0 0,8-5 0,-6 5 62,1 0 1,0 0 0,0 1 0,0 0 0,0 0 0,1 1 0,9-2 0,1 2 62,0 1 0,0 1 0,1 1 0,-1 0 0,0 1 0,30 8 0,-16-2-195,-1 2 0,0 2 0,-1 1 0,47 26 0,-26-7-58,82 64 0,-74-45-196,-2 3 1,-3 2 0,-2 2 0,73 106-1,-74-84-72,-3 1 0,-4 3-1,51 133 1,-59-108 567,-32-94 314,-4-13-217,-1-3 12,-3-23 839,0 7-769,-25-207-318,0-278 1,28 470-99,0-71-84,2 80 99,0 0 0,8-32 1,-9 51 14,0 0 0,0 0 0,1 0 0,-1 0 0,1 0 0,0 0 0,0 0 0,0 1 0,0-1 0,4-3 0,-5 6 17,1 0-1,-1-1 1,1 1-1,0 0 0,-1 0 1,1 0-1,0 0 0,0 1 1,0-1-1,0 0 1,0 1-1,-1-1 0,1 1 1,0 0-1,0 0 0,0 0 1,0 0-1,0 0 1,0 0-1,0 0 0,0 0 1,0 1-1,2 0 1,4 1 89,-1 1 1,0 0-1,0 0 0,0 1 1,-1-1-1,8 7 1,4 3 89,17 18 0,0 4-345,53 67-1,20 51-419,109 212 486,-165-258-556,61 176-1,-97-233-5013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7:26.4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484 955 24575,'-16'7'0,"-16"5"0,1 0 0,2-1 0,-82 35 0,81-31 0,-46 28 0,65-35 0,0 0 0,0 1 0,1 0 0,-19 21 0,26-26 0,-1 1 0,1 0 0,0 0 0,1 0 0,-1 0 0,-2 7 0,4-9 0,1 0 0,-1 0 0,1 1 0,-1-1 0,1 0 0,0 0 0,0 0 0,0 0 0,0 0 0,1 1 0,-1-1 0,2 4 0,-1-4 0,0-1 0,1 1 0,-1-1 0,1 1 0,-1-1 0,1 1 0,0-1 0,0 0 0,0 1 0,0-1 0,0 0 0,0-1 0,1 1 0,-1 0 0,1-1 0,-1 1 0,1-1 0,0 0 0,-1 0 0,1 0 0,0 0 0,0 0 0,0 0 0,0-1 0,0 0 0,5 1 0,-1-1 0,0 0 0,0-1 0,0 0 0,0 0 0,0 0 0,0-1 0,0 0 0,-1 0 0,1-1 0,9-5 0,-6 2 0,-1 0 0,-1-1 0,1 0 0,-1-1 0,0 1 0,-1-2 0,0 1 0,0-1 0,8-13 0,-5 3 0,0 0 0,-2-1 0,0 0 0,6-22 0,-6 9-158,0-1 0,-3 1 0,-1-1 0,0-64 0,-6 52 88,-2 1 1,-2 0 0,-15-54-1,2 35 69,-2 1 0,-3 1-1,-3 1 1,-2 1 0,-43-63 0,51 89 1,-52-60 0,70 91 0,-22-22 0,24 24 0,0 0 0,0 0 0,0 0 0,0 1 0,0-1 0,0 0 0,0 1 0,-1-1 0,1 0 0,0 1 0,0 0 0,-1-1 0,1 1 0,0 0 0,-1-1 0,1 1 0,0 0 0,-1 0 0,-1 0 0,3 0 0,0 1 0,-1-1 0,1 0 0,-1 0 0,1 0 0,0 1 0,-1-1 0,1 0 0,0 1 0,-1-1 0,1 0 0,0 1 0,-1-1 0,1 0 0,0 1 0,0-1 0,0 0 0,-1 1 0,-1 14 0,3-2 0,0-1 0,1 0 0,4 14 0,27 84 0,23 43-231,-34-95-172,148 396-319,-15 2-262,-114-325-3792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48:28.3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1 631 24575,'0'0'0,"1"0"0,0 0 0,0 1 0,0-1 0,0 0 0,-1 0 0,1 1 0,0-1 0,0 0 0,0 1 0,-1-1 0,2 1 0,4 3 0,29 15-113,-2 2-1,0 2 0,-1 1 1,-2 1-1,50 53 0,-41-34-56,-2 1-1,-2 2 1,37 68 0,-48-71 170,-3 0 0,-2 0 0,26 90 0,-35-94 0,-2-1 0,-2 1 0,-2 1 0,-1-1 0,-3 44 0,-1-63-26,-2 0 0,0 0 1,-1-1-1,-1 0 1,0 0-1,-2 0 1,-1 0-1,-9 18 0,7-22 1,1 0-1,-2 0 1,0-1-1,-1-1 1,-1 0-1,0 0 0,0-2 1,-31 23-1,25-22 26,1-1 0,-1-1 0,-1-1 0,0-1 0,0 0 0,-1-2 0,-38 9 0,53-14 43,1-2 1,-1 1-1,0 0 0,1-1 0,-1 0 0,0-1 0,1 1 0,-7-2 0,10 1-16,0 1 0,1-1 0,-1 0-1,0 0 1,0 0 0,1 0-1,-1 0 1,0 0 0,1 0-1,-1 0 1,1-1 0,-1 1 0,1-1-1,0 1 1,0-1 0,0 1-1,0-1 1,0 0 0,0 1-1,0-1 1,0 0 0,1 0 0,-1 0-1,0 0 1,1 0 0,-1-2-1,1-3 15,0 1 0,0 0 0,0 0-1,0 0 1,1-1 0,0 1 0,1 0 0,2-9-1,2-2 93,17-31 0,-4 14-145,2 0 0,44-53 1,65-54-1104,146-104 859,20 24 21,-233 177 235,-58 39 2,-6 4-5,-13 4 247,-14 8-32,1 2-1,0 0 0,1 2 1,1 1-1,0 1 1,-30 27-1,41-32-211,1 1 0,0 0 0,0 1 0,2 0 0,0 1 0,-17 29 0,24-36 0,0 0 0,1 0 0,0 0 0,1 0 0,0 1 0,0-1 0,0 1 0,1-1 0,1 1 0,-1 0 0,1 0 0,1-1 0,0 1 0,0-1 0,0 1 0,6 14 0,-3-12 0,1 0 0,0 0 0,0-1 0,1 0 0,1 0 0,15 18 0,-8-13-67,2 0 0,0 0 0,0-2 0,30 18 0,-14-11-380,2-2 1,62 23-1,-38-21-102,0-3 0,111 17-1,-92-25-54,143-1 0,-115-14 512,-1-4 0,1-5-1,166-46 1,-72-5 92,-38-6-148,-129 54-93,47-34 1,-64 40 188,-1 0 0,0-1 0,-1 0 0,19-25 0,-27 32 86,0-1-1,-1 0 0,0 0 1,0-1-1,-1 1 0,0-1 1,0 0-1,0 0 0,-1 0 1,-1 0-1,1-1 0,-1 1 0,0-11 1,-2 12 20,1 0 0,-2 0 0,1 0 0,-1 0 0,0 1 1,0-1-1,0 0 0,-1 1 0,0 0 0,-1-1 0,1 1 0,-1 1 1,-1-1-1,1 0 0,-10-8 0,4 5-16,-1 0 0,0 1 0,0 0 0,0 1-1,-1 0 1,-1 1 0,1 0 0,-1 1 0,0 1 0,0 0 0,-19-3 0,3 2 219,-1 2 1,1 0 0,-1 3-1,-38 3 1,28 1-222,0 1-1,0 3 1,0 1 0,1 2-1,1 2 1,0 1 0,1 2-1,-61 36 1,74-37-43,0 2 0,2 0-1,0 1 1,1 2 0,-29 34 0,37-37 9,0 1 0,1 1 0,0 0 0,2 0 1,1 1-1,0 0 0,-11 40 0,17-46 23,0 1 0,1-1 0,0 1-1,1 0 1,1 0 0,1-1 0,0 1 0,0 0-1,2 0 1,-1-1 0,2 1 0,0-1 0,1 0 0,0 0-1,2-1 1,-1 1 0,1-1 0,1-1 0,0 1-1,1-1 1,15 15 0,-10-12-44,0-2-1,1 0 1,1 0 0,0-2-1,1 0 1,0 0 0,0-2-1,27 11 1,-22-12-36,1-1 0,-1-1 1,1-1-1,0-1 0,0-1 1,43 0-1,-42-4 20,0-1 0,0 0 0,0-2 1,0-1-1,-1-1 0,0-1 0,0 0 0,0-2 0,-1-1 1,-1-1-1,1 0 0,-2-2 0,0-1 0,0 0 0,20-20 1,-23 16-12,-1 0 0,-1-1-1,0-1 1,-1 0 0,-2-1 0,0-1 0,-1 0 0,-1 0 0,-1-1 0,-1 0 0,-1 0 0,4-28 0,-5 11-113,-1 0 0,-3 0 0,-1-1 1,-2 1-1,-1 0 0,-14-66 0,0 34 55,-3 0 1,-41-103-1,23 91 66,-76-130-1,41 103 96,-5 3 1,-4 3-1,-99-97 1,56 83 362,119 115-371,0 0 1,0 0 0,0 1-1,-8-4 1,13 7-37,0 0 1,0 0-1,-1-1 0,1 1 1,0 0-1,-1 0 1,1 0-1,0 0 1,0 0-1,-1-1 0,1 1 1,0 0-1,-1 0 1,1 0-1,0 0 0,-1 0 1,1 0-1,0 0 1,-1 0-1,1 0 1,0 0-1,-1 0 0,1 0 1,0 1-1,-1-1 1,1 0-1,0 0 1,-1 0-1,1 0 0,0 0 1,0 1-1,-1-1 1,1 0-1,0 0 1,0 0-1,-1 1 0,1-1 1,0 0-1,0 0 1,0 1-1,-1-1 1,1 0-1,0 1 0,0-1 1,0 0-1,0 1 1,0-1-1,0 0 0,0 1 1,-1-1-1,2 5 9,-1-1-1,1 1 1,0-1-1,0 0 0,1 1 1,-1-1-1,3 4 1,34 75-22,24 44 30,18 38 91,120 255-654,192 394-1013,-316-665 674,-15-36 347,-15-31-1010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7:26.9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564 277 24575,'-12'0'0,"-51"-5"0,19 0 0,-147 0 0,149 7 0,0 1 0,-66 14 0,100-15 0,-1 0 0,1 0 0,0 1 0,-12 6 0,20-9 0,-1 0 0,1 0 0,-1 1 0,1-1 0,-1 0 0,1 1 0,-1-1 0,1 1 0,-1-1 0,1 0 0,-1 1 0,1-1 0,0 1 0,-1-1 0,1 1 0,0-1 0,0 1 0,-1 0 0,1-1 0,0 2 0,0-2 0,0 1 0,0-1 0,0 1 0,1 0 0,-1-1 0,0 1 0,0-1 0,1 1 0,-1-1 0,1 1 0,-1-1 0,0 1 0,1-1 0,-1 1 0,1-1 0,-1 1 0,1-1 0,-1 0 0,1 1 0,-1-1 0,1 0 0,0 1 0,9 3 0,0-1 0,0 1 0,0-2 0,0 1 0,1-2 0,-1 1 0,11-1 0,23 2 0,0-1 0,0-3 0,0-2 0,0-1 0,-1-3 0,78-21 0,-99 21 0,0-1 0,0-1 0,-1-1 0,26-17 0,-38 21 0,0 0 0,0 0 0,-1-1 0,0 0 0,-1-1 0,0 1 0,0-1 0,0-1 0,-1 0 0,-1 1 0,9-18 0,-12 22 0,-1 0 0,0 0 0,0-1 0,0 1 0,0 0 0,-1-1 0,0 1 0,0 0 0,0-1 0,0 1 0,-1-1 0,1 1 0,-1 0 0,0 0 0,-1-1 0,1 1 0,-1 0 0,1 0 0,-1 0 0,-1 0 0,1 1 0,0-1 0,-1 0 0,0 1 0,0 0 0,0 0 0,0 0 0,0 0 0,-1 0 0,1 0 0,-1 1 0,-6-4 0,8 5 0,0 0 0,-1 0 0,1 0 0,0 0 0,-1 1 0,1-1 0,0 0 0,-1 1 0,1 0 0,-1-1 0,1 1 0,-1 0 0,1 0 0,-1 1 0,1-1 0,-1 0 0,1 1 0,0 0 0,-1-1 0,1 1 0,0 0 0,-1 0 0,1 0 0,0 1 0,0-1 0,0 0 0,0 1 0,0 0 0,0-1 0,0 1 0,1 0 0,-1 0 0,1 0 0,-1 0 0,1 0 0,-2 3 0,0 1-273,0-1 0,1 1 0,0 0 0,-2 6 0,-3 25-6553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7:27.7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1863 24575,'9'-1'0,"1"0"0,0 0 0,12-4 0,0 1 0,8-2 0,0-2 0,0 0 0,-1-2 0,0-2 0,51-27 0,-62 28 0,0 0 0,-1-2 0,0 0 0,-1-1 0,0 0 0,-1-2 0,-1 1 0,0-2 0,15-25 0,-25 35 0,0 0 0,0 0 0,0-1 0,-1 1 0,-1-1 0,1 0 0,-1 1 0,-1-1 0,2-10 0,-3 13 0,0 1 0,0 0 0,0 0 0,-1 0 0,0-1 0,0 1 0,0 0 0,0 0 0,-1 0 0,1 0 0,-1 1 0,0-1 0,0 0 0,0 1 0,-1-1 0,1 1 0,-1 0 0,0-1 0,-4-2 0,2 1 0,-1 1 0,0 0 0,0 0 0,0 0 0,0 0 0,-1 1 0,0 0 0,0 1 0,1 0 0,-1 0 0,-1 0 0,1 1 0,0 0 0,0 0 0,0 0 0,-1 1 0,1 1 0,0-1 0,0 1 0,-1 0 0,1 1 0,0-1 0,0 1 0,0 1 0,1 0 0,-1 0 0,0 0 0,1 0 0,0 1 0,-10 8 0,10-6 0,-1 0 0,1 0 0,1 1 0,-1 0 0,1 0 0,0 1 0,1-1 0,0 1 0,0 0 0,1 0 0,-1 1 0,2-1 0,-1 1 0,1-1 0,1 1 0,0 0 0,0 0 0,0-1 0,1 1 0,1 0 0,-1 0 0,2 0 0,3 16 0,0-11 0,0 0 0,2 0 0,-1-1 0,2 1 0,0-1 0,0-1 0,1 0 0,1 0 0,0-1 0,1 0 0,0 0 0,12 8 0,-8-8 0,0 0 0,1-1 0,0-1 0,1-1 0,-1-1 0,1 0 0,1-1 0,-1 0 0,32 4 0,-31-8-9,1 0-1,-1-1 0,1-1 1,0-1-1,-1-1 1,1-1-1,-1 0 0,0-1 1,0-1-1,0-1 0,-1 0 1,0-1-1,0-1 1,0-1-1,-1 0 0,-1-2 1,1 1-1,-2-2 0,1 0 1,-2 0-1,22-26 1,-12 7-153,-1 0 1,-2-1 0,-1-1-1,-1-1 1,-2-1-1,23-72 1,-18 32-426,-4-2 1,12-108-1,-21 96 476,-4 0-1,-12-163 1,1 193-35,-2 0 0,-3 0 0,-2 1 1,-3 1-1,-28-64 0,30 87 26,-37-60 0,41 78 141,0 1 0,-1 0 0,-1 1 0,0 0-1,-21-17 1,30 28 48,1 1-1,-1-1 1,0 0-1,0 1 1,0 0 0,0 0-1,0 0 1,-1 1-1,1-1 1,0 1-1,-1 0 1,-8-1-1,11 2-20,0 0 0,0 0 0,0 1 0,0-1 0,1 0 0,-1 1 0,0 0-1,0-1 1,0 1 0,1 0 0,-1 0 0,0 0 0,-1 2 0,0-1 55,1 0 0,0 0 0,0 1 1,0-1-1,0 1 0,0-1 0,1 1 1,-1 0-1,1-1 0,-2 5 0,0 3-42,0 0 0,1 0 0,0 0-1,1 0 1,-1 18 0,2 1-61,2 1 0,6 34 0,28 104-247,27 37-743,177 392-2029,35-18 2209,-273-574 820,82 164-1128,-20-41 464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7:28.1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7:40.8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24575,'0'0'0,"0"5"0,4 13 0,3 20 0,5 22 0,4 26 0,10 30 0,9 24 0,10 21-1773,9 12 1773,3-2 0,-3-11 0,-8-21 0,-10-29 0,-12-33-6418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7:41.2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0 766 24575,'0'0'0,"0"0"0,2-2 0,5-3 0,14-8 0,20-11 0,21-17 0,30-19 0,25-14 0,20-8-1598,15-10 1598,8-9 0,-5-4-1983,-23 11 1983,-35 22-4610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7:41.7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 24575,'7'5'0,"116"110"0,-73-65 0,22 18 0,41 41 0,-85-79 0,43 59 0,-64-80 0,-1 1 0,0-1 0,-1 2 0,0-1 0,4 16 0,-7-20 0,0 1 0,-1-1 0,0 1 0,-1-1 0,1 0 0,-1 1 0,-1-1 0,1 1 0,-1-1 0,-3 13 0,0-7 0,-1 1 0,0-1 0,-1-1 0,0 1 0,-1-1 0,0 0 0,-1-1 0,0 0 0,0 0 0,-2 0 0,1-1 0,-17 12 0,25-20 0,1-1 0,0 0 0,-1 1 0,1-1 0,-1 1 0,1-1 0,-1 0 0,1 1 0,-1-1 0,1 0 0,-1 0 0,1 0 0,-1 1 0,0-1 0,1 0 0,-1 0 0,1 0 0,-1 0 0,0 0 0,1 0 0,-1 0 0,1 0 0,-1 0 0,0 0 0,1 0 0,-1 0 0,0-1 0,0 0 0,0 0 0,1 0 0,-1 0 0,1 0 0,-1 0 0,1 0 0,0 0 0,-1 0 0,1 0 0,0 0 0,0 0 0,0 0 0,-1 0 0,1 0 0,1-2 0,-1-6 0,0 0 0,1 0 0,0 0 0,1 0 0,5-15 0,20-44 0,-25 63 0,101-200 0,13 3 0,-25 44 0,-84 145 0,-3 4 0,1 1 0,1-1 0,9-11 0,-15 19 0,1 1 0,-1 0 0,0 0 0,0 0 0,0 0 0,0 0 0,0 0 0,1 0 0,-1 0 0,0 0 0,0 0 0,0 0 0,0 0 0,0 0 0,1 0 0,-1 0 0,0 0 0,0 0 0,0 0 0,0 0 0,1 0 0,-1 0 0,0 0 0,0 0 0,0 0 0,0 0 0,0 0 0,0 0 0,1 1 0,-1-1 0,0 0 0,0 0 0,0 0 0,0 0 0,0 0 0,0 0 0,0 0 0,0 1 0,1-1 0,-1 0 0,0 0 0,0 0 0,0 0 0,0 0 0,0 1 0,5 9 0,-4-7 0,37 83 0,15 50-361,-7 3 1,45 219-1,-63-193-180,14 325-1,-40-349-462,-3-35-4018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7:42.2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0 250 24575,'9'-12'0,"-5"9"0,1 1 0,-1-1 0,1 1 0,0 0 0,0 0 0,0 0 0,0 1 0,0 0 0,10-2 0,-7 2 0,1 1 0,0 0 0,0 0 0,0 1 0,11 2 0,-12-1 0,1 0 0,-1 1 0,1 0 0,-1 0 0,0 1 0,0 0 0,-1 1 0,1-1 0,-1 2 0,0-1 0,0 1 0,0 0 0,-1 0 0,9 12 0,-9-9 0,0 0 0,-1 0 0,0 0 0,0 0 0,-1 1 0,-1-1 0,0 1 0,0 0 0,-1 0 0,0 1 0,0-1 0,-1 16 0,-2 0 0,0 1 0,-2-1 0,-2 0 0,0 0 0,-14 40 0,-1-11 0,-39 75 0,48-108 0,11-22 0,0 1 0,-1-1 0,1 0 0,0 1 0,0-1 0,0 0 0,-1 1 0,1-1 0,0 0 0,0 1 0,0-1 0,0 0 0,0 1 0,0-1 0,0 0 0,0 1 0,0-1 0,0 1 0,0-1 0,0 0 0,0 1 0,0-1 0,0 0 0,0 1 0,0-1 0,1 0 0,-1 1 0,1-1 0,-1 0 0,1 0 0,0 0 0,0 0 0,-1-1 0,1 1 0,0 0 0,0 0 0,-1-1 0,1 1 0,0 0 0,-1-1 0,1 1 0,0-1 0,19-13 0,-1 0 0,31-30 0,32-45 0,-46 44 0,-2-1 0,-2-2 0,-2-1 0,-3-2 0,-1 0 0,29-86 0,-49 117 0,0 0 0,-1 0 0,-1 0 0,-1-1 0,0 0 0,-2 0 0,-1-25 0,0 41 0,-1 0 0,0 1 0,0-1 0,0 1 0,0-1 0,-1 1 0,0 0 0,0-1 0,0 1 0,-3-5 0,4 8 0,0-1 0,-1 1 0,1 0 0,0 0 0,0 0 0,0 0 0,-1 0 0,1 0 0,-1 0 0,1 0 0,0 0 0,-1 1 0,0-1 0,1 0 0,-1 1 0,1 0 0,-1-1 0,0 1 0,1 0 0,-1 0 0,0 0 0,1 0 0,-1 0 0,0 0 0,1 0 0,-1 0 0,1 1 0,-1-1 0,0 1 0,-2 1 0,1-1 0,-1 1 0,1 0 0,0 0 0,0 1 0,0-1 0,0 0 0,0 1 0,1 0 0,-1 0 0,1 0 0,-1 0 0,1 0 0,0 0 0,0 0 0,1 1 0,-2 4 0,-2 3 0,2 0 0,0 0 0,0 1 0,0 12 0,1-8 8,2 0 0,0 0 0,1 0 1,0 0-1,2 0 0,0-1 0,0 1 0,1-1 0,1 1 0,10 20 0,4 1-655,1 0-1,43 58 1,3-7-5691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7:42.9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24575,'70'60'0,"-52"-45"0,31 21 0,1-1 0,1-3 0,2-2 0,1-2 0,1-3 0,1-2 0,62 16 0,-116-39 0,82 20 0,-75-19 0,-1 0 0,0 0 0,1-1 0,-1 0 0,1-1 0,-1 0 0,15-3 0,-22 4 0,1 0 0,-1-1 0,0 1 0,0-1 0,1 1 0,-1-1 0,0 1 0,0-1 0,0 0 0,0 0 0,0 1 0,0-1 0,0 0 0,0 0 0,0 0 0,0 0 0,0 0 0,-1 0 0,1-1 0,0 1 0,-1 0 0,1 0 0,-1 0 0,1-1 0,-1 1 0,0 0 0,1-1 0,-1 1 0,0 0 0,0 0 0,0-1 0,0 1 0,0 0 0,0-1 0,0 1 0,-1-3 0,-1-2 0,0 0 0,0 0 0,-1 1 0,1-1 0,-1 0 0,-6-7 0,2 3 0,0 1 0,-12-12 0,16 17 0,-1 1 0,0 0 0,1 0 0,-1 0 0,0 0 0,0 1 0,-1 0 0,-7-4 0,12 6 0,-1 0 0,1 0 0,0 0 0,-1-1 0,1 1 0,-1 0 0,1 0 0,-1 0 0,1 0 0,-1 0 0,1 0 0,0 0 0,-1 0 0,1 0 0,-1 0 0,1 0 0,-1 0 0,1 1 0,0-1 0,-1 0 0,1 0 0,-1 0 0,1 1 0,-1-1 0,1 1 0,-1 0 0,1 0 0,0-1 0,-1 1 0,1 0 0,0 0 0,0-1 0,0 1 0,0 0 0,0 0 0,0 0 0,0-1 0,0 1 0,0 0 0,0 0 0,0-1 0,1 2 0,4 15 0,1 0 0,0-1 0,11 19 0,-7-12 0,130 255-603,38 84-271,-155-308 842,-2 0-1,-3 2 0,14 71 1,-28-97 9,0 0 1,-2 0-1,-1 32 1,-2-41 15,-2 0 0,0 0 0,-1 0 0,-1 0 1,-8 22-1,8-30 7,0 0 0,-1 0 0,-1-1 0,0 0 0,0 0 0,-11 12 0,15-20 0,-1 0 0,0-1 0,0 1 0,0-1 0,0 0 0,0 0 0,-1 0 0,-6 2 0,8-3 0,-1-1 0,1 0 0,0 0 0,-1-1 0,1 1 0,-1-1 0,1 1 0,-1-1 0,0 0 0,1-1 0,-1 1 0,1-1 0,-6-1 0,2 0 52,1 0 0,-1-1 0,1 0 0,0 0 0,0-1 0,0 0 0,0 0 0,1 0 0,0-1 0,-1 0 0,2 0 0,-1 0 0,-7-10 0,4 2 69,0 0 1,1 0-1,1-1 1,0 1-1,-7-26 0,6 11-172,2 0 0,1-1 1,1 0-1,1 0 0,1 0 0,2 0 0,1 1 0,2-1 0,8-35 0,2 7-474,2 2 0,4 0 0,40-83 0,39-49-4675,-98 184 5100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7:43.5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14 24575,'1'0'0,"-1"-1"0,0 1 0,0-1 0,0 1 0,0 0 0,1 0 0,-1-1 0,0 1 0,0 0 0,1-1 0,-1 1 0,0 0 0,0 0 0,1-1 0,-1 1 0,0 0 0,1 0 0,-1 0 0,0-1 0,1 1 0,-1 0 0,0 0 0,1 0 0,0 0 0,11-3 0,-10 3 0,11-2 0,0 0 0,0 1 0,0 1 0,1 0 0,-1 1 0,0 1 0,0 0 0,0 0 0,0 1 0,-1 1 0,1 0 0,-1 1 0,0 0 0,0 1 0,0 0 0,12 10 0,-8-4 0,0 1 0,0 1 0,-2 0 0,1 1 0,-2 0 0,0 1 0,-1 1 0,-1 0 0,17 33 0,-16-23 0,-2 0 0,0 1 0,-2 1 0,0-1 0,3 41 0,2 147 0,-12-200 0,-1 0 0,7 27 0,-6-36 0,1 0 0,0-1 0,1 1 0,-1-1 0,1 0 0,1 0 0,-1 0 0,9 11 0,-3-7 0,1-1 0,0 1 0,0-2 0,1 1 0,1-1 0,18 10 0,80 32 0,-91-42 0,29 11 0,46 21 0,-79-32 0,0 0 0,0 1 0,23 18 0,-35-24 0,1 0 0,-2 0 0,1 0 0,0 0 0,0 0 0,-1 0 0,0 1 0,0-1 0,0 1 0,0-1 0,0 1 0,-1 0 0,2 5 0,-3-6 0,1 0 0,-1 0 0,0 1 0,0-1 0,0 0 0,-1 0 0,1 1 0,-1-1 0,0 0 0,0 0 0,0 0 0,0 0 0,0 0 0,-1 0 0,1 0 0,-1 0 0,-2 3 0,-3 3 0,0-1 0,0 0 0,-1 0 0,-16 12 0,-42 23 0,19-18 60,-92 35 0,-56-1-1545,120-40-5341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7:43.9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0 24575,'0'0'0,"5"6"0,16 15 0,28 35 0,32 45 0,20 52 0,10 50-3847,-11 36 3847,-26 33 0,-37 20-2797,-49 9 2797,-59 1 0,-58-5 0,-61 3 0,1-50-1547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48:28.7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24575,'1'9'0,"-1"0"0,2 0 0,2 12 0,-1-4 0,40 165-577,69 189-1,-82-284 500,71 143 0,-97-221 70,-1-3 36,0 0 1,1 1-1,0-2 1,0 1-1,0 0 1,10 9-1,-22-35 1065,-3-2-1078,-13-35 0,22 50-16,-1 0 1,2 0 0,-1-1 0,1 1-1,0 0 1,0-1 0,1 1 0,0-1-1,2-10 1,-2 16 0,1 0 0,-1 0 0,1 0 0,0 0 0,-1 0 0,1 0 0,0 0 0,0 0 0,0 0 0,1 1 0,-1-1 0,0 0 0,1 1 0,-1-1 0,1 1 0,-1-1 0,1 1 0,0 0 0,-1 0 0,1 0 0,0 0 0,0 0 0,0 0 0,0 0 0,0 1 0,0-1 0,0 1 0,0-1 0,0 1 0,0 0 0,2 0 0,7-1 0,0 1 0,-1 0 0,1 1 0,18 4 0,47 15 0,-64-17 0,229 75-2023,-130-40-4145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7:44.3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207 0 24575,'-4'3'0,"-1"0"0,1 0 0,0 0 0,1 1 0,-1-1 0,1 1 0,-1 0 0,1 0 0,0 0 0,-2 5 0,-4 4 0,-6 9 0,-15 31 0,14-21-212,-18 56 0,20-41-637,-12 72 1,16-51 429,0 73 0,9-28-293,6 1-1,33 202 0,-13-192-137,6-2-1,61 159 0,-54-188 756,3-2 0,5-2 0,3-2 0,4-3 0,89 110 0,-95-138 100,3-3 0,2-2 0,3-2 0,1-2 0,3-3 1,1-3-1,2-2 0,76 35 0,-45-34-7,100 28 1,80 8-14,-272-76 14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7:45.4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861 4432 24575,'5'0'0,"68"4"17,77-6-1,79-17-507,-10-8-1344,46-12 702,51-9-1563,45-7 1351,35-7-1342,886-176-1470,-347 60 2886,-513 102 909,-26 2 271,-38-1 145,-44 2 160,-45 3 31,-42 7 525,-41 8-211,-40 9 908,39-24 1972,-172 64-2905,-1 0 1,0-1 0,15-11 0,-22 14-254,-1 0-1,1 0 1,-1-1-1,0 1 1,0-1 0,-1 0-1,1 0 1,-1 0-1,4-10 1,-2 2 230,-1 0 0,-1 0 0,1 0 0,-2-1 0,0 1 0,0-19 0,-6-87 254,-40-245-1660,-21 1-1424,54 304 1853,-280-1369-135,278 1364 219,-32-139-125,-13 7 495,53 181 120,-1 1-1,0 0 1,-1 1 0,0 0-1,-1 0 1,-16-19 0,20 27 31,-1 0 0,1 1 1,-1 0-1,0 0 1,-1 0-1,1 0 1,-1 1-1,1 0 1,-1 0-1,0 1 0,0-1 1,0 1-1,0 1 1,-1-1-1,1 1 1,0 0-1,-1 0 0,-7 1 1,-2 1-26,0 0-1,0 1 1,-30 8 0,-49 22-141,-192 91-370,2 16 76,-28 14-1898,-378 114-1280,-27-75 714,-158-61 1917,-8-92 1,329-44 873,-140 2-37,447 12-68,30 9 175,132-8 365,-150 36 1,197-35-260,1 2 0,1 1 1,0 2-1,1 2 0,1 1 1,-37 26-1,45-24-178,1 1 0,0 0 0,2 3 0,-33 41 1,31-31-18,2 1 0,1 1 1,-19 45-1,13-15 272,4 2 0,2 0-1,4 2 1,-12 82 0,13-28-219,6 0 1,5 0-1,12 170 1,9-145-79,6 0 0,57 215 0,102 212-813,-88-308 2395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7:47.7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957 133 24575,'-2'0'0,"1"0"0,0 0 0,0 1 0,-1-1 0,1 0 0,0 1 0,0-1 0,0 1 0,-2 0 0,-3 3 0,0 0 0,1 1 0,-1 0 0,1 0 0,0 0 0,-5 7 0,-25 39 0,29-41 0,-11 19 2,0 1-1,2 1 1,2 0-1,0 2 0,3-1 1,0 1-1,-7 50 1,10-25-38,2-1 1,3 1-1,9 96 0,26 140-666,11 184 751,-43-347-573,-6 1 1,-6-1-1,-6-1 1,-5 0-1,-64 206 1,-49 42 205,13-41-219,88-229 299,-22 132 0,47-189 278,3 1 0,2 1 1,2 59-1,4-81-28,1 1 1,2-1-1,1 0 0,1 0 1,2 0-1,18 42 1,-7-32 3,2-1 0,1-1 0,2-1 0,2-1 0,33 35 1,10 2 73,93 76 0,-53-59-56,148 94 1,-186-141-39,1-3 1,2-4-1,120 43 1,-102-52-102,1-5 1,1-3-1,1-5 0,133 5 1,392-37-977,240-96-2284,-7-50 2926,-293 40 439,-9-29 0,498-252 0,-367 98 0,286-128 0,-260 104-421,-480 202 575,-166 88 98,87-72-1,-116 82-117,-1-2 0,-2 0-1,46-62 1,-58 66-92,-1-1-1,-1-1 0,-2 0 1,-1-1-1,17-54 1,-21 44-49,-1 0-1,-2 0 1,-2-1 0,-2 0-1,-2 1 1,-6-64 0,-4 25 92,-4 1 0,-34-112-1,13 82 275,-5 2 0,-72-140-1,39 114-387,-115-160 0,102 179 339,-5 3 1,-179-172-1,214 234-197,-2 2 1,-106-67-1,111 84 53,-1 2-1,-2 3 1,-99-33-1,52 31-195,-1 4 0,-1 5 0,-120-6-1,-320 15-242,-922 78-1075,299 67-671,596-34 1244,-211 34-477,-406 28 1252,599-86 0,272-36-98,30-7-291,38-10 291,45-9 234,46-10 408,45-8 137,37-4 2050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8:24.0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6 24575,'-6'-5'0,"3"5"0,3 13 0,1-3 0,21 240 0,-9-130 0,-6-57 0,71 635 0,-66-600 0,-12-95-1365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8:25.1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1 703 24575,'0'1'0,"0"0"0,0-1 0,1 1 0,-1 0 0,0 0 0,1 0 0,-1-1 0,0 1 0,1 0 0,-1-1 0,1 1 0,-1 0 0,1 0 0,-1-1 0,1 1 0,-1-1 0,1 1 0,1 0 0,15 9 0,1-3 0,-1 0 0,1-2 0,33 6 0,47 3 0,40-6-361,43-11-1083,42-13 540,36-12-1268,36-12 1028,604-75-3677,6 15 3588,356-33 928,-9-33-578,-1019 129 1540,326-48 2445,-184 38 2907,-322 42-4843,1 1 1,64 5-1,-128 16-1166,-3 16 0,1 2 0,2-1 0,-8 48 0,7-13 0,2 1 0,4 0 0,3 0 0,7 74 0,47 280 0,-14-148 0,-32-224 0,-2 85 0,-6-114 0,0 0 0,-1-1 0,-1 1 0,-1-1 0,-1 0 0,-11 26 0,13-40 0,0 0 0,0 0 0,-1 0 0,0-1 0,0 1 0,-1-1 0,0 0 0,0-1 0,-9 8 0,6-7 0,-1-1 0,0 1 0,0-1 0,-1-1 0,0 0 0,-18 6 0,-5-2 5,0 0 0,-50 5 0,-75-2-238,-291-14-1884,-1-28-394,143 9 1308,-1341 6-2713,904 58 3916,23-1 0,-203-1 630,5-20 437,878-21-924,-104 0 4228,139 0-8808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8:30.1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24575,'0'0'0,"4"338"-629,22-4 0,-2-184 629,5-2 0,81 239 0,-68-276 289,-32-86-771,2-1 1,18 28-1,-19-38-5295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8:30.8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603 365 24575,'2'-1'0,"0"0"0,1 1 0,-1-1 0,1 1 0,-1-1 0,0 1 0,4 0 0,6 0 0,151-4 0,-4 1-571,55-4-1715,61-4 1118,63-8-1217,56-6 1081,44-5-1530,1175-71-1675,-844 55 3819,-359 20 690,-47 1 17,-50 2 51,-52 5 180,-51 5 675,-49 5-215,-148 8-450,120-2 1484,-106 4-1364,0 0-1,47 12 1,-67-13 40,0 1 0,0 0 0,0 1 0,0-1 0,0 1 0,-1 1-1,0-1 1,1 1 0,-1 0 0,-1 0 0,1 1 0,-1 0 0,1 0 0,-1 0 0,-1 1 0,6 7 0,1 4 271,-1 1 0,15 37 0,8 42 395,-27-77-1176,211 842-1711,-114-228 1606,-103-629 200,3 27-23,-1 1-1,-2 39 0,-1-62 82,0 0-1,-1 0 0,0 0 0,-1-1 0,1 1 1,-2 0-1,0-1 0,0 0 0,0 0 0,-1 0 0,-10 12 1,7-10-32,-2-1 0,1-1 0,-1 1 1,-1-2-1,-13 10 0,3-5-40,0-1-1,-31 12 0,9-7-134,-66 15 0,-94 7-1024,-56-11 878,-57-10 292,-50-9-848,-39-4-2542,-34-2 2543,-699 12 759,380 0-3125,741-14 3179,-990 14-1739,8-38 980,697 1 793,47-6 37,45-5 110,43 0 286,100 19 915,-80-29 0,102 24 977,41 16-2163,-1 1 1,1-1 0,-1 0 0,1 0-1,0 0 1,-4-6 0,-2-6-709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8:31.2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120 0 24575,'-6'3'0,"2"1"0,1 0 0,-1 1 0,1 0 0,0-1 0,1 1 0,-1 0 0,1 1 0,-2 5 0,-1 2 0,-11 28 0,1 0 0,2 2 0,2-1 0,2 1 0,2 1 0,2 0 0,0 78 0,6-93 0,2 1 0,0 0 0,2-1 0,2 0 0,0 0 0,2 0 0,1-1 0,1 0 0,2-1 0,0-1 0,2 0 0,27 36 0,-26-43 12,0 0 0,2-2 0,0 0 0,1-1 0,0-1 0,2-1 0,-1 0 0,2-2 0,38 17 0,-29-17-224,1-1 0,0-1 0,1-2-1,0-2 1,0-1 0,52 2 0,-18-7-6614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8:31.5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1 114 24575,'0'0'0,"0"0"0,3-2 0,14-1 0,21-5 0,24-3 0,27-3 0,21-3 0,9-1-683,-5 1 683,-17 3 0,-25 4-7508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8:31.9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20 24575,'0'0'0,"2"0"0,5 1 0,12 5 0,31 2 0,34 0 0,30-5 0,31-7 0,48-15-2477,-7-3-3237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48:29.0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228 354 24575,'48'12'0,"1"-3"0,70 5 0,-106-13 0,1-1 0,0 0 0,23-4 0,-34 3 0,0 1 0,0-1 0,0 1 0,0-1 0,0 0 0,0-1 0,-1 1 0,1 0 0,0-1 0,-1 0 0,1 1 0,-1-1 0,1 0 0,-1 0 0,0 0 0,0-1 0,0 1 0,0 0 0,0-1 0,-1 0 0,1 1 0,2-6 0,-3 4 0,0 0 0,-1 0 0,1 0 0,-1 0 0,1 0 0,-1 0 0,-1 0 0,1 0 0,-2-7 0,0 2 0,0 0 0,-1 1 0,-6-13 0,0 3 0,-1 2 0,-1-1 0,0 1 0,-1 1 0,-1 0 0,0 1 0,-1 0 0,-1 1 0,0 0 0,0 2 0,-32-19 0,29 21 0,1 0 0,-1 2 0,0 0 0,0 1 0,-21-4 0,24 7 0,0 1 0,0 0 0,0 1 0,0 1 0,0 1 0,-28 4 0,35-4 0,-1 1 0,1 0 0,0 1 0,0 0 0,0 1 0,0-1 0,-8 6 0,12-6 0,1-1 0,0 1 0,-1-1 0,1 1 0,1 0 0,-1 0 0,0 1 0,1-1 0,-1 0 0,1 1 0,0 0 0,0-1 0,0 1 0,1 0 0,0 0 0,-2 6 0,2-4-227,0-1-1,1 1 1,0 0-1,0 0 1,1 9-1,8 27-6598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8:32.2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382 1231 24575,'-1'-69'-35,"-3"-1"0,-3 1 1,-17-74-1,0 46-112,-5 2-1,-41-95 1,-97-176-108,157 345 254,0 1 1,-23-54 0,30 62 0,3 11 0,0 1 0,0 0 0,0 0 0,0 0 0,0 0 0,0-1 0,0 1 0,0 0 0,0 0 0,0 0 0,0 0 0,0 0 0,0-1 0,1 1 0,-1 0 0,0 0 0,0 0 0,0 0 0,0 0 0,0 0 0,0-1 0,0 1 0,0 0 0,1 0 0,-1 0 0,0 0 0,0 0 0,0 0 0,0 0 0,0 0 0,0 0 0,1 0 0,-1 0 0,0 0 0,0-1 0,2 2 0,0-1 0,0 1 0,0 0 0,-1-1 0,1 1 0,0 0 0,0 0 0,-1 0 0,3 2 0,21 16 0,-1 1 0,39 41 0,135 169-442,-15 16 0,0 26 129,-130-183 157,49 112 0,-97-193 463,-5-8-292,0 0-1,1 0 1,-1 0-1,0 0 1,0 0-1,0 0 0,0 0 1,0 0-1,0 0 1,0 0-1,0 0 1,1 0-1,-1 0 1,0 0-1,0 0 1,0 0-1,0 0 1,0 0-1,0 0 1,0 0-1,0 0 1,0 0-1,1 0 1,-1 0-1,0 0 1,0-1-1,0 1 1,0 0-1,0 0 0,0 0 1,0 0-1,0 0 1,0 0-1,0 0 1,0 0-1,0 0 1,0-1-1,0 1 1,0 0-1,0 0 1,0 0-1,0 0 1,0 0-1,3-21 973,-3 12-1141,10-212 768,-3 31-670,15 2 67,-20 174-11,1 1 0,1-1 0,0 1 0,12-26 0,-15 36 0,1-1 0,0 1 0,1-1 0,-1 1 0,1 0 0,-1 0 0,1 0 0,0 0 0,0 1 0,0-1 0,0 1 0,1-1 0,-1 1 0,1 0 0,-1 1 0,1-1 0,0 0 0,0 1 0,0 0 0,0 0 0,4 0 0,-2 0 0,-1 1 0,1 0 0,0 1 0,-1-1 0,1 1 0,-1 1 0,1-1 0,-1 1 0,1-1 0,-1 2 0,0-1 0,0 0 0,7 5 0,0 2 0,0 0 0,0 1 0,19 20 0,-12-9 0,-1 2 0,-1 0 0,-2 1 0,0 0 0,-1 1 0,10 27 0,0 9 0,24 96 0,-34-103-455,-3 1 0,7 101 0,-18-125-6371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8:32.7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242 1 24575,'16'0'0,"-129"12"0,-31 4 0,147-16 0,0 1 0,0-1 0,0 1 0,0 0 0,0 0 0,0 0 0,-1 1 0,1-1 0,3 3 0,6 2 0,4 0 0,0-1 0,1 0 0,25 3 0,11 3 0,67 12-1365,-81-18-5461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8:33.2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522 23 24575,'-2'-2'0,"0"0"0,0 0 0,-1 1 0,1-1 0,-1 1 0,1 0 0,-1 0 0,0 0 0,0 0 0,-4-1 0,-32-3 0,32 4 0,-28 0 0,0 1 0,1 2 0,-1 1 0,1 2 0,-1 1 0,1 2 0,-39 14 0,60-18 0,1 1 0,0 0 0,1 1 0,-1 0 0,1 1 0,-13 11 0,21-16 0,0 0 0,1 0 0,-1 1 0,1-1 0,0 1 0,-1 0 0,1 0 0,1 0 0,-1 0 0,0 0 0,1 0 0,-1 0 0,1 1 0,0-1 0,0 0 0,0 1 0,1-1 0,-1 1 0,1-1 0,0 1 0,0-1 0,0 1 0,0-1 0,1 1 0,-1-1 0,1 1 0,0-1 0,2 4 0,-1 0 0,1-1 0,0 0 0,1 0 0,-1 0 0,1 0 0,1-1 0,-1 1 0,1-1 0,5 5 0,-1-3 0,-1 0 0,1-1 0,-1-1 0,2 0 0,14 7 0,-6-5 0,-1-1 0,2-1 0,-1-1 0,1-1 0,-1 0 0,28 0 0,-22-4 0,-15 0 0,0 1 0,10 1 0,-16-1 0,0 0 0,-1 1 0,1-1 0,-1 1 0,1 0 0,-1 0 0,1 0 0,-1 0 0,1 0 0,-1 1 0,4 2 0,0 1 0,-1 1 0,1 1 0,-1-1 0,0 1 0,0 0 0,-1 0 0,6 11 0,9 24-17,-1 0-1,20 78 0,10 97-1031,-8 54 810,-33-186 244,-5 103 1,-4-156-15,0 0 1,-3 0-1,-8 34 0,10-55 9,0-1 0,-6 12 0,8-19 0,-1 0 0,1-1 0,-1 1 0,1-1 0,-1 0 0,0 1 0,0-1 0,0 0 0,0 0 0,0 0 0,0-1 0,-4 3 0,5-3-2,-1 0-1,1-1 1,-1 1 0,1-1-1,-1 0 1,1 1 0,-1-1 0,1 0-1,-1 0 1,1 0 0,-1 0-1,1 0 1,-1 0 0,1-1 0,-1 1-1,1 0 1,-1-1 0,1 1-1,-1-1 1,1 1 0,0-1 0,-1 0-1,-1-1 1,-1-1 48,-1-1 0,0 0-1,1-1 1,0 1 0,-5-6 0,-1-4 133,0 0-1,1-1 1,-11-23 0,-18-57 206,12 14-768,4-1-1,4-1 1,-12-128-1,26 152 522,5-106 0,3 123-482,2-1-1,2 1 1,14-46-1,12-9-4777,-32 91 4734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8:34.1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738 0 24575,'-6'1'0,"-1"0"0,0 0 0,1 0 0,-1 1 0,1 0 0,0 0 0,-1 1 0,1 0 0,-8 5 0,11-7 0,-53 30 4,2 2 0,-53 42-1,44-24-409,-68 70 0,11 13 233,99-107 176,2 2 0,0 0 0,-17 37 0,30-51-6,0 0 0,0 1 1,1 0-1,1 0 0,1 1 0,0-1 0,1 1 0,1-1 0,1 1 0,0 0 0,1-1 0,4 22 0,-2-24 0,1 0 1,0 1-1,1-2 1,0 1-1,1 0 1,1-1-1,0 0 0,1-1 1,0 0-1,1 0 1,0 0-1,1-1 1,0-1-1,13 11 0,-3-7-167,0 0 0,1-2-1,0 0 1,1-2 0,0 0 0,27 7-1,37 8-5789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8:35.0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2 280 24575,'0'3'0,"1"0"0,-1 1 0,1-1 0,0 0 0,0 1 0,0-1 0,1 0 0,-1 0 0,1 0 0,0 0 0,-1 0 0,1 0 0,0 0 0,1-1 0,-1 1 0,0-1 0,6 5 0,2 0 0,0 1 0,1-1 0,16 8 0,-3-4 0,35 13 0,-50-21 0,1 0 0,0 0 0,0-1 0,0-1 0,1 0 0,16 0 0,-25-1 0,-1 0 0,1 0 0,-1 0 0,0-1 0,0 1 0,1 0 0,-1 0 0,0-1 0,1 1 0,-1-1 0,0 0 0,0 1 0,0-1 0,0 0 0,1 1 0,-1-1 0,1-1 0,-2 1 0,1 0 0,-1 0 0,1 0 0,-1 0 0,0 0 0,1 0 0,-1 0 0,0 0 0,0 1 0,0-1 0,1 0 0,-1 0 0,0 0 0,0 0 0,-1 0 0,1 0 0,0 0 0,0-2 0,-2-2 0,-1-1 0,1 0 0,-1 1 0,0 0 0,0 0 0,-6-8 0,-21-22 0,-1 1 0,-54-45 0,-10-11 0,92 88 0,1-1 0,-1 0 0,1 1 0,0-1 0,0 0 0,0-1 0,-3-5 0,4 8 0,1 0 0,0 0 0,0 0 0,0 0 0,0 0 0,0 0 0,0-1 0,0 1 0,0 0 0,0 0 0,1 0 0,-1 0 0,0 0 0,1 0 0,-1 0 0,1 0 0,-1 1 0,1-1 0,-1 0 0,1 0 0,0 0 0,-1 0 0,1 1 0,0-1 0,0 0 0,-1 0 0,1 1 0,0-1 0,0 1 0,0-1 0,2 0 0,10-5 0,-1 0 0,2 1 0,-1 1 0,1 0 0,16-3 0,15-1 0,0 2 0,0 1 0,0 3 0,1 1 0,-1 3 0,0 1 0,0 3 0,0 1 0,0 3 0,78 27 0,-90-23 0,-1 1 0,0 2 0,55 39 0,74 80 0,-107-89 0,-45-40 0,0-1 0,1 0 0,-1 0 0,14 5 0,-22-10 0,0-1 0,0 1 0,0-1 0,0 0 0,0 0 0,0 1 0,1-1 0,-1 0 0,0 0 0,0 0 0,0 0 0,0 0 0,0-1 0,0 1 0,0 0 0,0 0 0,1-1 0,-1 1 0,0-1 0,0 1 0,0-1 0,0 1 0,-1-1 0,1 1 0,0-1 0,0 0 0,0 0 0,0 1 0,-1-1 0,1 0 0,0 0 0,-1 0 0,1 0 0,-1 0 0,1 0 0,0-1 0,2-4 0,-1-1 0,0 1 0,0-1 0,2-10 0,-4 16 0,7-61 0,-1 3 0,-6 57 0,0 1 0,0-1 0,0 1 0,1 0 0,-1 0 0,1-1 0,-1 1 0,1 0 0,-1-1 0,1 1 0,0 0 0,0 0 0,-1 0 0,1 0 0,0 0 0,0 0 0,0 0 0,0 0 0,0 0 0,0 0 0,0 1 0,1-1 0,-1 0 0,0 1 0,0-1 0,1 1 0,-1-1 0,0 1 0,1 0 0,-1-1 0,2 1 0,2 0 0,1 0 0,-1 1 0,1 0 0,-1 0 0,1 0 0,9 3 0,171 67 0,-66-24 0,-96-37 0,-6-3 0,-1-1 0,1-1 0,19 4 0,-35-8 0,-1-1 0,1 0 0,-1 0 0,1 0 0,-1 0 0,1 0 0,-1 0 0,1 0 0,-1 0 0,1-1 0,-1 1 0,0 0 0,1-1 0,1 0 0,-2 0 0,0 0 0,-1 1 0,1-1 0,0 0 0,-1 0 0,1 1 0,-1-1 0,1 0 0,-1 0 0,0 0 0,1 0 0,-1 0 0,0 0 0,1 0 0,-1 0 0,0 1 0,0-1 0,0 0 0,0 0 0,0 0 0,0 0 0,0 0 0,-1-2 0,0-7 0,-1-1 0,-1 0 0,0 1 0,0 0 0,-6-10 0,-26-49 0,24 48 0,-29-37 0,40 57 0,-7-6 0,5 8 0,4 6 0,19 54 0,-8-25 0,66 200-783,90 458 0,-168-688 783,8 39 0,4 90 0,-13-114-1104,-2-11-4417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8:35.4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132 7 24575,'3'-1'0,"1"-1"0,0 1 0,-1 1 0,1-1 0,0 0 0,-1 1 0,1 0 0,0 0 0,-1 0 0,7 1 0,-3 0 0,-1 0 0,1 1 0,-1-1 0,13 7 0,-13-5 0,-1 0 0,1 0 0,-1 1 0,0-1 0,0 1 0,0 1 0,-1-1 0,1 1 0,-1 0 0,0 0 0,-1 0 0,1 0 0,-1 1 0,0-1 0,0 1 0,-1 0 0,1 0 0,-1 0 0,-1 0 0,1 0 0,-1 0 0,0 1 0,-1-1 0,1 0 0,-1 1 0,0-1 0,-1 0 0,0 1 0,0-1 0,0 0 0,-1 0 0,-4 12 0,1-7 0,0 0 0,-1 0 0,-1-1 0,0 0 0,0 0 0,-1-1 0,0 0 0,0 0 0,-1-1 0,-1 0 0,1-1 0,-1 0 0,0 0 0,-1-1 0,-19 8 0,26-12 0,0 0 0,-1-1 0,1 0 0,0 1 0,-1-2 0,1 1 0,-1 0 0,1-1 0,-1 0 0,1 0 0,-1 0 0,-8-2 0,10 1 0,0-1 0,0 1 0,-1-1 0,1 1 0,0-1 0,0 0 0,1 0 0,-1 0 0,0 0 0,1-1 0,-1 1 0,1-1 0,0 1 0,0-1 0,0 0 0,0 0 0,-2-4 0,0-2-341,0 0 0,0 0-1,-2-13 1,-5-30-6485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8:35.7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24575,'0'0'0,"0"6"0,3 17 0,6 23 0,9 29 0,12 34 0,9 26 0,7 16-2060,3 8 2060,3-2 0,2-12 0,2-19 0,0-26 0,0-27 418,-8-25-418,-11-20-6549</inkml:trace>
  <inkml:trace contextRef="#ctx0" brushRef="#br0" timeOffset="1">647 1029 24575,'0'0'0,"0"0"0,3 3 0,6 10 0,7 11 0,4 11 0,3 8 0,2 3 0,2-2 0,-2-3 0,-2-5 0,-4-8 0,-5-9 0,-5-6 0,-4-7-8191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8:36.1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24575,'1'5'0,"-1"0"0,1-1 0,0 1 0,0-1 0,2 6 0,1 5 0,12 45 0,27 68 0,-41-121 0,2 3 0,-4-10 0,0 0 0,0 0 0,1 0 0,-1 1 0,0-1 0,0 0 0,1 0 0,-1 0 0,0 0 0,0 0 0,1 0 0,-1 0 0,0 0 0,0 0 0,1 0 0,-1 0 0,0 0 0,0 0 0,1 0 0,-1 0 0,0 0 0,0 0 0,1 0 0,-1-1 0,0 1 0,0 0 0,1 0 0,-1 0 0,0 0 0,0 0 0,0-1 0,1 1 0,-1 0 0,0 0 0,0 0 0,0-1 0,10-8 0,1 1 0,0 1 0,0-1 0,0 2 0,1-1 0,0 2 0,0-1 0,15-3 0,120-26-551,-126 30-263,31-6-6012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8:36.5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262 0 24575,'-14'1'0,"7"-1"0,-8 2 0,0 1 0,0 0 0,0 1 0,1 1 0,-1 0 0,1 1 0,1 1 0,-1 0 0,1 0 0,0 2 0,1-1 0,0 2 0,0 0 0,-18 20 0,27-27 0,1-1 0,0 1 0,0 0 0,1 0 0,-1 0 0,1 1 0,-1-1 0,1 0 0,-1 5 0,2-7 0,-1 1 0,1-1 0,0 0 0,0 1 0,0-1 0,1 1 0,-1-1 0,0 0 0,0 1 0,1-1 0,-1 1 0,1-1 0,-1 0 0,1 1 0,0-1 0,-1 0 0,1 0 0,0 0 0,0 0 0,0 1 0,0-1 0,0 0 0,0-1 0,0 1 0,2 1 0,2 1 0,0 0 0,1 0 0,-1 0 0,1-1 0,0 0 0,0 0 0,0 0 0,0-1 0,10 1 0,7 0 0,28-2 0,50-7 0,-65 3 0,1 2 0,72 4 0,-98-1 0,0 1 0,1 1 0,-1-1 0,0 2 0,0 0 0,-1 0 0,1 1 0,-1 0 0,0 0 0,0 1 0,0 1 0,-1 0 0,15 14 0,-12-8 0,-1 0 0,-1 1 0,0 0 0,-1 0 0,0 1 0,8 20 0,-2 3 0,17 62 0,-14-24-352,-4 2 0,-2 0 0,1 112 0,-13-126 332,-2 0 0,-3 0 0,-14 66-1,10-85-9,-3 1 0,-2-2 0,-1 0 0,-40 78 0,18-60-27,32-55 58,0 0 1,-1-1-1,1 0 1,-1 0 0,0 0-1,-8 4 1,12-8-2,0-1 0,0 0 0,0 0 0,0 0 0,0 0 0,0 0 0,0 0 0,-1 0 0,1-1 0,0 1 0,0-1 0,-1 0 0,1 0 0,0 1 0,-1-2 0,-3 1 0,4-1 0,-1 0 0,0 0 0,1 0 0,-1 0 0,1-1 0,-1 1 0,1-1 0,0 1 0,0-1 0,0 0 0,0 0 0,0 0 0,0 0 0,-2-3 0,-2-4 0,0 0 0,1-1 0,0 1 0,0-1 0,-3-11 0,-2-12 0,-9-46 0,-12-164-280,23-8-1,26-138-710,0 190-3963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8:36.9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24575,'0'0'0,"3"3"0,4 4 0,1 1-8191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48:29.4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24575,'0'10'0,"1"-1"0,0 0 0,1 0 0,5 17 0,0 1 0,16 67 0,10 38-440,123 412-2515,18 66 1535,-137-456 640,-34-139 773,28 136-325,-24-107 673,2 61-1,-9-87-3278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8:38.3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103 0 24575,'0'0'0,"-2"3"0,-1 6 0,-5 10 0,-3 10 0,-3 14 0,-3 21 0,-1 25 0,2 15 0,6 9 0,7 8-698,9-1 698,9-11 0,9-13 0,7-17 0,-1-21-7493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8:38.6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1 24575,'0'0'0,"0"0"0,0 2 0,0 6 0,0 15 0,0 23 0,0 24 0,0 29 0,-1 24 0,-3 12-1128,0-7 1128,0-26-7063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8:39.0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0 223 24575,'1'-26'0,"0"-1"0,2 1 0,0-1 0,2 1 0,1 1 0,10-29 0,-11 44 0,-5 10 0,1 0 0,-1 0 0,0 0 0,0-1 0,0 1 0,0 0 0,0 0 0,0 0 0,0 0 0,1 0 0,-1 0 0,0 0 0,0 0 0,0 0 0,0 0 0,0 0 0,1 0 0,-1-1 0,0 1 0,0 0 0,0 0 0,0 0 0,0 0 0,1 0 0,-1 0 0,0 0 0,0 0 0,0 1 0,0-1 0,0 0 0,1 0 0,-1 0 0,0 0 0,0 0 0,1 1 0,0 1 0,0-1 0,0 0 0,0 1 0,-1-1 0,1 1 0,-1-1 0,1 1 0,-1-1 0,1 1 0,-1 2 0,22 162 0,-17-113 0,6 54-549,41 362-181,26-4 561,-70-424-216,3-1 0,22 59 0,-19-70-5203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8:39.9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154 187 24575,'0'0'0,"3"0"0,103 12 0,-3-5 0,50 1-398,50-1-1197,47-3 569,44-4-1483,42-6 1211,590-41-2681,3-23 1951,-414 29 1569,-138 15 459,-28 7-143,-32 8-427,-38 7 494,-39 5 345,-38 6 125,-39 5 913,22 13-542,-155-18 215,0 1-1,0 1 1,51 23-1,-70-26-483,0 0-1,0 0 0,-1 1 0,0 0 0,0 1 0,0 0 1,-1 1-1,0 0 0,-1 0 0,0 1 0,-1 0 1,0 0-1,0 1 0,8 19 0,45 126-495,-35-86 0,63 186 0,-67-181 0,17 113 0,-34-159 0,-2 0 0,-1 0 0,-5 55 0,1-62 0,-1-1 0,-1 0 0,0 0 0,-2 0 0,-17 37 0,12-35 0,-2 0 0,0-1 0,-1-1 0,-1 0 0,-1-1 0,-1-1 0,0 0 0,-2-2 0,0 0 0,-1-1 0,-1-1 0,-23 12 0,2-4-257,-1-3 0,-77 25 0,-102 11-728,24-19-579,-29-6 697,-29-4-1037,-27-5 907,-1446 35-3913,-1108-219 4389,2696 144 1595,-23-6 2005,111 13 698,50 9-3841,7 2-3474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8:40.4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286 389 24575,'-12'2'0,"8"0"0,0 1 0,1 0 0,-1 0 0,1 0 0,0 1 0,0-1 0,0 1 0,0 0 0,0 0 0,1-1 0,-3 6 0,3-5 0,-28 54 0,-40 107 0,49-112 0,8-20 0,-77 218 0,84-235 0,5-14 0,0-3 0,2-24 0,1 6 0,28-264 30,20 1-586,-49 276 543,60-261-79,-57 253 92,1-1 0,0 1 0,2 0 0,-1 0 0,11-15 0,-15 26 0,0 0 0,0 1 0,0-1 0,0 1 0,1 0 0,-1 0 0,1 0 0,-1 0 0,1 0 0,0 0 0,0 1 0,-1-1 0,1 1 0,0 0 0,1 0 0,4-2 0,-4 3 0,0 0 0,0 0 0,0 0 0,0 0 0,0 1 0,0 0 0,0-1 0,0 2 0,0-1 0,0 0 0,0 1 0,-1-1 0,5 4 0,5 2 0,-1 1 0,-1 1 0,1 0 0,-1 1 0,-1 0 0,17 21 0,49 78 0,-76-109 0,157 284-162,-19 12-27,-122-260 186,16 32 3,77 180 0,-100-218 0,-9-20 0,0-10 0,0 0 0,0 0 0,0 1 0,-1-1 0,1 0 0,0 0 0,0 0 0,0 1 0,0-1 0,-1 0 0,1 0 0,0 0 0,0 0 0,-1 1 0,1-1 0,0 0 0,0 0 0,0 0 0,-1 0 0,1 0 0,0 0 0,-1 0 0,0 0 0,-1 0 0,0 0 0,1 0 0,-1-1 0,1 1 0,-1-1 0,1 1 0,-1-1 0,-1-1 0,-27-15-1201,-2-6-4804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8:40.8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1 192 24575,'0'0'0,"7"0"0,20-2 0,23-1 0,23-8 0,20-9 0,17-12 0,7-11-1060,-12-1 1060,-24 7-7131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8:41.2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0 507 24575,'0'1'0,"1"-1"0,-1 1 0,0 0 0,0 0 0,1-1 0,-1 1 0,0-1 0,0 1 0,1 0 0,-1-1 0,1 1 0,-1-1 0,2 2 0,1 2 0,8 10 0,1 1 0,1-2 0,16 15 0,48 33 0,29 15 0,-80-60 0,0-2 0,38 17 0,-58-28 0,1-1 0,-1 0 0,0 0 0,0-1 0,1 0 0,-1 0 0,1 0 0,-1-1 0,9-1 0,-12 1 0,1-1 0,0 0 0,-1 0 0,1 0 0,-1 0 0,0 0 0,1-1 0,-1 0 0,0 1 0,0-1 0,0-1 0,0 1 0,-1 0 0,1-1 0,0 1 0,-1-1 0,0 0 0,3-3 0,2-5 0,-1 0 0,0-1 0,-1 1 0,0-1 0,-1-1 0,0 1 0,-1 0 0,2-16 0,-1-8 0,1-62 0,-10-2 43,-18-103 0,4 45-1494,14 111-5375</inkml:trace>
  <inkml:trace contextRef="#ctx0" brushRef="#br0" timeOffset="1">854 189 24575,'0'0'0,"0"0"0,1 3 0,5 6 0,3 13 0,4 16 0,5 18 0,0 13 0,-1 6 0,-2 4 0,-2 1 0,-1-2 0,-3-7 0,-3-11 0,-2-17-8191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8:41.5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24575,'17'0'0,"-11"0"0,-1 1 0,1-1 0,-1 1 0,0 0 0,0 1 0,1-1 0,-1 1 0,0 0 0,0 0 0,-1 0 0,9 6 0,-7-3 0,0-1 0,0 1 0,-1 0 0,1 1 0,-1 0 0,-1-1 0,9 14 0,-9-12 0,0 1 0,0-1 0,-1 1 0,0 0 0,0 0 0,-1 0 0,0 0 0,-1 0 0,1 1 0,-2-1 0,1 0 0,-1 1 0,0-1 0,-1 0 0,0 1 0,-2 8 0,-4 1 0,0 0 0,-1 0 0,-13 21 0,11-22 0,1 1 0,-12 32 0,19-43 0,0 0 0,0 0 0,1 0 0,0 0 0,1 1 0,-1-1 0,2 0 0,-1 0 0,1 1 0,0-1 0,2 10 0,1-5 0,0-1 0,1 0 0,0 0 0,1 0 0,0-1 0,1 0 0,12 15 0,4 1 0,35 31 0,27 14-682,102 67-1,-117-90-6143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8:42.0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 0 24575,'-1'0'0,"0"1"0,1-1 0,-1 0 0,0 0 0,0 1 0,0-1 0,0 1 0,0-1 0,0 1 0,1-1 0,-1 1 0,0-1 0,0 1 0,1 0 0,-1-1 0,1 1 0,-1 0 0,0 0 0,1-1 0,-1 1 0,1 0 0,0 0 0,-1 0 0,1 0 0,-1 1 0,-1 3 0,1 0 0,-1 0 0,0 8 0,-1 12 0,1 0 0,1 26 0,7 54 0,-4-87 0,19 174-1113,58 245-1,81 185-285,-115-457 1169,3 4-569,-32-117-2737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8:42.4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0 750 24575,'16'-41'0,"70"-149"0,-24 57 0,-36 73 0,34-73 0,-41 95 0,33-48 0,-46 77 0,0 0 0,1 1 0,14-14 0,-19 20 0,1 0 0,-1 0 0,1 0 0,-1 0 0,1 1 0,0-1 0,0 1 0,0 0 0,0 0 0,0 0 0,0 0 0,0 0 0,0 1 0,0-1 0,0 1 0,1 0 0,2 0 0,-2 1 0,0-1 0,0 1 0,0 0 0,0 1 0,0-1 0,0 1 0,-1 0 0,1 0 0,-1 0 0,5 3 0,1 3 0,0 0 0,11 12 0,3 7 30,-2 0 0,-1 1 0,28 54-1,35 96-1513,-46-88-5342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48:29.7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0 396 24575,'0'0'0,"0"-2"0,4-2 0,14-5 0,30-8 0,32-11 0,28-12 0,22-10 0,21-13-1741,50-28 1741,-9 0-6450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8:44.7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24575,'2'1'0,"0"0"0,0-1 0,1 1 0,-1 0 0,0 0 0,0 0 0,0 0 0,0 1 0,0-1 0,0 1 0,0-1 0,0 1 0,2 3 0,-1-3 0,13 16 0,1 1 0,-2 1 0,14 22 0,-13-18 0,71 104 15,240 341-695,-315-453 680,7 10 0,1 0 0,1-1 0,33 30 0,-53-54 3,0 0 0,0-1 0,0 1 0,0 0 0,0 0 0,0-1 0,0 1 0,0-1 0,1 1 0,-1-1 0,0 1 1,0-1-1,0 0 0,1 0 0,1 1 0,-2-2 20,0 1 0,0 0 0,0-1 0,0 1 0,0 0 0,-1-1 0,1 1 0,0-1 0,0 0 0,-1 1 0,1-1 0,0 0 0,-1 1 0,1-1-1,0 0 1,-1 0 0,1 0 0,-1 1 0,0-1 0,1 0 0,0-1 0,4-11-3,-1 0 1,1 0-1,-2 0 0,0 0 0,1-18 0,3-72-30,-14-121 123,0-13-1591,9 196-5348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8:45.1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24575,'0'1'0,"1"1"0,-1-1 0,0 0 0,0 0 0,0 1 0,0-1 0,0 0 0,0 1 0,0 1 0,-1 5 0,3 79 0,5-1 0,21 108 0,-28-192 0,20 83 0,-17-74 0,0-1 0,1 1 0,1-1 0,0 0 0,11 17 0,-15-26 0,0 0 0,-1 0 0,1 0 0,0 0 0,0 0 0,-1-1 0,1 1 0,0 0 0,0 0 0,0-1 0,0 1 0,0 0 0,0-1 0,0 1 0,0-1 0,1 1 0,-1-1 0,0 0 0,0 1 0,0-1 0,0 0 0,1 0 0,-1 0 0,0 0 0,0 0 0,0 0 0,1 0 0,-1 0 0,0 0 0,0-1 0,0 1 0,3-1 0,-1-1 0,0 0 0,0 0 0,0 0 0,-1-1 0,1 1 0,0-1 0,-1 0 0,0 1 0,4-7 0,38-66 0,1-4 0,14 1-1365,-33 49-5461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8:45.9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77 828 24575,'0'0'0,"-2"-6"0,-5-5 0,-1 0 0,-10-11 0,8 10 0,-9-15 0,17 23 0,-9-16 0,17 23 0,30 15 0,0-1 0,1-1 0,49 13 0,-62-22 0,1-2 0,0 0 0,-1-2 0,2-1 0,-1-1 0,34-2 0,-46-1 0,-1 0 0,1 0 0,-1-1 0,0 0 0,0-1 0,0-1 0,-1 0 0,20-11 0,-22 10 0,-1 0 0,0-1 0,0 0 0,0 0 0,-1 0 0,0-1 0,-1 0 0,0-1 0,0 1 0,9-20 0,-8 12 0,-1-1 0,-1 1 0,0-1 0,-1-1 0,-1 1 0,-1 0 0,-1-1 0,0 0 0,-1 1 0,-4-35 0,-3 11 0,-2-1 0,-1 2 0,-22-57 0,19 61 0,-2 1 0,-1 1 0,-34-55 0,48 86 0,-16-20 0,17 21 0,0 1 0,0 0 0,0 0 0,-1 0 0,1 0 0,0 0 0,-1 0 0,1 0 0,-1 0 0,1 0 0,-1 1 0,-3-2 0,5 2 0,-1 0 0,0 0 0,1 0 0,-1 0 0,0 0 0,1 0 0,-1 1 0,0-1 0,1 0 0,-1 0 0,0 1 0,1-1 0,-1 0 0,1 1 0,-1-1 0,0 0 0,1 1 0,-1-1 0,1 1 0,-1-1 0,1 1 0,0-1 0,-1 1 0,1-1 0,-1 1 0,1-1 0,0 1 0,-1 0 0,1-1 0,0 1 0,0 1 0,-2 3 0,1 0 0,-1 0 0,0 7 0,0 18 0,1 0 0,1 0 0,5 37 0,4 11-317,4 0 0,4-1 0,38 110 0,-11-69 286,85 160 0,-99-221 31,1-2 0,48 62 0,-66-102 0,-13-15 0,0 0-1,1 0 1,-1 1 0,0-1-1,0 0 1,0 0-1,1 1 1,-1-1 0,0 0-1,1 0 1,-1 0-1,0 1 1,1-1 0,-1 0-1,0 0 1,0 0-1,1 0 1,-1 0 0,0 0-1,1 0 1,0 0-1,-1 0 13,0-1 1,0 1-1,0 0 0,0-1 0,0 1 0,0-1 0,0 1 0,0-1 1,0 1-1,0-1 0,0 1 0,0-1 0,-1 1 0,1-1 0,0 1 1,0 0-1,0-1 0,-1 0 0,-4-10 279,0 0 0,-1 0 0,-12-17 0,-26-29-397,37 48 156,-58-62-50,-2 2 0,-87-68 0,148 132 0,4 3 0,0 0 0,-1 1 0,1-2 0,0 1 0,0 0 0,0 0 0,0 0 0,-3-6 0,5 8 0,0-1 0,0 1 0,0-1 0,0 1 0,0 0 0,0-1 0,0 1 0,0-1 0,0 1 0,0-1 0,0 1 0,0 0 0,0-1 0,0 1 0,1-1 0,-1 1 0,0 0 0,0-1 0,0 1 0,1-1 0,-1 1 0,0 0 0,0-1 0,1 1 0,-1 0 0,0 0 0,1-1 0,-1 1 0,1-1 0,14-6 0,-12 5 0,80-25-1365,-38 15-5461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8:46.2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24575,'12'4'0,"1"2"0,-1 2 0,0-1 0,0 2 0,-1-1 0,0 2 0,0-1 0,-1 2 0,12 15 0,-8-7 0,-1 0 0,-1 1 0,0 0 0,12 32 0,-15-29 0,-2 1 0,0 0 0,-2 0 0,0 1 0,1 27 0,-6 123 0,0-169-273,0 1 0,0-1 0,0 0 0,2 8 0,1-5-6553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8:46.6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24575,'0'0'0,"0"0"0,2 0 0,1 0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8:48.6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24 24575,'0'2'0,"1"0"0,-1 1 0,1-1 0,0 0 0,0 1 0,0-1 0,0 0 0,0 0 0,0 1 0,1-1 0,-1 0 0,3 2 0,-1 0 0,23 31 0,32 32 0,36 28 0,-73-74 0,9 8 0,42 33 0,-56-51 0,0 0 0,1-1 0,0 0 0,36 13 0,-37-17 0,1-2 0,-1 1 0,1-2 0,0 0 0,34 1 0,-44-4 0,1-1 0,0 1 0,0-1 0,-1-1 0,1 1 0,0-1 0,-1-1 0,0 1 0,1-1 0,-1-1 0,0 1 0,-1-1 0,1 0 0,-1-1 0,9-7 0,-4 0 0,0-1 0,0 0 0,-2 0 0,0-1 0,0 0 0,12-30 0,-6 6 0,17-65 0,-7-3-1365,-17 65-5461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8:49.4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 25 24575,'0'-1'0,"0"-1"0,0 1 0,0 0 0,0 0 0,-1-1 0,1 1 0,-1 0 0,1-1 0,-1 1 0,1 0 0,-1 0 0,0 0 0,1 0 0,-1-1 0,0 1 0,0 0 0,0 0 0,0 1 0,-1-3 0,1 3 0,1 0 0,0 0 0,0 0 0,0 0 0,0 0 0,0 0 0,0 0 0,0 0 0,0 0 0,0 0 0,0 0 0,0 0 0,-1 0 0,1 0 0,0 0 0,0 0 0,0 0 0,0 0 0,0 0 0,0 0 0,0 0 0,0 0 0,0 0 0,0 0 0,0 0 0,-1 0 0,1 0 0,0 0 0,0 0 0,0 1 0,0-1 0,0 0 0,0 0 0,0 0 0,0 0 0,0 0 0,0 0 0,0 0 0,0 0 0,0 0 0,0 0 0,0 0 0,0 0 0,0 0 0,0 1 0,0-1 0,0 0 0,-2 7 0,3 8 0,2 3 0,0 0 0,9 27 0,13 27-156,3-1 1,55 100-1,93 124-312,-151-255 468,57 86 0,7-9 0,-84-110-5,1-1-1,0 0 0,0-1 1,0 1-1,1-1 1,10 6-1,-15-10 13,0 0 0,0 0 0,0 0 0,1 0 0,-1-1 0,0 1 0,0-1 0,1 1 0,-1-1 0,0 0 0,0 0 0,1 0 0,-1 0 0,0-1 0,1 1 0,-1 0-1,0-1 1,0 0 0,0 1 0,0-1 0,1 0 0,-1 0 0,0 0 0,0-1 0,-1 1 0,1 0 0,3-3 0,1-2 82,0 0 0,-1-1 1,1 1-1,-2-1 0,1 0 0,0 0 0,-1-1 1,5-12-1,0-5-101,8-38 0,-5 5-40,-3 0-1,-3 0 1,-2-1-1,-7-114 1,-9 50-767,-37-157-1,38 228-5470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8:49.7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24575,'0'0'0,"0"3"0,0 5 0,3 7 0,5 8 0,5 11 0,6 9 0,3 4 0,4 2 0,0-5 0,-1-9 0,-3-9 0,-5-10-8191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8:50.1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24575,'0'0'0,"5"1"0,15 3 0,18 0 0,2-1-8191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8:51.3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0 188 24575,'8'-7'0,"0"0"0,1 1 0,0 0 0,0 1 0,13-6 0,-11 5 0,206-93 0,-177 82 0,-34 15 0,6-4 0,23-6 0,-31 11 0,0 0 0,1 1 0,-1-1 0,0 1 0,0 0 0,0 0 0,0 0 0,0 0 0,0 1 0,6 1 0,3 3 0,0 1 0,0 0 0,-1 1 0,0 1 0,0 0 0,18 16 0,-10-9 0,173 137-1365,-136-109-5461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48:30.1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196 751 24575,'5'-7'0,"0"1"0,11-21 0,-2-1 0,0-1 0,-2-1 0,11-42 0,-16 46 0,-1 0 0,-1-1 0,-1 1 0,-1-1 0,-2 0 0,-1 0 0,-1 0 0,-1 0 0,-1 0 0,-1 0 0,-2 1 0,-1 0 0,0 0 0,-21-44 0,22 58 0,0 1 0,-1 0 0,1 0 0,-2 1 0,-11-13 0,16 20 0,0 0 0,0 0 0,0 1 0,0-1 0,0 1 0,0 0 0,-1 0 0,1 0 0,-1 0 0,0 1 0,1 0 0,-1-1 0,0 1 0,0 0 0,0 1 0,0-1 0,0 1 0,0 0 0,0 0 0,-7 1 0,5 0 0,1 0 0,0 1 0,0 0 0,0 0 0,0 0 0,1 0 0,-1 1 0,0 0 0,1 0 0,0 0 0,0 1 0,0-1 0,0 1 0,0 0 0,1 0 0,0 1 0,0-1 0,0 0 0,-3 6 0,1 1 0,0 1 0,1-1 0,0 0 0,1 1 0,0 0 0,1 0 0,-2 19 0,3-10 0,1 1 0,0 0 0,2-1 0,1 1 0,0-1 0,2 0 0,0 0 0,2-1 0,0 1 0,1-1 0,1-1 0,1 1 0,0-1 0,2-1 0,0 0 0,1-1 0,1-1 0,0 1 0,1-2 0,1 0 0,0-1 0,1-1 0,33 20 0,-34-25 0,1 0 0,0 0 0,0-2 0,0 0 0,1-1 0,35 6 0,-39-10 0,1 0 0,-1-1 0,0 0 0,0-1 0,0-1 0,0 0 0,0-1 0,0-1 0,21-7 0,-13 1 0,0-2 0,0 0 0,-1-1 0,-1-1 0,26-22 0,83-91 0,-126 125 0,55-62 0,-22 23 0,60-51 0,-94 90 0,3-2 0,0 0 0,1 0 0,-1 0 0,10-4 0,-14 7 0,0 1 0,0-1 0,0 1 0,1 0 0,-1-1 0,0 1 0,0 0 0,1 0 0,-1 0 0,0 0 0,0 0 0,1 0 0,-1 0 0,0 0 0,0 0 0,1 1 0,-1-1 0,0 0 0,0 1 0,1-1 0,-1 1 0,0 0 0,0-1 0,0 1 0,0 0 0,0-1 0,0 1 0,0 0 0,1 2 0,1 0 0,0 2 0,-1-1 0,1 0 0,-1 0 0,0 1 0,0-1 0,2 10 0,-1-1 0,3 25 0,-5-22 11,0 0 0,-1 0 0,-1 0 0,-1-1 0,0 1 0,-1 0-1,0-1 1,-2 1 0,1-1 0,-11 22 0,6-20-197,-1 1 1,0-1-1,-2 0 0,0-1 1,0-1-1,-2 0 1,-28 26-1,-8-3-6640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8:52.4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68 0 24575,'-12'23'0,"2"1"0,1 0 0,1 0 0,1 1 0,1 0 0,-3 33 0,4-11 0,3 0 0,5 69 0,2-61 0,3 0 0,2-1 0,2 0 0,3-1 0,1 0 0,4-1 0,29 57 0,-42-95 0,2 0 0,-1 0 0,2-1 0,-1 0 0,2 0 0,0-1 0,18 15 0,-23-22 0,1 0 0,-1-1 0,1 0 0,0 0 0,0 0 0,1-1 0,-1 0 0,1-1 0,0 1 0,0-1 0,-1-1 0,1 0 0,0 0 0,0 0 0,0-1 0,15-2 0,-9 0 19,-1-1 0,1 0-1,-1-1 1,0-1 0,19-9-1,-8 1-756,40-27-1,-16 3-6087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8:52.7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71 24575,'0'0'0,"3"0"0,7-1 0,12-4 0,20-5 0,20-3 0,14-1 0,5 2 0,-7 2 0,-15 4-8191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8:53.1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0 422 24575,'0'0'0,"2"0"0,9 2 0,21 1 0,25 3 0,22-2 0,24-1 0,16-5 0,-2-3-684,-21-1-6823</inkml:trace>
  <inkml:trace contextRef="#ctx0" brushRef="#br0" timeOffset="1">881 1 24575,'0'0'0,"0"3"0,0 8 0,0 14 0,3 19 0,4 23 0,7 22 0,3 16 0,3 9 0,3-2 0,-1-8 0,-2-12 0,-4-16 0,-7-16 0,-4-16 0,-4-16-8191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8:53.5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0 979 24575,'1'-2'0,"-1"1"0,0-1 0,1 0 0,-1 0 0,1 1 0,0-1 0,0 0 0,-1 1 0,1-1 0,0 0 0,1 1 0,-1 0 0,0-1 0,0 1 0,1 0 0,0-2 0,20-17 0,-1 2 0,2 0 0,32-18 0,-46 30 0,42-26 0,3 3 0,0 2 0,79-27 0,180-36 0,-292 84 0,-7 2 0,1 1 0,-1 0 0,28-1 0,-41 5 0,-5 1 0,-7 4 0,9-5 0,-12 6 0,1 0 0,0 0 0,0 2 0,1-1 0,0 2 0,1-1 0,-15 17 0,22-22 0,0 1 0,0 0 0,1 0 0,-1 0 0,1 0 0,1 1 0,-1-1 0,1 1 0,0 0 0,0-1 0,0 1 0,1 0 0,0 0 0,0 0 0,1 0 0,-1 1 0,1-1 0,1 0 0,-1 0 0,1 0 0,1 6 0,1-4 0,-1-1 0,1-1 0,1 1 0,-1 0 0,1-1 0,0 0 0,1 1 0,-1-2 0,1 1 0,0 0 0,1-1 0,-1 0 0,1-1 0,0 1 0,9 4 0,-11-6 0,1-1 0,0 0 0,0 0 0,0 0 0,0 0 0,1-1 0,-1 0 0,0 0 0,10 0 0,-11-1 0,0 0 0,0 0 0,0-1 0,0 0 0,0 0 0,0 0 0,0 0 0,0-1 0,0 1 0,-1-1 0,1 0 0,-1 0 0,7-5 0,-4 1 0,0 0 0,0 0 0,-1-1 0,0 1 0,0-1 0,0 0 0,-1-1 0,0 1 0,-1-1 0,1 0 0,-2 0 0,5-14 0,-3-2 0,0 0 0,-1 0 0,0-31 0,-4 10 0,-1 1 0,-2 0 0,-3 0 0,-1 1 0,-2 0 0,-2 0 0,-2 1 0,-1 0 0,-3 1 0,-1 2 0,-2-1 0,-1 2 0,-46-58 0,63 90 0,1 0 0,-1 1 0,1 0 0,-1 0 0,-10-8 0,15 13 0,0 0 0,0 0 0,0 0 0,0-1 0,0 1 0,0 0 0,0 0 0,-1 0 0,1 0 0,0 0 0,0 0 0,0 0 0,0 0 0,0 0 0,0 0 0,0 0 0,-1 0 0,1-1 0,0 1 0,0 0 0,0 0 0,0 0 0,0 0 0,-1 0 0,1 0 0,0 0 0,0 0 0,0 0 0,0 0 0,0 1 0,-1-1 0,1 0 0,0 0 0,0 0 0,0 0 0,0 0 0,0 0 0,0 0 0,0 0 0,-1 0 0,1 0 0,0 0 0,0 0 0,0 1 0,0-1 0,0 0 0,0 0 0,0 0 0,0 0 0,0 0 0,0 0 0,-1 1 0,1-1 0,0 0 0,0 0 0,0 0 0,0 0 0,0 0 0,0 0 0,0 1 0,0-1 0,0 0 0,0 0 0,6 27 0,38 117 11,-6-28-205,121 508-1902,-143-546-3816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8:53.9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24575,'0'0'0,"0"3"0,0 5 0,1 6 0,5 8 0,3 10 0,7 13 0,9 16 0,5 12 0,1 8 0,-4-4 0,-7-13-8191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8:54.3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24575,'0'0'0,"1"0"0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8:26.0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24575,'8'353'0,"85"556"0,-88-877 0,5 34 0,24 81 0,-32-141-227,0 1-1,0-1 1,1 0-1,0 0 1,4 7-1,1-3-6598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8:26.9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102 435 24575,'0'0'0,"0"0"0,4 0 0,35 3 0,-18 0 0,138 9 0,-16-7-392,49-4-1175,48-4 577,45-6-1403,49-5 1082,47-6-1538,39-5 1577,2878-235-3831,-3008 230 5249,-44 5 439,-40 4-113,-36 4 829,-93 9-723,127-11 2513,-69 13 2094,-125 5-4440,-6 1-337,0 0 0,0 0 0,0 0 0,6 1 0,-9-1-341,0 1-1,0-1 1,0 0-1,-1 1 1,1-1-1,0 0 1,0 1-1,0 0 0,0-1 1,0 1-1,-1-1 1,1 1-1,0 0 1,0-1-1,-1 1 1,1 0-1,-1 0 1,1 0-1,-1 0 1,1 0-1,0 1 1,6 22 17,-1 0 1,6 42-1,-7-33-66,14 108-41,-6 1 0,-7 0-1,-15 191 1,5-276-53,-3-1 0,-3-1 0,-31 103 0,28-122 53,-1 0-1,-2-1 1,-2-1 0,-1 0-1,-1-1 1,-41 48 0,38-55-64,-2-1 0,0-1 0,-2-1 0,-1-2 1,0 0-1,-49 25 0,25-20-195,-2-2 0,-1-2 0,-67 17 0,-94 10-599,-43-10-1255,-38-10 1068,-545 13-2980,-4-28 1702,726-12 1971,-2115-13-34,1919 3-48,31 1 404,34-1 298,40 0 52,46-1 647,-35-11 1984,152 11-2235,21 1 78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8:27.3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 0 24575,'-1'2'0,"0"-1"0,1 1 0,-1-1 0,1 1 0,-1 0 0,1-1 0,0 1 0,-1 2 0,0 4 0,-9 32 0,2 1 0,-5 75 0,12-93 0,2 0 0,0 0 0,2 1 0,0-2 0,1 1 0,13 36 0,-11-40 0,2-1 0,0 0 0,1-1 0,15 22 0,-16-28 0,1 0 0,0-1 0,1 0 0,0 0 0,0-1 0,1 0 0,12 7 0,-5-5-151,2-2-1,0 0 0,0-1 0,0 0 1,1-2-1,0-1 0,0 0 1,24 1-1,13-1-6674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8:27.7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57 24575,'0'0'0,"0"0"0,8 0 0,20 1 0,24 0 0,28-3 0,27-2 0,19-4 0,3-4-962,-13-1 962,-21 2 0,-27 2-7229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48:43.9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347 0 24575,'-5'0'0,"-1"1"0,1 0 0,-1 0 0,1 0 0,-1 0 0,1 1 0,0 0 0,0 0 0,0 0 0,0 1 0,0 0 0,-5 3 0,-3 4 0,1 0 0,1 1 0,-13 14 0,6-3-7,1 0 0,0 2 0,2 0 0,1 0 0,-15 37 0,10-13-272,2 1-1,-13 57 0,17-41 59,3 0 0,2 1 0,3 0 0,3 0 0,3 1 0,13 85-1,-3-77 132,5 0 0,2 0-1,4-2 1,3 0-1,40 81 1,-44-111 96,3 0 1,1-2-1,2 0 1,54 61-1,-58-78-133,0-1-1,1-1 1,1-2-1,1 0 1,1-2-1,1 0 1,57 25-1,-55-31 111,0-2 0,1-1 0,0-2-1,0 0 1,1-3 0,-1 0 0,1-2 0,0-1-1,0-2 1,59-9 0,-54 3-17,0-2 1,-1-1-1,0-2 0,-1-1 1,-1-2-1,0-1 1,-1-2-1,60-43 0,-57 33-45,-1-2-1,-1-2 0,-2-1 1,-2-1-1,-1-2 0,-1-1 1,-3-1-1,0-1 0,-3-1 1,-1-1-1,27-79 0,-36 80 19,-1 0 0,-2-1 0,-2 1-1,-2-2 1,0-66 0,-6 72 40,-2-1 0,-1 1 0,-2 1 0,-1-1 0,-2 1 0,-25-61 0,19 62 30,-2 1 0,-1 1 1,-2 1-1,-1 1 0,-1 0 1,-2 2-1,-49-47 0,39 45 35,0 2-1,-2 2 0,-1 2 1,-1 0-1,-1 3 1,-49-20-1,53 28 76,-1 1 0,0 2 0,0 1 0,-47-4 0,60 10 63,0 2 0,1 1 0,-1 0 0,0 2 0,0 0 0,1 2 1,0 0-1,-26 10 0,19-2-5064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8:28.0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0 105 24575,'0'0'0,"2"-2"0,8-2 0,18-1 0,25-3 0,28-2 0,32-6 0,56-13 0,-1-2-8191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8:28.4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285 769 24575,'-9'-9'0,"2"-1"0,-1 0 0,1 0 0,1 0 0,-8-18 0,2 6 0,-36-76 0,5-2 0,-33-111 0,60 161 0,-19-95 0,35 140 0,-4-23 0,4 26 0,0 0 0,0 0 0,0 0 0,1 0 0,-1 0 0,0 0 0,1 1 0,0-1 0,-1 0 0,1 0 0,1-2 0,-2 4 0,1-1 0,-1 0 0,1 1 0,-1-1 0,1 1 0,-1-1 0,1 1 0,0-1 0,-1 1 0,1 0 0,-1-1 0,1 1 0,0 0 0,0-1 0,-1 1 0,1 0 0,0 0 0,-1 0 0,1 0 0,0 0 0,0 0 0,-1 0 0,1 0 0,0 0 0,1 0 0,3 1 0,-1 0 0,1 0 0,0 0 0,0 1 0,-1 0 0,1 0 0,-1 0 0,6 4 0,37 29 0,-43-32 0,43 37-114,-3 1 1,-1 3-1,57 75 0,92 162-342,-155-220 456,-16-26 0,32 44 0,-44-72 76,-9-6-69,0-1-1,0 0 1,1 0 0,-1 0-1,0 0 1,0 0-1,0 0 1,1 0-1,-1 0 1,0 0-1,0 0 1,0 0-1,1 0 1,-1 0-1,0-1 1,0 1 0,0 0-1,1 0 1,-1 0-1,0 0 1,0 0-1,0 0 1,0 0-1,1 0 1,-1-1-1,0 1 1,0 0 0,0 0-1,1-2 49,0 0 0,0 1 0,-1-1-1,1 0 1,-1 0 0,1 0 0,-1 1 0,1-5-1,2-159 90,-4 105-136,0 30-8,6-150 0,-3 158 0,1-1 0,1 1 0,1-1 0,1 1 0,16-37 0,-18 50 0,0 1 0,1-1 0,0 1 0,1 1 0,-1-1 0,1 1 0,1 0 0,7-7 0,-11 11 0,1 0 0,-1 1 0,1 0 0,0 0 0,-1 0 0,1 0 0,0 0 0,0 1 0,0-1 0,1 1 0,-1 0 0,0 1 0,0-1 0,1 1 0,-1-1 0,0 1 0,1 1 0,-1-1 0,0 1 0,5 0 0,2 3 0,0-1 0,-1 1 0,0 1 0,0 0 0,0 0 0,0 1 0,15 13 0,-5-2 0,0 1 0,21 26 0,-17-14 24,-1 1 0,-2 0 0,-1 1 0,24 55 0,-17-23-767,29 106 1,-39-104-6084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8:28.7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41 661 24575,'0'-1'0,"1"1"0,-1-1 0,0 0 0,1 1 0,-1-1 0,0 1 0,1-1 0,-1 0 0,1 1 0,-1-1 0,1 1 0,-1-1 0,1 1 0,0 0 0,-1-1 0,2 0 0,1-1 0,5-5 0,0-1 0,0 0 0,-1-1 0,0 0 0,0 0 0,-1 0 0,0-1 0,-1 0 0,6-14 0,-4 6 0,0-1 0,-2 1 0,0-1 0,3-33 0,-6 22 0,-2 0 0,-1 1 0,-1-1 0,-2 0 0,-1 0 0,-1 1 0,-1 0 0,-2 1 0,-1-1 0,-14-28 0,21 50 0,-1 1 0,0-1 0,1 0 0,-2 1 0,1 0 0,-1 0 0,0 0 0,-6-5 0,10 10 0,1 0 0,-1 1 0,0-1 0,1 1 0,-1-1 0,0 1 0,0-1 0,1 1 0,-1 0 0,0-1 0,0 1 0,1 0 0,-1 0 0,0-1 0,0 1 0,0 0 0,0 0 0,1 0 0,-1 0 0,0 0 0,0 0 0,0 0 0,0 0 0,1 1 0,-1-1 0,0 0 0,0 0 0,0 1 0,1-1 0,-1 0 0,0 1 0,0-1 0,1 1 0,-1-1 0,0 1 0,1-1 0,-2 2 0,0 1 0,0 0 0,1-1 0,-1 1 0,1 0 0,0 0 0,0 0 0,0 1 0,0-1 0,0 4 0,-1 8 0,0-1 0,2 1 0,0 0 0,0 0 0,4 21 0,2-6 0,16 49 0,-14-54 17,2-1 0,0-1 1,2 0-1,0 0 0,2-1 0,22 28 0,-23-35-182,0 0 0,2-1 0,-1 0 0,2-1 0,0-1 0,0 0 0,1-1 0,31 14 0,4-5-6661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8:29.3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0 740 24575,'1'12'0,"2"4"0,1-1 0,0 0 0,1 0 0,1 0 0,1-1 0,0 0 0,0 0 0,2 0 0,-1-1 0,14 15 0,-15-21 0,0 1 0,0-1 0,1-1 0,0 1 0,0-1 0,0-1 0,1 1 0,0-1 0,0-1 0,0 0 0,1 0 0,-1-1 0,1 0 0,14 2 0,-11-3 0,-1-1 0,0-1 0,1 0 0,-1 0 0,0-1 0,0-1 0,1 0 0,-1-1 0,0 0 0,-1-1 0,19-8 0,-16 5 1,0-1 0,-1 0 0,-1-1 0,0 0 0,0-1 0,0-1 0,-1 1 0,-1-2 0,0 0 0,-1 0 0,0-1 0,0 0 0,-2 0 0,12-25 0,-10 15-54,-1 0 1,-1-1 0,-1 1 0,-1-1-1,-1 0 1,-2-1 0,0 1 0,-2-41 0,-4 24 43,-2 1-1,-1 1 1,-3-1 0,-1 1 0,-1 1 0,-2 0 0,-2 1 0,-2 1 0,-28-45 0,37 66 9,-1 0 0,-1 1 0,0 0 0,-26-24 0,35 36 0,-1 0 0,1 1 0,0-1 0,-1 1 0,1-1 0,-1 1 0,0 0 0,-4-2 0,6 3 0,0 0 0,0 0 0,0 0 0,0 0 0,0 0 0,0 0 0,0 0 0,0 0 0,0 0 0,0 1 0,0-1 0,0 0 0,0 1 0,0-1 0,0 0 0,0 1 0,1 0 0,-1-1 0,0 1 0,0-1 0,0 1 0,1 0 0,-1 0 0,0-1 0,1 1 0,-1 0 0,0 1 0,-1 2 0,-1 0 0,2 1 0,-1-1 0,0 1 0,1 0 0,0-1 0,0 1 0,0 6 0,-1 12 0,1 0 0,3 24 0,14 91-281,13 3-465,61 182 1,74 130 831,-135-378-105,75 182 538,-93-235-519,-11-22 0,0 0 0,0 0 0,1 0 0,-1 1 0,0-1 0,0 0 0,0 0 0,0 0 0,0 1 0,0-1 0,1 0 0,-1 0 0,0 0 0,0 0 0,0 0 0,1 1 0,-1-1 0,0 0 0,0 0 0,0 0 0,1 0 0,-1 0 0,0 0 0,0 0 0,0 0 0,1 0 0,-1 0 0,0 0 0,0 0 0,1 0 0,-1 0 0,0 0 0,0 0 0,0 0 0,1 0 0,-1 0 0,0 0 0,0 0 0,0 0 0,1 0 0,-1-1 0,0 1 0,0 0 0,0 0 0,1 0 0,-1 0 0,0 0 0,0-1 0,0 1 0,0 0 0,0 0 0,1-1 0,4-13 0,-4 13 0,27-123 1541,7-22-1350,-33 139-191,0-1 0,1 2 0,0-1 0,1 0 0,6-10 0,-8 15 0,-1 0 0,0 1 0,1-1 0,-1 1 0,1 0 0,-1-1 0,1 1 0,0 0 0,-1 0 0,1 0 0,0 0 0,0 0 0,0 0 0,0 1 0,0-1 0,0 1 0,0-1 0,0 1 0,0 0 0,0 0 0,0 0 0,0 0 0,0 0 0,0 0 0,3 1 0,-1 0 0,1 1 0,0-1 0,-1 1 0,1 0 0,-1 0 0,1 1 0,-1-1 0,0 1 0,4 3 0,2 4 0,0-1 0,11 15 0,7 11-682,42 76-1,-30-39-6143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8:57.7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57 117 24575,'-5'-7'0,"0"-1"0,0 0 0,1 0 0,0-1 0,0 1 0,-4-13 0,0-2 0,-2-1 0,10 24 0,0 0 0,0 0 0,0 0 0,0 0 0,0 0 0,0 0 0,0 0 0,0 0 0,0 0 0,-1 0 0,1 1 0,0-1 0,0 0 0,0 0 0,0 0 0,0 0 0,0 0 0,0 0 0,0 0 0,0 0 0,0 0 0,0 0 0,0 0 0,0 0 0,0 0 0,0 0 0,-1 0 0,1 0 0,0 0 0,0 0 0,0 0 0,0 0 0,0 0 0,0 0 0,0 0 0,0 0 0,0 0 0,0 0 0,0 0 0,0 0 0,0-1 0,0 1 0,0 0 0,-1 0 0,1 0 0,0 0 0,0 0 0,0 0 0,0 0 0,0 0 0,0 0 0,0 0 0,0 0 0,0 0 0,-1 10 0,1 98 0,40 837-2079,-23-628 1692,19 120-567,-33-412-3817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8:58.5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64 344 24575,'0'-1'0,"0"-1"0,0 0 0,0 1 0,1-1 0,-1 1 0,0-1 0,1 0 0,0 1 0,-1-1 0,1 1 0,0-1 0,-1 1 0,1-1 0,0 1 0,0 0 0,0-1 0,1 1 0,-1 0 0,0 0 0,0 0 0,1 0 0,-1 0 0,0 0 0,1 0 0,-1 0 0,1 1 0,-1-1 0,1 0 0,1 0 0,6-1 0,0 0 0,0 1 0,0 0 0,12 0 0,-20 0 0,50 2 0,66 7 0,20 7-324,40 6-973,43 2 432,39-5-1297,37-8 1011,42-12-1290,41-13 1209,443-42-1995,3-16 3474,-391 34-635,-66 6-647,-33 1 729,-35 2 118,-38 0 273,-37 2 441,-40 5 43,-40 6 1184,-125 15-1639,33-4 1532,61 0-1,-106 6-1384,-1 0 0,1 1 0,-1 0 0,1 0 0,-1 1 0,0 0 0,0 0 0,10 5 0,-12-4-78,0 0 0,0 1-1,0-1 1,0 1 0,-1 0 0,0 0 0,0 0 0,0 1 0,0 0 0,-1-1 0,4 7 0,6 12 524,-2 0 1,11 27-1,13 53-593,-16-42-52,143 362 179,24-8-260,-111-264 19,-21-44 0,-52-104 22,2 6-34,0-1 0,0 1 0,-1 0 1,3 10-1,-6-17 47,0 0 0,1 1 0,-1-1 0,0 0 1,0 0-1,0 0 0,0 0 0,0 1 0,-1-1 0,1 0 0,0 0 0,-1 0 1,0 0-1,0 0 0,1 0 0,-1 0 0,0 0 0,-1 0 0,1 0 0,0-1 1,0 1-1,-1 0 0,-2 2 0,-1 0-13,0-1-1,0 0 1,0 0 0,0-1-1,-1 1 1,1-1 0,-8 2-1,-47 8-33,-50 1 12,-43-4-387,-45-6-1162,-44-6 580,-37-2-1358,-35-1 1095,-37-1-1370,-37 2 1952,-927 18-3212,0 69 2414,902-38 1332,27 1-347,39-3 397,50-7 265,57-12 134,55-15 797,144-8-710,-50-7 0,74 5 193,0-2 1,-23-6-1,34 7-449,-1 1 0,1-1 0,0 0 0,0 0 0,0-1 0,0 0 0,-8-7 0,10 7 201,0 0 0,1-1 0,-1 1 0,-3-7 1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8:59.5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566 1 24575,'-41'0'0,"-43"6"0,66-3 0,-1 0 0,1 2 0,0 0 0,-29 12 0,25-6 0,0 0 0,1 2 0,1 0 0,0 2 0,1 0 0,0 1 0,2 0 0,0 2 0,-28 36 0,32-36 0,1 0 0,1 1 0,1 1 0,1 0 0,0 0 0,2 1 0,0 0 0,1 0 0,1 0 0,1 1 0,-1 26 0,4-21 0,2 0 0,1 0 0,0-1 0,3 1 0,9 35 0,-8-40 0,2 0 0,0 0 0,2-1 0,0 0 0,1-1 0,22 30 0,-28-44 0,0 1 0,1-1 0,0 0 0,0 0 0,0-1 0,1 0 0,0 0 0,0 0 0,0-1 0,10 4 0,-12-5 0,1-2 0,0 1 0,-1-1 0,1 1 0,0-2 0,0 1 0,0-1 0,0 1 0,0-2 0,0 1 0,0-1 0,0 0 0,-1 0 0,1 0 0,6-3 0,1-2 0,0 0 0,0 0 0,0-2 0,-1 1 0,0-2 0,16-13 0,60-66 0,-60 59 0,-10 9 0,27-25 0,-39 39 0,1 0 0,0 1 0,0 0 0,0 1 0,9-5 0,-13 8 0,0 0 0,-1 1 0,1-1 0,0 0 0,-1 1 0,1 0 0,0 0 0,0 0 0,0 0 0,-1 0 0,1 0 0,0 1 0,0 0 0,-1-1 0,1 1 0,0 0 0,-1 0 0,3 2 0,6 2 0,-1 2 0,19 13 0,-20-13 0,144 128 0,-28-23 0,-105-96-1365,-6-6-5461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9:00.1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87 203 24575,'-1'0'0,"1"0"0,-1 0 0,1 0 0,-1 0 0,1 1 0,-1-1 0,1 0 0,-1 0 0,0 1 0,1-1 0,-1 0 0,1 1 0,0-1 0,-1 0 0,1 1 0,-1-1 0,1 1 0,-1-1 0,1 0 0,0 1 0,-1-1 0,1 1 0,0 0 0,-6 14 0,4-3 0,0 0 0,0 0 0,1 1 0,1 16 0,7 51 0,-4-56 0,2-1 0,8 29 0,-9-42 0,-1 0 0,1-1 0,0 0 0,1 0 0,0 0 0,1 0 0,12 14 0,-18-23 0,0 1 0,0-1 0,0 0 0,0 0 0,1 1 0,-1-1 0,0 0 0,0 0 0,0 1 0,1-1 0,-1 0 0,0 0 0,0 0 0,1 1 0,-1-1 0,0 0 0,0 0 0,1 0 0,-1 0 0,0 0 0,1 1 0,-1-1 0,0 0 0,1 0 0,-1 0 0,0 0 0,0 0 0,1 0 0,-1 0 0,0 0 0,1 0 0,-1-1 0,1 1 0,-1-1 0,0 1 0,0-1 0,0 0 0,0 1 0,0-1 0,0 0 0,0 1 0,0-1 0,0 0 0,0 1 0,0-1 0,0 0 0,0 1 0,-1-2 0,-2-8 0,0 0 0,-1 0 0,-1 0 0,-10-16 0,-28-35 0,32 47 0,0-1 0,1 0 0,0-1 0,1 0 0,-8-22 0,15 35 0,1-1 0,0 0 0,0 0 0,1-1 0,-1 1 0,1 0 0,0 0 0,0 0 0,0 0 0,0 0 0,1 0 0,0 0 0,0 0 0,0 0 0,0 0 0,1 0 0,-1 0 0,4-4 0,-2 3 0,0 0 0,1 1 0,0-1 0,0 1 0,0 0 0,0 0 0,0 1 0,1-1 0,0 1 0,0 0 0,0 0 0,9-3 0,0 1 0,0 0 0,1 1 0,-1 1 0,1 1 0,0 0 0,0 0 0,0 2 0,19 1 0,-16 0 0,-1 2 0,1-1 0,-1 2 0,0 1 0,0 0 0,30 14 0,-35-13 0,0 1 0,-1 1 0,0 0 0,0 1 0,0 0 0,-1 0 0,-1 1 0,0 1 0,0 0 0,-1 0 0,8 14 0,5 13 0,-2 2 0,16 47 0,-29-74 0,-3-6 0,1-5 0,-4-3 0,1 0 0,-1 0 0,1 0 0,-1 0 0,1 0 0,-1 0 0,1 0 0,-1 0 0,0 0 0,1-2 0,8-35 0,-1 0 0,3-46 0,-3-80 0,-7 147 0,1-134-1365,-2 139-5461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9:00.7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39 339 24575,'1'-25'0,"2"0"0,7-34 0,1 0 0,1-92 0,-13 135 0,1 16 0,0 0 0,0 0 0,0 0 0,0 0 0,0 0 0,0 0 0,0-1 0,0 1 0,0 0 0,0 0 0,0 0 0,0 0 0,0 0 0,0 0 0,0-1 0,0 1 0,0 0 0,0 0 0,0 0 0,0 0 0,0 0 0,0 0 0,0 0 0,-1-1 0,1 1 0,0 0 0,0 0 0,0 0 0,0 0 0,0 0 0,0 0 0,0 0 0,-1 0 0,1 0 0,0 0 0,0 0 0,0 0 0,0 0 0,0 0 0,0 0 0,-1 0 0,1 0 0,0 0 0,0 0 0,0 0 0,0 0 0,0 0 0,0 0 0,-1 0 0,1 0 0,0 0 0,0 0 0,0 0 0,0 0 0,0 0 0,0 0 0,0 0 0,-1 0 0,1 1 0,0-1 0,0 0 0,0 0 0,0 0 0,-6 9 0,6-9 0,-8 15 0,1 0 0,1 0 0,1 1 0,-8 31 0,-4 68 0,17-113 0,-7 100 0,6-87 0,2 0 0,0 0 0,0 0 0,8 26 0,-9-38 0,1 0 0,0 0 0,1 0 0,-1 0 0,0-1 0,1 1 0,-1 0 0,1-1 0,0 1 0,0-1 0,2 2 0,-2-2 0,-1-1 0,1 0 0,0 0 0,-1 0 0,1 0 0,0 0 0,0-1 0,0 1 0,0-1 0,0 1 0,0-1 0,0 0 0,0 1 0,0-1 0,0 0 0,0 0 0,3-1 0,5-1 0,-1 0 0,1 0 0,-1-1 0,0 0 0,0-1 0,12-6 0,51-35 0,-54 34 0,13-10 0,-2 1 0,44-22 0,-71 41 0,1 0 0,-1 0 0,0 0 0,0 1 0,1-1 0,-1 0 0,0 1 0,1 0 0,-1-1 0,0 1 0,1 0 0,4 1 0,-6-1 0,1 1 0,0 0 0,0-1 0,-1 1 0,1 0 0,0 0 0,-1 0 0,1 0 0,-1 1 0,1-1 0,-1 0 0,1 0 0,-1 1 0,0-1 0,0 1 0,1 1 0,5 9 0,-1-1 0,0 1 0,5 18 0,-5-16 0,-1 0 0,9 14 0,-11-26 0,0-6 0,-1-11 0,-2 13 0,24-185 120,-15 139-863,27-85 1,-14 75-6084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9:01.2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55 24575,'0'2'0,"1"1"0,-1-1 0,1 0 0,-1 0 0,1 0 0,0 0 0,0 0 0,0 0 0,0 0 0,0-1 0,2 3 0,3 5 0,207 411 0,-210-411 0,-6-13 0,-8-16 0,-2-9 0,1-1 0,2 0 0,1-1 0,2 0 0,0 0 0,3-1 0,-3-55 0,7 72 0,1 0 0,0 0 0,1 0 0,1 0 0,6-22 0,-7 31 0,0 1 0,1-1 0,0 0 0,0 1 0,0 0 0,0 0 0,5-5 0,-5 7 0,0 0 0,0 0 0,0 0 0,0 1 0,1 0 0,-1-1 0,1 1 0,0 0 0,-1 1 0,1-1 0,6-1 0,-3 1 0,0 1 0,0 0 0,0 1 0,0 0 0,0 0 0,0 0 0,9 2 0,0 1 0,0 0 0,18 8 0,-2 1 17,-2 1 0,1 2 1,-2 1-1,0 1 0,-1 2 0,36 30 0,-30-19-314,-1 1 0,-2 2 0,-1 1 0,31 47 0,-27-29-6529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48:44.5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24575,'2'28'0,"0"0"0,8 33 0,-3-24 0,2 19 0,32 206 0,-20 2 0,-21-256 0,1-6 0,-1 1 0,0-1 0,0 1 0,0-1 0,0 1 0,-1-1 0,1 0 0,-1 1 0,0 2 0,1-5 0,0 0 0,0 0 0,0 1 0,-1-1 0,1 0 0,0 0 0,0 0 0,0 0 0,0 0 0,0 0 0,0 0 0,0 1 0,0-1 0,-1 0 0,1 0 0,0 0 0,0 0 0,0 0 0,0 0 0,0 0 0,-1 0 0,1 0 0,0 0 0,0 0 0,0 0 0,0 0 0,0 0 0,-1 0 0,1 0 0,0 0 0,0 0 0,0 0 0,0 0 0,0 0 0,-1 0 0,1 0 0,0 0 0,0 0 0,0 0 0,0 0 0,0 0 0,0 0 0,-1 0 0,1 0 0,0-1 0,0 1 0,0 0 0,0 0 0,0 0 0,-6-8 0,5 8 0,-7-15 0,0 0 0,0 0 0,1-1 0,1 0 0,1 0 0,1 0 0,0-1 0,-4-33 0,6 24 0,2 0 0,0 0 0,1 0 0,2 0 0,6-30 0,-6 44 0,1-1 0,0 0 0,0 1 0,10-18 0,-11 24 0,0 1 0,0 0 0,1 0 0,0 0 0,0 1 0,0-1 0,0 1 0,1 0 0,0 0 0,-1 1 0,12-7 0,-9 7 0,0 0 0,0 1 0,1 0 0,-1 0 0,1 0 0,0 1 0,-1 0 0,1 1 0,0 0 0,-1 0 0,14 2 0,-3 1 0,-1 1 0,1 0 0,32 14 0,-24-6 0,0 1 0,0 1 0,-2 2 0,0 0 0,0 2 0,-2 0 0,23 24 0,127 161 0,-74-81 0,-44-60-1365,-7-13-5461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9:01.7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0 253 24575,'0'1'0,"1"0"0,-1 0 0,1 1 0,-1-1 0,1 0 0,-1 0 0,1 0 0,0 0 0,-1 0 0,1 0 0,0 0 0,0 0 0,1 1 0,3 3 0,55 75 0,-40-51 0,1 0 0,1-2 0,43 40 0,-47-54 0,-18-13 0,1 0 0,-1 0 0,0 1 0,0-1 0,1 0 0,-1 0 0,0 0 0,1 0 0,-1 1 0,0-1 0,1 0 0,-1 0 0,0 0 0,1 0 0,-1 0 0,1 0 0,-1 0 0,0 0 0,1 0 0,-1 0 0,0 0 0,1 0 0,-1 0 0,0-1 0,1 1 0,-1 0 0,0 0 0,1 0 0,-1 0 0,0-1 0,0 1 0,1 0 0,-1 0 0,0-1 0,1 1 0,-1 0 0,0 0 0,0-1 0,0 1 0,1 0 0,-1-1 0,0 1 0,0 0 0,0-1 0,0 1 0,0 0 0,0-1 0,1 1 0,-1 0 0,0-1 0,0 1 0,0-1 0,0-5 0,-1 0 0,1 1 0,-1-1 0,0 0 0,0 0 0,-1 1 0,-2-7 0,-1-5 0,-4-18 0,1-1 0,2 0 0,-3-54 0,9 85 0,0 1 0,0-1 0,1 1 0,-1-1 0,1 1 0,0-1 0,2-5 0,-2 8 0,0 1 0,0-1 0,0 1 0,0-1 0,0 1 0,0-1 0,0 1 0,0-1 0,1 1 0,-1 0 0,0 0 0,1 0 0,-1 0 0,1 0 0,-1 0 0,1 0 0,0 0 0,-1 1 0,1-1 0,0 0 0,2 1 0,1-1 0,1 0 0,-1 1 0,1-1 0,-1 2 0,1-1 0,7 2 0,2 1 0,18 6 0,-6 0 0,0 1 0,-2 2 0,1 1 0,-1 0 0,24 20 0,-30-20 0,-1 1 0,0 2 0,-2-1 0,0 2 0,0 0 0,22 34 0,-34-45 0,-5-12 0,-2-6 0,-3-22 40,2-1 0,0-68 0,19-69-1525,-5 105-5341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9:05.0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24575,'1'3'0,"-1"-1"0,0 1 0,1 0 0,0 0 0,-1-1 0,1 1 0,2 2 0,2 9 0,122 477 0,-106-406 0,48 165 0,-32-119 0,-27-98-273,-3 1 0,0 1 0,-2-1 0,0 39 0,-6-26-6553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9:05.3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5 325 24575,'-4'-30'0,"4"23"0,1-1 0,0 1 0,0 0 0,1 0 0,0 0 0,0 0 0,1 0 0,0 0 0,0 0 0,0 1 0,1 0 0,0-1 0,1 1 0,7-8 0,2-1 0,1 1 0,0 0 0,1 1 0,18-11 0,-11 9 0,0 2 0,1 0 0,1 1 0,0 1 0,1 1 0,48-11 0,-58 18 0,0 0 0,-1 2 0,2-1 0,-1 2 0,0 0 0,0 1 0,0 0 0,0 2 0,-1 0 0,1 0 0,0 2 0,28 11 0,-25-6 17,-1 1 0,-1 0 1,0 2-1,-1-1 0,0 2 0,23 25 0,-2 5-760,35 51 1,-26-26-6084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9:06.4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0 154 24575,'0'0'0,"1"3"0,111 310 0,-66-206 0,-45-104 0,-1-2 0,0-1 0,0 0 0,0 0 0,0 0 0,0 1 0,0-1 0,1 0 0,-1 0 0,0 0 0,0 1 0,0-1 0,0 0 0,0 0 0,0 0 0,0 0 0,0 1 0,0-1 0,0 0 0,1 0 0,-1 0 0,0 0 0,0 0 0,0 1 0,0-1 0,0 0 0,1 0 0,-1 0 0,0 0 0,0 0 0,0 0 0,1 0 0,-1 0 0,0 0 0,0 0 0,0 0 0,0 0 0,1 0 0,-1 0 0,0 0 0,0 0 0,0 0 0,1 0 0,-1 0 0,0 0 0,0 0 0,0 0 0,1 0 0,-1 0 0,11-1 0,333 1 0,-333 0 0,-1 0 0,-1-1 0,0 1 0,12-3 0,-19 3 0,0-1 0,-1 1 0,1-1 0,0 1 0,-1-1 0,1 0 0,0 1 0,-1-1 0,1 0 0,-1 0 0,1 0 0,-1 0 0,0 0 0,1-1 0,-1 1 0,0 0 0,0 0 0,0-1 0,0 1 0,0-1 0,0 1 0,0-1 0,0-2 0,0 1 0,0-1 0,-1 0 0,0 1 0,1-1 0,-1 1 0,-1-1 0,1 1 0,-2-8 0,0 1 0,-1 0 0,-5-11 0,-4-6 0,-2 1 0,0 0 0,-2 1 0,-31-38 0,-88-85 0,133 144 0,-122-124-1365,101 103-5461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9:06.7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24575,'0'1'0,"1"0"0,-1 0 0,1 0 0,-1 0 0,0 0 0,1 0 0,0 0 0,-1 0 0,1 0 0,-1 0 0,1 0 0,1 1 0,2 2 0,8 12 0,0 0 0,-1 2 0,-1-1 0,-1 1 0,0 1 0,-1-1 0,-1 1 0,-1 1 0,-1-1 0,0 1 0,-1 0 0,-2 0 0,0 1 0,-1-1 0,-1 0 0,-1 0 0,0 1 0,-2-1 0,0 0 0,-9 28 0,9-41 0,2-4 0,0 0 0,0-1 0,0 1 0,1 0 0,-1 4 0,1-6 0,0 0 0,0-1 0,0 1 0,0-1 0,0 1 0,0 0 0,0-1 0,1 1 0,-1-1 0,0 1 0,0 0 0,1-1 0,-1 1 0,0-1 0,1 1 0,-1-1 0,0 1 0,1-1 0,-1 0 0,1 1 0,-1-1 0,1 1 0,-1-1 0,1 0 0,-1 1 0,1-1 0,-1 0 0,1 0 0,0 0 0,-1 1 0,1-1 0,6 1-186,0 0-1,0 0 1,0-1 0,9 0-1,-13 0-246,25-1-6393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9:07.1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24575,'0'0'0,"0"3"0,4 5 0,3 1 0,1 1-8191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9:09.5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58 0 24575,'-1'1'0,"0"-1"0,0 0 0,1 0 0,-1 1 0,0-1 0,0 0 0,0 1 0,1-1 0,-1 1 0,0-1 0,1 1 0,-1-1 0,0 1 0,1 0 0,-1-1 0,1 1 0,-2 1 0,-8 14 0,7-12 0,-1 4 0,0-1 0,0 1 0,1 0 0,0 0 0,0 0 0,1 0 0,-2 10 0,2-4 0,1 1 0,1-1 0,2 23 0,4 18 3,3 0-1,32 104 1,52 102-89,-88-248 72,164 388-1092,-151-359 477,-16-38-5735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9:09.9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0 210 24575,'4'7'0,"8"7"0,1-1 0,0-1 0,0 0 0,1-1 0,1-1 0,0 0 0,0-1 0,1 0 0,0-1 0,25 8 0,-8-6 0,0-1 0,0-2 0,1-1 0,52 3 0,-66-8 0,-1-1 0,1-1 0,38-6 0,-47 5 0,-1-1 0,0 0 0,0-1 0,0 0 0,-1 0 0,1-1 0,-1 0 0,0-1 0,9-7 0,-2-1 20,-1-1 0,-1-1 0,0 0 0,-1 0 0,21-37 0,-14 18-515,-2-2 0,15-42 0,-18 34-6331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9:10.6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1 24575,'-2'8'0,"0"1"0,1 0 0,0 0 0,0-1 0,1 1 0,1 11 0,0-2 0,34 328-15,-21-250-94,22 212-268,8 48 131,-41-333 285,0 10-359,3 0 0,0-1 0,16 45 0,-18-68-5883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9:11.0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68 24575,'0'-2'0,"0"1"0,1-1 0,-1 1 0,0-1 0,1 1 0,-1 0 0,1-1 0,-1 1 0,1 0 0,0-1 0,0 1 0,-1 0 0,1 0 0,0 0 0,0 0 0,0 0 0,0 0 0,3-2 0,0 0 0,1-1 0,0 1 0,8-3 0,0 1 0,0 0 0,0 1 0,1 1 0,0 0 0,0 0 0,0 2 0,0-1 0,24 3 0,-18 0 0,1 1 0,-1 1 0,0 1 0,-1 1 0,31 11 0,-31-8 0,1 1 0,-1 1 0,-1 0 0,0 2 0,24 19 0,-33-23 0,0-1 0,-1 2 0,0-1 0,-1 1 0,0 0 0,0 1 0,-1-1 0,0 1 0,-1 1 0,0-1 0,6 20 0,-8-15 0,0-1 0,-1 0 0,-1 1 0,0-1 0,-1 0 0,-1 1 0,0-1 0,-1 1 0,0-1 0,-1 0 0,-1 0 0,-5 15 0,0-9 0,0 1 0,-1-2 0,-1 1 0,0-2 0,-2 1 0,0-2 0,-20 21 0,-3-2 0,-2-1 0,-1-3 0,-1-1 0,-2-1 0,-80 41 0,120-70-25,-34 15 173,33-15-297,0 0 1,-1-1-1,1 1 0,0 0 0,0-1 0,-1 0 0,1 0 1,0 0-1,-6-1 0,1-2-6677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48:47.9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0 465 24575,'101'4'0,"175"-23"-29,-1-19-1375,198-45-1538,0-16 1257,25-4 671,-1 16 156,-279 60 675,-6 15 2095,-202 12-1654,0 0 0,11 2 0,-21-2-195,1 0-1,0 0 1,0 0 0,-1 0-1,1 1 1,0-1 0,-1 0-1,1 0 1,0 0 0,-1 1-1,1-1 1,0 0 0,-1 1-1,1-1 1,-1 0-1,1 1 1,0-1 0,-1 1-1,1-1 1,-1 1 0,0-1-1,1 1 1,-1 0 0,1-1-1,-1 1 1,0-1 0,1 1-1,-1 0 1,0 0 0,0 1-7,0 0 0,0-1 0,-1 1 1,1-1-1,-1 1 0,0-1 1,1 1-1,-1-1 0,0 1 1,0-1-1,0 1 0,-2 1 1,-5 7 214,-1 0 0,-1-1 0,-14 12 1,-40 26 312,-49 27-707,-35 14-368,-183 106-1456,-419 254-308,726-433 2157,-125 83-82,107-67 124,-52 48 1,82-68 125,-16 22-1,25-30 17,1 0-1,-1 0 1,1 1 0,0 0-1,0-1 1,1 1-1,-1 0 1,1 0 0,0 0-1,0 0 1,-1 4-1,2-5-35,0-1 0,0 0 0,0 0-1,1 0 1,-1 0 0,0 0 0,1 0-1,0 0 1,-1 0 0,1 0-1,0-1 1,0 1 0,0 0 0,0 0-1,0-1 1,0 1 0,1 0-1,2 2 1,0 0 172,0-1-1,1 0 0,-1 0 1,1 0-1,0-1 0,9 4 0,1-1-108,1 0 0,-1-1 0,22 2 0,1-1-113,45-2 0,73-10-19,199-42-44,0-20-934,-235 45-64,23-5 925,632-115-1518,-673 131 3056,-97 12-1213,5 0 168,-10 3 284,-6 1 685,-97 48 608,-4 2-1637,-38 17-701,-204 87-2575,196-90-1804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9:11.9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24575,'7'15'0,"-1"0"0,8 25 0,-5-11 0,48 148 0,-12 6 0,-44-175 0,1-1 0,-1 0 0,0 0 0,-1 0 0,1 0 0,-2 8 0,-1-36 0,2 3 0,2-1 0,5-30 0,14-36 0,-19 80 0,1-9 0,1 1 0,0 0 0,1 0 0,1 1 0,10-18 0,-15 27 0,1 1 0,0-1 0,0 0 0,1 1 0,-1-1 0,0 1 0,1 0 0,0 0 0,-1 0 0,1 0 0,0 0 0,0 1 0,0-1 0,0 1 0,0 0 0,0 0 0,0 0 0,1 0 0,-1 0 0,0 1 0,1 0 0,-1-1 0,0 1 0,1 0 0,-1 1 0,0-1 0,7 2 0,0 1 0,1 1 0,-1 0 0,0 0 0,0 1 0,0 0 0,0 1 0,-1 0 0,0 1 0,9 8 0,-3-1 0,0 1 0,-1 0 0,24 35 0,-35-46 0,0 1 0,0-1 0,0 1 0,0 0 0,-1 0 0,0 0 0,0 0 0,0 1 0,1 8 0,-3-14 0,0 0 0,0 0 0,0 0 0,0 0 0,0 0 0,0 0 0,0 0 0,0 0 0,0 0 0,0 0 0,0 0 0,0 0 0,0 0 0,-1 0 0,1 0 0,0 0 0,0 0 0,0 0 0,0 0 0,0 0 0,0 0 0,0 0 0,0 0 0,0 0 0,0 0 0,0 0 0,0 0 0,0 0 0,0 0 0,0 0 0,0 0 0,0 0 0,0 0 0,0 0 0,0 0 0,0 0 0,-2-5 0,-2-12 0,1-8 0,1 0 0,3-39 0,0 47 0,1 0 0,1 1 0,0-1 0,11-29 0,-13 43 0,1-1 0,-1 1 0,1-1 0,0 1 0,0 0 0,0 0 0,4-4 0,-5 6 0,0 0 0,0 1 0,0-1 0,-1 0 0,1 1 0,0-1 0,0 1 0,0-1 0,0 1 0,0-1 0,0 1 0,0 0 0,0-1 0,0 1 0,0 0 0,0 0 0,0 0 0,0 0 0,0 0 0,0 0 0,0 0 0,1 0 0,-1 0 0,0 0 0,0 1 0,0-1 0,0 0 0,0 1 0,0-1 0,1 2 0,2 1 0,0-1 0,0 1 0,-1 0 0,0 1 0,1-1 0,-1 1 0,0 0 0,4 7 0,2 5 0,6 16 0,-13-27 0,53 141 42,-14-31-53,-29-86-687,30 51 0,-34-68-6128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9:12.2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24575,'0'0'0,"2"2"0,3 5 0,0 0 0,0 1 0,-1 0 0,0 0 0,0 0 0,3 14 0,11 52 0,-18-73 0,14 101 0,-14-102-38,0 0 0,0 1 0,0-1 1,1 0-1,-1 1 0,0-1 0,0 1 0,0-1 0,0 0 0,0 1 0,0-1 0,1 0 0,-1 0 0,0 1 0,0-1 0,0 0 1,1 1-1,-1-1 0,0 0 0,0 0 0,1 1 0,-1-1 0,0 0 0,1 0 0,-1 0 0,0 1 0,1-1 0,-1 0 0,0 0 1,1 0-1,-1 0 0,0 0 0,1 0 0,-1 0 0,1 0 0,4-1-6788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9:12.5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24575,'0'0'0,"1"0"0,5 2 0,0 0-8191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9:18.0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 1 24575,'-1'3'0,"0"-1"0,0 1 0,1 0 0,-1 0 0,1 0 0,-1 0 0,1-1 0,0 5 0,-1 2 0,0 35 0,6 75 0,17 42 0,-9-94 0,3 0 0,2-1 0,54 126 0,-50-150-1365,-13-30-5461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9:18.5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96 24575,'4'0'0,"0"1"0,-1 0 0,1 0 0,-1 1 0,1-1 0,-1 1 0,0 0 0,0 0 0,1 0 0,-1 0 0,0 0 0,3 4 0,2 0 0,57 46 0,39 27 0,-66-55 0,75 36 0,-90-50 0,1-1 0,0-2 0,0 0 0,47 7 0,-56-13 0,-1 0 0,1-1 0,0-1 0,0 0 0,0-1 0,-1-1 0,1 0 0,-1-1 0,0 0 0,0-1 0,0-1 0,24-14 0,-23 10 0,0 0 0,-1 0 0,-1-1 0,0-1 0,-1-1 0,0 0 0,0 0 0,-2-1 0,0 0 0,14-27 0,29-81-1365,-31 64-5461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9:20.3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24575,'1'0'0,"-1"0"0,0 0 0,1 0 0,-1 0 0,0 0 0,1 1 0,-1-1 0,0 0 0,0 0 0,1 0 0,-1 0 0,0 1 0,0-1 0,1 0 0,-1 0 0,0 1 0,0-1 0,0 0 0,1 1 0,-1-1 0,0 0 0,0 0 0,0 1 0,0-1 0,0 0 0,0 1 0,3 11 0,-2-7 0,13 68 0,37 165 0,-19-130 0,26 111 0,-56-204 30,0-1 0,0 0 0,-2 21 0,0-28-179,-1 0 1,0-1-1,0 1 1,0 0-1,-1-1 1,0 1-1,-1-1 1,1 0-1,-5 7 1,-6 6-6678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9:20.7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89 24575,'20'-9'0,"2"1"0,28-7 0,47-6 0,-94 21 0,78-15 0,1 4 0,1 4 0,114 4 0,-105 11 0,-78-6 0,-1 1 0,0 0 0,1 1 0,19 9 0,-29-12 0,-1 1 0,0 0 0,0 0 0,0 0 0,0 0 0,0 0 0,0 1 0,0-1 0,-1 1 0,1 0 0,-1 0 0,0 0 0,0 0 0,0 0 0,0 0 0,0 0 0,-1 1 0,0-1 0,1 1 0,-1-1 0,0 1 0,-1 0 0,1-1 0,-1 1 0,0 0 0,0-1 0,0 1 0,0 0 0,-1 5 0,-1 0 0,0 0 0,0 0 0,0 0 0,-1-1 0,-1 1 0,1-1 0,-9 14 0,4-10 0,-1 0 0,0-1 0,0 0 0,-15 13 0,1-4 0,-2-1 0,0-1 0,-52 26 0,40-25 0,-60 21 0,73-32 0,0-1 0,0-1 0,-48 4 0,56-9-1365,8-3-5461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9:21.2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444 0 24575,'-38'2'0,"1"2"0,0 1 0,1 2 0,-67 21 0,74-19 0,-36 16 0,56-20 0,-1 0 0,1 0 0,0 1 0,0 0 0,1 1 0,-1 0 0,-8 9 0,15-13 0,0-1 0,0 0 0,1 0 0,-1 1 0,1-1 0,-1 1 0,1-1 0,0 1 0,0 0 0,0-1 0,0 1 0,1 0 0,-1 0 0,1 0 0,-1 0 0,1-1 0,0 1 0,0 0 0,1 0 0,-1 0 0,0 0 0,2 2 0,-1 0 0,1 0 0,0-1 0,1 0 0,-1 1 0,1-1 0,0 0 0,0 0 0,0-1 0,0 1 0,1-1 0,-1 1 0,7 3 0,4 2 0,0 0 0,1-1 0,1 0 0,-1-1 0,1-1 0,31 8 0,104 13 0,-149-26 0,172 18-1365,-107-13-5461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9:21.6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24575,'0'0'0,"0"3"0,0 4 0,2 6 0,1 7 0,5 7 0,3 4 0,5 8 0,4 4 0,2 0 0,1-5 0,-1-6 0,-2-9 0,-5-9-8191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9:22.0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24575,'0'0'0,"0"3"0,1 4 0,1 1-8191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46:30.1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32 24575,'2'0'0,"-1"0"0,1 0 0,0 0 0,0-1 0,0 1 0,-1-1 0,3 0 0,9-3 0,44-6 0,69-3 0,-89 11 0,-1 2 0,1 2 0,38 6 0,-66-6 0,-1-1 0,1 2 0,0-1 0,-1 1 0,11 5 0,-17-7 0,1 1 0,-1-1 0,1 1 0,-1 0 0,1 0 0,-1 0 0,0 0 0,0 0 0,0 1 0,0-1 0,0 1 0,0-1 0,-1 1 0,1-1 0,-1 1 0,0 0 0,0 0 0,1 5 0,0 2 0,-1 0 0,0 0 0,-1 0 0,0-1 0,-1 1 0,0 0 0,-1 0 0,-3 12 0,-2 3 0,-21 48 0,2-21 0,-3-1 0,-40 54 0,36-57 0,32-46 0,-7 9 0,1 1 0,0-1 0,-6 17 0,12-25 0,-1 1 0,1-1 0,0 0 0,1 1 0,-1-1 0,1 0 0,-1 1 0,1-1 0,0 1 0,0-1 0,1 1 0,-1-1 0,1 0 0,-1 1 0,1-1 0,0 0 0,1 1 0,0 2 0,6 6 0,1 0 0,0 0 0,1-1 0,0 0 0,19 15 0,11 14 0,-27-27 0,-1 1 0,-1 0 0,0 1 0,-1 0 0,-1 1 0,14 32 0,-21-44 0,-1 0 0,0 0 0,0 0 0,0 1 0,-1-1 0,1 0 0,-1 0 0,0 0 0,0 1 0,0-1 0,-1 0 0,0 0 0,0 0 0,0 0 0,0 0 0,0 0 0,-3 5 0,1-4 0,0-1 0,0 0 0,0 0 0,0 0 0,-1 0 0,0 0 0,0-1 0,0 0 0,0 1 0,0-2 0,0 1 0,-1 0 0,-8 3 0,-2-1-105,0 0 0,0-1 0,-1 0 0,1-1 0,-1-1 0,0 0 0,0-1 0,0-1 0,1-1 0,-1 0 0,0-1 0,-20-5 0,22 3-6721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48:48.4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24575,'7'14'0,"4"9"0,-1 1 0,7 27 0,10 53 0,-18-69 0,30 115-407,68 167-1,19-34 408,14 35 0,-121-267-410,-3 0 1,17 83-1,-26-85-5737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9:28.6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52 0 24575,'0'0'0,"-1"5"0,-3 9 0,-2 22 0,-3 28 0,-1 21 0,0 13 0,2 13 0,5 9 0,5-1-728,9-12 728,11-15 0,14-18 0,7-18 0,-3-18-7463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9:29.0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0 24575,'0'0'0,"-2"5"0,-1 16 0,-1 29 0,2 39 0,6 40 0,11 28-2057,8-3 2057,1-27-6134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9:29.3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9:29.7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24575,'10'16'0,"-1"1"0,14 31 0,-11-18 0,18 36 12,134 278-1020,-72-179 325,173 235 1,-214-335-5148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9:35.0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410 2058 24575,'-2'0'0,"0"-1"0,0 1 0,0-1 0,0 1 0,0-1 0,0 0 0,0 0 0,0 0 0,1 0 0,-1 0 0,0 0 0,-2-2 0,1 1 0,-28-22 0,1-1 0,1-1 0,1-2 0,2-1 0,1 0 0,-33-52 0,37 47-57,2-1 0,1-1 1,2 0-1,1-1 0,3 0 0,-13-59 0,14 39-43,3-1 1,3 0-1,3-104 1,4 118 99,3 0 0,1 1 0,2 0 0,2 1 0,2 0 0,35-81 0,-21 70 0,2 0 0,2 2 0,2 1 0,65-75 0,-65 90 0,1 2 0,1 2 0,2 0 0,1 3 0,1 1 0,62-33 0,-37 30-158,1 3 0,2 2 0,0 4 0,96-19 0,-38 19-236,197-9-1,-161 26 395,0 7 0,0 7 0,211 40 0,-299-34-54,-2 2 0,0 4 0,-2 2 0,124 64 0,-137-58-30,-2 3 1,-1 3-1,-2 1 0,-1 3 1,84 90-1,-70-57 46,-4 3-1,-3 2 1,-4 3-1,51 103 0,-70-115 46,-3 3-1,-4 0 1,-2 1-1,-4 2 0,19 127 1,-35-162-36,-1-1 1,-1 0 0,-3 1-1,-1-1 1,-2 0-1,-2 0 1,-1 0-1,-17 49 1,7-40 28,-3-1 0,-1-1 0,-44 68 0,30-63 0,-2-1 0,-70 72 0,-127 104 0,179-180 0,-2-2 0,-96 57 0,90-66 0,-2-3 0,-1-3 0,-77 23 0,93-38 0,0-2 0,-1-2 0,0-3 0,0-1 0,-61-2 0,40-7-52,0-4 0,0-2 1,1-3-1,0-4 0,2-2 0,0-4 1,1-2-1,-128-67 0,110 41 52,2-3 0,-95-81 0,80 48 0,-106-117 0,154 146 302,-53-77-1,81 101-180,2-2 0,1 0 0,2-1-1,-13-40 1,16 29-252,-13-65 1,17 49-4984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9:38.2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614 1 24575,'-28'1'0,"1"1"0,-1 1 0,1 2 0,0 0 0,-29 11 0,14-1 0,0 2 0,-50 28 0,66-30 0,1 0 0,0 2 0,-40 34 0,55-41 0,0 0 0,1 0 0,0 1 0,1 0 0,0 1 0,1 0 0,0 0 0,0 0 0,2 1 0,-7 18 0,9-16-2,0 1 0,0 0 0,2-1 0,0 1 0,0 0 0,2 0 0,0 0-1,1 0 1,0-1 0,1 1 0,10 28 0,3-4-207,1-1 0,1 0-1,29 43 1,80 106-1,12-6 234,-72-97-10,3 11-14,-56-74 0,-1 0 0,18 41 0,-26-51 0,-1-1 0,-1 1 0,0 0 0,-1 0 0,0 0 0,0 0 0,-1 19 0,-2-22 0,0-1 0,0 1 0,-1 0 0,0 0 0,0 0 0,-1-1 0,0 1 0,-1-1 0,0 0 0,0 0 0,-8 10 0,3-6 51,-1 0 1,-1-1 0,0 0 0,-1-1-1,1 0 1,-2-1 0,0 0-1,0-1 1,-26 12 0,1-4 120,0-2 1,-59 14-1,66-20-172,-39 4 0,69-11 0,-2-1 0,0 0 0,-1 1 0,1-1 0,0-1 0,-4 1 0,7 0 0,-1-1 0,1 1 0,-1 0 0,1 0 0,-1 0 0,1 0 0,-1-1 0,1 1 0,-1 0 0,1 0 0,-1-1 0,1 1 0,0 0 0,-1-1 0,1 1 0,0-1 0,-1 1 0,1 0 0,0-1 0,-1 1 0,1-1 0,0 1 0,0-1 0,0 1 0,-1-1 0,1 1 0,0-1 0,0 1 0,0-1 0,0 1 0,0-1 0,0 1 0,0-1 0,0 1 0,0-1 0,0 1 0,0-1 0,0 0 0,1-2-227,1-1-1,-1 1 1,0 0-1,1-1 1,3-4-1,15-21-6598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9:38.6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24575,'0'0'0,"0"2"0,0 6 0,0 14 0,3 21 0,6 35 0,11 34 0,15 37 0,14 26-2054,9 11 2054,5 5 0,-2-9 0,-8-19 0,-11-23 0,-11-26-548,-11-30 548,-9-30-5589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9:38.9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13 24575,'0'-1'0,"1"1"0,-1-1 0,1 0 0,-1 1 0,1-1 0,-1 1 0,1-1 0,0 1 0,-1-1 0,1 1 0,-1-1 0,1 1 0,0 0 0,-1-1 0,1 1 0,0 0 0,0 0 0,-1 0 0,1-1 0,0 1 0,0 0 0,-1 0 0,2 0 0,0 0 0,8-2 0,1 1 0,0 1 0,-1 0 0,1 0 0,0 1 0,-1 0 0,1 1 0,20 6 0,-12-2 0,1 2 0,-1 0 0,30 18 0,-39-20 0,0 0 0,0 1 0,-1 1 0,0 0 0,12 12 0,-18-16 0,0-1 0,0 1 0,-1 0 0,1 0 0,-1 0 0,0 0 0,0 0 0,-1 0 0,1 1 0,-1-1 0,0 1 0,0-1 0,0 1 0,-1-1 0,1 1 0,-1 0 0,-1 4 0,0 1 0,-1 0 0,-1 0 0,0-1 0,0 0 0,-1 0 0,0 1 0,-1-2 0,-5 10 0,-51 64 0,54-73 0,-80 95-1365,68-81-5461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9:39.3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91 440 24575,'0'0'0,"4"0"0,0 0 0,-1 0 0,0-1 0,1 1 0,-1-1 0,1 0 0,-1 0 0,0 0 0,0 0 0,0-1 0,0 1 0,0-1 0,0 0 0,0 0 0,0 0 0,0 0 0,-1 0 0,1-1 0,-1 1 0,0-1 0,0 1 0,0-1 0,0 0 0,0 0 0,2-6 0,1-2 0,-1 0 0,0-1 0,-1 1 0,0-1 0,2-22 0,-3 16 0,-1 0 0,-1 1 0,0-1 0,-2 0 0,0 0 0,-1 1 0,0-1 0,-2 1 0,0 0 0,-1 0 0,-1 1 0,0-1 0,-11-16 0,16 29 0,-1 0 0,1 1 0,-1-1 0,0 1 0,0 0 0,0 0 0,0 0 0,-7-5 0,8 8 0,1-1 0,-1 0 0,0 0 0,0 0 0,0 1 0,0-1 0,0 1 0,0 0 0,1-1 0,-1 1 0,0 0 0,0 0 0,0 0 0,0 0 0,0 1 0,0-1 0,0 0 0,0 1 0,0-1 0,0 1 0,-2 1 0,0 0 0,0 1 0,0 0 0,1-1 0,-1 1 0,0 1 0,1-1 0,0 0 0,0 1 0,0 0 0,0 0 0,1 0 0,-1 0 0,1 0 0,0 0 0,0 0 0,1 1 0,-1-1 0,0 8 0,0-5 0,1 1 0,0 0 0,0-1 0,0 1 0,1-1 0,1 1 0,-1 0 0,1-1 0,1 1 0,3 13 0,-2-13-1,0-1 0,1 1 0,0-1 0,1 1 0,0-1 0,0-1 0,9 11 0,-4-7 5,0-1 0,0-1 0,1 0 0,15 9 1,1-3-46,0-2 0,1 0 1,49 13-1,163 23-1925,-137-35-4109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9:40.1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166 1433 24575,'8'-11'0,"-6"8"0,11-9 0,-1 0 0,-1-1 0,0-1 0,10-16 0,-19 26 0,0 1 0,0-1 0,0 0 0,-1 0 0,1 1 0,-1-1 0,0-1 0,0 1 0,0 0 0,-1 0 0,1 0 0,-1 0 0,0 0 0,0-1 0,-1 1 0,1 0 0,-1 0 0,0 0 0,0 0 0,-1 0 0,1 0 0,-4-7 0,2 6 0,0 1 0,-1-1 0,1 0 0,-1 1 0,0 0 0,-1 0 0,1 0 0,0 0 0,-1 1 0,0 0 0,0 0 0,0 0 0,0 0 0,-1 1 0,1 0 0,-9-2 0,9 2 0,0 1 0,0 1 0,1-1 0,-1 1 0,0 0 0,0 0 0,0 0 0,1 0 0,-1 1 0,0 0 0,0 0 0,1 0 0,-1 1 0,1 0 0,-1 0 0,1 0 0,0 0 0,-1 0 0,1 1 0,-5 5 0,3-2 0,0 0 0,0 1 0,1-1 0,0 1 0,1 1 0,0-1 0,0 0 0,0 1 0,1 0 0,0 0 0,0 0 0,1 0 0,-1 10 0,1-9 0,1-1 0,1 1 0,-1 0 0,2-1 0,-1 1 0,1-1 0,0 1 0,1-1 0,0 1 0,0-1 0,1 0 0,0 0 0,4 9 0,0-7 0,-1 0 0,1-1 0,1 0 0,-1-1 0,1 1 0,1-2 0,0 1 0,0-1 0,0 0 0,1-1 0,21 10 0,-10-6 0,1-2 0,0 0 0,1-2 0,-1 0 0,26 2 0,-12-4-95,0-1 0,0-2 0,0-2 0,0-2 0,0 0 0,51-14 0,-29 2 68,-1-3-1,0-2 1,59-31-1,-36 12 28,-1-4 0,105-75 0,-172 109 0,0 0 0,-2 0 0,1-1 0,-1 0 0,10-13 0,-19 21-1,0 0 1,1 0-1,-1 0 1,0 0-1,0 0 0,0 0 1,0-1-1,-1 1 0,1 0 1,0 0-1,-1-1 0,0 1 1,1-1-1,-1 1 0,-1-4 1,1 4 7,0 0 0,-1 1 0,0-1 0,0 0 0,1 0 0,-1 1 0,0-1 0,0 0 0,0 1 0,-1-1 0,1 1 0,0 0-1,0-1 1,-1 1 0,1 0 0,-1 0 0,1-1 0,-1 1 0,-2-1 0,-3-1 66,0 0 0,0 0 0,0 1 0,0 0-1,0 0 1,0 1 0,-1 0 0,-10-1 0,-8 2-78,-28 3 0,-99 19 5,122-15 0,2 2 0,-1 0 0,-28 14 0,50-19 0,0 0 0,0 0 0,1 1 0,-1 0 0,1 0 0,0 1 0,-6 6 0,10-9 0,1 0 0,-1 1 0,1-1 0,0 0 0,0 1 0,0-1 0,0 1 0,1 0 0,-1-1 0,1 1 0,0 0 0,0 0 0,1 0 0,-1 0 0,1 0 0,0 0 0,0 7 0,1-4 0,0 0 0,1 0 0,-1-1 0,2 1 0,-1 0 0,1-1 0,0 1 0,0-1 0,4 6 0,0-2 0,0-1 0,0 0 0,1 0 0,17 14 0,-6-8 0,1-1 0,0-1 0,1-1 0,38 16 0,-38-20 0,1 0 0,-1-1 0,1-2 0,1 0 0,-1-1 0,1-1 0,-1-1 0,27-1 0,-35-2 0,-1 0 0,0-1 0,1-1 0,-1 0 0,0 0 0,0-2 0,-1 1 0,1-2 0,-1 1 0,0-2 0,-1 0 0,1 0 0,-1-1 0,-1 0 0,11-11 0,-10 8-1,-1-1-1,-1 1 0,0-2 1,-1 1-1,0-1 0,-1 0 1,6-17-1,-5 10 8,-2-1 1,0 1 0,-1-2-1,3-30 1,-6 16-172,-1 0 1,-1 0-1,-3 0 0,0 1 1,-16-65-1,1 39 117,-3 0 0,-2 1-1,-2 1 1,-57-93-1,15 46 74,-116-138-1,25 69-24,134 154 0,24 21 0,0 0 0,0 0 0,-1-1 0,1 1 0,0 0 0,0 0 0,0 0 0,-1-1 0,1 1 0,0 0 0,0 0 0,-1 0 0,1 0 0,0 0 0,-1 0 0,1 0 0,0-1 0,0 1 0,-1 0 0,1 0 0,0 0 0,-1 0 0,1 0 0,0 0 0,0 0 0,-1 0 0,1 1 0,0-1 0,-1 0 0,1 0 0,0 0 0,0 0 0,-1 0 0,1 0 0,0 0 0,0 1 0,-1-1 0,1 0 0,0 0 0,0 0 0,0 1 0,-1-1 0,1 0 0,0 0 0,0 1 0,0-1 0,0 0 0,-1 0 0,1 1 0,0-1 0,0 0 0,0 0 0,0 1 0,0-1 0,0 0 0,0 1 0,0-1 0,0 0 0,0 0 0,0 1 0,0-1 0,0 5 0,1-1 0,-1 1 0,3 7 0,11 34 0,36 81 0,15 13-174,162 297-390,36-19 260,-207-340 45,78 83 0,-107-133 172,1-1 1,1-1-1,1-2 1,1-1 0,60 33-1,12-11-738,-17-18-3301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48:48.7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1 528 24575,'0'0'0,"0"-2"0,3-2 0,18-10 0,34-20 0,43-20 0,39-13 0,30-5-2060,14 2 2060,8 6 0,4 3 0,-15 12 0,-37 12-6131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9:40.7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518 0 24575,'-3'0'0,"0"1"0,-1-1 0,1 1 0,0-1 0,-1 1 0,1 0 0,0 0 0,-4 2 0,-4 2 0,-18 6 0,1 2 0,1 2 0,-28 18 0,16-6 0,-49 44 0,68-52 0,1 1 0,0 0 0,2 2 0,0 0 0,1 0 0,2 2 0,0 0 0,-19 49 0,24-50 0,2 1 0,1 0 0,0 1 0,2-1 0,1 1 0,1 0 0,1 0 0,1 0 0,1 0 0,5 27 0,2-13-106,2 0-1,1-1 0,2 0 1,2-1-1,20 38 0,-6-21 59,3-2-1,60 76 1,-72-103 48,44 41 0,-62-64 0,0 0 0,1 0 0,-1 0 0,1 0 0,0 0 0,-1 0 0,1-1 0,0 0 0,0 1 0,0-1 0,3 1 0,-5-2 0,0 0 0,0 0 0,1 0 0,-1 0 0,0 0 0,0-1 0,0 1 0,0 0 0,0 0 0,0-1 0,0 1 0,-1 0 0,1-1 0,1 0 0,0 0 0,0-1 0,-1 1 0,1-1 0,0 1 0,-1-1 0,0 0 0,1 0 0,1-3 0,3-6 96,0-2-1,-1 1 1,6-23 0,6-42 345,-10 42-480,12-54 39,44-178 0,-58 251 0,1 0 0,1 0 0,0 0 0,11-15 0,-15 26 0,1 0 0,-1 1 0,1 0 0,0-1 0,0 1 0,9-6 0,-10 8 0,0 1 0,0-1 0,0 0 0,0 1 0,0 0 0,1 0 0,-1 0 0,0 0 0,1 0 0,-1 1 0,1 0 0,4-1 0,-2 2 0,-1-1 0,1 1 0,0 1 0,-1-1 0,1 1 0,-1 0 0,1 0 0,-1 0 0,0 1 0,0 0 0,8 5 0,-2 1 0,1 1 0,-1 0 0,14 17 0,-8-6 0,-2 1 0,0 0 0,-1 1 0,13 28 0,36 105 0,-7-16 0,-50-127 30,1 1 0,1-1-1,10 14 1,-12-20-242,0 0 0,0-1 0,0 0 0,1 0 0,0 0 0,10 6 0,15 5-6614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9:41.2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41 357 24575,'0'0'0,"1"4"0,2 8 0,1-1 0,1 0 0,0 0 0,6 11 0,29 39 0,-38-58 0,40 56 0,-33-48 0,-1-1 0,2-1 0,13 12 0,-23-20 0,1 0 0,0 0 0,0-1 0,0 1 0,0-1 0,0 1 0,0-1 0,0 1 0,0-1 0,0 0 0,0 1 0,2-1 0,-3 0 0,0 0 0,0 0 0,1 0 0,-1 0 0,0 0 0,0 0 0,1 0 0,-1-1 0,0 1 0,0 0 0,1 0 0,-1 0 0,0 0 0,0 0 0,0-1 0,1 1 0,-1 0 0,0 0 0,0 0 0,0-1 0,0 1 0,1 0 0,-1 0 0,0-1 0,0 1 0,0 0 0,0 0 0,0-1 0,0 1 0,0-1 0,1-1 0,-1-1 0,0 1 0,-1-1 0,1 1 0,0-1 0,-1 1 0,1-1 0,-1 1 0,-1-4 0,-5-10 0,-1-1 0,0 2 0,-17-25 0,-37-41 0,36 48 0,8 11 0,4 4 0,0 0 0,-16-29 0,29 46 0,1-1 0,-1 1 0,0-1 0,0 0 0,1 1 0,-1-1 0,1 0 0,-1 1 0,1-1 0,0 0 0,0 0 0,0 0 0,0 1 0,0-3 0,0 3 0,1 0 0,-1 0 0,1 0 0,-1 1 0,1-1 0,0 0 0,-1 0 0,1 1 0,0-1 0,-1 0 0,1 1 0,0-1 0,0 1 0,0-1 0,-1 1 0,1-1 0,0 1 0,0-1 0,0 1 0,0 0 0,0 0 0,0-1 0,0 1 0,0 0 0,0 0 0,0 0 0,1 0 0,9 0 0,0 0 0,0 1 0,0 0 0,19 4 0,43 15 0,-56-14 0,17 4 0,-1 2 0,0 1 0,-1 2 0,0 1 0,-2 2 0,45 32 0,62 79 0,-35-29 0,-93-93 0,0 0 0,0 0 0,0 0 0,1-2 0,17 9 0,-24-12 0,0-1 0,0 0 0,0 0 0,1-1 0,-1 1 0,0-1 0,0 0 0,1 0 0,-1 0 0,5 0 0,-6-1 0,1 1 0,-1-1 0,0 0 0,1 0 0,-1 0 0,0 0 0,0 0 0,0-1 0,0 1 0,0 0 0,0-1 0,0 0 0,0 1 0,0-1 0,2-3 0,-1 0 0,0 0 0,0 0 0,-1-1 0,0 1 0,0 0 0,0-1 0,0 1 0,-1-1 0,0 0 0,0 1 0,0-12 0,-1-4 0,-6-40 0,-2 11 0,-2 1 0,-33-92 0,14 66 0,-43-77 0,62 134-1365,4 9-5461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9:41.9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453 709 24575,'-2'-1'0,"0"0"0,0 0 0,0 0 0,0 0 0,0 0 0,0 0 0,0 0 0,0-1 0,0 1 0,1-1 0,-1 1 0,-2-4 0,0 1 0,-77-91 0,42 47 0,30 38 0,-34-42 0,-92-85 0,130 133 0,0 0 0,-1-1 0,0 2 0,-11-7 0,16 10 0,-1-1 0,1 0 0,-1 1 0,0-1 0,1 1 0,-1 0 0,0-1 0,1 1 0,-1 0 0,0 0 0,0 0 0,1 0 0,-1 1 0,0-1 0,1 0 0,-1 1 0,0-1 0,1 1 0,-1-1 0,1 1 0,-1 0 0,1 0 0,-1 0 0,-1 1 0,0 0 0,0 1 0,1 0 0,-1 0 0,1 0 0,0 1 0,0-1 0,0 1 0,0-1 0,0 1 0,1 0 0,-1-1 0,1 1 0,-1 7 0,0 1 0,0 0 0,1 1 0,1 15 0,2-6 0,0 0 0,2 0 0,0 0 0,2 0 0,0-1 0,1 0 0,20 38 0,-13-32 0,1-1 0,1-1 0,1-1 0,2 0 0,29 30 0,-38-45 0,0 1 0,1-2 0,0 1 0,0-2 0,16 10 0,-20-14 0,-1 0 0,1-1 0,0 0 0,-1 0 0,1 0 0,0-1 0,0 0 0,0 0 0,1 0 0,-1-1 0,13-2 0,-7 0 0,-1-1 0,0-1 0,0 0 0,0-1 0,-1 0 0,1 0 0,-1-2 0,0 1 0,-1-1 0,0-1 0,0 0 0,12-12 0,-3 0 0,0-1 0,-2 0 0,-1-1 0,24-42 0,-17 17 0,26-77 0,8-15 0,-55 134 0,1 0 0,0-1 0,0 1 0,0 0 0,6-5 0,-8 8 0,0 1 0,1 0 0,-1 0 0,1 0 0,-1 0 0,0 0 0,1 0 0,0 0 0,-1 1 0,1-1 0,-1 0 0,1 1 0,0-1 0,0 1 0,-1 0 0,1 0 0,0 0 0,0 0 0,-1 0 0,1 0 0,0 0 0,2 1 0,5 2 0,-1 0 0,1 1 0,-1 0 0,0 0 0,0 1 0,0 0 0,8 7 0,-12-9 0,42 32 0,-2 3 0,-1 0 0,-2 3 0,-2 2 0,56 79 0,-70-81 0,-22-36 0,-2-6 0,-2-11 0,0 7 0,-8-59 30,2 0 0,3 0 0,6-86 0,1 114-216,1 0 1,2 0-1,1 1 0,2 0 1,2 0-1,1 1 1,24-48-1,-16 47-6640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9:43.2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 1 24575,'0'0'0,"-1"0"0,0 0 0,1 0 0,-1 0 0,1 0 0,-1 0 0,1 0 0,-1 0 0,1 0 0,-1 1 0,1-1 0,-1 0 0,1 0 0,-1 1 0,1-1 0,0 0 0,-1 1 0,1-1 0,-1 0 0,1 1 0,0-1 0,-1 0 0,1 1 0,0-1 0,-1 1 0,1-1 0,0 1 0,0-1 0,-1 1 0,1 0 0,-1 19 0,1-20 0,1 17 0,2 0 0,-1 0 0,8 22 0,21 52 0,-16-48 0,29 86 0,69 196 0,-111-319 0,24 58 0,-23-61 0,-2-8 0,-1-12 0,0 14 0,-1-60 0,1-107 0,2 134 0,2 0 0,12-58 0,-14 85 0,1 1 0,-1 0 0,1 0 0,9-15 0,-11 20 0,1 1 0,-1-1 0,1 1 0,0 0 0,0-1 0,0 1 0,1 0 0,-1 1 0,0-1 0,1 0 0,-1 1 0,1-1 0,-1 1 0,1 0 0,0 0 0,0 0 0,5-2 0,-3 3 0,1-1 0,-1 1 0,0 0 0,1 1 0,-1-1 0,0 1 0,1 0 0,-1 0 0,0 1 0,0-1 0,0 1 0,0 0 0,6 4 0,4 3 0,0 1 0,24 20 0,143 144 0,-6-4 0,-79-95 0,-85-66 0,1-1 0,-1-1 0,2-1 0,-1 1 0,1-2 0,15 5 0,-25-9 0,0 0 0,0-1 0,0 1 0,0-1 0,0 0 0,0 0 0,0 0 0,0 0 0,0-1 0,0 1 0,-1-1 0,1 0 0,0-1 0,0 1 0,0 0 0,3-3 0,-4 2 0,0-1 0,0 1 0,0-1 0,0 1 0,0-1 0,-1 0 0,1 0 0,-1 0 0,0-1 0,0 1 0,0 0 0,0-1 0,-1 0 0,1 1 0,-1-1 0,1-4 0,0-2 0,0 0 0,-1 0 0,0 0 0,-1 0 0,0 0 0,0-1 0,-2 1 0,1 0 0,-1 0 0,-5-17 0,4 21 0,1-1 0,-1 1 0,0-1 0,0 1 0,0 0 0,-1 0 0,0 0 0,0 1 0,-1 0 0,1-1 0,-1 1 0,0 1 0,-1-1 0,1 1 0,-1 0 0,-9-5 0,15 9 0,-1 0 0,1-1 0,0 1 0,0 0 0,0 0 0,-1 0 0,1 0 0,0-1 0,0 1 0,-1 0 0,1 0 0,0 0 0,0 0 0,-1 0 0,1 0 0,0 0 0,0 0 0,-1 0 0,1 0 0,0 0 0,-1 0 0,1 0 0,0 0 0,0 0 0,-1 0 0,1 0 0,0 0 0,0 0 0,-1 0 0,1 0 0,0 1 0,0-1 0,-1 0 0,1 0 0,0 0 0,0 0 0,-1 1 0,1-1 0,0 0 0,0 0 0,0 0 0,0 1 0,-1-1 0,1 0 0,0 0 0,0 1 0,0-1 0,0 0 0,0 0 0,0 1 0,0-1 0,0 0 0,0 0 0,0 1 0,0-1 0,0 0 0,0 1 0,0-1 0,0 0 0,0 0 0,0 1 0,0-1 0,6 20 0,27 53 0,-27-63 0,0 0 0,1 0 0,0 0 0,15 15 0,-6-12 0,-15-13 0,0 1 0,0 0 0,0-1 0,0 1 0,0-1 0,0 1 0,0-1 0,0 0 0,1 1 0,-1-1 0,0 0 0,0 0 0,0 0 0,0 0 0,2 0 0,-2 0 0,-1 0 0,0-1 0,0 1 0,0 0 0,1-1 0,-1 1 0,0 0 0,0-1 0,0 1 0,0 0 0,0-1 0,0 1 0,0-1 0,0 1 0,1 0 0,-1-1 0,0 1 0,-1-1 0,1 1 0,0 0 0,0-1 0,0 1 0,0 0 0,0-1 0,0 1 0,-1-1 0,-3-12 0,4 12 0,-3-8 0,-2 1 0,1-1 0,-1 1 0,0 0 0,0 0 0,-1 0 0,-9-9 0,-7-4 0,-25-19 0,-155-102 0,122 89 0,78 51 0,-9-5 0,0 0 0,-19-19 0,29 25 0,1 1 0,-1-1 0,0 0 0,0 0 0,1 0 0,-1 0 0,0-1 0,1 1 0,-1 0 0,1 0 0,-1 0 0,1-2 0,0 2 0,0 1 0,0-1 0,0 0 0,0 1 0,0-1 0,0 0 0,0 1 0,0-1 0,0 0 0,1 1 0,-1-1 0,0 1 0,0-1 0,1 0 0,-1 1 0,1-1 0,0 0 0,1-1 0,0 0 0,0 0 0,1 1 0,-1-1 0,1 1 0,0-1 0,-1 1 0,1 0 0,4-1 0,12-4 0,-1 1 0,39-4 0,40 3 0,-83 6 0,88-3 0,0 6 0,132 19 0,-214-19 0,1 0 0,-1 2 0,29 10 0,-43-12 0,-1-1 0,1 1 0,0 0 0,-1 1 0,0-1 0,0 1 0,0 0 0,0 0 0,0 1 0,-1-1 0,0 1 0,0 0 0,0 0 0,-1 0 0,5 10 0,1 9 0,-1 0 0,-1 1 0,8 49 0,-11-49 0,3 28 0,4 14 0,-12-67 0,1 0 0,0 0 0,0 0 0,0 0 0,0 1 0,0-1 0,0 0 0,0 0 0,0 0 0,0 0 0,0 0 0,0 1 0,0-1 0,0 0 0,1 0 0,-1 0 0,0 0 0,0 1 0,0-1 0,0 0 0,0 0 0,0 0 0,0 0 0,0 0 0,0 0 0,1 0 0,-1 1 0,0-1 0,0 0 0,0 0 0,0 0 0,0 0 0,0 0 0,1 0 0,-1 0 0,0 0 0,0 0 0,0 0 0,0 0 0,1 0 0,-1 0 0,0 0 0,0 0 0,0 0 0,0 0 0,0 0 0,1 0 0,-1 0 0,0 0 0,0 0 0,0 0 0,0 0 0,1 0 0,5-9 0,2-7 0,6-20 0,-6 16 0,97-229 120,-87 211-417,3 1 0,1 1 0,1 1 0,41-44 0,-18 30-6529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9:43.8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788 70 24575,'-1'-1'0,"1"0"0,-1 0 0,1 1 0,-1-1 0,1 0 0,-1 0 0,0 0 0,0 1 0,1-1 0,-1 0 0,0 1 0,0-1 0,0 1 0,1-1 0,-1 1 0,0-1 0,0 1 0,-1-1 0,-2-1 0,-15-7 0,1 1 0,-1 0 0,-1 2 0,1 0 0,-1 1 0,0 1 0,-33-2 0,25 4 0,0 2 0,0 1 0,0 1 0,-54 11 0,57-6 0,0 0 0,1 1 0,0 2 0,0 0 0,1 2 0,-42 27 0,51-29 0,0 1 0,1 1 0,0 0 0,1 1 0,0 0 0,1 0 0,1 2 0,0-1 0,1 1 0,0 1 0,-7 18 0,9-14 0,0 1 0,2-1 0,0 1 0,1 1 0,1-1 0,1 0 0,2 36 0,1-32 0,2 0 0,1 0 0,1 0 0,1 0 0,1-1 0,13 30 0,0-11-114,2-1-1,30 43 0,62 70-1670,-48-75-4277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9:44.4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0 596 24575,'0'0'0,"8"8"0,19 26 0,-16-20 0,0-1 0,1 0 0,21 18 0,-32-30 0,0-1 0,0 1 0,0 0 0,-1-1 0,1 1 0,0-1 0,0 0 0,0 1 0,0-1 0,0 1 0,0-1 0,0 0 0,-1 0 0,1 0 0,0 0 0,2 0 0,-3 0 0,1 0 0,-1 0 0,1 0 0,-1-1 0,1 1 0,-1 0 0,1 0 0,-1-1 0,1 1 0,-1 0 0,1-1 0,-1 1 0,0-1 0,1 1 0,-1-1 0,0 1 0,1 0 0,-1-1 0,0 1 0,0-1 0,1 0 0,0-3 0,0-1 0,0 1 0,-1 0 0,1-1 0,-1-8 0,-4-71 0,1 40 0,4-52 0,0 82 0,1 1 0,0 0 0,1 0 0,0 0 0,1 0 0,0 0 0,1 1 0,9-16 0,-12 24 0,1-1 0,0 1 0,0 0 0,0 0 0,0 1 0,1-1 0,-1 1 0,1-1 0,0 1 0,0 0 0,0 1 0,1-1 0,4-2 0,-4 4 0,0-1 0,0 1 0,0-1 0,0 2 0,1-1 0,-1 0 0,0 1 0,1 0 0,-1 0 0,0 1 0,1 0 0,5 1 0,8 3 0,0 1 0,0 1 0,-1 1 0,0 0 0,-1 1 0,1 1 0,-2 1 0,1 1 0,-2 0 0,0 0 0,0 2 0,-1 0 0,-1 1 0,0 0 0,11 18 0,-19-24 0,1 0 0,5 15 0,-9-19 0,-1-1 0,0 0 0,0 1 0,0-1 0,0 1 0,-1-1 0,1 1 0,-1 5 0,0-9 0,0 0 0,0-1 0,0 1 0,0 0 0,-1-1 0,1 1 0,0 0 0,0 0 0,0-1 0,0 1 0,-1 0 0,1-1 0,0 1 0,-1 0 0,1-1 0,-1 1 0,1-1 0,0 1 0,-1-1 0,1 1 0,-1-1 0,0 1 0,1-1 0,-1 1 0,1-1 0,-2 1 0,1-1 0,0 0 0,0 0 0,1 0 0,-1 0 0,0 0 0,0-1 0,0 1 0,0 0 0,0-1 0,1 1 0,-1 0 0,0-1 0,0 1 0,0-1 0,1 1 0,-1-1 0,0 1 0,1-1 0,-1 0 0,0 1 0,1-1 0,-1-1 0,-3-3 0,0 0 0,0 0 0,1-1 0,0 0 0,0 0 0,1 1 0,-1-2 0,-1-10 0,0-1 0,-3-34 0,5 29 0,2 0 0,0 0 0,2 0 0,1 0 0,10-44 0,-9 50 0,2 0 0,0 1 0,1-1 0,1 1 0,0 1 0,1 0 0,1 0 0,15-19 0,-19 27 0,0 1 0,1 0 0,0 0 0,-1 1 0,2 0 0,-1 0 0,1 0 0,-1 1 0,1 0 0,1 1 0,-1 0 0,0 0 0,16-2 0,-12 3 0,0 1 0,1 0 0,-1 1 0,1 1 0,-1 0 0,1 0 0,-1 1 0,0 1 0,14 4 0,-3 2 0,0 0 0,-1 1 0,0 1 0,-1 1 0,29 21 0,-24-12 0,0 1 0,-1 1 0,30 36 0,-15-7 0,-2 1 0,-3 2 0,45 94 0,0 28-1365,-68-148-5461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9:44.8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24575,'0'0'0,"1"0"0,7 9 0,1 1 0,12 20 0,-7-9 0,45 69-245,-4 2 1,-4 2-1,-4 3 0,-4 2 0,46 161 1,-56-132-42,-5 1-1,-6 1 1,-5 2 0,-1 154 0,-16-232-5006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9:45.2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0 291 24575,'4'-6'0,"5"-5"0,0 1 0,0 1 0,16-13 0,-19 18 0,0 0 0,0 0 0,0 0 0,1 1 0,-1 0 0,1 0 0,0 1 0,8-2 0,-1 1 0,0 2 0,0 0 0,0 1 0,0 0 0,0 1 0,0 0 0,0 1 0,21 7 0,2 2 0,66 30 0,23 24 0,-17-7 0,-105-57 0,18 9 0,-21-10 0,-1 0 0,1 0 0,-1 0 0,1 1 0,0-1 0,-1 0 0,1 0 0,-1 0 0,1 0 0,-1 0 0,1 0 0,0 0 0,-1 0 0,1 0 0,-1 0 0,1 0 0,-1 0 0,1-1 0,0 1 0,-1 0 0,1 0 0,-1 0 0,1-1 0,-1 1 0,1 0 0,-1-1 0,0 1 0,1 0 0,-1-1 0,1 1 0,-1-1 0,1 0 0,0-2 0,1 1 0,-1-1 0,1 1 0,-1 0 0,1-1 0,0 1 0,0 0 0,0 0 0,0 0 0,0 0 0,1 1 0,-1-1 0,1 0 0,-1 1 0,1 0 0,-1 0 0,1 0 0,0 0 0,3-1 0,6-1 0,1 0 0,25-1 0,-30 4 0,60-3 0,106 10 0,-109-2 0,125-6 0,-180 0 0,0-1 0,1 1 0,-1-2 0,0 1 0,-1-1 0,14-6 0,-20 7 0,-1 1 0,1 0 0,-1-1 0,1 0 0,-1 0 0,1 0 0,-1 0 0,0 0 0,0 0 0,0 0 0,0-1 0,0 1 0,-1-1 0,1 0 0,-1 1 0,1-1 0,-1 0 0,0 0 0,0 0 0,0 0 0,-1 0 0,1 0 0,-1 0 0,1 0 0,-1-3 0,-1-1 0,0 0 0,0 0 0,0 1 0,-1-1 0,0 0 0,0 1 0,0 0 0,-1-1 0,-6-8 0,1 1 0,-2 1 0,-20-24 0,17 24 0,1 1 0,-2 0 0,0 1 0,0 1 0,-1 0 0,0 1 0,0 0 0,-1 2 0,-20-8 0,25 11 0,0 1 0,0 0 0,-1 0 0,1 1 0,-1 1 0,0 0 0,1 1 0,-1 0 0,0 0 0,1 1 0,-1 1 0,1 0 0,-1 1 0,-19 7 0,25-8 0,0 1 0,0 0 0,1 1 0,-1-1 0,1 1 0,0 0 0,0 0 0,0 1 0,0 0 0,-5 7 0,7-8 0,0 1 0,1-1 0,-1 0 0,1 1 0,0 0 0,1-1 0,-1 1 0,1 0 0,0 0 0,0 0 0,0 0 0,1 0 0,0 0 0,0 6 0,1-2-341,0 0 0,1-1-1,5 17 1,12 21-6485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9:45.5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5 0,3 17 0,8 43 0,16 68 0,21 75 0,17 65-3838,6 47 3838,-1 15-4162,-3 16 4162,-12-51-191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9:49.0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1 24575,'0'3'0,"0"10"0,-1 42 0,-1 59 0,2 45 0,3 33-3014,6 20 3014,3 6 0,4-3 0,1-11 0,2-13 0,1-19 0,-2-25-642,-2-32 642,-4-32 0,-4-29 0,-4-23 0,-1-18-4535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48:49.2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1 558 24575,'0'12'0,"0"-7"0,0 16 0,2 0 0,1-1 0,9 38 0,26 57 0,-20-66 0,2-1 0,2 0 0,36 54 0,-49-88 0,1-1 0,0 0 0,15 13 0,-19-20 0,1 0 0,0 0 0,0-1 0,0 0 0,1 0 0,0-1 0,11 5 0,-17-8 0,-1-1 0,1 1 0,-1-1 0,1 0 0,-1 1 0,1-1 0,-1 0 0,1 0 0,-1 0 0,1 0 0,-1 0 0,1 0 0,0 0 0,-1-1 0,1 1 0,-1-1 0,1 1 0,-1-1 0,0 1 0,1-1 0,-1 0 0,0 0 0,1 1 0,-1-1 0,0 0 0,0 0 0,2-3 0,1-1 0,0-1 0,0 1 0,-1-1 0,0 0 0,3-9 0,0 2 0,5-10 0,1-1 0,1 2 0,2 0 0,24-30 0,-27 38 0,1 1 0,0 0 0,1 1 0,1 0 0,0 1 0,1 1 0,21-11 0,-6 8-38,1 0 0,0 2 0,1 1 0,49-8 0,139-5-412,-30 21 450,-57 2 0,-123-1 8,-3 2-11,1-2-1,0 1 0,-1-1 1,16-4-1,-22 4 9,0 1-1,0-1 1,0 0-1,-1 0 1,1 0-1,0 0 1,0 0-1,-1 0 1,1-1-1,0 1 1,-1 0-1,1-1 1,-1 1-1,0-1 1,0 0-1,1 1 1,-1-1-1,0 0 1,0 0-1,-1 0 1,1 0-1,0 0 1,-1 0-1,1 0 1,0-2-1,0-13 103,-1 0-1,0 0 1,-1 0 0,-5-28-1,-6-22-66,-3 1 0,-28-76 0,10 53-783,-45-83 1,43 105-6084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9:49.9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24575,'10'1'0,"6"1"0,20 7 0,-29-7 0,685 136-2584,598-27-3305,-797-109 6037,956-120-1,-1406 112-7,108-13 3666,-145 18-3512,1 1 0,-1 0 0,0 0 1,1 1-1,-1 0 0,0 0 0,1 0 0,5 3 0,-8-2-204,0-1 0,0 2-1,0-1 1,0 0 0,-1 1-1,1 0 1,-1 0 0,0 0-1,0 0 1,0 0-1,0 1 1,3 5 0,4 6 16,-1 1 1,-1 0-1,8 21 1,13 55-127,-24-76 33,108 387-1337,-58-205 950,248 1179-1578,-253-1016 1001,-44-283 837,-3 1 0,-11 124 0,6-177 88,-2 0 0,-2 0 0,0-1 0,-1 0 0,-2 0 0,0 0 0,-2-1 0,0 0 0,-2-1 0,-24 34 0,14-28 13,-1-1 0,-1-1 0,-50 41 0,33-36-29,-2-2 1,-49 26-1,-2-8-50,-3-4-1,-105 31 0,-394 92-198,-15-49-1208,-186-35 1136,572-78 400,-347-36-1,342 1-124,-243-66 1,296 45-615,38-1 657,39 3 542,32 7-499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9:50.2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24575,'4'9'0,"29"70"0,118 376-717,-49 14-1,-66-240 940,-19 1-1661,-17-203-4100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9:50.7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41 24575,'12'-13'0,"-6"9"0,1 1 0,-1-1 0,1 2 0,0-1 0,-1 0 0,1 1 0,0 1 0,0-1 0,1 1 0,7 0 0,9 0 0,42 3 0,-49-1 0,-1 2 0,1-1 0,-1 2 0,0 0 0,0 1 0,0 1 0,-1 0 0,0 1 0,0 1 0,-1 0 0,0 1 0,0 0 0,-1 1 0,0 1 0,-1 0 0,0 1 0,13 17 0,-12-11 0,0 0 0,-1 1 0,-1 0 0,-1 1 0,11 30 0,-12-23 0,-1 1 0,-2 0 0,5 44 0,-7-20 0,-3 59 0,-11 53 0,3-54 0,6-102 0,1 0 0,1 0 0,-1 0 0,2 0 0,-1 0 0,1 0 0,0 0 0,0 0 0,1-1 0,6 13 0,4 7 0,-1 1 0,-1 0 0,14 58 0,-22-73 0,-1 0 0,-1 0 0,0 0 0,0 0 0,-2 1 0,0-1 0,0 0 0,-1 0 0,0 0 0,-2-1 0,-7 24 0,3-20 0,-1-1 0,0 0 0,-1 0 0,0 0 0,-1-2 0,-1 1 0,0-1 0,-16 13 0,3-6 0,-1-1 0,0-1 0,-47 24 0,57-34 40,1-1 0,-25 7 0,34-12-189,0-1 1,0 1-1,0-2 1,0 1-1,-1 0 1,1-1-1,0 0 1,0-1-1,-12-1 1,5-3-6678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9:51.1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195 239 24575,'0'0'0,"3"2"0,2 1 0,1 1 0,0-1 0,0-1 0,0 1 0,0-1 0,0 0 0,1-1 0,-1 1 0,1-1 0,-1-1 0,1 1 0,-1-1 0,1 0 0,-1 0 0,1-1 0,-1 0 0,1 0 0,-1-1 0,0 0 0,1 0 0,-1 0 0,11-6 0,-15 6 0,0 0 0,0 1 0,0-1 0,0 0 0,0-1 0,0 1 0,0 0 0,-1 0 0,1-1 0,-1 1 0,0-1 0,1 0 0,-1 1 0,0-1 0,-1 0 0,1 1 0,0-1 0,-1 0 0,0 0 0,0 0 0,0 0 0,0 1 0,0-1 0,0 0 0,-1 0 0,1 0 0,-2-3 0,0-2 0,0 0 0,-1 1 0,-1-1 0,1 0 0,-1 1 0,0 0 0,-1 0 0,-5-7 0,2 5 0,0 0 0,-1 1 0,0 0 0,0 1 0,0 0 0,-1 0 0,0 1 0,-1 0 0,1 1 0,-1 0 0,-17-5 0,18 8 0,0-1 0,0 1 0,0 0 0,0 1 0,-1 1 0,1-1 0,0 2 0,0-1 0,0 1 0,-1 1 0,1 0 0,0 0 0,-14 6 0,20-6 0,0 0 0,0-1 0,0 2 0,0-1 0,1 0 0,-1 1 0,1 0 0,0-1 0,0 1 0,-3 4 0,5-5 0,0-1 0,0 1 0,0-1 0,0 1 0,0 0 0,0-1 0,1 1 0,-1 0 0,1 0 0,-1 0 0,1-1 0,0 1 0,0 0 0,0 0 0,0 0 0,0 0 0,0-1 0,0 1 0,1 0 0,-1 0 0,1 0 0,-1-1 0,1 1 0,0 0 0,1 2 0,2 2-151,1 0-1,-1 0 0,1 0 0,1-1 1,-1 1-1,1-1 0,0-1 1,12 8-1,17 10-6674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9:51.4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0,0 0 0,0 3 0,0 6 0,2 14 0,5 21 0,6 18 0,6 11 0,4 1 0,8 2 0,9 0 0,9-5 0,8-11 0,1-16 0,-10-15-8191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9:51.7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24575,'4'6'0,"43"74"0,6 18 0,16 44-408,16 38-1227,-73-154 1571,202 440-314,-16 7 412,-79-118-1281,-110-324-3246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9:52.3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132 621 24575,'12'-1'0,"-11"1"0,0 0 0,0 0 0,-1-1 0,1 1 0,0 0 0,0-1 0,0 1 0,0-1 0,0 1 0,-1-1 0,1 0 0,0 1 0,0-1 0,-1 0 0,1 1 0,0-1 0,-1 0 0,1 0 0,0-1 0,7-20 0,-4 6 0,-2-1 0,0 1 0,-1-1 0,0 0 0,-1 0 0,-4-25 0,-1 13 0,-1 0 0,-18-54 0,13 53 0,-16-31 0,21 50 0,0 1 0,-1-1 0,0 1 0,0 0 0,-16-16 0,21 25 0,1 0 0,-1-1 0,1 1 0,-1 0 0,1 0 0,-1 0 0,0 0 0,0 0 0,1 0 0,-1 0 0,0 1 0,-4-2 0,6 2 0,-1 0 0,1 0 0,-1 0 0,0 0 0,1 0 0,-1 1 0,1-1 0,-1 0 0,1 0 0,-1 0 0,1 1 0,-1-1 0,1 0 0,-1 0 0,1 1 0,-1-1 0,1 1 0,-1-1 0,0 2 0,0-1 0,0 0 0,1 0 0,-1 0 0,0 1 0,1-1 0,-1 0 0,1 1 0,-1-1 0,1 2 0,-1 6 0,0 0 0,1 1 0,0-1 0,1 0 0,0 0 0,0 0 0,1 0 0,0 0 0,5 11 0,3 8 0,1 0 0,1 0 0,2-2 0,21 34 0,-10-25 0,1-1 0,43 45 0,-51-61 0,1-1 0,0-1 0,1 0 0,42 23 0,-52-33 0,1 0 0,1-1 0,-1-1 0,1 0 0,0-1 0,0 0 0,0 0 0,0-1 0,0-1 0,0 0 0,1-1 0,12-1 0,-19 0 0,1 0 0,-1-1 0,0 1 0,0-1 0,1 0 0,-1-1 0,-1 1 0,1-1 0,0-1 0,-1 1 0,0-1 0,1 0 0,-1 0 0,-1 0 0,1-1 0,4-4 0,-2-2 0,0 1 0,0-1 0,-1-1 0,0 1 0,-1-1 0,8-24 0,-4-1 0,-6 25 0,0 0 0,1 1 0,0-1 0,5-10 0,-8 21 0,-1 0 0,0 1 0,1-1 0,-1 0 0,0 1 0,1-1 0,-1 0 0,1 1 0,-1-1 0,1 1 0,-1-1 0,1 1 0,-1-1 0,1 1 0,0-1 0,-1 1 0,1-1 0,0 1 0,-1 0 0,1 0 0,0-1 0,0 1 0,-1 0 0,1 0 0,0 0 0,0 0 0,-1 0 0,1 0 0,0 0 0,0 0 0,0 0 0,-1 0 0,1 0 0,1 1 0,1 0 0,-1 0 0,1 1 0,-1-1 0,1 1 0,-1 0 0,0 0 0,0 0 0,3 3 0,8 11 0,0 1 0,-2 0 0,11 19 0,26 59 0,-26-50 0,-12-24 0,-6-10 0,1-1 0,0-1 0,10 14 0,-15-23 0,0 0 0,0 0 0,0 0 0,0 0 0,0 0 0,0-1 0,0 1 0,0 0 0,0 0 0,0 0 0,0 0 0,0 0 0,1 0 0,-1 0 0,0 0 0,0 0 0,0 0 0,0-1 0,0 1 0,0 0 0,0 0 0,0 0 0,0 0 0,0 0 0,1 0 0,-1 0 0,0 0 0,0 0 0,0 0 0,0 0 0,0 0 0,0 0 0,0 0 0,0 0 0,1 0 0,-1 0 0,0 0 0,0 0 0,0 0 0,0 0 0,0 0 0,0 0 0,0 0 0,0 0 0,0 0 0,1 0 0,-1 0 0,0 0 0,0 1 0,0-1 0,0 0 0,0 0 0,0 0 0,0 0 0,0 0 0,0 0 0,0 0 0,0 0 0,0 0 0,0 0 0,1 1 0,-1-1 0,0 0 0,-1-12 0,1 11 0,-16-187 11,-3-30-174,10-16-1809,8 141-4095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9:52.7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24575,'0'0'0,"2"0"0,1 0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9:58.3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24575,'9'4'0,"48"13"0,115 19 0,-159-33 0,750 76-1461,8-63-399,-609-15 1774,827 2-1050,-968-3-2512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09:58.7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1 268 24575,'324'-14'-70,"-232"8"-323,1286-128-3883,-1140 98 3264,-8-12 1037,-173 32 447,-19 2-3409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48:49.6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237 497 24575,'0'6'0,"0"0"0,0-1 0,1 1 0,0 0 0,0 0 0,0-1 0,1 1 0,2 6 0,-3-11 0,0 1 0,0-1 0,0 1 0,0-1 0,0 1 0,0-1 0,1 1 0,-1-1 0,0 0 0,1 0 0,-1 0 0,1 0 0,-1 0 0,1 0 0,0 0 0,-1 0 0,1-1 0,0 1 0,-1-1 0,1 1 0,0-1 0,0 0 0,0 1 0,-1-1 0,1 0 0,0 0 0,0 0 0,0-1 0,-1 1 0,4-1 0,0 0 0,0 0 0,-1-1 0,1 0 0,0 0 0,0 0 0,-1 0 0,1-1 0,-1 0 0,0 0 0,0 0 0,0 0 0,0-1 0,-1 1 0,1-1 0,-1 0 0,0 0 0,0 0 0,0-1 0,3-6 0,-1 1 0,-1-1 0,0 0 0,0 0 0,-1-1 0,0 1 0,-1-1 0,1-16 0,-2 7 0,-1 0 0,-1 0 0,-1 0 0,0 1 0,-2-1 0,0 1 0,-2 0 0,0 0 0,-1 0 0,-12-21 0,13 28 0,-1 1 0,-1 0 0,0 1 0,-1 0 0,0 1 0,-20-19 0,20 22 0,0 0 0,-1 1 0,1 0 0,-1 0 0,0 1 0,-1 0 0,1 1 0,-1 1 0,-14-4 0,17 5 0,0 1 0,0 0 0,0 0 0,-1 1 0,1 0 0,0 1 0,0-1 0,-1 2 0,1-1 0,-15 6 0,19-6 0,0 1 0,1-1 0,-1 1 0,1 0 0,-1 0 0,1 1 0,0-1 0,0 1 0,0-1 0,0 1 0,0 0 0,1 0 0,-1 0 0,1 1 0,0-1 0,0 0 0,0 1 0,0 0 0,1-1 0,0 1 0,-1 0 0,1 0 0,0 0 0,0 4 0,1 0-273,-1 0 0,1 0 0,1 0 0,2 12 0,9 28-6553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0:01.5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532 35 24575,'-3'-3'0,"0"1"0,0 1 0,-1-1 0,1 0 0,-1 1 0,0 0 0,1 0 0,-1 0 0,0 0 0,1 0 0,-6 0 0,-1 0 0,-29-6 0,-1 2 0,1 2 0,-41 1 0,72 3 0,0-1 0,0 1 0,1 0 0,-1 1 0,0 0 0,1 0 0,-8 4 0,12-5 0,0 1 0,-1 0 0,1-1 0,0 2 0,1-1 0,-1 0 0,0 0 0,1 1 0,-1 0 0,1-1 0,0 1 0,0 0 0,0 0 0,0 0 0,0 0 0,1 0 0,-2 6 0,1-3 0,1 1 0,0 0 0,0-1 0,0 1 0,1 0 0,0-1 0,1 1 0,-1 0 0,1 0 0,3 8 0,3 10 0,14 33 0,-13-38 0,-5-11 0,9 20 0,-2 0 0,-1 0 0,6 40 0,-14-61 0,0 1 0,0-1 0,-1 1 0,0-1 0,-1 0 0,1 1 0,-2-1 0,1 0 0,-1 0 0,-1 0 0,1 0 0,-1 0 0,-1 0 0,1-1 0,-1 1 0,-1-1 0,-5 8 0,1-4 9,-1-1-1,0 0 0,-1 0 1,-21 14-1,-53 26-221,37-23-981,43-24-5632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0:01.9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0,0 3 0,2 14 0,3 28 0,8 33 0,9 34 0,9 27 0,6 12-1513,1 0 1513,0-4 0,-1-19 0,-7-30-6678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0:02.6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133 580 24575,'0'0'0,"4"-2"0,3-2 0,-1-1 0,0 0 0,0 0 0,0 0 0,0-1 0,-1 0 0,7-10 0,-3 2 0,0 0 0,10-25 0,-14 28 0,-1 0 0,-1-1 0,0 1 0,0-1 0,-1 1 0,-1-1 0,0 0 0,0 0 0,-1 0 0,-1 0 0,0 0 0,-1 1 0,-5-23 0,4 25 0,0 0 0,-1 0 0,0 0 0,0 0 0,-1 1 0,0 0 0,0 0 0,-1 0 0,0 1 0,-1-1 0,1 1 0,-1 1 0,-1 0 0,1 0 0,-1 0 0,0 1 0,-15-8 0,15 10 0,0-1 0,-1 1 0,0 1 0,-9-2 0,14 3 0,1 0 0,-1 1 0,1 0 0,-1 0 0,1 0 0,-1 0 0,1 0 0,-1 1 0,1 0 0,-1 0 0,1 0 0,-1 0 0,-3 2 0,6-2 0,0-1 0,0 1 0,0 0 0,0-1 0,0 1 0,0 0 0,0 0 0,0 0 0,0 0 0,0 0 0,1 0 0,-1 0 0,0 0 0,1 0 0,-1 0 0,1 1 0,0-1 0,-1 0 0,1 0 0,0 1 0,-1-1 0,1 0 0,0 0 0,0 1 0,0-1 0,0 0 0,0 0 0,1 1 0,-1-1 0,1 2 0,0 1 0,1 1 0,0-1 0,0 0 0,0 0 0,0 0 0,1 0 0,5 6 0,4 3 0,2 0 0,0 0 0,0-1 0,1-1 0,0 0 0,1-1 0,24 11 0,-5-5 0,1-2 0,63 17 0,-61-22 0,1-2 0,0-1 0,0-2 0,40 0 0,-58-5 0,0 0 0,0-1 0,0-1 0,-1-1 0,1-1 0,-1 0 0,0-2 0,0 0 0,22-13 0,-33 15 0,0-1 0,0 0 0,0 0 0,0-1 0,-1 0 0,-1-1 0,1 1 0,12-19 0,-17 22 0,0-1 0,-1 1 0,1-1 0,-1 0 0,0 0 0,-1 0 0,1 0 0,-1 0 0,0-1 0,0 1 0,-1 0 0,1 0 0,-1-1 0,0 1 0,-1 0 0,1-1 0,-1 1 0,0 0 0,-1 0 0,-1-6 0,-1 2 0,0 0 0,-1 1 0,0-1 0,0 1 0,-1 0 0,0 0 0,-1 1 0,0 0 0,0 0 0,0 0 0,-1 1 0,0 0 0,0 0 0,-10-4 0,9 5 0,0 1 0,-1-1 0,1 2 0,-1-1 0,1 2 0,-1-1 0,0 1 0,0 0 0,0 1 0,-1 1 0,1-1 0,0 2 0,-18 1 0,24-1 0,-1 0 0,1 0 0,0 1 0,-1-1 0,1 1 0,0 0 0,-4 3 0,7-4 0,0-1 0,0 1 0,0 0 0,0 0 0,0 0 0,0 0 0,0 0 0,0 0 0,0 0 0,1 0 0,-1 0 0,0 0 0,1 1 0,-1-1 0,1 0 0,-1 0 0,1 1 0,0-1 0,0 0 0,-1 1 0,1-1 0,0 0 0,0 1 0,0-1 0,0 0 0,1 1 0,-1-1 0,1 2 0,0 2 0,1 1 0,1-1 0,-1 0 0,1 1 0,0-1 0,0-1 0,0 1 0,6 5 0,35 34 0,-35-36 0,48 41 0,2-2 0,125 75 0,-177-118-110,0 0-100,0 0 1,0 0 0,0 1 0,-1 0 0,11 10 0,-11-8-6617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0:03.1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24575,'0'0'0,"2"8"0,4 18 0,-1 0 0,-1 1 0,0 46 0,-2-36 0,4 150 0,-6-303 0,0 116 0,0-1 0,0 1 0,0 0 0,0-1 0,0 1 0,0 0 0,0-1 0,0 1 0,0-1 0,0 1 0,0 0 0,1-1 0,-1 1 0,0 0 0,0 0 0,0-1 0,1 1 0,-1 0 0,0-1 0,0 1 0,1 0 0,-1 0 0,0 0 0,1-1 0,-1 1 0,0 0 0,0 0 0,1 0 0,-1-1 0,0 1 0,1 0 0,-1 0 0,1 0 0,-1 0 0,0 0 0,1 0 0,-1 0 0,0 0 0,1 0 0,-1 0 0,0 0 0,1 0 0,-1 0 0,0 0 0,1 0 0,-1 1 0,1-1 0,20 8 0,-17-6 0,16 8 0,-12-5 0,1-1 0,0-1 0,17 6 0,-23-8 0,1-1 0,-1 1 0,0-1 0,0 0 0,0 0 0,0 0 0,1-1 0,-1 1 0,0-1 0,0 1 0,0-1 0,0 0 0,0 0 0,0-1 0,0 1 0,3-2 0,22-18 0,-22 15 0,1 1 0,14-9 0,-18 13 0,0 0 0,0-1 0,0 1 0,0 1 0,0-1 0,0 0 0,0 1 0,0-1 0,0 1 0,0 0 0,0 0 0,4 1 0,-2 0-124,1 1 0,-1-1 0,1 1 0,-1 1 0,0-1 0,0 1-1,0 0 1,-1 0 0,1 0 0,4 5 0,20 17-6702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0:03.5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1 171 24575,'0'0'0,"1"-2"0,14-3 0,28-7 0,45-9 0,51-9 0,62-20-3431,-3 0-1329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0:04.7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10 154 24575,'0'0'0,"-2"-11"0,0 0 0,0 1 0,0-1 0,1 1 0,1-1 0,0-13 0,1 21 7,0 0 0,0 0 0,0 1 0,1-1-1,-1 1 1,1-1 0,-1 1 0,1-1 0,0 1-1,0 0 1,0-1 0,0 1 0,4-3 0,12-13-1468,-12 9-5365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0:05.8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2174 0 24575,'-3'3'0,"0"-1"0,0 0 0,0 0 0,-6 3 0,-3 2 0,-55 37-1,-88 75 0,-47 69-1158,53-33 240,-171 231-1,-74 214-1788,-11 164 1927,-5 8-89,371-706 38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0:06.7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89 1 24575,'-8'16'0,"1"0"0,1 0 0,-4 19 0,6-19 0,-12 41-141,3 0 0,3 1 0,2 1-1,2 0 1,6 118 0,4-129 78,2 0-1,2-1 1,2 0 0,2 0-1,3-1 1,1-1 0,41 81-1,-36-89 64,2-1 0,1 0 0,2-2 0,2-1 0,0-1 0,51 42 0,-50-51 0,0 0 0,2-3 0,0 0 0,1-2 0,1-2 0,0-1 0,68 21 0,-66-28-126,-1 0-1,1-3 1,1-1-1,-1-1 0,0-2 1,1-1-1,-1-3 0,65-11 1,-7-10-5572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0:07.1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66 24575,'8'-4'0,"-2"1"0,17-7 3,0 1-1,1 1 0,0 1 0,0 2 1,26-4-1,9 3-91,60 2 1,-69 5-134,1 1 0,-1 3 0,0 3 0,0 1 0,74 24-1,-87-20 87,0 2 0,-1 1 0,-1 2 1,-1 2-1,0 1 0,-2 1 0,51 45 0,-53-37 31,-1 1 0,-2 1 0,-1 1 0,-2 1 0,-1 1 1,-1 2-1,-3 0 0,-1 1 0,17 52 0,-19-39-26,-2 0 0,-3 2 0,-2-1 0,-2 1 0,-2 0 0,-3 0 0,-5 59 0,-26 114-454,-13-8-2341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0:07.6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24575,'46'51'0,"-17"-16"0,13 10-188,1-1-1,3-3 0,1-1 1,1-3-1,95 55 1,-81-60-23,1-2-1,2-4 1,1-2 0,1-3 0,116 21 0,-127-34 95,1-1 0,-1-4 0,1-2 0,0-2 0,0-3 1,-1-2-1,86-21 0,-63 3-155,-1-3 1,102-51 0,-53 11-3785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48:54.2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578 590 24575,'0'0'0,"5"0"0,-1 0 0,1 0 0,0-1 0,-1 1 0,10-3 0,-13 2 0,0 1 0,1-1 0,-1 0 0,0 1 0,0-1 0,0 0 0,0 0 0,0 0 0,0 0 0,0 0 0,0 0 0,0 0 0,0 0 0,0 0 0,0 0 0,-1-1 0,1 1 0,-1 0 0,1-1 0,-1 1 0,1 0 0,-1-1 0,0 1 0,1-3 0,0-5 0,-1 1 0,0-1 0,0 1 0,-1-1 0,-3-14 0,0 5 0,-12-29 0,7 27 0,0 0 0,-2 0 0,-1 1 0,0 1 0,-1 0 0,-28-30 0,10 17 0,-1 2 0,-55-39 0,51 43 0,-64-33 0,79 48 0,0 1 0,0 1 0,-1 1 0,-41-8 0,59 14 0,0 0 0,0 1 0,1 0 0,-1 0 0,0 0 0,0 0 0,1 0 0,-1 1 0,0 0 0,1-1 0,-1 1 0,-4 2 0,7-2 0,-1 0 0,1 0 0,0-1 0,0 1 0,0 0 0,0 0 0,0 0 0,0 0 0,0 0 0,1 1 0,-1-1 0,0 0 0,0 0 0,0 2 0,0 0 0,1-1 0,-1 1 0,1-1 0,-1 1 0,1-1 0,0 1 0,0-1 0,0 1 0,1 4 0,1 3 0,1-1 0,0 0 0,0 1 0,0-2 0,1 1 0,6 8 0,36 54 0,127 132-814,-22-27 457,-121-137 342,-2 1 1,39 74-1,-60-99 9,1 1 1,-2 0-1,8 29 0,-13-39 7,0 1-1,0-1 0,0 0 1,-1 1-1,0-1 0,0 0 1,-1 1-1,0-1 0,0 0 1,0 1-1,-1-1 0,0 0 1,-2 6-1,-1-5 40,1 1-1,-1-1 1,-1 0-1,1 0 1,-1 0 0,0-1-1,-1 0 1,1 0-1,-1 0 1,-1-1 0,1 0-1,-1-1 1,-8 5-1,-5 1 107,-2-1 0,1-1 0,-37 9 0,45-14-129,0 0 0,0-1 1,-1-1-1,-13 1 0,22-3-16,1 1 0,0 0-1,-1-1 1,1 0 0,0-1-1,0 1 1,0-1-1,0 0 1,0 0 0,0 0-1,0-1 1,1 0 0,-8-6-1,6 5 0,1-1 0,1 0 0,-1 0 0,1-1 0,0 0 0,0 1 0,1-1 0,-1 0 0,-2-10 0,3 7 0,0 0 0,0-1 0,1 1 0,1-1 0,0 1 0,0-13 0,1 5 0,1 1 0,1-1 0,1 0 0,1 0 0,0 1 0,1 0 0,11-27 0,0 12-152,0 1 0,2 1-1,2 0 1,31-37 0,106-92-721,-27 47-1188,-9 18-2435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0:08.0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2045 0 24575,'-3'4'0,"-44"82"0,38-69 0,-39 81 0,-15 47-415,-13 48-1245,-14 44 629,-158 353-2710,-49-21 922,123-292 2819,-415 504 0,381-546 246,16-27 983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0:08.3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24575,'0'0'-8191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0:11.1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139 0 24575,'-2'4'0,"-24"42"0,2 1 0,-21 62 0,35-81 0,2 0 0,1 0 0,1 1 0,1 0 0,0 47 0,5-61 0,1-1 0,1 1 0,1-1 0,0 0 0,1 0 0,0 0 0,1 0 0,0-1 0,12 20 0,-4-11 0,0-1 0,2-1 0,1 0 0,27 28 0,-12-20-1365,-5-7-5461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0:11.6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406 0 24575,'-2'0'0,"0"0"0,0 1 0,0-1 0,0 1 0,0-1 0,0 1 0,1-1 0,-1 1 0,0 0 0,0 0 0,1 0 0,-1 0 0,1 0 0,-1 0 0,1 1 0,-1-1 0,-1 2 0,-2 3 0,1 0 0,0-1 0,-5 11 0,0 3 0,1 0 0,0 0 0,2 1 0,-9 38 0,9-22 0,2 0 0,0 37 0,5-53 0,4 27 0,0 12 0,-5-55 0,-1-1 0,1 1 0,-1-1 0,0 0 0,0 1 0,0-1 0,0 0 0,-1 0 0,0 0 0,1 0 0,-1 0 0,0 0 0,0 0 0,-1 0 0,1-1 0,-5 4 0,-5 5 0,0-1 0,-17 10 0,26-18 0,-22 12-227,0 0-1,-1-2 1,0-1-1,-1-1 1,-52 11-1,70-19-6598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0:11.9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376 0 24575,'-1'0'0,"-3"0"0,-2 0 0,-1 0 0,-1 0 0,-2 0 0,-1 3 0,-4 5 0,-4 3 0,-8 3 0,-5 7 0,-7 4 0,-3 4 0,4 2 0,2 0 0,3-1 0,5-2 0,8-5-8191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0:12.2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457 1 24575,'0'0'0,"-2"0"0,-2 0 0,-4 1 0,-9 5 0,-8 3 0,-12 7 0,-13 8 0,-12 8 0,-7 14 0,-2 13 0,8 3 0,15-10-8191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0:13.4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24575,'1'1'0,"1"-1"0,0 1 0,-1-1 0,1 1 0,0 0 0,-1-1 0,4 3 0,3 2 0,11 2 0,0-1 0,1 0 0,-1-2 0,31 4 0,83-3 0,-113-5 0,0 1 0,-1 1 0,1 1 0,-1 0 0,35 12 0,-41-11 0,1 2 0,-1 0 0,0 0 0,0 1 0,-1 1 0,0 0 0,0 1 0,16 16 0,-25-22-97,0 0-1,0-1 1,1 1-1,-1 0 1,1-1-1,0 0 1,0 0-1,0 0 1,0 0-1,0-1 1,0 0-1,0 0 0,6 1 1,6 1-6729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0:14.0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 1 24575,'0'8'0,"-20"225"0,15-193 0,3-17-682,0 31-1,3-26-6143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0:18.0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24575,'0'11'0,"0"-9"0,0 0 0,1 0 0,-1 0 0,1-1 0,-1 1 0,1 0 0,0 0 0,0-1 0,0 1 0,0 0 0,0-1 0,0 1 0,0-1 0,0 0 0,0 1 0,1-1 0,-1 0 0,1 1 0,-1-1 0,1 0 0,-1 0 0,1 0 0,3 1 0,4 2 0,0 0 0,1-1 0,10 2 0,-18-4 0,40 7 0,-1-2 0,75 3 0,-56-6 0,632 51-2184,-605-44-3823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0:18.4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0,0 0 0,0 0 0,3 3 0,10 5 0,19 6 0,16 7 0,22 3 0,26 1 0,21-4 0,14-6-946,13-7 946,8-8 0,-2-7 0,-18-5 0,-32 0-7245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48:54.5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20 24575,'0'0'0,"0"0"0,0 0 0,2-1 0,4-4 0,4-1 0,-1-1-8191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0:18.8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948 1 24575,'8'12'0,"13"23"0,-2 0 0,-2 1 0,-1 2 0,15 52 0,-26-73 0,-1 1 0,-1-1 0,0 1 0,-2 0 0,0 0 0,-1 0 0,-1 0 0,0 0 0,-2 0 0,0 0 0,-1-1 0,-7 23 0,1-18-55,-1 1 0,-1-1-1,-1-1 1,0 0 0,-2-1 0,0 0-1,-2-1 1,-31 28 0,-4-3-332,-112 73 1,-83 28-678,-4-12-724,245-129 1755,-174 89-4003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0:35.2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624 0 24575,'-20'16'0,"-28"18"0,18-13 0,25-18 0,-234 178 0,205-151 0,2 0 0,1 2 0,2 1 0,-45 66 0,63-80 0,0 1 0,1 0 0,1 0 0,0 1 0,2 0 0,1 1 0,0 0 0,2 0 0,1 0 0,0 0 0,2 1 0,0-1 0,1 0 0,5 32 0,0-23 0,1 0 0,14 41 0,-14-56 0,1 1 0,0-1 0,1 0 0,1 0 0,17 23 0,-21-33 0,1 0 0,-1 0 0,1 0 0,0-1 0,1 0 0,-1 0 0,1-1 0,0 0 0,0 0 0,1-1 0,-1 1 0,1-2 0,0 1 0,0-1 0,-1 0 0,1-1 0,0 1 0,1-2 0,-1 1 0,0-1 0,0 0 0,0-1 0,0 0 0,0 0 0,0-1 0,0 0 0,15-6 0,-7 1 0,-1-1 0,0 0 0,0-1 0,-1-1 0,15-12 0,61-64 0,8-5 0,-89 84 0,0 0 0,1 1 0,0 0 0,19-9 0,-24 13 0,1 0 0,0 1 0,-1-1 0,1 1 0,0 0 0,0 0 0,0 1 0,0 0 0,0 0 0,0 0 0,6 2 0,-2 0 0,-1 1 0,0 0 0,0 1 0,-1 0 0,1 0 0,-1 1 0,0 0 0,0 1 0,0-1 0,12 14 0,-2-1 0,-2 0 0,0 1 0,13 22 0,-13-16 0,-2 0 0,-1 1 0,12 31 0,20 85 0,-41-127-455,1-1 0,7 15 0,-4-13-6371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0:35.7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20 635 24575,'0'6'0,"-1"-1"0,2 0 0,-1 0 0,1 1 0,-1-1 0,1 0 0,1 0 0,-1 0 0,1 0 0,0 0 0,0 0 0,0 0 0,1-1 0,0 1 0,0-1 0,0 1 0,0-1 0,1 0 0,5 5 0,1-1 0,-1-1 0,1 0 0,16 8 0,-21-12 0,1 0 0,0-1 0,0 1 0,0-2 0,0 1 0,0 0 0,0-1 0,9 0 0,-15 0 0,1-1 0,0 0 0,0 0 0,-1 0 0,1 0 0,0 0 0,-1-1 0,1 1 0,0 0 0,-1 0 0,1 0 0,0-1 0,-1 1 0,1 0 0,0-1 0,-1 1 0,1 0 0,-1-1 0,1 1 0,-1-1 0,1 1 0,-1-1 0,1 1 0,-1-1 0,1 1 0,0-2 0,-1 0 0,1 1 0,-1-1 0,0 0 0,0 0 0,1 0 0,-1 1 0,0-1 0,0 0 0,-1 0 0,1-2 0,-3-9 0,0-1 0,0 1 0,-10-20 0,-20-39 0,25 56 0,-35-65 0,21 43 0,2-1 0,-20-56 0,39 91 0,-1-2 0,1 1 0,0 0 0,0 0 0,0 0 0,1 0 0,0-9 0,0 13 0,0-1 0,1 0 0,-1 0 0,1 0 0,-1 1 0,1-1 0,0 0 0,0 1 0,-1-1 0,1 1 0,0-1 0,1 1 0,-1-1 0,0 1 0,0 0 0,1-1 0,-1 1 0,0 0 0,1 0 0,-1 0 0,1 0 0,0 0 0,-1 0 0,1 1 0,2-2 0,4 0 0,1-1 0,0 1 0,0 1 0,0-1 0,0 1 0,13 1 0,3 1 0,28 6 0,-32-3 0,-1 0 0,1 2 0,-1 0 0,0 2 0,-1 0 0,0 1 0,0 1 0,32 22 0,-25-12 0,-2 1 0,0 1 0,-1 1 0,-1 1 0,20 29 0,-37-46 0,-3-3 0,0-1 0,1 0 0,-1 0 0,1 0 0,5 4 0,-8-6 0,1-1 0,0 0 0,-1 1 0,1-1 0,-1 0 0,1 1 0,0-1 0,-1 0 0,1 0 0,0 0 0,0 0 0,-1 0 0,1 0 0,0 0 0,-1 0 0,1 0 0,0 0 0,-1 0 0,1 0 0,0 0 0,-1 0 0,1-1 0,0 1 0,-1 0 0,1-1 0,0 1 0,-1 0 0,1-1 0,-1 1 0,1-1 0,-1 1 0,1-1 0,-1 1 0,1-1 0,-1 1 0,1-1 0,0 0 0,3-5 0,0 0 0,0 0 0,-1-1 0,0 1 0,4-10 0,8-37 0,-12 41 0,19-77-94,18-65 307,-33 131-510,2 0 0,1 0 1,1 1-1,18-28 0,-1 11-6529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0:36.2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207 278 24575,'-1'-1'0,"0"1"0,0-1 0,0 0 0,1 0 0,-1 0 0,0 0 0,1 1 0,-1-1 0,0 0 0,1 0 0,-1 0 0,1-2 0,-1 3 0,0-3 0,0 0 0,0 0 0,0 0 0,0 0 0,1-1 0,-1 1 0,1 0 0,0-1 0,0 1 0,0 0 0,1-5 0,1-3 0,1 1 0,4-13 0,-4 15 0,-1 0 0,1-1 0,-1 1 0,0-10 0,-2 13 0,0-1 0,0 1 0,-1 0 0,0-1 0,0 1 0,0 0 0,-1 0 0,0 0 0,0 0 0,0 0 0,0 0 0,-1 0 0,0 1 0,0-1 0,0 1 0,-1 0 0,1 0 0,-1 0 0,0 1 0,0-1 0,0 1 0,-1 0 0,1 0 0,-1 0 0,1 0 0,-1 1 0,0 0 0,0 0 0,0 1 0,0-1 0,-1 1 0,1 0 0,0 0 0,-1 1 0,1-1 0,0 1 0,-1 1 0,1-1 0,0 1 0,-1-1 0,1 2 0,-5 1 0,6-2 0,1 0 0,0 1 0,0 0 0,0 0 0,0 0 0,0 0 0,0 0 0,0 1 0,1-1 0,-1 1 0,1 0 0,0 0 0,0 0 0,0 0 0,0 0 0,0 0 0,1 0 0,-1 1 0,1-1 0,0 1 0,0-1 0,0 1 0,0 6 0,0-1 0,0 1 0,1 0 0,0-1 0,1 1 0,0 0 0,1-1 0,0 1 0,3 9 0,0-4-13,1 0-1,1 0 1,0-1 0,1 0-1,14 19 1,-8-14 63,2-1 0,0 0 0,22 17 0,-7-10-347,1-2 0,1-1 0,0-1 0,45 18 0,-1-5-6529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0:36.6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0 350 24575,'1'1'0,"-1"0"0,0 0 0,1 0 0,-1 0 0,1 0 0,-1 0 0,1 0 0,-1 0 0,1 0 0,-1 0 0,1-1 0,1 2 0,2 3 0,220 252 0,-212-244 0,-3-3 0,93 91 0,-100-99 0,0 0 0,0 0 0,0-1 0,0 1 0,1-1 0,-1 1 0,1-1 0,3 2 0,-5-3 0,-1 0 0,1 0 0,-1 0 0,1 0 0,-1 0 0,1 0 0,-1 0 0,1 0 0,-1 0 0,1 0 0,-1-1 0,1 1 0,-1 0 0,1 0 0,-1 0 0,1 0 0,-1-1 0,1 1 0,0-1 0,-1 1 0,1-1 0,0 0 0,-1 0 0,1 0 0,0 0 0,-1 0 0,1 0 0,-1 0 0,1 0 0,-1 0 0,0 0 0,1-1 0,0-8 0,0 0 0,0 0 0,-1 0 0,0 0 0,-3-18 0,2 22 0,-18-131 0,-5-48 0,22 156 0,1 0 0,2 0 0,1 0 0,7-39 0,-7 58-97,0 0-1,1-1 1,0 1-1,1 0 1,0 1-1,1-1 1,0 1-1,0 0 1,1 0-1,0 0 1,0 1-1,1 0 0,9-9 1,11-3-6729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0:38.1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24575,'0'0'0,"1"2"0,48 133 0,11 30 0,87 370 0,-143-519 0,-3-11 0,1 0 0,-1 0 0,0 1 0,0-1 0,-1 0 0,0 1 0,0 5 0,10-48 0,26-65 0,-26 75 0,0-1 0,1 1 0,2 1 0,0 0 0,21-29 0,-32 52 0,1-1 0,-1 1 0,1 0 0,0 1 0,0-1 0,0 0 0,1 1 0,6-4 0,-8 4 0,1 1 0,0 1 0,-1-1 0,1 0 0,0 0 0,0 1 0,-1 0 0,1-1 0,0 1 0,0 0 0,0 1 0,-1-1 0,6 1 0,0 1 0,0 1 0,-1 0 0,1 0 0,-1 0 0,1 1 0,10 8 0,39 33 0,-35-26 0,45 35 0,88 54 0,-119-86 0,2-1 0,1-2 0,0-2 0,59 17 0,-84-30 0,1 0 0,16 1 0,-27-5 0,0 1 0,0-1 0,0 0 0,0 0 0,0-1 0,0 1 0,0-1 0,0 0 0,0 0 0,0 0 0,-1 0 0,8-4 0,-10 4 0,0 0 0,0 0 0,0 0 0,0 0 0,0 0 0,0 0 0,0 0 0,0 0 0,0 0 0,0 0 0,-1-1 0,1 1 0,-1 0 0,1 0 0,-1-1 0,1 1 0,-1 0 0,0-1 0,1 1 0,-1-1 0,0 1 0,0 0 0,0-1 0,0 1 0,0-1 0,0 1 0,-1 0 0,1-1 0,0 1 0,-1 0 0,1-1 0,-2-1 0,-1-3 0,0 0 0,0 1 0,0 0 0,-1-1 0,0 1 0,-5-5 0,-5-5 0,-1 2 0,-1 0 0,0 0 0,-28-16 0,17 15 0,-1 0 0,-40-14 0,51 23 0,-33-5 0,19 4 0,31 6 0,-1 0 0,1-1 0,-1 1 0,1 0 0,-1 0 0,1 0 0,-1 0 0,1-1 0,-1 1 0,1 0 0,-1 0 0,1-1 0,0 1 0,-1-1 0,1 1 0,-1 0 0,1-1 0,0 1 0,-1-1 0,1 1 0,0 0 0,0-1 0,-1 1 0,1-2 0,0 1 0,0 0 0,-1 0 0,1 0 0,0 0 0,1 0 0,-1 0 0,0 0 0,0 0 0,0 0 0,1 0 0,-1 0 0,1-1 0,1-3 0,1 1 0,-1 0 0,1-1 0,4-4 0,3-2 0,1 0 0,0 1 0,1 0 0,14-9 0,-3 4 0,34-17 0,-51 30 0,-1-1 0,0 1 0,1 0 0,-1 0 0,8-1 0,-11 3 0,0 0 0,0 0 0,0 0 0,0 0 0,1 0 0,-1 0 0,0 0 0,0 1 0,0-1 0,0 1 0,0 0 0,0-1 0,0 1 0,0 0 0,-1 0 0,1 0 0,3 3 0,3 4 0,0 1 0,0 0 0,-1 0 0,-1 1 0,1 0 0,8 19 0,2 2 0,-10-19 0,2 4 0,-21-29 0,-4-5 0,-1 0 0,-1 1 0,-23-18 0,-64-39 0,102 72 0,-7-5 0,-1 0 0,0 1 0,0 0 0,-20-7 0,30 12 0,0 1 0,0-1 0,0 1 0,0 0 0,0 0 0,0 0 0,0 0 0,0 0 0,0-1 0,0 2 0,0-1 0,0 0 0,0 0 0,0 0 0,0 0 0,0 1 0,0-1 0,-1 1 0,1 0 0,1-1 0,-1 1 0,0-1 0,1 1 0,-1-1 0,1 1 0,0 0 0,-1 0 0,1-1 0,-1 1 0,1 0 0,0-1 0,-1 1 0,1 0 0,0 0 0,0 0 0,0-1 0,0 2 0,0 3 0,0 0 0,0-1 0,1 1 0,0 0 0,0-1 0,0 1 0,2 4 0,4 10 0,1-1 0,1 0 0,1-1 0,0 0 0,1-1 0,14 16 0,-4-8 0,2 0 0,49 40 0,-71-63 0,13 10 0,23 13 0,-33-21 0,0-1 0,0 0 0,0 0 0,1-1 0,-1 1 0,1-1 0,-1 0 0,1 0 0,0 0 0,7-1 0,-10 0 0,0 0 0,0 0 0,0-1 0,0 1 0,0-1 0,-1 0 0,1 1 0,0-1 0,0 0 0,0 0 0,-1 0 0,1 0 0,0 0 0,-1-1 0,1 1 0,-1-1 0,1 1 0,-1-1 0,0 1 0,0-1 0,2-3 0,0-1 0,0-1 0,0 1 0,0-1 0,2-13 0,-2 3 0,0 0 0,-1 0 0,-1-1 0,-1 1 0,0-1 0,-1 1 0,-1-1 0,-5-16 0,-4-13 0,-29-74 0,39 118 0,0 2 0,0-1 0,1 0 0,-1 0 0,1 0 0,-1 0 0,1 0 0,0 0 0,-1-3 0,1 5 0,0 0 0,0 0 0,0 0 0,1-1 0,-1 1 0,0 0 0,0 0 0,0 0 0,0-1 0,0 1 0,0 0 0,1 0 0,-1 0 0,0 0 0,0-1 0,0 1 0,0 0 0,1 0 0,-1 0 0,0 0 0,0 0 0,0 0 0,1-1 0,-1 1 0,0 0 0,0 0 0,1 0 0,-1 0 0,13 2 0,10 7 0,0 0 0,34 21 0,39 33 0,23 32 0,-96-73 0,0 1 0,33 45 0,-43-49 0,-10-11 0,-8-14 0,-6-8 0,0 0 0,2-1 0,-1 0 0,2-1 0,0 0 0,1 0 0,-7-26 0,9 23 0,1-1 0,0 0 0,1 1 0,1-1 0,2 0 0,1-29 0,-1 38 0,2 1 0,-1 0 0,1-1 0,1 1 0,-1 0 0,2 0 0,-1 0 0,2 0 0,-1 1 0,1 0 0,1 0 0,-1 0 0,2 0 0,-1 1 0,13-12 0,2 1-455,2 2 0,46-29 0,65-27-6326,-133 73 6735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0:38.6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 24575,'0'4'0,"1"0"0,-1 0 0,1 0 0,0 0 0,0 0 0,0 0 0,4 6 0,-2-3 0,17 38 4,43 73 0,40 37-104,-33-58-132,84 90 0,-150-183 232,4 5 0,0-1 0,0 1 0,1-2 0,10 8 0,-18-15 0,-1 1 0,1-1-1,0 1 1,0-1 0,-1 1 0,1-1-1,0 1 1,0-1 0,0 0 0,0 0 0,0 1-1,0-1 1,0 0 0,-1 0 0,1 0-1,0 0 1,0 0 0,0 0 0,0 0 0,0 0-1,0 0 1,0-1 0,0 1 0,0 0-1,1-1 1,-1 0 7,0-1-1,1 1 1,-1 0-1,0-1 1,0 1 0,-1-1-1,1 1 1,0-1-1,0 1 1,-1-1-1,1 1 1,-1-1 0,1 0-1,-1-2 1,4-22 82,-2-1 0,-1 1 0,-1 0 0,-4-30 0,2 24-71,-10-120-12,-5-127-1377,18 223-5455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0:39.0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881 129 24575,'-33'-24'0,"5"10"0,0 1 0,-2 2 0,-41-11 0,-98-12 0,117 28-95,-1 1 0,-79 5 0,104 2 54,-1 1 1,1 1-1,0 2 0,0 1 1,0 0-1,-32 15 0,52-18 41,-1 0 0,-7 6 0,14-9 0,0 1 0,0-1 0,1 1 0,-1-1 0,0 1 0,1-1 0,-1 1 0,1 0 0,-1 0 0,1 0 0,0 0 0,-1 3 0,1-5 0,1 1 0,0 0 0,0 0 0,0-1 0,0 1 0,0 0 0,-1 0 0,1-1 0,0 1 0,1 0 0,-1 0 0,0-1 0,0 1 0,0 0 0,0 0 0,1-1 0,-1 1 0,0 0 0,1-1 0,-1 1 0,0 0 0,1-1 0,-1 1 0,1 0 0,-1-1 0,1 1 0,0 0 0,2 1 0,-1 0 0,1-1 0,-1 1 0,1-1 0,0 0 0,4 2 0,6 0 57,1 1 0,-1-2 0,1 0 0,22 0 0,57-4 228,-92 2-285,34-3 0,1-1 0,0-2 0,-1-2 0,0-1 0,-1-1 0,51-23 0,-80 30 0,-2 2 0,-1 0 0,0 0 0,1 0 0,-1 0 0,0 0 0,4 0 0,-5 1 0,0 0 0,0 0 0,0 0 0,0 1 0,-1-1 0,1 0 0,0 0 0,0 0 0,0 1 0,0-1 0,-1 0 0,1 1 0,0-1 0,0 1 0,-1-1 0,1 1 0,0-1 0,-1 1 0,1 0 0,-1-1 0,1 1 0,0 1 0,41 62-1365,-26-42-5461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0:39.4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24575,'0'4'0,"0"0"0,1-1 0,-1 1 0,1 0 0,0-1 0,2 6 0,1 3 0,129 335-969,-113-302 506,236 614 246,-240-609 339,29 81-1046,-42-123-4816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0:39.7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20 24575,'119'249'0,"25"46"0,-138-285 0,-3-4 0,0 1 0,1-1 0,0 0 0,1 0 0,9 10 0,-14-16 0,1 1 0,-1-1 0,0 0 0,1 1 0,-1-1 0,1 0 0,-1 1 0,1-1 0,-1 0 0,1 0 0,-1 1 0,1-1 0,-1 0 0,1 0 0,-1 0 0,1 0 0,-1 0 0,1 0 0,-1 0 0,1 0 0,-1 0 0,1 0 0,-1 0 0,1 0 0,-1 0 0,1 0 0,0 0 0,-1 0 0,1-1 0,-1 1 0,0 0 0,2-1 0,-1 0 0,0-1 0,1 1 0,-1-1 0,0 1 0,0-1 0,0 0 0,0 1 0,0-1 0,0-2 0,5-12 0,0-1 0,-1 1 0,4-30 0,2-57 0,-10 93 0,10-207 37,-6 119-1439,-1 16-5424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48:54.9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1 192 24575,'0'1'0,"1"0"0,-1 0 0,0-1 0,1 1 0,-1 0 0,0 0 0,1 0 0,-1-1 0,1 1 0,0 0 0,-1 0 0,1-1 0,1 2 0,-2-1 0,57 52 0,-48-45 0,562 426 0,-562-428 0,-4-4 0,0 1 0,-1 1 0,0-1 0,1 0 0,-1 1 0,7 8 0,-11-12 0,0 1 0,0-1 0,1 0 0,-1 1 0,0-1 0,0 0 0,0 1 0,1-1 0,-1 0 0,0 1 0,0-1 0,0 1 0,0-1 0,0 0 0,0 1 0,0-1 0,0 1 0,0-1 0,0 1 0,0-1 0,0 0 0,0 1 0,0-1 0,0 1 0,0-1 0,0 0 0,-1 1 0,1-1 0,0 1 0,0-1 0,0 0 0,-1 1 0,1-1 0,0 0 0,0 1 0,-1-1 0,-1 1 0,0 0 0,0 0 0,0 0 0,0 0 0,0 0 0,0 0 0,-3 0 0,-13 4 0,-1-2 0,-1 0 0,-23 0 0,-61-3 0,80-1 0,-73-3-1365,12-1-5461</inkml:trace>
  <inkml:trace contextRef="#ctx0" brushRef="#br0" timeOffset="1">35 136 24575,'0'0'0,"2"-2"0,11-2 0,24-5 0,26-7 0,21-14 0,4-8 0,-13 1-8191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0:40.1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194 650 24575,'2'-14'0,"1"0"0,-1-1 0,-1 0 0,-1-26 0,-8-46 0,1 39 0,-2 0 0,-22-66 0,18 79 0,-1 1 0,-1 0 0,-36-57 0,44 80 0,0 1 0,-1-1 0,-10-8 0,9 11 0,9 8 0,0 0 0,0 0 0,-1 0 0,1 0 0,0 0 0,0 0 0,0 0 0,0 0 0,0 0 0,0 0 0,-1 0 0,1 0 0,0 0 0,0 0 0,0 0 0,0 0 0,0 0 0,0 0 0,-1 0 0,1 0 0,0 0 0,0 0 0,0 0 0,0 0 0,0 0 0,0 0 0,-1 0 0,1 0 0,0 0 0,0 0 0,0 0 0,0 0 0,0 1 0,0-1 0,0 0 0,-1 0 0,1 1 0,0 1 0,1-1 0,-1 0 0,0 0 0,0 1 0,1-1 0,-1 0 0,0 0 0,1 1 0,-1-1 0,1 0 0,0 0 0,1 2 0,12 20 3,1 0 0,1-1 0,2-1 0,26 25 0,-8-12-105,65 46 0,-68-57-56,2-1 1,0-2-1,1-1 1,1-2-1,51 16 0,92 11-1018,0-14-4596,-177-30 5664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0:40.4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214 1 24575,'0'0'0,"-2"0"0,-3 0 0,-8 3 0,-9 9 0,-10 15 0,-7 15 0,-1 13 0,4 18 0,14 21 0,20 17 0,22 7 0,22-2-774,16-11 774,4-19 0,-8-24-7417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0:41.0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29 24575,'0'14'0,"2"-5"0,0 0 0,0-1 0,1 1 0,0 0 0,6 11 0,25 41 0,-29-53 0,176 263 0,-178-266 0,-3-6 0,-6-8 0,-1-7 0,1-1 0,1 0 0,0 0 0,1 0 0,1-1 0,1 1 0,0-1 0,2-25 0,0 35 0,1 0 0,0 0 0,0 1 0,3-12 0,-3 17 0,0-1 0,0 1 0,0-1 0,0 1 0,0 0 0,1 0 0,-1 0 0,0 0 0,1 0 0,0 0 0,0 0 0,-1 0 0,1 0 0,0 1 0,0-1 0,0 1 0,4-2 0,-3 2 0,1 0 0,-1 0 0,0 0 0,0 0 0,1 1 0,-1-1 0,1 1 0,-1 0 0,6 0 0,0 2 0,1-1 0,12 5 0,-2 1 0,0 0 0,0 2 0,0 0 0,-1 1 0,-1 1 0,30 23 0,-28-17 0,0 0 0,-2 1 0,0 0 0,-1 2 0,19 28 0,-34-44 0,20 33 0,-20-34 0,0 1 0,0 0 0,-1 0 0,1 0 0,-1 0 0,0 1 0,0 5 0,-1-9 0,0-1 0,0 0 0,0 0 0,0 1 0,0-1 0,0 0 0,0 1 0,0-1 0,0 0 0,0 1 0,0-1 0,0 0 0,0 1 0,0-1 0,0 0 0,-1 1 0,1-1 0,0 0 0,0 0 0,0 1 0,-1-1 0,1 0 0,0 0 0,-1 0 0,1 0 0,0 0 0,0 0 0,-1 0 0,1 0 0,0 0 0,0 0 0,-1 0 0,1 0 0,0 0 0,0 0 0,-1 0 0,1-1 0,0 1 0,0 0 0,-1 0 0,1 0 0,0 0 0,0-1 0,0 1 0,-1 0 0,1 0 0,0 0 0,0-1 0,0 1 0,0-1 0,-3-3 0,1-1 0,-1 0 0,1 1 0,1-1 0,-1 0 0,1-1 0,0 1 0,-1-9 0,1 11 0,-3-25 0,1-1 0,1 1 0,2-1 0,4-33 0,-2 43 0,0 1 0,2 0 0,0 1 0,2-1 0,0 1 0,0-1 0,16-27 0,-18 39 0,0 0 0,0 0 0,0 1 0,1-1 0,0 1 0,0 0 0,0 0 0,1 1 0,0 0 0,-1 0 0,2 0 0,-1 0 0,7-2 0,-5 3 0,0 1 0,0-1 0,1 2 0,-1-1 0,1 1 0,-1 1 0,1-1 0,-1 1 0,1 1 0,14 2 0,-4 0-9,1 2 0,-1 1 0,0 0 0,0 1 0,28 15 0,-23-8-108,1 1-1,-2 1 0,31 28 1,-18-10 37,-2 2 1,-1 1-1,-2 2 0,33 52 1,-29-34-224,-3 2 0,-2 1 0,41 117 0,-58-132-5754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0:41.4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24575,'0'0'0,"2"2"0,5 6 0,10 17 0,12 31 0,16 42 0,17 48 0,11 41-3204,7 31 3204,-3 18-2170,-9 0 2170,-15-12 0,-16-24 0,-17-35-1264,-10-40 1264,-9-42-1553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0:41.8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0 211 24575,'12'0'0,"18"1"0,1 2 0,52 10 0,58 24 0,-94-24 0,209 67 0,-255-79 0,1-1 0,-1 1 0,0-1 0,1 1 0,-1-1 0,0 0 0,1 0 0,-1 0 0,0 0 0,1 0 0,-1 0 0,0 0 0,1 0 0,-1-1 0,0 1 0,1 0 0,-1-1 0,0 1 0,1-1 0,1 0 0,-1-2 0,1 1 0,-1 0 0,1-1 0,-1 0 0,0 1 0,3-6 0,1 0 0,-5 6 0,1 0 0,0 0 0,-1 0 0,1 1 0,0-1 0,0 1 0,0-1 0,1 1 0,-1 0 0,0-1 0,0 1 0,1 0 0,-1 1 0,1-1 0,4-1 0,2 1 0,1 0 0,18 1 0,-25 0 0,40 3 0,0 2 0,49 11 0,85 29 0,-152-39 0,-14-2 0,17 3 0,-27-7 0,1 1 0,0-1 0,0 0 0,-1 0 0,1 0 0,0 0 0,-1 0 0,1-1 0,0 1 0,0 0 0,-1-1 0,3 0 0,-3 0 0,0 1 0,-1-1 0,1 1 0,0-1 0,-1 1 0,1-1 0,-1 1 0,1-1 0,-1 0 0,0 1 0,1-1 0,-1 0 0,0 1 0,1-1 0,-1 0 0,0 1 0,0-1 0,1 0 0,-1-1 0,0-17 0,-2 1 0,-1 1 0,-1-1 0,-12-32 0,-26-49 0,27 65 0,-2 1 0,-30-45 0,43 74 0,2 6 0,4 11 0,34 108 0,-19-67 0,107 302-1365,-101-298-5461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0:42.2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24575,'0'0'0,"0"1"0,5 9 0,9 20 0,19 34 0,19 35 0,14 32 0,8 26-1825,0 7 1825,-5-2 0,-8-6 0,-11-17 0,-14-31-6366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0:42.5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442 0 24575,'0'5'0,"11"74"0,3 30 0,-13-91 0,0 1 0,-2-1 0,-5 35 0,5-46 0,-1 1 0,-1-1 0,0 0 0,0 0 0,0 0 0,-1 0 0,0 0 0,0-1 0,-1 0 0,1 0 0,-2 0 0,1 0 0,0-1 0,-1 0 0,0 0 0,0 0 0,-9 4 0,-3 1 0,0 0 0,-1-2 0,0 0 0,-1-1 0,-26 6 0,-116 16-1365,88-20-5461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0:42.9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24575,'3'4'0,"75"88"0,-44-55 0,272 287 0,-299-316 0,2 2 0,1-1 0,14 10 0,-24-18 0,1 0 0,0-1 0,-1 1 0,1-1 0,0 1 0,0-1 0,0 0 0,-1 1 0,1-1 0,0 0 0,0 1 0,0-1 0,0 0 0,0 0 0,0 0 0,0 0 0,-1 0 0,1 0 0,0 0 0,0 0 0,0 0 0,0 0 0,0 0 0,0-1 0,0 1 0,1-1 0,-1 0 0,0 0 0,1-1 0,-1 1 0,0-1 0,0 1 0,0-1 0,0 0 0,0 1 0,0-1 0,0 0 0,0 0 0,0-2 0,22-86 0,-3 10 0,-5 38-682,27-56-1,-13 41-6143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0:43.6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24575,'0'0'0,"1"23"0,1 0 0,1 1 0,6 22 0,-4-23 0,65 277-523,16-3-22,-4-11 607,-42-121-62,-34-135 0,-2 1 0,-1-1 0,-2 45 0,-1-73 0,-3 30 0,2-30 0,1 0 0,0 0 0,-1 0 0,0 0 0,1-1 0,-1 1 0,0 0 0,0 0 0,0-1 0,0 1 0,0-1 0,-3 4 0,4-5 1,-1 1 1,0-1 0,0 1-1,1-1 1,-1 0-1,0 1 1,0-1-1,0 0 1,0 1-1,0-1 1,0 0-1,1 0 1,-1 0-1,0 0 1,0 0 0,0 0-1,0 0 1,0 0-1,-2-1 1,-15-6-1231,-2-6-4758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0:44.0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40 384 24575,'-6'-15'0,"0"0"0,1-1 0,1 1 0,-5-27 0,8 37 0,-2-13 0,1-1 0,0 1 0,1 0 0,1-1 0,3-25 0,-2 35 0,1-1 0,1 1 0,-1 0 0,1 0 0,6-11 0,-7 15 0,1 0 0,1 0 0,-1 0 0,1 0 0,0 1 0,0-1 0,0 1 0,0 0 0,6-4 0,-5 5 0,-1 0 0,1 0 0,0 1 0,0 0 0,0 0 0,0 0 0,0 0 0,0 1 0,11-1 0,-8 1 0,1 1 0,0 0 0,-1 1 0,1 0 0,13 3 0,0 2 0,-1 1 0,0 1 0,-1 1 0,20 12 0,7 6-109,-1 3 0,-1 1 0,49 46 0,-37-23-109,83 99 0,-68-59 218,-55-70 0,-2 0 0,13 28 0,-26-46 128,1 1 335,-3-7-458,0 0 0,0 0 0,0 0 0,0 0 0,0 0-1,1 1 1,-1-1 0,0 0 0,0 0 0,0 0 0,0 0 0,0 0 0,0 0 0,0 0 0,0 0 0,1 0 0,-1 0 0,0 0 0,0 0 0,0 0 0,0 0-1,0 0 1,0 0 0,0 0 0,1 0 0,-1 0 0,0 0 0,0 0 0,0 0 0,0 0 0,0-1 0,0 1 0,0 0 0,0 0 0,0 0 0,1 0 0,-1 0-1,0 0 1,0 0 0,0 0 0,0 0 0,0 0 0,0 0 0,0-1 0,0 1 0,0 0 0,0 0 0,0 0 0,0 0 0,0 0 0,0 0 0,0 0 0,0-1-1,0 1 1,0 0 0,0 0 0,19-39-5,-5 9 0,27-44 0,-35 66 0,-1 1 0,1-1 0,0 1 0,1 0 0,-1 1 0,1 0 0,1 0 0,-1 0 0,1 1 0,10-6 0,-13 9 0,1 0 0,0 0 0,0 1 0,0 0 0,0 0 0,0 0 0,0 0 0,0 1 0,0 0 0,0 0 0,0 1 0,0 0 0,0 0 0,0 0 0,0 1 0,0 0 0,-1 0 0,8 4 0,4 2 0,-1 2 0,0 0 0,0 0 0,24 23 0,-5 0 28,-1 1 0,-2 2 0,30 43 0,74 125-1263,-128-191 993,27 43-6584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48:55.2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84 1 24575,'0'0'0,"0"0"0,0 0 0,-2 4 0,-2 8 0,-7 13 0,-8 10 0,-6 6 0,3-5-8191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0:44.4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27 619 24575,'1'0'0,"-1"-1"0,0 0 0,0 0 0,0 0 0,1 1 0,-1-1 0,0 0 0,1 0 0,-1 1 0,1-1 0,-1 0 0,1 1 0,0-2 0,-1 2 0,3-3 0,13-19 0,0 0 0,-1-1 0,-1 0 0,13-31 0,-17 27 0,-2 0 0,-1-1 0,-1-1 0,-1 1 0,-2-1 0,-1 1 0,-2-48 0,-1 62 0,0 1 0,-1 0 0,0 0 0,-1 0 0,-1 0 0,-7-18 0,9 25 0,-1 1 0,0 0 0,0 0 0,0 1 0,0-1 0,-1 0 0,0 1 0,0 0 0,0 0 0,0 0 0,0 1 0,-1-1 0,0 1 0,0 0 0,0 0 0,0 1 0,-8-3 0,11 4 0,0 0 0,0 0 0,0 1 0,0 0 0,-1-1 0,1 1 0,0 0 0,0 0 0,-1 0 0,1 0 0,0 0 0,0 1 0,0-1 0,-1 1 0,1 0 0,-4 1 0,5-1 0,-1 0 0,0 0 0,1 1 0,0-1 0,-1 0 0,1 1 0,0-1 0,0 1 0,0-1 0,0 1 0,0 0 0,0 0 0,0-1 0,0 1 0,1 0 0,-1 0 0,1 0 0,-1 0 0,1-1 0,-1 5 0,1 0 0,0 0 0,0 0 0,1 0 0,-1 0 0,1 0 0,1 0 0,2 9 0,0-3 0,1 0 0,12 22 0,-1-8-26,1-1-1,2-1 1,0-1-1,27 27 1,-4-11-507,64 45 0,-28-31-149,107 54-1,-70-49-4945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0:45.0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24575,'0'0'0,"4"0"0,4 2 0,0 1 0,-1 0 0,1 1 0,-1 0 0,0 0 0,0 0 0,11 10 0,-4-3 0,-2 1 0,20 24 0,-6-3 0,-2 2 0,-1 0 0,32 71 0,-31-50 0,-3 2 0,16 63 0,-30-90 0,-7-31 0,0 0 0,-1 0 0,1 0 0,0-1 0,0 1 0,0 0 0,0 0 0,0 0 0,0 0 0,0 0 0,0 0 0,0 0 0,0 0 0,0 0 0,0 0 0,0 0 0,0 0 0,0 0 0,0 0 0,0 0 0,0 0 0,-1 1 0,1-1 0,0 0 0,0 0 0,0 0 0,0 0 0,0 0 0,0 0 0,0 0 0,0 0 0,0 0 0,0 0 0,-4-10 0,-4-24 0,2 0 0,-4-51 0,7-70 0,8 59 0,-3 78 0,1 0 0,1 0 0,6-20 0,-8 34 0,0-1 0,-1 1 0,2 0 0,-1-1 0,0 1 0,1 0 0,0 0 0,0 1 0,6-7 0,-7 8 0,1 0 0,-1 0 0,1 0 0,-1 1 0,1-1 0,0 1 0,0 0 0,0 0 0,0 0 0,0 0 0,0 0 0,0 1 0,0-1 0,0 1 0,6 0 0,-2 1 0,-1 0 0,1 1 0,0-1 0,0 1 0,-1 1 0,1-1 0,-1 1 0,0 0 0,1 1 0,-2-1 0,1 1 0,0 0 0,-1 1 0,9 8 0,1 3 0,0 1 0,-1 0 0,15 27 0,-9-11 0,-1 1 0,-3 1 0,0 0 0,-3 1 0,15 60 0,-21-134 0,6-34 0,25-74 0,-37 143 0,0-3 0,1 0 0,0 0 0,1 1 0,0-1 0,6-10 0,-8 15 0,0 0 0,-1 0 0,1 0 0,0 0 0,0 0 0,0 0 0,1 1 0,-1-1 0,0 0 0,0 1 0,0-1 0,0 0 0,1 1 0,-1 0 0,0-1 0,1 1 0,-1 0 0,0-1 0,1 1 0,-1 0 0,0 0 0,1 0 0,-1 0 0,0 1 0,1-1 0,-1 0 0,0 0 0,0 1 0,1-1 0,-1 1 0,0-1 0,0 1 0,1 0 0,0 0 0,14 10 0,-1 0 0,-1 1 0,0 0 0,21 25 0,-34-36 0,66 77-682,93 140-1,-123-163-6143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0:45.4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1 292 24575,'0'-1'0,"0"0"0,1 0 0,-1 0 0,1 0 0,-1 1 0,1-1 0,-1 0 0,1 0 0,-1 0 0,1 1 0,1-2 0,2-2 0,17-22 0,55-76 0,-67 89 0,-1-1 0,-1 0 0,-1 0 0,1-1 0,-2 1 0,4-16 0,-9 27 0,3-15 0,-3 18 0,1-1 0,-1 1 0,0-1 0,0 0 0,0 1 0,0-1 0,0 1 0,-1-1 0,1 0 0,0 1 0,0-1 0,0 1 0,0-1 0,-1 1 0,1-1 0,0 0 0,-1 1 0,1-1 0,0 1 0,-1-1 0,1 1 0,0 0 0,-2-1 0,2 0 0,0 1 0,0 0 0,-1 0 0,1 0 0,0 0 0,0 0 0,-1 0 0,1 0 0,0 0 0,0 0 0,-1 0 0,1 0 0,0 0 0,0 0 0,-1 0 0,1 0 0,0 1 0,0-1 0,-1 0 0,1 0 0,0 0 0,0 0 0,-1 0 0,1 0 0,0 1 0,0-1 0,0 0 0,0 0 0,-1 0 0,1 1 0,0-1 0,0 0 0,0 0 0,0 0 0,0 1 0,-1-1 0,-3 13 0,1-2 0,1 1 0,1-1 0,0 1 0,1 0 0,0-1 0,0 1 0,4 18 0,0-12 0,0 0 0,1 0 0,1-1 0,9 22 0,-5-21 20,0 0 0,1 0 0,1-1 0,0-1 0,26 27 0,-18-24-391,1-1-1,1 0 1,41 24 0,-15-15-6455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0:45.9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1 790 24575,'0'0'0,"0"4"0,3 5 0,0-1 0,1 1 0,0-1 0,0 0 0,0 0 0,1 0 0,8 8 0,-10-11 0,15 20 0,2-1 0,30 29 0,-34-38 0,0-2 0,0 0 0,1-1 0,28 15 0,-39-24 0,1 0 0,-1-1 0,0 1 0,1-1 0,0 0 0,-1-1 0,1 0 0,0 0 0,13 0 0,-14-2 0,-1 1 0,0-1 0,1 0 0,-1-1 0,0 1 0,0-1 0,0 0 0,0 0 0,0-1 0,-1 1 0,1-1 0,-1 0 0,6-5 0,-3 2 0,-1 0 0,0-1 0,-1 1 0,0-1 0,0-1 0,8-13 0,-6 5 0,0 0 0,8-28 0,-8 14-49,0-1 1,-2 0-1,-2 0 0,0-55 0,-5 47-76,-1 0-1,-2 0 0,-15-54 0,5 44 93,-1 0-1,-3 1 0,-2 1 1,-2 1-1,-2 2 1,-38-54-1,51 80 34,-2 0 0,0 1 0,-28-26 0,30 35 0,11 8 0,1 0 0,0-1 0,-1 1 0,1 0 0,0 0 0,-1 0 0,1 0 0,0 0 0,-1 0 0,1 0 0,0 0 0,-1 0 0,1 0 0,0 0 0,-1 0 0,1 0 0,0 0 0,-1 0 0,1 1 0,0-1 0,-1 0 0,0 0 0,1 2 0,-1-1 0,1 0 0,-1 0 0,1 1 0,0-1 0,-1 0 0,1 1 0,0-1 0,0 0 0,0 1 0,0-1 0,0 0 0,0 1 0,0-1 0,0 0 0,1 1 0,-1-1 0,1 2 0,4 17 0,11 26 0,119 283-378,-51-128 145,131 345 233,-208-529 0,-6-17 1,0-5 19,0-8 224,-3-30 702,2-77-499,1 105-456,0 1-1,1 0 1,1-1 0,0 1 0,1 0-1,7-15 1,-10 26 9,1 0 0,0-1 0,-1 1 0,1 0 0,0 0 0,1 0 0,-1 1 0,0-1 0,1 0 0,0 1 0,-1 0 0,1-1 0,0 1 0,0 0 0,0 0 0,1 1 0,3-3 0,-3 3 0,0 1 0,0-1 0,0 0 0,0 1 0,-1 0 0,1 0 0,0 0 0,0 1 0,0-1 0,0 1 0,0 0 0,-1 0 0,1 0 0,0 0 0,-1 1 0,5 2 0,9 5-273,-1 2 0,0 0 0,-1 1 0,19 19 0,9 13-6553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0:46.2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24575,'0'0'0,"2"3"0,1 3 0,3 0 0,0 0-8191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0:46.6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24575,'0'2'0,"0"-1"0,0 1 0,1 0 0,-1 0 0,1-1 0,-1 1 0,1 0 0,1 2 0,3 10 0,36 126 0,-4-15-348,83 303-1552,-37 12 522,-77-376 1276,-2 0 1,-6 68 0,-1-88-204,-3 0 1,-1-1 0,-23 77-1,3-48-2738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0:47.1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0 230 24575,'11'0'0,"15"0"0,50 7 0,-62-4 0,0 0 0,0 1 0,-1 0 0,0 1 0,17 9 0,-5 1 0,46 33 0,18 27 0,-35-29 0,-8-8 0,0-2 0,3-3 0,55 29 0,-99-59 0,1 0 0,0 0 0,-1 0 0,1-1 0,1 0 0,-1 0 0,0-1 0,0 0 0,8 1 0,-13-2 0,-1 0 0,1 0 0,0 0 0,-1 0 0,1 0 0,0 0 0,-1-1 0,1 1 0,-1 0 0,1 0 0,0 0 0,-1-1 0,1 1 0,-1 0 0,1-1 0,-1 1 0,1-1 0,-1 1 0,1-1 0,-1 1 0,1-1 0,-1 1 0,1-1 0,-1 1 0,0-1 0,1 1 0,-1-1 0,0 0 0,1 0 0,-1-1 0,0 1 0,0-1 0,0 0 0,0 0 0,0 0 0,0 1 0,0-1 0,-1 0 0,1 0 0,-1-1 0,-3-7 0,1 1 0,-2 0 0,1 0 0,-1 0 0,0 0 0,-7-7 0,-42-47 0,53 62 0,-24-24 0,-2 0 0,-48-35 0,-67-31 0,139 89 0,-12-8 0,14 10 0,1 0 0,0 0 0,0 0 0,0 0 0,0-1 0,-1 1 0,1 0 0,0 0 0,0 0 0,0-1 0,0 1 0,0 0 0,0 0 0,-1 0 0,1-1 0,0 1 0,0 0 0,0 0 0,0-1 0,0 1 0,0 0 0,0 0 0,0 0 0,0-1 0,0 1 0,0 0 0,0 0 0,0-1 0,0 1 0,0 0 0,0 0 0,1-1 0,-1 1 0,0 0 0,0 0 0,0 0 0,0-1 0,0 1 0,0 0 0,1 0 0,-1 0 0,0 0 0,0-1 0,0 1 0,0 0 0,1 0 0,-1 0 0,0 0 0,0 0 0,0 0 0,1 0 0,-1-1 0,0 1 0,0 0 0,1 0 0,-1 0 0,0 0 0,0 0 0,1 0 0,-1 0 0,0 0 0,9-2 0,0 1 0,0 0 0,0 0 0,13 1 0,-9-1 0,32 1 0,1 1 0,-1 2 0,0 3 0,81 19 0,-104-18 0,-1 1 0,0 0 0,0 2 0,34 21 0,-41-22 0,-1 1 0,-1 0 0,1 1 0,-2 0 0,0 1 0,0 0 0,13 21 0,-17-22 0,-1-1 0,6 15 0,-11-22 0,1 1 0,-1 0 0,0 0 0,0 0 0,0 0 0,0 0 0,-1 0 0,0 0 0,0 0 0,0 4 0,0-8 0,0 0 0,0 0 0,0 0 0,0 0 0,-1-1 0,1 1 0,0 0 0,0 0 0,0 0 0,0 0 0,0 0 0,0 0 0,-1-1 0,1 1 0,0 0 0,0 0 0,0 0 0,0 0 0,-1 0 0,1 0 0,0 0 0,0 0 0,0 0 0,0 0 0,-1 0 0,1 0 0,0 0 0,0 0 0,0 0 0,-1 0 0,1 0 0,0 0 0,0 0 0,0 0 0,0 0 0,-1 0 0,1 0 0,0 0 0,0 0 0,0 1 0,0-1 0,-1 0 0,1 0 0,0 0 0,0 0 0,0 0 0,0 0 0,0 1 0,0-1 0,0 0 0,-1 0 0,1 0 0,0 0 0,0 1 0,0-1 0,0 0 0,0 0 0,0 0 0,0 0 0,0 1 0,0-1 0,0 0 0,0 0 0,-8-15 0,4 1 0,1 1 0,0-1 0,1 0 0,1 0 0,0-26 0,2 17 0,1 0 0,11-44 0,-7 43 28,2 1 1,1 0-1,21-39 0,-10 27-767,37-48 0,-6 20-6087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0:47.5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302 3 24575,'-2'-1'0,"0"1"0,1-1 0,-1 1 0,0 0 0,0 0 0,0 0 0,0 0 0,-3 1 0,-5 0 0,-28-2 0,-47 2 0,71-1 0,0 2 0,0 0 0,-25 7 0,36-8 0,-1 1 0,0-1 0,0 1 0,1 0 0,-1 0 0,1 0 0,0 1 0,-1-1 0,1 1 0,0 0 0,1 0 0,-1 0 0,0 0 0,1 0 0,-4 6 0,4-4 0,-1 0 0,2 0 0,-1 0 0,0 0 0,1 0 0,0 0 0,0 0 0,1 1 0,-1-1 0,1 0 0,1 7 0,-1-6 0,1 1 0,0-1 0,1 0 0,-1 0 0,1 0 0,1-1 0,-1 1 0,1 0 0,5 8 0,-5-10 0,-1-1 0,1 1 0,0 0 0,1-1 0,-1 0 0,1 0 0,-1 0 0,1 0 0,0-1 0,0 1 0,0-1 0,1 0 0,4 2 0,0-2 0,-1 0 0,1 0 0,0-1 0,0 0 0,0 0 0,0-1 0,15-2 0,62-14 0,-69 12 0,-12 3 0,-1 0 0,1 0 0,0 1 0,0-1 0,0 1 0,8 1 0,-11-1 0,1 1 0,-1 0 0,1-1 0,-1 1 0,0 0 0,1 1 0,-1-1 0,0 0 0,0 0 0,0 1 0,0 0 0,0-1 0,0 1 0,3 3 0,2 5 0,-1-1 0,0 1 0,-1 0 0,0 0 0,-1 1 0,0-1 0,5 19 0,22 120 12,-12 5-158,-17-137 97,30 318-1216,-27-272 431,4 38-5075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0:47.9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24575,'0'12'0,"1"14"0,0-1 0,3 1 0,0-1 0,1 0 0,1 0 0,16 37 0,-8-27 0,2-2 0,2 0 0,40 56 0,-15-35 0,-38-49 0,0 0 0,0-1 0,0 0 0,0 0 0,1 0 0,0 0 0,11 5 0,-14-8 0,0 0 0,0-1 0,0 1 0,0 0 0,0-1 0,0 0 0,0 1 0,0-1 0,0-1 0,0 1 0,0 0 0,0-1 0,0 1 0,-1-1 0,1 0 0,0 0 0,0 0 0,0 0 0,-1-1 0,1 1 0,0-1 0,3-2 0,3-4 0,1-1 0,-1 0 0,-1 0 0,9-12 0,1-1 0,-17 21 0,0 0 0,0 0 0,0 0 0,0 0 0,0 0 0,0 0 0,1 0 0,-1 0 0,0 0 0,1 1 0,-1-1 0,1 1 0,-1-1 0,0 1 0,1-1 0,-1 1 0,1 0 0,-1 0 0,1 0 0,0 0 0,-1 0 0,1 0 0,-1 0 0,3 1 0,2 0 0,-1 2 0,1-1 0,-1 1 0,1-1 0,5 5 0,-9-6 0,169 113 96,-79-51-1557,-51-36-5365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0:48.2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0 286 24575,'2'0'0,"0"1"0,0-1 0,-1 0 0,1 0 0,0 0 0,0 0 0,0 0 0,2-1 0,4 1 0,12-1 0,1-1 0,-1-1 0,0-1 0,0 0 0,0-2 0,0 0 0,-1-1 0,18-10 0,-28 12 0,0 0 0,-1-1 0,0 1 0,0-2 0,-1 1 0,0-1 0,0 0 0,7-9 0,-10 10 0,0 0 0,-1 0 0,1-1 0,-1 1 0,-1-1 0,1 1 0,-1-1 0,0 0 0,-1 0 0,1 0 0,-1 0 0,0-10 0,-1 12 0,-1-1 0,1 1 0,-1-1 0,0 1 0,0-1 0,-1 1 0,0 0 0,-2-6 0,3 9 0,0 1 0,0-1 0,0 1 0,0-1 0,0 1 0,0-1 0,0 1 0,0 0 0,-1-1 0,1 1 0,0 0 0,-3-1 0,2 1 0,1 1 0,0-1 0,0 1 0,-1 0 0,1-1 0,0 1 0,0 0 0,-1 0 0,1 0 0,0 0 0,-1 0 0,1 0 0,0 1 0,0-1 0,-1 0 0,1 1 0,0-1 0,0 1 0,-2 0 0,1 0 0,1 0 0,0 0 0,-1-1 0,1 1 0,0 0 0,0 0 0,0 1 0,0-1 0,0 0 0,0 0 0,0 0 0,0 1 0,0-1 0,1 0 0,-2 3 0,1-1 0,0 1 0,0-1 0,1 1 0,-1 0 0,1-1 0,-1 5 0,2 6 0,0 0 0,1 1 0,0-1 0,1 0 0,1-1 0,0 1 0,1-1 0,0 0 0,12 20 0,-3-8 0,1-1 0,2-1 0,35 40 0,24 9-1365,-4-14-5461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48:55.6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364 0 24575,'0'0'0,"-2"4"0,-2 14 0,-5 28 0,-8 27 0,-17 33 0,-29 32 0,-51 54-2897,-6-7-2397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0:59.9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68 1 24575,'0'0'0,"0"0"0,0 0 0,0 3 0,-12 70 0,-40 679-2578,49-120 122,13-435 1796,42 233-1,-34-334-1175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1:00.3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12 24575,'12'-2'0,"-1"-1"0,17 0 2,0 1-1,-1 1 0,1 1 1,0 2-1,0 1 1,-1 1-1,39 11 0,-21-2-219,0 3 0,0 1 0,61 34-1,-76-33 199,0 0-1,-1 2 1,0 1-1,-2 1 1,-1 2-1,-1 0 0,43 56 1,-52-58-3,-1 0-1,-1 1 1,-2 1-1,0 0 1,-1 1 0,-2 0-1,-1 1 1,0 0 0,-2 0-1,-1 1 1,1 26-1,-5-26 20,-1-1-1,-2 0 0,0 0 0,-2 0 0,-1 0 0,-1-1 0,-1 1 0,-1-1 0,-1-1 0,-2 0 0,-22 39 0,14-32 6,-1-1-1,-2-1 1,-1-1 0,-1 0-1,-2-2 1,0-1-1,-56 40 1,59-50 49,-32 17 0,44-27-257,1 0 1,-1-1 0,0 0-1,0-1 1,-19 3 0,17-5-5486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1:01.0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30 24575,'6'11'0,"29"71"0,28 98 0,12 90 0,-75-268 0,9 35 0,-9-34 0,0-4 0,-7-21 0,-4-22 0,1-1 0,-6-74 0,14 87 0,2 0 0,0 0 0,3 0 0,9-51 0,-8 65 0,1 0 0,1 1 0,12-27 0,-16 39 0,1-1 0,0 1 0,0 0 0,1 0 0,-1 0 0,1 0 0,1 1 0,-1-1 0,0 1 0,1 0 0,0 1 0,0-1 0,0 1 0,7-4 0,-9 6 0,1 0 0,-1 0 0,0 0 0,1 1 0,-1-1 0,0 1 0,1 0 0,-1 0 0,1 0 0,-1 0 0,1 0 0,4 2 0,-2 0 0,0 0 0,-1 0 0,1 0 0,-1 1 0,1 0 0,7 5 0,-1 2 0,0 0 0,-1 1 0,0 0 0,16 21 0,-15-15 0,0 1 0,0 0 0,-2 0 0,0 1 0,-1 1 0,-1-1 0,-1 1 0,6 29 0,-12-36 0,-1-13 0,3-10 0,3-7 0,1-1 0,1 1 0,1 0 0,0 1 0,1 0 0,0 1 0,2 0 0,0 0 0,0 1 0,2 1 0,15-14 0,-23 23 0,-1 1 0,0-1 0,1 1 0,0-1 0,0 2 0,0-1 0,0 1 0,0 0 0,7-2 0,-9 4 0,-1-1 0,0 1 0,0 0 0,0 0 0,0 0 0,0 0 0,1 1 0,-1-1 0,0 1 0,0 0 0,0-1 0,0 1 0,0 1 0,0-1 0,-1 0 0,1 1 0,0 0 0,-1-1 0,1 1 0,-1 0 0,3 3 0,2 2 0,-1 0 0,-1 1 0,1 0 0,-1 0 0,-1 0 0,6 12 0,16 56 0,-25-73 0,47 204 71,-28-105-1507,-12-67-5390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1:01.4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24575,'0'0'0,"1"5"0,5 11 0,3 19 0,3 19 0,0 13 0,0 10 0,1 14 0,0 10 0,-2-7 0,-3-19-8191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1:01.8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0 24575,'0'0'0,"0"3"0,0 11 0,-2 17 0,0 10 0,0-3-8191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1:02.1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311 124 24575,'5'2'0,"0"0"0,0-1 0,0 1 0,0-1 0,1 0 0,5 0 0,6 1 0,275 16-175,10-17-1912,326-29-1220,3-28 3015,7 0-1714,-504 47 1560,22 4 1870,-124 6-613,-21 2 435,-12-1-4605</inkml:trace>
  <inkml:trace contextRef="#ctx0" brushRef="#br0" timeOffset="1">1 293 24575,'0'0'0,"0"0"0,2 0 0,11 3 0,25 3 0,43 2 0,62 0 0,55 1 0,54-5-3436,47-3 3436,21-4-3951,9-7 3951,3-5 0,-11-9 0,12-18 0,-51-1-804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4:43.4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24575,'14'8'0,"13"1"0,47 9 0,32 2 0,38 1-337,768 50-3620,4-66 3220,-708-8 477,-30-2-783,-33-1 712,94-13 769,-211 14-2402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4:43.7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24575,'18'1'0,"1"0"0,-1 2 0,0 0 0,17 5 0,69 26 0,-94-30 0,36 13 0,-1 2 0,0 2 0,53 34 0,-78-43 0,-2 2 0,0 0 0,0 1 0,-2 0 0,0 2 0,0 0 0,-2 1 0,0 0 0,15 27 0,-23-34 0,-1 0 0,0 0 0,0 1 0,-2 0 0,1 0 0,-1 0 0,-1 0 0,0 0 0,-1 1 0,0-1 0,-1 1 0,0-1 0,-1 0 0,0 1 0,-1-1 0,-6 20 0,-1-5-21,-2 0 0,0-1 0,-2 0 0,-1 0 0,0-2 0,-2 0 0,-1 0-1,-21 21 1,-6 2-221,-2-2 0,-77 58 0,36-40-970,16-15-4851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4:44.3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24575,'2'9'0,"50"122"0,-20-56 0,103 279-315,-24 10 0,-94-298-945,-5-18-5041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4:44.6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68 24575,'3'-6'0,"0"3"0,0 0 0,0 1 0,0-1 0,0 1 0,1 0 0,-1 0 0,7-3 0,28-8 0,-35 12 0,22-6 0,0 1 0,1 1 0,48-2 0,-60 6 0,0 1 0,0 1 0,0 0 0,0 1 0,0 1 0,0 0 0,0 1 0,22 10 0,-32-13 0,0 1 0,0 0 0,-1 1 0,1-1 0,-1 1 0,1-1 0,-1 1 0,0 0 0,0 0 0,0 0 0,-1 1 0,5 6 0,-5-7 0,-1 1 0,0-1 0,1 1 0,-1 0 0,-1 0 0,1-1 0,0 1 0,-1 0 0,0 0 0,0 0 0,0 0 0,-1 0 0,1-1 0,-2 8 0,-2 1 0,0 1 0,0 0 0,-2-1 0,1 0 0,-15 22 0,-44 51 0,-95 90-1365,122-137-5461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48:56.2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24575,'3'12'0,"1"-1"0,1-1 0,1 1 0,13 18 0,-19-29 0,35 48-100,2-2 0,53 53-1,101 76-199,230 155 300,-292-234 0,9 3-1265,-114-84-5060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4:45.2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246 1 24575,'-19'1'0,"0"2"0,0 0 0,0 1 0,-23 8 0,28-8 0,6-2 0,-6 1 0,1 2 0,-23 9 0,33-13 0,0 1 0,0 0 0,1-1 0,-1 1 0,0 0 0,1 0 0,-1 1 0,1-1 0,0 0 0,0 1 0,0-1 0,0 1 0,0 0 0,0 0 0,1 0 0,-1 0 0,-1 4 0,3-6 0,0 1 0,0-1 0,-1 1 0,1-1 0,0 1 0,0-1 0,1 1 0,-1 0 0,0-1 0,0 1 0,1-1 0,-1 1 0,1-1 0,-1 0 0,2 3 0,0-1 0,0 0 0,0 0 0,0-1 0,0 1 0,0-1 0,1 0 0,2 3 0,1-1 0,0 0 0,0-1 0,0 1 0,0-1 0,0 0 0,12 2 0,-4-2 0,26 2 0,-27-4 0,0 1 0,0 0 0,14 5 0,1 3 24,-1 1 0,0 2 0,-1 0 0,39 28 0,-19-7-767,58 55 1,-76-63-6084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4:45.6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24575,'0'0'0,"1"2"0,5 3 0,5 4 0,6 9 0,6 15 0,6 19 0,4 12 0,3 7 0,1 2 0,3-4 0,0-12 0,-8-15-8191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24:45.9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 24575,'0'0'0,"2"0"0,14-1 0,16-1 0,3 0-8191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35:52.6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13331 6810 24575,'-2'0'0,"1"0"0,-1-1 0,0 1 0,0 0 0,0 0 0,0 0 0,0 0 0,-3 1 0,-1 0 0,-10 0 0,1 2 0,0 0 0,0 0 0,0 2 0,0-1 0,-26 14 0,15-4 0,1 1 0,-40 29 0,35-19 0,2 1 0,0 2 0,-25 32 0,-66 99 0,87-114 0,-220 278-743,170-231 730,-127 111 0,-214 140 13,-63-11-1369,116-116 1369,284-172 0,-3-5 0,-133 40 0,102-49 0,-245 30 0,-128-28 0,-507-22 0,39-42-2546,341 7 1235,139 16 1311,-300-13 0,592 9 0,-251-50 0,11-41 0,6-19 0,-287-126-930,17-46 0,390 154 930,-315-201 0,478 251 0,5-7 0,-179-165 0,204 156 0,5-5 0,-166-229 0,29-46 0,27-15 0,43 13-393,125 258 196,-30-143 1,45 122 196,-14-190 0,30-157 0,20 379 19,35-206 1,-22 241-2,3 1 0,5 1 1,39-92-1,-16 70-4,88-143 0,-85 170-16,3 1 0,79-84 0,-14 39 2,5 6 0,275-198 0,-275 233 0,236-115-1,155-24 5,546-134 225,-332 132-841,-608 182 612,338-111 0,3 14 0,324-62 0,-522 134 0,232-52 0,3 22 0,296 12-332,-555 77 167,320 32-1,248 99 166,-11 55 0,-745-167 0,397 104 28,-319-76-4,174 79-1,-198-68-20,-2 4 1,-3 5 0,180 143 0,-113-56 207,170 193 0,110 203 211,-377-447-422,89 159 0,-126-189 0,-2 1 0,-3 1 0,32 119 0,-37-78 107,-4 1 0,7 164 0,-23 228 213,-68 622-320,41-921 0,-9-2 0,-91 310 0,56-310-452,-167 346-1,110-315-372,-161 229-1,-203 182-496,-53-46 1408,88-117 510,256-257 2384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3:36.4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24575,'0'4'0,"0"1"0,1-1 0,0 1 0,0-1 0,0 0 0,3 6 0,1 4 0,74 280-40,-14 6-375,-55-250 330,5 23-25,49 291-1055,-61-327-5211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3:36.7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24575,'8'-1'0,"-3"2"0,22 0 3,0 1-1,0 1 1,-1 2-1,33 9 1,-9 2-89,59 26 0,-60-19-43,83 52 0,-98-52 65,-2 1-1,-1 1 1,33 34-1,-45-38 32,0 1 0,-2 0 0,0 1 0,-2 1 0,15 30-1,-20-32 23,-1 0 0,-1 0-1,0 1 1,-2 0 0,-1 0-1,4 44 1,-8-39 11,-1 0 0,-1 1 0,-2-1 0,0 0 0,-2-1 0,-9 29 0,3-21 0,-2 1 0,-1-2 0,-38 65 0,21-51 0,-73 87 0,-51 25 0,85-99-1206,52-48-4826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3:38.0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66 24575,'0'3'0,"0"0"0,0 0 0,1 0 0,-1-1 0,1 1 0,0 0 0,2 4 0,1 4 0,163 415 0,-120-314 0,-20-50 0,21 55 0,-46-108 0,-2-9 0,0 0 0,0 0 0,0 0 0,0 0 0,0 0 0,0 0 0,0 0 0,0 0 0,0 0 0,0 0 0,0 0 0,0 0 0,0 0 0,0 0 0,0 0 0,0 0 0,0 0 0,0 0 0,0 0 0,0 0 0,0 0 0,0 0 0,0 0 0,0 0 0,0 0 0,0 0 0,0 0 0,0 0 0,0 0 0,0 0 0,0 0 0,0 0 0,0 0 0,0 0 0,0 0 0,0 0 0,0 0 0,0 0 0,0 1 0,0-1 0,0 0 0,0 0 0,0 0 0,0 0 0,-7-14 0,-8-27 0,2-1 0,2 0 0,-8-59 0,16 75 0,1 0 0,1 0 0,1 1 0,2-1 0,0 0 0,2 1 0,7-27 0,-8 39 0,2 0 0,-1 0 0,2 1 0,-1 0 0,11-15 0,-14 23 0,1 0 0,0 0 0,0 1 0,0-1 0,0 1 0,1 0 0,-1 0 0,1 0 0,0 0 0,0 0 0,0 1 0,0 0 0,0 0 0,1 0 0,-1 0 0,0 1 0,1 0 0,8-2 0,-6 3 0,0 0 0,1 0 0,-1 1 0,0 0 0,0 0 0,11 4 0,1 1 0,23 11 0,-6 2 0,66 43 0,29 35 0,17 12 0,-117-89 0,1-1 0,66 28 0,-82-41 0,1 0 0,24 4 0,-34-9 0,0 0 0,0 0 0,-1-1 0,1 0 0,0 0 0,0 0 0,0-1 0,-1 0 0,8-2 0,-13 3 0,0-1 0,0 1 0,0 0 0,0-1 0,0 1 0,0 0 0,0-1 0,-1 1 0,1-1 0,0 0 0,0 1 0,0-1 0,-1 0 0,1 1 0,0-1 0,0 0 0,-1 0 0,1 1 0,-1-1 0,1 0 0,-1 0 0,1 0 0,-1 0 0,0 0 0,1 0 0,-1 0 0,0 0 0,0 0 0,0 0 0,1 0 0,-1 0 0,-1-1 0,1-2 0,-1 1 0,0-1 0,0 1 0,0-1 0,-1 1 0,1 0 0,-1 0 0,-3-5 0,-10-14 0,-1 0 0,-1 1 0,-39-36 0,-72-46 0,48 49 0,-3 3 0,-1 4 0,-117-47 0,191 88 0,10 6 0,0 0 0,0 0 0,0 0 0,0-1 0,-1 1 0,1 0 0,0 0 0,0 0 0,0 0 0,0-1 0,0 1 0,0 0 0,0 0 0,0 0 0,0 0 0,0 0 0,0-1 0,0 1 0,1 0 0,-1 0 0,0 0 0,0 0 0,0 0 0,0-1 0,0 1 0,0 0 0,0 0 0,0 0 0,0 0 0,0 0 0,1 0 0,-1 0 0,0-1 0,0 1 0,0 0 0,0 0 0,3-1 0,0-1 0,1 1 0,-1 0 0,6-1 0,-7 1 0,218-44 8,2 18-105,-195 24-20,128-11-205,-111 12 317,65 5 0,-102-2 5,0 0 0,1 0 0,-1 0 0,0 1 0,8 3 0,-12-3 0,0-1 0,-1 0 0,0 1 0,1-1 0,-1 1 0,0 0 0,0 0 0,0 0 0,0 0 0,0 0 0,0 0 0,0 0 0,-1 1 0,1-1 0,-1 1 0,2 3 0,1 5 53,0 0 0,-1 1 1,-1 0-1,2 12 0,1 51 250,-4-54-334,1 18 31,12 130 0,-10-149 0,0-1 0,1 0 0,1 0 0,1 0 0,0 0 0,16 26 0,-12-27 0,1 0 0,1-1 0,1-1 0,0 0 0,1-1 0,0-1 0,1 0 0,1-1 0,22 14 0,-25-19 0,1 0 0,0-1 0,0 0 0,1-2 0,-1 1 0,1-2 0,0 0 0,1-1 0,-1-1 0,0 0 0,1-2 0,23 0 0,-22-2 0,0-1 0,0-1 0,0 0 0,34-14 0,-41 13 0,0 0 0,0-1 0,0 0 0,-1 0 0,0-1 0,0-1 0,-1 0 0,13-13 0,-19 17 0,1-1 0,-1 0 0,0-1 0,0 1 0,0 0 0,-1-1 0,0 0 0,0 1 0,0-1 0,-1 0 0,0 0 0,0 0 0,0 0 0,-1 0 0,0 0 0,0 0 0,-2-11 0,-1 0 0,-1 0 0,0 0 0,-2 1 0,0 0 0,-8-16 0,-13-20 0,-59-82 0,40 65 0,41 62 0,2 3 0,0-1 0,0 0 0,-3-5 0,6 9 0,-1 0 0,1 0 0,0 0 0,-1 0 0,1 0 0,0 0 0,0 0 0,0 0 0,0 0 0,0 0 0,0 0 0,0 0 0,0 0 0,0 0 0,0 0 0,0 0 0,0 0 0,1 1 0,-1-1 0,0 0 0,1 0 0,-1 0 0,1 0 0,0-1 0,3-1 0,0 0 0,0 1 0,0-1 0,0 1 0,0 0 0,1 0 0,-1 0 0,1 0 0,-1 1 0,7-2 0,-3 1 0,58-15 0,0 3 0,90-7 0,136 6 0,-283 15 0,17-1 0,51 5 0,-72-3 0,-1 0 0,1 0 0,-1 0 0,0 1 0,0-1 0,1 1 0,-1 0 0,0 0 0,-1 1 0,1-1 0,0 1 0,-1 0 0,1-1 0,-1 2 0,0-1 0,0 0 0,0 1 0,4 6 0,-1 2 0,0 0 0,-1 0 0,0 1 0,-1-1 0,3 18 0,23 138 17,-11 6-298,-4-30-584,7 17 792,53 195 0,-44-248-333,4-2-1,82 169 1,-80-203-5291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3:38.3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873 1 24575,'1'0'0,"0"0"0,-1 0 0,1 0 0,0 0 0,-1 0 0,1 0 0,0 0 0,-1 0 0,1 1 0,0-1 0,-1 0 0,1 1 0,0-1 0,-1 0 0,1 1 0,0-1 0,0 1 0,1 1 0,13 9 0,0 1 0,-1 0 0,0 1 0,-1 0 0,-1 1 0,0 1 0,-1 0 0,9 16 0,-10-14 0,-1 0 0,-1 1 0,0 0 0,-1 0 0,-1 1 0,-1 0 0,4 27 0,-7-33 0,-1 0 0,-1 0 0,0 1 0,0-1 0,-2 0 0,0 0 0,0 1 0,-1-1 0,0-1 0,-1 1 0,-12 24 0,8-23-54,0 0 0,-2 0 0,1-1-1,-2 0 1,-23 22 0,14-17-157,-1-1 0,-1-1 0,-26 14 1,9-9-10,0-1 1,-49 15-1,31-16-630,-93 18 1,-93-4-283,4-17-2401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3:38.8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24575,'11'44'0,"20"47"0,24 40 0,-47-115 0,102 227-1607,42 96 631,-21 7 924,-71-133-335,-47-153-180,7 94 1,-17-96-3470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3:39.3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 24575,'5'-5'0,"-2"4"0,1 0 0,-1 1 0,1-1 0,-1 1 0,1 0 0,0 1 0,-1-1 0,1 0 0,-1 1 0,1 0 0,3 1 0,8 2 0,1 1 0,-1 0 0,-1 1 0,1 1 0,-1 0 0,0 1 0,-1 0 0,0 2 0,15 11 0,-13-7 0,-1 0 0,-1 1 0,0 1 0,-1 0 0,0 0 0,17 36 0,-19-33 0,-2 1 0,0 1 0,-1 0 0,-1 0 0,-1 0 0,-1 0 0,-1 1 0,-1 0 0,-1 0 0,0 0 0,-2 0 0,-1-1 0,0 1 0,-9 33 0,1-24 0,-1-2 0,-2 1 0,-1-2 0,-1 0 0,-19 27 0,-102 121 0,59-89 0,76-86 0,0 0 0,0 0 0,1 0 0,-1-1 0,0 1 0,1 0 0,-1 0 0,0 0 0,1 0 0,-1 0 0,1 1 0,0-1 0,-1 0 0,1 0 0,0 0 0,0 0 0,-1 0 0,1 1 0,0-1 0,0 0 0,0 0 0,0 0 0,1 2 0,0-1 0,0 0 0,0-1 0,1 1 0,-1-1 0,0 1 0,1-1 0,-1 1 0,1-1 0,0 0 0,-1 0 0,1 0 0,0 0 0,2 1 0,95 46 0,9 3 0,29 29-682,150 115-1,-229-152-6143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46:33.9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24575,'0'6'0,"16"262"-33,-10-204-94,26 271-742,14 180 934,-36-244 41,-12-188-761,-15 102 0,8-131-5368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48:56.5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729 0 24575,'-1'1'0,"1"0"0,-1-1 0,1 1 0,-1 0 0,1-1 0,0 1 0,-1 0 0,1 0 0,0 0 0,-1-1 0,1 3 0,-2 3 0,-72 163 0,46-111 0,-40 82-596,-133 204-1,127-236 597,-36 55 0,12 5 0,82-136-389,2 1 1,-12 39-1,14-28-5443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3:39.6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24575,'0'0'0,"0"4"0,0 12 0,1 16 0,5 16 0,3 18 0,4 19 0,5 14 0,2-1 0,-1-9 0,-2-14 0,-2-17 0,-4-20-8191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3:39.9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47 24575,'0'0'0,"0"0"0,0 0 0,4-2 0,11-2 0,13-1 0,11-3 0,11 2 0,9-2 0,-1 1 0,-9 0-8191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3:40.3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1 105 24575,'0'0'0,"1"-1"0,13-3 0,23-5 0,45-8 0,79-18 0,13-3-8191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3:40.8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258 0 24575,'-20'19'0,"1"1"0,1 1 0,1 1 0,-22 35 0,17-17-90,1 0 0,2 2 0,1 1 1,3 0-1,2 1 0,1 1 0,3 0 0,-5 47 0,13-65 90,0 0 0,2-1 0,1 1 0,1-1 0,1 0 0,1 0 0,2 0 0,14 37 0,-14-45 0,1 0 0,1-1 0,1 1 0,0-2 0,2 0 0,-1 0 0,2-1 0,0 0 0,1-1 0,0-1 0,1 0 0,20 12 0,-22-17 28,1-1 0,0 0 0,0-1 0,1 0 0,0-1 0,0-1 0,0 0 0,1-2 0,-1 1-1,31-1 1,-17-2-335,0-3-1,1 0 1,-1-2-1,50-14 0,0-7-5843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3:41.3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0 170 24575,'1'5'0,"1"0"0,1 0 0,-1 0 0,1 0 0,1 0 0,-1 0 0,1-1 0,-1 1 0,1-1 0,8 6 0,-7-5 0,28 26 0,2-2 0,41 27 0,84 42 0,-153-94 0,-2-1 0,1 0 0,0 0 0,0 0 0,10 2 0,-16-4 0,0-1 0,1 0 0,-1 0 0,0 0 0,0 0 0,1 0 0,-1 0 0,0 0 0,0 0 0,1 0 0,-1 0 0,0 0 0,0 0 0,1 0 0,-1 0 0,0 0 0,0 0 0,1 0 0,-1 0 0,0 0 0,0 0 0,0 0 0,1 0 0,-1 0 0,0-1 0,0 1 0,1 0 0,-1 0 0,0 0 0,0 0 0,0 0 0,0-1 0,1 1 0,-1 0 0,0 0 0,0 0 0,0-1 0,0 1 0,0 0 0,0 0 0,1-1 0,-1 1 0,0 0 0,0-1 0,-3-12 0,-11-20 0,-1 1 0,-28-46 0,23 43 0,0 0 0,-34-66 0,53 98 0,-1-1 0,1 0 0,0 1 0,0-1 0,0 0 0,0 0 0,1 0 0,-1-7 0,1 10 0,1-1 0,-1 0 0,0 0 0,1 1 0,-1-1 0,1 0 0,0 1 0,-1-1 0,1 1 0,0-1 0,0 1 0,0-1 0,0 1 0,0 0 0,0-1 0,1 1 0,-1 0 0,0 0 0,1 0 0,-1 0 0,3-1 0,1-1 0,0 1 0,0 0 0,0 0 0,0 0 0,0 1 0,1 0 0,-1 0 0,1 0 0,-1 1 0,1 0 0,-1 0 0,1 0 0,-1 1 0,0-1 0,7 3 0,0 0 0,0 1 0,0 0 0,0 0 0,0 2 0,17 10 0,-4 0 0,0 2 0,-1 1 0,-1 0 0,31 36 0,-28-26 0,-2 2 0,-1 1 0,21 37 0,-32-46 0,20 47 0,-28-59 0,-1 1 0,1 0 0,-2 1 0,0-1 0,0 0 0,-1 15 0,-3-14 0,2-13 0,0 0 0,0 0 0,0 0 0,0 0 0,0 0 0,0 0 0,0 0 0,0 0 0,0 0 0,0 0 0,0 0 0,0 0 0,0 0 0,0 0 0,-1 0 0,1 0 0,0 0 0,0 0 0,0 0 0,0 0 0,0 0 0,0 0 0,0 0 0,0 0 0,0 0 0,0 0 0,0 0 0,0 0 0,0 0 0,0 0 0,0 0 0,0 0 0,0 0 0,0 0 0,0 0 0,0 0 0,0 0 0,0 0 0,0 0 0,0 0 0,0 0 0,0 0 0,0 0 0,0 0 0,0 0 0,0 0 0,0 0 0,0 0 0,0 0 0,0 1 0,0-1 0,0 0 0,0 0 0,0 0 0,0 0 0,0 0 0,0 0 0,0 0 0,0 0 0,0 0 0,-1-9 0,2-19 0,1 0 0,6-34 0,19-58 0,-16 72 0,3 1 0,2 1 0,42-85 0,-57 128 0,4-5 0,0-1 0,0 1 0,8-9 0,-11 15 0,-1 0 0,1 1 0,-1-1 0,1 1 0,0-1 0,0 1 0,-1 0 0,1 0 0,0 0 0,0 0 0,0 0 0,0 0 0,0 1 0,1-1 0,-1 1 0,0-1 0,0 1 0,0 0 0,0-1 0,3 2 0,-1-1 0,0 1 0,0 0 0,0 0 0,0 1 0,0-1 0,0 1 0,-1 0 0,1 0 0,5 4 0,4 4 0,13 14 0,-26-24 0,33 34-16,39 49 0,23 46 164,23 28-1629,-92-126-5345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3:41.9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0 600 24575,'0'0'0,"1"1"0,13 4 0,-1 0 0,1 1 0,-1 1 0,0 0 0,-1 1 0,18 14 0,-8-3 0,0 1 0,23 29 0,-18-17 0,-2 2 0,-1 1 0,-1 0 0,-3 2 0,18 42 0,-24-45 0,-2 1 0,-1 0 0,-1 1 0,-2 1 0,-2-1 0,2 39 0,-8-55 0,0 1 0,0 0 0,-2 0 0,-5 20 0,6-33 0,-1-1 0,0 1 0,-1 0 0,0-1 0,0 0 0,0 1 0,-1-1 0,0 0 0,-1-1 0,1 1 0,-1-1 0,-1 0 0,-6 6 0,9-9 0,1-1 0,-1 0 0,0 0 0,0-1 0,0 1 0,-1 0 0,1-1 0,0 0 0,-1 0 0,1 0 0,0 0 0,-1-1 0,1 1 0,-1-1 0,1 0 0,-1 0 0,1 0 0,-1 0 0,1 0 0,-1-1 0,1 0 0,-1 0 0,1 0 0,-6-2 0,3-1 0,0 1 0,0-1 0,0 0 0,0 0 0,1 0 0,0-1 0,0 0 0,0 0 0,0-1 0,1 1 0,0-1 0,-4-6 0,1-2 1,0 0 1,1-1-1,-9-29 0,7 13-91,-3-37 1,5 7-166,3 0 0,3 0 0,2 0-1,16-89 1,2 42-487,55-169-1,-8 91 739,-47 140-129,49-82 0,-60 113 120,2 0 0,-1 1-1,2 0 1,23-22-1,-29 32 15,-1-1 0,2 0 0,-1 1 0,0 0 0,1 1 0,0 0 0,-1 0 0,2 0 0,-1 1 0,0-1 0,0 2 0,1-1 0,12 0 0,-11 2 32,0 1 0,0-1 0,-1 2 0,1-1 0,-1 1 0,1 1 0,-1-1 0,0 2 0,0-1 0,0 1 1,0 0-1,-1 0 0,10 8 0,0 1 59,-2 1 1,0 1 0,0 0-1,19 27 1,-6-3-4,-2 0-1,38 80 1,21 97 118,-49-96-207,-5 1 0,-5 2 0,12 154 0,-28-129 163,-10-119-109,-1 1 0,-10 53 0,9-73-213,0-1 1,0 1-1,-1-1 1,-1 0-1,1 0 1,-9 13-1,-1-6-5388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3:42.2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1 272 24575,'0'0'0,"0"0"0,0-1 0,3-3 0,10-2 0,14-3 0,21-5 0,31-6 0,27-8 0,24-8 0,26-9-1644,45-11 1644,-12 3-6547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3:42.6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818 276 24575,'-2'-8'0,"-1"-1"0,-1 1 0,0 0 0,-1 0 0,0 0 0,-9-11 0,1 4 0,-25-23 0,20 24 0,-1 0 0,-1 0 0,0 2 0,0 1 0,-32-14 0,12 11 0,1 0 0,-50-8 0,66 17 0,0 1 0,0 1 0,-1 1 0,1 1 0,0 2 0,-1 0 0,-29 5 0,43-3 0,-1-1 0,0 1 0,1 0 0,0 1 0,0 0 0,0 1 0,1 0 0,-1 1 0,1 0 0,0 0 0,1 1 0,-1 0 0,1 1 0,1-1 0,0 1 0,0 1 0,-10 15 0,13-18 0,1 1 0,0-1 0,0 1 0,0 0 0,1 0 0,0 0 0,-1 11 0,2-13 0,1 0 0,0 0 0,0 0 0,0 0 0,1 0 0,-1 0 0,1 0 0,1-1 0,-1 1 0,1 0 0,3 8 0,1-4 0,0 1 0,0-2 0,1 1 0,0-1 0,0 1 0,1-2 0,0 1 0,0-1 0,13 7 0,-1-1 0,1-1 0,0-1 0,28 10 0,-27-13 0,0-1 0,1-1 0,0-1 0,35 3 0,-20-5 0,76-7 0,-88 3-1365,-13 1-5461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3:43.0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0 742 24575,'0'4'0,"0"290"0,1-296 0,-1 0 0,1 0 0,-1 0 0,1 0 0,0 0 0,0 0 0,0 1 0,1-3 0,2-2 0,-1 0 0,1 0 0,0 0 0,0 0 0,0 1 0,1-1 0,0 1 0,0 0 0,0 1 0,1-1 0,-1 1 0,1 0 0,0 0 0,0 1 0,1 0 0,-1 0 0,1 0 0,7-1 0,4-1 0,0 2 0,0 0 0,0 1 0,0 0 0,29 3 0,93 14 0,-72-6 0,-57-8 0,20 3 0,60-1 0,-83-3 0,1 0 0,-1-1 0,0-1 0,0 1 0,0-1 0,0-1 0,0 1 0,0-1 0,0-1 0,-1 1 0,0-1 0,10-7 0,-14 8 0,1 0 0,-1 0 0,0-1 0,0 1 0,0-1 0,-1 0 0,1 1 0,-1-1 0,0 0 0,3-9 0,-2 6 0,-1-1 0,-1 0 0,0 0 0,0 0 0,0-14 0,-2-4-13,-1 0 0,-2 0-1,0 1 1,-10-32 0,-40-100-643,-6 8 584,-107-190 0,189 368 216,62 90-316,-6 4-1,-5 3 1,87 209-1,-84-124-957,-55-140-4519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3:43.4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93 24575,'0'0'0,"0"0"0,0 0 0,3-2 0,15-2 0,25-5 0,41-7 0,74-14 0,9-2-8191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48:56.9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0,0 4 0,0 11 0,2 17 0,4 23 0,5 27 0,7 26 0,5 17 0,7 12-1166,4 11 1166,2 6 0,-2-7 0,-2-17 0,-3-25 0,-5-28 0,-6-27-7025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2:23.8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2:24.2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293 28 24575,'-6'0'0,"0"1"0,-1 0 0,1 0 0,0 1 0,0 0 0,0 0 0,-6 3 0,-8 3 0,-43 11 0,28-8 0,0 1 0,-35 17 0,69-29 0,0 1 0,0-1 0,0 0 0,0 1 0,1-1 0,-1 1 0,0-1 0,0 1 0,1-1 0,-1 1 0,0 0 0,1-1 0,-1 1 0,0 0 0,1-1 0,-1 1 0,1 0 0,-1 0 0,0 1 0,1-2 0,0 1 0,1-1 0,-1 0 0,0 0 0,0 1 0,0-1 0,0 0 0,0 1 0,1-1 0,-1 0 0,0 0 0,0 1 0,1-1 0,-1 0 0,0 0 0,0 0 0,1 1 0,-1-1 0,0 0 0,0 0 0,1 0 0,14 5 0,17 1 0,63 3 0,-83-9 0,121 5-317,39-5-950,363-20 161,2-17-220,-61 4 779,-192 20-119,21-2-167,-291 14 692,68-7 819,-71 6-629,0 0 0,0-1-1,0 0 1,-1-1 0,12-6 0,-2-2-3008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2:24.5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24575,'52'1'5,"0"3"-1,0 2 0,73 18 1,-61-7-332,0 3-1,73 34 1,-90-32 292,-1 2 0,-1 2 0,-1 1 0,-1 3 0,61 54 1,-82-62 39,0 1 1,-2 1-1,-1 1 1,21 33 0,-28-37-8,-1 0 1,-1 1-1,0 1 0,-2-1 1,-1 1-1,5 28 0,-8-28 2,-2 0 0,0 1 0,-2-1 0,0 0 0,-2 0 0,0 0 0,-2 0 0,0 0 0,-2 0 0,-10 28 0,4-21 0,-1-1 0,-2-1 0,0 0 0,-2-1 0,-1-1 0,-1-1 0,-24 25 0,10-16-185,-2-2-1,-1-1 1,-1-2 0,-1-2-1,-53 28 1,41-28-184,-2-3 1,-1-2-1,-107 29 1,32-24-4080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2:25.0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894 1 24575,'-4'0'0,"0"1"0,0-1 0,1 1 0,-1 0 0,0 0 0,1 1 0,-1-1 0,1 1 0,-1 0 0,1 0 0,-4 2 0,-27 19 0,1 2 0,-31 29 0,22-19 0,-196 177-552,192-166 368,1 3 0,-71 101 0,98-121 154,1 0 1,2 0-1,1 2 0,-18 57 0,25-65 12,2 2-1,0-1 1,1 1-1,2-1 0,1 1 1,0 0-1,4 27 1,0-34-17,1 0 0,0-1 0,1 0 0,1 0 0,0 0 0,1 0 0,1-1 0,1 0 0,0-1 0,1 0 0,1-1 0,19 22 0,-5-12-105,0-1-1,1-1 1,1-1-1,1-1 0,53 27 1,-31-22-50,1-3 0,2-2 0,0-2 0,0-2 0,2-3 0,102 11-1,-89-19 35,1-3-1,-1-2 0,1-4 0,-1-3 0,84-19 0,-106 15 143,0-2 1,-1-2-1,0-2 0,-2-1 0,0-3 0,80-52 0,-96 53-4,0-1 0,-2-2 0,0 0 0,26-34 0,-34 35 3,-1 0-1,-1-2 1,0 0 0,-2 0 0,16-44 0,-22 49 9,-1 0 0,-1-1 0,-1 0 0,-1 0 0,0 0 0,-2 0 0,0 0 0,-1 0 0,-5-30 0,1 28 6,-1 0 1,-1 0-1,-1 1 1,0 0-1,-2 0 1,-1 1-1,0 0 1,-20-27 0,9 18-100,-1 1 0,-2 1 0,-43-39 0,27 32-429,-1 3 0,-71-41 0,43 34 421,-3 3-1,0 4 1,-106-31 0,72 34 124,-208-29-1,181 45-44,0 7-1,-189 15 1,60 16-398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2:28.2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62 0 24575,'-5'3'0,"1"1"0,2-1 0,-1 1 0,0 0 0,1 1 0,0-1 0,-3 8 0,-8 29 0,11-33 0,-5 18 0,2 0 0,1 0 0,1 1 0,1-1 0,4 52 0,5-10 0,18 75 0,33 112-517,5 24-416,44 420-1520,-53 6 2312,-52-639 9,11 133-163,-8-168-325,-1-15-2480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2:28.7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1 797 24575,'-1'-12'0,"2"0"0,0-1 0,0 1 0,1 0 0,1 0 0,0 0 0,8-22 0,3 3 0,34-54 0,27-25 0,-74 108 0,38-51-70,2 3-1,3 0 0,62-54 0,-78 79 36,2 2 0,0 1-1,1 1 1,2 2-1,0 1 1,1 2 0,42-14-1,-62 25 36,0 1 0,0 1 0,0 0 0,1 1 0,0 1 0,-1 0 0,20 2 0,-21 0 0,0 2 0,0-1 0,0 1 0,0 1 0,-1 1 0,1 0 0,-1 0 0,16 10 0,-5 0-115,-1 1 0,-1 0 0,0 2 0,-1 0 0,34 42 0,-18-12-230,50 83 0,-11 8-696,-16-17-4163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2:30.1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61 62 24575,'-11'17'0,"4"-6"0,1 2 0,1-1 0,0 1 0,0-1 0,-4 27 0,4-7 0,-1 43 0,5-46 0,1-1 0,1 0 0,2 1 0,0-1 0,2 0 0,2 0 0,0-1 0,2 0 0,0 0 0,2-1 0,23 40 0,-15-37 0,1 0 0,1-1 0,1-1 0,2-1 0,31 27 0,-53-52 0,2 3 0,0-1 0,0 0 0,9 5 0,-12-7 0,-1-1 0,1 0 0,0 1 0,0-1 0,0 0 0,0 1 0,0-1 0,0 0 0,-1 0 0,1 0 0,0 0 0,0 0 0,0 0 0,0 0 0,0 0 0,0 0 0,0 0 0,0 0 0,0-1 0,0 1 0,-1 0 0,1-1 0,0 1 0,0-1 0,0 1 0,-1-1 0,2 0 0,4-5 0,-3 3 0,1-1 0,-1 1 0,1 0 0,0 0 0,0 1 0,0-1 0,0 1 0,0 0 0,6-3 0,11-1 0,-1 1 0,0 1 0,29-3 0,67 1 0,-107 6 0,186 4 0,15-1 0,-194-4 0,0 0 0,0 0 0,1-2 0,18-5 0,-31 7 0,0-1 0,0 1 0,0-1 0,0 0 0,0 0 0,-1 0 0,1 0 0,-1-1 0,0 1 0,1-1 0,-1 0 0,0 0 0,0 0 0,-1 0 0,1-1 0,-1 1 0,0-1 0,0 0 0,0 1 0,0-1 0,2-6 0,-2 1 0,-1-1 0,1 1 0,-1-1 0,-1 1 0,0-1 0,0 1 0,-1-1 0,0 1 0,-4-15 0,-2-2 0,-2 1 0,-13-30 0,1 10 0,-2 2 0,-2 1 0,-2 1 0,-2 1 0,-1 1 0,-2 2 0,-1 1 0,-66-53 0,73 69-455,0 1 0,-44-23 0,27 21-6371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2:30.7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24575,'0'0'0,"9"0"0,23 3 0,47 4 0,84 8 0,13 1-8191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3:09.4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0 174 24575,'2'18'0,"0"1"0,1 0 0,0-1 0,9 25 0,-2-8 0,48 176 0,18-4 0,-73-200 0,21 41 0,-21-43 0,-1-1 0,1 0 0,0 0 0,1 0 0,-1 0 0,1 0 0,0-1 0,4 4 0,-6-6 0,1 0 0,0 0 0,0-1 0,-1 1 0,1-1 0,0 1 0,0-1 0,0 0 0,0 0 0,0 0 0,0 0 0,-1 0 0,5-2 0,16 1 0,205 24 0,-175-15 0,89 12 0,116 15 0,-254-35 0,18 4 0,1-2 0,0-1 0,31-3 0,-51 2 0,0 0 0,0-1 0,-1 1 0,1-1 0,0 0 0,0 1 0,-1-2 0,1 1 0,0 0 0,-1 0 0,1-1 0,-1 1 0,0-1 0,1 0 0,-1 0 0,0 0 0,0 0 0,0 0 0,0 0 0,2-4 0,-2 2 0,-1-1 0,1 1 0,-1 0 0,0 0 0,0-1 0,-1 1 0,1 0 0,-1-1 0,0 1 0,0-1 0,-1 1 0,1 0 0,-2-6 0,-4-15 0,-2 0 0,0 0 0,-2 0 0,-17-32 0,-29-48-325,-5 3-1,-3 3 1,-144-167-1,207 264 327,-88-92-1150,78 85-4592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3:10.2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318 86 24575,'12'-12'0,"-8"9"0,0 0 0,0-1 0,-1 0 0,0 1 0,0-1 0,0 0 0,3-5 0,-6 8 0,1 0 0,-1 0 0,0 1 0,0-1 0,0 0 0,1 0 0,-1 0 0,0 0 0,0 1 0,0-1 0,0 0 0,-1 0 0,1 0 0,0 0 0,0 1 0,0-1 0,-1 0 0,1 0 0,0 1 0,-1-1 0,1 0 0,-1 0 0,1 1 0,-1-1 0,1 0 0,-1 1 0,1-1 0,-1 1 0,1-1 0,-1 1 0,0-1 0,0 0 0,-2-1 0,0 1 0,0-1 0,0 1 0,0-1 0,0 1 0,-7-1 0,6 1 0,-1 0 0,0 0 0,0 1 0,0 0 0,0 0 0,0 0 0,0 0 0,0 1 0,0 0 0,0 0 0,0 1 0,1-1 0,-8 4 0,5-2 0,1 1 0,0 0 0,1 0 0,-1 0 0,1 1 0,-1-1 0,1 1 0,1 1 0,-6 6 0,5-6 0,1 1 0,0 0 0,0 0 0,0 0 0,1 0 0,0 1 0,0 0 0,1-1 0,0 1 0,1 0 0,-1 0 0,1 0 0,1 0 0,0 0 0,0 0 0,0 0 0,3 14 0,1-11 0,0 0 0,0 0 0,1-1 0,0 0 0,13 18 0,40 46 0,-32-44 0,-17-18 0,5 4 0,-2 0 0,16 26 0,-26-38 0,1 1 0,-1 0 0,0 0 0,0-1 0,-1 1 0,1 0 0,-1 1 0,0-1 0,0 0 0,-1 0 0,0 0 0,0 0 0,0 1 0,-2 8 0,0-6 0,0-1 0,-1 0 0,-1 0 0,1 0 0,-1-1 0,0 1 0,0-1 0,-1 0 0,0 0 0,0 0 0,0-1 0,-9 7 0,-1 0 0,-1-1 0,0 0 0,-31 15 0,11-11-682,-67 21-1,40-19-6143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48:57.3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24575,'0'0'0,"0"2"0,4 9 0,5 13 0,5 17 0,3 26 0,2 29 0,-1 21 0,-4 10-881,-4 6 881,-2-1 0,-4-3 0,-5-13 0,-1-26-7310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3:12.5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24575,'0'0'0,"2"0"0,3 4 0,9 3 0,19 4 0,23 4 0,20 0 0,12-2 0,5-5 0,3-5 0,-1-7 0,-7-5 0,-10-5 0,-13-1 0,-16 2-8191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3:12.9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24575,'0'0'0,"0"2"0,4 8 0,14 24 0,17 39 0,16 39 0,7 32 0,-1 18-2448,-8-5 2448,-11-30-5743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3:13.6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35 154 24575,'-30'0'0,"26"0"0,24 0 0,158-2 0,2-2-564,62-1-1691,631-20-1695,3-14 1567,-653 25 1796,-38-2-216,-38 1 857,37-11 1394,-134 18-599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3:13.9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346 1 24575,'9'2'0,"-3"1"0,99 45 0,148 98-656,-181-98 97,91 82-1,-131-102 563,-2 1 0,-2 2-1,28 37 1,-46-55-14,-1 0-1,-1 1 0,-1 0 1,0 0-1,0 1 0,-2-1 1,0 1-1,0 1 0,-1-1 1,-1 1-1,1 21 0,-4-23-46,0 0 0,-1-1 0,-1 1-1,0-1 1,-1 1 0,-1-1 0,0 0-1,-8 18 1,2-11 34,0 0 0,-2-1 1,0-1-1,-23 28 0,10-19-88,-1-1 0,-1-1 0,-36 26 0,9-14-421,-1-2 0,-2-3 0,-102 42-1,48-33 236,-130 31 0,-8-14-2169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3:15.0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122 1 24575,'0'0'0,"-6"2"0,1 2 0,0 1 0,0-1 0,0 1 0,0 1 0,1-1 0,0 1 0,0-1 0,-3 8 0,-1 3 0,-13 34 0,12-20 0,2 0 0,-7 49 0,3 62 0,9-102 0,2 0 0,2 1 0,12 64 0,-11-87 0,1-1 0,1 0 0,0-1 0,1 1 0,1-1 0,0 0 0,1-1 0,1 1 0,0-2 0,1 1 0,15 15 0,-21-25 0,0 0 0,0-1 0,1 1 0,0-1 0,-1 0 0,1 0 0,0-1 0,0 0 0,0 1 0,1-2 0,-1 1 0,0 0 0,8 0 0,-4-1 0,1-1 0,0 0 0,0 0 0,0-1 0,-1 0 0,17-5 0,57-19 0,8-2 0,-78 24 0,0 1 0,1 0 0,0 1 0,-1 0 0,15 2 0,55 10 0,-48-6 0,68 2 0,-102-7 0,16 0 0,0-1 0,28-5 0,-41 5 0,1 0 0,-2 0 0,1 0 0,0-1 0,0 1 0,0-1 0,0 0 0,-1 0 0,1 0 0,-1-1 0,0 1 0,0-1 0,0 0 0,0 1 0,0-2 0,0 1 0,2-4 0,-3 3 0,0 0 0,-1 0 0,1 0 0,-1-1 0,0 1 0,0-1 0,0 1 0,0-8 0,-1 1 0,0-1 0,-3-16 0,-3-3 0,-1 0 0,-1 0 0,-2 1 0,-2 0 0,-28-55 0,-95-131 0,121 196 0,3 3 40,0 0 0,-10-24 0,18 35-175,0 0 0,1-1 0,0 1 0,1-1 0,0 1 0,0-1 0,0 0 0,0 1 0,1-1 0,1-9 0,4-9-6691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3:15.6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84 279 24575,'0'0'0,"2"-12"0,19-42 0,5-12 0,-23 56 0,-1-1 0,1 1 0,-1 0 0,0-18 0,-2 25 0,0 0 0,0 0 0,0 0 0,-1 0 0,1 0 0,-1 0 0,0 0 0,0 0 0,0 0 0,0 0 0,0 0 0,-1 1 0,1-1 0,-1 1 0,1-1 0,-1 1 0,0-1 0,0 1 0,-1 0 0,1 0 0,-4-3 0,3 3 0,-1 0 0,0 0 0,0 0 0,0 1 0,0-1 0,0 1 0,-1 0 0,1 0 0,0 0 0,0 1 0,-1-1 0,1 1 0,0 0 0,-7 1 0,9-1 0,0 0 0,0 1 0,0-1 0,0 0 0,0 1 0,0-1 0,0 1 0,0 0 0,0-1 0,1 1 0,-1 0 0,0 0 0,1 0 0,-1 1 0,0-1 0,1 0 0,-1 0 0,1 1 0,0-1 0,-1 1 0,1-1 0,0 1 0,0 0 0,0 0 0,0-1 0,0 1 0,1 0 0,-1 0 0,0 0 0,1 0 0,-1 0 0,1 0 0,0 0 0,0 0 0,0 0 0,0 0 0,0 0 0,0 2 0,2 4 0,-1 1 0,1-1 0,1 0 0,0 0 0,0 0 0,0-1 0,1 1 0,5 7 0,2 2 14,1-1-1,1-1 0,1 0 0,0 0 1,1-2-1,0 0 0,1 0 1,19 10-1,5 1-508,2-2 0,58 23 0,-39-22-6331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3:16.1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24575,'45'64'0,"99"163"0,-116-171 0,-2 1 0,-2 1 0,-4 1 0,22 99 0,-40-145 0,-1-6 0,0-6 0,-1-2 0,-3-77 0,4 1 0,3 0 0,29-152 0,-10 139-1365,-13 61-5461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3:16.4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14 24575,'5'12'0,"16"39"0,-3 1 0,12 55 0,-12-39 0,1 7 0,-17-69 0,0-7 0,-1-10 0,0 3 0,5-35 60,19-64 0,22-37-1545,-21 74-5341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3:22.2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 1 24575,'0'0'0,"0"1"0,-1-1 0,1 0 0,-1 1 0,1-1 0,0 1 0,-1-1 0,1 0 0,0 1 0,0-1 0,-1 1 0,1-1 0,0 1 0,0 0 0,-1 0 0,1 0 0,-6 14 0,1-1 0,1 1 0,0 0 0,-2 19 0,-2 63 0,6-73 0,3 330-336,27 1-49,-24-318 380,96 823-1816,30-6 0,14 52 1378,-119-757 2245,-22-125-6984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3:23.7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1 244 24575,'0'-2'0,"0"-1"0,1 1 0,-1 0 0,1-1 0,-1 1 0,1 0 0,0 0 0,0 0 0,0 0 0,0 0 0,1 0 0,2-3 0,21-22 0,-17 19 0,-3 3 0,1 0 0,-1 1 0,1-1 0,1 1 0,-1 1 0,0-1 0,1 1 0,12-5 0,2 2 0,38-5 0,198-17-176,5 16-839,-157 9 863,423-22 125,-2-21 0,-501 42 493,1 2-1,49 2 1,-73 1-466,0-1 0,-1 1 0,1-1 0,0 1 0,0-1 0,-1 1 0,1 0 0,-1 0 0,1 0 0,0 0 0,-1 0 0,0 0 0,1 0 0,-1 0 0,0 1 0,1-1 0,-1 0 0,0 1 0,0-1 0,0 1 0,0 0 0,0 1 0,2 5 0,0 0 0,0 0 0,2 12 0,-5-20 0,18 100 0,5 102 0,-15-114 0,122 671-1473,-108-664 613,76 350 93,-13 3-1222,48 967 408,-132-1022 2650,-3-181 4532,1-212-5601,1 0 0,0 0 0,0 1 0,0-1 0,0 0 0,0 0 0,0 1 0,-1-1 0,1 0 0,0 0 0,0 0 0,0 1 0,0-1 0,-1 0 0,1 0 0,0 0 0,0 0 0,-1 1 0,1-1 0,0 0 0,0 0 0,-1 0 0,1 0 0,0 0 0,0 0 0,-1 0 0,1 0 0,0 0 0,-1 0 0,1 0 0,0 0 0,0 0 0,-1 0 0,1 0 0,0 0 0,-1 0 0,1 0 0,-16-3 0,12 2 0,-62-9-36,-1 3 1,0 3-1,0 3 0,0 3 0,-91 13 1,-231 48-652,-16 1 300,-15-30-763,324-35-4603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48:57.6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56 24575,'0'0'0,"0"4"0,0 7 0,2 11 0,3 13 0,1 12 0,3 7 0,0 5 0,-2 1 0,-1-4 0,1-7 0,2-11 0,-2-11-8191</inkml:trace>
  <inkml:trace contextRef="#ctx0" brushRef="#br0" timeOffset="1">638 0 24575,'0'0'0,"0"0"0,0 0 0,-1 2 0,-4 12 0,-3 19 0,-4 20 0,2 10 0,1-7-8191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3:29.1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24575,'4'72'0,"15"93"0,-5-66 0,-2-5 22,7 64-1409,-14-105-5439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3:29.5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0 220 24575,'5'-5'0,"3"0"0,1 1 0,1 0 0,-1 0 0,0 1 0,1 0 0,14-2 0,-8 2 0,245-46 0,-119 25 0,355-73-1365,-437 83-5461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3:30.5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24575,'12'10'0,"-6"-6"0,0-1 0,0 1 0,0 1 0,0-1 0,0 1 0,-1 0 0,0 0 0,0 1 0,-1-1 0,6 10 0,-2-1 0,-1 0 0,-1 1 0,8 27 0,8 50 0,-21-87 0,50 306 0,-16 1 0,-34-303 0,4 79 0,-5-87 0,-2-6 0,-2-10 0,-13-70 0,-6-90 0,11-85 0,11 230 0,2 0 0,1 0 0,9-46 0,-9 67 0,0 0 0,1-1 0,0 1 0,1 1 0,0-1 0,1 0 0,-1 1 0,1 0 0,1 0 0,0 1 0,0-1 0,0 1 0,1 0 0,0 1 0,8-6 0,-7 6 0,0 1 0,0 1 0,0-1 0,0 1 0,1 1 0,0 0 0,-1 0 0,1 0 0,1 1 0,-1 1 0,0 0 0,0 0 0,0 0 0,16 2 0,-22-1 0,-1 1 0,0-1 0,0 1 0,0-1 0,0 1 0,0 0 0,0-1 0,0 1 0,0 0 0,0 1 0,0-1 0,0 0 0,0 0 0,-1 1 0,1-1 0,1 3 0,-1-2 0,-1 0 0,0 0 0,0 0 0,-1 0 0,1 0 0,0 1 0,-1-1 0,1 0 0,-1 0 0,1 1 0,-1-1 0,0 0 0,0 1 0,0-1 0,-1 0 0,0 3 0,-1 9 0,-1 0 0,-1-1 0,-1 0 0,-10 23 0,-32 48 0,46-82 0,-80 123 0,67-107 0,-1 0 0,0 0 0,-1-1 0,-25 19 0,37-33 0,2-1 0,-1 0 0,1 0 0,-1 0 0,1-1 0,-1 1 0,0-1 0,-4 2 0,5-4 0,7 2 0,12 9 0,-1 0 0,26 23 0,27 30 0,-58-52 0,67 68-682,99 131-1,-164-192-6143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3:31.1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24575,'0'0'0,"5"0"0,17 0 0,1 1 0,-1 2 0,0 0 0,0 1 0,33 11 0,-42-10 0,-1-1 0,0 2 0,0 0 0,0 0 0,-1 1 0,0 1 0,0 0 0,0 0 0,-1 1 0,14 16 0,-21-22 0,-1 1 0,1-1 0,-1 1 0,1 0 0,-1 0 0,0 0 0,-1 0 0,1 1 0,-1-1 0,0 0 0,1 7 0,-1-5 0,-1 0 0,0 0 0,-1-1 0,1 1 0,-1 0 0,0-1 0,-1 1 0,-3 8 0,-9 20 0,10-26 0,0 0 0,0 0 0,1 0 0,1 0 0,-1 1 0,1-1 0,-1 10 0,3-17-4,0 1 1,0-1-1,0 0 0,1 1 0,-1-1 0,0 1 0,0-1 1,1 0-1,-1 1 0,1-1 0,-1 0 0,1 0 0,0 1 1,-1-1-1,1 0 0,0 0 0,0 0 0,0 0 0,0 0 1,1 1-1,0 0 22,0-1 0,0 0 0,1 0 1,-1 0-1,0 0 0,1 0 0,-1 0 0,0-1 1,1 1-1,3 0 0,4-1-315,1 0 0,-1 0 0,0-1 0,12-2 0,6-3-6529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3:31.4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72 0 24575,'0'0'0,"0"0"0,0 0 0,-1 3 0,-6 5 0,-6 4 0,-4 1 0,-1-2 0,3-2-8191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3:35.6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24575,'0'0'0,"2"5"0,3 9 0,3 12 0,3 16 0,5 21 0,4 23 0,3 15 0,3 15 0,2 8-795,-1-1 795,-2-6 0,-2-15 0,-4-24-7396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3:35.9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1 605 24575,'0'-3'0,"1"-1"0,-1 0 0,1 1 0,0-1 0,0 1 0,0-1 0,1 1 0,-1-1 0,4-4 0,-3 3 0,80-147 0,-36 67 0,-23 41 0,2 1 0,52-68 0,-65 98 0,0 0 0,1 0 0,1 1 0,20-14 0,-23 19 0,0 0 0,0 2 0,0-1 0,1 1 0,0 1 0,0 0 0,16-3 0,-18 6 8,0 0 0,0 1 0,0 0 0,1 0 0,-1 1 0,0 0 0,0 1 0,0 0-1,0 1 1,-1 0 0,1 0 0,-1 1 0,1 0 0,10 7 0,3 4-305,-1 0 0,-1 1 1,0 1-1,20 22 0,17 23-6529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4:10.9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24575,'3'0'0,"0"1"0,0-1 0,1 0 0,-1 1 0,3 1 0,9 2 0,333 46-358,6-27-1108,514-9-213,-389-12 1552,-471-2 92,176 5-559,-6 14 786,-165-17-127,1 1 0,16 5 0,-21-4-4384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4:11.3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191 0 24575,'2'1'0,"0"-1"0,0 0 0,0 1 0,0-1 0,0 1 0,-1-1 0,1 1 0,0 0 0,-1 0 0,1 0 0,2 1 0,2 2 0,37 23 0,-2 1 0,-1 2 0,60 60 0,-86-76 0,-2-1 0,0 2 0,0-1 0,14 27 0,-20-31 0,-1 1 0,-1 0 0,0-1 0,0 1 0,-1 0 0,-1 1 0,1-1 0,0 20 0,-3-16-2,0 0 1,-1 1-1,-1-1 0,-1 0 0,0 0 1,-8 24-1,4-19 8,-2-1 0,0 0 0,-1-1 0,-16 23 0,2-9-178,-1-2 1,-1-2-1,-2 0 1,-56 43-1,-120 66-1193,121-90-4621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4:20.6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548 105 24575,'-4'1'0,"0"-1"0,-1 1 0,1 0 0,0 1 0,0-1 0,0 1 0,0-1 0,0 1 0,-5 4 0,2-2 0,-23 13 0,1 2 0,1 1 0,1 2 0,-45 44 0,28-19 0,-62 89 0,79-97 0,-39 75 0,54-88 0,1 0 0,1 1 0,2 0 0,-7 37 0,10-34-10,2 1-1,1 0 1,2 0-1,1 0 1,1 1-1,2-2 1,1 1-1,2-1 1,0 1-1,2-2 1,2 1-1,0-1 1,2-1-1,1 0 1,26 37-1,-22-38-19,1-2 1,2 0-1,0-1 0,2-1 1,0-1-1,1-1 0,2-1 1,0-1-1,1-2 0,1 0 0,0-2 1,1-1-1,0-2 0,61 18 1,-57-23-64,0-2 0,0-1 0,1-1 0,0-2 0,-1-1 0,58-8 0,-38-2-70,0-1 1,-1-2-1,73-31 0,-76 23 163,0-2 0,-1-2 0,-2-2 0,-1-2 0,-1-3 0,-1-1 0,73-74 0,-85 73 0,-2-1 0,-1-1 0,-2-1 0,-1-2 0,-2 0 0,-2-2 0,-1 0 0,-3-1 0,21-75 0,-31 90-29,-2-1-1,-1 1 0,-1-1 1,-2 0-1,-1-1 0,-3-32 0,0 38 7,-1 1 0,-1 0 0,-1 0 0,-1 0 0,0 0 0,-2 1 0,0 1 0,-14-22 0,9 21-15,0 1 0,-2 0 0,0 1 0,-1 1 0,-26-22 0,18 20-88,-1 2 1,0 0 0,-52-25 0,36 25 20,-2 1 1,0 3 0,0 1 0,-1 2 0,-1 2 0,-46-3 0,34 9 104,-1 2 0,0 2 0,1 3 0,-115 24 0,81-5 0,1 3 0,-114 52 0,97-31-734,22-7-2935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48:58.2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1427 7 24575,'-11'-2'0,"-11"0"0,-1 0 0,1 2 0,-1 0 0,-35 5 0,-92 24 0,140-27 0,-82 19-333,-144 54-1,233-74 334,-64 28 0,60-25 0,0 0 0,0 0 0,0 1 0,1 0 0,0 0 0,-9 9 0,13-11 0,0-1 0,0 1 0,0 0 0,1 0 0,-1 0 0,1 0 0,0 0 0,0 0 0,0 0 0,0 0 0,0 1 0,1-1 0,-1 0 0,1 0 0,0 1 0,0-1 0,0 0 0,0 1 0,1-1 0,-1 0 0,1 0 0,0 1 0,0-1 0,2 5 0,3 4 0,0-1 0,1 0 0,0 1 0,16 18 0,16 13 0,71 62 0,1-1 0,-103-96-1,0 1-1,-1 0 0,7 11 1,-12-17 9,0 0 1,-1 1-1,1-1 0,-1 1 1,0-1-1,1 1 1,-2-1-1,1 1 0,0 0 1,-1-1-1,1 1 1,-1 0-1,-1 5 0,0-3 37,0-1-1,-1 1 1,0-1-1,0 0 1,0 0-1,-1 0 1,1 0-1,-1 0 1,-6 8-1,-7 5-7,0 0 0,-23 19 0,-68 52-334,-280 174-1244,99-72 1582,286-190-61,-57 43 86,50-36-355,0 0 0,1 0 0,-12 16-1,16-19-1031,1 0 0,0 0 0,-2 6 1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4:21.4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24575,'25'299'0,"-11"-180"0,18 203-827,14 131 757,19-6 84,-48-365-1232,-4-21-4872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4:21.8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24575,'1'3'0,"1"11"0,2 0 0,0-1 0,0 0 0,12 24 0,-14-33 0,34 72 0,3-2 0,78 110 0,-94-152 0,1-2 0,2-1 0,0-1 0,2-1 0,2-2 0,34 24 0,-45-36 0,2-1 0,0-1 0,0-1 0,36 12 0,-39-17 0,-1-1 0,1-1 0,0 0 0,0-1 0,0-1 0,30-1 0,-22-3 0,-1-1 0,1-1 0,-1-2 0,27-9 0,-12 0 0,63-34 0,-74 33 0,0 0 0,-1-3 0,37-32 0,-47 34 0,0 0 0,-1-1 0,-1-1 0,-1 0 0,15-28 0,-15 22 30,-2-2 0,-1 1 0,13-45 0,-20 57-195,-2-1 0,0 1 0,-1-1 0,0 0 0,-1 1 0,-1-1 0,0 0 0,-5-23 0,0 17-6661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4:22.5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24575,'3'94'19,"19"127"-1,37 87-688,-48-260 608,37 182-12,-39-172 79,3 115-1,-12-151-210,-1 0-1,-1 0 1,-1 0-1,-1-1 1,-10 35-1,3-29-5985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4:22.8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61 24575,'12'-7'0,"-4"2"0,6-2 0,-1 2 0,1 0 0,1 1 0,20-4 0,62-4 0,38 5 0,-115 7 0,-1 1 0,1 1 0,-1 1 0,37 10 0,-50-11 0,0 1 0,0-1 0,0 1 0,0 0 0,-1 1 0,1-1 0,-1 1 0,0 0 0,0 0 0,0 1 0,-1-1 0,1 1 0,4 8 0,-6-9 0,0 1 0,-1 0 0,0 0 0,0 0 0,0 0 0,-1 0 0,1 0 0,-1 0 0,0 0 0,-1 1 0,1-1 0,-1 0 0,0 1 0,-1-1 0,1 0 0,-3 10 0,0-4 0,0-1 0,-1 1 0,-1-1 0,1 0 0,-2 0 0,1-1 0,-1 0 0,-11 13 0,-1-1 0,-1-2 0,-29 24 0,13-15 0,-1-2 0,-56 30 0,-84 30 0,163-80 0,10-6 0,1 1 0,-1 0 0,1 0 0,-1 0 0,1 1 0,0-1 0,-1 1 0,1-1 0,0 1 0,-3 2 0,5-4-25,0 0 0,0 1-1,0-1 1,0 0 0,0 0 0,0 0-1,0 0 1,0 0 0,0 0-1,0 0 1,0 0 0,0 0 0,0 1-1,0-1 1,0 0 0,0 0-1,0 0 1,0 0 0,0 0 0,0 0-1,0 0 1,0 0 0,0 0-1,0 1 1,0-1 0,0 0 0,0 0-1,0 0 1,0 0 0,0 0-1,0 0 1,0 0 0,0 0 0,1 0-1,-1 0 1,0 0 0,0 0 0,0 1-1,0-1 1,0 0 0,0 0-1,0 0 1,0 0 0,0 0 0,0 0-1,1 0 1,-1 0 0,0 0-1,0 0 1,0 0 0,0 0 0,0 0-1,0 0 1,9 1-6801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4:23.2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440 1 24575,'-6'0'0,"0"1"0,-1-1 0,1 1 0,0 1 0,0-1 0,-1 1 0,1 1 0,1-1 0,-12 6 0,0 3 0,-29 23 0,-16 16 0,3 3 0,-78 89 0,129-133 0,1 0 0,1 0 0,-10 17 0,14-23 0,1 1 0,0-1 0,-1 0 0,1 1 0,1-1 0,-1 1 0,0-1 0,1 1 0,0-1 0,0 1 0,0-1 0,0 1 0,0 0 0,1-1 0,1 6 0,0-3 0,0-1 0,1 1 0,0-1 0,0 0 0,0 0 0,0 0 0,1 0 0,0-1 0,0 1 0,0-1 0,10 7 0,-3-3 0,0 0 0,1-2 0,-1 1 0,19 6 0,-6-5 28,-1 0-1,1-2 1,43 5-1,74-2-1502,-56-11-5351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4:23.6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84 514 24575,'0'0'0,"3"5"0,5 9 0,5 14 0,5 13 0,5 9 0,0 1 0,-3-5 0,-4-9 0,-6-11 0,-3-9-8191</inkml:trace>
  <inkml:trace contextRef="#ctx0" brushRef="#br0" timeOffset="1">0 0 24575,'0'0'0,"0"0"0,0 2 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4:26.6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 1 24575,'0'0'0,"-1"0"0,1 0 0,-1 0 0,1 0 0,0 0 0,-1 0 0,1 0 0,-1 0 0,1 0 0,0 0 0,-1 0 0,1 1 0,-1-1 0,1 0 0,0 0 0,-1 0 0,1 1 0,0-1 0,-1 0 0,1 0 0,0 1 0,-1-1 0,1 0 0,0 1 0,0-1 0,0 0 0,-1 1 0,1-1 0,0 1 0,-6 12 0,6-12 0,0 0 0,0 0 0,1 1 0,-1-1 0,0 0 0,1 0 0,-1 1 0,0-1 0,1 0 0,-1 0 0,1 0 0,0 0 0,-1 0 0,1 0 0,0 0 0,0 0 0,1 2 0,18 13 0,-8-9 0,1 0 0,0-1 0,-1 0 0,2-1 0,-1-1 0,1 0 0,26 4 0,-5-4 0,70 0 0,64-18-1365,-128 8-5461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4:26.9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24575,'0'0'0,"2"2"0,4 8 0,11 16 0,8 17 0,4 18 0,3 24 0,-2 18 0,-3 6 0,-8-1 0,-5-9 0,-5-8 0,-2-14 0,-2-19-8191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4:27.6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46 24575,'0'0'0,"0"0"0,0 0 0,5 0 0,11 1 0,17 1 0,16 0 0,12-2 0,10-2 0,13-3 0,9 0 0,1-3 0,-2-3 0,-12 0 0,-20 3-8191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4:27.9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24575,'0'0'0,"0"2"0,4 7 0,6 17 0,9 30 0,7 32 0,4 21 0,2 15-848,-2 9 848,-5-6 0,-8-23-7343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48:58.6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24575,'4'8'0,"3"7"0,0 1 0,-1 0 0,5 25 0,7 54 0,-13-69 0,21 163-455,3 297-1,-29-428-151,-8 75 1,6-120-5461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4:41.4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 24575,'14'7'0,"0"-1"0,1-1 0,0 0 0,0-1 0,27 4 0,80 2 0,-120-10 0,325-2-621,-1-19-149,14-1 828,60 19-58,-363 2-1143,-29 0-4572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4:41.7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19 24575,'0'-1'0,"1"1"0,-1-1 0,0 0 0,0 0 0,0 1 0,0-1 0,1 0 0,-1 0 0,0 1 0,1-1 0,-1 0 0,0 0 0,1 1 0,-1-1 0,1 1 0,-1-1 0,1 0 0,0 1 0,-1-1 0,1 1 0,-1-1 0,1 1 0,0 0 0,0-1 0,-1 1 0,1-1 0,0 1 0,0 0 0,-1 0 0,1 0 0,0-1 0,0 1 0,-1 0 0,1 0 0,1 0 0,2 0 0,0 0 0,0 0 0,0 0 0,0 1 0,0 0 0,5 1 0,12 4 0,-1 2 0,28 13 0,37 27 0,-78-44 0,29 17 0,0 3 0,-2 0 0,40 38 0,-56-45 0,-1 1 0,-1 1 0,-1 1 0,0 0 0,-1 0 0,-1 2 0,9 22 0,-12-23 0,-2 1 0,-1 1 0,0-1 0,-2 1 0,0 0 0,-2 1 0,-1-1 0,0 1 0,-2-1 0,-1 1 0,0-1 0,-2 0 0,-8 35 0,0-20 30,-2 1 0,-2-2 0,-37 71 0,23-60-525,-1-1 0,-48 55 0,42-62-6331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4:42.2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88 0 24575,'0'0'0,"-2"4"0,-4 13 0,1 1 0,-2 19 0,3-20 0,-42 332-975,30 6 0,15 184-1267,16 3-1062,-8-319 2835,29 1114 192,-28-1125-829,1-35 910,2-37 515,13 27 1621,-14-129-1781,-2-19-1224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4:43.1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4 24575,'2'0'0,"0"0"0,0 0 0,0 1 0,0-1 0,0 0 0,0 1 0,-1 0 0,5 1 0,7 3 0,124 31 0,-3-11 0,48-3-518,54-6-1555,48-10 902,39-9-1440,31-8 1357,578-31-3252,84-3 2891,-671 34 1068,-36 6 469,-40 4 309,-44 4 74,-39 2 682,48 10 922,-9 19 22,-197-28-28,49 17 0,-69-20-1494,0 1 0,0 0 0,0 0 0,0 1 0,-1 0 1,0 0-1,0 0 0,0 1 0,11 13 0,-14-14-310,-1 0-1,0 0 1,0 0 0,0 0-1,-1 1 1,0-1-1,0 1 1,2 7-1,-1 6 17,2 25-1,-5-44-117,1 206-32,-15 3-790,13-199 753,-29 314-741,-18 293-721,59 22-222,46-2-406,-41-508 1921,26 316 318,-40-406 431,-2 0-1,-1 0 0,-9 48 1,7-72-294,0 0 0,-1 0 0,-1 0 0,0-1 0,-1 0 1,-1 0-1,0 0 0,-1-1 0,0 0 0,-1 0 0,-13 13 0,11-14 15,-2-1-1,0 0 0,0-1 1,-1 0-1,0-1 0,-1 0 0,-21 9 1,2-5-293,0-2 0,-55 12 1,-82 3-605,-46-12-50,-44-15-1483,-37-10 1056,-37-7-1231,-38-5 1195,-836-45-1961,-3 36 3127,877 32-880,49 1 720,59-2 367,59-2 175,-10-9 1777,142 5 604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4:43.7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0 108 24575,'427'-24'-374,"-302"14"-461,967-58-1468,-713 62 905,-310 7-1883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4:44.0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24575,'0'0'0,"2"0"0,6 4 0,17 8 0,20 14 0,21 17 0,24 13 0,15 9 0,6 7-974,-4 8 974,-14 4 0,-18-1 0,-22-2 0,-32 6 0,-40 12 0,-29 2 0,-7-16-7217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4:49.5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93 1 24575,'0'0'0,"-2"0"0,-1 5 0,-3 7 0,-1 11 0,-2 11 0,-2 17 0,-2 17 0,1 9 0,2 3 0,3-4 0,3-6 0,1-8 0,0-13 0,1-15-8191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4:49.8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24575,'11'3'0,"2"2"0,132 28 0,3-8-579,53 0-1737,39-4 1325,448 2-348,3-40 618,-447 4 504,488-11-1175,-622 25 756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4:50.4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0 24575,'0'0'0,"0"0"0,0 4 0,-1 58 0,4 93 0,4-110 0,2-1 0,23 70 0,-26-94 0,14 45-455,3 0 0,34 68 0,-35-93-6371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4:50.8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0,0 0 0,1 0 0,10 3 0,17 4 0,23 6 0,19 4 0,20 0 0,15-4 0,7-4 0,-3-7 0,-11-8 0,-17-6 0,-22 0-8191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48:58.9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1 462 24575,'0'0'0,"0"0"0,0 0 0,0-1 0,0 1 0,0 0 0,0-1 0,0 1 0,0 0 0,0 0 0,0-1 0,0 1 0,0 0 0,0 0 0,0-1 0,0 1 0,0 0 0,1 0 0,-1-1 0,0 1 0,0 0 0,0 0 0,0-1 0,1 1 0,-1 0 0,0 0 0,0 0 0,0-1 0,1 1 0,-1 0 0,0 0 0,0 0 0,1 0 0,-1 0 0,0 0 0,1 0 0,-1-1 0,0 1 0,0 0 0,1 0 0,-1 0 0,0 0 0,1 0 0,-1 0 0,0 0 0,0 0 0,1 0 0,-1 1 0,0-1 0,1 0 0,16 8 0,-11-5 0,16 9 0,-1 1 0,35 29 0,34 40 0,46 64 0,-76-79 0,-58-65 0,-1 0 0,1-1 0,0 1 0,0-1 0,-1 0 0,4 2 0,-5-3 0,1 1 0,0-1 0,-1 0 0,1 0 0,-1 1 0,1-1 0,0 0 0,-1 0 0,1 0 0,-1 0 0,1 0 0,0 0 0,-1 0 0,1 0 0,0 0 0,-1 0 0,2-1 0,-1 0 0,1 0 0,0-1 0,-1 1 0,1 0 0,-1-1 0,1 1 0,-1-1 0,0 0 0,0 0 0,1 1 0,-1-1 0,0 0 0,-1 0 0,2-2 0,57-146 0,-31 75 0,-7 20-36,50-126-488,15 8 385,-76 156 157,1 1 0,0 0 1,1 1-1,1 0 0,15-14 0,-19 21-169,1 1 0,0 0 1,0 0-1,1 1 0,-1 0 0,1 0 0,0 2 0,24-8 0,9 3-6092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4:51.2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24575,'2'45'0,"16"83"0,-8-65 0,0 8 0,32 200 0,20-6 0,-48-223-682,23 49-1,-16-47-6143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4:51.5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229 1 24575,'-10'0'0,"0"2"0,0-1 0,0 2 0,0-1 0,0 1 0,-10 5 0,-3 1 0,-1-2 0,-27 10 0,47-15 0,-1 0 0,1 0 0,0 1 0,0-1 0,0 1 0,0 0 0,0 0 0,-4 5 0,7-6 0,0-1 0,0 1 0,0 0 0,0 0 0,0 0 0,0-1 0,0 1 0,1 0 0,-1 0 0,1 0 0,0 0 0,-1 0 0,1 0 0,0 0 0,0 1 0,0-1 0,1 0 0,-1 0 0,0 0 0,2 3 0,0 3 0,1-1 0,0 0 0,1 1 0,4 6 0,7 10 0,2 0 0,0-2 0,34 34 0,71 55 0,-84-77 0,-21-19 0,39 37 0,-53-50 0,-1 1 0,1-1 0,-1 1 0,0 0 0,0 0 0,-1-1 0,3 5 0,-4-6 0,0-1 0,1 1 0,-1 0 0,0 0 0,0 0 0,0 0 0,0-1 0,0 1 0,0 0 0,0 0 0,0 0 0,0 0 0,0-1 0,-1 1 0,1 0 0,0 0 0,-1 0 0,1-1 0,0 1 0,-1 0 0,1-1 0,-1 1 0,1 0 0,-1-1 0,1 1 0,-1 0 0,1-1 0,-1 1 0,0-1 0,1 1 0,-1-1 0,-1 1 0,-8 4 0,0 0 0,0-1 0,-1 0 0,1 0 0,-1-1 0,-14 1 0,-7 4 0,-70 17-1365,98-24-5461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4:51.9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24575,'0'0'0,"0"1"0,0 5 0,1 1 0,0-1 0,0 0 0,3 7 0,0 3 0,52 243 0,59 213 0,-102-433-59,-6-19-376,-1 0-1,7 38 1,-12-48-6391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4:52.2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0 206 24575,'0'0'0,"2"-1"0,7-6 0,14-7 0,29-8 0,36-5 0,33-2 0,32 5-2111,19 6 2111,6 6 0,2 2 0,-9-4 0,-26-1 0,-37 2-6080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4:52.6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325 1 24575,'-7'4'0,"-17"12"0,-29 15 0,-1-1 0,41-22 0,-39 28 0,47-32 0,0 0 0,1 0 0,-1 0 0,1 1 0,0 0 0,0 0 0,-5 9 0,8-10 0,-1-1 0,1 0 0,0 0 0,1 0 0,-1 1 0,1-1 0,-1 0 0,1 1 0,0-1 0,0 0 0,0 1 0,1-1 0,-1 0 0,1 1 0,0-1 0,0 0 0,0 0 0,0 0 0,2 4 0,4 5 0,0 0 0,0-1 0,12 15 0,-13-19 0,2 3 0,41 57 0,-44-58 0,0 0 0,-1 0 0,1 0 0,-2 0 0,1 1 0,1 10 0,-4-15 0,0 0 0,-1 1 0,0-1 0,0 0 0,-1 0 0,1 1 0,-1-1 0,0 0 0,-1 0 0,1 0 0,-1 0 0,0 0 0,0 0 0,-1 0 0,1-1 0,-1 1 0,0-1 0,0 0 0,-1 0 0,-4 5 0,-1 0 0,0-1 0,-1 0 0,0 0 0,0-1 0,0-1 0,-1 0 0,-18 8 0,24-12-124,0 0 0,-1 0 0,1 0 0,-1-1 0,1 1 0,-1-2-1,1 1 1,-1 0 0,1-1 0,-12-1 0,4-2-6702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4:53.1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260 76 24575,'-6'-5'0,"0"0"0,0 1 0,0-1 0,-1 1 0,-10-4 0,-35-14 0,35 16 0,-35-7 0,47 12 0,-1 0 0,0 0 0,0 1 0,0 0 0,0 0 0,0 0 0,0 1 0,1 0 0,-12 3 0,16-4 0,0 0 0,0 1 0,0-1 0,0 1 0,-1-1 0,1 1 0,0-1 0,0 1 0,0 0 0,0-1 0,0 1 0,1 0 0,-1 0 0,0 0 0,0 0 0,0 0 0,1 0 0,-1 0 0,1 0 0,-1 0 0,1 0 0,-1 0 0,1 0 0,-1 0 0,1 1 0,0-1 0,0 0 0,0 0 0,-1 0 0,1 1 0,0-1 0,0 0 0,1 0 0,-1 0 0,0 1 0,0-1 0,1 0 0,-1 1 0,2 2 0,0 0 0,0 0 0,0-1 0,0 1 0,1-1 0,-1 1 0,1-1 0,0 0 0,6 5 0,4 2 0,1-1 0,0 0 0,0-1 0,1 0 0,0-2 0,16 6 0,-10-5 0,1-1 0,1-1 0,41 4 0,-22-9 0,-43 3 0,0-1 0,0 0 0,0 1 0,0-1 0,1 1 0,0 0 0,-1-1 0,1 6 0,-1 3 0,4 284 0,1-200 0,-3-71 0,3 157 0,-5-130 0,-11 77 0,9-111 0,-1 0 0,0 0 0,-1-1 0,-13 30 0,15-40 0,0 0 0,-1 0 0,0 0 0,0 0 0,0-1 0,-1 1 0,1-1 0,-1 0 0,-1-1 0,1 1 0,-1-1 0,1 0 0,-1-1 0,-10 6 0,14-8 0,0-1 0,0 1 0,0 0 0,0-1 0,0 1 0,0-1 0,0 0 0,0 1 0,-1-1 0,1 0 0,0 0 0,0-1 0,0 1 0,0 0 0,0-1 0,0 1 0,0-1 0,-4-1 0,4 0 0,-1 0 0,0 1 0,1-1 0,0 0 0,0-1 0,-1 1 0,1 0 0,0-1 0,1 1 0,-1-1 0,-2-4 0,-1-5 0,0-1 0,1 1 0,0-1 0,-4-24 0,6 20 0,0-1 0,1 1 0,0-1 0,2 0 0,0 1 0,6-34 0,-1 29 0,0 1 0,1 0 0,1 0 0,1 1 0,13-21 0,27-37-1365,1 11-5461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4:53.4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 0 24575,'0'0'0,"-2"0"0,-2 4 0,-4 6 0,-3 13 0,0 9 0,2 7 0,6 4 0,6 0 0,9 0 0,8-1 0,6-5 0,5-8 0,0-10 0,-7-7-8191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4:53.8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5:02.9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3240 1 24575,'-3'72'0,"-23"125"0,2-28 0,3 197 0,18-256 0,2-88 0,-10 127 0,9-129 0,-2 0 0,0 0 0,-2 0 0,0-1 0,-11 23 0,13-34 0,0 0 0,-1 0 0,0 0 0,-1-1 0,0 1 0,0-2 0,0 1 0,-1 0 0,-10 7 0,5-7 0,0 1 0,0-2 0,0 0 0,-1 0 0,-23 7 0,-8-2 0,-76 12 0,-50-7 0,163-15 0,-460 25-710,-1-12-681,-105 4 385,-344 53-510,770-54 864,111-13-2264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5:04.0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1058 24575,'17'-276'0,"20"2"0,-26 197 0,-5 40 0,44-242 0,-49 274 0,0 0 0,1 0 0,0 0 0,-1 0 0,2 1 0,-1-1 0,0 0 0,1 1 0,0 0 0,0 0 0,1 0 0,-1 0 0,1 0 0,-1 0 0,1 1 0,0 0 0,1 0 0,-1 0 0,0 0 0,1 1 0,0-1 0,-1 1 0,8-2 0,5-1 0,1 0 0,0 1 0,0 1 0,30-2 0,76 7 0,228 36-1367,1 25 404,-164-28-394,774 108 822,-605-110-725,-285-29-1449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48:59.8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420 1366 24575,'-6'9'0,"-125"173"0,122-171 0,5-7 0,1-1 0,0 1 0,0 0 0,0 1 0,0-1 0,-3 8 0,8 0 0,20 209 0,-5-60 0,2 190-681,-20-259 341,-22 166-1,15-211 223,-28 90-1,30-119 89,-1 0 1,-1 0-1,0-1 0,-2 0 1,0-1-1,0 0 0,-22 23 1,30-36 29,-1 0 0,0 0 0,0 0 0,0 0 0,-1-1 0,1 1 0,-1-1 0,1 0 0,-1 0 0,0-1 0,1 1 0,-9 1 0,11-2 0,-1-1 0,1 0 0,0 0 0,0 0 0,-1-1 0,1 1 0,0 0 0,-1 0 0,1-1 0,0 1 0,0-1 0,0 1 0,-1-1 0,1 1 0,0-1 0,0 0 0,-1-1 0,0 0 0,0 0 0,0 0 0,0 0 0,1 0 0,-1-1 0,1 1 0,0-1 0,-1 1 0,1-1 0,-1-5 0,-1-5 0,0 0 0,1-1 0,1 0 0,0-17 0,9-109-208,21-53-624,14-44 624,10-28-934,75-408-666,-25-1 1749,-81 465-163,-12 35-667,-8 108 677,-11-110 0,-2 111 401,9 59 4,0-1 0,0 1 0,-1-1 1,1 1-1,-2 0 0,-5-10 0,7 14-119,1 0 1,-1 0-1,0 0 1,1 1-1,-1-1 0,0 0 1,0 1-1,0 0 1,0-1-1,0 1 0,0 0 1,-1 0-1,1 0 1,-3-1-1,1 2 104,1-1 1,0 1-1,0 0 1,0 0-1,0 0 0,0 0 1,0 1-1,0-1 1,0 1-1,0 0 0,-4 1 1,-1 2-87,-1 0-1,1 0 1,1 0 0,-1 1 0,0 0 0,1 1 0,-7 6 0,-2 4-166,-27 36 1,23-25 75,2 0 1,-17 35-1,13-13-139,1 0 0,3 2 1,1 0-1,4 1 0,1 1 0,3 0 0,-4 72 1,10-54-11,4 1 0,3-1 0,2 0 1,4 0-1,21 75 0,-14-84 150,3-1 0,2-1 1,3-1-1,2-1 0,55 85 0,-56-104-29,3 0 0,1-2 1,1-2-1,2 0 0,2-3 0,1 0 1,1-3-1,46 29 0,-53-41-88,1 0 0,1-2-1,1-2 1,-1-1 0,2-1 0,0-2 0,0-2-1,1 0 1,65 2 0,-73-9 109,0-1-1,0-2 0,-1 0 1,1-2-1,42-12 1,-48 10-48,0-2 1,-1 0-1,0 0 1,-1-2-1,0-1 1,-1 0-1,24-21 0,-26 18 67,0-2 1,-2 1-1,0-2 0,0 0 0,-2 0 0,0-1 0,-1-1 0,-1 0 0,-1 0 1,-1-1-1,-1 0 0,0-1 0,-2 0 0,-1 0 0,0 0 0,0-44 0,-4 55 119,0 0 0,-1 0 0,-1 0 0,0 0 0,0 0 0,-1 1 0,-1-1 0,-6-15 0,6 20 4,1-1 0,-1 1 1,0 0-1,-1 1 0,1-1 0,-1 1 1,0 0-1,-1 0 0,1 0 1,-1 1-1,0 0 0,0 0 0,-12-6 1,10 7-25,0 0 0,-1 0 0,0 1 0,0 0 0,1 0 1,-1 1-1,0 0 0,0 0 0,-18 2 0,15 1-20,0 0 1,0 1-1,0 0 1,1 0-1,-1 1 0,-20 11 1,18-7-82,0 1 1,0 0 0,1 1-1,1 0 1,0 1-1,0 1 1,1 0 0,0 0-1,1 1 1,1 0-1,-13 22 1,15-20-18,1 1-1,0-1 1,1 1-1,0 0 1,1 0-1,1 1 1,1-1-1,0 1 1,1-1-1,1 1 1,1-1-1,3 25 1,-1-23-1,1 0 0,1 0 0,1-1 0,0 0 0,1 0 0,1 0 0,1-1 1,0 0-1,1 0 0,0-1 0,16 16 0,-9-12-24,1-2 1,1-1-1,0 0 1,2-1-1,31 18 1,-20-16-103,2-1 1,0-2-1,40 12 1,-1-8-386,0-3-1,1-3 1,76 3 0,78-5-4036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5:09.5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24575,'1'46'0,"11"68"0,18 45 0,-29-158 0,104 450-1260,21 105 1244,-73-235-1245,-49-290-4393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5:09.9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47 24575,'0'-1'0,"0"0"0,1 0 0,-1 0 0,0 0 0,1 0 0,-1 1 0,1-1 0,-1 0 0,1 0 0,-1 0 0,1 0 0,-1 1 0,1-1 0,0 0 0,0 1 0,-1-1 0,1 0 0,0 1 0,0-1 0,0 1 0,1-1 0,21-9 0,-22 9 0,14-3 0,1 0 0,0 0 0,0 2 0,0 0 0,0 0 0,0 2 0,26 2 0,-4 2 0,0 2 0,43 12 0,-42-7-124,-2 2 1,0 1-1,0 2 0,-1 2 0,-1 1 0,-1 2 0,61 48 0,-69-46 116,0 1 0,-1 1-1,-2 1 1,0 1 0,-2 1 0,-1 1-1,-2 1 1,0 1 0,17 43-1,-24-44 11,-1 0 0,-1 1 0,-1 0 0,-2 1 0,2 38 0,-6-49-44,-2-1 1,-1 1-1,0 0 0,-2 0 1,0-1-1,-2 0 0,0 0 1,-1 0-1,-10 22 0,5-19 30,-1 0-1,-1-1 0,-1 0 1,-1-1-1,-23 24 0,14-21 10,0-1 0,-1-1 0,-47 31 0,34-29 4,0-3 0,-1-1 0,-2-2 0,0-2 0,0-1 0,-67 14 0,79-24-222,0 0 0,-1-2 0,1-1 0,-31-3 0,4-5-5305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5:10.2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173 1 24575,'-11'2'0,"6"1"0,1 0 0,0 0 0,0 0 0,0 1 0,0-1 0,1 1 0,-1 0 0,-4 7 0,4-6 0,-12 17 0,0 1 0,2 1 0,-13 27 0,18-32 0,1 1 0,1 0 0,1 0 0,-6 35 0,11-47 0,0 0 0,1 0 0,0 0 0,0 0 0,0 0 0,1 0 0,4 15 0,-3-17 0,0 0 0,1-1 0,-1 1 0,1-1 0,0 1 0,1-1 0,-1 0 0,1-1 0,0 1 0,0-1 0,6 5 0,3 2 15,1-1 0,1 0 0,-1-2 0,1 1 0,1-2 0,0 0 0,25 7 0,0-3-758,80 11 1,-53-15-6084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5:10.6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24575,'0'0'0,"0"4"0,3 8 0,6 14 0,5 13 0,4 12 0,5 9 0,2 8 0,2 1 0,-1-1 0,-7-6 0,-5-14-8191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5:10.9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24575,'0'0'0,"0"0"0,2 0 0,3 3 0,6 5 0,4 2 0,0-1-8191</inkml:trace>
  <inkml:trace contextRef="#ctx0" brushRef="#br0" timeOffset="1">1378 562 24575,'0'0'0,"2"0"0,3 0 0,9 0 0,19-2 0,20-2 0,18-1 0,9-3 0,0 1 0,-9 3 0,-17 2-8191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5:11.3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45 24575,'0'0'0,"1"0"0,9-1 0,17-3 0,31-4 0,31-3 0,12 0 0,-12 2-8191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5:11.7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643 0 24575,'-5'0'0,"0"1"0,0 0 0,0-1 0,0 2 0,0-1 0,0 1 0,1-1 0,-9 6 0,-8 3 0,1 1 0,1 1 0,-26 20 0,-49 51 0,53-44-121,3 2-1,1 2 1,2 1-1,2 2 1,2 1-1,3 2 1,1 0-1,3 2 1,1 1-1,-25 92 1,40-111 82,1 1-1,2-1 1,1 1-1,2 0 1,2 44 0,1-58 6,2-1 1,0 1-1,1-1 1,9 25-1,-8-32 24,0 0 0,1 0-1,1 0 1,-1 0 0,2-1 0,-1 0 0,11 10-1,-12-15 20,0 0 0,0 0 0,1 0 0,0-1 0,0 0 0,0-1-1,0 1 1,1-2 0,0 1 0,-1-1 0,1 0 0,1 0 0,-1-1 0,0 0-1,1-1 1,-1 0 0,1 0 0,-1 0 0,1-1 0,-1-1 0,15-2 0,3-2 178,0-1 0,0-2 0,-1 0 0,0-2 0,28-14 0,-5-3-209,67-48 0,-18-1 27,-5 4 409,-83 65-397,0 1 0,1 0 0,0 0 0,13-4 0,-19 8-18,0 1 0,0 0-1,0 0 1,0 0-1,0 0 1,0 1 0,0 0-1,1 0 1,-1 0-1,0 0 1,0 1-1,0-1 1,0 1 0,6 2-1,-3 0 1,-1 0 0,0 0 0,0 1 0,-1 0 0,1 0 0,-1 0 0,0 0 0,0 1 0,0 0 0,-1 0 0,0 0 0,5 7 0,4 10 0,20 43 0,-33-64 0,67 170-1365,-41-95-5461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5:12.3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239 617 24575,'0'-10'0,"0"5"0,0-21 0,-3-148 0,0 135 0,-2 0 0,-13-56 0,-13-2 0,24 80 0,0 1 0,-1 0 0,-17-24 0,21 35 0,1 1 0,-1-1 0,0 1 0,0 0 0,0 0 0,-7-4 0,10 7 0,-1 0 0,0 0 0,1 0 0,-1 0 0,1 1 0,-1-1 0,0 0 0,0 1 0,1 0 0,-1-1 0,0 1 0,0 0 0,0 0 0,1 0 0,-1 0 0,0 0 0,0 0 0,0 1 0,1-1 0,-1 1 0,0-1 0,0 1 0,-1 0 0,0 1 0,0 1 0,0-1 0,0 0 0,0 1 0,1-1 0,-1 1 0,1 0 0,0 0 0,0 0 0,0 0 0,0 0 0,0 0 0,1 1 0,-1-1 0,-1 6 0,-1 5 0,1 1 0,-3 21 0,4-19 0,1 1 0,0 0 0,1-1 0,1 1 0,1 0 0,1-1 0,8 33 0,-7-37 0,1-1 0,0 0 0,1 0 0,0 0 0,1-1 0,0 0 0,1 0 0,0 0 0,1-1 0,0-1 0,13 12 0,-10-12 0,0 0 0,0-1 0,1 0 0,0-1 0,1-1 0,-1 0 0,22 6 0,-16-7 0,1-1 0,-1-1 0,0 0 0,1-2 0,23 0 0,-13-4 0,0 0 0,0-2 0,0-1 0,-1-1 0,0-2 0,0 0 0,35-19 0,-23 7 0,-1-3 0,-1-1 0,38-32 0,-63 46 0,-8 6 0,0 0 0,0 0 0,1 1 0,-1 0 0,1 0 0,10-4 0,-15 7 0,-1 1 0,1 0 0,0-1 0,0 1 0,0 0 0,0 0 0,0 0 0,0 0 0,0 0 0,-1 1 0,1-1 0,0 0 0,0 1 0,0 0 0,0-1 0,-1 1 0,1 0 0,0 0 0,-1 0 0,1 0 0,-1 0 0,1 0 0,1 2 0,2 3 0,0-1 0,0 1 0,0 0 0,5 11 0,3 6 0,-2 0 0,0 1 0,13 47 0,12 80 0,-27-107 0,-7-40 0,-1-6 0,2-7 0,-3 7 0,21-97 0,12-49 0,-23 112 0,2 0 0,17-36 0,-25 64 0,-1 0 0,2 0 0,-1 0 0,1 1 0,7-9 0,-10 15 0,-1 0 0,0-1 0,0 1 0,1 0 0,-1 0 0,0 0 0,1 0 0,-1 0 0,1 0 0,0 1 0,-1-1 0,1 0 0,0 1 0,-1-1 0,1 1 0,0 0 0,-1-1 0,1 1 0,0 0 0,0 0 0,-1 0 0,1 0 0,0 1 0,0-1 0,-1 0 0,1 1 0,0-1 0,-1 1 0,1 0 0,0-1 0,-1 1 0,1 0 0,1 1 0,4 3 0,-1 0 0,1 1 0,-1-1 0,0 1 0,0 1 0,-1-1 0,6 10 0,30 54 0,-37-61 0,28 54-455,-3 1 0,29 95 0,-42-103-6371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5:12.6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88 24575,'0'0'0,"3"-2"0,5-3 0,3-4 0,4-6 0,4-4 0,1-2 0,-2 4-8191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5:13.0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 1 24575,'0'0'0,"-11"2"0,9 0 0,1-1 0,0 0 0,-1 0 0,1 1 0,0-1 0,0 1 0,0-1 0,0 1 0,0-1 0,0 1 0,0 0 0,0-1 0,0 3 0,-6 26 0,7-28 0,-5 40 0,2-1 0,4 80 0,-1-100 0,9 126-319,32 164 1,52 142-320,-87-427 638,44 218 0,-37-164 0,3 84 0,-15-137 144,-3 40 0,1-57-324,-1-1 0,0 1 0,0-1 0,-1 0 0,0 0 0,-1 0 0,-5 12-1,-8 2-5582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49:00.7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52 1 24575,'0'45'0,"-2"0"0,-10 60 0,-4-9 0,5 0 0,4 1 0,4 0 0,12 125 0,-1-134 0,-1-121 0,40-237 0,-31 202 0,46-128 0,-57 183 0,1 1 0,0-1 0,1 1 0,15-23 0,-20 34 0,-1-1 0,1 0 0,-1 0 0,1 1 0,0-1 0,-1 1 0,1-1 0,0 1 0,0 0 0,0 0 0,0 0 0,1 0 0,-1 0 0,0 0 0,0 1 0,0-1 0,1 1 0,-1-1 0,0 1 0,1 0 0,-1 0 0,0 0 0,1 0 0,-1 1 0,0-1 0,0 0 0,3 2 0,2 0 0,-1 1 0,0 0 0,0 0 0,-1 1 0,1 0 0,-1 0 0,0 0 0,8 8 0,5 8 0,0 1 0,-1 0 0,-1 1 0,17 34 0,43 102 0,-23-22-52,16 34 202,-57-143-443,2-1 1,1-1-1,1 0 0,21 24 1,0-8-6534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5:13.4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 1 24575,'0'0'0,"1"0"0,-1 0 0,1 0 0,-1 0 0,1 1 0,-1-1 0,1 0 0,-1 0 0,0 1 0,1-1 0,-1 0 0,1 0 0,-1 1 0,0-1 0,1 1 0,0 0 0,16 13 0,-1 2 0,0 0 0,-1 1 0,-1 0 0,-1 1 0,-1 0 0,0 1 0,18 41 0,-23-40 0,0 0 0,-2 0 0,0 0 0,-1 0 0,-2 1 0,0 0 0,0-1 0,-2 1 0,-1 0 0,-1 0 0,-6 29 0,3-23 0,-2-1 0,-1 0 0,-1 0 0,-2-1 0,0 0 0,-1-1 0,-2-1 0,-21 30 0,25-40-227,0-1-1,0 0 1,-1-1-1,-1 0 1,-16 12-1,13-13-6598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5:14.0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1 288 24575,'0'9'0,"2"-3"0,-1 0 0,1 0 0,0 0 0,0 0 0,1-1 0,0 1 0,0-1 0,4 7 0,3 1 0,0-1 0,12 12 0,-7-9 0,0-1 0,1-1 0,1 0 0,0-1 0,1-1 0,0-1 0,1 0 0,0-1 0,30 9 0,-46-17 0,0 0 0,0-1 0,0 1 0,0-1 0,1 1 0,-1-1 0,0 0 0,0-1 0,5 1 0,-7-1 0,0 1 0,0-1 0,0 1 0,0-1 0,0 1 0,0-1 0,0 1 0,0-1 0,0 0 0,0 0 0,0 1 0,0-1 0,0 0 0,-1 0 0,1 0 0,0 0 0,-1 0 0,1 0 0,-1 0 0,1 0 0,-1 0 0,1 0 0,-1-1 0,0 1 0,1 0 0,-1 0 0,0-2 0,0-4 0,0 0 0,-1 0 0,0 0 0,0 0 0,-1 0 0,0 0 0,0 1 0,0-1 0,-7-11 0,-11-21 0,-3 0 0,-50-65 0,37 54 0,33 46 0,-2-2 0,1 0 0,0-1 0,0 1 0,-5-14 0,8 19 0,1 0 0,0 0 0,-1 0 0,1 0 0,0 0 0,0 0 0,0 0 0,0-1 0,0 1 0,0 0 0,0 0 0,1 0 0,-1 0 0,0 0 0,1 0 0,-1 0 0,0 0 0,1 0 0,1-2 0,-1 1 0,1 0 0,-1 1 0,1-1 0,0 0 0,-1 1 0,1-1 0,0 1 0,0 0 0,3-1 0,4-2 0,0 0 0,1 1 0,14-3 0,-24 6 0,20-4 0,0 0 0,1 2 0,-1 1 0,1 0 0,-1 2 0,0 0 0,1 1 0,-1 1 0,0 1 0,24 8 0,-18-3 0,-1 1 0,-1 1 0,0 1 0,-1 1 0,0 1 0,-1 2 0,28 23 0,-21-13 0,30 35 0,-45-45 0,-1 1 0,0 1 0,17 32 0,-21-27 0,-1-34 0,0 1 0,0 1 0,0 0 0,1 0 0,1 0 0,0 1 0,0 1 0,0 0 0,1 0 0,0 1 0,0 0 0,1 1 0,12-4 0,16-2 0,63-8 0,27-7 0,-126 24 0,1 1 0,-1-1 0,0 1 0,0-1 0,0 0 0,0-1 0,0 1 0,3-4 0,-5 5 0,0-1 0,-1 0 0,1 1 0,-1-1 0,0 0 0,0 0 0,1 0 0,-1 0 0,0 0 0,-1 0 0,1 0 0,0 0 0,-1-1 0,1 1 0,-1 0 0,1 0 0,-1-5 0,-1-5 0,0-1 0,-1 1 0,-1 0 0,0 0 0,-9-23 0,4 12 0,-7-23-1365,2 6-5461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5:14.6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177 589 24575,'0'0'0,"0"0"0,1-2 0,10-52 0,4-27 0,-10 35 0,-3-90 0,-3 113 0,-1 0 0,-2 0 0,0 0 0,-1 1 0,-16-42 0,17 56 0,0 0 0,0 0 0,-1 0 0,0 1 0,0 0 0,0 0 0,-13-12 0,17 17 0,-1 1 0,-1-1 0,1 0 0,0 1 0,0-1 0,-1 1 0,1-1 0,-1 1 0,1 0 0,-1 0 0,1 0 0,-1 1 0,0-1 0,1 1 0,-1-1 0,0 1 0,0 0 0,1 0 0,-1 0 0,0 0 0,0 1 0,1-1 0,-1 1 0,0-1 0,1 1 0,-1 0 0,1 0 0,-5 2 0,4-1 0,0 0 0,0 1 0,0-1 0,0 1 0,0-1 0,0 1 0,1 0 0,-1 0 0,1 0 0,0 0 0,0 0 0,0 1 0,-2 4 0,2-2 0,0 0 0,1 0 0,-1 1 0,1-1 0,1 0 0,-1 0 0,1 11 0,2 0 0,0 1 0,1-1 0,1 0 0,1-1 0,8 22 0,-1-10-33,1-1-1,1 0 0,2 0 0,1-2 1,0 0-1,2-1 0,27 27 0,-15-21-310,0-2-1,3-1 1,0-2-1,60 35 1,-16-20-5855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5:14.9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53 24575,'-2'2'0,"1"0"0,-1 0 0,1 1 0,-1-1 0,1 0 0,0 1 0,0-1 0,0 1 0,0-1 0,0 1 0,0-1 0,0 4 0,0 3 0,0 0 0,1 12 0,2 12 0,1 1 0,14 64 0,30 63 0,-45-156 0,3 10 0,0 1 0,1-1 0,1-1 0,0 1 0,12 17 0,-19-32 0,0 1 0,0-1 0,1 0 0,-1 0 0,0 1 0,0-1 0,0 0 0,0 1 0,1-1 0,-1 0 0,0 0 0,0 0 0,0 1 0,1-1 0,-1 0 0,0 0 0,0 0 0,1 0 0,-1 1 0,0-1 0,0 0 0,1 0 0,-1 0 0,0 0 0,1 0 0,-1 0 0,0 0 0,1 0 0,-1 0 0,0 0 0,0 0 0,1 0 0,-1 0 0,0 0 0,1 0 0,-1 0 0,0 0 0,0 0 0,1 0 0,-1-1 0,0 1 0,1 0 0,-1 0 0,0 0 0,0 0 0,0-1 0,1 1 0,-1 0 0,8-18 0,-8 17 0,18-55 0,24-65 0,66-104-1195,-105 218 1025,70-131-6656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5:15.3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80 24575,'1'26'0,"1"0"0,10 48 0,20 47 0,-27-105 0,44 137 0,-33-109 0,33 60 0,-49-104 0,3 6 0,0 0 0,1 0 0,0 0 0,5 5 0,-9-10 0,0-1 0,0 0 0,0 0 0,0 0 0,1 0 0,-1 1 0,0-1 0,0 0 0,0 0 0,0 0 0,0 0 0,1 0 0,-1 1 0,0-1 0,0 0 0,0 0 0,0 0 0,1 0 0,-1 0 0,0 0 0,0 0 0,0 0 0,1 0 0,-1 0 0,0 0 0,0 0 0,0 0 0,1 0 0,-1 0 0,0 0 0,0 0 0,0 0 0,1 0 0,-1 0 0,0 0 0,0 0 0,0 0 0,1 0 0,-1-1 0,0 1 0,0 0 0,0 0 0,4-11 0,4-29 0,4-52 0,-4 19 0,24-102 0,-26 152 0,2 0 0,0 0 0,1 1 0,1 0 0,19-28 0,-12 26-682,19-22-1,17-10-6143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5:15.7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99 477 24575,'8'-6'0,"-1"-1"0,1-1 0,-1 0 0,0 0 0,-1 0 0,1-1 0,-2 0 0,1-1 0,3-10 0,-1 2 0,-1-1 0,-1 0 0,5-28 0,-8 31 0,-1 1 0,0-1 0,-1 1 0,-1-1 0,-1 1 0,-4-29 0,4 37 0,-1 0 0,0-1 0,-1 1 0,1 0 0,-2 0 0,1 1 0,0-1 0,-1 1 0,-1-1 0,1 1 0,-1 0 0,0 1 0,0-1 0,0 1 0,-13-9 0,12 10 0,0 0 0,0 0 0,0 1 0,-1 0 0,1 0 0,-1 1 0,0-1 0,0 2 0,0-1 0,0 1 0,0 0 0,0 0 0,-7 1 0,13 0 0,-1 0 0,1 0 0,-1 0 0,1 1 0,0-1 0,-1 0 0,1 1 0,0-1 0,-1 1 0,1 0 0,0 0 0,0-1 0,-1 1 0,1 0 0,0 0 0,0 0 0,0 0 0,0 0 0,0 0 0,0 0 0,1 0 0,-1 1 0,0-1 0,0 0 0,1 0 0,-1 1 0,1-1 0,-1 0 0,1 1 0,0-1 0,0 1 0,-1 1 0,1 2 0,0 0 0,0 0 0,1 0 0,-1 0 0,1 0 0,0 0 0,1 0 0,1 6 0,3 2 0,0 0 0,0 0 0,1-1 0,1 0 0,0 0 0,0 0 0,18 17 0,-1-6 0,0-1 0,35 24 0,-20-20-183,1-1 0,1-2 0,2-2 0,0-2 0,55 17 0,-40-20-186,1-1 0,0-4 1,99 7-1,-71-16-5249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5:16.0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102 2 24575,'-16'0'0,"9"-1"0,1 1 0,-1 0 0,0 0 0,-6 2 0,11-1 0,0-1 0,0 1 0,0-1 0,1 1 0,-1 0 0,0 0 0,0-1 0,1 1 0,-1 1 0,1-1 0,-1 0 0,1 0 0,-1 1 0,1-1 0,0 0 0,0 1 0,0-1 0,-2 4 0,0 1 0,1-1 0,0 1 0,0 0 0,0 0 0,1 0 0,0 0 0,0 7 0,0 5 0,3 28 0,2-10 0,10 38 0,50 151-1028,13-1-75,-6-23 1165,16 89-218,-67-205-632,13 127 1,-30-169-3604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5:16.5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0 667 24575,'11'-2'0,"-3"-1"0,75-18 0,131-43-19,-155 41-390,88-45-1,-86 33 306,74-56-1,-96 62 119,-2-3 0,58-63 0,-77 75-14,20-32 0,-33 45 0,-1 0 0,0 0 0,-1 0 0,0-1 0,0 1 0,0-1 0,-1 0 0,2-14 0,-4 20-3,0 0 0,1-1 0,-2 1 1,1 0-1,0 0 0,0-1 0,-1 1 0,1 0 1,-1 0-1,1 0 0,-1 0 0,0-1 0,0 1 1,-2-3-1,2 3 12,0 1 1,0 0-1,-1 0 1,1 0-1,0 0 1,0 0-1,-1 0 1,1 1 0,0-1-1,-1 0 1,1 0-1,-1 1 1,1-1-1,-1 1 1,1 0-1,-1-1 1,1 1-1,-1 0 1,1 0-1,-1 0 1,-2 0-1,0 1 45,0-1 0,0 1 0,0 0 0,0 0-1,0 1 1,0-1 0,0 1 0,0 0 0,1 0 0,-1 0-1,1 1 1,-1-1 0,1 1 0,0 0 0,-3 3 0,-1 2-59,0 1 0,0-1 1,1 2-1,-8 16 0,5-8 5,2 0 0,0 1 0,1 0 0,1 0 0,1 1 0,0-1 0,2 1 0,0 0 0,1 0 0,2 0 0,-1 0 0,2 0 0,1-1 0,8 31 0,-7-35 0,1 0 0,1 0 0,0-1 0,1 0 0,1 0 0,0 0 0,1-1 0,12 14 0,-12-17 0,0 0 0,1-1 0,0-1 0,1 1 0,0-2 0,0 1 0,0-2 0,1 1 0,0-2 0,19 7 0,-21-9 0,1 0 0,0-1 0,-1 0 0,1 0 0,0-1 0,0-1 0,0 0 0,0-1 0,0 0 0,0 0 0,0-1 0,-1-1 0,21-6 0,-18 3 0,0 0 0,0-1 0,-1 0 0,0-1 0,-1 0 0,0-1 0,0 0 0,-1-1 0,0 0 0,11-15 0,-4 1 0,-1-1 0,-1-1 0,-2 0 0,0-1 0,15-50 0,-19 54 0,-9 23 0,0 0 0,0-1 0,0 1 0,0 0 0,1 0 0,-1-1 0,0 1 0,0 0 0,0-1 0,1 1 0,-1 0 0,0 0 0,0 0 0,0-1 0,1 1 0,-1 0 0,0 0 0,1 0 0,-1 0 0,0-1 0,1 1 0,-1 0 0,0 0 0,0 0 0,1 0 0,-1 0 0,0 0 0,1 0 0,-1 0 0,0 0 0,1 0 0,-1 0 0,0 0 0,1 0 0,-1 0 0,0 0 0,1 1 0,-1-1 0,0 0 0,1 0 0,-1 0 0,0 0 0,0 0 0,1 1 0,11 13 0,-11-12 0,24 39 0,29 63 0,-33-62 0,12 26 0,79 151 0,-108-212 0,13 21 0,-16-26 0,0-1 0,1 1 0,-1 0 0,1-1 0,-1 1 0,1-1 0,0 0 0,0 1 0,-1-1 0,5 2 0,-5-3 0,0 0 0,0 1 0,0-1 0,0 0 0,-1 0 0,1 0 0,0 0 0,0 0 0,0 0 0,0 0 0,0 0 0,0-1 0,0 1 0,0 0 0,-1 0 0,1-1 0,0 1 0,0-1 0,0 1 0,0-1 0,-1 1 0,1-1 0,0 1 0,-1-1 0,2-1 0,1-1 0,0-1 0,0 1 0,-1-1 0,3-6 0,3-5 0,-1-1 0,-1 0 0,0 0 0,3-22 0,9-69 0,-17 97 0,25-245-218,-21 192-929,-1 20-5679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5:17.1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47 252 24575,'6'-29'0,"-5"17"0,-1-1 0,0 1 0,-1-1 0,0 1 0,-1 0 0,-1-1 0,0 1 0,-1 0 0,0 1 0,0-1 0,-1 1 0,-1 0 0,-12-19 0,18 30 0,0 0 0,0 0 0,0 1 0,0-1 0,0 0 0,0 0 0,0 0 0,0 0 0,0 0 0,0 0 0,-1 0 0,1 0 0,0 0 0,0 0 0,0 0 0,0 0 0,0 0 0,0 0 0,0 0 0,0 0 0,0 0 0,0 1 0,0-1 0,0 0 0,-1 0 0,1 0 0,0 0 0,0 0 0,0 0 0,0 0 0,0 0 0,0 0 0,0 0 0,0 0 0,0 0 0,0 0 0,0-1 0,-1 1 0,1 0 0,0 0 0,3 11 0,3 1 0,1 1 0,0-1 0,1 1 0,0-2 0,1 0 0,0 0 0,1 0 0,0-1 0,1 0 0,14 9 0,-18-14 0,0 0 0,1 0 0,0-1 0,0 0 0,1 0 0,-1-1 0,1 0 0,-1-1 0,17 3 0,-18-4 0,0-1 0,1 0 0,-1 0 0,1-1 0,-1 0 0,0 0 0,0-1 0,0 0 0,0 0 0,0 0 0,0-1 0,9-5 0,20-14 0,-24 14 0,0 1 0,1 0 0,0 1 0,20-7 0,-20 9 0,0 2 0,1-1 0,-1 2 0,1 0 0,-1 0 0,0 2 0,1-1 0,-1 2 0,1 0 0,23 7 0,-1 2 0,-1 3 0,54 28 0,-87-41 0,0 0 0,0 0 0,1 0 0,-1 0 0,0 0 0,1 0 0,-1-1 0,1 1 0,-1-1 0,1 0 0,2 1 0,-3-2 0,0 1 0,-1-1 0,1 1 0,0-1 0,-1 0 0,1 0 0,0 1 0,-1-1 0,1 0 0,-1 0 0,0-1 0,1 1 0,-1 0 0,0 0 0,0-1 0,2-1 0,27-35 0,-10 12 0,25-24 0,-37 42 0,1 0 0,0 0 0,1 1 0,0 1 0,0-1 0,18-7 0,-15 9 0,1 0 0,0 1 0,-1 0 0,1 1 0,1 1 0,-1 1 0,0-1 0,0 2 0,19 1 0,-21 1 0,0-1 0,0 2 0,-1-1 0,1 2 0,-1-1 0,1 2 0,-1-1 0,0 2 0,-1-1 0,1 2 0,13 9 0,-11-3-151,0 0-1,-1 0 0,0 1 0,-1 1 1,0 0-1,-1 0 0,-1 1 1,12 29-1,-1 3-6674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5:17.9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447 33 24575,'-2'-2'0,"-1"1"0,1-1 0,-1 1 0,1 0 0,-1 0 0,0 0 0,1 0 0,-1 0 0,0 1 0,0-1 0,1 1 0,-6 0 0,1-1 0,-11-1 0,0 2 0,-1 0 0,1 0 0,-1 2 0,1 0 0,0 2 0,0 0 0,0 0 0,1 2 0,-26 11 0,31-11 0,0 1 0,0 0 0,1 0 0,0 1 0,1 1 0,0-1 0,0 2 0,1-1 0,0 1 0,0 1 0,1 0 0,1 0 0,0 0 0,0 1 0,-6 16 0,9-14 0,0 0 0,0 0 0,2 0 0,0 0 0,0 0 0,1 1 0,1-1 0,0 1 0,1-1 0,1 0 0,0 0 0,1 1 0,6 16 0,-2-8 0,2 0 0,1-1 0,0 0 0,2 0 0,1-1 0,0-1 0,17 20 0,-15-23-28,0-1 0,1-1 0,1 0-1,0-1 1,1-1 0,1 0 0,0-2 0,1 0-1,0-1 1,38 13 0,-35-16 3,0-1 0,0-1 0,0-1 1,1-1-1,0-1 0,0-1 0,-1-1 0,1-1 1,0-1-1,24-6 0,-18 0 25,1 0 0,-1-2 0,-1-2 0,0 0 0,-1-2 0,0-1 0,-1-1 0,0-2 0,28-25 0,-34 25 0,-2 0 0,0-2 0,-1-1 0,23-33 0,-30 35 0,0 1 0,-1-1 0,-1-1 0,-1 0 0,-1 0 0,6-24 0,-10 29 0,-1 0 0,0 0 0,-1-1 0,0 1 0,-1-1 0,-1 1 0,-1-1 0,0 1 0,-1 0 0,0 0 0,-11-28 0,10 34 0,0-1 0,-1 1 0,0 0 0,0 1 0,-1 0 0,0-1 0,0 2 0,-1-1 0,0 1 0,0 0 0,-1 0 0,0 1 0,0 0 0,-1 1 0,0-1 0,0 2 0,0-1 0,-19-5 0,22 8 2,0 0 1,-1 1-1,1 0 0,-1 0 1,1 1-1,-1 0 0,0 0 1,-12 2-1,15-1 24,0-1 0,1 2 0,-1-1-1,1 0 1,-1 1 0,1-1 0,0 1 0,-1 0 0,1 0-1,0 1 1,0-1 0,0 1 0,1-1 0,-1 1 0,1 0-1,-1 0 1,-1 3 0,1 0-19,0-1 0,0 1 0,1 0 0,0 0 0,0 0 0,0 0 0,1 1 0,0-1 0,0 0 1,0 0-1,1 1 0,0-1 0,0 1 0,2 7 0,0 0-9,2 0 1,-1 0 0,2-1-1,0 0 1,11 22-1,-1-8-61,1-1 0,1-1 0,2 0 0,1-1 0,0-1 0,2-1 0,0-1 0,2-1-1,0-1 1,28 17 0,-27-21 32,1 0 0,0-2-1,1-1 1,1-1 0,0-1 0,0-1-1,1-2 1,0-1 0,0-1-1,47 1 1,-45-6-565,38-6 0,13-9-5365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49:01.1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53 24575,'0'0'0,"0"0"0,2 0 0,7 0 0,14 2 0,19-1 0,18-3 0,15-9 0,5-9 0,-12-3-8191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5:18.3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24575,'0'0'0,"0"0"0,2 0 0,0 1 0,2 1 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5:19.0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613 1 24575,'-18'0'0,"1"2"0,-1 0 0,1 1 0,-23 6 0,10 0 0,-44 22 0,50-20 0,1 1 0,1 1 0,0 1 0,-30 26 0,42-32 0,1 0 0,1 1 0,-1 1 0,1-1 0,1 1 0,0 1 0,1-1 0,-1 1 0,2 0 0,0 1 0,-7 19 0,10-16 0,-1 0 0,2 0 0,0 0 0,0 1 0,2-1 0,0 0 0,0 0 0,2 0 0,0 0 0,9 26 0,1-3 0,3-1 0,37 66 0,27 19 0,-42-65 0,-34-52 0,0 1 0,0 0 0,-1 0 0,1 0 0,2 9 0,-5-13 0,-1-1 0,1 1 0,-1-1 0,1 0 0,-1 1 0,0-1 0,0 1 0,0-1 0,0 1 0,0-1 0,0 1 0,0-1 0,-1 1 0,1-1 0,-1 0 0,1 1 0,-1-1 0,1 1 0,-1-1 0,1 0 0,-1 0 0,0 1 0,0-1 0,0 0 0,0 0 0,-2 2 0,0 0 0,-1-1 0,0 1 0,0-1 0,0 0 0,0 0 0,-9 3 0,-29 5 0,1-2-227,1-3-1,-1-1 1,0-2-1,1-2 1,-53-6-1,76 3-6598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5:19.5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34 711 24575,'-6'8'0,"1"2"0,1 1 0,0-1 0,1 1 0,-1 0 0,2 0 0,0 0 0,0 0 0,0 20 0,3-17 0,-1 0 0,2-1 0,0 1 0,0-1 0,1 0 0,1 0 0,6 15 0,-5-17 0,-1-1 0,2 0 0,-1-1 0,1 1 0,1-1 0,0 0 0,0-1 0,16 15 0,-16-18 0,0 1 0,0-2 0,1 1 0,-1-1 0,1 0 0,0 0 0,0-1 0,0 0 0,1-1 0,-1 0 0,1 0 0,10 1 0,-6-3 1,0 0 0,0-1 0,0 0 0,-1-1 0,1 0 0,0-1 0,-1 0-1,1-1 1,-1-1 0,0 0 0,-1 0 0,1-2 0,14-9 0,-8 4-21,-1-2 0,-1 0 1,0 0-1,-1-2 0,0 0 1,-1-1-1,15-23 1,-16 18-34,-1 1 1,-1-2 0,-1 0 0,-1 0-1,-1 0 1,0-1 0,-2-1-1,4-37 1,-7 29 16,-2 0 0,-1 0 0,-1 0 0,-2 1-1,-2-1 1,-8-32 0,1 19 36,-2 0 0,-2 1 0,-1 0 0,-3 2 0,-28-46 0,44 82 0,-26-38 0,28 41 0,-1 1 0,0 0 0,1 0 0,-1 0 0,-1 0 0,1 1 0,0-1 0,0 1 0,-6-3 0,8 5 0,1-1 0,-1 1 0,0 0 0,1 0 0,-1-1 0,1 1 0,-1 0 0,0 0 0,1 0 0,-1 0 0,0 0 0,1 0 0,-1 0 0,0 0 0,1 0 0,-1 1 0,0-1 0,1 0 0,-1 0 0,0 0 0,1 1 0,-1-1 0,1 0 0,-1 1 0,1-1 0,-1 1 0,1-1 0,-1 0 0,1 1 0,-1-1 0,1 1 0,-1-1 0,1 1 0,0 0 0,-1-1 0,1 2 0,-2 3 0,0 0 0,0 0 0,0 1 0,1-1 0,0 1 0,0-1 0,1 8 0,-1 18 0,3 35 0,13 73-309,76 286-1321,37-9 1755,-124-403-110,59 161 162,-59-164-177,1 0 0,10 16 0,-14-24 0,-1-1 0,1 0 0,0 0 0,0 0 0,0 0 0,-1 0 0,1 0 0,0 0 0,1 0 0,-1-1 0,0 1 0,0 0 0,0 0 0,0-1 0,1 1 0,-1-1 0,0 1 0,0-1 0,1 0 0,1 1 0,-2-1 0,1-1 0,-1 1 0,1-1 0,0 1 0,-1-1 0,1 1 0,-1-1 0,0 0 0,1 0 0,-1 0 0,0 0 0,1 0 0,-1 0 0,0 0 0,0 0 0,2-3 0,4-4 91,-1-1-1,0 0 1,0 0-1,4-11 1,18-44 973,-27 61-1017,40-104 287,15-35-253,-53 135-25,3-8 44,1 0 1,1 1-1,9-14 0,-15 25-97,0 0 0,0 0-1,1 0 1,-1 0 0,1 1 0,0-1 0,0 1 0,0 0 0,0-1-1,0 2 1,0-1 0,1 0 0,-1 0 0,1 1 0,-1 0 0,1 0 0,-1 0-1,7-1 1,-6 2-3,1 0 0,-1 0 0,0 1 0,1 0 0,-1 0 0,0 0 0,0 0 0,0 0 0,0 1 0,6 3 0,0 0 0,0 1 0,-1 1 0,10 8 0,0 2 38,0 2 0,22 28 0,27 48-1517,-33-42-5347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5:20.3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288 1206 24575,'0'-2'0,"0"0"0,0 0 0,0 0 0,0 0 0,-1 0 0,1 0 0,-1-2 0,1 3 0,-4-18 0,-1 0 0,0 1 0,-1-1 0,-1 1 0,-1 1 0,0-1 0,-2 2 0,0-1 0,0 1 0,-2 0 0,0 1 0,0 1 0,-2 0 0,0 1 0,-22-17 0,30 26 0,0 0 0,0 0 0,0 1 0,-12-5 0,16 7 0,0 0 0,0 1 0,0-1 0,1 1 0,-1 0 0,0-1 0,0 1 0,0 0 0,0 0 0,0 1 0,0-1 0,0 0 0,0 1 0,1-1 0,-1 1 0,0-1 0,0 1 0,0 0 0,1 0 0,-1 0 0,0 0 0,-1 1 0,0 0 0,1 1 0,0-1 0,0 0 0,0 1 0,0-1 0,1 1 0,-1 0 0,1 0 0,0-1 0,0 1 0,-2 6 0,1-2 0,1 1 0,0-1 0,0 0 0,1 12 0,2-2 0,0 0 0,1 0 0,0 0 0,2-1 0,0 1 0,0-1 0,2 0 0,0 0 0,1-1 0,9 14 0,1-2 0,0-2 0,2 0 0,0-2 0,42 37 0,-35-37-238,1-2 0,1-1 0,1-1 0,1-2 0,0-1 0,1-1 0,1-2 0,62 17 0,-55-21 60,0-2 0,1-2 0,0-1 0,0-2 0,0-2 0,0-2 0,55-9 0,-54 3 158,1-2 0,-1-2 0,-1-2-1,0-2 1,-1-1 0,-1-3 0,-1-1-1,0-1 1,-2-2 0,-1-2 0,-1-1 0,-1-2-1,32-35 1,-24 13 0,-36 44 21,0-1 0,-1 1 0,0-1-1,6-16 1,-9 21 65,0 1 0,-1-1 1,1 1-1,-1-1 0,1 1 0,-1-1 0,0 1 0,0-1 0,0 0 0,0 1 0,-1-1 1,1 1-1,-1-1 0,1 1 0,-1-1 0,-2-4 0,2 5 4,-1 1 0,1-1 0,-1 0 0,1 1 0,-1-1 0,1 1 0,-1-1 0,0 1 0,0 0 0,0 0 0,0 0 0,0 0 0,0 0 0,0 0 0,0 0 0,0 1 0,0-1 0,0 1 0,0-1 0,-3 1 0,-2 0 92,-1-1 0,1 2 0,0-1 0,0 1 0,-15 3 0,6 1-61,-27 10 0,13-1-92,0 1 1,2 1 0,0 1 0,0 1-1,2 2 1,0 1 0,1 1 0,2 1-1,-23 28 1,36-39-10,2 0 0,-1 1 0,2 0 0,0 1 0,0-1 0,-6 22 0,11-28 0,0 0 0,1 0 0,0-1 0,0 1 0,1 0 0,-1 0 0,2 8 0,0-11 0,-1 0 0,1 1 0,0-1 0,1 0 0,-1 0 0,1 0 0,0 0 0,0 0 0,0 0 0,0 0 0,1-1 0,2 4 0,-2-4 0,0 0 0,0 0 0,0 0 0,1-1 0,-1 1 0,1-1 0,-1 0 0,1 0 0,0-1 0,-1 1 0,1-1 0,0 0 0,0 0 0,0 0 0,0 0 0,0 0 0,0-1 0,1 0 0,-1 0 0,5-1 0,1 0 0,-1-1 0,1 0 0,-1-1 0,1 0 0,-1 0 0,0-1 0,15-8 0,-6 0-42,-1 0 0,0 0 0,-1-2 0,-1 0 0,0-1-1,0 0 1,-2-2 0,0 1 0,-1-2 0,11-20 0,-5 6-86,-3-1 0,0-1 1,-2 0-1,-2-1 0,8-38 1,-10 22 127,-3 0 0,-1-1 0,-3 1 0,-2-1 0,-2 0 0,-2 1 0,-3 0 0,-2 0 0,-2 0 0,-2 1 0,-3 1 0,-1 0 0,-3 2 0,-2 0 0,-35-57 0,38 76-40,-45-52 0,50 64 24,-2 1 1,0 1-1,-1 1 0,-22-15 0,34 24 16,-1 1 0,-1-1 0,1 1 0,0 1 0,-1-1 0,0 1 0,-11-2 0,16 3 0,0 1 0,0 0 0,0 0 0,0 0 0,-1 0 0,1 0 0,0 1 0,0-1 0,0 1 0,0 0 0,0-1 0,0 1 0,0 0 0,0 0 0,0 0 0,0 0 0,0 1 0,0-1 0,1 0 0,-1 1 0,1-1 0,-1 1 0,1 0 0,-1-1 0,1 1 0,0 0 0,-2 3 0,0 2 0,0-1 0,1 1 0,0-1 0,0 1 0,0 0 0,1 0 0,0-1 0,1 1 0,-1 9 0,2 7 0,7 40 0,24 75-110,10-9-184,81 176 1,95 107 328,-153-303-531,119 150 0,-151-220-4653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5:20.7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1 189 24575,'1'0'0,"0"0"0,0 1 0,1-1 0,-1 1 0,0-1 0,0 1 0,0 0 0,0-1 0,0 1 0,0 0 0,0 0 0,2 1 0,2 2 0,184 156 0,-54-43 0,-131-113 0,4 2 0,0 1 0,0-1 0,1-1 0,16 9 0,-22-12 0,-1-1 0,1-1 0,0 1 0,-1 0 0,1-1 0,0 1 0,0-1 0,-1 0 0,1 0 0,0 0 0,0 0 0,-1-1 0,1 1 0,0-1 0,0 1 0,-1-1 0,1 0 0,-1 0 0,1 0 0,-1-1 0,1 1 0,3-3 0,4-4 0,-1-1 0,0 1 0,-1-1 0,0-1 0,0 0 0,12-20 0,31-70 0,-33 55 0,-1-1 0,-2 0 0,-3-1 0,9-61 0,-21 107 0,0-3 0,1 1 0,0-1 0,0 0 0,0 1 0,1-4 0,-1 6 0,-1 0 0,1 1 0,-1-1 0,0 0 0,1 1 0,-1-1 0,1 0 0,-1 1 0,1-1 0,0 1 0,-1-1 0,1 1 0,0-1 0,-1 1 0,1 0 0,0-1 0,-1 1 0,1 0 0,0 0 0,0-1 0,0 1 0,-1 0 0,1 0 0,0 0 0,0 0 0,-1 0 0,1 0 0,2 0 0,2 2 0,1-1 0,-1 1 0,0 0 0,0 1 0,0-1 0,0 1 0,0 0 0,0 1 0,4 3 0,-6-5 0,198 166-28,-128-104-1309,-3-4-5489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5:21.1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24575,'0'0'0,"0"1"0,3 13 0,6 22 0,11 33 0,17 43 0,16 33 0,11 17-1904,7 9 1904,-2-6 0,-9-19 0,-10-22 0,-9-25-366,-11-24 366,-9-23 0,-7-21-5921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5:21.4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52 629 24575,'4'-8'0,"7"-9"0,0 2 0,0-1 0,-2 0 0,0 0 0,10-27 0,-12 19 0,0 0 0,-2-1 0,-1 0 0,0 0 0,-2-1 0,-2-43 0,-2 47 0,0-1 0,-1 1 0,-1 0 0,-2 1 0,0-1 0,-1 1 0,-19-40 0,22 54 0,1 1 0,-1 0 0,0-1 0,-1 2 0,1-1 0,-1 0 0,0 1 0,-8-6 0,13 10 0,-1 1 0,0-1 0,0 1 0,0-1 0,1 1 0,-1-1 0,0 1 0,0-1 0,0 1 0,0 0 0,0 0 0,0-1 0,0 1 0,0 0 0,0 0 0,0 0 0,0 0 0,0 0 0,0 0 0,0 0 0,0 0 0,0 1 0,0-1 0,1 0 0,-1 1 0,0-1 0,0 0 0,0 1 0,0-1 0,0 1 0,0-1 0,1 1 0,-1 0 0,0-1 0,1 1 0,-1 0 0,0 1 0,-2 1 0,1 0 0,1 0 0,-1 1 0,0-1 0,1 1 0,-1 0 0,1-1 0,-1 8 0,1-2 0,0 0 0,0 0 0,1 0 0,0 0 0,3 13 0,0-3 0,11 33 0,-3-19-122,2 0-1,1-2 1,1 1 0,2-2-1,1 0 1,2-2 0,0 0-1,2 0 1,43 39-1,-24-31-559,65 43-1,53 22-4919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5:22.8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24575,'11'7'0,"9"9"0,-1 1 0,0 1 0,-1 1 0,-1 0 0,15 23 0,-23-28 0,-1-1 0,-1 1 0,0 0 0,-1 0 0,0 1 0,-1-1 0,-1 1 0,0 1 0,2 25 0,-5 12 0,-1-5 0,1-43-114,-1-1 1,1 0-1,1 1 0,-1-1 0,1 0 1,-1 0-1,1 0 0,1 0 0,-1 0 1,0 0-1,5 4 0,6 9-6712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5:23.2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24575,'0'0'0,"4"5"0,8 6 0,0 1-8191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6:16:09.7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0 143 24575,'0'-15'0,"0"-113"0,1 133 0,-1 0 0,1 0 0,0 0 0,1 0 0,2 7 0,1 3 0,145 474-1365,-137-448-5461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5E5D3-586D-400D-4B49-9D6E6551AE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3D14AE-E33C-43C4-0209-DB4DB8FBB8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D5E02-792B-C675-F542-95D5F5940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EF3BD-CB20-48E7-816D-427760B438F2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FF44C-38D4-23CF-AFC8-A34B57D8A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16FDD-85CD-F010-1833-1D28BE1A0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B334-6895-4F95-954B-E37537471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3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9E73F-EEF1-DEFD-D3F8-E1CC2E286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94C678-727D-722D-48DB-992FAE3372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F8E18-C0F3-E4D8-2812-B6C59AEF8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EF3BD-CB20-48E7-816D-427760B438F2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E828C-32ED-CA24-BF89-7835C8CA6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CEE72-157D-F7C4-EAF7-03C93CFE2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B334-6895-4F95-954B-E37537471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22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520770-FFE7-B15F-128F-832D211C97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A5BE08-B5DF-3CD7-D571-E9B8E4F83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E2A63-4A3F-3EC5-872B-A356DA9ED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EF3BD-CB20-48E7-816D-427760B438F2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1A17A-1689-F9AD-A512-A9CA1784C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69BAE-4FA7-70EF-CB90-BBE52FFB0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B334-6895-4F95-954B-E37537471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62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86A5F-C42B-8939-5123-D4DFC3491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33712-9E03-AF41-EBB6-B89E406C0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55BB3-69D9-CAD9-768E-93BD58190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EF3BD-CB20-48E7-816D-427760B438F2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4BE0C-E861-41D2-41AD-C024DA51A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82B94-8362-0316-56DE-F1128016A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B334-6895-4F95-954B-E37537471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273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A70B2-9317-C983-6CFA-5D2508613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B0B22-335B-55CB-E609-298FCB4BD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4A816-F4B4-B1C3-CAAA-8D744E5FD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EF3BD-CB20-48E7-816D-427760B438F2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40697-8E83-E464-587B-D5B3817A1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4E3C7-4177-FB7F-2998-C4DDAFECC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B334-6895-4F95-954B-E37537471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24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7AC9A-FCE5-F40D-840C-6CE31A471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69D76-3C7D-D452-1F98-3FA274EF07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EE3E1C-A76F-A462-83CE-3BA1D3C4F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A97267-921B-CE7D-DE96-717302D60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EF3BD-CB20-48E7-816D-427760B438F2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966B9-1A3B-3457-63B1-C7400F8CA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9CB41A-CA76-4434-BE40-02A25EC7C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B334-6895-4F95-954B-E37537471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60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B2C67-1336-6E57-ACCB-314BD88C7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23EFB-A6CC-319B-A279-B3F86D008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14CE96-E6BA-F29E-D02E-AAA1F9C3E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0021AA-D778-4CD5-705A-AC4702F2C5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505AE6-B64B-C019-C599-D4BAEDAE44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F17B57-557E-303E-9331-2CFFFBB70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EF3BD-CB20-48E7-816D-427760B438F2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495729-0A1D-4157-3D0B-EDD8F4F9B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810074-ED20-F77E-692D-B69988193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B334-6895-4F95-954B-E37537471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396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8B199-F297-679A-B4B4-25906F04F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42E1F8-C3CD-F64B-DD18-C08D22CA3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EF3BD-CB20-48E7-816D-427760B438F2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901DCC-F4BE-3D11-E738-FEF4B832F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E05D92-50F3-3D6F-D2F1-621B6091B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B334-6895-4F95-954B-E37537471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91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D7BD6D-5AAD-31CB-BDCE-893ED7A4E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EF3BD-CB20-48E7-816D-427760B438F2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C6A420-99DE-C3AD-3E42-D4C3595F4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E026BE-2361-2397-5FAF-126A162A2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B334-6895-4F95-954B-E37537471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904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A494A-6BC6-6BA2-6D40-8A3A5DD1F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52460-6D6C-5E3D-4C2C-624875F1C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E07E3E-7153-DA2E-A7BB-BC57B637B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C5C533-0A4C-8D46-6DB9-9F0BB2ED5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EF3BD-CB20-48E7-816D-427760B438F2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218B1-FFF6-FF44-557F-1A230F38C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D2F70A-8D4F-EDA9-6F11-C3A535936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B334-6895-4F95-954B-E37537471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980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15A4C-3E6E-C3F9-8372-8EBB6CBB1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9E7A9F-B452-5AD0-AE72-E6B155C214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C13F2-F0CE-2D71-8CC5-50DECC46DD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0A1B9E-F69F-EB4D-FD17-508BD47F1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EF3BD-CB20-48E7-816D-427760B438F2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262291-6526-86FB-33BB-F2A1D673C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E0B432-1DFC-D9C9-50E5-9655DC418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B334-6895-4F95-954B-E37537471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045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DC4088-3056-E134-8F0C-681C1F34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29962-E0DD-AC9E-3E0B-BF2A50B19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6B980-0236-3D03-8EDA-6BA07EED2D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EF3BD-CB20-48E7-816D-427760B438F2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4DBFE-8209-660F-98B5-BC4D840D7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2FAF3-D0AB-0C8C-3AC5-283EB998BE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1B334-6895-4F95-954B-E37537471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82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99" Type="http://schemas.openxmlformats.org/officeDocument/2006/relationships/image" Target="../media/image149.png"/><Relationship Id="rId21" Type="http://schemas.openxmlformats.org/officeDocument/2006/relationships/image" Target="../media/image10.png"/><Relationship Id="rId63" Type="http://schemas.openxmlformats.org/officeDocument/2006/relationships/image" Target="../media/image31.png"/><Relationship Id="rId159" Type="http://schemas.openxmlformats.org/officeDocument/2006/relationships/image" Target="../media/image79.png"/><Relationship Id="rId324" Type="http://schemas.openxmlformats.org/officeDocument/2006/relationships/customXml" Target="../ink/ink162.xml"/><Relationship Id="rId170" Type="http://schemas.openxmlformats.org/officeDocument/2006/relationships/customXml" Target="../ink/ink85.xml"/><Relationship Id="rId226" Type="http://schemas.openxmlformats.org/officeDocument/2006/relationships/customXml" Target="../ink/ink113.xml"/><Relationship Id="rId268" Type="http://schemas.openxmlformats.org/officeDocument/2006/relationships/customXml" Target="../ink/ink134.xml"/><Relationship Id="rId32" Type="http://schemas.openxmlformats.org/officeDocument/2006/relationships/customXml" Target="../ink/ink16.xml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5" Type="http://schemas.openxmlformats.org/officeDocument/2006/relationships/image" Target="../media/image2.png"/><Relationship Id="rId181" Type="http://schemas.openxmlformats.org/officeDocument/2006/relationships/image" Target="../media/image90.png"/><Relationship Id="rId237" Type="http://schemas.openxmlformats.org/officeDocument/2006/relationships/image" Target="../media/image118.png"/><Relationship Id="rId279" Type="http://schemas.openxmlformats.org/officeDocument/2006/relationships/image" Target="../media/image139.png"/><Relationship Id="rId43" Type="http://schemas.openxmlformats.org/officeDocument/2006/relationships/image" Target="../media/image21.png"/><Relationship Id="rId139" Type="http://schemas.openxmlformats.org/officeDocument/2006/relationships/image" Target="../media/image69.png"/><Relationship Id="rId290" Type="http://schemas.openxmlformats.org/officeDocument/2006/relationships/customXml" Target="../ink/ink145.xml"/><Relationship Id="rId304" Type="http://schemas.openxmlformats.org/officeDocument/2006/relationships/customXml" Target="../ink/ink152.xml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248" Type="http://schemas.openxmlformats.org/officeDocument/2006/relationships/customXml" Target="../ink/ink124.xml"/><Relationship Id="rId12" Type="http://schemas.openxmlformats.org/officeDocument/2006/relationships/customXml" Target="../ink/ink6.xml"/><Relationship Id="rId108" Type="http://schemas.openxmlformats.org/officeDocument/2006/relationships/customXml" Target="../ink/ink54.xml"/><Relationship Id="rId315" Type="http://schemas.openxmlformats.org/officeDocument/2006/relationships/image" Target="../media/image157.png"/><Relationship Id="rId54" Type="http://schemas.openxmlformats.org/officeDocument/2006/relationships/customXml" Target="../ink/ink27.xml"/><Relationship Id="rId96" Type="http://schemas.openxmlformats.org/officeDocument/2006/relationships/customXml" Target="../ink/ink48.xml"/><Relationship Id="rId161" Type="http://schemas.openxmlformats.org/officeDocument/2006/relationships/image" Target="../media/image80.png"/><Relationship Id="rId217" Type="http://schemas.openxmlformats.org/officeDocument/2006/relationships/image" Target="../media/image108.png"/><Relationship Id="rId259" Type="http://schemas.openxmlformats.org/officeDocument/2006/relationships/image" Target="../media/image129.png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270" Type="http://schemas.openxmlformats.org/officeDocument/2006/relationships/customXml" Target="../ink/ink135.xml"/><Relationship Id="rId326" Type="http://schemas.openxmlformats.org/officeDocument/2006/relationships/image" Target="../media/image162.png"/><Relationship Id="rId65" Type="http://schemas.openxmlformats.org/officeDocument/2006/relationships/image" Target="../media/image32.png"/><Relationship Id="rId130" Type="http://schemas.openxmlformats.org/officeDocument/2006/relationships/customXml" Target="../ink/ink65.xml"/><Relationship Id="rId172" Type="http://schemas.openxmlformats.org/officeDocument/2006/relationships/customXml" Target="../ink/ink86.xml"/><Relationship Id="rId228" Type="http://schemas.openxmlformats.org/officeDocument/2006/relationships/customXml" Target="../ink/ink114.xml"/><Relationship Id="rId281" Type="http://schemas.openxmlformats.org/officeDocument/2006/relationships/image" Target="../media/image140.png"/><Relationship Id="rId34" Type="http://schemas.openxmlformats.org/officeDocument/2006/relationships/customXml" Target="../ink/ink17.xml"/><Relationship Id="rId76" Type="http://schemas.openxmlformats.org/officeDocument/2006/relationships/customXml" Target="../ink/ink38.xml"/><Relationship Id="rId141" Type="http://schemas.openxmlformats.org/officeDocument/2006/relationships/image" Target="../media/image70.png"/><Relationship Id="rId7" Type="http://schemas.openxmlformats.org/officeDocument/2006/relationships/image" Target="../media/image3.png"/><Relationship Id="rId162" Type="http://schemas.openxmlformats.org/officeDocument/2006/relationships/customXml" Target="../ink/ink81.xml"/><Relationship Id="rId183" Type="http://schemas.openxmlformats.org/officeDocument/2006/relationships/image" Target="../media/image91.png"/><Relationship Id="rId218" Type="http://schemas.openxmlformats.org/officeDocument/2006/relationships/customXml" Target="../ink/ink109.xml"/><Relationship Id="rId239" Type="http://schemas.openxmlformats.org/officeDocument/2006/relationships/image" Target="../media/image119.png"/><Relationship Id="rId250" Type="http://schemas.openxmlformats.org/officeDocument/2006/relationships/customXml" Target="../ink/ink125.xml"/><Relationship Id="rId271" Type="http://schemas.openxmlformats.org/officeDocument/2006/relationships/image" Target="../media/image135.png"/><Relationship Id="rId292" Type="http://schemas.openxmlformats.org/officeDocument/2006/relationships/customXml" Target="../ink/ink146.xml"/><Relationship Id="rId306" Type="http://schemas.openxmlformats.org/officeDocument/2006/relationships/customXml" Target="../ink/ink153.xml"/><Relationship Id="rId24" Type="http://schemas.openxmlformats.org/officeDocument/2006/relationships/customXml" Target="../ink/ink12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31" Type="http://schemas.openxmlformats.org/officeDocument/2006/relationships/image" Target="../media/image65.png"/><Relationship Id="rId152" Type="http://schemas.openxmlformats.org/officeDocument/2006/relationships/customXml" Target="../ink/ink76.xml"/><Relationship Id="rId173" Type="http://schemas.openxmlformats.org/officeDocument/2006/relationships/image" Target="../media/image86.png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229" Type="http://schemas.openxmlformats.org/officeDocument/2006/relationships/image" Target="../media/image114.png"/><Relationship Id="rId240" Type="http://schemas.openxmlformats.org/officeDocument/2006/relationships/customXml" Target="../ink/ink120.xml"/><Relationship Id="rId261" Type="http://schemas.openxmlformats.org/officeDocument/2006/relationships/image" Target="../media/image130.png"/><Relationship Id="rId14" Type="http://schemas.openxmlformats.org/officeDocument/2006/relationships/customXml" Target="../ink/ink7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282" Type="http://schemas.openxmlformats.org/officeDocument/2006/relationships/customXml" Target="../ink/ink141.xml"/><Relationship Id="rId317" Type="http://schemas.openxmlformats.org/officeDocument/2006/relationships/image" Target="../media/image158.png"/><Relationship Id="rId8" Type="http://schemas.openxmlformats.org/officeDocument/2006/relationships/customXml" Target="../ink/ink4.xml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163" Type="http://schemas.openxmlformats.org/officeDocument/2006/relationships/image" Target="../media/image81.png"/><Relationship Id="rId184" Type="http://schemas.openxmlformats.org/officeDocument/2006/relationships/customXml" Target="../ink/ink92.xml"/><Relationship Id="rId219" Type="http://schemas.openxmlformats.org/officeDocument/2006/relationships/image" Target="../media/image109.png"/><Relationship Id="rId230" Type="http://schemas.openxmlformats.org/officeDocument/2006/relationships/customXml" Target="../ink/ink115.xml"/><Relationship Id="rId251" Type="http://schemas.openxmlformats.org/officeDocument/2006/relationships/image" Target="../media/image125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272" Type="http://schemas.openxmlformats.org/officeDocument/2006/relationships/customXml" Target="../ink/ink136.xml"/><Relationship Id="rId293" Type="http://schemas.openxmlformats.org/officeDocument/2006/relationships/image" Target="../media/image146.png"/><Relationship Id="rId307" Type="http://schemas.openxmlformats.org/officeDocument/2006/relationships/image" Target="../media/image153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74" Type="http://schemas.openxmlformats.org/officeDocument/2006/relationships/customXml" Target="../ink/ink87.xml"/><Relationship Id="rId195" Type="http://schemas.openxmlformats.org/officeDocument/2006/relationships/image" Target="../media/image97.png"/><Relationship Id="rId209" Type="http://schemas.openxmlformats.org/officeDocument/2006/relationships/image" Target="../media/image104.png"/><Relationship Id="rId220" Type="http://schemas.openxmlformats.org/officeDocument/2006/relationships/customXml" Target="../ink/ink110.xml"/><Relationship Id="rId241" Type="http://schemas.openxmlformats.org/officeDocument/2006/relationships/image" Target="../media/image120.png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262" Type="http://schemas.openxmlformats.org/officeDocument/2006/relationships/customXml" Target="../ink/ink131.xml"/><Relationship Id="rId283" Type="http://schemas.openxmlformats.org/officeDocument/2006/relationships/image" Target="../media/image141.png"/><Relationship Id="rId318" Type="http://schemas.openxmlformats.org/officeDocument/2006/relationships/customXml" Target="../ink/ink159.xml"/><Relationship Id="rId78" Type="http://schemas.openxmlformats.org/officeDocument/2006/relationships/customXml" Target="../ink/ink39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64" Type="http://schemas.openxmlformats.org/officeDocument/2006/relationships/customXml" Target="../ink/ink82.xml"/><Relationship Id="rId185" Type="http://schemas.openxmlformats.org/officeDocument/2006/relationships/image" Target="../media/image92.png"/><Relationship Id="rId9" Type="http://schemas.openxmlformats.org/officeDocument/2006/relationships/image" Target="../media/image4.png"/><Relationship Id="rId210" Type="http://schemas.openxmlformats.org/officeDocument/2006/relationships/customXml" Target="../ink/ink105.xml"/><Relationship Id="rId26" Type="http://schemas.openxmlformats.org/officeDocument/2006/relationships/customXml" Target="../ink/ink13.xml"/><Relationship Id="rId231" Type="http://schemas.openxmlformats.org/officeDocument/2006/relationships/image" Target="../media/image115.png"/><Relationship Id="rId252" Type="http://schemas.openxmlformats.org/officeDocument/2006/relationships/customXml" Target="../ink/ink126.xml"/><Relationship Id="rId273" Type="http://schemas.openxmlformats.org/officeDocument/2006/relationships/image" Target="../media/image136.png"/><Relationship Id="rId294" Type="http://schemas.openxmlformats.org/officeDocument/2006/relationships/customXml" Target="../ink/ink147.xml"/><Relationship Id="rId308" Type="http://schemas.openxmlformats.org/officeDocument/2006/relationships/customXml" Target="../ink/ink154.xml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75" Type="http://schemas.openxmlformats.org/officeDocument/2006/relationships/image" Target="../media/image87.png"/><Relationship Id="rId196" Type="http://schemas.openxmlformats.org/officeDocument/2006/relationships/customXml" Target="../ink/ink98.xml"/><Relationship Id="rId200" Type="http://schemas.openxmlformats.org/officeDocument/2006/relationships/customXml" Target="../ink/ink100.xml"/><Relationship Id="rId16" Type="http://schemas.openxmlformats.org/officeDocument/2006/relationships/customXml" Target="../ink/ink8.xml"/><Relationship Id="rId221" Type="http://schemas.openxmlformats.org/officeDocument/2006/relationships/image" Target="../media/image110.png"/><Relationship Id="rId242" Type="http://schemas.openxmlformats.org/officeDocument/2006/relationships/customXml" Target="../ink/ink121.xml"/><Relationship Id="rId263" Type="http://schemas.openxmlformats.org/officeDocument/2006/relationships/image" Target="../media/image131.png"/><Relationship Id="rId284" Type="http://schemas.openxmlformats.org/officeDocument/2006/relationships/customXml" Target="../ink/ink142.xml"/><Relationship Id="rId319" Type="http://schemas.openxmlformats.org/officeDocument/2006/relationships/image" Target="../media/image159.png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65" Type="http://schemas.openxmlformats.org/officeDocument/2006/relationships/image" Target="../media/image82.png"/><Relationship Id="rId186" Type="http://schemas.openxmlformats.org/officeDocument/2006/relationships/customXml" Target="../ink/ink93.xml"/><Relationship Id="rId211" Type="http://schemas.openxmlformats.org/officeDocument/2006/relationships/image" Target="../media/image105.png"/><Relationship Id="rId232" Type="http://schemas.openxmlformats.org/officeDocument/2006/relationships/customXml" Target="../ink/ink116.xml"/><Relationship Id="rId253" Type="http://schemas.openxmlformats.org/officeDocument/2006/relationships/image" Target="../media/image126.png"/><Relationship Id="rId274" Type="http://schemas.openxmlformats.org/officeDocument/2006/relationships/customXml" Target="../ink/ink137.xml"/><Relationship Id="rId295" Type="http://schemas.openxmlformats.org/officeDocument/2006/relationships/image" Target="../media/image147.png"/><Relationship Id="rId309" Type="http://schemas.openxmlformats.org/officeDocument/2006/relationships/image" Target="../media/image154.png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67.xml"/><Relationship Id="rId320" Type="http://schemas.openxmlformats.org/officeDocument/2006/relationships/customXml" Target="../ink/ink160.xml"/><Relationship Id="rId80" Type="http://schemas.openxmlformats.org/officeDocument/2006/relationships/customXml" Target="../ink/ink40.xml"/><Relationship Id="rId155" Type="http://schemas.openxmlformats.org/officeDocument/2006/relationships/image" Target="../media/image77.png"/><Relationship Id="rId176" Type="http://schemas.openxmlformats.org/officeDocument/2006/relationships/customXml" Target="../ink/ink88.xml"/><Relationship Id="rId197" Type="http://schemas.openxmlformats.org/officeDocument/2006/relationships/image" Target="../media/image98.png"/><Relationship Id="rId201" Type="http://schemas.openxmlformats.org/officeDocument/2006/relationships/image" Target="../media/image100.png"/><Relationship Id="rId222" Type="http://schemas.openxmlformats.org/officeDocument/2006/relationships/customXml" Target="../ink/ink111.xml"/><Relationship Id="rId243" Type="http://schemas.openxmlformats.org/officeDocument/2006/relationships/image" Target="../media/image121.png"/><Relationship Id="rId264" Type="http://schemas.openxmlformats.org/officeDocument/2006/relationships/customXml" Target="../ink/ink132.xml"/><Relationship Id="rId285" Type="http://schemas.openxmlformats.org/officeDocument/2006/relationships/image" Target="../media/image142.png"/><Relationship Id="rId17" Type="http://schemas.openxmlformats.org/officeDocument/2006/relationships/image" Target="../media/image8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24" Type="http://schemas.openxmlformats.org/officeDocument/2006/relationships/customXml" Target="../ink/ink62.xml"/><Relationship Id="rId310" Type="http://schemas.openxmlformats.org/officeDocument/2006/relationships/customXml" Target="../ink/ink155.xml"/><Relationship Id="rId70" Type="http://schemas.openxmlformats.org/officeDocument/2006/relationships/customXml" Target="../ink/ink35.xml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66" Type="http://schemas.openxmlformats.org/officeDocument/2006/relationships/customXml" Target="../ink/ink83.xml"/><Relationship Id="rId187" Type="http://schemas.openxmlformats.org/officeDocument/2006/relationships/image" Target="../media/image93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106.xml"/><Relationship Id="rId233" Type="http://schemas.openxmlformats.org/officeDocument/2006/relationships/image" Target="../media/image116.png"/><Relationship Id="rId254" Type="http://schemas.openxmlformats.org/officeDocument/2006/relationships/customXml" Target="../ink/ink127.xml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275" Type="http://schemas.openxmlformats.org/officeDocument/2006/relationships/image" Target="../media/image137.png"/><Relationship Id="rId296" Type="http://schemas.openxmlformats.org/officeDocument/2006/relationships/customXml" Target="../ink/ink148.xml"/><Relationship Id="rId300" Type="http://schemas.openxmlformats.org/officeDocument/2006/relationships/customXml" Target="../ink/ink150.xml"/><Relationship Id="rId60" Type="http://schemas.openxmlformats.org/officeDocument/2006/relationships/customXml" Target="../ink/ink30.xml"/><Relationship Id="rId81" Type="http://schemas.openxmlformats.org/officeDocument/2006/relationships/image" Target="../media/image40.png"/><Relationship Id="rId135" Type="http://schemas.openxmlformats.org/officeDocument/2006/relationships/image" Target="../media/image67.png"/><Relationship Id="rId156" Type="http://schemas.openxmlformats.org/officeDocument/2006/relationships/customXml" Target="../ink/ink78.xml"/><Relationship Id="rId177" Type="http://schemas.openxmlformats.org/officeDocument/2006/relationships/image" Target="../media/image88.png"/><Relationship Id="rId198" Type="http://schemas.openxmlformats.org/officeDocument/2006/relationships/customXml" Target="../ink/ink99.xml"/><Relationship Id="rId321" Type="http://schemas.openxmlformats.org/officeDocument/2006/relationships/image" Target="../media/image160.png"/><Relationship Id="rId202" Type="http://schemas.openxmlformats.org/officeDocument/2006/relationships/customXml" Target="../ink/ink101.xml"/><Relationship Id="rId223" Type="http://schemas.openxmlformats.org/officeDocument/2006/relationships/image" Target="../media/image111.png"/><Relationship Id="rId244" Type="http://schemas.openxmlformats.org/officeDocument/2006/relationships/customXml" Target="../ink/ink122.xml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265" Type="http://schemas.openxmlformats.org/officeDocument/2006/relationships/image" Target="../media/image132.png"/><Relationship Id="rId286" Type="http://schemas.openxmlformats.org/officeDocument/2006/relationships/customXml" Target="../ink/ink143.xml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image" Target="../media/image62.png"/><Relationship Id="rId146" Type="http://schemas.openxmlformats.org/officeDocument/2006/relationships/customXml" Target="../ink/ink73.xml"/><Relationship Id="rId167" Type="http://schemas.openxmlformats.org/officeDocument/2006/relationships/image" Target="../media/image83.png"/><Relationship Id="rId188" Type="http://schemas.openxmlformats.org/officeDocument/2006/relationships/customXml" Target="../ink/ink94.xml"/><Relationship Id="rId311" Type="http://schemas.openxmlformats.org/officeDocument/2006/relationships/image" Target="../media/image155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13" Type="http://schemas.openxmlformats.org/officeDocument/2006/relationships/image" Target="../media/image106.png"/><Relationship Id="rId234" Type="http://schemas.openxmlformats.org/officeDocument/2006/relationships/customXml" Target="../ink/ink117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55" Type="http://schemas.openxmlformats.org/officeDocument/2006/relationships/image" Target="../media/image127.png"/><Relationship Id="rId276" Type="http://schemas.openxmlformats.org/officeDocument/2006/relationships/customXml" Target="../ink/ink138.xml"/><Relationship Id="rId297" Type="http://schemas.openxmlformats.org/officeDocument/2006/relationships/image" Target="../media/image148.png"/><Relationship Id="rId40" Type="http://schemas.openxmlformats.org/officeDocument/2006/relationships/customXml" Target="../ink/ink20.xml"/><Relationship Id="rId115" Type="http://schemas.openxmlformats.org/officeDocument/2006/relationships/image" Target="../media/image57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178" Type="http://schemas.openxmlformats.org/officeDocument/2006/relationships/customXml" Target="../ink/ink89.xml"/><Relationship Id="rId301" Type="http://schemas.openxmlformats.org/officeDocument/2006/relationships/image" Target="../media/image150.png"/><Relationship Id="rId322" Type="http://schemas.openxmlformats.org/officeDocument/2006/relationships/customXml" Target="../ink/ink161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9" Type="http://schemas.openxmlformats.org/officeDocument/2006/relationships/image" Target="../media/image99.png"/><Relationship Id="rId203" Type="http://schemas.openxmlformats.org/officeDocument/2006/relationships/image" Target="../media/image101.png"/><Relationship Id="rId19" Type="http://schemas.openxmlformats.org/officeDocument/2006/relationships/image" Target="../media/image9.png"/><Relationship Id="rId224" Type="http://schemas.openxmlformats.org/officeDocument/2006/relationships/customXml" Target="../ink/ink112.xml"/><Relationship Id="rId245" Type="http://schemas.openxmlformats.org/officeDocument/2006/relationships/image" Target="../media/image122.png"/><Relationship Id="rId266" Type="http://schemas.openxmlformats.org/officeDocument/2006/relationships/customXml" Target="../ink/ink133.xml"/><Relationship Id="rId287" Type="http://schemas.openxmlformats.org/officeDocument/2006/relationships/image" Target="../media/image143.png"/><Relationship Id="rId30" Type="http://schemas.openxmlformats.org/officeDocument/2006/relationships/customXml" Target="../ink/ink15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customXml" Target="../ink/ink84.xml"/><Relationship Id="rId312" Type="http://schemas.openxmlformats.org/officeDocument/2006/relationships/customXml" Target="../ink/ink156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189" Type="http://schemas.openxmlformats.org/officeDocument/2006/relationships/image" Target="../media/image94.png"/><Relationship Id="rId3" Type="http://schemas.openxmlformats.org/officeDocument/2006/relationships/image" Target="../media/image1.png"/><Relationship Id="rId214" Type="http://schemas.openxmlformats.org/officeDocument/2006/relationships/customXml" Target="../ink/ink107.xml"/><Relationship Id="rId235" Type="http://schemas.openxmlformats.org/officeDocument/2006/relationships/image" Target="../media/image117.png"/><Relationship Id="rId256" Type="http://schemas.openxmlformats.org/officeDocument/2006/relationships/customXml" Target="../ink/ink128.xml"/><Relationship Id="rId277" Type="http://schemas.openxmlformats.org/officeDocument/2006/relationships/image" Target="../media/image138.png"/><Relationship Id="rId298" Type="http://schemas.openxmlformats.org/officeDocument/2006/relationships/customXml" Target="../ink/ink149.xml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302" Type="http://schemas.openxmlformats.org/officeDocument/2006/relationships/customXml" Target="../ink/ink151.xml"/><Relationship Id="rId323" Type="http://schemas.openxmlformats.org/officeDocument/2006/relationships/image" Target="../media/image161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179" Type="http://schemas.openxmlformats.org/officeDocument/2006/relationships/image" Target="../media/image89.png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25" Type="http://schemas.openxmlformats.org/officeDocument/2006/relationships/image" Target="../media/image112.png"/><Relationship Id="rId246" Type="http://schemas.openxmlformats.org/officeDocument/2006/relationships/customXml" Target="../ink/ink123.xml"/><Relationship Id="rId267" Type="http://schemas.openxmlformats.org/officeDocument/2006/relationships/image" Target="../media/image133.png"/><Relationship Id="rId288" Type="http://schemas.openxmlformats.org/officeDocument/2006/relationships/customXml" Target="../ink/ink144.xml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313" Type="http://schemas.openxmlformats.org/officeDocument/2006/relationships/image" Target="../media/image156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94" Type="http://schemas.openxmlformats.org/officeDocument/2006/relationships/customXml" Target="../ink/ink47.xml"/><Relationship Id="rId148" Type="http://schemas.openxmlformats.org/officeDocument/2006/relationships/customXml" Target="../ink/ink74.xml"/><Relationship Id="rId169" Type="http://schemas.openxmlformats.org/officeDocument/2006/relationships/image" Target="../media/image84.png"/><Relationship Id="rId4" Type="http://schemas.openxmlformats.org/officeDocument/2006/relationships/customXml" Target="../ink/ink2.xml"/><Relationship Id="rId180" Type="http://schemas.openxmlformats.org/officeDocument/2006/relationships/customXml" Target="../ink/ink90.xml"/><Relationship Id="rId215" Type="http://schemas.openxmlformats.org/officeDocument/2006/relationships/image" Target="../media/image107.png"/><Relationship Id="rId236" Type="http://schemas.openxmlformats.org/officeDocument/2006/relationships/customXml" Target="../ink/ink118.xml"/><Relationship Id="rId257" Type="http://schemas.openxmlformats.org/officeDocument/2006/relationships/image" Target="../media/image128.png"/><Relationship Id="rId278" Type="http://schemas.openxmlformats.org/officeDocument/2006/relationships/customXml" Target="../ink/ink139.xml"/><Relationship Id="rId303" Type="http://schemas.openxmlformats.org/officeDocument/2006/relationships/image" Target="../media/image151.png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91" Type="http://schemas.openxmlformats.org/officeDocument/2006/relationships/image" Target="../media/image95.png"/><Relationship Id="rId205" Type="http://schemas.openxmlformats.org/officeDocument/2006/relationships/image" Target="../media/image102.png"/><Relationship Id="rId247" Type="http://schemas.openxmlformats.org/officeDocument/2006/relationships/image" Target="../media/image123.png"/><Relationship Id="rId107" Type="http://schemas.openxmlformats.org/officeDocument/2006/relationships/image" Target="../media/image53.png"/><Relationship Id="rId289" Type="http://schemas.openxmlformats.org/officeDocument/2006/relationships/image" Target="../media/image144.png"/><Relationship Id="rId11" Type="http://schemas.openxmlformats.org/officeDocument/2006/relationships/image" Target="../media/image5.png"/><Relationship Id="rId53" Type="http://schemas.openxmlformats.org/officeDocument/2006/relationships/image" Target="../media/image26.png"/><Relationship Id="rId149" Type="http://schemas.openxmlformats.org/officeDocument/2006/relationships/image" Target="../media/image74.png"/><Relationship Id="rId314" Type="http://schemas.openxmlformats.org/officeDocument/2006/relationships/customXml" Target="../ink/ink157.xml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216" Type="http://schemas.openxmlformats.org/officeDocument/2006/relationships/customXml" Target="../ink/ink108.xml"/><Relationship Id="rId258" Type="http://schemas.openxmlformats.org/officeDocument/2006/relationships/customXml" Target="../ink/ink129.xml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325" Type="http://schemas.openxmlformats.org/officeDocument/2006/relationships/customXml" Target="../ink/ink163.xml"/><Relationship Id="rId171" Type="http://schemas.openxmlformats.org/officeDocument/2006/relationships/image" Target="../media/image85.png"/><Relationship Id="rId227" Type="http://schemas.openxmlformats.org/officeDocument/2006/relationships/image" Target="../media/image113.png"/><Relationship Id="rId269" Type="http://schemas.openxmlformats.org/officeDocument/2006/relationships/image" Target="../media/image134.png"/><Relationship Id="rId33" Type="http://schemas.openxmlformats.org/officeDocument/2006/relationships/image" Target="../media/image16.png"/><Relationship Id="rId129" Type="http://schemas.openxmlformats.org/officeDocument/2006/relationships/image" Target="../media/image64.png"/><Relationship Id="rId280" Type="http://schemas.openxmlformats.org/officeDocument/2006/relationships/customXml" Target="../ink/ink140.xml"/><Relationship Id="rId75" Type="http://schemas.openxmlformats.org/officeDocument/2006/relationships/image" Target="../media/image37.png"/><Relationship Id="rId140" Type="http://schemas.openxmlformats.org/officeDocument/2006/relationships/customXml" Target="../ink/ink70.xml"/><Relationship Id="rId182" Type="http://schemas.openxmlformats.org/officeDocument/2006/relationships/customXml" Target="../ink/ink91.xml"/><Relationship Id="rId6" Type="http://schemas.openxmlformats.org/officeDocument/2006/relationships/customXml" Target="../ink/ink3.xml"/><Relationship Id="rId238" Type="http://schemas.openxmlformats.org/officeDocument/2006/relationships/customXml" Target="../ink/ink119.xml"/><Relationship Id="rId291" Type="http://schemas.openxmlformats.org/officeDocument/2006/relationships/image" Target="../media/image145.png"/><Relationship Id="rId305" Type="http://schemas.openxmlformats.org/officeDocument/2006/relationships/image" Target="../media/image152.png"/><Relationship Id="rId44" Type="http://schemas.openxmlformats.org/officeDocument/2006/relationships/customXml" Target="../ink/ink22.xml"/><Relationship Id="rId86" Type="http://schemas.openxmlformats.org/officeDocument/2006/relationships/customXml" Target="../ink/ink43.xml"/><Relationship Id="rId151" Type="http://schemas.openxmlformats.org/officeDocument/2006/relationships/image" Target="../media/image75.png"/><Relationship Id="rId193" Type="http://schemas.openxmlformats.org/officeDocument/2006/relationships/image" Target="../media/image96.png"/><Relationship Id="rId207" Type="http://schemas.openxmlformats.org/officeDocument/2006/relationships/image" Target="../media/image103.png"/><Relationship Id="rId249" Type="http://schemas.openxmlformats.org/officeDocument/2006/relationships/image" Target="../media/image124.png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260" Type="http://schemas.openxmlformats.org/officeDocument/2006/relationships/customXml" Target="../ink/ink130.xml"/><Relationship Id="rId316" Type="http://schemas.openxmlformats.org/officeDocument/2006/relationships/customXml" Target="../ink/ink158.xml"/><Relationship Id="rId55" Type="http://schemas.openxmlformats.org/officeDocument/2006/relationships/image" Target="../media/image27.png"/><Relationship Id="rId97" Type="http://schemas.openxmlformats.org/officeDocument/2006/relationships/image" Target="../media/image48.png"/><Relationship Id="rId120" Type="http://schemas.openxmlformats.org/officeDocument/2006/relationships/customXml" Target="../ink/ink60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88.png"/><Relationship Id="rId21" Type="http://schemas.openxmlformats.org/officeDocument/2006/relationships/image" Target="../media/image1240.png"/><Relationship Id="rId42" Type="http://schemas.openxmlformats.org/officeDocument/2006/relationships/customXml" Target="../ink/ink1295.xml"/><Relationship Id="rId63" Type="http://schemas.openxmlformats.org/officeDocument/2006/relationships/image" Target="../media/image1261.png"/><Relationship Id="rId84" Type="http://schemas.openxmlformats.org/officeDocument/2006/relationships/customXml" Target="../ink/ink1316.xml"/><Relationship Id="rId138" Type="http://schemas.openxmlformats.org/officeDocument/2006/relationships/image" Target="../media/image1298.png"/><Relationship Id="rId107" Type="http://schemas.openxmlformats.org/officeDocument/2006/relationships/image" Target="../media/image1283.png"/><Relationship Id="rId11" Type="http://schemas.openxmlformats.org/officeDocument/2006/relationships/image" Target="../media/image1235.png"/><Relationship Id="rId32" Type="http://schemas.openxmlformats.org/officeDocument/2006/relationships/customXml" Target="../ink/ink1290.xml"/><Relationship Id="rId53" Type="http://schemas.openxmlformats.org/officeDocument/2006/relationships/image" Target="../media/image1256.png"/><Relationship Id="rId74" Type="http://schemas.openxmlformats.org/officeDocument/2006/relationships/customXml" Target="../ink/ink1311.xml"/><Relationship Id="rId128" Type="http://schemas.openxmlformats.org/officeDocument/2006/relationships/image" Target="../media/image1293.png"/><Relationship Id="rId149" Type="http://schemas.openxmlformats.org/officeDocument/2006/relationships/customXml" Target="../ink/ink1349.xml"/><Relationship Id="rId5" Type="http://schemas.openxmlformats.org/officeDocument/2006/relationships/image" Target="../media/image1232.png"/><Relationship Id="rId95" Type="http://schemas.openxmlformats.org/officeDocument/2006/relationships/image" Target="../media/image1277.png"/><Relationship Id="rId22" Type="http://schemas.openxmlformats.org/officeDocument/2006/relationships/customXml" Target="../ink/ink1285.xml"/><Relationship Id="rId27" Type="http://schemas.openxmlformats.org/officeDocument/2006/relationships/image" Target="../media/image1243.png"/><Relationship Id="rId43" Type="http://schemas.openxmlformats.org/officeDocument/2006/relationships/image" Target="../media/image1251.png"/><Relationship Id="rId48" Type="http://schemas.openxmlformats.org/officeDocument/2006/relationships/customXml" Target="../ink/ink1298.xml"/><Relationship Id="rId64" Type="http://schemas.openxmlformats.org/officeDocument/2006/relationships/customXml" Target="../ink/ink1306.xml"/><Relationship Id="rId69" Type="http://schemas.openxmlformats.org/officeDocument/2006/relationships/image" Target="../media/image1264.png"/><Relationship Id="rId113" Type="http://schemas.openxmlformats.org/officeDocument/2006/relationships/image" Target="../media/image1286.png"/><Relationship Id="rId118" Type="http://schemas.openxmlformats.org/officeDocument/2006/relationships/customXml" Target="../ink/ink1333.xml"/><Relationship Id="rId134" Type="http://schemas.openxmlformats.org/officeDocument/2006/relationships/image" Target="../media/image1296.png"/><Relationship Id="rId139" Type="http://schemas.openxmlformats.org/officeDocument/2006/relationships/customXml" Target="../ink/ink1344.xml"/><Relationship Id="rId80" Type="http://schemas.openxmlformats.org/officeDocument/2006/relationships/customXml" Target="../ink/ink1314.xml"/><Relationship Id="rId85" Type="http://schemas.openxmlformats.org/officeDocument/2006/relationships/image" Target="../media/image1272.png"/><Relationship Id="rId150" Type="http://schemas.openxmlformats.org/officeDocument/2006/relationships/image" Target="../media/image1304.png"/><Relationship Id="rId155" Type="http://schemas.openxmlformats.org/officeDocument/2006/relationships/customXml" Target="../ink/ink1352.xml"/><Relationship Id="rId12" Type="http://schemas.openxmlformats.org/officeDocument/2006/relationships/customXml" Target="../ink/ink1280.xml"/><Relationship Id="rId17" Type="http://schemas.openxmlformats.org/officeDocument/2006/relationships/image" Target="../media/image1238.png"/><Relationship Id="rId33" Type="http://schemas.openxmlformats.org/officeDocument/2006/relationships/image" Target="../media/image1246.png"/><Relationship Id="rId38" Type="http://schemas.openxmlformats.org/officeDocument/2006/relationships/customXml" Target="../ink/ink1293.xml"/><Relationship Id="rId59" Type="http://schemas.openxmlformats.org/officeDocument/2006/relationships/image" Target="../media/image1259.png"/><Relationship Id="rId103" Type="http://schemas.openxmlformats.org/officeDocument/2006/relationships/image" Target="../media/image1281.png"/><Relationship Id="rId108" Type="http://schemas.openxmlformats.org/officeDocument/2006/relationships/customXml" Target="../ink/ink1328.xml"/><Relationship Id="rId124" Type="http://schemas.openxmlformats.org/officeDocument/2006/relationships/image" Target="../media/image1291.png"/><Relationship Id="rId129" Type="http://schemas.openxmlformats.org/officeDocument/2006/relationships/customXml" Target="../ink/ink1339.xml"/><Relationship Id="rId54" Type="http://schemas.openxmlformats.org/officeDocument/2006/relationships/customXml" Target="../ink/ink1301.xml"/><Relationship Id="rId70" Type="http://schemas.openxmlformats.org/officeDocument/2006/relationships/customXml" Target="../ink/ink1309.xml"/><Relationship Id="rId75" Type="http://schemas.openxmlformats.org/officeDocument/2006/relationships/image" Target="../media/image1267.png"/><Relationship Id="rId91" Type="http://schemas.openxmlformats.org/officeDocument/2006/relationships/image" Target="../media/image1275.png"/><Relationship Id="rId96" Type="http://schemas.openxmlformats.org/officeDocument/2006/relationships/customXml" Target="../ink/ink1322.xml"/><Relationship Id="rId140" Type="http://schemas.openxmlformats.org/officeDocument/2006/relationships/image" Target="../media/image1299.png"/><Relationship Id="rId145" Type="http://schemas.openxmlformats.org/officeDocument/2006/relationships/customXml" Target="../ink/ink1347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277.xml"/><Relationship Id="rId23" Type="http://schemas.openxmlformats.org/officeDocument/2006/relationships/image" Target="../media/image1241.png"/><Relationship Id="rId28" Type="http://schemas.openxmlformats.org/officeDocument/2006/relationships/customXml" Target="../ink/ink1288.xml"/><Relationship Id="rId49" Type="http://schemas.openxmlformats.org/officeDocument/2006/relationships/image" Target="../media/image1254.png"/><Relationship Id="rId114" Type="http://schemas.openxmlformats.org/officeDocument/2006/relationships/customXml" Target="../ink/ink1331.xml"/><Relationship Id="rId119" Type="http://schemas.openxmlformats.org/officeDocument/2006/relationships/customXml" Target="../ink/ink1334.xml"/><Relationship Id="rId44" Type="http://schemas.openxmlformats.org/officeDocument/2006/relationships/customXml" Target="../ink/ink1296.xml"/><Relationship Id="rId60" Type="http://schemas.openxmlformats.org/officeDocument/2006/relationships/customXml" Target="../ink/ink1304.xml"/><Relationship Id="rId65" Type="http://schemas.openxmlformats.org/officeDocument/2006/relationships/image" Target="../media/image1262.png"/><Relationship Id="rId81" Type="http://schemas.openxmlformats.org/officeDocument/2006/relationships/image" Target="../media/image1270.png"/><Relationship Id="rId86" Type="http://schemas.openxmlformats.org/officeDocument/2006/relationships/customXml" Target="../ink/ink1317.xml"/><Relationship Id="rId130" Type="http://schemas.openxmlformats.org/officeDocument/2006/relationships/image" Target="../media/image1294.png"/><Relationship Id="rId135" Type="http://schemas.openxmlformats.org/officeDocument/2006/relationships/customXml" Target="../ink/ink1342.xml"/><Relationship Id="rId151" Type="http://schemas.openxmlformats.org/officeDocument/2006/relationships/customXml" Target="../ink/ink1350.xml"/><Relationship Id="rId156" Type="http://schemas.openxmlformats.org/officeDocument/2006/relationships/image" Target="../media/image1307.png"/><Relationship Id="rId13" Type="http://schemas.openxmlformats.org/officeDocument/2006/relationships/image" Target="../media/image1236.png"/><Relationship Id="rId18" Type="http://schemas.openxmlformats.org/officeDocument/2006/relationships/customXml" Target="../ink/ink1283.xml"/><Relationship Id="rId39" Type="http://schemas.openxmlformats.org/officeDocument/2006/relationships/image" Target="../media/image1249.png"/><Relationship Id="rId109" Type="http://schemas.openxmlformats.org/officeDocument/2006/relationships/image" Target="../media/image1284.png"/><Relationship Id="rId34" Type="http://schemas.openxmlformats.org/officeDocument/2006/relationships/customXml" Target="../ink/ink1291.xml"/><Relationship Id="rId50" Type="http://schemas.openxmlformats.org/officeDocument/2006/relationships/customXml" Target="../ink/ink1299.xml"/><Relationship Id="rId55" Type="http://schemas.openxmlformats.org/officeDocument/2006/relationships/image" Target="../media/image1257.png"/><Relationship Id="rId76" Type="http://schemas.openxmlformats.org/officeDocument/2006/relationships/customXml" Target="../ink/ink1312.xml"/><Relationship Id="rId97" Type="http://schemas.openxmlformats.org/officeDocument/2006/relationships/image" Target="../media/image1278.png"/><Relationship Id="rId104" Type="http://schemas.openxmlformats.org/officeDocument/2006/relationships/customXml" Target="../ink/ink1326.xml"/><Relationship Id="rId120" Type="http://schemas.openxmlformats.org/officeDocument/2006/relationships/image" Target="../media/image1289.png"/><Relationship Id="rId125" Type="http://schemas.openxmlformats.org/officeDocument/2006/relationships/customXml" Target="../ink/ink1337.xml"/><Relationship Id="rId141" Type="http://schemas.openxmlformats.org/officeDocument/2006/relationships/customXml" Target="../ink/ink1345.xml"/><Relationship Id="rId146" Type="http://schemas.openxmlformats.org/officeDocument/2006/relationships/image" Target="../media/image1302.png"/><Relationship Id="rId7" Type="http://schemas.openxmlformats.org/officeDocument/2006/relationships/image" Target="../media/image1233.png"/><Relationship Id="rId71" Type="http://schemas.openxmlformats.org/officeDocument/2006/relationships/image" Target="../media/image1265.png"/><Relationship Id="rId92" Type="http://schemas.openxmlformats.org/officeDocument/2006/relationships/customXml" Target="../ink/ink1320.xml"/><Relationship Id="rId2" Type="http://schemas.openxmlformats.org/officeDocument/2006/relationships/customXml" Target="../ink/ink1275.xml"/><Relationship Id="rId29" Type="http://schemas.openxmlformats.org/officeDocument/2006/relationships/image" Target="../media/image1244.png"/><Relationship Id="rId24" Type="http://schemas.openxmlformats.org/officeDocument/2006/relationships/customXml" Target="../ink/ink1286.xml"/><Relationship Id="rId40" Type="http://schemas.openxmlformats.org/officeDocument/2006/relationships/customXml" Target="../ink/ink1294.xml"/><Relationship Id="rId45" Type="http://schemas.openxmlformats.org/officeDocument/2006/relationships/image" Target="../media/image1252.png"/><Relationship Id="rId66" Type="http://schemas.openxmlformats.org/officeDocument/2006/relationships/customXml" Target="../ink/ink1307.xml"/><Relationship Id="rId87" Type="http://schemas.openxmlformats.org/officeDocument/2006/relationships/image" Target="../media/image1273.png"/><Relationship Id="rId110" Type="http://schemas.openxmlformats.org/officeDocument/2006/relationships/customXml" Target="../ink/ink1329.xml"/><Relationship Id="rId115" Type="http://schemas.openxmlformats.org/officeDocument/2006/relationships/image" Target="../media/image1287.png"/><Relationship Id="rId131" Type="http://schemas.openxmlformats.org/officeDocument/2006/relationships/customXml" Target="../ink/ink1340.xml"/><Relationship Id="rId136" Type="http://schemas.openxmlformats.org/officeDocument/2006/relationships/image" Target="../media/image1297.png"/><Relationship Id="rId61" Type="http://schemas.openxmlformats.org/officeDocument/2006/relationships/image" Target="../media/image1260.png"/><Relationship Id="rId82" Type="http://schemas.openxmlformats.org/officeDocument/2006/relationships/customXml" Target="../ink/ink1315.xml"/><Relationship Id="rId152" Type="http://schemas.openxmlformats.org/officeDocument/2006/relationships/image" Target="../media/image1305.png"/><Relationship Id="rId19" Type="http://schemas.openxmlformats.org/officeDocument/2006/relationships/image" Target="../media/image1239.png"/><Relationship Id="rId14" Type="http://schemas.openxmlformats.org/officeDocument/2006/relationships/customXml" Target="../ink/ink1281.xml"/><Relationship Id="rId30" Type="http://schemas.openxmlformats.org/officeDocument/2006/relationships/customXml" Target="../ink/ink1289.xml"/><Relationship Id="rId35" Type="http://schemas.openxmlformats.org/officeDocument/2006/relationships/image" Target="../media/image1247.png"/><Relationship Id="rId56" Type="http://schemas.openxmlformats.org/officeDocument/2006/relationships/customXml" Target="../ink/ink1302.xml"/><Relationship Id="rId77" Type="http://schemas.openxmlformats.org/officeDocument/2006/relationships/image" Target="../media/image1268.png"/><Relationship Id="rId100" Type="http://schemas.openxmlformats.org/officeDocument/2006/relationships/customXml" Target="../ink/ink1324.xml"/><Relationship Id="rId105" Type="http://schemas.openxmlformats.org/officeDocument/2006/relationships/image" Target="../media/image1282.png"/><Relationship Id="rId126" Type="http://schemas.openxmlformats.org/officeDocument/2006/relationships/image" Target="../media/image1292.png"/><Relationship Id="rId147" Type="http://schemas.openxmlformats.org/officeDocument/2006/relationships/customXml" Target="../ink/ink1348.xml"/><Relationship Id="rId8" Type="http://schemas.openxmlformats.org/officeDocument/2006/relationships/customXml" Target="../ink/ink1278.xml"/><Relationship Id="rId51" Type="http://schemas.openxmlformats.org/officeDocument/2006/relationships/image" Target="../media/image1255.png"/><Relationship Id="rId72" Type="http://schemas.openxmlformats.org/officeDocument/2006/relationships/customXml" Target="../ink/ink1310.xml"/><Relationship Id="rId93" Type="http://schemas.openxmlformats.org/officeDocument/2006/relationships/image" Target="../media/image1276.png"/><Relationship Id="rId98" Type="http://schemas.openxmlformats.org/officeDocument/2006/relationships/customXml" Target="../ink/ink1323.xml"/><Relationship Id="rId121" Type="http://schemas.openxmlformats.org/officeDocument/2006/relationships/customXml" Target="../ink/ink1335.xml"/><Relationship Id="rId142" Type="http://schemas.openxmlformats.org/officeDocument/2006/relationships/image" Target="../media/image1300.png"/><Relationship Id="rId3" Type="http://schemas.openxmlformats.org/officeDocument/2006/relationships/image" Target="../media/image1231.png"/><Relationship Id="rId25" Type="http://schemas.openxmlformats.org/officeDocument/2006/relationships/image" Target="../media/image1242.png"/><Relationship Id="rId46" Type="http://schemas.openxmlformats.org/officeDocument/2006/relationships/customXml" Target="../ink/ink1297.xml"/><Relationship Id="rId67" Type="http://schemas.openxmlformats.org/officeDocument/2006/relationships/image" Target="../media/image1263.png"/><Relationship Id="rId116" Type="http://schemas.openxmlformats.org/officeDocument/2006/relationships/customXml" Target="../ink/ink1332.xml"/><Relationship Id="rId137" Type="http://schemas.openxmlformats.org/officeDocument/2006/relationships/customXml" Target="../ink/ink1343.xml"/><Relationship Id="rId20" Type="http://schemas.openxmlformats.org/officeDocument/2006/relationships/customXml" Target="../ink/ink1284.xml"/><Relationship Id="rId41" Type="http://schemas.openxmlformats.org/officeDocument/2006/relationships/image" Target="../media/image1250.png"/><Relationship Id="rId62" Type="http://schemas.openxmlformats.org/officeDocument/2006/relationships/customXml" Target="../ink/ink1305.xml"/><Relationship Id="rId83" Type="http://schemas.openxmlformats.org/officeDocument/2006/relationships/image" Target="../media/image1271.png"/><Relationship Id="rId88" Type="http://schemas.openxmlformats.org/officeDocument/2006/relationships/customXml" Target="../ink/ink1318.xml"/><Relationship Id="rId111" Type="http://schemas.openxmlformats.org/officeDocument/2006/relationships/image" Target="../media/image1285.png"/><Relationship Id="rId132" Type="http://schemas.openxmlformats.org/officeDocument/2006/relationships/image" Target="../media/image1295.png"/><Relationship Id="rId153" Type="http://schemas.openxmlformats.org/officeDocument/2006/relationships/customXml" Target="../ink/ink1351.xml"/><Relationship Id="rId15" Type="http://schemas.openxmlformats.org/officeDocument/2006/relationships/image" Target="../media/image1237.png"/><Relationship Id="rId36" Type="http://schemas.openxmlformats.org/officeDocument/2006/relationships/customXml" Target="../ink/ink1292.xml"/><Relationship Id="rId57" Type="http://schemas.openxmlformats.org/officeDocument/2006/relationships/image" Target="../media/image1258.png"/><Relationship Id="rId106" Type="http://schemas.openxmlformats.org/officeDocument/2006/relationships/customXml" Target="../ink/ink1327.xml"/><Relationship Id="rId127" Type="http://schemas.openxmlformats.org/officeDocument/2006/relationships/customXml" Target="../ink/ink1338.xml"/><Relationship Id="rId10" Type="http://schemas.openxmlformats.org/officeDocument/2006/relationships/customXml" Target="../ink/ink1279.xml"/><Relationship Id="rId31" Type="http://schemas.openxmlformats.org/officeDocument/2006/relationships/image" Target="../media/image1245.png"/><Relationship Id="rId52" Type="http://schemas.openxmlformats.org/officeDocument/2006/relationships/customXml" Target="../ink/ink1300.xml"/><Relationship Id="rId73" Type="http://schemas.openxmlformats.org/officeDocument/2006/relationships/image" Target="../media/image1266.png"/><Relationship Id="rId78" Type="http://schemas.openxmlformats.org/officeDocument/2006/relationships/customXml" Target="../ink/ink1313.xml"/><Relationship Id="rId94" Type="http://schemas.openxmlformats.org/officeDocument/2006/relationships/customXml" Target="../ink/ink1321.xml"/><Relationship Id="rId99" Type="http://schemas.openxmlformats.org/officeDocument/2006/relationships/image" Target="../media/image1279.png"/><Relationship Id="rId101" Type="http://schemas.openxmlformats.org/officeDocument/2006/relationships/image" Target="../media/image1280.png"/><Relationship Id="rId122" Type="http://schemas.openxmlformats.org/officeDocument/2006/relationships/image" Target="../media/image1290.png"/><Relationship Id="rId143" Type="http://schemas.openxmlformats.org/officeDocument/2006/relationships/customXml" Target="../ink/ink1346.xml"/><Relationship Id="rId148" Type="http://schemas.openxmlformats.org/officeDocument/2006/relationships/image" Target="../media/image1303.png"/><Relationship Id="rId4" Type="http://schemas.openxmlformats.org/officeDocument/2006/relationships/customXml" Target="../ink/ink1276.xml"/><Relationship Id="rId9" Type="http://schemas.openxmlformats.org/officeDocument/2006/relationships/image" Target="../media/image1234.png"/><Relationship Id="rId26" Type="http://schemas.openxmlformats.org/officeDocument/2006/relationships/customXml" Target="../ink/ink1287.xml"/><Relationship Id="rId47" Type="http://schemas.openxmlformats.org/officeDocument/2006/relationships/image" Target="../media/image1253.png"/><Relationship Id="rId68" Type="http://schemas.openxmlformats.org/officeDocument/2006/relationships/customXml" Target="../ink/ink1308.xml"/><Relationship Id="rId89" Type="http://schemas.openxmlformats.org/officeDocument/2006/relationships/image" Target="../media/image1274.png"/><Relationship Id="rId112" Type="http://schemas.openxmlformats.org/officeDocument/2006/relationships/customXml" Target="../ink/ink1330.xml"/><Relationship Id="rId133" Type="http://schemas.openxmlformats.org/officeDocument/2006/relationships/customXml" Target="../ink/ink1341.xml"/><Relationship Id="rId154" Type="http://schemas.openxmlformats.org/officeDocument/2006/relationships/image" Target="../media/image1306.png"/><Relationship Id="rId16" Type="http://schemas.openxmlformats.org/officeDocument/2006/relationships/customXml" Target="../ink/ink1282.xml"/><Relationship Id="rId37" Type="http://schemas.openxmlformats.org/officeDocument/2006/relationships/image" Target="../media/image1248.png"/><Relationship Id="rId58" Type="http://schemas.openxmlformats.org/officeDocument/2006/relationships/customXml" Target="../ink/ink1303.xml"/><Relationship Id="rId79" Type="http://schemas.openxmlformats.org/officeDocument/2006/relationships/image" Target="../media/image1269.png"/><Relationship Id="rId102" Type="http://schemas.openxmlformats.org/officeDocument/2006/relationships/customXml" Target="../ink/ink1325.xml"/><Relationship Id="rId123" Type="http://schemas.openxmlformats.org/officeDocument/2006/relationships/customXml" Target="../ink/ink1336.xml"/><Relationship Id="rId144" Type="http://schemas.openxmlformats.org/officeDocument/2006/relationships/image" Target="../media/image1301.png"/><Relationship Id="rId90" Type="http://schemas.openxmlformats.org/officeDocument/2006/relationships/customXml" Target="../ink/ink1319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412.xml"/><Relationship Id="rId21" Type="http://schemas.openxmlformats.org/officeDocument/2006/relationships/image" Target="../media/image1317.png"/><Relationship Id="rId42" Type="http://schemas.openxmlformats.org/officeDocument/2006/relationships/image" Target="../media/image1326.png"/><Relationship Id="rId63" Type="http://schemas.openxmlformats.org/officeDocument/2006/relationships/customXml" Target="../ink/ink1384.xml"/><Relationship Id="rId84" Type="http://schemas.openxmlformats.org/officeDocument/2006/relationships/image" Target="../media/image1346.png"/><Relationship Id="rId138" Type="http://schemas.openxmlformats.org/officeDocument/2006/relationships/image" Target="../media/image1372.png"/><Relationship Id="rId159" Type="http://schemas.openxmlformats.org/officeDocument/2006/relationships/customXml" Target="../ink/ink1433.xml"/><Relationship Id="rId170" Type="http://schemas.openxmlformats.org/officeDocument/2006/relationships/image" Target="../media/image1388.png"/><Relationship Id="rId191" Type="http://schemas.openxmlformats.org/officeDocument/2006/relationships/customXml" Target="../ink/ink1449.xml"/><Relationship Id="rId205" Type="http://schemas.openxmlformats.org/officeDocument/2006/relationships/customXml" Target="../ink/ink1456.xml"/><Relationship Id="rId226" Type="http://schemas.openxmlformats.org/officeDocument/2006/relationships/customXml" Target="../ink/ink1467.xml"/><Relationship Id="rId247" Type="http://schemas.openxmlformats.org/officeDocument/2006/relationships/image" Target="../media/image1426.png"/><Relationship Id="rId107" Type="http://schemas.openxmlformats.org/officeDocument/2006/relationships/customXml" Target="../ink/ink1406.xml"/><Relationship Id="rId11" Type="http://schemas.openxmlformats.org/officeDocument/2006/relationships/image" Target="../media/image1312.png"/><Relationship Id="rId32" Type="http://schemas.openxmlformats.org/officeDocument/2006/relationships/image" Target="../media/image1321.png"/><Relationship Id="rId53" Type="http://schemas.openxmlformats.org/officeDocument/2006/relationships/customXml" Target="../ink/ink1379.xml"/><Relationship Id="rId74" Type="http://schemas.openxmlformats.org/officeDocument/2006/relationships/image" Target="../media/image1342.png"/><Relationship Id="rId128" Type="http://schemas.openxmlformats.org/officeDocument/2006/relationships/image" Target="../media/image1367.png"/><Relationship Id="rId149" Type="http://schemas.openxmlformats.org/officeDocument/2006/relationships/customXml" Target="../ink/ink1428.xml"/><Relationship Id="rId5" Type="http://schemas.openxmlformats.org/officeDocument/2006/relationships/image" Target="../media/image1309.png"/><Relationship Id="rId95" Type="http://schemas.openxmlformats.org/officeDocument/2006/relationships/customXml" Target="../ink/ink1400.xml"/><Relationship Id="rId160" Type="http://schemas.openxmlformats.org/officeDocument/2006/relationships/image" Target="../media/image1383.png"/><Relationship Id="rId181" Type="http://schemas.openxmlformats.org/officeDocument/2006/relationships/customXml" Target="../ink/ink1444.xml"/><Relationship Id="rId216" Type="http://schemas.openxmlformats.org/officeDocument/2006/relationships/image" Target="../media/image1411.png"/><Relationship Id="rId237" Type="http://schemas.openxmlformats.org/officeDocument/2006/relationships/image" Target="../media/image1421.png"/><Relationship Id="rId22" Type="http://schemas.openxmlformats.org/officeDocument/2006/relationships/customXml" Target="../ink/ink1363.xml"/><Relationship Id="rId43" Type="http://schemas.openxmlformats.org/officeDocument/2006/relationships/customXml" Target="../ink/ink1374.xml"/><Relationship Id="rId64" Type="http://schemas.openxmlformats.org/officeDocument/2006/relationships/image" Target="../media/image1337.png"/><Relationship Id="rId118" Type="http://schemas.openxmlformats.org/officeDocument/2006/relationships/image" Target="../media/image1362.png"/><Relationship Id="rId139" Type="http://schemas.openxmlformats.org/officeDocument/2006/relationships/customXml" Target="../ink/ink1423.xml"/><Relationship Id="rId85" Type="http://schemas.openxmlformats.org/officeDocument/2006/relationships/customXml" Target="../ink/ink1395.xml"/><Relationship Id="rId150" Type="http://schemas.openxmlformats.org/officeDocument/2006/relationships/image" Target="../media/image1378.png"/><Relationship Id="rId171" Type="http://schemas.openxmlformats.org/officeDocument/2006/relationships/customXml" Target="../ink/ink1439.xml"/><Relationship Id="rId192" Type="http://schemas.openxmlformats.org/officeDocument/2006/relationships/image" Target="../media/image1399.png"/><Relationship Id="rId206" Type="http://schemas.openxmlformats.org/officeDocument/2006/relationships/image" Target="../media/image1406.png"/><Relationship Id="rId227" Type="http://schemas.openxmlformats.org/officeDocument/2006/relationships/image" Target="../media/image1416.png"/><Relationship Id="rId248" Type="http://schemas.openxmlformats.org/officeDocument/2006/relationships/customXml" Target="../ink/ink1478.xml"/><Relationship Id="rId12" Type="http://schemas.openxmlformats.org/officeDocument/2006/relationships/customXml" Target="../ink/ink1358.xml"/><Relationship Id="rId33" Type="http://schemas.openxmlformats.org/officeDocument/2006/relationships/customXml" Target="../ink/ink1369.xml"/><Relationship Id="rId108" Type="http://schemas.openxmlformats.org/officeDocument/2006/relationships/image" Target="../media/image1358.png"/><Relationship Id="rId129" Type="http://schemas.openxmlformats.org/officeDocument/2006/relationships/customXml" Target="../ink/ink1418.xml"/><Relationship Id="rId54" Type="http://schemas.openxmlformats.org/officeDocument/2006/relationships/image" Target="../media/image1332.png"/><Relationship Id="rId75" Type="http://schemas.openxmlformats.org/officeDocument/2006/relationships/customXml" Target="../ink/ink1390.xml"/><Relationship Id="rId96" Type="http://schemas.openxmlformats.org/officeDocument/2006/relationships/image" Target="../media/image1352.png"/><Relationship Id="rId140" Type="http://schemas.openxmlformats.org/officeDocument/2006/relationships/image" Target="../media/image1373.png"/><Relationship Id="rId161" Type="http://schemas.openxmlformats.org/officeDocument/2006/relationships/customXml" Target="../ink/ink1434.xml"/><Relationship Id="rId182" Type="http://schemas.openxmlformats.org/officeDocument/2006/relationships/image" Target="../media/image1394.png"/><Relationship Id="rId217" Type="http://schemas.openxmlformats.org/officeDocument/2006/relationships/customXml" Target="../ink/ink1462.xml"/><Relationship Id="rId6" Type="http://schemas.openxmlformats.org/officeDocument/2006/relationships/customXml" Target="../ink/ink1355.xml"/><Relationship Id="rId238" Type="http://schemas.openxmlformats.org/officeDocument/2006/relationships/customXml" Target="../ink/ink1473.xml"/><Relationship Id="rId23" Type="http://schemas.openxmlformats.org/officeDocument/2006/relationships/image" Target="../media/image1318.png"/><Relationship Id="rId119" Type="http://schemas.openxmlformats.org/officeDocument/2006/relationships/customXml" Target="../ink/ink1413.xml"/><Relationship Id="rId44" Type="http://schemas.openxmlformats.org/officeDocument/2006/relationships/image" Target="../media/image1327.png"/><Relationship Id="rId65" Type="http://schemas.openxmlformats.org/officeDocument/2006/relationships/customXml" Target="../ink/ink1385.xml"/><Relationship Id="rId86" Type="http://schemas.openxmlformats.org/officeDocument/2006/relationships/image" Target="../media/image1347.png"/><Relationship Id="rId130" Type="http://schemas.openxmlformats.org/officeDocument/2006/relationships/image" Target="../media/image1368.png"/><Relationship Id="rId151" Type="http://schemas.openxmlformats.org/officeDocument/2006/relationships/customXml" Target="../ink/ink1429.xml"/><Relationship Id="rId172" Type="http://schemas.openxmlformats.org/officeDocument/2006/relationships/image" Target="../media/image1389.png"/><Relationship Id="rId193" Type="http://schemas.openxmlformats.org/officeDocument/2006/relationships/customXml" Target="../ink/ink1450.xml"/><Relationship Id="rId207" Type="http://schemas.openxmlformats.org/officeDocument/2006/relationships/customXml" Target="../ink/ink1457.xml"/><Relationship Id="rId228" Type="http://schemas.openxmlformats.org/officeDocument/2006/relationships/customXml" Target="../ink/ink1468.xml"/><Relationship Id="rId249" Type="http://schemas.openxmlformats.org/officeDocument/2006/relationships/image" Target="../media/image1427.png"/><Relationship Id="rId13" Type="http://schemas.openxmlformats.org/officeDocument/2006/relationships/image" Target="../media/image1313.png"/><Relationship Id="rId109" Type="http://schemas.openxmlformats.org/officeDocument/2006/relationships/customXml" Target="../ink/ink1407.xml"/><Relationship Id="rId34" Type="http://schemas.openxmlformats.org/officeDocument/2006/relationships/image" Target="../media/image1322.png"/><Relationship Id="rId55" Type="http://schemas.openxmlformats.org/officeDocument/2006/relationships/customXml" Target="../ink/ink1380.xml"/><Relationship Id="rId76" Type="http://schemas.openxmlformats.org/officeDocument/2006/relationships/image" Target="../media/image1278.png"/><Relationship Id="rId97" Type="http://schemas.openxmlformats.org/officeDocument/2006/relationships/customXml" Target="../ink/ink1401.xml"/><Relationship Id="rId120" Type="http://schemas.openxmlformats.org/officeDocument/2006/relationships/image" Target="../media/image1363.png"/><Relationship Id="rId141" Type="http://schemas.openxmlformats.org/officeDocument/2006/relationships/customXml" Target="../ink/ink1424.xml"/><Relationship Id="rId7" Type="http://schemas.openxmlformats.org/officeDocument/2006/relationships/image" Target="../media/image1310.png"/><Relationship Id="rId162" Type="http://schemas.openxmlformats.org/officeDocument/2006/relationships/image" Target="../media/image1384.png"/><Relationship Id="rId183" Type="http://schemas.openxmlformats.org/officeDocument/2006/relationships/customXml" Target="../ink/ink1445.xml"/><Relationship Id="rId218" Type="http://schemas.openxmlformats.org/officeDocument/2006/relationships/image" Target="../media/image1412.png"/><Relationship Id="rId239" Type="http://schemas.openxmlformats.org/officeDocument/2006/relationships/image" Target="../media/image1422.png"/><Relationship Id="rId250" Type="http://schemas.openxmlformats.org/officeDocument/2006/relationships/customXml" Target="../ink/ink1479.xml"/><Relationship Id="rId24" Type="http://schemas.openxmlformats.org/officeDocument/2006/relationships/customXml" Target="../ink/ink1364.xml"/><Relationship Id="rId45" Type="http://schemas.openxmlformats.org/officeDocument/2006/relationships/customXml" Target="../ink/ink1375.xml"/><Relationship Id="rId66" Type="http://schemas.openxmlformats.org/officeDocument/2006/relationships/image" Target="../media/image1338.png"/><Relationship Id="rId87" Type="http://schemas.openxmlformats.org/officeDocument/2006/relationships/customXml" Target="../ink/ink1396.xml"/><Relationship Id="rId110" Type="http://schemas.openxmlformats.org/officeDocument/2006/relationships/image" Target="../media/image1359.png"/><Relationship Id="rId131" Type="http://schemas.openxmlformats.org/officeDocument/2006/relationships/customXml" Target="../ink/ink1419.xml"/><Relationship Id="rId152" Type="http://schemas.openxmlformats.org/officeDocument/2006/relationships/image" Target="../media/image1379.png"/><Relationship Id="rId173" Type="http://schemas.openxmlformats.org/officeDocument/2006/relationships/customXml" Target="../ink/ink1440.xml"/><Relationship Id="rId194" Type="http://schemas.openxmlformats.org/officeDocument/2006/relationships/image" Target="../media/image1400.png"/><Relationship Id="rId208" Type="http://schemas.openxmlformats.org/officeDocument/2006/relationships/image" Target="../media/image1407.png"/><Relationship Id="rId229" Type="http://schemas.openxmlformats.org/officeDocument/2006/relationships/image" Target="../media/image1417.png"/><Relationship Id="rId240" Type="http://schemas.openxmlformats.org/officeDocument/2006/relationships/customXml" Target="../ink/ink1474.xml"/><Relationship Id="rId14" Type="http://schemas.openxmlformats.org/officeDocument/2006/relationships/customXml" Target="../ink/ink1359.xml"/><Relationship Id="rId35" Type="http://schemas.openxmlformats.org/officeDocument/2006/relationships/customXml" Target="../ink/ink1370.xml"/><Relationship Id="rId56" Type="http://schemas.openxmlformats.org/officeDocument/2006/relationships/image" Target="../media/image1333.png"/><Relationship Id="rId77" Type="http://schemas.openxmlformats.org/officeDocument/2006/relationships/customXml" Target="../ink/ink1391.xml"/><Relationship Id="rId100" Type="http://schemas.openxmlformats.org/officeDocument/2006/relationships/image" Target="../media/image1354.png"/><Relationship Id="rId8" Type="http://schemas.openxmlformats.org/officeDocument/2006/relationships/customXml" Target="../ink/ink1356.xml"/><Relationship Id="rId98" Type="http://schemas.openxmlformats.org/officeDocument/2006/relationships/image" Target="../media/image1353.png"/><Relationship Id="rId121" Type="http://schemas.openxmlformats.org/officeDocument/2006/relationships/customXml" Target="../ink/ink1414.xml"/><Relationship Id="rId142" Type="http://schemas.openxmlformats.org/officeDocument/2006/relationships/image" Target="../media/image1374.png"/><Relationship Id="rId163" Type="http://schemas.openxmlformats.org/officeDocument/2006/relationships/customXml" Target="../ink/ink1435.xml"/><Relationship Id="rId184" Type="http://schemas.openxmlformats.org/officeDocument/2006/relationships/image" Target="../media/image1395.png"/><Relationship Id="rId219" Type="http://schemas.openxmlformats.org/officeDocument/2006/relationships/customXml" Target="../ink/ink1463.xml"/><Relationship Id="rId230" Type="http://schemas.openxmlformats.org/officeDocument/2006/relationships/customXml" Target="../ink/ink1469.xml"/><Relationship Id="rId251" Type="http://schemas.openxmlformats.org/officeDocument/2006/relationships/image" Target="../media/image1428.png"/><Relationship Id="rId25" Type="http://schemas.openxmlformats.org/officeDocument/2006/relationships/image" Target="../media/image1057.png"/><Relationship Id="rId46" Type="http://schemas.openxmlformats.org/officeDocument/2006/relationships/image" Target="../media/image1328.png"/><Relationship Id="rId67" Type="http://schemas.openxmlformats.org/officeDocument/2006/relationships/customXml" Target="../ink/ink1386.xml"/><Relationship Id="rId88" Type="http://schemas.openxmlformats.org/officeDocument/2006/relationships/image" Target="../media/image1348.png"/><Relationship Id="rId111" Type="http://schemas.openxmlformats.org/officeDocument/2006/relationships/customXml" Target="../ink/ink1408.xml"/><Relationship Id="rId132" Type="http://schemas.openxmlformats.org/officeDocument/2006/relationships/image" Target="../media/image1369.png"/><Relationship Id="rId153" Type="http://schemas.openxmlformats.org/officeDocument/2006/relationships/customXml" Target="../ink/ink1430.xml"/><Relationship Id="rId174" Type="http://schemas.openxmlformats.org/officeDocument/2006/relationships/image" Target="../media/image1390.png"/><Relationship Id="rId195" Type="http://schemas.openxmlformats.org/officeDocument/2006/relationships/customXml" Target="../ink/ink1451.xml"/><Relationship Id="rId209" Type="http://schemas.openxmlformats.org/officeDocument/2006/relationships/customXml" Target="../ink/ink1458.xml"/><Relationship Id="rId220" Type="http://schemas.openxmlformats.org/officeDocument/2006/relationships/customXml" Target="../ink/ink1464.xml"/><Relationship Id="rId241" Type="http://schemas.openxmlformats.org/officeDocument/2006/relationships/image" Target="../media/image1423.png"/><Relationship Id="rId15" Type="http://schemas.openxmlformats.org/officeDocument/2006/relationships/image" Target="../media/image1314.png"/><Relationship Id="rId36" Type="http://schemas.openxmlformats.org/officeDocument/2006/relationships/image" Target="../media/image1323.png"/><Relationship Id="rId57" Type="http://schemas.openxmlformats.org/officeDocument/2006/relationships/customXml" Target="../ink/ink1381.xml"/><Relationship Id="rId78" Type="http://schemas.openxmlformats.org/officeDocument/2006/relationships/image" Target="../media/image1343.png"/><Relationship Id="rId99" Type="http://schemas.openxmlformats.org/officeDocument/2006/relationships/customXml" Target="../ink/ink1402.xml"/><Relationship Id="rId101" Type="http://schemas.openxmlformats.org/officeDocument/2006/relationships/customXml" Target="../ink/ink1403.xml"/><Relationship Id="rId122" Type="http://schemas.openxmlformats.org/officeDocument/2006/relationships/image" Target="../media/image1364.png"/><Relationship Id="rId143" Type="http://schemas.openxmlformats.org/officeDocument/2006/relationships/customXml" Target="../ink/ink1425.xml"/><Relationship Id="rId164" Type="http://schemas.openxmlformats.org/officeDocument/2006/relationships/image" Target="../media/image1385.png"/><Relationship Id="rId185" Type="http://schemas.openxmlformats.org/officeDocument/2006/relationships/customXml" Target="../ink/ink1446.xml"/><Relationship Id="rId9" Type="http://schemas.openxmlformats.org/officeDocument/2006/relationships/image" Target="../media/image1311.png"/><Relationship Id="rId210" Type="http://schemas.openxmlformats.org/officeDocument/2006/relationships/image" Target="../media/image1408.png"/><Relationship Id="rId26" Type="http://schemas.openxmlformats.org/officeDocument/2006/relationships/customXml" Target="../ink/ink1365.xml"/><Relationship Id="rId231" Type="http://schemas.openxmlformats.org/officeDocument/2006/relationships/image" Target="../media/image1418.png"/><Relationship Id="rId252" Type="http://schemas.openxmlformats.org/officeDocument/2006/relationships/customXml" Target="../ink/ink1480.xml"/><Relationship Id="rId47" Type="http://schemas.openxmlformats.org/officeDocument/2006/relationships/customXml" Target="../ink/ink1376.xml"/><Relationship Id="rId68" Type="http://schemas.openxmlformats.org/officeDocument/2006/relationships/image" Target="../media/image1339.png"/><Relationship Id="rId89" Type="http://schemas.openxmlformats.org/officeDocument/2006/relationships/customXml" Target="../ink/ink1397.xml"/><Relationship Id="rId112" Type="http://schemas.openxmlformats.org/officeDocument/2006/relationships/image" Target="../media/image1360.png"/><Relationship Id="rId133" Type="http://schemas.openxmlformats.org/officeDocument/2006/relationships/customXml" Target="../ink/ink1420.xml"/><Relationship Id="rId154" Type="http://schemas.openxmlformats.org/officeDocument/2006/relationships/image" Target="../media/image1380.png"/><Relationship Id="rId175" Type="http://schemas.openxmlformats.org/officeDocument/2006/relationships/customXml" Target="../ink/ink1441.xml"/><Relationship Id="rId196" Type="http://schemas.openxmlformats.org/officeDocument/2006/relationships/image" Target="../media/image1401.png"/><Relationship Id="rId200" Type="http://schemas.openxmlformats.org/officeDocument/2006/relationships/image" Target="../media/image1403.png"/><Relationship Id="rId16" Type="http://schemas.openxmlformats.org/officeDocument/2006/relationships/customXml" Target="../ink/ink1360.xml"/><Relationship Id="rId221" Type="http://schemas.openxmlformats.org/officeDocument/2006/relationships/image" Target="../media/image1413.png"/><Relationship Id="rId242" Type="http://schemas.openxmlformats.org/officeDocument/2006/relationships/customXml" Target="../ink/ink1475.xml"/><Relationship Id="rId37" Type="http://schemas.openxmlformats.org/officeDocument/2006/relationships/customXml" Target="../ink/ink1371.xml"/><Relationship Id="rId58" Type="http://schemas.openxmlformats.org/officeDocument/2006/relationships/image" Target="../media/image1334.png"/><Relationship Id="rId79" Type="http://schemas.openxmlformats.org/officeDocument/2006/relationships/customXml" Target="../ink/ink1392.xml"/><Relationship Id="rId102" Type="http://schemas.openxmlformats.org/officeDocument/2006/relationships/image" Target="../media/image1355.png"/><Relationship Id="rId123" Type="http://schemas.openxmlformats.org/officeDocument/2006/relationships/customXml" Target="../ink/ink1415.xml"/><Relationship Id="rId144" Type="http://schemas.openxmlformats.org/officeDocument/2006/relationships/image" Target="../media/image1375.png"/><Relationship Id="rId90" Type="http://schemas.openxmlformats.org/officeDocument/2006/relationships/image" Target="../media/image1349.png"/><Relationship Id="rId165" Type="http://schemas.openxmlformats.org/officeDocument/2006/relationships/customXml" Target="../ink/ink1436.xml"/><Relationship Id="rId186" Type="http://schemas.openxmlformats.org/officeDocument/2006/relationships/image" Target="../media/image1396.png"/><Relationship Id="rId211" Type="http://schemas.openxmlformats.org/officeDocument/2006/relationships/customXml" Target="../ink/ink1459.xml"/><Relationship Id="rId232" Type="http://schemas.openxmlformats.org/officeDocument/2006/relationships/customXml" Target="../ink/ink1470.xml"/><Relationship Id="rId253" Type="http://schemas.openxmlformats.org/officeDocument/2006/relationships/image" Target="../media/image1429.png"/><Relationship Id="rId27" Type="http://schemas.openxmlformats.org/officeDocument/2006/relationships/customXml" Target="../ink/ink1366.xml"/><Relationship Id="rId48" Type="http://schemas.openxmlformats.org/officeDocument/2006/relationships/image" Target="../media/image1329.png"/><Relationship Id="rId69" Type="http://schemas.openxmlformats.org/officeDocument/2006/relationships/customXml" Target="../ink/ink1387.xml"/><Relationship Id="rId113" Type="http://schemas.openxmlformats.org/officeDocument/2006/relationships/customXml" Target="../ink/ink1409.xml"/><Relationship Id="rId134" Type="http://schemas.openxmlformats.org/officeDocument/2006/relationships/image" Target="../media/image1370.png"/><Relationship Id="rId80" Type="http://schemas.openxmlformats.org/officeDocument/2006/relationships/image" Target="../media/image1344.png"/><Relationship Id="rId155" Type="http://schemas.openxmlformats.org/officeDocument/2006/relationships/customXml" Target="../ink/ink1431.xml"/><Relationship Id="rId176" Type="http://schemas.openxmlformats.org/officeDocument/2006/relationships/image" Target="../media/image1391.png"/><Relationship Id="rId197" Type="http://schemas.openxmlformats.org/officeDocument/2006/relationships/customXml" Target="../ink/ink1452.xml"/><Relationship Id="rId201" Type="http://schemas.openxmlformats.org/officeDocument/2006/relationships/customXml" Target="../ink/ink1454.xml"/><Relationship Id="rId222" Type="http://schemas.openxmlformats.org/officeDocument/2006/relationships/customXml" Target="../ink/ink1465.xml"/><Relationship Id="rId243" Type="http://schemas.openxmlformats.org/officeDocument/2006/relationships/image" Target="../media/image1424.png"/><Relationship Id="rId17" Type="http://schemas.openxmlformats.org/officeDocument/2006/relationships/image" Target="../media/image1315.png"/><Relationship Id="rId38" Type="http://schemas.openxmlformats.org/officeDocument/2006/relationships/image" Target="../media/image1324.png"/><Relationship Id="rId59" Type="http://schemas.openxmlformats.org/officeDocument/2006/relationships/customXml" Target="../ink/ink1382.xml"/><Relationship Id="rId103" Type="http://schemas.openxmlformats.org/officeDocument/2006/relationships/customXml" Target="../ink/ink1404.xml"/><Relationship Id="rId124" Type="http://schemas.openxmlformats.org/officeDocument/2006/relationships/image" Target="../media/image1365.png"/><Relationship Id="rId70" Type="http://schemas.openxmlformats.org/officeDocument/2006/relationships/image" Target="../media/image1340.png"/><Relationship Id="rId91" Type="http://schemas.openxmlformats.org/officeDocument/2006/relationships/customXml" Target="../ink/ink1398.xml"/><Relationship Id="rId145" Type="http://schemas.openxmlformats.org/officeDocument/2006/relationships/customXml" Target="../ink/ink1426.xml"/><Relationship Id="rId166" Type="http://schemas.openxmlformats.org/officeDocument/2006/relationships/image" Target="../media/image1386.png"/><Relationship Id="rId187" Type="http://schemas.openxmlformats.org/officeDocument/2006/relationships/customXml" Target="../ink/ink1447.xml"/><Relationship Id="rId1" Type="http://schemas.openxmlformats.org/officeDocument/2006/relationships/slideLayout" Target="../slideLayouts/slideLayout1.xml"/><Relationship Id="rId212" Type="http://schemas.openxmlformats.org/officeDocument/2006/relationships/image" Target="../media/image1409.png"/><Relationship Id="rId233" Type="http://schemas.openxmlformats.org/officeDocument/2006/relationships/image" Target="../media/image1419.png"/><Relationship Id="rId254" Type="http://schemas.openxmlformats.org/officeDocument/2006/relationships/customXml" Target="../ink/ink1481.xml"/><Relationship Id="rId28" Type="http://schemas.openxmlformats.org/officeDocument/2006/relationships/image" Target="../media/image1319.png"/><Relationship Id="rId49" Type="http://schemas.openxmlformats.org/officeDocument/2006/relationships/customXml" Target="../ink/ink1377.xml"/><Relationship Id="rId114" Type="http://schemas.openxmlformats.org/officeDocument/2006/relationships/customXml" Target="../ink/ink1410.xml"/><Relationship Id="rId60" Type="http://schemas.openxmlformats.org/officeDocument/2006/relationships/image" Target="../media/image1335.png"/><Relationship Id="rId81" Type="http://schemas.openxmlformats.org/officeDocument/2006/relationships/customXml" Target="../ink/ink1393.xml"/><Relationship Id="rId135" Type="http://schemas.openxmlformats.org/officeDocument/2006/relationships/customXml" Target="../ink/ink1421.xml"/><Relationship Id="rId156" Type="http://schemas.openxmlformats.org/officeDocument/2006/relationships/image" Target="../media/image1381.png"/><Relationship Id="rId177" Type="http://schemas.openxmlformats.org/officeDocument/2006/relationships/customXml" Target="../ink/ink1442.xml"/><Relationship Id="rId198" Type="http://schemas.openxmlformats.org/officeDocument/2006/relationships/image" Target="../media/image1402.png"/><Relationship Id="rId202" Type="http://schemas.openxmlformats.org/officeDocument/2006/relationships/image" Target="../media/image1404.png"/><Relationship Id="rId223" Type="http://schemas.openxmlformats.org/officeDocument/2006/relationships/image" Target="../media/image1414.png"/><Relationship Id="rId244" Type="http://schemas.openxmlformats.org/officeDocument/2006/relationships/customXml" Target="../ink/ink1476.xml"/><Relationship Id="rId18" Type="http://schemas.openxmlformats.org/officeDocument/2006/relationships/customXml" Target="../ink/ink1361.xml"/><Relationship Id="rId39" Type="http://schemas.openxmlformats.org/officeDocument/2006/relationships/customXml" Target="../ink/ink1372.xml"/><Relationship Id="rId50" Type="http://schemas.openxmlformats.org/officeDocument/2006/relationships/image" Target="../media/image1330.png"/><Relationship Id="rId104" Type="http://schemas.openxmlformats.org/officeDocument/2006/relationships/image" Target="../media/image1356.png"/><Relationship Id="rId125" Type="http://schemas.openxmlformats.org/officeDocument/2006/relationships/customXml" Target="../ink/ink1416.xml"/><Relationship Id="rId146" Type="http://schemas.openxmlformats.org/officeDocument/2006/relationships/image" Target="../media/image1376.png"/><Relationship Id="rId167" Type="http://schemas.openxmlformats.org/officeDocument/2006/relationships/customXml" Target="../ink/ink1437.xml"/><Relationship Id="rId188" Type="http://schemas.openxmlformats.org/officeDocument/2006/relationships/image" Target="../media/image1397.png"/><Relationship Id="rId71" Type="http://schemas.openxmlformats.org/officeDocument/2006/relationships/customXml" Target="../ink/ink1388.xml"/><Relationship Id="rId92" Type="http://schemas.openxmlformats.org/officeDocument/2006/relationships/image" Target="../media/image1350.png"/><Relationship Id="rId213" Type="http://schemas.openxmlformats.org/officeDocument/2006/relationships/customXml" Target="../ink/ink1460.xml"/><Relationship Id="rId234" Type="http://schemas.openxmlformats.org/officeDocument/2006/relationships/customXml" Target="../ink/ink1471.xml"/><Relationship Id="rId2" Type="http://schemas.openxmlformats.org/officeDocument/2006/relationships/customXml" Target="../ink/ink1353.xml"/><Relationship Id="rId29" Type="http://schemas.openxmlformats.org/officeDocument/2006/relationships/customXml" Target="../ink/ink1367.xml"/><Relationship Id="rId255" Type="http://schemas.openxmlformats.org/officeDocument/2006/relationships/image" Target="../media/image1430.png"/><Relationship Id="rId40" Type="http://schemas.openxmlformats.org/officeDocument/2006/relationships/image" Target="../media/image1325.png"/><Relationship Id="rId115" Type="http://schemas.openxmlformats.org/officeDocument/2006/relationships/image" Target="../media/image1361.png"/><Relationship Id="rId136" Type="http://schemas.openxmlformats.org/officeDocument/2006/relationships/image" Target="../media/image1371.png"/><Relationship Id="rId157" Type="http://schemas.openxmlformats.org/officeDocument/2006/relationships/customXml" Target="../ink/ink1432.xml"/><Relationship Id="rId178" Type="http://schemas.openxmlformats.org/officeDocument/2006/relationships/image" Target="../media/image1392.png"/><Relationship Id="rId61" Type="http://schemas.openxmlformats.org/officeDocument/2006/relationships/customXml" Target="../ink/ink1383.xml"/><Relationship Id="rId82" Type="http://schemas.openxmlformats.org/officeDocument/2006/relationships/image" Target="../media/image1345.png"/><Relationship Id="rId199" Type="http://schemas.openxmlformats.org/officeDocument/2006/relationships/customXml" Target="../ink/ink1453.xml"/><Relationship Id="rId203" Type="http://schemas.openxmlformats.org/officeDocument/2006/relationships/customXml" Target="../ink/ink1455.xml"/><Relationship Id="rId19" Type="http://schemas.openxmlformats.org/officeDocument/2006/relationships/image" Target="../media/image1316.png"/><Relationship Id="rId224" Type="http://schemas.openxmlformats.org/officeDocument/2006/relationships/customXml" Target="../ink/ink1466.xml"/><Relationship Id="rId245" Type="http://schemas.openxmlformats.org/officeDocument/2006/relationships/image" Target="../media/image1425.png"/><Relationship Id="rId30" Type="http://schemas.openxmlformats.org/officeDocument/2006/relationships/image" Target="../media/image1320.png"/><Relationship Id="rId105" Type="http://schemas.openxmlformats.org/officeDocument/2006/relationships/customXml" Target="../ink/ink1405.xml"/><Relationship Id="rId126" Type="http://schemas.openxmlformats.org/officeDocument/2006/relationships/image" Target="../media/image1366.png"/><Relationship Id="rId147" Type="http://schemas.openxmlformats.org/officeDocument/2006/relationships/customXml" Target="../ink/ink1427.xml"/><Relationship Id="rId168" Type="http://schemas.openxmlformats.org/officeDocument/2006/relationships/image" Target="../media/image1387.png"/><Relationship Id="rId51" Type="http://schemas.openxmlformats.org/officeDocument/2006/relationships/customXml" Target="../ink/ink1378.xml"/><Relationship Id="rId72" Type="http://schemas.openxmlformats.org/officeDocument/2006/relationships/image" Target="../media/image1341.png"/><Relationship Id="rId93" Type="http://schemas.openxmlformats.org/officeDocument/2006/relationships/customXml" Target="../ink/ink1399.xml"/><Relationship Id="rId189" Type="http://schemas.openxmlformats.org/officeDocument/2006/relationships/customXml" Target="../ink/ink1448.xml"/><Relationship Id="rId3" Type="http://schemas.openxmlformats.org/officeDocument/2006/relationships/image" Target="../media/image1308.png"/><Relationship Id="rId214" Type="http://schemas.openxmlformats.org/officeDocument/2006/relationships/image" Target="../media/image1410.png"/><Relationship Id="rId235" Type="http://schemas.openxmlformats.org/officeDocument/2006/relationships/image" Target="../media/image1420.png"/><Relationship Id="rId256" Type="http://schemas.openxmlformats.org/officeDocument/2006/relationships/customXml" Target="../ink/ink1482.xml"/><Relationship Id="rId116" Type="http://schemas.openxmlformats.org/officeDocument/2006/relationships/customXml" Target="../ink/ink1411.xml"/><Relationship Id="rId137" Type="http://schemas.openxmlformats.org/officeDocument/2006/relationships/customXml" Target="../ink/ink1422.xml"/><Relationship Id="rId158" Type="http://schemas.openxmlformats.org/officeDocument/2006/relationships/image" Target="../media/image1382.png"/><Relationship Id="rId20" Type="http://schemas.openxmlformats.org/officeDocument/2006/relationships/customXml" Target="../ink/ink1362.xml"/><Relationship Id="rId41" Type="http://schemas.openxmlformats.org/officeDocument/2006/relationships/customXml" Target="../ink/ink1373.xml"/><Relationship Id="rId62" Type="http://schemas.openxmlformats.org/officeDocument/2006/relationships/image" Target="../media/image1336.png"/><Relationship Id="rId83" Type="http://schemas.openxmlformats.org/officeDocument/2006/relationships/customXml" Target="../ink/ink1394.xml"/><Relationship Id="rId179" Type="http://schemas.openxmlformats.org/officeDocument/2006/relationships/customXml" Target="../ink/ink1443.xml"/><Relationship Id="rId190" Type="http://schemas.openxmlformats.org/officeDocument/2006/relationships/image" Target="../media/image1398.png"/><Relationship Id="rId204" Type="http://schemas.openxmlformats.org/officeDocument/2006/relationships/image" Target="../media/image1405.png"/><Relationship Id="rId225" Type="http://schemas.openxmlformats.org/officeDocument/2006/relationships/image" Target="../media/image1415.png"/><Relationship Id="rId246" Type="http://schemas.openxmlformats.org/officeDocument/2006/relationships/customXml" Target="../ink/ink1477.xml"/><Relationship Id="rId106" Type="http://schemas.openxmlformats.org/officeDocument/2006/relationships/image" Target="../media/image1357.png"/><Relationship Id="rId127" Type="http://schemas.openxmlformats.org/officeDocument/2006/relationships/customXml" Target="../ink/ink1417.xml"/><Relationship Id="rId10" Type="http://schemas.openxmlformats.org/officeDocument/2006/relationships/customXml" Target="../ink/ink1357.xml"/><Relationship Id="rId31" Type="http://schemas.openxmlformats.org/officeDocument/2006/relationships/customXml" Target="../ink/ink1368.xml"/><Relationship Id="rId52" Type="http://schemas.openxmlformats.org/officeDocument/2006/relationships/image" Target="../media/image1331.png"/><Relationship Id="rId73" Type="http://schemas.openxmlformats.org/officeDocument/2006/relationships/customXml" Target="../ink/ink1389.xml"/><Relationship Id="rId94" Type="http://schemas.openxmlformats.org/officeDocument/2006/relationships/image" Target="../media/image1351.png"/><Relationship Id="rId148" Type="http://schemas.openxmlformats.org/officeDocument/2006/relationships/image" Target="../media/image1377.png"/><Relationship Id="rId169" Type="http://schemas.openxmlformats.org/officeDocument/2006/relationships/customXml" Target="../ink/ink1438.xml"/><Relationship Id="rId4" Type="http://schemas.openxmlformats.org/officeDocument/2006/relationships/customXml" Target="../ink/ink1354.xml"/><Relationship Id="rId180" Type="http://schemas.openxmlformats.org/officeDocument/2006/relationships/image" Target="../media/image1393.png"/><Relationship Id="rId215" Type="http://schemas.openxmlformats.org/officeDocument/2006/relationships/customXml" Target="../ink/ink1461.xml"/><Relationship Id="rId236" Type="http://schemas.openxmlformats.org/officeDocument/2006/relationships/customXml" Target="../ink/ink1472.xml"/><Relationship Id="rId257" Type="http://schemas.openxmlformats.org/officeDocument/2006/relationships/image" Target="../media/image1431.png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489.png"/><Relationship Id="rId21" Type="http://schemas.openxmlformats.org/officeDocument/2006/relationships/image" Target="../media/image1441.png"/><Relationship Id="rId42" Type="http://schemas.openxmlformats.org/officeDocument/2006/relationships/customXml" Target="../ink/ink1503.xml"/><Relationship Id="rId63" Type="http://schemas.openxmlformats.org/officeDocument/2006/relationships/image" Target="../media/image1462.png"/><Relationship Id="rId84" Type="http://schemas.openxmlformats.org/officeDocument/2006/relationships/customXml" Target="../ink/ink1524.xml"/><Relationship Id="rId138" Type="http://schemas.openxmlformats.org/officeDocument/2006/relationships/customXml" Target="../ink/ink1551.xml"/><Relationship Id="rId159" Type="http://schemas.openxmlformats.org/officeDocument/2006/relationships/image" Target="../media/image1510.png"/><Relationship Id="rId170" Type="http://schemas.openxmlformats.org/officeDocument/2006/relationships/customXml" Target="../ink/ink1567.xml"/><Relationship Id="rId191" Type="http://schemas.openxmlformats.org/officeDocument/2006/relationships/image" Target="../media/image1526.png"/><Relationship Id="rId107" Type="http://schemas.openxmlformats.org/officeDocument/2006/relationships/image" Target="../media/image1484.png"/><Relationship Id="rId11" Type="http://schemas.openxmlformats.org/officeDocument/2006/relationships/image" Target="../media/image1436.png"/><Relationship Id="rId32" Type="http://schemas.openxmlformats.org/officeDocument/2006/relationships/customXml" Target="../ink/ink1498.xml"/><Relationship Id="rId53" Type="http://schemas.openxmlformats.org/officeDocument/2006/relationships/image" Target="../media/image1457.png"/><Relationship Id="rId74" Type="http://schemas.openxmlformats.org/officeDocument/2006/relationships/customXml" Target="../ink/ink1519.xml"/><Relationship Id="rId128" Type="http://schemas.openxmlformats.org/officeDocument/2006/relationships/customXml" Target="../ink/ink1546.xml"/><Relationship Id="rId149" Type="http://schemas.openxmlformats.org/officeDocument/2006/relationships/image" Target="../media/image1505.png"/><Relationship Id="rId5" Type="http://schemas.openxmlformats.org/officeDocument/2006/relationships/image" Target="../media/image1433.png"/><Relationship Id="rId95" Type="http://schemas.openxmlformats.org/officeDocument/2006/relationships/image" Target="../media/image1478.png"/><Relationship Id="rId160" Type="http://schemas.openxmlformats.org/officeDocument/2006/relationships/customXml" Target="../ink/ink1562.xml"/><Relationship Id="rId181" Type="http://schemas.openxmlformats.org/officeDocument/2006/relationships/image" Target="../media/image1521.png"/><Relationship Id="rId22" Type="http://schemas.openxmlformats.org/officeDocument/2006/relationships/customXml" Target="../ink/ink1493.xml"/><Relationship Id="rId43" Type="http://schemas.openxmlformats.org/officeDocument/2006/relationships/image" Target="../media/image1452.png"/><Relationship Id="rId64" Type="http://schemas.openxmlformats.org/officeDocument/2006/relationships/customXml" Target="../ink/ink1514.xml"/><Relationship Id="rId118" Type="http://schemas.openxmlformats.org/officeDocument/2006/relationships/customXml" Target="../ink/ink1541.xml"/><Relationship Id="rId139" Type="http://schemas.openxmlformats.org/officeDocument/2006/relationships/image" Target="../media/image1500.png"/><Relationship Id="rId85" Type="http://schemas.openxmlformats.org/officeDocument/2006/relationships/image" Target="../media/image1473.png"/><Relationship Id="rId150" Type="http://schemas.openxmlformats.org/officeDocument/2006/relationships/customXml" Target="../ink/ink1557.xml"/><Relationship Id="rId171" Type="http://schemas.openxmlformats.org/officeDocument/2006/relationships/image" Target="../media/image1516.png"/><Relationship Id="rId192" Type="http://schemas.openxmlformats.org/officeDocument/2006/relationships/customXml" Target="../ink/ink1578.xml"/><Relationship Id="rId12" Type="http://schemas.openxmlformats.org/officeDocument/2006/relationships/customXml" Target="../ink/ink1488.xml"/><Relationship Id="rId33" Type="http://schemas.openxmlformats.org/officeDocument/2006/relationships/image" Target="../media/image1447.png"/><Relationship Id="rId108" Type="http://schemas.openxmlformats.org/officeDocument/2006/relationships/customXml" Target="../ink/ink1536.xml"/><Relationship Id="rId129" Type="http://schemas.openxmlformats.org/officeDocument/2006/relationships/image" Target="../media/image1495.png"/><Relationship Id="rId54" Type="http://schemas.openxmlformats.org/officeDocument/2006/relationships/customXml" Target="../ink/ink1509.xml"/><Relationship Id="rId75" Type="http://schemas.openxmlformats.org/officeDocument/2006/relationships/image" Target="../media/image1468.png"/><Relationship Id="rId96" Type="http://schemas.openxmlformats.org/officeDocument/2006/relationships/customXml" Target="../ink/ink1530.xml"/><Relationship Id="rId140" Type="http://schemas.openxmlformats.org/officeDocument/2006/relationships/customXml" Target="../ink/ink1552.xml"/><Relationship Id="rId161" Type="http://schemas.openxmlformats.org/officeDocument/2006/relationships/image" Target="../media/image1511.png"/><Relationship Id="rId182" Type="http://schemas.openxmlformats.org/officeDocument/2006/relationships/customXml" Target="../ink/ink1573.xml"/><Relationship Id="rId6" Type="http://schemas.openxmlformats.org/officeDocument/2006/relationships/customXml" Target="../ink/ink1485.xml"/><Relationship Id="rId23" Type="http://schemas.openxmlformats.org/officeDocument/2006/relationships/image" Target="../media/image1442.png"/><Relationship Id="rId119" Type="http://schemas.openxmlformats.org/officeDocument/2006/relationships/image" Target="../media/image1490.png"/><Relationship Id="rId44" Type="http://schemas.openxmlformats.org/officeDocument/2006/relationships/customXml" Target="../ink/ink1504.xml"/><Relationship Id="rId65" Type="http://schemas.openxmlformats.org/officeDocument/2006/relationships/image" Target="../media/image1463.png"/><Relationship Id="rId86" Type="http://schemas.openxmlformats.org/officeDocument/2006/relationships/customXml" Target="../ink/ink1525.xml"/><Relationship Id="rId130" Type="http://schemas.openxmlformats.org/officeDocument/2006/relationships/customXml" Target="../ink/ink1547.xml"/><Relationship Id="rId151" Type="http://schemas.openxmlformats.org/officeDocument/2006/relationships/image" Target="../media/image1506.png"/><Relationship Id="rId172" Type="http://schemas.openxmlformats.org/officeDocument/2006/relationships/customXml" Target="../ink/ink1568.xml"/><Relationship Id="rId193" Type="http://schemas.openxmlformats.org/officeDocument/2006/relationships/image" Target="../media/image1527.png"/><Relationship Id="rId13" Type="http://schemas.openxmlformats.org/officeDocument/2006/relationships/image" Target="../media/image1437.png"/><Relationship Id="rId109" Type="http://schemas.openxmlformats.org/officeDocument/2006/relationships/image" Target="../media/image1485.png"/><Relationship Id="rId34" Type="http://schemas.openxmlformats.org/officeDocument/2006/relationships/customXml" Target="../ink/ink1499.xml"/><Relationship Id="rId55" Type="http://schemas.openxmlformats.org/officeDocument/2006/relationships/image" Target="../media/image1458.png"/><Relationship Id="rId76" Type="http://schemas.openxmlformats.org/officeDocument/2006/relationships/customXml" Target="../ink/ink1520.xml"/><Relationship Id="rId97" Type="http://schemas.openxmlformats.org/officeDocument/2006/relationships/image" Target="../media/image1479.png"/><Relationship Id="rId120" Type="http://schemas.openxmlformats.org/officeDocument/2006/relationships/customXml" Target="../ink/ink1542.xml"/><Relationship Id="rId141" Type="http://schemas.openxmlformats.org/officeDocument/2006/relationships/image" Target="../media/image1501.png"/><Relationship Id="rId7" Type="http://schemas.openxmlformats.org/officeDocument/2006/relationships/image" Target="../media/image1434.png"/><Relationship Id="rId71" Type="http://schemas.openxmlformats.org/officeDocument/2006/relationships/image" Target="../media/image1466.png"/><Relationship Id="rId92" Type="http://schemas.openxmlformats.org/officeDocument/2006/relationships/customXml" Target="../ink/ink1528.xml"/><Relationship Id="rId162" Type="http://schemas.openxmlformats.org/officeDocument/2006/relationships/customXml" Target="../ink/ink1563.xml"/><Relationship Id="rId183" Type="http://schemas.openxmlformats.org/officeDocument/2006/relationships/image" Target="../media/image1522.png"/><Relationship Id="rId2" Type="http://schemas.openxmlformats.org/officeDocument/2006/relationships/customXml" Target="../ink/ink1483.xml"/><Relationship Id="rId29" Type="http://schemas.openxmlformats.org/officeDocument/2006/relationships/image" Target="../media/image1445.png"/><Relationship Id="rId24" Type="http://schemas.openxmlformats.org/officeDocument/2006/relationships/customXml" Target="../ink/ink1494.xml"/><Relationship Id="rId40" Type="http://schemas.openxmlformats.org/officeDocument/2006/relationships/customXml" Target="../ink/ink1502.xml"/><Relationship Id="rId45" Type="http://schemas.openxmlformats.org/officeDocument/2006/relationships/image" Target="../media/image1453.png"/><Relationship Id="rId66" Type="http://schemas.openxmlformats.org/officeDocument/2006/relationships/customXml" Target="../ink/ink1515.xml"/><Relationship Id="rId87" Type="http://schemas.openxmlformats.org/officeDocument/2006/relationships/image" Target="../media/image1474.png"/><Relationship Id="rId110" Type="http://schemas.openxmlformats.org/officeDocument/2006/relationships/customXml" Target="../ink/ink1537.xml"/><Relationship Id="rId115" Type="http://schemas.openxmlformats.org/officeDocument/2006/relationships/image" Target="../media/image1488.png"/><Relationship Id="rId131" Type="http://schemas.openxmlformats.org/officeDocument/2006/relationships/image" Target="../media/image1496.png"/><Relationship Id="rId136" Type="http://schemas.openxmlformats.org/officeDocument/2006/relationships/customXml" Target="../ink/ink1550.xml"/><Relationship Id="rId157" Type="http://schemas.openxmlformats.org/officeDocument/2006/relationships/image" Target="../media/image1509.png"/><Relationship Id="rId178" Type="http://schemas.openxmlformats.org/officeDocument/2006/relationships/customXml" Target="../ink/ink1571.xml"/><Relationship Id="rId61" Type="http://schemas.openxmlformats.org/officeDocument/2006/relationships/image" Target="../media/image1461.png"/><Relationship Id="rId82" Type="http://schemas.openxmlformats.org/officeDocument/2006/relationships/customXml" Target="../ink/ink1523.xml"/><Relationship Id="rId152" Type="http://schemas.openxmlformats.org/officeDocument/2006/relationships/customXml" Target="../ink/ink1558.xml"/><Relationship Id="rId173" Type="http://schemas.openxmlformats.org/officeDocument/2006/relationships/image" Target="../media/image1517.png"/><Relationship Id="rId194" Type="http://schemas.openxmlformats.org/officeDocument/2006/relationships/customXml" Target="../ink/ink1579.xml"/><Relationship Id="rId19" Type="http://schemas.openxmlformats.org/officeDocument/2006/relationships/image" Target="../media/image1440.png"/><Relationship Id="rId14" Type="http://schemas.openxmlformats.org/officeDocument/2006/relationships/customXml" Target="../ink/ink1489.xml"/><Relationship Id="rId30" Type="http://schemas.openxmlformats.org/officeDocument/2006/relationships/customXml" Target="../ink/ink1497.xml"/><Relationship Id="rId35" Type="http://schemas.openxmlformats.org/officeDocument/2006/relationships/image" Target="../media/image1448.png"/><Relationship Id="rId56" Type="http://schemas.openxmlformats.org/officeDocument/2006/relationships/customXml" Target="../ink/ink1510.xml"/><Relationship Id="rId77" Type="http://schemas.openxmlformats.org/officeDocument/2006/relationships/image" Target="../media/image1469.png"/><Relationship Id="rId100" Type="http://schemas.openxmlformats.org/officeDocument/2006/relationships/customXml" Target="../ink/ink1532.xml"/><Relationship Id="rId105" Type="http://schemas.openxmlformats.org/officeDocument/2006/relationships/image" Target="../media/image1483.png"/><Relationship Id="rId126" Type="http://schemas.openxmlformats.org/officeDocument/2006/relationships/customXml" Target="../ink/ink1545.xml"/><Relationship Id="rId147" Type="http://schemas.openxmlformats.org/officeDocument/2006/relationships/image" Target="../media/image1504.png"/><Relationship Id="rId168" Type="http://schemas.openxmlformats.org/officeDocument/2006/relationships/customXml" Target="../ink/ink1566.xml"/><Relationship Id="rId8" Type="http://schemas.openxmlformats.org/officeDocument/2006/relationships/customXml" Target="../ink/ink1486.xml"/><Relationship Id="rId51" Type="http://schemas.openxmlformats.org/officeDocument/2006/relationships/image" Target="../media/image1456.png"/><Relationship Id="rId72" Type="http://schemas.openxmlformats.org/officeDocument/2006/relationships/customXml" Target="../ink/ink1518.xml"/><Relationship Id="rId93" Type="http://schemas.openxmlformats.org/officeDocument/2006/relationships/image" Target="../media/image1477.png"/><Relationship Id="rId98" Type="http://schemas.openxmlformats.org/officeDocument/2006/relationships/customXml" Target="../ink/ink1531.xml"/><Relationship Id="rId121" Type="http://schemas.openxmlformats.org/officeDocument/2006/relationships/image" Target="../media/image1491.png"/><Relationship Id="rId142" Type="http://schemas.openxmlformats.org/officeDocument/2006/relationships/customXml" Target="../ink/ink1553.xml"/><Relationship Id="rId163" Type="http://schemas.openxmlformats.org/officeDocument/2006/relationships/image" Target="../media/image1512.png"/><Relationship Id="rId184" Type="http://schemas.openxmlformats.org/officeDocument/2006/relationships/customXml" Target="../ink/ink1574.xml"/><Relationship Id="rId189" Type="http://schemas.openxmlformats.org/officeDocument/2006/relationships/image" Target="../media/image1525.png"/><Relationship Id="rId3" Type="http://schemas.openxmlformats.org/officeDocument/2006/relationships/image" Target="../media/image1432.png"/><Relationship Id="rId25" Type="http://schemas.openxmlformats.org/officeDocument/2006/relationships/image" Target="../media/image1443.png"/><Relationship Id="rId46" Type="http://schemas.openxmlformats.org/officeDocument/2006/relationships/customXml" Target="../ink/ink1505.xml"/><Relationship Id="rId67" Type="http://schemas.openxmlformats.org/officeDocument/2006/relationships/image" Target="../media/image1464.png"/><Relationship Id="rId116" Type="http://schemas.openxmlformats.org/officeDocument/2006/relationships/customXml" Target="../ink/ink1540.xml"/><Relationship Id="rId137" Type="http://schemas.openxmlformats.org/officeDocument/2006/relationships/image" Target="../media/image1499.png"/><Relationship Id="rId158" Type="http://schemas.openxmlformats.org/officeDocument/2006/relationships/customXml" Target="../ink/ink1561.xml"/><Relationship Id="rId20" Type="http://schemas.openxmlformats.org/officeDocument/2006/relationships/customXml" Target="../ink/ink1492.xml"/><Relationship Id="rId41" Type="http://schemas.openxmlformats.org/officeDocument/2006/relationships/image" Target="../media/image1451.png"/><Relationship Id="rId62" Type="http://schemas.openxmlformats.org/officeDocument/2006/relationships/customXml" Target="../ink/ink1513.xml"/><Relationship Id="rId83" Type="http://schemas.openxmlformats.org/officeDocument/2006/relationships/image" Target="../media/image1472.png"/><Relationship Id="rId88" Type="http://schemas.openxmlformats.org/officeDocument/2006/relationships/customXml" Target="../ink/ink1526.xml"/><Relationship Id="rId111" Type="http://schemas.openxmlformats.org/officeDocument/2006/relationships/image" Target="../media/image1486.png"/><Relationship Id="rId132" Type="http://schemas.openxmlformats.org/officeDocument/2006/relationships/customXml" Target="../ink/ink1548.xml"/><Relationship Id="rId153" Type="http://schemas.openxmlformats.org/officeDocument/2006/relationships/image" Target="../media/image1507.png"/><Relationship Id="rId174" Type="http://schemas.openxmlformats.org/officeDocument/2006/relationships/customXml" Target="../ink/ink1569.xml"/><Relationship Id="rId179" Type="http://schemas.openxmlformats.org/officeDocument/2006/relationships/image" Target="../media/image1520.png"/><Relationship Id="rId195" Type="http://schemas.openxmlformats.org/officeDocument/2006/relationships/image" Target="../media/image1528.png"/><Relationship Id="rId190" Type="http://schemas.openxmlformats.org/officeDocument/2006/relationships/customXml" Target="../ink/ink1577.xml"/><Relationship Id="rId15" Type="http://schemas.openxmlformats.org/officeDocument/2006/relationships/image" Target="../media/image1438.png"/><Relationship Id="rId36" Type="http://schemas.openxmlformats.org/officeDocument/2006/relationships/customXml" Target="../ink/ink1500.xml"/><Relationship Id="rId57" Type="http://schemas.openxmlformats.org/officeDocument/2006/relationships/image" Target="../media/image1459.png"/><Relationship Id="rId106" Type="http://schemas.openxmlformats.org/officeDocument/2006/relationships/customXml" Target="../ink/ink1535.xml"/><Relationship Id="rId127" Type="http://schemas.openxmlformats.org/officeDocument/2006/relationships/image" Target="../media/image1494.png"/><Relationship Id="rId10" Type="http://schemas.openxmlformats.org/officeDocument/2006/relationships/customXml" Target="../ink/ink1487.xml"/><Relationship Id="rId31" Type="http://schemas.openxmlformats.org/officeDocument/2006/relationships/image" Target="../media/image1446.png"/><Relationship Id="rId52" Type="http://schemas.openxmlformats.org/officeDocument/2006/relationships/customXml" Target="../ink/ink1508.xml"/><Relationship Id="rId73" Type="http://schemas.openxmlformats.org/officeDocument/2006/relationships/image" Target="../media/image1467.png"/><Relationship Id="rId78" Type="http://schemas.openxmlformats.org/officeDocument/2006/relationships/customXml" Target="../ink/ink1521.xml"/><Relationship Id="rId94" Type="http://schemas.openxmlformats.org/officeDocument/2006/relationships/customXml" Target="../ink/ink1529.xml"/><Relationship Id="rId99" Type="http://schemas.openxmlformats.org/officeDocument/2006/relationships/image" Target="../media/image1480.png"/><Relationship Id="rId101" Type="http://schemas.openxmlformats.org/officeDocument/2006/relationships/image" Target="../media/image1481.png"/><Relationship Id="rId122" Type="http://schemas.openxmlformats.org/officeDocument/2006/relationships/customXml" Target="../ink/ink1543.xml"/><Relationship Id="rId143" Type="http://schemas.openxmlformats.org/officeDocument/2006/relationships/image" Target="../media/image1502.png"/><Relationship Id="rId148" Type="http://schemas.openxmlformats.org/officeDocument/2006/relationships/customXml" Target="../ink/ink1556.xml"/><Relationship Id="rId164" Type="http://schemas.openxmlformats.org/officeDocument/2006/relationships/customXml" Target="../ink/ink1564.xml"/><Relationship Id="rId169" Type="http://schemas.openxmlformats.org/officeDocument/2006/relationships/image" Target="../media/image1515.png"/><Relationship Id="rId185" Type="http://schemas.openxmlformats.org/officeDocument/2006/relationships/image" Target="../media/image1523.png"/><Relationship Id="rId4" Type="http://schemas.openxmlformats.org/officeDocument/2006/relationships/customXml" Target="../ink/ink1484.xml"/><Relationship Id="rId9" Type="http://schemas.openxmlformats.org/officeDocument/2006/relationships/image" Target="../media/image1435.png"/><Relationship Id="rId180" Type="http://schemas.openxmlformats.org/officeDocument/2006/relationships/customXml" Target="../ink/ink1572.xml"/><Relationship Id="rId26" Type="http://schemas.openxmlformats.org/officeDocument/2006/relationships/customXml" Target="../ink/ink1495.xml"/><Relationship Id="rId47" Type="http://schemas.openxmlformats.org/officeDocument/2006/relationships/image" Target="../media/image1454.png"/><Relationship Id="rId68" Type="http://schemas.openxmlformats.org/officeDocument/2006/relationships/customXml" Target="../ink/ink1516.xml"/><Relationship Id="rId89" Type="http://schemas.openxmlformats.org/officeDocument/2006/relationships/image" Target="../media/image1475.png"/><Relationship Id="rId112" Type="http://schemas.openxmlformats.org/officeDocument/2006/relationships/customXml" Target="../ink/ink1538.xml"/><Relationship Id="rId133" Type="http://schemas.openxmlformats.org/officeDocument/2006/relationships/image" Target="../media/image1497.png"/><Relationship Id="rId154" Type="http://schemas.openxmlformats.org/officeDocument/2006/relationships/customXml" Target="../ink/ink1559.xml"/><Relationship Id="rId175" Type="http://schemas.openxmlformats.org/officeDocument/2006/relationships/image" Target="../media/image1518.png"/><Relationship Id="rId196" Type="http://schemas.openxmlformats.org/officeDocument/2006/relationships/customXml" Target="../ink/ink1580.xml"/><Relationship Id="rId16" Type="http://schemas.openxmlformats.org/officeDocument/2006/relationships/customXml" Target="../ink/ink1490.xml"/><Relationship Id="rId37" Type="http://schemas.openxmlformats.org/officeDocument/2006/relationships/image" Target="../media/image1449.png"/><Relationship Id="rId58" Type="http://schemas.openxmlformats.org/officeDocument/2006/relationships/customXml" Target="../ink/ink1511.xml"/><Relationship Id="rId79" Type="http://schemas.openxmlformats.org/officeDocument/2006/relationships/image" Target="../media/image1470.png"/><Relationship Id="rId102" Type="http://schemas.openxmlformats.org/officeDocument/2006/relationships/customXml" Target="../ink/ink1533.xml"/><Relationship Id="rId123" Type="http://schemas.openxmlformats.org/officeDocument/2006/relationships/image" Target="../media/image1492.png"/><Relationship Id="rId144" Type="http://schemas.openxmlformats.org/officeDocument/2006/relationships/customXml" Target="../ink/ink1554.xml"/><Relationship Id="rId90" Type="http://schemas.openxmlformats.org/officeDocument/2006/relationships/customXml" Target="../ink/ink1527.xml"/><Relationship Id="rId165" Type="http://schemas.openxmlformats.org/officeDocument/2006/relationships/image" Target="../media/image1513.png"/><Relationship Id="rId186" Type="http://schemas.openxmlformats.org/officeDocument/2006/relationships/customXml" Target="../ink/ink1575.xml"/><Relationship Id="rId27" Type="http://schemas.openxmlformats.org/officeDocument/2006/relationships/image" Target="../media/image1444.png"/><Relationship Id="rId48" Type="http://schemas.openxmlformats.org/officeDocument/2006/relationships/customXml" Target="../ink/ink1506.xml"/><Relationship Id="rId69" Type="http://schemas.openxmlformats.org/officeDocument/2006/relationships/image" Target="../media/image1465.png"/><Relationship Id="rId113" Type="http://schemas.openxmlformats.org/officeDocument/2006/relationships/image" Target="../media/image1487.png"/><Relationship Id="rId134" Type="http://schemas.openxmlformats.org/officeDocument/2006/relationships/customXml" Target="../ink/ink1549.xml"/><Relationship Id="rId80" Type="http://schemas.openxmlformats.org/officeDocument/2006/relationships/customXml" Target="../ink/ink1522.xml"/><Relationship Id="rId155" Type="http://schemas.openxmlformats.org/officeDocument/2006/relationships/image" Target="../media/image1508.png"/><Relationship Id="rId176" Type="http://schemas.openxmlformats.org/officeDocument/2006/relationships/customXml" Target="../ink/ink1570.xml"/><Relationship Id="rId197" Type="http://schemas.openxmlformats.org/officeDocument/2006/relationships/image" Target="../media/image1529.png"/><Relationship Id="rId17" Type="http://schemas.openxmlformats.org/officeDocument/2006/relationships/image" Target="../media/image1439.png"/><Relationship Id="rId38" Type="http://schemas.openxmlformats.org/officeDocument/2006/relationships/customXml" Target="../ink/ink1501.xml"/><Relationship Id="rId59" Type="http://schemas.openxmlformats.org/officeDocument/2006/relationships/image" Target="../media/image1460.png"/><Relationship Id="rId103" Type="http://schemas.openxmlformats.org/officeDocument/2006/relationships/image" Target="../media/image1482.png"/><Relationship Id="rId124" Type="http://schemas.openxmlformats.org/officeDocument/2006/relationships/customXml" Target="../ink/ink1544.xml"/><Relationship Id="rId70" Type="http://schemas.openxmlformats.org/officeDocument/2006/relationships/customXml" Target="../ink/ink1517.xml"/><Relationship Id="rId91" Type="http://schemas.openxmlformats.org/officeDocument/2006/relationships/image" Target="../media/image1476.png"/><Relationship Id="rId145" Type="http://schemas.openxmlformats.org/officeDocument/2006/relationships/image" Target="../media/image1503.png"/><Relationship Id="rId166" Type="http://schemas.openxmlformats.org/officeDocument/2006/relationships/customXml" Target="../ink/ink1565.xml"/><Relationship Id="rId187" Type="http://schemas.openxmlformats.org/officeDocument/2006/relationships/image" Target="../media/image1524.png"/><Relationship Id="rId1" Type="http://schemas.openxmlformats.org/officeDocument/2006/relationships/slideLayout" Target="../slideLayouts/slideLayout1.xml"/><Relationship Id="rId28" Type="http://schemas.openxmlformats.org/officeDocument/2006/relationships/customXml" Target="../ink/ink1496.xml"/><Relationship Id="rId49" Type="http://schemas.openxmlformats.org/officeDocument/2006/relationships/image" Target="../media/image1455.png"/><Relationship Id="rId114" Type="http://schemas.openxmlformats.org/officeDocument/2006/relationships/customXml" Target="../ink/ink1539.xml"/><Relationship Id="rId60" Type="http://schemas.openxmlformats.org/officeDocument/2006/relationships/customXml" Target="../ink/ink1512.xml"/><Relationship Id="rId81" Type="http://schemas.openxmlformats.org/officeDocument/2006/relationships/image" Target="../media/image1471.png"/><Relationship Id="rId135" Type="http://schemas.openxmlformats.org/officeDocument/2006/relationships/image" Target="../media/image1498.png"/><Relationship Id="rId156" Type="http://schemas.openxmlformats.org/officeDocument/2006/relationships/customXml" Target="../ink/ink1560.xml"/><Relationship Id="rId177" Type="http://schemas.openxmlformats.org/officeDocument/2006/relationships/image" Target="../media/image1519.png"/><Relationship Id="rId18" Type="http://schemas.openxmlformats.org/officeDocument/2006/relationships/customXml" Target="../ink/ink1491.xml"/><Relationship Id="rId39" Type="http://schemas.openxmlformats.org/officeDocument/2006/relationships/image" Target="../media/image1450.png"/><Relationship Id="rId50" Type="http://schemas.openxmlformats.org/officeDocument/2006/relationships/customXml" Target="../ink/ink1507.xml"/><Relationship Id="rId104" Type="http://schemas.openxmlformats.org/officeDocument/2006/relationships/customXml" Target="../ink/ink1534.xml"/><Relationship Id="rId125" Type="http://schemas.openxmlformats.org/officeDocument/2006/relationships/image" Target="../media/image1493.png"/><Relationship Id="rId146" Type="http://schemas.openxmlformats.org/officeDocument/2006/relationships/customXml" Target="../ink/ink1555.xml"/><Relationship Id="rId167" Type="http://schemas.openxmlformats.org/officeDocument/2006/relationships/image" Target="../media/image1514.png"/><Relationship Id="rId188" Type="http://schemas.openxmlformats.org/officeDocument/2006/relationships/customXml" Target="../ink/ink1576.xml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586.png"/><Relationship Id="rId299" Type="http://schemas.openxmlformats.org/officeDocument/2006/relationships/image" Target="../media/image1676.png"/><Relationship Id="rId21" Type="http://schemas.openxmlformats.org/officeDocument/2006/relationships/image" Target="../media/image1539.png"/><Relationship Id="rId63" Type="http://schemas.openxmlformats.org/officeDocument/2006/relationships/image" Target="../media/image1560.png"/><Relationship Id="rId159" Type="http://schemas.openxmlformats.org/officeDocument/2006/relationships/image" Target="../media/image1607.png"/><Relationship Id="rId324" Type="http://schemas.openxmlformats.org/officeDocument/2006/relationships/image" Target="../media/image1688.png"/><Relationship Id="rId366" Type="http://schemas.openxmlformats.org/officeDocument/2006/relationships/image" Target="../media/image1709.png"/><Relationship Id="rId170" Type="http://schemas.openxmlformats.org/officeDocument/2006/relationships/customXml" Target="../ink/ink1665.xml"/><Relationship Id="rId226" Type="http://schemas.openxmlformats.org/officeDocument/2006/relationships/customXml" Target="../ink/ink1693.xml"/><Relationship Id="rId268" Type="http://schemas.openxmlformats.org/officeDocument/2006/relationships/customXml" Target="../ink/ink1714.xml"/><Relationship Id="rId32" Type="http://schemas.openxmlformats.org/officeDocument/2006/relationships/customXml" Target="../ink/ink1596.xml"/><Relationship Id="rId74" Type="http://schemas.openxmlformats.org/officeDocument/2006/relationships/customXml" Target="../ink/ink1617.xml"/><Relationship Id="rId128" Type="http://schemas.openxmlformats.org/officeDocument/2006/relationships/customXml" Target="../ink/ink1644.xml"/><Relationship Id="rId335" Type="http://schemas.openxmlformats.org/officeDocument/2006/relationships/customXml" Target="../ink/ink1748.xml"/><Relationship Id="rId5" Type="http://schemas.openxmlformats.org/officeDocument/2006/relationships/image" Target="../media/image1531.png"/><Relationship Id="rId181" Type="http://schemas.openxmlformats.org/officeDocument/2006/relationships/image" Target="../media/image1618.png"/><Relationship Id="rId237" Type="http://schemas.openxmlformats.org/officeDocument/2006/relationships/image" Target="../media/image1646.png"/><Relationship Id="rId279" Type="http://schemas.openxmlformats.org/officeDocument/2006/relationships/image" Target="../media/image1666.png"/><Relationship Id="rId43" Type="http://schemas.openxmlformats.org/officeDocument/2006/relationships/image" Target="../media/image1550.png"/><Relationship Id="rId139" Type="http://schemas.openxmlformats.org/officeDocument/2006/relationships/image" Target="../media/image1597.png"/><Relationship Id="rId290" Type="http://schemas.openxmlformats.org/officeDocument/2006/relationships/customXml" Target="../ink/ink1725.xml"/><Relationship Id="rId304" Type="http://schemas.openxmlformats.org/officeDocument/2006/relationships/customXml" Target="../ink/ink1732.xml"/><Relationship Id="rId346" Type="http://schemas.openxmlformats.org/officeDocument/2006/relationships/image" Target="../media/image1699.png"/><Relationship Id="rId85" Type="http://schemas.openxmlformats.org/officeDocument/2006/relationships/image" Target="../media/image1571.png"/><Relationship Id="rId150" Type="http://schemas.openxmlformats.org/officeDocument/2006/relationships/customXml" Target="../ink/ink1655.xml"/><Relationship Id="rId192" Type="http://schemas.openxmlformats.org/officeDocument/2006/relationships/customXml" Target="../ink/ink1676.xml"/><Relationship Id="rId206" Type="http://schemas.openxmlformats.org/officeDocument/2006/relationships/customXml" Target="../ink/ink1683.xml"/><Relationship Id="rId248" Type="http://schemas.openxmlformats.org/officeDocument/2006/relationships/customXml" Target="../ink/ink1704.xml"/><Relationship Id="rId12" Type="http://schemas.openxmlformats.org/officeDocument/2006/relationships/customXml" Target="../ink/ink1586.xml"/><Relationship Id="rId108" Type="http://schemas.openxmlformats.org/officeDocument/2006/relationships/customXml" Target="../ink/ink1634.xml"/><Relationship Id="rId315" Type="http://schemas.openxmlformats.org/officeDocument/2006/relationships/image" Target="../media/image1684.png"/><Relationship Id="rId357" Type="http://schemas.openxmlformats.org/officeDocument/2006/relationships/customXml" Target="../ink/ink1759.xml"/><Relationship Id="rId54" Type="http://schemas.openxmlformats.org/officeDocument/2006/relationships/customXml" Target="../ink/ink1607.xml"/><Relationship Id="rId96" Type="http://schemas.openxmlformats.org/officeDocument/2006/relationships/customXml" Target="../ink/ink1628.xml"/><Relationship Id="rId161" Type="http://schemas.openxmlformats.org/officeDocument/2006/relationships/image" Target="../media/image1608.png"/><Relationship Id="rId217" Type="http://schemas.openxmlformats.org/officeDocument/2006/relationships/image" Target="../media/image1636.png"/><Relationship Id="rId259" Type="http://schemas.openxmlformats.org/officeDocument/2006/relationships/image" Target="../media/image1057.png"/><Relationship Id="rId23" Type="http://schemas.openxmlformats.org/officeDocument/2006/relationships/image" Target="../media/image1540.png"/><Relationship Id="rId119" Type="http://schemas.openxmlformats.org/officeDocument/2006/relationships/image" Target="../media/image1587.png"/><Relationship Id="rId270" Type="http://schemas.openxmlformats.org/officeDocument/2006/relationships/customXml" Target="../ink/ink1715.xml"/><Relationship Id="rId326" Type="http://schemas.openxmlformats.org/officeDocument/2006/relationships/image" Target="../media/image1689.png"/><Relationship Id="rId65" Type="http://schemas.openxmlformats.org/officeDocument/2006/relationships/image" Target="../media/image1561.png"/><Relationship Id="rId130" Type="http://schemas.openxmlformats.org/officeDocument/2006/relationships/customXml" Target="../ink/ink1645.xml"/><Relationship Id="rId172" Type="http://schemas.openxmlformats.org/officeDocument/2006/relationships/customXml" Target="../ink/ink1666.xml"/><Relationship Id="rId228" Type="http://schemas.openxmlformats.org/officeDocument/2006/relationships/customXml" Target="../ink/ink1694.xml"/><Relationship Id="rId281" Type="http://schemas.openxmlformats.org/officeDocument/2006/relationships/image" Target="../media/image1667.png"/><Relationship Id="rId337" Type="http://schemas.openxmlformats.org/officeDocument/2006/relationships/customXml" Target="../ink/ink1749.xml"/><Relationship Id="rId34" Type="http://schemas.openxmlformats.org/officeDocument/2006/relationships/customXml" Target="../ink/ink1597.xml"/><Relationship Id="rId76" Type="http://schemas.openxmlformats.org/officeDocument/2006/relationships/customXml" Target="../ink/ink1618.xml"/><Relationship Id="rId141" Type="http://schemas.openxmlformats.org/officeDocument/2006/relationships/image" Target="../media/image1598.png"/><Relationship Id="rId7" Type="http://schemas.openxmlformats.org/officeDocument/2006/relationships/image" Target="../media/image1532.png"/><Relationship Id="rId183" Type="http://schemas.openxmlformats.org/officeDocument/2006/relationships/image" Target="../media/image1619.png"/><Relationship Id="rId239" Type="http://schemas.openxmlformats.org/officeDocument/2006/relationships/image" Target="../media/image1647.png"/><Relationship Id="rId250" Type="http://schemas.openxmlformats.org/officeDocument/2006/relationships/customXml" Target="../ink/ink1705.xml"/><Relationship Id="rId292" Type="http://schemas.openxmlformats.org/officeDocument/2006/relationships/customXml" Target="../ink/ink1726.xml"/><Relationship Id="rId306" Type="http://schemas.openxmlformats.org/officeDocument/2006/relationships/customXml" Target="../ink/ink1733.xml"/><Relationship Id="rId45" Type="http://schemas.openxmlformats.org/officeDocument/2006/relationships/image" Target="../media/image1551.png"/><Relationship Id="rId87" Type="http://schemas.openxmlformats.org/officeDocument/2006/relationships/image" Target="../media/image1572.png"/><Relationship Id="rId110" Type="http://schemas.openxmlformats.org/officeDocument/2006/relationships/customXml" Target="../ink/ink1635.xml"/><Relationship Id="rId348" Type="http://schemas.openxmlformats.org/officeDocument/2006/relationships/image" Target="../media/image1700.png"/><Relationship Id="rId152" Type="http://schemas.openxmlformats.org/officeDocument/2006/relationships/customXml" Target="../ink/ink1656.xml"/><Relationship Id="rId194" Type="http://schemas.openxmlformats.org/officeDocument/2006/relationships/customXml" Target="../ink/ink1677.xml"/><Relationship Id="rId208" Type="http://schemas.openxmlformats.org/officeDocument/2006/relationships/customXml" Target="../ink/ink1684.xml"/><Relationship Id="rId261" Type="http://schemas.openxmlformats.org/officeDocument/2006/relationships/image" Target="../media/image1657.png"/><Relationship Id="rId14" Type="http://schemas.openxmlformats.org/officeDocument/2006/relationships/customXml" Target="../ink/ink1587.xml"/><Relationship Id="rId56" Type="http://schemas.openxmlformats.org/officeDocument/2006/relationships/customXml" Target="../ink/ink1608.xml"/><Relationship Id="rId317" Type="http://schemas.openxmlformats.org/officeDocument/2006/relationships/customXml" Target="../ink/ink1739.xml"/><Relationship Id="rId359" Type="http://schemas.openxmlformats.org/officeDocument/2006/relationships/customXml" Target="../ink/ink1760.xml"/><Relationship Id="rId98" Type="http://schemas.openxmlformats.org/officeDocument/2006/relationships/customXml" Target="../ink/ink1629.xml"/><Relationship Id="rId121" Type="http://schemas.openxmlformats.org/officeDocument/2006/relationships/image" Target="../media/image1588.png"/><Relationship Id="rId163" Type="http://schemas.openxmlformats.org/officeDocument/2006/relationships/image" Target="../media/image1609.png"/><Relationship Id="rId219" Type="http://schemas.openxmlformats.org/officeDocument/2006/relationships/image" Target="../media/image1637.png"/><Relationship Id="rId230" Type="http://schemas.openxmlformats.org/officeDocument/2006/relationships/customXml" Target="../ink/ink1695.xml"/><Relationship Id="rId25" Type="http://schemas.openxmlformats.org/officeDocument/2006/relationships/image" Target="../media/image1541.png"/><Relationship Id="rId67" Type="http://schemas.openxmlformats.org/officeDocument/2006/relationships/image" Target="../media/image1562.png"/><Relationship Id="rId272" Type="http://schemas.openxmlformats.org/officeDocument/2006/relationships/customXml" Target="../ink/ink1716.xml"/><Relationship Id="rId328" Type="http://schemas.openxmlformats.org/officeDocument/2006/relationships/image" Target="../media/image1690.png"/><Relationship Id="rId132" Type="http://schemas.openxmlformats.org/officeDocument/2006/relationships/customXml" Target="../ink/ink1646.xml"/><Relationship Id="rId174" Type="http://schemas.openxmlformats.org/officeDocument/2006/relationships/customXml" Target="../ink/ink1667.xml"/><Relationship Id="rId220" Type="http://schemas.openxmlformats.org/officeDocument/2006/relationships/customXml" Target="../ink/ink1690.xml"/><Relationship Id="rId241" Type="http://schemas.openxmlformats.org/officeDocument/2006/relationships/image" Target="../media/image1648.png"/><Relationship Id="rId15" Type="http://schemas.openxmlformats.org/officeDocument/2006/relationships/image" Target="../media/image1536.png"/><Relationship Id="rId36" Type="http://schemas.openxmlformats.org/officeDocument/2006/relationships/customXml" Target="../ink/ink1598.xml"/><Relationship Id="rId57" Type="http://schemas.openxmlformats.org/officeDocument/2006/relationships/image" Target="../media/image1557.png"/><Relationship Id="rId262" Type="http://schemas.openxmlformats.org/officeDocument/2006/relationships/customXml" Target="../ink/ink1711.xml"/><Relationship Id="rId283" Type="http://schemas.openxmlformats.org/officeDocument/2006/relationships/image" Target="../media/image1668.png"/><Relationship Id="rId318" Type="http://schemas.openxmlformats.org/officeDocument/2006/relationships/image" Target="../media/image1685.png"/><Relationship Id="rId339" Type="http://schemas.openxmlformats.org/officeDocument/2006/relationships/customXml" Target="../ink/ink1750.xml"/><Relationship Id="rId78" Type="http://schemas.openxmlformats.org/officeDocument/2006/relationships/customXml" Target="../ink/ink1619.xml"/><Relationship Id="rId99" Type="http://schemas.openxmlformats.org/officeDocument/2006/relationships/image" Target="../media/image1578.png"/><Relationship Id="rId101" Type="http://schemas.openxmlformats.org/officeDocument/2006/relationships/image" Target="../media/image1579.png"/><Relationship Id="rId122" Type="http://schemas.openxmlformats.org/officeDocument/2006/relationships/customXml" Target="../ink/ink1641.xml"/><Relationship Id="rId143" Type="http://schemas.openxmlformats.org/officeDocument/2006/relationships/image" Target="../media/image1599.png"/><Relationship Id="rId164" Type="http://schemas.openxmlformats.org/officeDocument/2006/relationships/customXml" Target="../ink/ink1662.xml"/><Relationship Id="rId185" Type="http://schemas.openxmlformats.org/officeDocument/2006/relationships/image" Target="../media/image1620.png"/><Relationship Id="rId350" Type="http://schemas.openxmlformats.org/officeDocument/2006/relationships/image" Target="../media/image1701.png"/><Relationship Id="rId9" Type="http://schemas.openxmlformats.org/officeDocument/2006/relationships/image" Target="../media/image1533.png"/><Relationship Id="rId210" Type="http://schemas.openxmlformats.org/officeDocument/2006/relationships/customXml" Target="../ink/ink1685.xml"/><Relationship Id="rId26" Type="http://schemas.openxmlformats.org/officeDocument/2006/relationships/customXml" Target="../ink/ink1593.xml"/><Relationship Id="rId231" Type="http://schemas.openxmlformats.org/officeDocument/2006/relationships/image" Target="../media/image1643.png"/><Relationship Id="rId252" Type="http://schemas.openxmlformats.org/officeDocument/2006/relationships/customXml" Target="../ink/ink1706.xml"/><Relationship Id="rId273" Type="http://schemas.openxmlformats.org/officeDocument/2006/relationships/image" Target="../media/image1663.png"/><Relationship Id="rId294" Type="http://schemas.openxmlformats.org/officeDocument/2006/relationships/customXml" Target="../ink/ink1727.xml"/><Relationship Id="rId308" Type="http://schemas.openxmlformats.org/officeDocument/2006/relationships/customXml" Target="../ink/ink1734.xml"/><Relationship Id="rId329" Type="http://schemas.openxmlformats.org/officeDocument/2006/relationships/customXml" Target="../ink/ink1745.xml"/><Relationship Id="rId47" Type="http://schemas.openxmlformats.org/officeDocument/2006/relationships/image" Target="../media/image1552.png"/><Relationship Id="rId68" Type="http://schemas.openxmlformats.org/officeDocument/2006/relationships/customXml" Target="../ink/ink1614.xml"/><Relationship Id="rId89" Type="http://schemas.openxmlformats.org/officeDocument/2006/relationships/image" Target="../media/image1573.png"/><Relationship Id="rId112" Type="http://schemas.openxmlformats.org/officeDocument/2006/relationships/customXml" Target="../ink/ink1636.xml"/><Relationship Id="rId133" Type="http://schemas.openxmlformats.org/officeDocument/2006/relationships/image" Target="../media/image1594.png"/><Relationship Id="rId154" Type="http://schemas.openxmlformats.org/officeDocument/2006/relationships/customXml" Target="../ink/ink1657.xml"/><Relationship Id="rId175" Type="http://schemas.openxmlformats.org/officeDocument/2006/relationships/image" Target="../media/image1615.png"/><Relationship Id="rId340" Type="http://schemas.openxmlformats.org/officeDocument/2006/relationships/image" Target="../media/image1696.png"/><Relationship Id="rId361" Type="http://schemas.openxmlformats.org/officeDocument/2006/relationships/customXml" Target="../ink/ink1761.xml"/><Relationship Id="rId196" Type="http://schemas.openxmlformats.org/officeDocument/2006/relationships/customXml" Target="../ink/ink1678.xml"/><Relationship Id="rId200" Type="http://schemas.openxmlformats.org/officeDocument/2006/relationships/customXml" Target="../ink/ink1680.xml"/><Relationship Id="rId16" Type="http://schemas.openxmlformats.org/officeDocument/2006/relationships/customXml" Target="../ink/ink1588.xml"/><Relationship Id="rId221" Type="http://schemas.openxmlformats.org/officeDocument/2006/relationships/image" Target="../media/image1638.png"/><Relationship Id="rId242" Type="http://schemas.openxmlformats.org/officeDocument/2006/relationships/customXml" Target="../ink/ink1701.xml"/><Relationship Id="rId263" Type="http://schemas.openxmlformats.org/officeDocument/2006/relationships/image" Target="../media/image1658.png"/><Relationship Id="rId284" Type="http://schemas.openxmlformats.org/officeDocument/2006/relationships/customXml" Target="../ink/ink1722.xml"/><Relationship Id="rId319" Type="http://schemas.openxmlformats.org/officeDocument/2006/relationships/customXml" Target="../ink/ink1740.xml"/><Relationship Id="rId37" Type="http://schemas.openxmlformats.org/officeDocument/2006/relationships/image" Target="../media/image1547.png"/><Relationship Id="rId58" Type="http://schemas.openxmlformats.org/officeDocument/2006/relationships/customXml" Target="../ink/ink1609.xml"/><Relationship Id="rId79" Type="http://schemas.openxmlformats.org/officeDocument/2006/relationships/image" Target="../media/image1568.png"/><Relationship Id="rId102" Type="http://schemas.openxmlformats.org/officeDocument/2006/relationships/customXml" Target="../ink/ink1631.xml"/><Relationship Id="rId123" Type="http://schemas.openxmlformats.org/officeDocument/2006/relationships/image" Target="../media/image1589.png"/><Relationship Id="rId144" Type="http://schemas.openxmlformats.org/officeDocument/2006/relationships/customXml" Target="../ink/ink1652.xml"/><Relationship Id="rId330" Type="http://schemas.openxmlformats.org/officeDocument/2006/relationships/image" Target="../media/image1691.png"/><Relationship Id="rId90" Type="http://schemas.openxmlformats.org/officeDocument/2006/relationships/customXml" Target="../ink/ink1625.xml"/><Relationship Id="rId165" Type="http://schemas.openxmlformats.org/officeDocument/2006/relationships/image" Target="../media/image1610.png"/><Relationship Id="rId186" Type="http://schemas.openxmlformats.org/officeDocument/2006/relationships/customXml" Target="../ink/ink1673.xml"/><Relationship Id="rId351" Type="http://schemas.openxmlformats.org/officeDocument/2006/relationships/customXml" Target="../ink/ink1756.xml"/><Relationship Id="rId211" Type="http://schemas.openxmlformats.org/officeDocument/2006/relationships/image" Target="../media/image1633.png"/><Relationship Id="rId232" Type="http://schemas.openxmlformats.org/officeDocument/2006/relationships/customXml" Target="../ink/ink1696.xml"/><Relationship Id="rId253" Type="http://schemas.openxmlformats.org/officeDocument/2006/relationships/image" Target="../media/image1654.png"/><Relationship Id="rId274" Type="http://schemas.openxmlformats.org/officeDocument/2006/relationships/customXml" Target="../ink/ink1717.xml"/><Relationship Id="rId295" Type="http://schemas.openxmlformats.org/officeDocument/2006/relationships/image" Target="../media/image1674.png"/><Relationship Id="rId309" Type="http://schemas.openxmlformats.org/officeDocument/2006/relationships/image" Target="../media/image1681.png"/><Relationship Id="rId27" Type="http://schemas.openxmlformats.org/officeDocument/2006/relationships/image" Target="../media/image1542.png"/><Relationship Id="rId48" Type="http://schemas.openxmlformats.org/officeDocument/2006/relationships/customXml" Target="../ink/ink1604.xml"/><Relationship Id="rId69" Type="http://schemas.openxmlformats.org/officeDocument/2006/relationships/image" Target="../media/image1563.png"/><Relationship Id="rId113" Type="http://schemas.openxmlformats.org/officeDocument/2006/relationships/image" Target="../media/image1278.png"/><Relationship Id="rId134" Type="http://schemas.openxmlformats.org/officeDocument/2006/relationships/customXml" Target="../ink/ink1647.xml"/><Relationship Id="rId320" Type="http://schemas.openxmlformats.org/officeDocument/2006/relationships/image" Target="../media/image1686.png"/><Relationship Id="rId80" Type="http://schemas.openxmlformats.org/officeDocument/2006/relationships/customXml" Target="../ink/ink1620.xml"/><Relationship Id="rId155" Type="http://schemas.openxmlformats.org/officeDocument/2006/relationships/image" Target="../media/image1605.png"/><Relationship Id="rId176" Type="http://schemas.openxmlformats.org/officeDocument/2006/relationships/customXml" Target="../ink/ink1668.xml"/><Relationship Id="rId197" Type="http://schemas.openxmlformats.org/officeDocument/2006/relationships/image" Target="../media/image1626.png"/><Relationship Id="rId341" Type="http://schemas.openxmlformats.org/officeDocument/2006/relationships/customXml" Target="../ink/ink1751.xml"/><Relationship Id="rId362" Type="http://schemas.openxmlformats.org/officeDocument/2006/relationships/image" Target="../media/image1707.png"/><Relationship Id="rId201" Type="http://schemas.openxmlformats.org/officeDocument/2006/relationships/image" Target="../media/image1628.png"/><Relationship Id="rId222" Type="http://schemas.openxmlformats.org/officeDocument/2006/relationships/customXml" Target="../ink/ink1691.xml"/><Relationship Id="rId243" Type="http://schemas.openxmlformats.org/officeDocument/2006/relationships/image" Target="../media/image1649.png"/><Relationship Id="rId264" Type="http://schemas.openxmlformats.org/officeDocument/2006/relationships/customXml" Target="../ink/ink1712.xml"/><Relationship Id="rId285" Type="http://schemas.openxmlformats.org/officeDocument/2006/relationships/image" Target="../media/image1669.png"/><Relationship Id="rId17" Type="http://schemas.openxmlformats.org/officeDocument/2006/relationships/image" Target="../media/image1537.png"/><Relationship Id="rId38" Type="http://schemas.openxmlformats.org/officeDocument/2006/relationships/customXml" Target="../ink/ink1599.xml"/><Relationship Id="rId59" Type="http://schemas.openxmlformats.org/officeDocument/2006/relationships/image" Target="../media/image1558.png"/><Relationship Id="rId103" Type="http://schemas.openxmlformats.org/officeDocument/2006/relationships/image" Target="../media/image1580.png"/><Relationship Id="rId124" Type="http://schemas.openxmlformats.org/officeDocument/2006/relationships/customXml" Target="../ink/ink1642.xml"/><Relationship Id="rId310" Type="http://schemas.openxmlformats.org/officeDocument/2006/relationships/customXml" Target="../ink/ink1735.xml"/><Relationship Id="rId70" Type="http://schemas.openxmlformats.org/officeDocument/2006/relationships/customXml" Target="../ink/ink1615.xml"/><Relationship Id="rId91" Type="http://schemas.openxmlformats.org/officeDocument/2006/relationships/image" Target="../media/image1574.png"/><Relationship Id="rId145" Type="http://schemas.openxmlformats.org/officeDocument/2006/relationships/image" Target="../media/image1600.png"/><Relationship Id="rId166" Type="http://schemas.openxmlformats.org/officeDocument/2006/relationships/customXml" Target="../ink/ink1663.xml"/><Relationship Id="rId187" Type="http://schemas.openxmlformats.org/officeDocument/2006/relationships/image" Target="../media/image1621.png"/><Relationship Id="rId331" Type="http://schemas.openxmlformats.org/officeDocument/2006/relationships/customXml" Target="../ink/ink1746.xml"/><Relationship Id="rId352" Type="http://schemas.openxmlformats.org/officeDocument/2006/relationships/image" Target="../media/image1702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1686.xml"/><Relationship Id="rId233" Type="http://schemas.openxmlformats.org/officeDocument/2006/relationships/image" Target="../media/image1644.png"/><Relationship Id="rId254" Type="http://schemas.openxmlformats.org/officeDocument/2006/relationships/customXml" Target="../ink/ink1707.xml"/><Relationship Id="rId28" Type="http://schemas.openxmlformats.org/officeDocument/2006/relationships/customXml" Target="../ink/ink1594.xml"/><Relationship Id="rId49" Type="http://schemas.openxmlformats.org/officeDocument/2006/relationships/image" Target="../media/image1553.png"/><Relationship Id="rId114" Type="http://schemas.openxmlformats.org/officeDocument/2006/relationships/customXml" Target="../ink/ink1637.xml"/><Relationship Id="rId275" Type="http://schemas.openxmlformats.org/officeDocument/2006/relationships/image" Target="../media/image1664.png"/><Relationship Id="rId296" Type="http://schemas.openxmlformats.org/officeDocument/2006/relationships/customXml" Target="../ink/ink1728.xml"/><Relationship Id="rId300" Type="http://schemas.openxmlformats.org/officeDocument/2006/relationships/customXml" Target="../ink/ink1730.xml"/><Relationship Id="rId60" Type="http://schemas.openxmlformats.org/officeDocument/2006/relationships/customXml" Target="../ink/ink1610.xml"/><Relationship Id="rId81" Type="http://schemas.openxmlformats.org/officeDocument/2006/relationships/image" Target="../media/image1569.png"/><Relationship Id="rId135" Type="http://schemas.openxmlformats.org/officeDocument/2006/relationships/image" Target="../media/image1595.png"/><Relationship Id="rId156" Type="http://schemas.openxmlformats.org/officeDocument/2006/relationships/customXml" Target="../ink/ink1658.xml"/><Relationship Id="rId177" Type="http://schemas.openxmlformats.org/officeDocument/2006/relationships/image" Target="../media/image1616.png"/><Relationship Id="rId198" Type="http://schemas.openxmlformats.org/officeDocument/2006/relationships/customXml" Target="../ink/ink1679.xml"/><Relationship Id="rId321" Type="http://schemas.openxmlformats.org/officeDocument/2006/relationships/customXml" Target="../ink/ink1741.xml"/><Relationship Id="rId342" Type="http://schemas.openxmlformats.org/officeDocument/2006/relationships/image" Target="../media/image1697.png"/><Relationship Id="rId363" Type="http://schemas.openxmlformats.org/officeDocument/2006/relationships/customXml" Target="../ink/ink1762.xml"/><Relationship Id="rId202" Type="http://schemas.openxmlformats.org/officeDocument/2006/relationships/customXml" Target="../ink/ink1681.xml"/><Relationship Id="rId223" Type="http://schemas.openxmlformats.org/officeDocument/2006/relationships/image" Target="../media/image1639.png"/><Relationship Id="rId244" Type="http://schemas.openxmlformats.org/officeDocument/2006/relationships/customXml" Target="../ink/ink1702.xml"/><Relationship Id="rId18" Type="http://schemas.openxmlformats.org/officeDocument/2006/relationships/customXml" Target="../ink/ink1589.xml"/><Relationship Id="rId39" Type="http://schemas.openxmlformats.org/officeDocument/2006/relationships/image" Target="../media/image1548.png"/><Relationship Id="rId265" Type="http://schemas.openxmlformats.org/officeDocument/2006/relationships/image" Target="../media/image1659.png"/><Relationship Id="rId286" Type="http://schemas.openxmlformats.org/officeDocument/2006/relationships/customXml" Target="../ink/ink1723.xml"/><Relationship Id="rId50" Type="http://schemas.openxmlformats.org/officeDocument/2006/relationships/customXml" Target="../ink/ink1605.xml"/><Relationship Id="rId104" Type="http://schemas.openxmlformats.org/officeDocument/2006/relationships/customXml" Target="../ink/ink1632.xml"/><Relationship Id="rId125" Type="http://schemas.openxmlformats.org/officeDocument/2006/relationships/image" Target="../media/image1590.png"/><Relationship Id="rId146" Type="http://schemas.openxmlformats.org/officeDocument/2006/relationships/customXml" Target="../ink/ink1653.xml"/><Relationship Id="rId167" Type="http://schemas.openxmlformats.org/officeDocument/2006/relationships/image" Target="../media/image1611.png"/><Relationship Id="rId188" Type="http://schemas.openxmlformats.org/officeDocument/2006/relationships/customXml" Target="../ink/ink1674.xml"/><Relationship Id="rId311" Type="http://schemas.openxmlformats.org/officeDocument/2006/relationships/image" Target="../media/image1682.png"/><Relationship Id="rId332" Type="http://schemas.openxmlformats.org/officeDocument/2006/relationships/image" Target="../media/image1692.png"/><Relationship Id="rId353" Type="http://schemas.openxmlformats.org/officeDocument/2006/relationships/customXml" Target="../ink/ink1757.xml"/><Relationship Id="rId71" Type="http://schemas.openxmlformats.org/officeDocument/2006/relationships/image" Target="../media/image1564.png"/><Relationship Id="rId92" Type="http://schemas.openxmlformats.org/officeDocument/2006/relationships/customXml" Target="../ink/ink1626.xml"/><Relationship Id="rId213" Type="http://schemas.openxmlformats.org/officeDocument/2006/relationships/image" Target="../media/image1634.png"/><Relationship Id="rId234" Type="http://schemas.openxmlformats.org/officeDocument/2006/relationships/customXml" Target="../ink/ink1697.xml"/><Relationship Id="rId2" Type="http://schemas.openxmlformats.org/officeDocument/2006/relationships/customXml" Target="../ink/ink1581.xml"/><Relationship Id="rId29" Type="http://schemas.openxmlformats.org/officeDocument/2006/relationships/image" Target="../media/image1543.png"/><Relationship Id="rId255" Type="http://schemas.openxmlformats.org/officeDocument/2006/relationships/image" Target="../media/image1655.png"/><Relationship Id="rId276" Type="http://schemas.openxmlformats.org/officeDocument/2006/relationships/customXml" Target="../ink/ink1718.xml"/><Relationship Id="rId297" Type="http://schemas.openxmlformats.org/officeDocument/2006/relationships/image" Target="../media/image1675.png"/><Relationship Id="rId40" Type="http://schemas.openxmlformats.org/officeDocument/2006/relationships/customXml" Target="../ink/ink1600.xml"/><Relationship Id="rId115" Type="http://schemas.openxmlformats.org/officeDocument/2006/relationships/image" Target="../media/image1585.png"/><Relationship Id="rId136" Type="http://schemas.openxmlformats.org/officeDocument/2006/relationships/customXml" Target="../ink/ink1648.xml"/><Relationship Id="rId157" Type="http://schemas.openxmlformats.org/officeDocument/2006/relationships/image" Target="../media/image1606.png"/><Relationship Id="rId178" Type="http://schemas.openxmlformats.org/officeDocument/2006/relationships/customXml" Target="../ink/ink1669.xml"/><Relationship Id="rId301" Type="http://schemas.openxmlformats.org/officeDocument/2006/relationships/image" Target="../media/image1677.png"/><Relationship Id="rId322" Type="http://schemas.openxmlformats.org/officeDocument/2006/relationships/image" Target="../media/image1687.png"/><Relationship Id="rId343" Type="http://schemas.openxmlformats.org/officeDocument/2006/relationships/customXml" Target="../ink/ink1752.xml"/><Relationship Id="rId364" Type="http://schemas.openxmlformats.org/officeDocument/2006/relationships/image" Target="../media/image1708.png"/><Relationship Id="rId61" Type="http://schemas.openxmlformats.org/officeDocument/2006/relationships/image" Target="../media/image1559.png"/><Relationship Id="rId82" Type="http://schemas.openxmlformats.org/officeDocument/2006/relationships/customXml" Target="../ink/ink1621.xml"/><Relationship Id="rId199" Type="http://schemas.openxmlformats.org/officeDocument/2006/relationships/image" Target="../media/image1627.png"/><Relationship Id="rId203" Type="http://schemas.openxmlformats.org/officeDocument/2006/relationships/image" Target="../media/image1629.png"/><Relationship Id="rId19" Type="http://schemas.openxmlformats.org/officeDocument/2006/relationships/image" Target="../media/image1538.png"/><Relationship Id="rId224" Type="http://schemas.openxmlformats.org/officeDocument/2006/relationships/customXml" Target="../ink/ink1692.xml"/><Relationship Id="rId245" Type="http://schemas.openxmlformats.org/officeDocument/2006/relationships/image" Target="../media/image1650.png"/><Relationship Id="rId266" Type="http://schemas.openxmlformats.org/officeDocument/2006/relationships/customXml" Target="../ink/ink1713.xml"/><Relationship Id="rId287" Type="http://schemas.openxmlformats.org/officeDocument/2006/relationships/image" Target="../media/image1670.png"/><Relationship Id="rId30" Type="http://schemas.openxmlformats.org/officeDocument/2006/relationships/customXml" Target="../ink/ink1595.xml"/><Relationship Id="rId105" Type="http://schemas.openxmlformats.org/officeDocument/2006/relationships/image" Target="../media/image1581.png"/><Relationship Id="rId126" Type="http://schemas.openxmlformats.org/officeDocument/2006/relationships/customXml" Target="../ink/ink1643.xml"/><Relationship Id="rId147" Type="http://schemas.openxmlformats.org/officeDocument/2006/relationships/image" Target="../media/image1601.png"/><Relationship Id="rId168" Type="http://schemas.openxmlformats.org/officeDocument/2006/relationships/customXml" Target="../ink/ink1664.xml"/><Relationship Id="rId312" Type="http://schemas.openxmlformats.org/officeDocument/2006/relationships/customXml" Target="../ink/ink1736.xml"/><Relationship Id="rId333" Type="http://schemas.openxmlformats.org/officeDocument/2006/relationships/customXml" Target="../ink/ink1747.xml"/><Relationship Id="rId354" Type="http://schemas.openxmlformats.org/officeDocument/2006/relationships/image" Target="../media/image1703.png"/><Relationship Id="rId51" Type="http://schemas.openxmlformats.org/officeDocument/2006/relationships/image" Target="../media/image1554.png"/><Relationship Id="rId72" Type="http://schemas.openxmlformats.org/officeDocument/2006/relationships/customXml" Target="../ink/ink1616.xml"/><Relationship Id="rId93" Type="http://schemas.openxmlformats.org/officeDocument/2006/relationships/image" Target="../media/image1575.png"/><Relationship Id="rId189" Type="http://schemas.openxmlformats.org/officeDocument/2006/relationships/image" Target="../media/image1622.png"/><Relationship Id="rId3" Type="http://schemas.openxmlformats.org/officeDocument/2006/relationships/image" Target="../media/image1530.png"/><Relationship Id="rId214" Type="http://schemas.openxmlformats.org/officeDocument/2006/relationships/customXml" Target="../ink/ink1687.xml"/><Relationship Id="rId235" Type="http://schemas.openxmlformats.org/officeDocument/2006/relationships/image" Target="../media/image1645.png"/><Relationship Id="rId256" Type="http://schemas.openxmlformats.org/officeDocument/2006/relationships/customXml" Target="../ink/ink1708.xml"/><Relationship Id="rId277" Type="http://schemas.openxmlformats.org/officeDocument/2006/relationships/image" Target="../media/image1665.png"/><Relationship Id="rId298" Type="http://schemas.openxmlformats.org/officeDocument/2006/relationships/customXml" Target="../ink/ink1729.xml"/><Relationship Id="rId116" Type="http://schemas.openxmlformats.org/officeDocument/2006/relationships/customXml" Target="../ink/ink1638.xml"/><Relationship Id="rId137" Type="http://schemas.openxmlformats.org/officeDocument/2006/relationships/image" Target="../media/image1596.png"/><Relationship Id="rId158" Type="http://schemas.openxmlformats.org/officeDocument/2006/relationships/customXml" Target="../ink/ink1659.xml"/><Relationship Id="rId302" Type="http://schemas.openxmlformats.org/officeDocument/2006/relationships/customXml" Target="../ink/ink1731.xml"/><Relationship Id="rId323" Type="http://schemas.openxmlformats.org/officeDocument/2006/relationships/customXml" Target="../ink/ink1742.xml"/><Relationship Id="rId344" Type="http://schemas.openxmlformats.org/officeDocument/2006/relationships/image" Target="../media/image1698.png"/><Relationship Id="rId20" Type="http://schemas.openxmlformats.org/officeDocument/2006/relationships/customXml" Target="../ink/ink1590.xml"/><Relationship Id="rId41" Type="http://schemas.openxmlformats.org/officeDocument/2006/relationships/image" Target="../media/image1549.png"/><Relationship Id="rId62" Type="http://schemas.openxmlformats.org/officeDocument/2006/relationships/customXml" Target="../ink/ink1611.xml"/><Relationship Id="rId83" Type="http://schemas.openxmlformats.org/officeDocument/2006/relationships/image" Target="../media/image1570.png"/><Relationship Id="rId179" Type="http://schemas.openxmlformats.org/officeDocument/2006/relationships/image" Target="../media/image1617.png"/><Relationship Id="rId365" Type="http://schemas.openxmlformats.org/officeDocument/2006/relationships/customXml" Target="../ink/ink1763.xml"/><Relationship Id="rId190" Type="http://schemas.openxmlformats.org/officeDocument/2006/relationships/customXml" Target="../ink/ink1675.xml"/><Relationship Id="rId204" Type="http://schemas.openxmlformats.org/officeDocument/2006/relationships/customXml" Target="../ink/ink1682.xml"/><Relationship Id="rId225" Type="http://schemas.openxmlformats.org/officeDocument/2006/relationships/image" Target="../media/image1640.png"/><Relationship Id="rId246" Type="http://schemas.openxmlformats.org/officeDocument/2006/relationships/customXml" Target="../ink/ink1703.xml"/><Relationship Id="rId267" Type="http://schemas.openxmlformats.org/officeDocument/2006/relationships/image" Target="../media/image1660.png"/><Relationship Id="rId288" Type="http://schemas.openxmlformats.org/officeDocument/2006/relationships/customXml" Target="../ink/ink1724.xml"/><Relationship Id="rId106" Type="http://schemas.openxmlformats.org/officeDocument/2006/relationships/customXml" Target="../ink/ink1633.xml"/><Relationship Id="rId127" Type="http://schemas.openxmlformats.org/officeDocument/2006/relationships/image" Target="../media/image1591.png"/><Relationship Id="rId313" Type="http://schemas.openxmlformats.org/officeDocument/2006/relationships/image" Target="../media/image1683.png"/><Relationship Id="rId10" Type="http://schemas.openxmlformats.org/officeDocument/2006/relationships/customXml" Target="../ink/ink1585.xml"/><Relationship Id="rId31" Type="http://schemas.openxmlformats.org/officeDocument/2006/relationships/image" Target="../media/image1544.png"/><Relationship Id="rId52" Type="http://schemas.openxmlformats.org/officeDocument/2006/relationships/customXml" Target="../ink/ink1606.xml"/><Relationship Id="rId73" Type="http://schemas.openxmlformats.org/officeDocument/2006/relationships/image" Target="../media/image1565.png"/><Relationship Id="rId94" Type="http://schemas.openxmlformats.org/officeDocument/2006/relationships/customXml" Target="../ink/ink1627.xml"/><Relationship Id="rId148" Type="http://schemas.openxmlformats.org/officeDocument/2006/relationships/customXml" Target="../ink/ink1654.xml"/><Relationship Id="rId169" Type="http://schemas.openxmlformats.org/officeDocument/2006/relationships/image" Target="../media/image1612.png"/><Relationship Id="rId334" Type="http://schemas.openxmlformats.org/officeDocument/2006/relationships/image" Target="../media/image1693.png"/><Relationship Id="rId355" Type="http://schemas.openxmlformats.org/officeDocument/2006/relationships/customXml" Target="../ink/ink1758.xml"/><Relationship Id="rId4" Type="http://schemas.openxmlformats.org/officeDocument/2006/relationships/customXml" Target="../ink/ink1582.xml"/><Relationship Id="rId180" Type="http://schemas.openxmlformats.org/officeDocument/2006/relationships/customXml" Target="../ink/ink1670.xml"/><Relationship Id="rId215" Type="http://schemas.openxmlformats.org/officeDocument/2006/relationships/image" Target="../media/image1635.png"/><Relationship Id="rId236" Type="http://schemas.openxmlformats.org/officeDocument/2006/relationships/customXml" Target="../ink/ink1698.xml"/><Relationship Id="rId257" Type="http://schemas.openxmlformats.org/officeDocument/2006/relationships/image" Target="../media/image1656.png"/><Relationship Id="rId278" Type="http://schemas.openxmlformats.org/officeDocument/2006/relationships/customXml" Target="../ink/ink1719.xml"/><Relationship Id="rId303" Type="http://schemas.openxmlformats.org/officeDocument/2006/relationships/image" Target="../media/image1678.png"/><Relationship Id="rId42" Type="http://schemas.openxmlformats.org/officeDocument/2006/relationships/customXml" Target="../ink/ink1601.xml"/><Relationship Id="rId84" Type="http://schemas.openxmlformats.org/officeDocument/2006/relationships/customXml" Target="../ink/ink1622.xml"/><Relationship Id="rId138" Type="http://schemas.openxmlformats.org/officeDocument/2006/relationships/customXml" Target="../ink/ink1649.xml"/><Relationship Id="rId345" Type="http://schemas.openxmlformats.org/officeDocument/2006/relationships/customXml" Target="../ink/ink1753.xml"/><Relationship Id="rId191" Type="http://schemas.openxmlformats.org/officeDocument/2006/relationships/image" Target="../media/image1623.png"/><Relationship Id="rId205" Type="http://schemas.openxmlformats.org/officeDocument/2006/relationships/image" Target="../media/image1630.png"/><Relationship Id="rId247" Type="http://schemas.openxmlformats.org/officeDocument/2006/relationships/image" Target="../media/image1651.png"/><Relationship Id="rId107" Type="http://schemas.openxmlformats.org/officeDocument/2006/relationships/image" Target="../media/image1582.png"/><Relationship Id="rId289" Type="http://schemas.openxmlformats.org/officeDocument/2006/relationships/image" Target="../media/image1671.png"/><Relationship Id="rId11" Type="http://schemas.openxmlformats.org/officeDocument/2006/relationships/image" Target="../media/image1534.png"/><Relationship Id="rId53" Type="http://schemas.openxmlformats.org/officeDocument/2006/relationships/image" Target="../media/image1555.png"/><Relationship Id="rId149" Type="http://schemas.openxmlformats.org/officeDocument/2006/relationships/image" Target="../media/image1602.png"/><Relationship Id="rId314" Type="http://schemas.openxmlformats.org/officeDocument/2006/relationships/customXml" Target="../ink/ink1737.xml"/><Relationship Id="rId356" Type="http://schemas.openxmlformats.org/officeDocument/2006/relationships/image" Target="../media/image1704.png"/><Relationship Id="rId95" Type="http://schemas.openxmlformats.org/officeDocument/2006/relationships/image" Target="../media/image1576.png"/><Relationship Id="rId160" Type="http://schemas.openxmlformats.org/officeDocument/2006/relationships/customXml" Target="../ink/ink1660.xml"/><Relationship Id="rId216" Type="http://schemas.openxmlformats.org/officeDocument/2006/relationships/customXml" Target="../ink/ink1688.xml"/><Relationship Id="rId258" Type="http://schemas.openxmlformats.org/officeDocument/2006/relationships/customXml" Target="../ink/ink1709.xml"/><Relationship Id="rId22" Type="http://schemas.openxmlformats.org/officeDocument/2006/relationships/customXml" Target="../ink/ink1591.xml"/><Relationship Id="rId64" Type="http://schemas.openxmlformats.org/officeDocument/2006/relationships/customXml" Target="../ink/ink1612.xml"/><Relationship Id="rId118" Type="http://schemas.openxmlformats.org/officeDocument/2006/relationships/customXml" Target="../ink/ink1639.xml"/><Relationship Id="rId325" Type="http://schemas.openxmlformats.org/officeDocument/2006/relationships/customXml" Target="../ink/ink1743.xml"/><Relationship Id="rId171" Type="http://schemas.openxmlformats.org/officeDocument/2006/relationships/image" Target="../media/image1613.png"/><Relationship Id="rId227" Type="http://schemas.openxmlformats.org/officeDocument/2006/relationships/image" Target="../media/image1641.png"/><Relationship Id="rId269" Type="http://schemas.openxmlformats.org/officeDocument/2006/relationships/image" Target="../media/image1661.png"/><Relationship Id="rId33" Type="http://schemas.openxmlformats.org/officeDocument/2006/relationships/image" Target="../media/image1545.png"/><Relationship Id="rId129" Type="http://schemas.openxmlformats.org/officeDocument/2006/relationships/image" Target="../media/image1592.png"/><Relationship Id="rId280" Type="http://schemas.openxmlformats.org/officeDocument/2006/relationships/customXml" Target="../ink/ink1720.xml"/><Relationship Id="rId336" Type="http://schemas.openxmlformats.org/officeDocument/2006/relationships/image" Target="../media/image1694.png"/><Relationship Id="rId75" Type="http://schemas.openxmlformats.org/officeDocument/2006/relationships/image" Target="../media/image1566.png"/><Relationship Id="rId140" Type="http://schemas.openxmlformats.org/officeDocument/2006/relationships/customXml" Target="../ink/ink1650.xml"/><Relationship Id="rId182" Type="http://schemas.openxmlformats.org/officeDocument/2006/relationships/customXml" Target="../ink/ink1671.xml"/><Relationship Id="rId6" Type="http://schemas.openxmlformats.org/officeDocument/2006/relationships/customXml" Target="../ink/ink1583.xml"/><Relationship Id="rId238" Type="http://schemas.openxmlformats.org/officeDocument/2006/relationships/customXml" Target="../ink/ink1699.xml"/><Relationship Id="rId291" Type="http://schemas.openxmlformats.org/officeDocument/2006/relationships/image" Target="../media/image1672.png"/><Relationship Id="rId305" Type="http://schemas.openxmlformats.org/officeDocument/2006/relationships/image" Target="../media/image1679.png"/><Relationship Id="rId347" Type="http://schemas.openxmlformats.org/officeDocument/2006/relationships/customXml" Target="../ink/ink1754.xml"/><Relationship Id="rId44" Type="http://schemas.openxmlformats.org/officeDocument/2006/relationships/customXml" Target="../ink/ink1602.xml"/><Relationship Id="rId86" Type="http://schemas.openxmlformats.org/officeDocument/2006/relationships/customXml" Target="../ink/ink1623.xml"/><Relationship Id="rId151" Type="http://schemas.openxmlformats.org/officeDocument/2006/relationships/image" Target="../media/image1603.png"/><Relationship Id="rId193" Type="http://schemas.openxmlformats.org/officeDocument/2006/relationships/image" Target="../media/image1624.png"/><Relationship Id="rId207" Type="http://schemas.openxmlformats.org/officeDocument/2006/relationships/image" Target="../media/image1631.png"/><Relationship Id="rId249" Type="http://schemas.openxmlformats.org/officeDocument/2006/relationships/image" Target="../media/image1652.png"/><Relationship Id="rId13" Type="http://schemas.openxmlformats.org/officeDocument/2006/relationships/image" Target="../media/image1535.png"/><Relationship Id="rId109" Type="http://schemas.openxmlformats.org/officeDocument/2006/relationships/image" Target="../media/image1583.png"/><Relationship Id="rId260" Type="http://schemas.openxmlformats.org/officeDocument/2006/relationships/customXml" Target="../ink/ink1710.xml"/><Relationship Id="rId316" Type="http://schemas.openxmlformats.org/officeDocument/2006/relationships/customXml" Target="../ink/ink1738.xml"/><Relationship Id="rId55" Type="http://schemas.openxmlformats.org/officeDocument/2006/relationships/image" Target="../media/image1556.png"/><Relationship Id="rId97" Type="http://schemas.openxmlformats.org/officeDocument/2006/relationships/image" Target="../media/image1577.png"/><Relationship Id="rId120" Type="http://schemas.openxmlformats.org/officeDocument/2006/relationships/customXml" Target="../ink/ink1640.xml"/><Relationship Id="rId358" Type="http://schemas.openxmlformats.org/officeDocument/2006/relationships/image" Target="../media/image1705.png"/><Relationship Id="rId162" Type="http://schemas.openxmlformats.org/officeDocument/2006/relationships/customXml" Target="../ink/ink1661.xml"/><Relationship Id="rId218" Type="http://schemas.openxmlformats.org/officeDocument/2006/relationships/customXml" Target="../ink/ink1689.xml"/><Relationship Id="rId271" Type="http://schemas.openxmlformats.org/officeDocument/2006/relationships/image" Target="../media/image1662.png"/><Relationship Id="rId24" Type="http://schemas.openxmlformats.org/officeDocument/2006/relationships/customXml" Target="../ink/ink1592.xml"/><Relationship Id="rId66" Type="http://schemas.openxmlformats.org/officeDocument/2006/relationships/customXml" Target="../ink/ink1613.xml"/><Relationship Id="rId131" Type="http://schemas.openxmlformats.org/officeDocument/2006/relationships/image" Target="../media/image1593.png"/><Relationship Id="rId327" Type="http://schemas.openxmlformats.org/officeDocument/2006/relationships/customXml" Target="../ink/ink1744.xml"/><Relationship Id="rId173" Type="http://schemas.openxmlformats.org/officeDocument/2006/relationships/image" Target="../media/image1614.png"/><Relationship Id="rId229" Type="http://schemas.openxmlformats.org/officeDocument/2006/relationships/image" Target="../media/image1642.png"/><Relationship Id="rId240" Type="http://schemas.openxmlformats.org/officeDocument/2006/relationships/customXml" Target="../ink/ink1700.xml"/><Relationship Id="rId35" Type="http://schemas.openxmlformats.org/officeDocument/2006/relationships/image" Target="../media/image1546.png"/><Relationship Id="rId77" Type="http://schemas.openxmlformats.org/officeDocument/2006/relationships/image" Target="../media/image1567.png"/><Relationship Id="rId100" Type="http://schemas.openxmlformats.org/officeDocument/2006/relationships/customXml" Target="../ink/ink1630.xml"/><Relationship Id="rId282" Type="http://schemas.openxmlformats.org/officeDocument/2006/relationships/customXml" Target="../ink/ink1721.xml"/><Relationship Id="rId338" Type="http://schemas.openxmlformats.org/officeDocument/2006/relationships/image" Target="../media/image1695.png"/><Relationship Id="rId8" Type="http://schemas.openxmlformats.org/officeDocument/2006/relationships/customXml" Target="../ink/ink1584.xml"/><Relationship Id="rId142" Type="http://schemas.openxmlformats.org/officeDocument/2006/relationships/customXml" Target="../ink/ink1651.xml"/><Relationship Id="rId184" Type="http://schemas.openxmlformats.org/officeDocument/2006/relationships/customXml" Target="../ink/ink1672.xml"/><Relationship Id="rId251" Type="http://schemas.openxmlformats.org/officeDocument/2006/relationships/image" Target="../media/image1653.png"/><Relationship Id="rId46" Type="http://schemas.openxmlformats.org/officeDocument/2006/relationships/customXml" Target="../ink/ink1603.xml"/><Relationship Id="rId293" Type="http://schemas.openxmlformats.org/officeDocument/2006/relationships/image" Target="../media/image1673.png"/><Relationship Id="rId307" Type="http://schemas.openxmlformats.org/officeDocument/2006/relationships/image" Target="../media/image1680.png"/><Relationship Id="rId349" Type="http://schemas.openxmlformats.org/officeDocument/2006/relationships/customXml" Target="../ink/ink1755.xml"/><Relationship Id="rId88" Type="http://schemas.openxmlformats.org/officeDocument/2006/relationships/customXml" Target="../ink/ink1624.xml"/><Relationship Id="rId111" Type="http://schemas.openxmlformats.org/officeDocument/2006/relationships/image" Target="../media/image1584.png"/><Relationship Id="rId153" Type="http://schemas.openxmlformats.org/officeDocument/2006/relationships/image" Target="../media/image1604.png"/><Relationship Id="rId195" Type="http://schemas.openxmlformats.org/officeDocument/2006/relationships/image" Target="../media/image1625.png"/><Relationship Id="rId209" Type="http://schemas.openxmlformats.org/officeDocument/2006/relationships/image" Target="../media/image1632.png"/><Relationship Id="rId360" Type="http://schemas.openxmlformats.org/officeDocument/2006/relationships/image" Target="../media/image1706.png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767.png"/><Relationship Id="rId299" Type="http://schemas.openxmlformats.org/officeDocument/2006/relationships/image" Target="../media/image1856.png"/><Relationship Id="rId21" Type="http://schemas.openxmlformats.org/officeDocument/2006/relationships/image" Target="../media/image1719.png"/><Relationship Id="rId63" Type="http://schemas.openxmlformats.org/officeDocument/2006/relationships/image" Target="../media/image1740.png"/><Relationship Id="rId159" Type="http://schemas.openxmlformats.org/officeDocument/2006/relationships/image" Target="../media/image1786.png"/><Relationship Id="rId324" Type="http://schemas.openxmlformats.org/officeDocument/2006/relationships/customXml" Target="../ink/ink1925.xml"/><Relationship Id="rId170" Type="http://schemas.openxmlformats.org/officeDocument/2006/relationships/customXml" Target="../ink/ink1848.xml"/><Relationship Id="rId226" Type="http://schemas.openxmlformats.org/officeDocument/2006/relationships/customXml" Target="../ink/ink1876.xml"/><Relationship Id="rId268" Type="http://schemas.openxmlformats.org/officeDocument/2006/relationships/customXml" Target="../ink/ink1897.xml"/><Relationship Id="rId32" Type="http://schemas.openxmlformats.org/officeDocument/2006/relationships/customXml" Target="../ink/ink1779.xml"/><Relationship Id="rId74" Type="http://schemas.openxmlformats.org/officeDocument/2006/relationships/customXml" Target="../ink/ink1800.xml"/><Relationship Id="rId128" Type="http://schemas.openxmlformats.org/officeDocument/2006/relationships/customXml" Target="../ink/ink1827.xml"/><Relationship Id="rId335" Type="http://schemas.openxmlformats.org/officeDocument/2006/relationships/image" Target="../media/image1874.png"/><Relationship Id="rId5" Type="http://schemas.openxmlformats.org/officeDocument/2006/relationships/image" Target="../media/image1711.png"/><Relationship Id="rId181" Type="http://schemas.openxmlformats.org/officeDocument/2006/relationships/image" Target="../media/image1797.png"/><Relationship Id="rId237" Type="http://schemas.openxmlformats.org/officeDocument/2006/relationships/image" Target="../media/image1825.png"/><Relationship Id="rId279" Type="http://schemas.openxmlformats.org/officeDocument/2006/relationships/image" Target="../media/image1846.png"/><Relationship Id="rId43" Type="http://schemas.openxmlformats.org/officeDocument/2006/relationships/image" Target="../media/image1730.png"/><Relationship Id="rId139" Type="http://schemas.openxmlformats.org/officeDocument/2006/relationships/image" Target="../media/image1776.png"/><Relationship Id="rId290" Type="http://schemas.openxmlformats.org/officeDocument/2006/relationships/customXml" Target="../ink/ink1908.xml"/><Relationship Id="rId304" Type="http://schemas.openxmlformats.org/officeDocument/2006/relationships/customXml" Target="../ink/ink1915.xml"/><Relationship Id="rId346" Type="http://schemas.openxmlformats.org/officeDocument/2006/relationships/image" Target="../media/image1879.png"/><Relationship Id="rId85" Type="http://schemas.openxmlformats.org/officeDocument/2006/relationships/image" Target="../media/image1751.png"/><Relationship Id="rId150" Type="http://schemas.openxmlformats.org/officeDocument/2006/relationships/customXml" Target="../ink/ink1838.xml"/><Relationship Id="rId192" Type="http://schemas.openxmlformats.org/officeDocument/2006/relationships/customXml" Target="../ink/ink1859.xml"/><Relationship Id="rId206" Type="http://schemas.openxmlformats.org/officeDocument/2006/relationships/customXml" Target="../ink/ink1866.xml"/><Relationship Id="rId248" Type="http://schemas.openxmlformats.org/officeDocument/2006/relationships/customXml" Target="../ink/ink1887.xml"/><Relationship Id="rId12" Type="http://schemas.openxmlformats.org/officeDocument/2006/relationships/customXml" Target="../ink/ink1769.xml"/><Relationship Id="rId108" Type="http://schemas.openxmlformats.org/officeDocument/2006/relationships/customXml" Target="../ink/ink1817.xml"/><Relationship Id="rId315" Type="http://schemas.openxmlformats.org/officeDocument/2006/relationships/image" Target="../media/image1864.png"/><Relationship Id="rId357" Type="http://schemas.openxmlformats.org/officeDocument/2006/relationships/customXml" Target="../ink/ink1942.xml"/><Relationship Id="rId54" Type="http://schemas.openxmlformats.org/officeDocument/2006/relationships/customXml" Target="../ink/ink1790.xml"/><Relationship Id="rId96" Type="http://schemas.openxmlformats.org/officeDocument/2006/relationships/customXml" Target="../ink/ink1811.xml"/><Relationship Id="rId161" Type="http://schemas.openxmlformats.org/officeDocument/2006/relationships/image" Target="../media/image1787.png"/><Relationship Id="rId217" Type="http://schemas.openxmlformats.org/officeDocument/2006/relationships/image" Target="../media/image1815.png"/><Relationship Id="rId259" Type="http://schemas.openxmlformats.org/officeDocument/2006/relationships/image" Target="../media/image1836.png"/><Relationship Id="rId23" Type="http://schemas.openxmlformats.org/officeDocument/2006/relationships/image" Target="../media/image1720.png"/><Relationship Id="rId119" Type="http://schemas.openxmlformats.org/officeDocument/2006/relationships/image" Target="../media/image1768.png"/><Relationship Id="rId270" Type="http://schemas.openxmlformats.org/officeDocument/2006/relationships/customXml" Target="../ink/ink1898.xml"/><Relationship Id="rId326" Type="http://schemas.openxmlformats.org/officeDocument/2006/relationships/customXml" Target="../ink/ink1926.xml"/><Relationship Id="rId65" Type="http://schemas.openxmlformats.org/officeDocument/2006/relationships/image" Target="../media/image1741.png"/><Relationship Id="rId130" Type="http://schemas.openxmlformats.org/officeDocument/2006/relationships/customXml" Target="../ink/ink1828.xml"/><Relationship Id="rId172" Type="http://schemas.openxmlformats.org/officeDocument/2006/relationships/customXml" Target="../ink/ink1849.xml"/><Relationship Id="rId228" Type="http://schemas.openxmlformats.org/officeDocument/2006/relationships/customXml" Target="../ink/ink1877.xml"/><Relationship Id="rId281" Type="http://schemas.openxmlformats.org/officeDocument/2006/relationships/image" Target="../media/image1847.png"/><Relationship Id="rId337" Type="http://schemas.openxmlformats.org/officeDocument/2006/relationships/image" Target="../media/image1875.png"/><Relationship Id="rId34" Type="http://schemas.openxmlformats.org/officeDocument/2006/relationships/customXml" Target="../ink/ink1780.xml"/><Relationship Id="rId76" Type="http://schemas.openxmlformats.org/officeDocument/2006/relationships/customXml" Target="../ink/ink1801.xml"/><Relationship Id="rId141" Type="http://schemas.openxmlformats.org/officeDocument/2006/relationships/image" Target="../media/image1777.png"/><Relationship Id="rId7" Type="http://schemas.openxmlformats.org/officeDocument/2006/relationships/image" Target="../media/image1712.png"/><Relationship Id="rId183" Type="http://schemas.openxmlformats.org/officeDocument/2006/relationships/image" Target="../media/image1798.png"/><Relationship Id="rId239" Type="http://schemas.openxmlformats.org/officeDocument/2006/relationships/image" Target="../media/image1826.png"/><Relationship Id="rId250" Type="http://schemas.openxmlformats.org/officeDocument/2006/relationships/customXml" Target="../ink/ink1888.xml"/><Relationship Id="rId292" Type="http://schemas.openxmlformats.org/officeDocument/2006/relationships/customXml" Target="../ink/ink1909.xml"/><Relationship Id="rId306" Type="http://schemas.openxmlformats.org/officeDocument/2006/relationships/customXml" Target="../ink/ink1916.xml"/><Relationship Id="rId45" Type="http://schemas.openxmlformats.org/officeDocument/2006/relationships/image" Target="../media/image1731.png"/><Relationship Id="rId87" Type="http://schemas.openxmlformats.org/officeDocument/2006/relationships/image" Target="../media/image1752.png"/><Relationship Id="rId110" Type="http://schemas.openxmlformats.org/officeDocument/2006/relationships/customXml" Target="../ink/ink1818.xml"/><Relationship Id="rId348" Type="http://schemas.openxmlformats.org/officeDocument/2006/relationships/image" Target="../media/image1880.png"/><Relationship Id="rId152" Type="http://schemas.openxmlformats.org/officeDocument/2006/relationships/customXml" Target="../ink/ink1839.xml"/><Relationship Id="rId194" Type="http://schemas.openxmlformats.org/officeDocument/2006/relationships/customXml" Target="../ink/ink1860.xml"/><Relationship Id="rId208" Type="http://schemas.openxmlformats.org/officeDocument/2006/relationships/customXml" Target="../ink/ink1867.xml"/><Relationship Id="rId261" Type="http://schemas.openxmlformats.org/officeDocument/2006/relationships/image" Target="../media/image1837.png"/><Relationship Id="rId14" Type="http://schemas.openxmlformats.org/officeDocument/2006/relationships/customXml" Target="../ink/ink1770.xml"/><Relationship Id="rId56" Type="http://schemas.openxmlformats.org/officeDocument/2006/relationships/customXml" Target="../ink/ink1791.xml"/><Relationship Id="rId317" Type="http://schemas.openxmlformats.org/officeDocument/2006/relationships/image" Target="../media/image1865.png"/><Relationship Id="rId359" Type="http://schemas.openxmlformats.org/officeDocument/2006/relationships/customXml" Target="../ink/ink1943.xml"/><Relationship Id="rId98" Type="http://schemas.openxmlformats.org/officeDocument/2006/relationships/customXml" Target="../ink/ink1812.xml"/><Relationship Id="rId121" Type="http://schemas.openxmlformats.org/officeDocument/2006/relationships/image" Target="../media/image1769.png"/><Relationship Id="rId163" Type="http://schemas.openxmlformats.org/officeDocument/2006/relationships/image" Target="../media/image1788.png"/><Relationship Id="rId219" Type="http://schemas.openxmlformats.org/officeDocument/2006/relationships/image" Target="../media/image1816.png"/><Relationship Id="rId230" Type="http://schemas.openxmlformats.org/officeDocument/2006/relationships/customXml" Target="../ink/ink1878.xml"/><Relationship Id="rId25" Type="http://schemas.openxmlformats.org/officeDocument/2006/relationships/image" Target="../media/image1721.png"/><Relationship Id="rId67" Type="http://schemas.openxmlformats.org/officeDocument/2006/relationships/image" Target="../media/image1742.png"/><Relationship Id="rId272" Type="http://schemas.openxmlformats.org/officeDocument/2006/relationships/customXml" Target="../ink/ink1899.xml"/><Relationship Id="rId328" Type="http://schemas.openxmlformats.org/officeDocument/2006/relationships/customXml" Target="../ink/ink1927.xml"/><Relationship Id="rId88" Type="http://schemas.openxmlformats.org/officeDocument/2006/relationships/customXml" Target="../ink/ink1807.xml"/><Relationship Id="rId111" Type="http://schemas.openxmlformats.org/officeDocument/2006/relationships/image" Target="../media/image1764.png"/><Relationship Id="rId132" Type="http://schemas.openxmlformats.org/officeDocument/2006/relationships/customXml" Target="../ink/ink1829.xml"/><Relationship Id="rId153" Type="http://schemas.openxmlformats.org/officeDocument/2006/relationships/image" Target="../media/image1783.png"/><Relationship Id="rId174" Type="http://schemas.openxmlformats.org/officeDocument/2006/relationships/customXml" Target="../ink/ink1850.xml"/><Relationship Id="rId195" Type="http://schemas.openxmlformats.org/officeDocument/2006/relationships/image" Target="../media/image1804.png"/><Relationship Id="rId209" Type="http://schemas.openxmlformats.org/officeDocument/2006/relationships/image" Target="../media/image1811.png"/><Relationship Id="rId360" Type="http://schemas.openxmlformats.org/officeDocument/2006/relationships/image" Target="../media/image1886.png"/><Relationship Id="rId220" Type="http://schemas.openxmlformats.org/officeDocument/2006/relationships/customXml" Target="../ink/ink1873.xml"/><Relationship Id="rId241" Type="http://schemas.openxmlformats.org/officeDocument/2006/relationships/image" Target="../media/image1827.png"/><Relationship Id="rId15" Type="http://schemas.openxmlformats.org/officeDocument/2006/relationships/image" Target="../media/image1716.png"/><Relationship Id="rId36" Type="http://schemas.openxmlformats.org/officeDocument/2006/relationships/customXml" Target="../ink/ink1781.xml"/><Relationship Id="rId57" Type="http://schemas.openxmlformats.org/officeDocument/2006/relationships/image" Target="../media/image1737.png"/><Relationship Id="rId262" Type="http://schemas.openxmlformats.org/officeDocument/2006/relationships/customXml" Target="../ink/ink1894.xml"/><Relationship Id="rId283" Type="http://schemas.openxmlformats.org/officeDocument/2006/relationships/image" Target="../media/image1848.png"/><Relationship Id="rId318" Type="http://schemas.openxmlformats.org/officeDocument/2006/relationships/customXml" Target="../ink/ink1922.xml"/><Relationship Id="rId339" Type="http://schemas.openxmlformats.org/officeDocument/2006/relationships/customXml" Target="../ink/ink1933.xml"/><Relationship Id="rId78" Type="http://schemas.openxmlformats.org/officeDocument/2006/relationships/customXml" Target="../ink/ink1802.xml"/><Relationship Id="rId99" Type="http://schemas.openxmlformats.org/officeDocument/2006/relationships/image" Target="../media/image1758.png"/><Relationship Id="rId101" Type="http://schemas.openxmlformats.org/officeDocument/2006/relationships/image" Target="../media/image1759.png"/><Relationship Id="rId122" Type="http://schemas.openxmlformats.org/officeDocument/2006/relationships/customXml" Target="../ink/ink1824.xml"/><Relationship Id="rId143" Type="http://schemas.openxmlformats.org/officeDocument/2006/relationships/image" Target="../media/image1778.png"/><Relationship Id="rId164" Type="http://schemas.openxmlformats.org/officeDocument/2006/relationships/customXml" Target="../ink/ink1845.xml"/><Relationship Id="rId185" Type="http://schemas.openxmlformats.org/officeDocument/2006/relationships/image" Target="../media/image1799.png"/><Relationship Id="rId350" Type="http://schemas.openxmlformats.org/officeDocument/2006/relationships/image" Target="../media/image1881.png"/><Relationship Id="rId9" Type="http://schemas.openxmlformats.org/officeDocument/2006/relationships/image" Target="../media/image1713.png"/><Relationship Id="rId210" Type="http://schemas.openxmlformats.org/officeDocument/2006/relationships/customXml" Target="../ink/ink1868.xml"/><Relationship Id="rId26" Type="http://schemas.openxmlformats.org/officeDocument/2006/relationships/customXml" Target="../ink/ink1776.xml"/><Relationship Id="rId231" Type="http://schemas.openxmlformats.org/officeDocument/2006/relationships/image" Target="../media/image1822.png"/><Relationship Id="rId252" Type="http://schemas.openxmlformats.org/officeDocument/2006/relationships/customXml" Target="../ink/ink1889.xml"/><Relationship Id="rId273" Type="http://schemas.openxmlformats.org/officeDocument/2006/relationships/image" Target="../media/image1843.png"/><Relationship Id="rId294" Type="http://schemas.openxmlformats.org/officeDocument/2006/relationships/customXml" Target="../ink/ink1910.xml"/><Relationship Id="rId308" Type="http://schemas.openxmlformats.org/officeDocument/2006/relationships/customXml" Target="../ink/ink1917.xml"/><Relationship Id="rId329" Type="http://schemas.openxmlformats.org/officeDocument/2006/relationships/image" Target="../media/image1871.png"/><Relationship Id="rId47" Type="http://schemas.openxmlformats.org/officeDocument/2006/relationships/image" Target="../media/image1732.png"/><Relationship Id="rId68" Type="http://schemas.openxmlformats.org/officeDocument/2006/relationships/customXml" Target="../ink/ink1797.xml"/><Relationship Id="rId89" Type="http://schemas.openxmlformats.org/officeDocument/2006/relationships/image" Target="../media/image1753.png"/><Relationship Id="rId112" Type="http://schemas.openxmlformats.org/officeDocument/2006/relationships/customXml" Target="../ink/ink1819.xml"/><Relationship Id="rId133" Type="http://schemas.openxmlformats.org/officeDocument/2006/relationships/image" Target="../media/image1773.png"/><Relationship Id="rId154" Type="http://schemas.openxmlformats.org/officeDocument/2006/relationships/customXml" Target="../ink/ink1840.xml"/><Relationship Id="rId175" Type="http://schemas.openxmlformats.org/officeDocument/2006/relationships/image" Target="../media/image1794.png"/><Relationship Id="rId340" Type="http://schemas.openxmlformats.org/officeDocument/2006/relationships/image" Target="../media/image1876.png"/><Relationship Id="rId361" Type="http://schemas.openxmlformats.org/officeDocument/2006/relationships/customXml" Target="../ink/ink1944.xml"/><Relationship Id="rId196" Type="http://schemas.openxmlformats.org/officeDocument/2006/relationships/customXml" Target="../ink/ink1861.xml"/><Relationship Id="rId200" Type="http://schemas.openxmlformats.org/officeDocument/2006/relationships/customXml" Target="../ink/ink1863.xml"/><Relationship Id="rId16" Type="http://schemas.openxmlformats.org/officeDocument/2006/relationships/customXml" Target="../ink/ink1771.xml"/><Relationship Id="rId221" Type="http://schemas.openxmlformats.org/officeDocument/2006/relationships/image" Target="../media/image1817.png"/><Relationship Id="rId242" Type="http://schemas.openxmlformats.org/officeDocument/2006/relationships/customXml" Target="../ink/ink1884.xml"/><Relationship Id="rId263" Type="http://schemas.openxmlformats.org/officeDocument/2006/relationships/image" Target="../media/image1838.png"/><Relationship Id="rId284" Type="http://schemas.openxmlformats.org/officeDocument/2006/relationships/customXml" Target="../ink/ink1905.xml"/><Relationship Id="rId319" Type="http://schemas.openxmlformats.org/officeDocument/2006/relationships/image" Target="../media/image1866.png"/><Relationship Id="rId37" Type="http://schemas.openxmlformats.org/officeDocument/2006/relationships/image" Target="../media/image1727.png"/><Relationship Id="rId58" Type="http://schemas.openxmlformats.org/officeDocument/2006/relationships/customXml" Target="../ink/ink1792.xml"/><Relationship Id="rId79" Type="http://schemas.openxmlformats.org/officeDocument/2006/relationships/image" Target="../media/image1748.png"/><Relationship Id="rId102" Type="http://schemas.openxmlformats.org/officeDocument/2006/relationships/customXml" Target="../ink/ink1814.xml"/><Relationship Id="rId123" Type="http://schemas.openxmlformats.org/officeDocument/2006/relationships/image" Target="../media/image1770.png"/><Relationship Id="rId144" Type="http://schemas.openxmlformats.org/officeDocument/2006/relationships/customXml" Target="../ink/ink1835.xml"/><Relationship Id="rId330" Type="http://schemas.openxmlformats.org/officeDocument/2006/relationships/customXml" Target="../ink/ink1928.xml"/><Relationship Id="rId90" Type="http://schemas.openxmlformats.org/officeDocument/2006/relationships/customXml" Target="../ink/ink1808.xml"/><Relationship Id="rId165" Type="http://schemas.openxmlformats.org/officeDocument/2006/relationships/image" Target="../media/image1789.png"/><Relationship Id="rId186" Type="http://schemas.openxmlformats.org/officeDocument/2006/relationships/customXml" Target="../ink/ink1856.xml"/><Relationship Id="rId351" Type="http://schemas.openxmlformats.org/officeDocument/2006/relationships/customXml" Target="../ink/ink1939.xml"/><Relationship Id="rId211" Type="http://schemas.openxmlformats.org/officeDocument/2006/relationships/image" Target="../media/image1812.png"/><Relationship Id="rId232" Type="http://schemas.openxmlformats.org/officeDocument/2006/relationships/customXml" Target="../ink/ink1879.xml"/><Relationship Id="rId253" Type="http://schemas.openxmlformats.org/officeDocument/2006/relationships/image" Target="../media/image1833.png"/><Relationship Id="rId274" Type="http://schemas.openxmlformats.org/officeDocument/2006/relationships/customXml" Target="../ink/ink1900.xml"/><Relationship Id="rId295" Type="http://schemas.openxmlformats.org/officeDocument/2006/relationships/image" Target="../media/image1854.png"/><Relationship Id="rId309" Type="http://schemas.openxmlformats.org/officeDocument/2006/relationships/image" Target="../media/image1861.png"/><Relationship Id="rId27" Type="http://schemas.openxmlformats.org/officeDocument/2006/relationships/image" Target="../media/image1722.png"/><Relationship Id="rId48" Type="http://schemas.openxmlformats.org/officeDocument/2006/relationships/customXml" Target="../ink/ink1787.xml"/><Relationship Id="rId69" Type="http://schemas.openxmlformats.org/officeDocument/2006/relationships/image" Target="../media/image1743.png"/><Relationship Id="rId113" Type="http://schemas.openxmlformats.org/officeDocument/2006/relationships/image" Target="../media/image1765.png"/><Relationship Id="rId134" Type="http://schemas.openxmlformats.org/officeDocument/2006/relationships/customXml" Target="../ink/ink1830.xml"/><Relationship Id="rId320" Type="http://schemas.openxmlformats.org/officeDocument/2006/relationships/customXml" Target="../ink/ink1923.xml"/><Relationship Id="rId80" Type="http://schemas.openxmlformats.org/officeDocument/2006/relationships/customXml" Target="../ink/ink1803.xml"/><Relationship Id="rId155" Type="http://schemas.openxmlformats.org/officeDocument/2006/relationships/image" Target="../media/image1784.png"/><Relationship Id="rId176" Type="http://schemas.openxmlformats.org/officeDocument/2006/relationships/customXml" Target="../ink/ink1851.xml"/><Relationship Id="rId197" Type="http://schemas.openxmlformats.org/officeDocument/2006/relationships/image" Target="../media/image1805.png"/><Relationship Id="rId341" Type="http://schemas.openxmlformats.org/officeDocument/2006/relationships/customXml" Target="../ink/ink1934.xml"/><Relationship Id="rId362" Type="http://schemas.openxmlformats.org/officeDocument/2006/relationships/image" Target="../media/image1278.png"/><Relationship Id="rId201" Type="http://schemas.openxmlformats.org/officeDocument/2006/relationships/image" Target="../media/image1807.png"/><Relationship Id="rId222" Type="http://schemas.openxmlformats.org/officeDocument/2006/relationships/customXml" Target="../ink/ink1874.xml"/><Relationship Id="rId243" Type="http://schemas.openxmlformats.org/officeDocument/2006/relationships/image" Target="../media/image1828.png"/><Relationship Id="rId264" Type="http://schemas.openxmlformats.org/officeDocument/2006/relationships/customXml" Target="../ink/ink1895.xml"/><Relationship Id="rId285" Type="http://schemas.openxmlformats.org/officeDocument/2006/relationships/image" Target="../media/image1849.png"/><Relationship Id="rId17" Type="http://schemas.openxmlformats.org/officeDocument/2006/relationships/image" Target="../media/image1717.png"/><Relationship Id="rId38" Type="http://schemas.openxmlformats.org/officeDocument/2006/relationships/customXml" Target="../ink/ink1782.xml"/><Relationship Id="rId59" Type="http://schemas.openxmlformats.org/officeDocument/2006/relationships/image" Target="../media/image1738.png"/><Relationship Id="rId103" Type="http://schemas.openxmlformats.org/officeDocument/2006/relationships/image" Target="../media/image1760.png"/><Relationship Id="rId124" Type="http://schemas.openxmlformats.org/officeDocument/2006/relationships/customXml" Target="../ink/ink1825.xml"/><Relationship Id="rId310" Type="http://schemas.openxmlformats.org/officeDocument/2006/relationships/customXml" Target="../ink/ink1918.xml"/><Relationship Id="rId70" Type="http://schemas.openxmlformats.org/officeDocument/2006/relationships/customXml" Target="../ink/ink1798.xml"/><Relationship Id="rId91" Type="http://schemas.openxmlformats.org/officeDocument/2006/relationships/image" Target="../media/image1754.png"/><Relationship Id="rId145" Type="http://schemas.openxmlformats.org/officeDocument/2006/relationships/image" Target="../media/image1779.png"/><Relationship Id="rId166" Type="http://schemas.openxmlformats.org/officeDocument/2006/relationships/customXml" Target="../ink/ink1846.xml"/><Relationship Id="rId187" Type="http://schemas.openxmlformats.org/officeDocument/2006/relationships/image" Target="../media/image1800.png"/><Relationship Id="rId331" Type="http://schemas.openxmlformats.org/officeDocument/2006/relationships/image" Target="../media/image1872.png"/><Relationship Id="rId352" Type="http://schemas.openxmlformats.org/officeDocument/2006/relationships/image" Target="../media/image1882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1869.xml"/><Relationship Id="rId233" Type="http://schemas.openxmlformats.org/officeDocument/2006/relationships/image" Target="../media/image1823.png"/><Relationship Id="rId254" Type="http://schemas.openxmlformats.org/officeDocument/2006/relationships/customXml" Target="../ink/ink1890.xml"/><Relationship Id="rId28" Type="http://schemas.openxmlformats.org/officeDocument/2006/relationships/customXml" Target="../ink/ink1777.xml"/><Relationship Id="rId49" Type="http://schemas.openxmlformats.org/officeDocument/2006/relationships/image" Target="../media/image1733.png"/><Relationship Id="rId114" Type="http://schemas.openxmlformats.org/officeDocument/2006/relationships/customXml" Target="../ink/ink1820.xml"/><Relationship Id="rId275" Type="http://schemas.openxmlformats.org/officeDocument/2006/relationships/image" Target="../media/image1844.png"/><Relationship Id="rId296" Type="http://schemas.openxmlformats.org/officeDocument/2006/relationships/customXml" Target="../ink/ink1911.xml"/><Relationship Id="rId300" Type="http://schemas.openxmlformats.org/officeDocument/2006/relationships/customXml" Target="../ink/ink1913.xml"/><Relationship Id="rId60" Type="http://schemas.openxmlformats.org/officeDocument/2006/relationships/customXml" Target="../ink/ink1793.xml"/><Relationship Id="rId81" Type="http://schemas.openxmlformats.org/officeDocument/2006/relationships/image" Target="../media/image1749.png"/><Relationship Id="rId135" Type="http://schemas.openxmlformats.org/officeDocument/2006/relationships/image" Target="../media/image1774.png"/><Relationship Id="rId156" Type="http://schemas.openxmlformats.org/officeDocument/2006/relationships/customXml" Target="../ink/ink1841.xml"/><Relationship Id="rId177" Type="http://schemas.openxmlformats.org/officeDocument/2006/relationships/image" Target="../media/image1795.png"/><Relationship Id="rId198" Type="http://schemas.openxmlformats.org/officeDocument/2006/relationships/customXml" Target="../ink/ink1862.xml"/><Relationship Id="rId321" Type="http://schemas.openxmlformats.org/officeDocument/2006/relationships/image" Target="../media/image1867.png"/><Relationship Id="rId342" Type="http://schemas.openxmlformats.org/officeDocument/2006/relationships/image" Target="../media/image1877.png"/><Relationship Id="rId202" Type="http://schemas.openxmlformats.org/officeDocument/2006/relationships/customXml" Target="../ink/ink1864.xml"/><Relationship Id="rId223" Type="http://schemas.openxmlformats.org/officeDocument/2006/relationships/image" Target="../media/image1818.png"/><Relationship Id="rId244" Type="http://schemas.openxmlformats.org/officeDocument/2006/relationships/customXml" Target="../ink/ink1885.xml"/><Relationship Id="rId18" Type="http://schemas.openxmlformats.org/officeDocument/2006/relationships/customXml" Target="../ink/ink1772.xml"/><Relationship Id="rId39" Type="http://schemas.openxmlformats.org/officeDocument/2006/relationships/image" Target="../media/image1728.png"/><Relationship Id="rId265" Type="http://schemas.openxmlformats.org/officeDocument/2006/relationships/image" Target="../media/image1839.png"/><Relationship Id="rId286" Type="http://schemas.openxmlformats.org/officeDocument/2006/relationships/customXml" Target="../ink/ink1906.xml"/><Relationship Id="rId50" Type="http://schemas.openxmlformats.org/officeDocument/2006/relationships/customXml" Target="../ink/ink1788.xml"/><Relationship Id="rId104" Type="http://schemas.openxmlformats.org/officeDocument/2006/relationships/customXml" Target="../ink/ink1815.xml"/><Relationship Id="rId125" Type="http://schemas.openxmlformats.org/officeDocument/2006/relationships/image" Target="../media/image1054.png"/><Relationship Id="rId146" Type="http://schemas.openxmlformats.org/officeDocument/2006/relationships/customXml" Target="../ink/ink1836.xml"/><Relationship Id="rId167" Type="http://schemas.openxmlformats.org/officeDocument/2006/relationships/image" Target="../media/image1790.png"/><Relationship Id="rId188" Type="http://schemas.openxmlformats.org/officeDocument/2006/relationships/customXml" Target="../ink/ink1857.xml"/><Relationship Id="rId311" Type="http://schemas.openxmlformats.org/officeDocument/2006/relationships/image" Target="../media/image1862.png"/><Relationship Id="rId332" Type="http://schemas.openxmlformats.org/officeDocument/2006/relationships/customXml" Target="../ink/ink1929.xml"/><Relationship Id="rId353" Type="http://schemas.openxmlformats.org/officeDocument/2006/relationships/customXml" Target="../ink/ink1940.xml"/><Relationship Id="rId71" Type="http://schemas.openxmlformats.org/officeDocument/2006/relationships/image" Target="../media/image1744.png"/><Relationship Id="rId92" Type="http://schemas.openxmlformats.org/officeDocument/2006/relationships/customXml" Target="../ink/ink1809.xml"/><Relationship Id="rId213" Type="http://schemas.openxmlformats.org/officeDocument/2006/relationships/image" Target="../media/image1813.png"/><Relationship Id="rId234" Type="http://schemas.openxmlformats.org/officeDocument/2006/relationships/customXml" Target="../ink/ink1880.xml"/><Relationship Id="rId2" Type="http://schemas.openxmlformats.org/officeDocument/2006/relationships/customXml" Target="../ink/ink1764.xml"/><Relationship Id="rId29" Type="http://schemas.openxmlformats.org/officeDocument/2006/relationships/image" Target="../media/image1723.png"/><Relationship Id="rId255" Type="http://schemas.openxmlformats.org/officeDocument/2006/relationships/image" Target="../media/image1834.png"/><Relationship Id="rId276" Type="http://schemas.openxmlformats.org/officeDocument/2006/relationships/customXml" Target="../ink/ink1901.xml"/><Relationship Id="rId297" Type="http://schemas.openxmlformats.org/officeDocument/2006/relationships/image" Target="../media/image1855.png"/><Relationship Id="rId40" Type="http://schemas.openxmlformats.org/officeDocument/2006/relationships/customXml" Target="../ink/ink1783.xml"/><Relationship Id="rId115" Type="http://schemas.openxmlformats.org/officeDocument/2006/relationships/image" Target="../media/image1766.png"/><Relationship Id="rId136" Type="http://schemas.openxmlformats.org/officeDocument/2006/relationships/customXml" Target="../ink/ink1831.xml"/><Relationship Id="rId157" Type="http://schemas.openxmlformats.org/officeDocument/2006/relationships/image" Target="../media/image1785.png"/><Relationship Id="rId178" Type="http://schemas.openxmlformats.org/officeDocument/2006/relationships/customXml" Target="../ink/ink1852.xml"/><Relationship Id="rId301" Type="http://schemas.openxmlformats.org/officeDocument/2006/relationships/image" Target="../media/image1857.png"/><Relationship Id="rId322" Type="http://schemas.openxmlformats.org/officeDocument/2006/relationships/customXml" Target="../ink/ink1924.xml"/><Relationship Id="rId343" Type="http://schemas.openxmlformats.org/officeDocument/2006/relationships/customXml" Target="../ink/ink1935.xml"/><Relationship Id="rId61" Type="http://schemas.openxmlformats.org/officeDocument/2006/relationships/image" Target="../media/image1739.png"/><Relationship Id="rId82" Type="http://schemas.openxmlformats.org/officeDocument/2006/relationships/customXml" Target="../ink/ink1804.xml"/><Relationship Id="rId199" Type="http://schemas.openxmlformats.org/officeDocument/2006/relationships/image" Target="../media/image1806.png"/><Relationship Id="rId203" Type="http://schemas.openxmlformats.org/officeDocument/2006/relationships/image" Target="../media/image1808.png"/><Relationship Id="rId19" Type="http://schemas.openxmlformats.org/officeDocument/2006/relationships/image" Target="../media/image1718.png"/><Relationship Id="rId224" Type="http://schemas.openxmlformats.org/officeDocument/2006/relationships/customXml" Target="../ink/ink1875.xml"/><Relationship Id="rId245" Type="http://schemas.openxmlformats.org/officeDocument/2006/relationships/image" Target="../media/image1829.png"/><Relationship Id="rId266" Type="http://schemas.openxmlformats.org/officeDocument/2006/relationships/customXml" Target="../ink/ink1896.xml"/><Relationship Id="rId287" Type="http://schemas.openxmlformats.org/officeDocument/2006/relationships/image" Target="../media/image1850.png"/><Relationship Id="rId30" Type="http://schemas.openxmlformats.org/officeDocument/2006/relationships/customXml" Target="../ink/ink1778.xml"/><Relationship Id="rId105" Type="http://schemas.openxmlformats.org/officeDocument/2006/relationships/image" Target="../media/image1761.png"/><Relationship Id="rId126" Type="http://schemas.openxmlformats.org/officeDocument/2006/relationships/customXml" Target="../ink/ink1826.xml"/><Relationship Id="rId147" Type="http://schemas.openxmlformats.org/officeDocument/2006/relationships/image" Target="../media/image1780.png"/><Relationship Id="rId168" Type="http://schemas.openxmlformats.org/officeDocument/2006/relationships/customXml" Target="../ink/ink1847.xml"/><Relationship Id="rId312" Type="http://schemas.openxmlformats.org/officeDocument/2006/relationships/customXml" Target="../ink/ink1919.xml"/><Relationship Id="rId333" Type="http://schemas.openxmlformats.org/officeDocument/2006/relationships/image" Target="../media/image1873.png"/><Relationship Id="rId354" Type="http://schemas.openxmlformats.org/officeDocument/2006/relationships/image" Target="../media/image1883.png"/><Relationship Id="rId51" Type="http://schemas.openxmlformats.org/officeDocument/2006/relationships/image" Target="../media/image1734.png"/><Relationship Id="rId72" Type="http://schemas.openxmlformats.org/officeDocument/2006/relationships/customXml" Target="../ink/ink1799.xml"/><Relationship Id="rId93" Type="http://schemas.openxmlformats.org/officeDocument/2006/relationships/image" Target="../media/image1755.png"/><Relationship Id="rId189" Type="http://schemas.openxmlformats.org/officeDocument/2006/relationships/image" Target="../media/image1801.png"/><Relationship Id="rId3" Type="http://schemas.openxmlformats.org/officeDocument/2006/relationships/image" Target="../media/image1710.png"/><Relationship Id="rId214" Type="http://schemas.openxmlformats.org/officeDocument/2006/relationships/customXml" Target="../ink/ink1870.xml"/><Relationship Id="rId235" Type="http://schemas.openxmlformats.org/officeDocument/2006/relationships/image" Target="../media/image1824.png"/><Relationship Id="rId256" Type="http://schemas.openxmlformats.org/officeDocument/2006/relationships/customXml" Target="../ink/ink1891.xml"/><Relationship Id="rId277" Type="http://schemas.openxmlformats.org/officeDocument/2006/relationships/image" Target="../media/image1845.png"/><Relationship Id="rId298" Type="http://schemas.openxmlformats.org/officeDocument/2006/relationships/customXml" Target="../ink/ink1912.xml"/><Relationship Id="rId116" Type="http://schemas.openxmlformats.org/officeDocument/2006/relationships/customXml" Target="../ink/ink1821.xml"/><Relationship Id="rId137" Type="http://schemas.openxmlformats.org/officeDocument/2006/relationships/image" Target="../media/image1775.png"/><Relationship Id="rId158" Type="http://schemas.openxmlformats.org/officeDocument/2006/relationships/customXml" Target="../ink/ink1842.xml"/><Relationship Id="rId302" Type="http://schemas.openxmlformats.org/officeDocument/2006/relationships/customXml" Target="../ink/ink1914.xml"/><Relationship Id="rId323" Type="http://schemas.openxmlformats.org/officeDocument/2006/relationships/image" Target="../media/image1868.png"/><Relationship Id="rId344" Type="http://schemas.openxmlformats.org/officeDocument/2006/relationships/image" Target="../media/image1878.png"/><Relationship Id="rId20" Type="http://schemas.openxmlformats.org/officeDocument/2006/relationships/customXml" Target="../ink/ink1773.xml"/><Relationship Id="rId41" Type="http://schemas.openxmlformats.org/officeDocument/2006/relationships/image" Target="../media/image1729.png"/><Relationship Id="rId62" Type="http://schemas.openxmlformats.org/officeDocument/2006/relationships/customXml" Target="../ink/ink1794.xml"/><Relationship Id="rId83" Type="http://schemas.openxmlformats.org/officeDocument/2006/relationships/image" Target="../media/image1750.png"/><Relationship Id="rId179" Type="http://schemas.openxmlformats.org/officeDocument/2006/relationships/image" Target="../media/image1796.png"/><Relationship Id="rId190" Type="http://schemas.openxmlformats.org/officeDocument/2006/relationships/customXml" Target="../ink/ink1858.xml"/><Relationship Id="rId204" Type="http://schemas.openxmlformats.org/officeDocument/2006/relationships/customXml" Target="../ink/ink1865.xml"/><Relationship Id="rId225" Type="http://schemas.openxmlformats.org/officeDocument/2006/relationships/image" Target="../media/image1819.png"/><Relationship Id="rId246" Type="http://schemas.openxmlformats.org/officeDocument/2006/relationships/customXml" Target="../ink/ink1886.xml"/><Relationship Id="rId267" Type="http://schemas.openxmlformats.org/officeDocument/2006/relationships/image" Target="../media/image1840.png"/><Relationship Id="rId288" Type="http://schemas.openxmlformats.org/officeDocument/2006/relationships/customXml" Target="../ink/ink1907.xml"/><Relationship Id="rId106" Type="http://schemas.openxmlformats.org/officeDocument/2006/relationships/customXml" Target="../ink/ink1816.xml"/><Relationship Id="rId127" Type="http://schemas.openxmlformats.org/officeDocument/2006/relationships/image" Target="../media/image1657.png"/><Relationship Id="rId313" Type="http://schemas.openxmlformats.org/officeDocument/2006/relationships/image" Target="../media/image1863.png"/><Relationship Id="rId10" Type="http://schemas.openxmlformats.org/officeDocument/2006/relationships/customXml" Target="../ink/ink1768.xml"/><Relationship Id="rId31" Type="http://schemas.openxmlformats.org/officeDocument/2006/relationships/image" Target="../media/image1724.png"/><Relationship Id="rId52" Type="http://schemas.openxmlformats.org/officeDocument/2006/relationships/customXml" Target="../ink/ink1789.xml"/><Relationship Id="rId73" Type="http://schemas.openxmlformats.org/officeDocument/2006/relationships/image" Target="../media/image1745.png"/><Relationship Id="rId94" Type="http://schemas.openxmlformats.org/officeDocument/2006/relationships/customXml" Target="../ink/ink1810.xml"/><Relationship Id="rId148" Type="http://schemas.openxmlformats.org/officeDocument/2006/relationships/customXml" Target="../ink/ink1837.xml"/><Relationship Id="rId169" Type="http://schemas.openxmlformats.org/officeDocument/2006/relationships/image" Target="../media/image1791.png"/><Relationship Id="rId334" Type="http://schemas.openxmlformats.org/officeDocument/2006/relationships/customXml" Target="../ink/ink1930.xml"/><Relationship Id="rId355" Type="http://schemas.openxmlformats.org/officeDocument/2006/relationships/customXml" Target="../ink/ink1941.xml"/><Relationship Id="rId4" Type="http://schemas.openxmlformats.org/officeDocument/2006/relationships/customXml" Target="../ink/ink1765.xml"/><Relationship Id="rId180" Type="http://schemas.openxmlformats.org/officeDocument/2006/relationships/customXml" Target="../ink/ink1853.xml"/><Relationship Id="rId215" Type="http://schemas.openxmlformats.org/officeDocument/2006/relationships/image" Target="../media/image1814.png"/><Relationship Id="rId236" Type="http://schemas.openxmlformats.org/officeDocument/2006/relationships/customXml" Target="../ink/ink1881.xml"/><Relationship Id="rId257" Type="http://schemas.openxmlformats.org/officeDocument/2006/relationships/image" Target="../media/image1835.png"/><Relationship Id="rId278" Type="http://schemas.openxmlformats.org/officeDocument/2006/relationships/customXml" Target="../ink/ink1902.xml"/><Relationship Id="rId303" Type="http://schemas.openxmlformats.org/officeDocument/2006/relationships/image" Target="../media/image1858.png"/><Relationship Id="rId42" Type="http://schemas.openxmlformats.org/officeDocument/2006/relationships/customXml" Target="../ink/ink1784.xml"/><Relationship Id="rId84" Type="http://schemas.openxmlformats.org/officeDocument/2006/relationships/customXml" Target="../ink/ink1805.xml"/><Relationship Id="rId138" Type="http://schemas.openxmlformats.org/officeDocument/2006/relationships/customXml" Target="../ink/ink1832.xml"/><Relationship Id="rId345" Type="http://schemas.openxmlformats.org/officeDocument/2006/relationships/customXml" Target="../ink/ink1936.xml"/><Relationship Id="rId191" Type="http://schemas.openxmlformats.org/officeDocument/2006/relationships/image" Target="../media/image1802.png"/><Relationship Id="rId205" Type="http://schemas.openxmlformats.org/officeDocument/2006/relationships/image" Target="../media/image1809.png"/><Relationship Id="rId247" Type="http://schemas.openxmlformats.org/officeDocument/2006/relationships/image" Target="../media/image1830.png"/><Relationship Id="rId107" Type="http://schemas.openxmlformats.org/officeDocument/2006/relationships/image" Target="../media/image1762.png"/><Relationship Id="rId289" Type="http://schemas.openxmlformats.org/officeDocument/2006/relationships/image" Target="../media/image1851.png"/><Relationship Id="rId11" Type="http://schemas.openxmlformats.org/officeDocument/2006/relationships/image" Target="../media/image1714.png"/><Relationship Id="rId53" Type="http://schemas.openxmlformats.org/officeDocument/2006/relationships/image" Target="../media/image1735.png"/><Relationship Id="rId149" Type="http://schemas.openxmlformats.org/officeDocument/2006/relationships/image" Target="../media/image1781.png"/><Relationship Id="rId314" Type="http://schemas.openxmlformats.org/officeDocument/2006/relationships/customXml" Target="../ink/ink1920.xml"/><Relationship Id="rId356" Type="http://schemas.openxmlformats.org/officeDocument/2006/relationships/image" Target="../media/image1884.png"/><Relationship Id="rId95" Type="http://schemas.openxmlformats.org/officeDocument/2006/relationships/image" Target="../media/image1756.png"/><Relationship Id="rId160" Type="http://schemas.openxmlformats.org/officeDocument/2006/relationships/customXml" Target="../ink/ink1843.xml"/><Relationship Id="rId216" Type="http://schemas.openxmlformats.org/officeDocument/2006/relationships/customXml" Target="../ink/ink1871.xml"/><Relationship Id="rId258" Type="http://schemas.openxmlformats.org/officeDocument/2006/relationships/customXml" Target="../ink/ink1892.xml"/><Relationship Id="rId22" Type="http://schemas.openxmlformats.org/officeDocument/2006/relationships/customXml" Target="../ink/ink1774.xml"/><Relationship Id="rId64" Type="http://schemas.openxmlformats.org/officeDocument/2006/relationships/customXml" Target="../ink/ink1795.xml"/><Relationship Id="rId118" Type="http://schemas.openxmlformats.org/officeDocument/2006/relationships/customXml" Target="../ink/ink1822.xml"/><Relationship Id="rId325" Type="http://schemas.openxmlformats.org/officeDocument/2006/relationships/image" Target="../media/image1869.png"/><Relationship Id="rId171" Type="http://schemas.openxmlformats.org/officeDocument/2006/relationships/image" Target="../media/image1792.png"/><Relationship Id="rId227" Type="http://schemas.openxmlformats.org/officeDocument/2006/relationships/image" Target="../media/image1820.png"/><Relationship Id="rId269" Type="http://schemas.openxmlformats.org/officeDocument/2006/relationships/image" Target="../media/image1841.png"/><Relationship Id="rId33" Type="http://schemas.openxmlformats.org/officeDocument/2006/relationships/image" Target="../media/image1725.png"/><Relationship Id="rId129" Type="http://schemas.openxmlformats.org/officeDocument/2006/relationships/image" Target="../media/image1771.png"/><Relationship Id="rId280" Type="http://schemas.openxmlformats.org/officeDocument/2006/relationships/customXml" Target="../ink/ink1903.xml"/><Relationship Id="rId336" Type="http://schemas.openxmlformats.org/officeDocument/2006/relationships/customXml" Target="../ink/ink1931.xml"/><Relationship Id="rId75" Type="http://schemas.openxmlformats.org/officeDocument/2006/relationships/image" Target="../media/image1746.png"/><Relationship Id="rId140" Type="http://schemas.openxmlformats.org/officeDocument/2006/relationships/customXml" Target="../ink/ink1833.xml"/><Relationship Id="rId182" Type="http://schemas.openxmlformats.org/officeDocument/2006/relationships/customXml" Target="../ink/ink1854.xml"/><Relationship Id="rId6" Type="http://schemas.openxmlformats.org/officeDocument/2006/relationships/customXml" Target="../ink/ink1766.xml"/><Relationship Id="rId238" Type="http://schemas.openxmlformats.org/officeDocument/2006/relationships/customXml" Target="../ink/ink1882.xml"/><Relationship Id="rId291" Type="http://schemas.openxmlformats.org/officeDocument/2006/relationships/image" Target="../media/image1852.png"/><Relationship Id="rId305" Type="http://schemas.openxmlformats.org/officeDocument/2006/relationships/image" Target="../media/image1859.png"/><Relationship Id="rId347" Type="http://schemas.openxmlformats.org/officeDocument/2006/relationships/customXml" Target="../ink/ink1937.xml"/><Relationship Id="rId44" Type="http://schemas.openxmlformats.org/officeDocument/2006/relationships/customXml" Target="../ink/ink1785.xml"/><Relationship Id="rId86" Type="http://schemas.openxmlformats.org/officeDocument/2006/relationships/customXml" Target="../ink/ink1806.xml"/><Relationship Id="rId151" Type="http://schemas.openxmlformats.org/officeDocument/2006/relationships/image" Target="../media/image1782.png"/><Relationship Id="rId193" Type="http://schemas.openxmlformats.org/officeDocument/2006/relationships/image" Target="../media/image1803.png"/><Relationship Id="rId207" Type="http://schemas.openxmlformats.org/officeDocument/2006/relationships/image" Target="../media/image1810.png"/><Relationship Id="rId249" Type="http://schemas.openxmlformats.org/officeDocument/2006/relationships/image" Target="../media/image1831.png"/><Relationship Id="rId13" Type="http://schemas.openxmlformats.org/officeDocument/2006/relationships/image" Target="../media/image1715.png"/><Relationship Id="rId109" Type="http://schemas.openxmlformats.org/officeDocument/2006/relationships/image" Target="../media/image1763.png"/><Relationship Id="rId260" Type="http://schemas.openxmlformats.org/officeDocument/2006/relationships/customXml" Target="../ink/ink1893.xml"/><Relationship Id="rId316" Type="http://schemas.openxmlformats.org/officeDocument/2006/relationships/customXml" Target="../ink/ink1921.xml"/><Relationship Id="rId55" Type="http://schemas.openxmlformats.org/officeDocument/2006/relationships/image" Target="../media/image1736.png"/><Relationship Id="rId97" Type="http://schemas.openxmlformats.org/officeDocument/2006/relationships/image" Target="../media/image1757.png"/><Relationship Id="rId120" Type="http://schemas.openxmlformats.org/officeDocument/2006/relationships/customXml" Target="../ink/ink1823.xml"/><Relationship Id="rId358" Type="http://schemas.openxmlformats.org/officeDocument/2006/relationships/image" Target="../media/image1885.png"/><Relationship Id="rId162" Type="http://schemas.openxmlformats.org/officeDocument/2006/relationships/customXml" Target="../ink/ink1844.xml"/><Relationship Id="rId218" Type="http://schemas.openxmlformats.org/officeDocument/2006/relationships/customXml" Target="../ink/ink1872.xml"/><Relationship Id="rId271" Type="http://schemas.openxmlformats.org/officeDocument/2006/relationships/image" Target="../media/image1842.png"/><Relationship Id="rId24" Type="http://schemas.openxmlformats.org/officeDocument/2006/relationships/customXml" Target="../ink/ink1775.xml"/><Relationship Id="rId66" Type="http://schemas.openxmlformats.org/officeDocument/2006/relationships/customXml" Target="../ink/ink1796.xml"/><Relationship Id="rId131" Type="http://schemas.openxmlformats.org/officeDocument/2006/relationships/image" Target="../media/image1772.png"/><Relationship Id="rId327" Type="http://schemas.openxmlformats.org/officeDocument/2006/relationships/image" Target="../media/image1870.png"/><Relationship Id="rId173" Type="http://schemas.openxmlformats.org/officeDocument/2006/relationships/image" Target="../media/image1793.png"/><Relationship Id="rId229" Type="http://schemas.openxmlformats.org/officeDocument/2006/relationships/image" Target="../media/image1821.png"/><Relationship Id="rId240" Type="http://schemas.openxmlformats.org/officeDocument/2006/relationships/customXml" Target="../ink/ink1883.xml"/><Relationship Id="rId35" Type="http://schemas.openxmlformats.org/officeDocument/2006/relationships/image" Target="../media/image1726.png"/><Relationship Id="rId77" Type="http://schemas.openxmlformats.org/officeDocument/2006/relationships/image" Target="../media/image1747.png"/><Relationship Id="rId100" Type="http://schemas.openxmlformats.org/officeDocument/2006/relationships/customXml" Target="../ink/ink1813.xml"/><Relationship Id="rId282" Type="http://schemas.openxmlformats.org/officeDocument/2006/relationships/customXml" Target="../ink/ink1904.xml"/><Relationship Id="rId338" Type="http://schemas.openxmlformats.org/officeDocument/2006/relationships/customXml" Target="../ink/ink1932.xml"/><Relationship Id="rId8" Type="http://schemas.openxmlformats.org/officeDocument/2006/relationships/customXml" Target="../ink/ink1767.xml"/><Relationship Id="rId142" Type="http://schemas.openxmlformats.org/officeDocument/2006/relationships/customXml" Target="../ink/ink1834.xml"/><Relationship Id="rId184" Type="http://schemas.openxmlformats.org/officeDocument/2006/relationships/customXml" Target="../ink/ink1855.xml"/><Relationship Id="rId251" Type="http://schemas.openxmlformats.org/officeDocument/2006/relationships/image" Target="../media/image1832.png"/><Relationship Id="rId46" Type="http://schemas.openxmlformats.org/officeDocument/2006/relationships/customXml" Target="../ink/ink1786.xml"/><Relationship Id="rId293" Type="http://schemas.openxmlformats.org/officeDocument/2006/relationships/image" Target="../media/image1853.png"/><Relationship Id="rId307" Type="http://schemas.openxmlformats.org/officeDocument/2006/relationships/image" Target="../media/image1860.png"/><Relationship Id="rId349" Type="http://schemas.openxmlformats.org/officeDocument/2006/relationships/customXml" Target="../ink/ink1938.xml"/></Relationships>
</file>

<file path=ppt/slides/_rels/slide1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942.png"/><Relationship Id="rId21" Type="http://schemas.openxmlformats.org/officeDocument/2006/relationships/image" Target="../media/image1896.png"/><Relationship Id="rId42" Type="http://schemas.openxmlformats.org/officeDocument/2006/relationships/customXml" Target="../ink/ink1965.xml"/><Relationship Id="rId63" Type="http://schemas.openxmlformats.org/officeDocument/2006/relationships/image" Target="../media/image1915.png"/><Relationship Id="rId84" Type="http://schemas.openxmlformats.org/officeDocument/2006/relationships/customXml" Target="../ink/ink1986.xml"/><Relationship Id="rId138" Type="http://schemas.openxmlformats.org/officeDocument/2006/relationships/customXml" Target="../ink/ink2013.xml"/><Relationship Id="rId159" Type="http://schemas.openxmlformats.org/officeDocument/2006/relationships/image" Target="../media/image1963.png"/><Relationship Id="rId170" Type="http://schemas.openxmlformats.org/officeDocument/2006/relationships/customXml" Target="../ink/ink2029.xml"/><Relationship Id="rId191" Type="http://schemas.openxmlformats.org/officeDocument/2006/relationships/image" Target="../media/image1979.png"/><Relationship Id="rId205" Type="http://schemas.openxmlformats.org/officeDocument/2006/relationships/image" Target="../media/image1986.png"/><Relationship Id="rId226" Type="http://schemas.openxmlformats.org/officeDocument/2006/relationships/customXml" Target="../ink/ink2057.xml"/><Relationship Id="rId107" Type="http://schemas.openxmlformats.org/officeDocument/2006/relationships/image" Target="../media/image1937.png"/><Relationship Id="rId11" Type="http://schemas.openxmlformats.org/officeDocument/2006/relationships/image" Target="../media/image1891.png"/><Relationship Id="rId32" Type="http://schemas.openxmlformats.org/officeDocument/2006/relationships/customXml" Target="../ink/ink1960.xml"/><Relationship Id="rId53" Type="http://schemas.openxmlformats.org/officeDocument/2006/relationships/image" Target="../media/image1910.png"/><Relationship Id="rId74" Type="http://schemas.openxmlformats.org/officeDocument/2006/relationships/customXml" Target="../ink/ink1981.xml"/><Relationship Id="rId128" Type="http://schemas.openxmlformats.org/officeDocument/2006/relationships/customXml" Target="../ink/ink2008.xml"/><Relationship Id="rId149" Type="http://schemas.openxmlformats.org/officeDocument/2006/relationships/image" Target="../media/image1958.png"/><Relationship Id="rId5" Type="http://schemas.openxmlformats.org/officeDocument/2006/relationships/image" Target="../media/image1888.png"/><Relationship Id="rId95" Type="http://schemas.openxmlformats.org/officeDocument/2006/relationships/image" Target="../media/image1931.png"/><Relationship Id="rId160" Type="http://schemas.openxmlformats.org/officeDocument/2006/relationships/customXml" Target="../ink/ink2024.xml"/><Relationship Id="rId181" Type="http://schemas.openxmlformats.org/officeDocument/2006/relationships/image" Target="../media/image1974.png"/><Relationship Id="rId216" Type="http://schemas.openxmlformats.org/officeDocument/2006/relationships/customXml" Target="../ink/ink2052.xml"/><Relationship Id="rId237" Type="http://schemas.openxmlformats.org/officeDocument/2006/relationships/image" Target="../media/image2002.png"/><Relationship Id="rId22" Type="http://schemas.openxmlformats.org/officeDocument/2006/relationships/customXml" Target="../ink/ink1955.xml"/><Relationship Id="rId43" Type="http://schemas.openxmlformats.org/officeDocument/2006/relationships/image" Target="../media/image1905.png"/><Relationship Id="rId64" Type="http://schemas.openxmlformats.org/officeDocument/2006/relationships/customXml" Target="../ink/ink1976.xml"/><Relationship Id="rId118" Type="http://schemas.openxmlformats.org/officeDocument/2006/relationships/customXml" Target="../ink/ink2003.xml"/><Relationship Id="rId139" Type="http://schemas.openxmlformats.org/officeDocument/2006/relationships/image" Target="../media/image1953.png"/><Relationship Id="rId85" Type="http://schemas.openxmlformats.org/officeDocument/2006/relationships/image" Target="../media/image1926.png"/><Relationship Id="rId150" Type="http://schemas.openxmlformats.org/officeDocument/2006/relationships/customXml" Target="../ink/ink2019.xml"/><Relationship Id="rId171" Type="http://schemas.openxmlformats.org/officeDocument/2006/relationships/image" Target="../media/image1969.png"/><Relationship Id="rId192" Type="http://schemas.openxmlformats.org/officeDocument/2006/relationships/customXml" Target="../ink/ink2040.xml"/><Relationship Id="rId206" Type="http://schemas.openxmlformats.org/officeDocument/2006/relationships/customXml" Target="../ink/ink2047.xml"/><Relationship Id="rId227" Type="http://schemas.openxmlformats.org/officeDocument/2006/relationships/image" Target="../media/image1997.png"/><Relationship Id="rId12" Type="http://schemas.openxmlformats.org/officeDocument/2006/relationships/customXml" Target="../ink/ink1950.xml"/><Relationship Id="rId33" Type="http://schemas.openxmlformats.org/officeDocument/2006/relationships/image" Target="../media/image1057.png"/><Relationship Id="rId108" Type="http://schemas.openxmlformats.org/officeDocument/2006/relationships/customXml" Target="../ink/ink1998.xml"/><Relationship Id="rId129" Type="http://schemas.openxmlformats.org/officeDocument/2006/relationships/image" Target="../media/image1948.png"/><Relationship Id="rId54" Type="http://schemas.openxmlformats.org/officeDocument/2006/relationships/customXml" Target="../ink/ink1971.xml"/><Relationship Id="rId75" Type="http://schemas.openxmlformats.org/officeDocument/2006/relationships/image" Target="../media/image1921.png"/><Relationship Id="rId96" Type="http://schemas.openxmlformats.org/officeDocument/2006/relationships/customXml" Target="../ink/ink1992.xml"/><Relationship Id="rId140" Type="http://schemas.openxmlformats.org/officeDocument/2006/relationships/customXml" Target="../ink/ink2014.xml"/><Relationship Id="rId161" Type="http://schemas.openxmlformats.org/officeDocument/2006/relationships/image" Target="../media/image1964.png"/><Relationship Id="rId182" Type="http://schemas.openxmlformats.org/officeDocument/2006/relationships/customXml" Target="../ink/ink2035.xml"/><Relationship Id="rId217" Type="http://schemas.openxmlformats.org/officeDocument/2006/relationships/image" Target="../media/image1992.png"/><Relationship Id="rId6" Type="http://schemas.openxmlformats.org/officeDocument/2006/relationships/customXml" Target="../ink/ink1947.xml"/><Relationship Id="rId23" Type="http://schemas.openxmlformats.org/officeDocument/2006/relationships/image" Target="../media/image1897.png"/><Relationship Id="rId119" Type="http://schemas.openxmlformats.org/officeDocument/2006/relationships/image" Target="../media/image1943.png"/><Relationship Id="rId44" Type="http://schemas.openxmlformats.org/officeDocument/2006/relationships/customXml" Target="../ink/ink1966.xml"/><Relationship Id="rId65" Type="http://schemas.openxmlformats.org/officeDocument/2006/relationships/image" Target="../media/image1916.png"/><Relationship Id="rId86" Type="http://schemas.openxmlformats.org/officeDocument/2006/relationships/customXml" Target="../ink/ink1987.xml"/><Relationship Id="rId130" Type="http://schemas.openxmlformats.org/officeDocument/2006/relationships/customXml" Target="../ink/ink2009.xml"/><Relationship Id="rId151" Type="http://schemas.openxmlformats.org/officeDocument/2006/relationships/image" Target="../media/image1959.png"/><Relationship Id="rId172" Type="http://schemas.openxmlformats.org/officeDocument/2006/relationships/customXml" Target="../ink/ink2030.xml"/><Relationship Id="rId193" Type="http://schemas.openxmlformats.org/officeDocument/2006/relationships/image" Target="../media/image1980.png"/><Relationship Id="rId207" Type="http://schemas.openxmlformats.org/officeDocument/2006/relationships/image" Target="../media/image1987.png"/><Relationship Id="rId228" Type="http://schemas.openxmlformats.org/officeDocument/2006/relationships/customXml" Target="../ink/ink2058.xml"/><Relationship Id="rId13" Type="http://schemas.openxmlformats.org/officeDocument/2006/relationships/image" Target="../media/image1892.png"/><Relationship Id="rId109" Type="http://schemas.openxmlformats.org/officeDocument/2006/relationships/image" Target="../media/image1938.png"/><Relationship Id="rId34" Type="http://schemas.openxmlformats.org/officeDocument/2006/relationships/customXml" Target="../ink/ink1961.xml"/><Relationship Id="rId55" Type="http://schemas.openxmlformats.org/officeDocument/2006/relationships/image" Target="../media/image1911.png"/><Relationship Id="rId76" Type="http://schemas.openxmlformats.org/officeDocument/2006/relationships/customXml" Target="../ink/ink1982.xml"/><Relationship Id="rId97" Type="http://schemas.openxmlformats.org/officeDocument/2006/relationships/image" Target="../media/image1932.png"/><Relationship Id="rId120" Type="http://schemas.openxmlformats.org/officeDocument/2006/relationships/customXml" Target="../ink/ink2004.xml"/><Relationship Id="rId141" Type="http://schemas.openxmlformats.org/officeDocument/2006/relationships/image" Target="../media/image1954.png"/><Relationship Id="rId7" Type="http://schemas.openxmlformats.org/officeDocument/2006/relationships/image" Target="../media/image1889.png"/><Relationship Id="rId162" Type="http://schemas.openxmlformats.org/officeDocument/2006/relationships/customXml" Target="../ink/ink2025.xml"/><Relationship Id="rId183" Type="http://schemas.openxmlformats.org/officeDocument/2006/relationships/image" Target="../media/image1975.png"/><Relationship Id="rId218" Type="http://schemas.openxmlformats.org/officeDocument/2006/relationships/customXml" Target="../ink/ink2053.xml"/><Relationship Id="rId24" Type="http://schemas.openxmlformats.org/officeDocument/2006/relationships/customXml" Target="../ink/ink1956.xml"/><Relationship Id="rId45" Type="http://schemas.openxmlformats.org/officeDocument/2006/relationships/image" Target="../media/image1906.png"/><Relationship Id="rId66" Type="http://schemas.openxmlformats.org/officeDocument/2006/relationships/customXml" Target="../ink/ink1977.xml"/><Relationship Id="rId87" Type="http://schemas.openxmlformats.org/officeDocument/2006/relationships/image" Target="../media/image1927.png"/><Relationship Id="rId110" Type="http://schemas.openxmlformats.org/officeDocument/2006/relationships/customXml" Target="../ink/ink1999.xml"/><Relationship Id="rId131" Type="http://schemas.openxmlformats.org/officeDocument/2006/relationships/image" Target="../media/image1949.png"/><Relationship Id="rId152" Type="http://schemas.openxmlformats.org/officeDocument/2006/relationships/customXml" Target="../ink/ink2020.xml"/><Relationship Id="rId173" Type="http://schemas.openxmlformats.org/officeDocument/2006/relationships/image" Target="../media/image1970.png"/><Relationship Id="rId194" Type="http://schemas.openxmlformats.org/officeDocument/2006/relationships/customXml" Target="../ink/ink2041.xml"/><Relationship Id="rId208" Type="http://schemas.openxmlformats.org/officeDocument/2006/relationships/customXml" Target="../ink/ink2048.xml"/><Relationship Id="rId229" Type="http://schemas.openxmlformats.org/officeDocument/2006/relationships/image" Target="../media/image1998.png"/><Relationship Id="rId14" Type="http://schemas.openxmlformats.org/officeDocument/2006/relationships/customXml" Target="../ink/ink1951.xml"/><Relationship Id="rId35" Type="http://schemas.openxmlformats.org/officeDocument/2006/relationships/image" Target="../media/image1901.png"/><Relationship Id="rId56" Type="http://schemas.openxmlformats.org/officeDocument/2006/relationships/customXml" Target="../ink/ink1972.xml"/><Relationship Id="rId77" Type="http://schemas.openxmlformats.org/officeDocument/2006/relationships/image" Target="../media/image1922.png"/><Relationship Id="rId100" Type="http://schemas.openxmlformats.org/officeDocument/2006/relationships/customXml" Target="../ink/ink1994.xml"/><Relationship Id="rId8" Type="http://schemas.openxmlformats.org/officeDocument/2006/relationships/customXml" Target="../ink/ink1948.xml"/><Relationship Id="rId98" Type="http://schemas.openxmlformats.org/officeDocument/2006/relationships/customXml" Target="../ink/ink1993.xml"/><Relationship Id="rId121" Type="http://schemas.openxmlformats.org/officeDocument/2006/relationships/image" Target="../media/image1944.png"/><Relationship Id="rId142" Type="http://schemas.openxmlformats.org/officeDocument/2006/relationships/customXml" Target="../ink/ink2015.xml"/><Relationship Id="rId163" Type="http://schemas.openxmlformats.org/officeDocument/2006/relationships/image" Target="../media/image1965.png"/><Relationship Id="rId184" Type="http://schemas.openxmlformats.org/officeDocument/2006/relationships/customXml" Target="../ink/ink2036.xml"/><Relationship Id="rId219" Type="http://schemas.openxmlformats.org/officeDocument/2006/relationships/image" Target="../media/image1993.png"/><Relationship Id="rId230" Type="http://schemas.openxmlformats.org/officeDocument/2006/relationships/customXml" Target="../ink/ink2059.xml"/><Relationship Id="rId25" Type="http://schemas.openxmlformats.org/officeDocument/2006/relationships/image" Target="../media/image1898.png"/><Relationship Id="rId46" Type="http://schemas.openxmlformats.org/officeDocument/2006/relationships/customXml" Target="../ink/ink1967.xml"/><Relationship Id="rId67" Type="http://schemas.openxmlformats.org/officeDocument/2006/relationships/image" Target="../media/image1917.png"/><Relationship Id="rId88" Type="http://schemas.openxmlformats.org/officeDocument/2006/relationships/customXml" Target="../ink/ink1988.xml"/><Relationship Id="rId111" Type="http://schemas.openxmlformats.org/officeDocument/2006/relationships/image" Target="../media/image1939.png"/><Relationship Id="rId132" Type="http://schemas.openxmlformats.org/officeDocument/2006/relationships/customXml" Target="../ink/ink2010.xml"/><Relationship Id="rId153" Type="http://schemas.openxmlformats.org/officeDocument/2006/relationships/image" Target="../media/image1960.png"/><Relationship Id="rId174" Type="http://schemas.openxmlformats.org/officeDocument/2006/relationships/customXml" Target="../ink/ink2031.xml"/><Relationship Id="rId195" Type="http://schemas.openxmlformats.org/officeDocument/2006/relationships/image" Target="../media/image1981.png"/><Relationship Id="rId209" Type="http://schemas.openxmlformats.org/officeDocument/2006/relationships/image" Target="../media/image1988.png"/><Relationship Id="rId190" Type="http://schemas.openxmlformats.org/officeDocument/2006/relationships/customXml" Target="../ink/ink2039.xml"/><Relationship Id="rId204" Type="http://schemas.openxmlformats.org/officeDocument/2006/relationships/customXml" Target="../ink/ink2046.xml"/><Relationship Id="rId220" Type="http://schemas.openxmlformats.org/officeDocument/2006/relationships/customXml" Target="../ink/ink2054.xml"/><Relationship Id="rId225" Type="http://schemas.openxmlformats.org/officeDocument/2006/relationships/image" Target="../media/image1996.png"/><Relationship Id="rId15" Type="http://schemas.openxmlformats.org/officeDocument/2006/relationships/image" Target="../media/image1893.png"/><Relationship Id="rId36" Type="http://schemas.openxmlformats.org/officeDocument/2006/relationships/customXml" Target="../ink/ink1962.xml"/><Relationship Id="rId57" Type="http://schemas.openxmlformats.org/officeDocument/2006/relationships/image" Target="../media/image1912.png"/><Relationship Id="rId106" Type="http://schemas.openxmlformats.org/officeDocument/2006/relationships/customXml" Target="../ink/ink1997.xml"/><Relationship Id="rId127" Type="http://schemas.openxmlformats.org/officeDocument/2006/relationships/image" Target="../media/image1947.png"/><Relationship Id="rId10" Type="http://schemas.openxmlformats.org/officeDocument/2006/relationships/customXml" Target="../ink/ink1949.xml"/><Relationship Id="rId31" Type="http://schemas.openxmlformats.org/officeDocument/2006/relationships/image" Target="../media/image1338.png"/><Relationship Id="rId52" Type="http://schemas.openxmlformats.org/officeDocument/2006/relationships/customXml" Target="../ink/ink1970.xml"/><Relationship Id="rId73" Type="http://schemas.openxmlformats.org/officeDocument/2006/relationships/image" Target="../media/image1920.png"/><Relationship Id="rId78" Type="http://schemas.openxmlformats.org/officeDocument/2006/relationships/customXml" Target="../ink/ink1983.xml"/><Relationship Id="rId94" Type="http://schemas.openxmlformats.org/officeDocument/2006/relationships/customXml" Target="../ink/ink1991.xml"/><Relationship Id="rId99" Type="http://schemas.openxmlformats.org/officeDocument/2006/relationships/image" Target="../media/image1933.png"/><Relationship Id="rId101" Type="http://schemas.openxmlformats.org/officeDocument/2006/relationships/image" Target="../media/image1934.png"/><Relationship Id="rId122" Type="http://schemas.openxmlformats.org/officeDocument/2006/relationships/customXml" Target="../ink/ink2005.xml"/><Relationship Id="rId143" Type="http://schemas.openxmlformats.org/officeDocument/2006/relationships/image" Target="../media/image1955.png"/><Relationship Id="rId148" Type="http://schemas.openxmlformats.org/officeDocument/2006/relationships/customXml" Target="../ink/ink2018.xml"/><Relationship Id="rId164" Type="http://schemas.openxmlformats.org/officeDocument/2006/relationships/customXml" Target="../ink/ink2026.xml"/><Relationship Id="rId169" Type="http://schemas.openxmlformats.org/officeDocument/2006/relationships/image" Target="../media/image1968.png"/><Relationship Id="rId185" Type="http://schemas.openxmlformats.org/officeDocument/2006/relationships/image" Target="../media/image1976.png"/><Relationship Id="rId4" Type="http://schemas.openxmlformats.org/officeDocument/2006/relationships/customXml" Target="../ink/ink1946.xml"/><Relationship Id="rId9" Type="http://schemas.openxmlformats.org/officeDocument/2006/relationships/image" Target="../media/image1890.png"/><Relationship Id="rId180" Type="http://schemas.openxmlformats.org/officeDocument/2006/relationships/customXml" Target="../ink/ink2034.xml"/><Relationship Id="rId210" Type="http://schemas.openxmlformats.org/officeDocument/2006/relationships/customXml" Target="../ink/ink2049.xml"/><Relationship Id="rId215" Type="http://schemas.openxmlformats.org/officeDocument/2006/relationships/image" Target="../media/image1991.png"/><Relationship Id="rId236" Type="http://schemas.openxmlformats.org/officeDocument/2006/relationships/customXml" Target="../ink/ink2062.xml"/><Relationship Id="rId26" Type="http://schemas.openxmlformats.org/officeDocument/2006/relationships/customXml" Target="../ink/ink1957.xml"/><Relationship Id="rId231" Type="http://schemas.openxmlformats.org/officeDocument/2006/relationships/image" Target="../media/image1999.png"/><Relationship Id="rId47" Type="http://schemas.openxmlformats.org/officeDocument/2006/relationships/image" Target="../media/image1907.png"/><Relationship Id="rId68" Type="http://schemas.openxmlformats.org/officeDocument/2006/relationships/customXml" Target="../ink/ink1978.xml"/><Relationship Id="rId89" Type="http://schemas.openxmlformats.org/officeDocument/2006/relationships/image" Target="../media/image1928.png"/><Relationship Id="rId112" Type="http://schemas.openxmlformats.org/officeDocument/2006/relationships/customXml" Target="../ink/ink2000.xml"/><Relationship Id="rId133" Type="http://schemas.openxmlformats.org/officeDocument/2006/relationships/image" Target="../media/image1950.png"/><Relationship Id="rId154" Type="http://schemas.openxmlformats.org/officeDocument/2006/relationships/customXml" Target="../ink/ink2021.xml"/><Relationship Id="rId175" Type="http://schemas.openxmlformats.org/officeDocument/2006/relationships/image" Target="../media/image1971.png"/><Relationship Id="rId196" Type="http://schemas.openxmlformats.org/officeDocument/2006/relationships/customXml" Target="../ink/ink2042.xml"/><Relationship Id="rId200" Type="http://schemas.openxmlformats.org/officeDocument/2006/relationships/customXml" Target="../ink/ink2044.xml"/><Relationship Id="rId16" Type="http://schemas.openxmlformats.org/officeDocument/2006/relationships/customXml" Target="../ink/ink1952.xml"/><Relationship Id="rId221" Type="http://schemas.openxmlformats.org/officeDocument/2006/relationships/image" Target="../media/image1994.png"/><Relationship Id="rId37" Type="http://schemas.openxmlformats.org/officeDocument/2006/relationships/image" Target="../media/image1902.png"/><Relationship Id="rId58" Type="http://schemas.openxmlformats.org/officeDocument/2006/relationships/customXml" Target="../ink/ink1973.xml"/><Relationship Id="rId79" Type="http://schemas.openxmlformats.org/officeDocument/2006/relationships/image" Target="../media/image1923.png"/><Relationship Id="rId102" Type="http://schemas.openxmlformats.org/officeDocument/2006/relationships/customXml" Target="../ink/ink1995.xml"/><Relationship Id="rId123" Type="http://schemas.openxmlformats.org/officeDocument/2006/relationships/image" Target="../media/image1945.png"/><Relationship Id="rId144" Type="http://schemas.openxmlformats.org/officeDocument/2006/relationships/customXml" Target="../ink/ink2016.xml"/><Relationship Id="rId90" Type="http://schemas.openxmlformats.org/officeDocument/2006/relationships/customXml" Target="../ink/ink1989.xml"/><Relationship Id="rId165" Type="http://schemas.openxmlformats.org/officeDocument/2006/relationships/image" Target="../media/image1966.png"/><Relationship Id="rId186" Type="http://schemas.openxmlformats.org/officeDocument/2006/relationships/customXml" Target="../ink/ink2037.xml"/><Relationship Id="rId211" Type="http://schemas.openxmlformats.org/officeDocument/2006/relationships/image" Target="../media/image1989.png"/><Relationship Id="rId232" Type="http://schemas.openxmlformats.org/officeDocument/2006/relationships/customXml" Target="../ink/ink2060.xml"/><Relationship Id="rId27" Type="http://schemas.openxmlformats.org/officeDocument/2006/relationships/image" Target="../media/image1899.png"/><Relationship Id="rId48" Type="http://schemas.openxmlformats.org/officeDocument/2006/relationships/customXml" Target="../ink/ink1968.xml"/><Relationship Id="rId69" Type="http://schemas.openxmlformats.org/officeDocument/2006/relationships/image" Target="../media/image1918.png"/><Relationship Id="rId113" Type="http://schemas.openxmlformats.org/officeDocument/2006/relationships/image" Target="../media/image1940.png"/><Relationship Id="rId134" Type="http://schemas.openxmlformats.org/officeDocument/2006/relationships/customXml" Target="../ink/ink2011.xml"/><Relationship Id="rId80" Type="http://schemas.openxmlformats.org/officeDocument/2006/relationships/customXml" Target="../ink/ink1984.xml"/><Relationship Id="rId155" Type="http://schemas.openxmlformats.org/officeDocument/2006/relationships/image" Target="../media/image1961.png"/><Relationship Id="rId176" Type="http://schemas.openxmlformats.org/officeDocument/2006/relationships/customXml" Target="../ink/ink2032.xml"/><Relationship Id="rId197" Type="http://schemas.openxmlformats.org/officeDocument/2006/relationships/image" Target="../media/image1982.png"/><Relationship Id="rId201" Type="http://schemas.openxmlformats.org/officeDocument/2006/relationships/image" Target="../media/image1984.png"/><Relationship Id="rId222" Type="http://schemas.openxmlformats.org/officeDocument/2006/relationships/customXml" Target="../ink/ink2055.xml"/><Relationship Id="rId17" Type="http://schemas.openxmlformats.org/officeDocument/2006/relationships/image" Target="../media/image1894.png"/><Relationship Id="rId38" Type="http://schemas.openxmlformats.org/officeDocument/2006/relationships/customXml" Target="../ink/ink1963.xml"/><Relationship Id="rId59" Type="http://schemas.openxmlformats.org/officeDocument/2006/relationships/image" Target="../media/image1913.png"/><Relationship Id="rId103" Type="http://schemas.openxmlformats.org/officeDocument/2006/relationships/image" Target="../media/image1935.png"/><Relationship Id="rId124" Type="http://schemas.openxmlformats.org/officeDocument/2006/relationships/customXml" Target="../ink/ink2006.xml"/><Relationship Id="rId70" Type="http://schemas.openxmlformats.org/officeDocument/2006/relationships/customXml" Target="../ink/ink1979.xml"/><Relationship Id="rId91" Type="http://schemas.openxmlformats.org/officeDocument/2006/relationships/image" Target="../media/image1929.png"/><Relationship Id="rId145" Type="http://schemas.openxmlformats.org/officeDocument/2006/relationships/image" Target="../media/image1956.png"/><Relationship Id="rId166" Type="http://schemas.openxmlformats.org/officeDocument/2006/relationships/customXml" Target="../ink/ink2027.xml"/><Relationship Id="rId187" Type="http://schemas.openxmlformats.org/officeDocument/2006/relationships/image" Target="../media/image1977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2050.xml"/><Relationship Id="rId233" Type="http://schemas.openxmlformats.org/officeDocument/2006/relationships/image" Target="../media/image2000.png"/><Relationship Id="rId28" Type="http://schemas.openxmlformats.org/officeDocument/2006/relationships/customXml" Target="../ink/ink1958.xml"/><Relationship Id="rId49" Type="http://schemas.openxmlformats.org/officeDocument/2006/relationships/image" Target="../media/image1908.png"/><Relationship Id="rId114" Type="http://schemas.openxmlformats.org/officeDocument/2006/relationships/customXml" Target="../ink/ink2001.xml"/><Relationship Id="rId60" Type="http://schemas.openxmlformats.org/officeDocument/2006/relationships/customXml" Target="../ink/ink1974.xml"/><Relationship Id="rId81" Type="http://schemas.openxmlformats.org/officeDocument/2006/relationships/image" Target="../media/image1924.png"/><Relationship Id="rId135" Type="http://schemas.openxmlformats.org/officeDocument/2006/relationships/image" Target="../media/image1951.png"/><Relationship Id="rId156" Type="http://schemas.openxmlformats.org/officeDocument/2006/relationships/customXml" Target="../ink/ink2022.xml"/><Relationship Id="rId177" Type="http://schemas.openxmlformats.org/officeDocument/2006/relationships/image" Target="../media/image1972.png"/><Relationship Id="rId198" Type="http://schemas.openxmlformats.org/officeDocument/2006/relationships/customXml" Target="../ink/ink2043.xml"/><Relationship Id="rId202" Type="http://schemas.openxmlformats.org/officeDocument/2006/relationships/customXml" Target="../ink/ink2045.xml"/><Relationship Id="rId223" Type="http://schemas.openxmlformats.org/officeDocument/2006/relationships/image" Target="../media/image1995.png"/><Relationship Id="rId18" Type="http://schemas.openxmlformats.org/officeDocument/2006/relationships/customXml" Target="../ink/ink1953.xml"/><Relationship Id="rId39" Type="http://schemas.openxmlformats.org/officeDocument/2006/relationships/image" Target="../media/image1903.png"/><Relationship Id="rId50" Type="http://schemas.openxmlformats.org/officeDocument/2006/relationships/customXml" Target="../ink/ink1969.xml"/><Relationship Id="rId104" Type="http://schemas.openxmlformats.org/officeDocument/2006/relationships/customXml" Target="../ink/ink1996.xml"/><Relationship Id="rId125" Type="http://schemas.openxmlformats.org/officeDocument/2006/relationships/image" Target="../media/image1946.png"/><Relationship Id="rId146" Type="http://schemas.openxmlformats.org/officeDocument/2006/relationships/customXml" Target="../ink/ink2017.xml"/><Relationship Id="rId167" Type="http://schemas.openxmlformats.org/officeDocument/2006/relationships/image" Target="../media/image1967.png"/><Relationship Id="rId188" Type="http://schemas.openxmlformats.org/officeDocument/2006/relationships/customXml" Target="../ink/ink2038.xml"/><Relationship Id="rId71" Type="http://schemas.openxmlformats.org/officeDocument/2006/relationships/image" Target="../media/image1919.png"/><Relationship Id="rId92" Type="http://schemas.openxmlformats.org/officeDocument/2006/relationships/customXml" Target="../ink/ink1990.xml"/><Relationship Id="rId213" Type="http://schemas.openxmlformats.org/officeDocument/2006/relationships/image" Target="../media/image1990.png"/><Relationship Id="rId234" Type="http://schemas.openxmlformats.org/officeDocument/2006/relationships/customXml" Target="../ink/ink2061.xml"/><Relationship Id="rId2" Type="http://schemas.openxmlformats.org/officeDocument/2006/relationships/customXml" Target="../ink/ink1945.xml"/><Relationship Id="rId29" Type="http://schemas.openxmlformats.org/officeDocument/2006/relationships/image" Target="../media/image1900.png"/><Relationship Id="rId40" Type="http://schemas.openxmlformats.org/officeDocument/2006/relationships/customXml" Target="../ink/ink1964.xml"/><Relationship Id="rId115" Type="http://schemas.openxmlformats.org/officeDocument/2006/relationships/image" Target="../media/image1941.png"/><Relationship Id="rId136" Type="http://schemas.openxmlformats.org/officeDocument/2006/relationships/customXml" Target="../ink/ink2012.xml"/><Relationship Id="rId157" Type="http://schemas.openxmlformats.org/officeDocument/2006/relationships/image" Target="../media/image1962.png"/><Relationship Id="rId178" Type="http://schemas.openxmlformats.org/officeDocument/2006/relationships/customXml" Target="../ink/ink2033.xml"/><Relationship Id="rId61" Type="http://schemas.openxmlformats.org/officeDocument/2006/relationships/image" Target="../media/image1914.png"/><Relationship Id="rId82" Type="http://schemas.openxmlformats.org/officeDocument/2006/relationships/customXml" Target="../ink/ink1985.xml"/><Relationship Id="rId199" Type="http://schemas.openxmlformats.org/officeDocument/2006/relationships/image" Target="../media/image1983.png"/><Relationship Id="rId203" Type="http://schemas.openxmlformats.org/officeDocument/2006/relationships/image" Target="../media/image1985.png"/><Relationship Id="rId19" Type="http://schemas.openxmlformats.org/officeDocument/2006/relationships/image" Target="../media/image1895.png"/><Relationship Id="rId224" Type="http://schemas.openxmlformats.org/officeDocument/2006/relationships/customXml" Target="../ink/ink2056.xml"/><Relationship Id="rId30" Type="http://schemas.openxmlformats.org/officeDocument/2006/relationships/customXml" Target="../ink/ink1959.xml"/><Relationship Id="rId105" Type="http://schemas.openxmlformats.org/officeDocument/2006/relationships/image" Target="../media/image1936.png"/><Relationship Id="rId126" Type="http://schemas.openxmlformats.org/officeDocument/2006/relationships/customXml" Target="../ink/ink2007.xml"/><Relationship Id="rId147" Type="http://schemas.openxmlformats.org/officeDocument/2006/relationships/image" Target="../media/image1957.png"/><Relationship Id="rId168" Type="http://schemas.openxmlformats.org/officeDocument/2006/relationships/customXml" Target="../ink/ink2028.xml"/><Relationship Id="rId51" Type="http://schemas.openxmlformats.org/officeDocument/2006/relationships/image" Target="../media/image1909.png"/><Relationship Id="rId72" Type="http://schemas.openxmlformats.org/officeDocument/2006/relationships/customXml" Target="../ink/ink1980.xml"/><Relationship Id="rId93" Type="http://schemas.openxmlformats.org/officeDocument/2006/relationships/image" Target="../media/image1930.png"/><Relationship Id="rId189" Type="http://schemas.openxmlformats.org/officeDocument/2006/relationships/image" Target="../media/image1978.png"/><Relationship Id="rId3" Type="http://schemas.openxmlformats.org/officeDocument/2006/relationships/image" Target="../media/image1887.png"/><Relationship Id="rId214" Type="http://schemas.openxmlformats.org/officeDocument/2006/relationships/customXml" Target="../ink/ink2051.xml"/><Relationship Id="rId235" Type="http://schemas.openxmlformats.org/officeDocument/2006/relationships/image" Target="../media/image2001.png"/><Relationship Id="rId116" Type="http://schemas.openxmlformats.org/officeDocument/2006/relationships/customXml" Target="../ink/ink2002.xml"/><Relationship Id="rId137" Type="http://schemas.openxmlformats.org/officeDocument/2006/relationships/image" Target="../media/image1952.png"/><Relationship Id="rId158" Type="http://schemas.openxmlformats.org/officeDocument/2006/relationships/customXml" Target="../ink/ink2023.xml"/><Relationship Id="rId20" Type="http://schemas.openxmlformats.org/officeDocument/2006/relationships/customXml" Target="../ink/ink1954.xml"/><Relationship Id="rId41" Type="http://schemas.openxmlformats.org/officeDocument/2006/relationships/image" Target="../media/image1904.png"/><Relationship Id="rId62" Type="http://schemas.openxmlformats.org/officeDocument/2006/relationships/customXml" Target="../ink/ink1975.xml"/><Relationship Id="rId83" Type="http://schemas.openxmlformats.org/officeDocument/2006/relationships/image" Target="../media/image1925.png"/><Relationship Id="rId179" Type="http://schemas.openxmlformats.org/officeDocument/2006/relationships/image" Target="../media/image1973.png"/></Relationships>
</file>

<file path=ppt/slides/_rels/slide1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057.png"/><Relationship Id="rId21" Type="http://schemas.openxmlformats.org/officeDocument/2006/relationships/image" Target="../media/image2012.png"/><Relationship Id="rId42" Type="http://schemas.openxmlformats.org/officeDocument/2006/relationships/customXml" Target="../ink/ink2083.xml"/><Relationship Id="rId63" Type="http://schemas.openxmlformats.org/officeDocument/2006/relationships/image" Target="../media/image2031.png"/><Relationship Id="rId84" Type="http://schemas.openxmlformats.org/officeDocument/2006/relationships/customXml" Target="../ink/ink2104.xml"/><Relationship Id="rId138" Type="http://schemas.openxmlformats.org/officeDocument/2006/relationships/customXml" Target="../ink/ink2132.xml"/><Relationship Id="rId159" Type="http://schemas.openxmlformats.org/officeDocument/2006/relationships/image" Target="../media/image2077.png"/><Relationship Id="rId170" Type="http://schemas.openxmlformats.org/officeDocument/2006/relationships/customXml" Target="../ink/ink2148.xml"/><Relationship Id="rId191" Type="http://schemas.openxmlformats.org/officeDocument/2006/relationships/image" Target="../media/image2093.png"/><Relationship Id="rId205" Type="http://schemas.openxmlformats.org/officeDocument/2006/relationships/image" Target="../media/image2100.png"/><Relationship Id="rId107" Type="http://schemas.openxmlformats.org/officeDocument/2006/relationships/customXml" Target="../ink/ink2116.xml"/><Relationship Id="rId11" Type="http://schemas.openxmlformats.org/officeDocument/2006/relationships/image" Target="../media/image2007.png"/><Relationship Id="rId32" Type="http://schemas.openxmlformats.org/officeDocument/2006/relationships/customXml" Target="../ink/ink2078.xml"/><Relationship Id="rId53" Type="http://schemas.openxmlformats.org/officeDocument/2006/relationships/image" Target="../media/image2027.png"/><Relationship Id="rId74" Type="http://schemas.openxmlformats.org/officeDocument/2006/relationships/customXml" Target="../ink/ink2099.xml"/><Relationship Id="rId128" Type="http://schemas.openxmlformats.org/officeDocument/2006/relationships/customXml" Target="../ink/ink2127.xml"/><Relationship Id="rId149" Type="http://schemas.openxmlformats.org/officeDocument/2006/relationships/image" Target="../media/image2072.png"/><Relationship Id="rId5" Type="http://schemas.openxmlformats.org/officeDocument/2006/relationships/image" Target="../media/image2004.png"/><Relationship Id="rId95" Type="http://schemas.openxmlformats.org/officeDocument/2006/relationships/image" Target="../media/image2047.png"/><Relationship Id="rId160" Type="http://schemas.openxmlformats.org/officeDocument/2006/relationships/customXml" Target="../ink/ink2143.xml"/><Relationship Id="rId181" Type="http://schemas.openxmlformats.org/officeDocument/2006/relationships/image" Target="../media/image2088.png"/><Relationship Id="rId216" Type="http://schemas.openxmlformats.org/officeDocument/2006/relationships/customXml" Target="../ink/ink2171.xml"/><Relationship Id="rId22" Type="http://schemas.openxmlformats.org/officeDocument/2006/relationships/customXml" Target="../ink/ink2073.xml"/><Relationship Id="rId43" Type="http://schemas.openxmlformats.org/officeDocument/2006/relationships/image" Target="../media/image2022.png"/><Relationship Id="rId64" Type="http://schemas.openxmlformats.org/officeDocument/2006/relationships/customXml" Target="../ink/ink2094.xml"/><Relationship Id="rId118" Type="http://schemas.openxmlformats.org/officeDocument/2006/relationships/customXml" Target="../ink/ink2122.xml"/><Relationship Id="rId139" Type="http://schemas.openxmlformats.org/officeDocument/2006/relationships/image" Target="../media/image1057.png"/><Relationship Id="rId85" Type="http://schemas.openxmlformats.org/officeDocument/2006/relationships/image" Target="../media/image2042.png"/><Relationship Id="rId150" Type="http://schemas.openxmlformats.org/officeDocument/2006/relationships/customXml" Target="../ink/ink2138.xml"/><Relationship Id="rId171" Type="http://schemas.openxmlformats.org/officeDocument/2006/relationships/image" Target="../media/image2083.png"/><Relationship Id="rId192" Type="http://schemas.openxmlformats.org/officeDocument/2006/relationships/customXml" Target="../ink/ink2159.xml"/><Relationship Id="rId206" Type="http://schemas.openxmlformats.org/officeDocument/2006/relationships/customXml" Target="../ink/ink2166.xml"/><Relationship Id="rId12" Type="http://schemas.openxmlformats.org/officeDocument/2006/relationships/customXml" Target="../ink/ink2068.xml"/><Relationship Id="rId33" Type="http://schemas.openxmlformats.org/officeDocument/2006/relationships/image" Target="../media/image1737.png"/><Relationship Id="rId108" Type="http://schemas.openxmlformats.org/officeDocument/2006/relationships/customXml" Target="../ink/ink2117.xml"/><Relationship Id="rId129" Type="http://schemas.openxmlformats.org/officeDocument/2006/relationships/image" Target="../media/image2063.png"/><Relationship Id="rId54" Type="http://schemas.openxmlformats.org/officeDocument/2006/relationships/customXml" Target="../ink/ink2089.xml"/><Relationship Id="rId75" Type="http://schemas.openxmlformats.org/officeDocument/2006/relationships/image" Target="../media/image2037.png"/><Relationship Id="rId96" Type="http://schemas.openxmlformats.org/officeDocument/2006/relationships/customXml" Target="../ink/ink2110.xml"/><Relationship Id="rId140" Type="http://schemas.openxmlformats.org/officeDocument/2006/relationships/customXml" Target="../ink/ink2133.xml"/><Relationship Id="rId161" Type="http://schemas.openxmlformats.org/officeDocument/2006/relationships/image" Target="../media/image2078.png"/><Relationship Id="rId182" Type="http://schemas.openxmlformats.org/officeDocument/2006/relationships/customXml" Target="../ink/ink2154.xml"/><Relationship Id="rId217" Type="http://schemas.openxmlformats.org/officeDocument/2006/relationships/image" Target="../media/image2106.png"/><Relationship Id="rId6" Type="http://schemas.openxmlformats.org/officeDocument/2006/relationships/customXml" Target="../ink/ink2065.xml"/><Relationship Id="rId23" Type="http://schemas.openxmlformats.org/officeDocument/2006/relationships/image" Target="../media/image2013.png"/><Relationship Id="rId119" Type="http://schemas.openxmlformats.org/officeDocument/2006/relationships/image" Target="../media/image2058.png"/><Relationship Id="rId44" Type="http://schemas.openxmlformats.org/officeDocument/2006/relationships/customXml" Target="../ink/ink2084.xml"/><Relationship Id="rId65" Type="http://schemas.openxmlformats.org/officeDocument/2006/relationships/image" Target="../media/image2032.png"/><Relationship Id="rId86" Type="http://schemas.openxmlformats.org/officeDocument/2006/relationships/customXml" Target="../ink/ink2105.xml"/><Relationship Id="rId130" Type="http://schemas.openxmlformats.org/officeDocument/2006/relationships/customXml" Target="../ink/ink2128.xml"/><Relationship Id="rId151" Type="http://schemas.openxmlformats.org/officeDocument/2006/relationships/image" Target="../media/image2073.png"/><Relationship Id="rId172" Type="http://schemas.openxmlformats.org/officeDocument/2006/relationships/customXml" Target="../ink/ink2149.xml"/><Relationship Id="rId193" Type="http://schemas.openxmlformats.org/officeDocument/2006/relationships/image" Target="../media/image2094.png"/><Relationship Id="rId207" Type="http://schemas.openxmlformats.org/officeDocument/2006/relationships/image" Target="../media/image2101.png"/><Relationship Id="rId13" Type="http://schemas.openxmlformats.org/officeDocument/2006/relationships/image" Target="../media/image2008.png"/><Relationship Id="rId109" Type="http://schemas.openxmlformats.org/officeDocument/2006/relationships/image" Target="../media/image2053.png"/><Relationship Id="rId34" Type="http://schemas.openxmlformats.org/officeDocument/2006/relationships/customXml" Target="../ink/ink2079.xml"/><Relationship Id="rId55" Type="http://schemas.openxmlformats.org/officeDocument/2006/relationships/image" Target="../media/image2028.png"/><Relationship Id="rId76" Type="http://schemas.openxmlformats.org/officeDocument/2006/relationships/customXml" Target="../ink/ink2100.xml"/><Relationship Id="rId97" Type="http://schemas.openxmlformats.org/officeDocument/2006/relationships/customXml" Target="../ink/ink2111.xml"/><Relationship Id="rId120" Type="http://schemas.openxmlformats.org/officeDocument/2006/relationships/customXml" Target="../ink/ink2123.xml"/><Relationship Id="rId141" Type="http://schemas.openxmlformats.org/officeDocument/2006/relationships/image" Target="../media/image2068.png"/><Relationship Id="rId7" Type="http://schemas.openxmlformats.org/officeDocument/2006/relationships/image" Target="../media/image2005.png"/><Relationship Id="rId162" Type="http://schemas.openxmlformats.org/officeDocument/2006/relationships/customXml" Target="../ink/ink2144.xml"/><Relationship Id="rId183" Type="http://schemas.openxmlformats.org/officeDocument/2006/relationships/image" Target="../media/image2089.png"/><Relationship Id="rId218" Type="http://schemas.openxmlformats.org/officeDocument/2006/relationships/customXml" Target="../ink/ink2172.xml"/><Relationship Id="rId24" Type="http://schemas.openxmlformats.org/officeDocument/2006/relationships/customXml" Target="../ink/ink2074.xml"/><Relationship Id="rId45" Type="http://schemas.openxmlformats.org/officeDocument/2006/relationships/image" Target="../media/image2023.png"/><Relationship Id="rId66" Type="http://schemas.openxmlformats.org/officeDocument/2006/relationships/customXml" Target="../ink/ink2095.xml"/><Relationship Id="rId87" Type="http://schemas.openxmlformats.org/officeDocument/2006/relationships/image" Target="../media/image2043.png"/><Relationship Id="rId110" Type="http://schemas.openxmlformats.org/officeDocument/2006/relationships/customXml" Target="../ink/ink2118.xml"/><Relationship Id="rId131" Type="http://schemas.openxmlformats.org/officeDocument/2006/relationships/image" Target="../media/image2064.png"/><Relationship Id="rId152" Type="http://schemas.openxmlformats.org/officeDocument/2006/relationships/customXml" Target="../ink/ink2139.xml"/><Relationship Id="rId173" Type="http://schemas.openxmlformats.org/officeDocument/2006/relationships/image" Target="../media/image2084.png"/><Relationship Id="rId194" Type="http://schemas.openxmlformats.org/officeDocument/2006/relationships/customXml" Target="../ink/ink2160.xml"/><Relationship Id="rId208" Type="http://schemas.openxmlformats.org/officeDocument/2006/relationships/customXml" Target="../ink/ink2167.xml"/><Relationship Id="rId14" Type="http://schemas.openxmlformats.org/officeDocument/2006/relationships/customXml" Target="../ink/ink2069.xml"/><Relationship Id="rId35" Type="http://schemas.openxmlformats.org/officeDocument/2006/relationships/image" Target="../media/image2018.png"/><Relationship Id="rId56" Type="http://schemas.openxmlformats.org/officeDocument/2006/relationships/customXml" Target="../ink/ink2090.xml"/><Relationship Id="rId77" Type="http://schemas.openxmlformats.org/officeDocument/2006/relationships/image" Target="../media/image2038.png"/><Relationship Id="rId100" Type="http://schemas.openxmlformats.org/officeDocument/2006/relationships/image" Target="../media/image2049.png"/><Relationship Id="rId8" Type="http://schemas.openxmlformats.org/officeDocument/2006/relationships/customXml" Target="../ink/ink2066.xml"/><Relationship Id="rId51" Type="http://schemas.openxmlformats.org/officeDocument/2006/relationships/image" Target="../media/image2026.png"/><Relationship Id="rId72" Type="http://schemas.openxmlformats.org/officeDocument/2006/relationships/customXml" Target="../ink/ink2098.xml"/><Relationship Id="rId93" Type="http://schemas.openxmlformats.org/officeDocument/2006/relationships/image" Target="../media/image2046.png"/><Relationship Id="rId98" Type="http://schemas.openxmlformats.org/officeDocument/2006/relationships/image" Target="../media/image2048.png"/><Relationship Id="rId121" Type="http://schemas.openxmlformats.org/officeDocument/2006/relationships/image" Target="../media/image2059.png"/><Relationship Id="rId142" Type="http://schemas.openxmlformats.org/officeDocument/2006/relationships/customXml" Target="../ink/ink2134.xml"/><Relationship Id="rId163" Type="http://schemas.openxmlformats.org/officeDocument/2006/relationships/image" Target="../media/image2079.png"/><Relationship Id="rId184" Type="http://schemas.openxmlformats.org/officeDocument/2006/relationships/customXml" Target="../ink/ink2155.xml"/><Relationship Id="rId189" Type="http://schemas.openxmlformats.org/officeDocument/2006/relationships/image" Target="../media/image2092.png"/><Relationship Id="rId219" Type="http://schemas.openxmlformats.org/officeDocument/2006/relationships/image" Target="../media/image2107.png"/><Relationship Id="rId3" Type="http://schemas.openxmlformats.org/officeDocument/2006/relationships/image" Target="../media/image2003.png"/><Relationship Id="rId214" Type="http://schemas.openxmlformats.org/officeDocument/2006/relationships/customXml" Target="../ink/ink2170.xml"/><Relationship Id="rId25" Type="http://schemas.openxmlformats.org/officeDocument/2006/relationships/image" Target="../media/image2014.png"/><Relationship Id="rId46" Type="http://schemas.openxmlformats.org/officeDocument/2006/relationships/customXml" Target="../ink/ink2085.xml"/><Relationship Id="rId67" Type="http://schemas.openxmlformats.org/officeDocument/2006/relationships/image" Target="../media/image2033.png"/><Relationship Id="rId116" Type="http://schemas.openxmlformats.org/officeDocument/2006/relationships/customXml" Target="../ink/ink2121.xml"/><Relationship Id="rId137" Type="http://schemas.openxmlformats.org/officeDocument/2006/relationships/image" Target="../media/image2067.png"/><Relationship Id="rId158" Type="http://schemas.openxmlformats.org/officeDocument/2006/relationships/customXml" Target="../ink/ink2142.xml"/><Relationship Id="rId20" Type="http://schemas.openxmlformats.org/officeDocument/2006/relationships/customXml" Target="../ink/ink2072.xml"/><Relationship Id="rId41" Type="http://schemas.openxmlformats.org/officeDocument/2006/relationships/image" Target="../media/image2021.png"/><Relationship Id="rId62" Type="http://schemas.openxmlformats.org/officeDocument/2006/relationships/customXml" Target="../ink/ink2093.xml"/><Relationship Id="rId83" Type="http://schemas.openxmlformats.org/officeDocument/2006/relationships/image" Target="../media/image2041.png"/><Relationship Id="rId88" Type="http://schemas.openxmlformats.org/officeDocument/2006/relationships/customXml" Target="../ink/ink2106.xml"/><Relationship Id="rId111" Type="http://schemas.openxmlformats.org/officeDocument/2006/relationships/image" Target="../media/image2054.png"/><Relationship Id="rId132" Type="http://schemas.openxmlformats.org/officeDocument/2006/relationships/customXml" Target="../ink/ink2129.xml"/><Relationship Id="rId153" Type="http://schemas.openxmlformats.org/officeDocument/2006/relationships/image" Target="../media/image2074.png"/><Relationship Id="rId174" Type="http://schemas.openxmlformats.org/officeDocument/2006/relationships/customXml" Target="../ink/ink2150.xml"/><Relationship Id="rId179" Type="http://schemas.openxmlformats.org/officeDocument/2006/relationships/image" Target="../media/image2087.png"/><Relationship Id="rId195" Type="http://schemas.openxmlformats.org/officeDocument/2006/relationships/image" Target="../media/image2095.png"/><Relationship Id="rId209" Type="http://schemas.openxmlformats.org/officeDocument/2006/relationships/image" Target="../media/image2102.png"/><Relationship Id="rId190" Type="http://schemas.openxmlformats.org/officeDocument/2006/relationships/customXml" Target="../ink/ink2158.xml"/><Relationship Id="rId204" Type="http://schemas.openxmlformats.org/officeDocument/2006/relationships/customXml" Target="../ink/ink2165.xml"/><Relationship Id="rId220" Type="http://schemas.openxmlformats.org/officeDocument/2006/relationships/customXml" Target="../ink/ink2173.xml"/><Relationship Id="rId15" Type="http://schemas.openxmlformats.org/officeDocument/2006/relationships/image" Target="../media/image2009.png"/><Relationship Id="rId36" Type="http://schemas.openxmlformats.org/officeDocument/2006/relationships/customXml" Target="../ink/ink2080.xml"/><Relationship Id="rId57" Type="http://schemas.openxmlformats.org/officeDocument/2006/relationships/image" Target="../media/image2029.png"/><Relationship Id="rId106" Type="http://schemas.openxmlformats.org/officeDocument/2006/relationships/image" Target="../media/image2052.png"/><Relationship Id="rId127" Type="http://schemas.openxmlformats.org/officeDocument/2006/relationships/image" Target="../media/image2062.png"/><Relationship Id="rId10" Type="http://schemas.openxmlformats.org/officeDocument/2006/relationships/customXml" Target="../ink/ink2067.xml"/><Relationship Id="rId31" Type="http://schemas.openxmlformats.org/officeDocument/2006/relationships/image" Target="../media/image2017.png"/><Relationship Id="rId52" Type="http://schemas.openxmlformats.org/officeDocument/2006/relationships/customXml" Target="../ink/ink2088.xml"/><Relationship Id="rId73" Type="http://schemas.openxmlformats.org/officeDocument/2006/relationships/image" Target="../media/image2036.png"/><Relationship Id="rId78" Type="http://schemas.openxmlformats.org/officeDocument/2006/relationships/customXml" Target="../ink/ink2101.xml"/><Relationship Id="rId94" Type="http://schemas.openxmlformats.org/officeDocument/2006/relationships/customXml" Target="../ink/ink2109.xml"/><Relationship Id="rId99" Type="http://schemas.openxmlformats.org/officeDocument/2006/relationships/customXml" Target="../ink/ink2112.xml"/><Relationship Id="rId101" Type="http://schemas.openxmlformats.org/officeDocument/2006/relationships/customXml" Target="../ink/ink2113.xml"/><Relationship Id="rId122" Type="http://schemas.openxmlformats.org/officeDocument/2006/relationships/customXml" Target="../ink/ink2124.xml"/><Relationship Id="rId143" Type="http://schemas.openxmlformats.org/officeDocument/2006/relationships/image" Target="../media/image2069.png"/><Relationship Id="rId148" Type="http://schemas.openxmlformats.org/officeDocument/2006/relationships/customXml" Target="../ink/ink2137.xml"/><Relationship Id="rId164" Type="http://schemas.openxmlformats.org/officeDocument/2006/relationships/customXml" Target="../ink/ink2145.xml"/><Relationship Id="rId169" Type="http://schemas.openxmlformats.org/officeDocument/2006/relationships/image" Target="../media/image2082.png"/><Relationship Id="rId185" Type="http://schemas.openxmlformats.org/officeDocument/2006/relationships/image" Target="../media/image2090.png"/><Relationship Id="rId4" Type="http://schemas.openxmlformats.org/officeDocument/2006/relationships/customXml" Target="../ink/ink2064.xml"/><Relationship Id="rId9" Type="http://schemas.openxmlformats.org/officeDocument/2006/relationships/image" Target="../media/image2006.png"/><Relationship Id="rId180" Type="http://schemas.openxmlformats.org/officeDocument/2006/relationships/customXml" Target="../ink/ink2153.xml"/><Relationship Id="rId210" Type="http://schemas.openxmlformats.org/officeDocument/2006/relationships/customXml" Target="../ink/ink2168.xml"/><Relationship Id="rId215" Type="http://schemas.openxmlformats.org/officeDocument/2006/relationships/image" Target="../media/image2105.png"/><Relationship Id="rId26" Type="http://schemas.openxmlformats.org/officeDocument/2006/relationships/customXml" Target="../ink/ink2075.xml"/><Relationship Id="rId47" Type="http://schemas.openxmlformats.org/officeDocument/2006/relationships/image" Target="../media/image2024.png"/><Relationship Id="rId68" Type="http://schemas.openxmlformats.org/officeDocument/2006/relationships/customXml" Target="../ink/ink2096.xml"/><Relationship Id="rId89" Type="http://schemas.openxmlformats.org/officeDocument/2006/relationships/image" Target="../media/image2044.png"/><Relationship Id="rId112" Type="http://schemas.openxmlformats.org/officeDocument/2006/relationships/customXml" Target="../ink/ink2119.xml"/><Relationship Id="rId133" Type="http://schemas.openxmlformats.org/officeDocument/2006/relationships/image" Target="../media/image2065.png"/><Relationship Id="rId154" Type="http://schemas.openxmlformats.org/officeDocument/2006/relationships/customXml" Target="../ink/ink2140.xml"/><Relationship Id="rId175" Type="http://schemas.openxmlformats.org/officeDocument/2006/relationships/image" Target="../media/image2085.png"/><Relationship Id="rId196" Type="http://schemas.openxmlformats.org/officeDocument/2006/relationships/customXml" Target="../ink/ink2161.xml"/><Relationship Id="rId200" Type="http://schemas.openxmlformats.org/officeDocument/2006/relationships/customXml" Target="../ink/ink2163.xml"/><Relationship Id="rId16" Type="http://schemas.openxmlformats.org/officeDocument/2006/relationships/customXml" Target="../ink/ink2070.xml"/><Relationship Id="rId221" Type="http://schemas.openxmlformats.org/officeDocument/2006/relationships/image" Target="../media/image2108.png"/><Relationship Id="rId37" Type="http://schemas.openxmlformats.org/officeDocument/2006/relationships/image" Target="../media/image2019.png"/><Relationship Id="rId58" Type="http://schemas.openxmlformats.org/officeDocument/2006/relationships/customXml" Target="../ink/ink2091.xml"/><Relationship Id="rId79" Type="http://schemas.openxmlformats.org/officeDocument/2006/relationships/image" Target="../media/image2039.png"/><Relationship Id="rId102" Type="http://schemas.openxmlformats.org/officeDocument/2006/relationships/image" Target="../media/image2050.png"/><Relationship Id="rId123" Type="http://schemas.openxmlformats.org/officeDocument/2006/relationships/image" Target="../media/image2060.png"/><Relationship Id="rId144" Type="http://schemas.openxmlformats.org/officeDocument/2006/relationships/customXml" Target="../ink/ink2135.xml"/><Relationship Id="rId90" Type="http://schemas.openxmlformats.org/officeDocument/2006/relationships/customXml" Target="../ink/ink2107.xml"/><Relationship Id="rId165" Type="http://schemas.openxmlformats.org/officeDocument/2006/relationships/image" Target="../media/image2080.png"/><Relationship Id="rId186" Type="http://schemas.openxmlformats.org/officeDocument/2006/relationships/customXml" Target="../ink/ink2156.xml"/><Relationship Id="rId211" Type="http://schemas.openxmlformats.org/officeDocument/2006/relationships/image" Target="../media/image2103.png"/><Relationship Id="rId27" Type="http://schemas.openxmlformats.org/officeDocument/2006/relationships/image" Target="../media/image2015.png"/><Relationship Id="rId48" Type="http://schemas.openxmlformats.org/officeDocument/2006/relationships/customXml" Target="../ink/ink2086.xml"/><Relationship Id="rId69" Type="http://schemas.openxmlformats.org/officeDocument/2006/relationships/image" Target="../media/image2034.png"/><Relationship Id="rId113" Type="http://schemas.openxmlformats.org/officeDocument/2006/relationships/image" Target="../media/image2055.png"/><Relationship Id="rId134" Type="http://schemas.openxmlformats.org/officeDocument/2006/relationships/customXml" Target="../ink/ink2130.xml"/><Relationship Id="rId80" Type="http://schemas.openxmlformats.org/officeDocument/2006/relationships/customXml" Target="../ink/ink2102.xml"/><Relationship Id="rId155" Type="http://schemas.openxmlformats.org/officeDocument/2006/relationships/image" Target="../media/image2075.png"/><Relationship Id="rId176" Type="http://schemas.openxmlformats.org/officeDocument/2006/relationships/customXml" Target="../ink/ink2151.xml"/><Relationship Id="rId197" Type="http://schemas.openxmlformats.org/officeDocument/2006/relationships/image" Target="../media/image2096.png"/><Relationship Id="rId201" Type="http://schemas.openxmlformats.org/officeDocument/2006/relationships/image" Target="../media/image2098.png"/><Relationship Id="rId222" Type="http://schemas.openxmlformats.org/officeDocument/2006/relationships/customXml" Target="../ink/ink2174.xml"/><Relationship Id="rId17" Type="http://schemas.openxmlformats.org/officeDocument/2006/relationships/image" Target="../media/image2010.png"/><Relationship Id="rId38" Type="http://schemas.openxmlformats.org/officeDocument/2006/relationships/customXml" Target="../ink/ink2081.xml"/><Relationship Id="rId59" Type="http://schemas.openxmlformats.org/officeDocument/2006/relationships/image" Target="../media/image1571.png"/><Relationship Id="rId103" Type="http://schemas.openxmlformats.org/officeDocument/2006/relationships/customXml" Target="../ink/ink2114.xml"/><Relationship Id="rId124" Type="http://schemas.openxmlformats.org/officeDocument/2006/relationships/customXml" Target="../ink/ink2125.xml"/><Relationship Id="rId70" Type="http://schemas.openxmlformats.org/officeDocument/2006/relationships/customXml" Target="../ink/ink2097.xml"/><Relationship Id="rId91" Type="http://schemas.openxmlformats.org/officeDocument/2006/relationships/image" Target="../media/image2045.png"/><Relationship Id="rId145" Type="http://schemas.openxmlformats.org/officeDocument/2006/relationships/image" Target="../media/image2070.png"/><Relationship Id="rId166" Type="http://schemas.openxmlformats.org/officeDocument/2006/relationships/customXml" Target="../ink/ink2146.xml"/><Relationship Id="rId187" Type="http://schemas.openxmlformats.org/officeDocument/2006/relationships/image" Target="../media/image2091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2169.xml"/><Relationship Id="rId28" Type="http://schemas.openxmlformats.org/officeDocument/2006/relationships/customXml" Target="../ink/ink2076.xml"/><Relationship Id="rId49" Type="http://schemas.openxmlformats.org/officeDocument/2006/relationships/image" Target="../media/image2025.png"/><Relationship Id="rId114" Type="http://schemas.openxmlformats.org/officeDocument/2006/relationships/customXml" Target="../ink/ink2120.xml"/><Relationship Id="rId60" Type="http://schemas.openxmlformats.org/officeDocument/2006/relationships/customXml" Target="../ink/ink2092.xml"/><Relationship Id="rId81" Type="http://schemas.openxmlformats.org/officeDocument/2006/relationships/image" Target="../media/image2040.png"/><Relationship Id="rId135" Type="http://schemas.openxmlformats.org/officeDocument/2006/relationships/image" Target="../media/image2066.png"/><Relationship Id="rId156" Type="http://schemas.openxmlformats.org/officeDocument/2006/relationships/customXml" Target="../ink/ink2141.xml"/><Relationship Id="rId177" Type="http://schemas.openxmlformats.org/officeDocument/2006/relationships/image" Target="../media/image2086.png"/><Relationship Id="rId198" Type="http://schemas.openxmlformats.org/officeDocument/2006/relationships/customXml" Target="../ink/ink2162.xml"/><Relationship Id="rId202" Type="http://schemas.openxmlformats.org/officeDocument/2006/relationships/customXml" Target="../ink/ink2164.xml"/><Relationship Id="rId223" Type="http://schemas.openxmlformats.org/officeDocument/2006/relationships/image" Target="../media/image2109.png"/><Relationship Id="rId18" Type="http://schemas.openxmlformats.org/officeDocument/2006/relationships/customXml" Target="../ink/ink2071.xml"/><Relationship Id="rId39" Type="http://schemas.openxmlformats.org/officeDocument/2006/relationships/image" Target="../media/image2020.png"/><Relationship Id="rId50" Type="http://schemas.openxmlformats.org/officeDocument/2006/relationships/customXml" Target="../ink/ink2087.xml"/><Relationship Id="rId104" Type="http://schemas.openxmlformats.org/officeDocument/2006/relationships/image" Target="../media/image2051.png"/><Relationship Id="rId125" Type="http://schemas.openxmlformats.org/officeDocument/2006/relationships/image" Target="../media/image2061.png"/><Relationship Id="rId146" Type="http://schemas.openxmlformats.org/officeDocument/2006/relationships/customXml" Target="../ink/ink2136.xml"/><Relationship Id="rId167" Type="http://schemas.openxmlformats.org/officeDocument/2006/relationships/image" Target="../media/image2081.png"/><Relationship Id="rId188" Type="http://schemas.openxmlformats.org/officeDocument/2006/relationships/customXml" Target="../ink/ink2157.xml"/><Relationship Id="rId71" Type="http://schemas.openxmlformats.org/officeDocument/2006/relationships/image" Target="../media/image2035.png"/><Relationship Id="rId92" Type="http://schemas.openxmlformats.org/officeDocument/2006/relationships/customXml" Target="../ink/ink2108.xml"/><Relationship Id="rId213" Type="http://schemas.openxmlformats.org/officeDocument/2006/relationships/image" Target="../media/image2104.png"/><Relationship Id="rId2" Type="http://schemas.openxmlformats.org/officeDocument/2006/relationships/customXml" Target="../ink/ink2063.xml"/><Relationship Id="rId29" Type="http://schemas.openxmlformats.org/officeDocument/2006/relationships/image" Target="../media/image2016.png"/><Relationship Id="rId40" Type="http://schemas.openxmlformats.org/officeDocument/2006/relationships/customXml" Target="../ink/ink2082.xml"/><Relationship Id="rId115" Type="http://schemas.openxmlformats.org/officeDocument/2006/relationships/image" Target="../media/image2056.png"/><Relationship Id="rId136" Type="http://schemas.openxmlformats.org/officeDocument/2006/relationships/customXml" Target="../ink/ink2131.xml"/><Relationship Id="rId157" Type="http://schemas.openxmlformats.org/officeDocument/2006/relationships/image" Target="../media/image2076.png"/><Relationship Id="rId178" Type="http://schemas.openxmlformats.org/officeDocument/2006/relationships/customXml" Target="../ink/ink2152.xml"/><Relationship Id="rId61" Type="http://schemas.openxmlformats.org/officeDocument/2006/relationships/image" Target="../media/image2030.png"/><Relationship Id="rId82" Type="http://schemas.openxmlformats.org/officeDocument/2006/relationships/customXml" Target="../ink/ink2103.xml"/><Relationship Id="rId199" Type="http://schemas.openxmlformats.org/officeDocument/2006/relationships/image" Target="../media/image2097.png"/><Relationship Id="rId203" Type="http://schemas.openxmlformats.org/officeDocument/2006/relationships/image" Target="../media/image2099.png"/><Relationship Id="rId19" Type="http://schemas.openxmlformats.org/officeDocument/2006/relationships/image" Target="../media/image2011.png"/><Relationship Id="rId30" Type="http://schemas.openxmlformats.org/officeDocument/2006/relationships/customXml" Target="../ink/ink2077.xml"/><Relationship Id="rId105" Type="http://schemas.openxmlformats.org/officeDocument/2006/relationships/customXml" Target="../ink/ink2115.xml"/><Relationship Id="rId126" Type="http://schemas.openxmlformats.org/officeDocument/2006/relationships/customXml" Target="../ink/ink2126.xml"/><Relationship Id="rId147" Type="http://schemas.openxmlformats.org/officeDocument/2006/relationships/image" Target="../media/image2071.png"/><Relationship Id="rId168" Type="http://schemas.openxmlformats.org/officeDocument/2006/relationships/customXml" Target="../ink/ink2147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76.xml"/><Relationship Id="rId21" Type="http://schemas.openxmlformats.org/officeDocument/2006/relationships/image" Target="../media/image172.png"/><Relationship Id="rId42" Type="http://schemas.openxmlformats.org/officeDocument/2006/relationships/customXml" Target="../ink/ink184.xml"/><Relationship Id="rId47" Type="http://schemas.openxmlformats.org/officeDocument/2006/relationships/image" Target="../media/image184.png"/><Relationship Id="rId63" Type="http://schemas.openxmlformats.org/officeDocument/2006/relationships/image" Target="../media/image192.png"/><Relationship Id="rId68" Type="http://schemas.openxmlformats.org/officeDocument/2006/relationships/customXml" Target="../ink/ink197.xml"/><Relationship Id="rId16" Type="http://schemas.openxmlformats.org/officeDocument/2006/relationships/customXml" Target="../ink/ink171.xml"/><Relationship Id="rId11" Type="http://schemas.openxmlformats.org/officeDocument/2006/relationships/image" Target="../media/image167.png"/><Relationship Id="rId24" Type="http://schemas.openxmlformats.org/officeDocument/2006/relationships/customXml" Target="../ink/ink175.xml"/><Relationship Id="rId32" Type="http://schemas.openxmlformats.org/officeDocument/2006/relationships/customXml" Target="../ink/ink179.xml"/><Relationship Id="rId37" Type="http://schemas.openxmlformats.org/officeDocument/2006/relationships/image" Target="../media/image179.png"/><Relationship Id="rId40" Type="http://schemas.openxmlformats.org/officeDocument/2006/relationships/customXml" Target="../ink/ink183.xml"/><Relationship Id="rId45" Type="http://schemas.openxmlformats.org/officeDocument/2006/relationships/image" Target="../media/image183.png"/><Relationship Id="rId53" Type="http://schemas.openxmlformats.org/officeDocument/2006/relationships/image" Target="../media/image187.png"/><Relationship Id="rId58" Type="http://schemas.openxmlformats.org/officeDocument/2006/relationships/customXml" Target="../ink/ink192.xml"/><Relationship Id="rId66" Type="http://schemas.openxmlformats.org/officeDocument/2006/relationships/customXml" Target="../ink/ink196.xml"/><Relationship Id="rId74" Type="http://schemas.openxmlformats.org/officeDocument/2006/relationships/customXml" Target="../ink/ink200.xml"/><Relationship Id="rId79" Type="http://schemas.openxmlformats.org/officeDocument/2006/relationships/image" Target="../media/image200.png"/><Relationship Id="rId5" Type="http://schemas.openxmlformats.org/officeDocument/2006/relationships/image" Target="../media/image164.png"/><Relationship Id="rId61" Type="http://schemas.openxmlformats.org/officeDocument/2006/relationships/image" Target="../media/image191.png"/><Relationship Id="rId19" Type="http://schemas.openxmlformats.org/officeDocument/2006/relationships/image" Target="../media/image171.png"/><Relationship Id="rId14" Type="http://schemas.openxmlformats.org/officeDocument/2006/relationships/customXml" Target="../ink/ink170.xml"/><Relationship Id="rId22" Type="http://schemas.openxmlformats.org/officeDocument/2006/relationships/customXml" Target="../ink/ink174.xml"/><Relationship Id="rId27" Type="http://schemas.openxmlformats.org/officeDocument/2006/relationships/image" Target="../media/image175.png"/><Relationship Id="rId30" Type="http://schemas.openxmlformats.org/officeDocument/2006/relationships/customXml" Target="../ink/ink178.xml"/><Relationship Id="rId35" Type="http://schemas.openxmlformats.org/officeDocument/2006/relationships/image" Target="../media/image178.png"/><Relationship Id="rId43" Type="http://schemas.openxmlformats.org/officeDocument/2006/relationships/image" Target="../media/image182.png"/><Relationship Id="rId48" Type="http://schemas.openxmlformats.org/officeDocument/2006/relationships/customXml" Target="../ink/ink187.xml"/><Relationship Id="rId56" Type="http://schemas.openxmlformats.org/officeDocument/2006/relationships/customXml" Target="../ink/ink191.xml"/><Relationship Id="rId64" Type="http://schemas.openxmlformats.org/officeDocument/2006/relationships/customXml" Target="../ink/ink195.xml"/><Relationship Id="rId69" Type="http://schemas.openxmlformats.org/officeDocument/2006/relationships/image" Target="../media/image195.png"/><Relationship Id="rId77" Type="http://schemas.openxmlformats.org/officeDocument/2006/relationships/image" Target="../media/image199.png"/><Relationship Id="rId8" Type="http://schemas.openxmlformats.org/officeDocument/2006/relationships/customXml" Target="../ink/ink167.xml"/><Relationship Id="rId51" Type="http://schemas.openxmlformats.org/officeDocument/2006/relationships/image" Target="../media/image186.png"/><Relationship Id="rId72" Type="http://schemas.openxmlformats.org/officeDocument/2006/relationships/customXml" Target="../ink/ink199.xml"/><Relationship Id="rId3" Type="http://schemas.openxmlformats.org/officeDocument/2006/relationships/image" Target="../media/image163.png"/><Relationship Id="rId12" Type="http://schemas.openxmlformats.org/officeDocument/2006/relationships/customXml" Target="../ink/ink169.xml"/><Relationship Id="rId17" Type="http://schemas.openxmlformats.org/officeDocument/2006/relationships/image" Target="../media/image170.png"/><Relationship Id="rId25" Type="http://schemas.openxmlformats.org/officeDocument/2006/relationships/image" Target="../media/image174.png"/><Relationship Id="rId33" Type="http://schemas.openxmlformats.org/officeDocument/2006/relationships/image" Target="../media/image1.png"/><Relationship Id="rId38" Type="http://schemas.openxmlformats.org/officeDocument/2006/relationships/customXml" Target="../ink/ink182.xml"/><Relationship Id="rId46" Type="http://schemas.openxmlformats.org/officeDocument/2006/relationships/customXml" Target="../ink/ink186.xml"/><Relationship Id="rId59" Type="http://schemas.openxmlformats.org/officeDocument/2006/relationships/image" Target="../media/image190.png"/><Relationship Id="rId67" Type="http://schemas.openxmlformats.org/officeDocument/2006/relationships/image" Target="../media/image194.png"/><Relationship Id="rId20" Type="http://schemas.openxmlformats.org/officeDocument/2006/relationships/customXml" Target="../ink/ink173.xml"/><Relationship Id="rId41" Type="http://schemas.openxmlformats.org/officeDocument/2006/relationships/image" Target="../media/image181.png"/><Relationship Id="rId54" Type="http://schemas.openxmlformats.org/officeDocument/2006/relationships/customXml" Target="../ink/ink190.xml"/><Relationship Id="rId62" Type="http://schemas.openxmlformats.org/officeDocument/2006/relationships/customXml" Target="../ink/ink194.xml"/><Relationship Id="rId70" Type="http://schemas.openxmlformats.org/officeDocument/2006/relationships/customXml" Target="../ink/ink198.xml"/><Relationship Id="rId75" Type="http://schemas.openxmlformats.org/officeDocument/2006/relationships/image" Target="../media/image198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66.xml"/><Relationship Id="rId15" Type="http://schemas.openxmlformats.org/officeDocument/2006/relationships/image" Target="../media/image169.png"/><Relationship Id="rId23" Type="http://schemas.openxmlformats.org/officeDocument/2006/relationships/image" Target="../media/image173.png"/><Relationship Id="rId28" Type="http://schemas.openxmlformats.org/officeDocument/2006/relationships/customXml" Target="../ink/ink177.xml"/><Relationship Id="rId36" Type="http://schemas.openxmlformats.org/officeDocument/2006/relationships/customXml" Target="../ink/ink181.xml"/><Relationship Id="rId49" Type="http://schemas.openxmlformats.org/officeDocument/2006/relationships/image" Target="../media/image185.png"/><Relationship Id="rId57" Type="http://schemas.openxmlformats.org/officeDocument/2006/relationships/image" Target="../media/image189.png"/><Relationship Id="rId10" Type="http://schemas.openxmlformats.org/officeDocument/2006/relationships/customXml" Target="../ink/ink168.xml"/><Relationship Id="rId31" Type="http://schemas.openxmlformats.org/officeDocument/2006/relationships/image" Target="../media/image177.png"/><Relationship Id="rId44" Type="http://schemas.openxmlformats.org/officeDocument/2006/relationships/customXml" Target="../ink/ink185.xml"/><Relationship Id="rId52" Type="http://schemas.openxmlformats.org/officeDocument/2006/relationships/customXml" Target="../ink/ink189.xml"/><Relationship Id="rId60" Type="http://schemas.openxmlformats.org/officeDocument/2006/relationships/customXml" Target="../ink/ink193.xml"/><Relationship Id="rId65" Type="http://schemas.openxmlformats.org/officeDocument/2006/relationships/image" Target="../media/image193.png"/><Relationship Id="rId73" Type="http://schemas.openxmlformats.org/officeDocument/2006/relationships/image" Target="../media/image197.png"/><Relationship Id="rId78" Type="http://schemas.openxmlformats.org/officeDocument/2006/relationships/customXml" Target="../ink/ink202.xml"/><Relationship Id="rId4" Type="http://schemas.openxmlformats.org/officeDocument/2006/relationships/customXml" Target="../ink/ink165.xml"/><Relationship Id="rId9" Type="http://schemas.openxmlformats.org/officeDocument/2006/relationships/image" Target="../media/image166.png"/><Relationship Id="rId13" Type="http://schemas.openxmlformats.org/officeDocument/2006/relationships/image" Target="../media/image168.png"/><Relationship Id="rId18" Type="http://schemas.openxmlformats.org/officeDocument/2006/relationships/customXml" Target="../ink/ink172.xml"/><Relationship Id="rId39" Type="http://schemas.openxmlformats.org/officeDocument/2006/relationships/image" Target="../media/image180.png"/><Relationship Id="rId34" Type="http://schemas.openxmlformats.org/officeDocument/2006/relationships/customXml" Target="../ink/ink180.xml"/><Relationship Id="rId50" Type="http://schemas.openxmlformats.org/officeDocument/2006/relationships/customXml" Target="../ink/ink188.xml"/><Relationship Id="rId55" Type="http://schemas.openxmlformats.org/officeDocument/2006/relationships/image" Target="../media/image188.png"/><Relationship Id="rId76" Type="http://schemas.openxmlformats.org/officeDocument/2006/relationships/customXml" Target="../ink/ink201.xml"/><Relationship Id="rId7" Type="http://schemas.openxmlformats.org/officeDocument/2006/relationships/image" Target="../media/image165.png"/><Relationship Id="rId71" Type="http://schemas.openxmlformats.org/officeDocument/2006/relationships/image" Target="../media/image196.png"/><Relationship Id="rId2" Type="http://schemas.openxmlformats.org/officeDocument/2006/relationships/customXml" Target="../ink/ink164.xml"/><Relationship Id="rId29" Type="http://schemas.openxmlformats.org/officeDocument/2006/relationships/image" Target="../media/image176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57.png"/><Relationship Id="rId299" Type="http://schemas.openxmlformats.org/officeDocument/2006/relationships/image" Target="../media/image347.png"/><Relationship Id="rId21" Type="http://schemas.openxmlformats.org/officeDocument/2006/relationships/image" Target="../media/image210.png"/><Relationship Id="rId63" Type="http://schemas.openxmlformats.org/officeDocument/2006/relationships/image" Target="../media/image231.png"/><Relationship Id="rId159" Type="http://schemas.openxmlformats.org/officeDocument/2006/relationships/image" Target="../media/image278.png"/><Relationship Id="rId324" Type="http://schemas.openxmlformats.org/officeDocument/2006/relationships/customXml" Target="../ink/ink364.xml"/><Relationship Id="rId170" Type="http://schemas.openxmlformats.org/officeDocument/2006/relationships/customXml" Target="../ink/ink287.xml"/><Relationship Id="rId226" Type="http://schemas.openxmlformats.org/officeDocument/2006/relationships/customXml" Target="../ink/ink315.xml"/><Relationship Id="rId268" Type="http://schemas.openxmlformats.org/officeDocument/2006/relationships/customXml" Target="../ink/ink336.xml"/><Relationship Id="rId32" Type="http://schemas.openxmlformats.org/officeDocument/2006/relationships/customXml" Target="../ink/ink218.xml"/><Relationship Id="rId74" Type="http://schemas.openxmlformats.org/officeDocument/2006/relationships/customXml" Target="../ink/ink239.xml"/><Relationship Id="rId128" Type="http://schemas.openxmlformats.org/officeDocument/2006/relationships/customXml" Target="../ink/ink266.xml"/><Relationship Id="rId5" Type="http://schemas.openxmlformats.org/officeDocument/2006/relationships/image" Target="../media/image202.png"/><Relationship Id="rId181" Type="http://schemas.openxmlformats.org/officeDocument/2006/relationships/image" Target="../media/image289.png"/><Relationship Id="rId237" Type="http://schemas.openxmlformats.org/officeDocument/2006/relationships/image" Target="../media/image317.png"/><Relationship Id="rId279" Type="http://schemas.openxmlformats.org/officeDocument/2006/relationships/image" Target="../media/image338.png"/><Relationship Id="rId43" Type="http://schemas.openxmlformats.org/officeDocument/2006/relationships/image" Target="../media/image221.png"/><Relationship Id="rId139" Type="http://schemas.openxmlformats.org/officeDocument/2006/relationships/image" Target="../media/image268.png"/><Relationship Id="rId290" Type="http://schemas.openxmlformats.org/officeDocument/2006/relationships/customXml" Target="../ink/ink347.xml"/><Relationship Id="rId304" Type="http://schemas.openxmlformats.org/officeDocument/2006/relationships/customXml" Target="../ink/ink354.xml"/><Relationship Id="rId85" Type="http://schemas.openxmlformats.org/officeDocument/2006/relationships/image" Target="../media/image242.png"/><Relationship Id="rId150" Type="http://schemas.openxmlformats.org/officeDocument/2006/relationships/customXml" Target="../ink/ink277.xml"/><Relationship Id="rId192" Type="http://schemas.openxmlformats.org/officeDocument/2006/relationships/customXml" Target="../ink/ink298.xml"/><Relationship Id="rId206" Type="http://schemas.openxmlformats.org/officeDocument/2006/relationships/customXml" Target="../ink/ink305.xml"/><Relationship Id="rId248" Type="http://schemas.openxmlformats.org/officeDocument/2006/relationships/customXml" Target="../ink/ink326.xml"/><Relationship Id="rId12" Type="http://schemas.openxmlformats.org/officeDocument/2006/relationships/customXml" Target="../ink/ink208.xml"/><Relationship Id="rId108" Type="http://schemas.openxmlformats.org/officeDocument/2006/relationships/customXml" Target="../ink/ink256.xml"/><Relationship Id="rId315" Type="http://schemas.openxmlformats.org/officeDocument/2006/relationships/image" Target="../media/image355.png"/><Relationship Id="rId54" Type="http://schemas.openxmlformats.org/officeDocument/2006/relationships/customXml" Target="../ink/ink229.xml"/><Relationship Id="rId96" Type="http://schemas.openxmlformats.org/officeDocument/2006/relationships/customXml" Target="../ink/ink250.xml"/><Relationship Id="rId161" Type="http://schemas.openxmlformats.org/officeDocument/2006/relationships/image" Target="../media/image279.png"/><Relationship Id="rId217" Type="http://schemas.openxmlformats.org/officeDocument/2006/relationships/image" Target="../media/image307.png"/><Relationship Id="rId259" Type="http://schemas.openxmlformats.org/officeDocument/2006/relationships/image" Target="../media/image328.png"/><Relationship Id="rId23" Type="http://schemas.openxmlformats.org/officeDocument/2006/relationships/image" Target="../media/image211.png"/><Relationship Id="rId119" Type="http://schemas.openxmlformats.org/officeDocument/2006/relationships/image" Target="../media/image258.png"/><Relationship Id="rId270" Type="http://schemas.openxmlformats.org/officeDocument/2006/relationships/customXml" Target="../ink/ink337.xml"/><Relationship Id="rId326" Type="http://schemas.openxmlformats.org/officeDocument/2006/relationships/customXml" Target="../ink/ink365.xml"/><Relationship Id="rId65" Type="http://schemas.openxmlformats.org/officeDocument/2006/relationships/image" Target="../media/image232.png"/><Relationship Id="rId130" Type="http://schemas.openxmlformats.org/officeDocument/2006/relationships/customXml" Target="../ink/ink267.xml"/><Relationship Id="rId172" Type="http://schemas.openxmlformats.org/officeDocument/2006/relationships/customXml" Target="../ink/ink288.xml"/><Relationship Id="rId228" Type="http://schemas.openxmlformats.org/officeDocument/2006/relationships/customXml" Target="../ink/ink316.xml"/><Relationship Id="rId281" Type="http://schemas.openxmlformats.org/officeDocument/2006/relationships/image" Target="../media/image339.png"/><Relationship Id="rId34" Type="http://schemas.openxmlformats.org/officeDocument/2006/relationships/customXml" Target="../ink/ink219.xml"/><Relationship Id="rId76" Type="http://schemas.openxmlformats.org/officeDocument/2006/relationships/customXml" Target="../ink/ink240.xml"/><Relationship Id="rId141" Type="http://schemas.openxmlformats.org/officeDocument/2006/relationships/image" Target="../media/image269.png"/><Relationship Id="rId7" Type="http://schemas.openxmlformats.org/officeDocument/2006/relationships/image" Target="../media/image203.png"/><Relationship Id="rId183" Type="http://schemas.openxmlformats.org/officeDocument/2006/relationships/image" Target="../media/image290.png"/><Relationship Id="rId239" Type="http://schemas.openxmlformats.org/officeDocument/2006/relationships/image" Target="../media/image318.png"/><Relationship Id="rId250" Type="http://schemas.openxmlformats.org/officeDocument/2006/relationships/customXml" Target="../ink/ink327.xml"/><Relationship Id="rId271" Type="http://schemas.openxmlformats.org/officeDocument/2006/relationships/image" Target="../media/image334.png"/><Relationship Id="rId292" Type="http://schemas.openxmlformats.org/officeDocument/2006/relationships/customXml" Target="../ink/ink348.xml"/><Relationship Id="rId306" Type="http://schemas.openxmlformats.org/officeDocument/2006/relationships/customXml" Target="../ink/ink355.xml"/><Relationship Id="rId24" Type="http://schemas.openxmlformats.org/officeDocument/2006/relationships/customXml" Target="../ink/ink214.xml"/><Relationship Id="rId45" Type="http://schemas.openxmlformats.org/officeDocument/2006/relationships/image" Target="../media/image222.png"/><Relationship Id="rId66" Type="http://schemas.openxmlformats.org/officeDocument/2006/relationships/customXml" Target="../ink/ink235.xml"/><Relationship Id="rId87" Type="http://schemas.openxmlformats.org/officeDocument/2006/relationships/image" Target="../media/image243.png"/><Relationship Id="rId110" Type="http://schemas.openxmlformats.org/officeDocument/2006/relationships/customXml" Target="../ink/ink257.xml"/><Relationship Id="rId131" Type="http://schemas.openxmlformats.org/officeDocument/2006/relationships/image" Target="../media/image264.png"/><Relationship Id="rId327" Type="http://schemas.openxmlformats.org/officeDocument/2006/relationships/image" Target="../media/image361.png"/><Relationship Id="rId152" Type="http://schemas.openxmlformats.org/officeDocument/2006/relationships/customXml" Target="../ink/ink278.xml"/><Relationship Id="rId173" Type="http://schemas.openxmlformats.org/officeDocument/2006/relationships/image" Target="../media/image285.png"/><Relationship Id="rId194" Type="http://schemas.openxmlformats.org/officeDocument/2006/relationships/customXml" Target="../ink/ink299.xml"/><Relationship Id="rId208" Type="http://schemas.openxmlformats.org/officeDocument/2006/relationships/customXml" Target="../ink/ink306.xml"/><Relationship Id="rId229" Type="http://schemas.openxmlformats.org/officeDocument/2006/relationships/image" Target="../media/image313.png"/><Relationship Id="rId240" Type="http://schemas.openxmlformats.org/officeDocument/2006/relationships/customXml" Target="../ink/ink322.xml"/><Relationship Id="rId261" Type="http://schemas.openxmlformats.org/officeDocument/2006/relationships/image" Target="../media/image329.png"/><Relationship Id="rId14" Type="http://schemas.openxmlformats.org/officeDocument/2006/relationships/customXml" Target="../ink/ink209.xml"/><Relationship Id="rId35" Type="http://schemas.openxmlformats.org/officeDocument/2006/relationships/image" Target="../media/image217.png"/><Relationship Id="rId56" Type="http://schemas.openxmlformats.org/officeDocument/2006/relationships/customXml" Target="../ink/ink230.xml"/><Relationship Id="rId77" Type="http://schemas.openxmlformats.org/officeDocument/2006/relationships/image" Target="../media/image238.png"/><Relationship Id="rId100" Type="http://schemas.openxmlformats.org/officeDocument/2006/relationships/customXml" Target="../ink/ink252.xml"/><Relationship Id="rId282" Type="http://schemas.openxmlformats.org/officeDocument/2006/relationships/customXml" Target="../ink/ink343.xml"/><Relationship Id="rId317" Type="http://schemas.openxmlformats.org/officeDocument/2006/relationships/image" Target="../media/image356.png"/><Relationship Id="rId8" Type="http://schemas.openxmlformats.org/officeDocument/2006/relationships/customXml" Target="../ink/ink206.xml"/><Relationship Id="rId98" Type="http://schemas.openxmlformats.org/officeDocument/2006/relationships/customXml" Target="../ink/ink251.xml"/><Relationship Id="rId121" Type="http://schemas.openxmlformats.org/officeDocument/2006/relationships/image" Target="../media/image259.png"/><Relationship Id="rId142" Type="http://schemas.openxmlformats.org/officeDocument/2006/relationships/customXml" Target="../ink/ink273.xml"/><Relationship Id="rId163" Type="http://schemas.openxmlformats.org/officeDocument/2006/relationships/image" Target="../media/image280.png"/><Relationship Id="rId184" Type="http://schemas.openxmlformats.org/officeDocument/2006/relationships/customXml" Target="../ink/ink294.xml"/><Relationship Id="rId219" Type="http://schemas.openxmlformats.org/officeDocument/2006/relationships/image" Target="../media/image308.png"/><Relationship Id="rId230" Type="http://schemas.openxmlformats.org/officeDocument/2006/relationships/customXml" Target="../ink/ink317.xml"/><Relationship Id="rId251" Type="http://schemas.openxmlformats.org/officeDocument/2006/relationships/image" Target="../media/image324.png"/><Relationship Id="rId25" Type="http://schemas.openxmlformats.org/officeDocument/2006/relationships/image" Target="../media/image212.png"/><Relationship Id="rId46" Type="http://schemas.openxmlformats.org/officeDocument/2006/relationships/customXml" Target="../ink/ink225.xml"/><Relationship Id="rId67" Type="http://schemas.openxmlformats.org/officeDocument/2006/relationships/image" Target="../media/image233.png"/><Relationship Id="rId272" Type="http://schemas.openxmlformats.org/officeDocument/2006/relationships/customXml" Target="../ink/ink338.xml"/><Relationship Id="rId293" Type="http://schemas.openxmlformats.org/officeDocument/2006/relationships/image" Target="../media/image344.png"/><Relationship Id="rId307" Type="http://schemas.openxmlformats.org/officeDocument/2006/relationships/image" Target="../media/image351.png"/><Relationship Id="rId328" Type="http://schemas.openxmlformats.org/officeDocument/2006/relationships/customXml" Target="../ink/ink366.xml"/><Relationship Id="rId88" Type="http://schemas.openxmlformats.org/officeDocument/2006/relationships/customXml" Target="../ink/ink246.xml"/><Relationship Id="rId111" Type="http://schemas.openxmlformats.org/officeDocument/2006/relationships/image" Target="../media/image254.png"/><Relationship Id="rId132" Type="http://schemas.openxmlformats.org/officeDocument/2006/relationships/customXml" Target="../ink/ink268.xml"/><Relationship Id="rId153" Type="http://schemas.openxmlformats.org/officeDocument/2006/relationships/image" Target="../media/image275.png"/><Relationship Id="rId174" Type="http://schemas.openxmlformats.org/officeDocument/2006/relationships/customXml" Target="../ink/ink289.xml"/><Relationship Id="rId195" Type="http://schemas.openxmlformats.org/officeDocument/2006/relationships/image" Target="../media/image296.png"/><Relationship Id="rId209" Type="http://schemas.openxmlformats.org/officeDocument/2006/relationships/image" Target="../media/image303.png"/><Relationship Id="rId220" Type="http://schemas.openxmlformats.org/officeDocument/2006/relationships/customXml" Target="../ink/ink312.xml"/><Relationship Id="rId241" Type="http://schemas.openxmlformats.org/officeDocument/2006/relationships/image" Target="../media/image319.png"/><Relationship Id="rId15" Type="http://schemas.openxmlformats.org/officeDocument/2006/relationships/image" Target="../media/image207.png"/><Relationship Id="rId36" Type="http://schemas.openxmlformats.org/officeDocument/2006/relationships/customXml" Target="../ink/ink220.xml"/><Relationship Id="rId57" Type="http://schemas.openxmlformats.org/officeDocument/2006/relationships/image" Target="../media/image228.png"/><Relationship Id="rId262" Type="http://schemas.openxmlformats.org/officeDocument/2006/relationships/customXml" Target="../ink/ink333.xml"/><Relationship Id="rId283" Type="http://schemas.openxmlformats.org/officeDocument/2006/relationships/image" Target="../media/image340.png"/><Relationship Id="rId318" Type="http://schemas.openxmlformats.org/officeDocument/2006/relationships/customXml" Target="../ink/ink361.xml"/><Relationship Id="rId78" Type="http://schemas.openxmlformats.org/officeDocument/2006/relationships/customXml" Target="../ink/ink241.xml"/><Relationship Id="rId99" Type="http://schemas.openxmlformats.org/officeDocument/2006/relationships/image" Target="../media/image248.png"/><Relationship Id="rId101" Type="http://schemas.openxmlformats.org/officeDocument/2006/relationships/image" Target="../media/image249.png"/><Relationship Id="rId122" Type="http://schemas.openxmlformats.org/officeDocument/2006/relationships/customXml" Target="../ink/ink263.xml"/><Relationship Id="rId143" Type="http://schemas.openxmlformats.org/officeDocument/2006/relationships/image" Target="../media/image270.png"/><Relationship Id="rId164" Type="http://schemas.openxmlformats.org/officeDocument/2006/relationships/customXml" Target="../ink/ink284.xml"/><Relationship Id="rId185" Type="http://schemas.openxmlformats.org/officeDocument/2006/relationships/image" Target="../media/image291.png"/><Relationship Id="rId9" Type="http://schemas.openxmlformats.org/officeDocument/2006/relationships/image" Target="../media/image204.png"/><Relationship Id="rId210" Type="http://schemas.openxmlformats.org/officeDocument/2006/relationships/customXml" Target="../ink/ink307.xml"/><Relationship Id="rId26" Type="http://schemas.openxmlformats.org/officeDocument/2006/relationships/customXml" Target="../ink/ink215.xml"/><Relationship Id="rId231" Type="http://schemas.openxmlformats.org/officeDocument/2006/relationships/image" Target="../media/image314.png"/><Relationship Id="rId252" Type="http://schemas.openxmlformats.org/officeDocument/2006/relationships/customXml" Target="../ink/ink328.xml"/><Relationship Id="rId273" Type="http://schemas.openxmlformats.org/officeDocument/2006/relationships/image" Target="../media/image335.png"/><Relationship Id="rId294" Type="http://schemas.openxmlformats.org/officeDocument/2006/relationships/customXml" Target="../ink/ink349.xml"/><Relationship Id="rId308" Type="http://schemas.openxmlformats.org/officeDocument/2006/relationships/customXml" Target="../ink/ink356.xml"/><Relationship Id="rId329" Type="http://schemas.openxmlformats.org/officeDocument/2006/relationships/image" Target="../media/image362.png"/><Relationship Id="rId47" Type="http://schemas.openxmlformats.org/officeDocument/2006/relationships/image" Target="../media/image223.png"/><Relationship Id="rId68" Type="http://schemas.openxmlformats.org/officeDocument/2006/relationships/customXml" Target="../ink/ink236.xml"/><Relationship Id="rId89" Type="http://schemas.openxmlformats.org/officeDocument/2006/relationships/image" Target="../media/image244.png"/><Relationship Id="rId112" Type="http://schemas.openxmlformats.org/officeDocument/2006/relationships/customXml" Target="../ink/ink258.xml"/><Relationship Id="rId133" Type="http://schemas.openxmlformats.org/officeDocument/2006/relationships/image" Target="../media/image265.png"/><Relationship Id="rId154" Type="http://schemas.openxmlformats.org/officeDocument/2006/relationships/customXml" Target="../ink/ink279.xml"/><Relationship Id="rId175" Type="http://schemas.openxmlformats.org/officeDocument/2006/relationships/image" Target="../media/image286.png"/><Relationship Id="rId196" Type="http://schemas.openxmlformats.org/officeDocument/2006/relationships/customXml" Target="../ink/ink300.xml"/><Relationship Id="rId200" Type="http://schemas.openxmlformats.org/officeDocument/2006/relationships/customXml" Target="../ink/ink302.xml"/><Relationship Id="rId16" Type="http://schemas.openxmlformats.org/officeDocument/2006/relationships/customXml" Target="../ink/ink210.xml"/><Relationship Id="rId221" Type="http://schemas.openxmlformats.org/officeDocument/2006/relationships/image" Target="../media/image309.png"/><Relationship Id="rId242" Type="http://schemas.openxmlformats.org/officeDocument/2006/relationships/customXml" Target="../ink/ink323.xml"/><Relationship Id="rId263" Type="http://schemas.openxmlformats.org/officeDocument/2006/relationships/image" Target="../media/image330.png"/><Relationship Id="rId284" Type="http://schemas.openxmlformats.org/officeDocument/2006/relationships/customXml" Target="../ink/ink344.xml"/><Relationship Id="rId319" Type="http://schemas.openxmlformats.org/officeDocument/2006/relationships/image" Target="../media/image357.png"/><Relationship Id="rId37" Type="http://schemas.openxmlformats.org/officeDocument/2006/relationships/image" Target="../media/image218.png"/><Relationship Id="rId58" Type="http://schemas.openxmlformats.org/officeDocument/2006/relationships/customXml" Target="../ink/ink231.xml"/><Relationship Id="rId79" Type="http://schemas.openxmlformats.org/officeDocument/2006/relationships/image" Target="../media/image239.png"/><Relationship Id="rId102" Type="http://schemas.openxmlformats.org/officeDocument/2006/relationships/customXml" Target="../ink/ink253.xml"/><Relationship Id="rId123" Type="http://schemas.openxmlformats.org/officeDocument/2006/relationships/image" Target="../media/image260.png"/><Relationship Id="rId144" Type="http://schemas.openxmlformats.org/officeDocument/2006/relationships/customXml" Target="../ink/ink274.xml"/><Relationship Id="rId330" Type="http://schemas.openxmlformats.org/officeDocument/2006/relationships/customXml" Target="../ink/ink367.xml"/><Relationship Id="rId90" Type="http://schemas.openxmlformats.org/officeDocument/2006/relationships/customXml" Target="../ink/ink247.xml"/><Relationship Id="rId165" Type="http://schemas.openxmlformats.org/officeDocument/2006/relationships/image" Target="../media/image281.png"/><Relationship Id="rId186" Type="http://schemas.openxmlformats.org/officeDocument/2006/relationships/customXml" Target="../ink/ink295.xml"/><Relationship Id="rId211" Type="http://schemas.openxmlformats.org/officeDocument/2006/relationships/image" Target="../media/image304.png"/><Relationship Id="rId232" Type="http://schemas.openxmlformats.org/officeDocument/2006/relationships/customXml" Target="../ink/ink318.xml"/><Relationship Id="rId253" Type="http://schemas.openxmlformats.org/officeDocument/2006/relationships/image" Target="../media/image325.png"/><Relationship Id="rId274" Type="http://schemas.openxmlformats.org/officeDocument/2006/relationships/customXml" Target="../ink/ink339.xml"/><Relationship Id="rId295" Type="http://schemas.openxmlformats.org/officeDocument/2006/relationships/image" Target="../media/image345.png"/><Relationship Id="rId309" Type="http://schemas.openxmlformats.org/officeDocument/2006/relationships/image" Target="../media/image352.png"/><Relationship Id="rId27" Type="http://schemas.openxmlformats.org/officeDocument/2006/relationships/image" Target="../media/image213.png"/><Relationship Id="rId48" Type="http://schemas.openxmlformats.org/officeDocument/2006/relationships/customXml" Target="../ink/ink226.xml"/><Relationship Id="rId69" Type="http://schemas.openxmlformats.org/officeDocument/2006/relationships/image" Target="../media/image234.png"/><Relationship Id="rId113" Type="http://schemas.openxmlformats.org/officeDocument/2006/relationships/image" Target="../media/image255.png"/><Relationship Id="rId134" Type="http://schemas.openxmlformats.org/officeDocument/2006/relationships/customXml" Target="../ink/ink269.xml"/><Relationship Id="rId320" Type="http://schemas.openxmlformats.org/officeDocument/2006/relationships/customXml" Target="../ink/ink362.xml"/><Relationship Id="rId80" Type="http://schemas.openxmlformats.org/officeDocument/2006/relationships/customXml" Target="../ink/ink242.xml"/><Relationship Id="rId155" Type="http://schemas.openxmlformats.org/officeDocument/2006/relationships/image" Target="../media/image276.png"/><Relationship Id="rId176" Type="http://schemas.openxmlformats.org/officeDocument/2006/relationships/customXml" Target="../ink/ink290.xml"/><Relationship Id="rId197" Type="http://schemas.openxmlformats.org/officeDocument/2006/relationships/image" Target="../media/image297.png"/><Relationship Id="rId201" Type="http://schemas.openxmlformats.org/officeDocument/2006/relationships/image" Target="../media/image299.png"/><Relationship Id="rId222" Type="http://schemas.openxmlformats.org/officeDocument/2006/relationships/customXml" Target="../ink/ink313.xml"/><Relationship Id="rId243" Type="http://schemas.openxmlformats.org/officeDocument/2006/relationships/image" Target="../media/image320.png"/><Relationship Id="rId264" Type="http://schemas.openxmlformats.org/officeDocument/2006/relationships/customXml" Target="../ink/ink334.xml"/><Relationship Id="rId285" Type="http://schemas.openxmlformats.org/officeDocument/2006/relationships/image" Target="../media/image341.png"/><Relationship Id="rId17" Type="http://schemas.openxmlformats.org/officeDocument/2006/relationships/image" Target="../media/image208.png"/><Relationship Id="rId38" Type="http://schemas.openxmlformats.org/officeDocument/2006/relationships/customXml" Target="../ink/ink221.xml"/><Relationship Id="rId59" Type="http://schemas.openxmlformats.org/officeDocument/2006/relationships/image" Target="../media/image229.png"/><Relationship Id="rId103" Type="http://schemas.openxmlformats.org/officeDocument/2006/relationships/image" Target="../media/image250.png"/><Relationship Id="rId124" Type="http://schemas.openxmlformats.org/officeDocument/2006/relationships/customXml" Target="../ink/ink264.xml"/><Relationship Id="rId310" Type="http://schemas.openxmlformats.org/officeDocument/2006/relationships/customXml" Target="../ink/ink357.xml"/><Relationship Id="rId70" Type="http://schemas.openxmlformats.org/officeDocument/2006/relationships/customXml" Target="../ink/ink237.xml"/><Relationship Id="rId91" Type="http://schemas.openxmlformats.org/officeDocument/2006/relationships/image" Target="../media/image176.png"/><Relationship Id="rId145" Type="http://schemas.openxmlformats.org/officeDocument/2006/relationships/image" Target="../media/image271.png"/><Relationship Id="rId166" Type="http://schemas.openxmlformats.org/officeDocument/2006/relationships/customXml" Target="../ink/ink285.xml"/><Relationship Id="rId187" Type="http://schemas.openxmlformats.org/officeDocument/2006/relationships/image" Target="../media/image292.png"/><Relationship Id="rId331" Type="http://schemas.openxmlformats.org/officeDocument/2006/relationships/image" Target="../media/image363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308.xml"/><Relationship Id="rId233" Type="http://schemas.openxmlformats.org/officeDocument/2006/relationships/image" Target="../media/image315.png"/><Relationship Id="rId254" Type="http://schemas.openxmlformats.org/officeDocument/2006/relationships/customXml" Target="../ink/ink329.xml"/><Relationship Id="rId28" Type="http://schemas.openxmlformats.org/officeDocument/2006/relationships/customXml" Target="../ink/ink216.xml"/><Relationship Id="rId49" Type="http://schemas.openxmlformats.org/officeDocument/2006/relationships/image" Target="../media/image224.png"/><Relationship Id="rId114" Type="http://schemas.openxmlformats.org/officeDocument/2006/relationships/customXml" Target="../ink/ink259.xml"/><Relationship Id="rId275" Type="http://schemas.openxmlformats.org/officeDocument/2006/relationships/image" Target="../media/image336.png"/><Relationship Id="rId296" Type="http://schemas.openxmlformats.org/officeDocument/2006/relationships/customXml" Target="../ink/ink350.xml"/><Relationship Id="rId300" Type="http://schemas.openxmlformats.org/officeDocument/2006/relationships/customXml" Target="../ink/ink352.xml"/><Relationship Id="rId60" Type="http://schemas.openxmlformats.org/officeDocument/2006/relationships/customXml" Target="../ink/ink232.xml"/><Relationship Id="rId81" Type="http://schemas.openxmlformats.org/officeDocument/2006/relationships/image" Target="../media/image240.png"/><Relationship Id="rId135" Type="http://schemas.openxmlformats.org/officeDocument/2006/relationships/image" Target="../media/image266.png"/><Relationship Id="rId156" Type="http://schemas.openxmlformats.org/officeDocument/2006/relationships/customXml" Target="../ink/ink280.xml"/><Relationship Id="rId177" Type="http://schemas.openxmlformats.org/officeDocument/2006/relationships/image" Target="../media/image287.png"/><Relationship Id="rId198" Type="http://schemas.openxmlformats.org/officeDocument/2006/relationships/customXml" Target="../ink/ink301.xml"/><Relationship Id="rId321" Type="http://schemas.openxmlformats.org/officeDocument/2006/relationships/image" Target="../media/image358.png"/><Relationship Id="rId202" Type="http://schemas.openxmlformats.org/officeDocument/2006/relationships/customXml" Target="../ink/ink303.xml"/><Relationship Id="rId223" Type="http://schemas.openxmlformats.org/officeDocument/2006/relationships/image" Target="../media/image310.png"/><Relationship Id="rId244" Type="http://schemas.openxmlformats.org/officeDocument/2006/relationships/customXml" Target="../ink/ink324.xml"/><Relationship Id="rId18" Type="http://schemas.openxmlformats.org/officeDocument/2006/relationships/customXml" Target="../ink/ink211.xml"/><Relationship Id="rId39" Type="http://schemas.openxmlformats.org/officeDocument/2006/relationships/image" Target="../media/image219.png"/><Relationship Id="rId265" Type="http://schemas.openxmlformats.org/officeDocument/2006/relationships/image" Target="../media/image331.png"/><Relationship Id="rId286" Type="http://schemas.openxmlformats.org/officeDocument/2006/relationships/customXml" Target="../ink/ink345.xml"/><Relationship Id="rId50" Type="http://schemas.openxmlformats.org/officeDocument/2006/relationships/customXml" Target="../ink/ink227.xml"/><Relationship Id="rId104" Type="http://schemas.openxmlformats.org/officeDocument/2006/relationships/customXml" Target="../ink/ink254.xml"/><Relationship Id="rId125" Type="http://schemas.openxmlformats.org/officeDocument/2006/relationships/image" Target="../media/image261.png"/><Relationship Id="rId146" Type="http://schemas.openxmlformats.org/officeDocument/2006/relationships/customXml" Target="../ink/ink275.xml"/><Relationship Id="rId167" Type="http://schemas.openxmlformats.org/officeDocument/2006/relationships/image" Target="../media/image282.png"/><Relationship Id="rId188" Type="http://schemas.openxmlformats.org/officeDocument/2006/relationships/customXml" Target="../ink/ink296.xml"/><Relationship Id="rId311" Type="http://schemas.openxmlformats.org/officeDocument/2006/relationships/image" Target="../media/image353.png"/><Relationship Id="rId71" Type="http://schemas.openxmlformats.org/officeDocument/2006/relationships/image" Target="../media/image235.png"/><Relationship Id="rId92" Type="http://schemas.openxmlformats.org/officeDocument/2006/relationships/customXml" Target="../ink/ink248.xml"/><Relationship Id="rId213" Type="http://schemas.openxmlformats.org/officeDocument/2006/relationships/image" Target="../media/image305.png"/><Relationship Id="rId234" Type="http://schemas.openxmlformats.org/officeDocument/2006/relationships/customXml" Target="../ink/ink319.xml"/><Relationship Id="rId2" Type="http://schemas.openxmlformats.org/officeDocument/2006/relationships/customXml" Target="../ink/ink203.xml"/><Relationship Id="rId29" Type="http://schemas.openxmlformats.org/officeDocument/2006/relationships/image" Target="../media/image214.png"/><Relationship Id="rId255" Type="http://schemas.openxmlformats.org/officeDocument/2006/relationships/image" Target="../media/image326.png"/><Relationship Id="rId276" Type="http://schemas.openxmlformats.org/officeDocument/2006/relationships/customXml" Target="../ink/ink340.xml"/><Relationship Id="rId297" Type="http://schemas.openxmlformats.org/officeDocument/2006/relationships/image" Target="../media/image346.png"/><Relationship Id="rId40" Type="http://schemas.openxmlformats.org/officeDocument/2006/relationships/customXml" Target="../ink/ink222.xml"/><Relationship Id="rId115" Type="http://schemas.openxmlformats.org/officeDocument/2006/relationships/image" Target="../media/image256.png"/><Relationship Id="rId136" Type="http://schemas.openxmlformats.org/officeDocument/2006/relationships/customXml" Target="../ink/ink270.xml"/><Relationship Id="rId157" Type="http://schemas.openxmlformats.org/officeDocument/2006/relationships/image" Target="../media/image277.png"/><Relationship Id="rId178" Type="http://schemas.openxmlformats.org/officeDocument/2006/relationships/customXml" Target="../ink/ink291.xml"/><Relationship Id="rId301" Type="http://schemas.openxmlformats.org/officeDocument/2006/relationships/image" Target="../media/image348.png"/><Relationship Id="rId322" Type="http://schemas.openxmlformats.org/officeDocument/2006/relationships/customXml" Target="../ink/ink363.xml"/><Relationship Id="rId61" Type="http://schemas.openxmlformats.org/officeDocument/2006/relationships/image" Target="../media/image230.png"/><Relationship Id="rId82" Type="http://schemas.openxmlformats.org/officeDocument/2006/relationships/customXml" Target="../ink/ink243.xml"/><Relationship Id="rId199" Type="http://schemas.openxmlformats.org/officeDocument/2006/relationships/image" Target="../media/image298.png"/><Relationship Id="rId203" Type="http://schemas.openxmlformats.org/officeDocument/2006/relationships/image" Target="../media/image300.png"/><Relationship Id="rId19" Type="http://schemas.openxmlformats.org/officeDocument/2006/relationships/image" Target="../media/image209.png"/><Relationship Id="rId224" Type="http://schemas.openxmlformats.org/officeDocument/2006/relationships/customXml" Target="../ink/ink314.xml"/><Relationship Id="rId245" Type="http://schemas.openxmlformats.org/officeDocument/2006/relationships/image" Target="../media/image321.png"/><Relationship Id="rId266" Type="http://schemas.openxmlformats.org/officeDocument/2006/relationships/customXml" Target="../ink/ink335.xml"/><Relationship Id="rId287" Type="http://schemas.openxmlformats.org/officeDocument/2006/relationships/image" Target="../media/image342.png"/><Relationship Id="rId30" Type="http://schemas.openxmlformats.org/officeDocument/2006/relationships/customXml" Target="../ink/ink217.xml"/><Relationship Id="rId105" Type="http://schemas.openxmlformats.org/officeDocument/2006/relationships/image" Target="../media/image251.png"/><Relationship Id="rId126" Type="http://schemas.openxmlformats.org/officeDocument/2006/relationships/customXml" Target="../ink/ink265.xml"/><Relationship Id="rId147" Type="http://schemas.openxmlformats.org/officeDocument/2006/relationships/image" Target="../media/image272.png"/><Relationship Id="rId168" Type="http://schemas.openxmlformats.org/officeDocument/2006/relationships/customXml" Target="../ink/ink286.xml"/><Relationship Id="rId312" Type="http://schemas.openxmlformats.org/officeDocument/2006/relationships/customXml" Target="../ink/ink358.xml"/><Relationship Id="rId51" Type="http://schemas.openxmlformats.org/officeDocument/2006/relationships/image" Target="../media/image225.png"/><Relationship Id="rId72" Type="http://schemas.openxmlformats.org/officeDocument/2006/relationships/customXml" Target="../ink/ink238.xml"/><Relationship Id="rId93" Type="http://schemas.openxmlformats.org/officeDocument/2006/relationships/image" Target="../media/image245.png"/><Relationship Id="rId189" Type="http://schemas.openxmlformats.org/officeDocument/2006/relationships/image" Target="../media/image293.png"/><Relationship Id="rId3" Type="http://schemas.openxmlformats.org/officeDocument/2006/relationships/image" Target="../media/image201.png"/><Relationship Id="rId214" Type="http://schemas.openxmlformats.org/officeDocument/2006/relationships/customXml" Target="../ink/ink309.xml"/><Relationship Id="rId235" Type="http://schemas.openxmlformats.org/officeDocument/2006/relationships/image" Target="../media/image316.png"/><Relationship Id="rId256" Type="http://schemas.openxmlformats.org/officeDocument/2006/relationships/customXml" Target="../ink/ink330.xml"/><Relationship Id="rId277" Type="http://schemas.openxmlformats.org/officeDocument/2006/relationships/image" Target="../media/image337.png"/><Relationship Id="rId298" Type="http://schemas.openxmlformats.org/officeDocument/2006/relationships/customXml" Target="../ink/ink351.xml"/><Relationship Id="rId116" Type="http://schemas.openxmlformats.org/officeDocument/2006/relationships/customXml" Target="../ink/ink260.xml"/><Relationship Id="rId137" Type="http://schemas.openxmlformats.org/officeDocument/2006/relationships/image" Target="../media/image267.png"/><Relationship Id="rId158" Type="http://schemas.openxmlformats.org/officeDocument/2006/relationships/customXml" Target="../ink/ink281.xml"/><Relationship Id="rId302" Type="http://schemas.openxmlformats.org/officeDocument/2006/relationships/customXml" Target="../ink/ink353.xml"/><Relationship Id="rId323" Type="http://schemas.openxmlformats.org/officeDocument/2006/relationships/image" Target="../media/image359.png"/><Relationship Id="rId20" Type="http://schemas.openxmlformats.org/officeDocument/2006/relationships/customXml" Target="../ink/ink212.xml"/><Relationship Id="rId41" Type="http://schemas.openxmlformats.org/officeDocument/2006/relationships/image" Target="../media/image220.png"/><Relationship Id="rId62" Type="http://schemas.openxmlformats.org/officeDocument/2006/relationships/customXml" Target="../ink/ink233.xml"/><Relationship Id="rId83" Type="http://schemas.openxmlformats.org/officeDocument/2006/relationships/image" Target="../media/image241.png"/><Relationship Id="rId179" Type="http://schemas.openxmlformats.org/officeDocument/2006/relationships/image" Target="../media/image288.png"/><Relationship Id="rId190" Type="http://schemas.openxmlformats.org/officeDocument/2006/relationships/customXml" Target="../ink/ink297.xml"/><Relationship Id="rId204" Type="http://schemas.openxmlformats.org/officeDocument/2006/relationships/customXml" Target="../ink/ink304.xml"/><Relationship Id="rId225" Type="http://schemas.openxmlformats.org/officeDocument/2006/relationships/image" Target="../media/image311.png"/><Relationship Id="rId246" Type="http://schemas.openxmlformats.org/officeDocument/2006/relationships/customXml" Target="../ink/ink325.xml"/><Relationship Id="rId267" Type="http://schemas.openxmlformats.org/officeDocument/2006/relationships/image" Target="../media/image332.png"/><Relationship Id="rId288" Type="http://schemas.openxmlformats.org/officeDocument/2006/relationships/customXml" Target="../ink/ink346.xml"/><Relationship Id="rId106" Type="http://schemas.openxmlformats.org/officeDocument/2006/relationships/customXml" Target="../ink/ink255.xml"/><Relationship Id="rId127" Type="http://schemas.openxmlformats.org/officeDocument/2006/relationships/image" Target="../media/image262.png"/><Relationship Id="rId313" Type="http://schemas.openxmlformats.org/officeDocument/2006/relationships/image" Target="../media/image354.png"/><Relationship Id="rId10" Type="http://schemas.openxmlformats.org/officeDocument/2006/relationships/customXml" Target="../ink/ink207.xml"/><Relationship Id="rId31" Type="http://schemas.openxmlformats.org/officeDocument/2006/relationships/image" Target="../media/image215.png"/><Relationship Id="rId52" Type="http://schemas.openxmlformats.org/officeDocument/2006/relationships/customXml" Target="../ink/ink228.xml"/><Relationship Id="rId73" Type="http://schemas.openxmlformats.org/officeDocument/2006/relationships/image" Target="../media/image236.png"/><Relationship Id="rId94" Type="http://schemas.openxmlformats.org/officeDocument/2006/relationships/customXml" Target="../ink/ink249.xml"/><Relationship Id="rId148" Type="http://schemas.openxmlformats.org/officeDocument/2006/relationships/customXml" Target="../ink/ink276.xml"/><Relationship Id="rId169" Type="http://schemas.openxmlformats.org/officeDocument/2006/relationships/image" Target="../media/image283.png"/><Relationship Id="rId4" Type="http://schemas.openxmlformats.org/officeDocument/2006/relationships/customXml" Target="../ink/ink204.xml"/><Relationship Id="rId180" Type="http://schemas.openxmlformats.org/officeDocument/2006/relationships/customXml" Target="../ink/ink292.xml"/><Relationship Id="rId215" Type="http://schemas.openxmlformats.org/officeDocument/2006/relationships/image" Target="../media/image306.png"/><Relationship Id="rId236" Type="http://schemas.openxmlformats.org/officeDocument/2006/relationships/customXml" Target="../ink/ink320.xml"/><Relationship Id="rId257" Type="http://schemas.openxmlformats.org/officeDocument/2006/relationships/image" Target="../media/image327.png"/><Relationship Id="rId278" Type="http://schemas.openxmlformats.org/officeDocument/2006/relationships/customXml" Target="../ink/ink341.xml"/><Relationship Id="rId303" Type="http://schemas.openxmlformats.org/officeDocument/2006/relationships/image" Target="../media/image349.png"/><Relationship Id="rId42" Type="http://schemas.openxmlformats.org/officeDocument/2006/relationships/customXml" Target="../ink/ink223.xml"/><Relationship Id="rId84" Type="http://schemas.openxmlformats.org/officeDocument/2006/relationships/customXml" Target="../ink/ink244.xml"/><Relationship Id="rId138" Type="http://schemas.openxmlformats.org/officeDocument/2006/relationships/customXml" Target="../ink/ink271.xml"/><Relationship Id="rId191" Type="http://schemas.openxmlformats.org/officeDocument/2006/relationships/image" Target="../media/image294.png"/><Relationship Id="rId205" Type="http://schemas.openxmlformats.org/officeDocument/2006/relationships/image" Target="../media/image301.png"/><Relationship Id="rId247" Type="http://schemas.openxmlformats.org/officeDocument/2006/relationships/image" Target="../media/image322.png"/><Relationship Id="rId107" Type="http://schemas.openxmlformats.org/officeDocument/2006/relationships/image" Target="../media/image252.png"/><Relationship Id="rId289" Type="http://schemas.openxmlformats.org/officeDocument/2006/relationships/image" Target="../media/image343.png"/><Relationship Id="rId11" Type="http://schemas.openxmlformats.org/officeDocument/2006/relationships/image" Target="../media/image205.png"/><Relationship Id="rId53" Type="http://schemas.openxmlformats.org/officeDocument/2006/relationships/image" Target="../media/image226.png"/><Relationship Id="rId149" Type="http://schemas.openxmlformats.org/officeDocument/2006/relationships/image" Target="../media/image273.png"/><Relationship Id="rId314" Type="http://schemas.openxmlformats.org/officeDocument/2006/relationships/customXml" Target="../ink/ink359.xml"/><Relationship Id="rId95" Type="http://schemas.openxmlformats.org/officeDocument/2006/relationships/image" Target="../media/image246.png"/><Relationship Id="rId160" Type="http://schemas.openxmlformats.org/officeDocument/2006/relationships/customXml" Target="../ink/ink282.xml"/><Relationship Id="rId216" Type="http://schemas.openxmlformats.org/officeDocument/2006/relationships/customXml" Target="../ink/ink310.xml"/><Relationship Id="rId258" Type="http://schemas.openxmlformats.org/officeDocument/2006/relationships/customXml" Target="../ink/ink331.xml"/><Relationship Id="rId22" Type="http://schemas.openxmlformats.org/officeDocument/2006/relationships/customXml" Target="../ink/ink213.xml"/><Relationship Id="rId64" Type="http://schemas.openxmlformats.org/officeDocument/2006/relationships/customXml" Target="../ink/ink234.xml"/><Relationship Id="rId118" Type="http://schemas.openxmlformats.org/officeDocument/2006/relationships/customXml" Target="../ink/ink261.xml"/><Relationship Id="rId325" Type="http://schemas.openxmlformats.org/officeDocument/2006/relationships/image" Target="../media/image360.png"/><Relationship Id="rId171" Type="http://schemas.openxmlformats.org/officeDocument/2006/relationships/image" Target="../media/image284.png"/><Relationship Id="rId227" Type="http://schemas.openxmlformats.org/officeDocument/2006/relationships/image" Target="../media/image312.png"/><Relationship Id="rId269" Type="http://schemas.openxmlformats.org/officeDocument/2006/relationships/image" Target="../media/image333.png"/><Relationship Id="rId33" Type="http://schemas.openxmlformats.org/officeDocument/2006/relationships/image" Target="../media/image216.png"/><Relationship Id="rId129" Type="http://schemas.openxmlformats.org/officeDocument/2006/relationships/image" Target="../media/image263.png"/><Relationship Id="rId280" Type="http://schemas.openxmlformats.org/officeDocument/2006/relationships/customXml" Target="../ink/ink342.xml"/><Relationship Id="rId75" Type="http://schemas.openxmlformats.org/officeDocument/2006/relationships/image" Target="../media/image237.png"/><Relationship Id="rId140" Type="http://schemas.openxmlformats.org/officeDocument/2006/relationships/customXml" Target="../ink/ink272.xml"/><Relationship Id="rId182" Type="http://schemas.openxmlformats.org/officeDocument/2006/relationships/customXml" Target="../ink/ink293.xml"/><Relationship Id="rId6" Type="http://schemas.openxmlformats.org/officeDocument/2006/relationships/customXml" Target="../ink/ink205.xml"/><Relationship Id="rId238" Type="http://schemas.openxmlformats.org/officeDocument/2006/relationships/customXml" Target="../ink/ink321.xml"/><Relationship Id="rId291" Type="http://schemas.openxmlformats.org/officeDocument/2006/relationships/image" Target="../media/image173.png"/><Relationship Id="rId305" Type="http://schemas.openxmlformats.org/officeDocument/2006/relationships/image" Target="../media/image350.png"/><Relationship Id="rId44" Type="http://schemas.openxmlformats.org/officeDocument/2006/relationships/customXml" Target="../ink/ink224.xml"/><Relationship Id="rId86" Type="http://schemas.openxmlformats.org/officeDocument/2006/relationships/customXml" Target="../ink/ink245.xml"/><Relationship Id="rId151" Type="http://schemas.openxmlformats.org/officeDocument/2006/relationships/image" Target="../media/image274.png"/><Relationship Id="rId193" Type="http://schemas.openxmlformats.org/officeDocument/2006/relationships/image" Target="../media/image295.png"/><Relationship Id="rId207" Type="http://schemas.openxmlformats.org/officeDocument/2006/relationships/image" Target="../media/image302.png"/><Relationship Id="rId249" Type="http://schemas.openxmlformats.org/officeDocument/2006/relationships/image" Target="../media/image323.png"/><Relationship Id="rId13" Type="http://schemas.openxmlformats.org/officeDocument/2006/relationships/image" Target="../media/image206.png"/><Relationship Id="rId109" Type="http://schemas.openxmlformats.org/officeDocument/2006/relationships/image" Target="../media/image253.png"/><Relationship Id="rId260" Type="http://schemas.openxmlformats.org/officeDocument/2006/relationships/customXml" Target="../ink/ink332.xml"/><Relationship Id="rId316" Type="http://schemas.openxmlformats.org/officeDocument/2006/relationships/customXml" Target="../ink/ink360.xml"/><Relationship Id="rId55" Type="http://schemas.openxmlformats.org/officeDocument/2006/relationships/image" Target="../media/image227.png"/><Relationship Id="rId97" Type="http://schemas.openxmlformats.org/officeDocument/2006/relationships/image" Target="../media/image247.png"/><Relationship Id="rId120" Type="http://schemas.openxmlformats.org/officeDocument/2006/relationships/customXml" Target="../ink/ink262.xml"/><Relationship Id="rId162" Type="http://schemas.openxmlformats.org/officeDocument/2006/relationships/customXml" Target="../ink/ink283.xml"/><Relationship Id="rId218" Type="http://schemas.openxmlformats.org/officeDocument/2006/relationships/customXml" Target="../ink/ink311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21.png"/><Relationship Id="rId299" Type="http://schemas.openxmlformats.org/officeDocument/2006/relationships/image" Target="../media/image512.png"/><Relationship Id="rId21" Type="http://schemas.openxmlformats.org/officeDocument/2006/relationships/image" Target="../media/image373.png"/><Relationship Id="rId63" Type="http://schemas.openxmlformats.org/officeDocument/2006/relationships/image" Target="../media/image394.png"/><Relationship Id="rId159" Type="http://schemas.openxmlformats.org/officeDocument/2006/relationships/image" Target="../media/image442.png"/><Relationship Id="rId324" Type="http://schemas.openxmlformats.org/officeDocument/2006/relationships/customXml" Target="../ink/ink529.xml"/><Relationship Id="rId170" Type="http://schemas.openxmlformats.org/officeDocument/2006/relationships/customXml" Target="../ink/ink452.xml"/><Relationship Id="rId226" Type="http://schemas.openxmlformats.org/officeDocument/2006/relationships/customXml" Target="../ink/ink480.xml"/><Relationship Id="rId268" Type="http://schemas.openxmlformats.org/officeDocument/2006/relationships/customXml" Target="../ink/ink501.xml"/><Relationship Id="rId32" Type="http://schemas.openxmlformats.org/officeDocument/2006/relationships/customXml" Target="../ink/ink383.xml"/><Relationship Id="rId74" Type="http://schemas.openxmlformats.org/officeDocument/2006/relationships/customXml" Target="../ink/ink404.xml"/><Relationship Id="rId128" Type="http://schemas.openxmlformats.org/officeDocument/2006/relationships/customXml" Target="../ink/ink431.xml"/><Relationship Id="rId5" Type="http://schemas.openxmlformats.org/officeDocument/2006/relationships/image" Target="../media/image365.png"/><Relationship Id="rId181" Type="http://schemas.openxmlformats.org/officeDocument/2006/relationships/image" Target="../media/image453.png"/><Relationship Id="rId237" Type="http://schemas.openxmlformats.org/officeDocument/2006/relationships/image" Target="../media/image481.png"/><Relationship Id="rId279" Type="http://schemas.openxmlformats.org/officeDocument/2006/relationships/image" Target="../media/image502.png"/><Relationship Id="rId43" Type="http://schemas.openxmlformats.org/officeDocument/2006/relationships/image" Target="../media/image384.png"/><Relationship Id="rId139" Type="http://schemas.openxmlformats.org/officeDocument/2006/relationships/image" Target="../media/image432.png"/><Relationship Id="rId290" Type="http://schemas.openxmlformats.org/officeDocument/2006/relationships/customXml" Target="../ink/ink512.xml"/><Relationship Id="rId304" Type="http://schemas.openxmlformats.org/officeDocument/2006/relationships/customXml" Target="../ink/ink519.xml"/><Relationship Id="rId85" Type="http://schemas.openxmlformats.org/officeDocument/2006/relationships/image" Target="../media/image405.png"/><Relationship Id="rId150" Type="http://schemas.openxmlformats.org/officeDocument/2006/relationships/customXml" Target="../ink/ink442.xml"/><Relationship Id="rId192" Type="http://schemas.openxmlformats.org/officeDocument/2006/relationships/customXml" Target="../ink/ink463.xml"/><Relationship Id="rId206" Type="http://schemas.openxmlformats.org/officeDocument/2006/relationships/customXml" Target="../ink/ink470.xml"/><Relationship Id="rId248" Type="http://schemas.openxmlformats.org/officeDocument/2006/relationships/customXml" Target="../ink/ink491.xml"/><Relationship Id="rId12" Type="http://schemas.openxmlformats.org/officeDocument/2006/relationships/customXml" Target="../ink/ink373.xml"/><Relationship Id="rId108" Type="http://schemas.openxmlformats.org/officeDocument/2006/relationships/customXml" Target="../ink/ink421.xml"/><Relationship Id="rId315" Type="http://schemas.openxmlformats.org/officeDocument/2006/relationships/image" Target="../media/image520.png"/><Relationship Id="rId54" Type="http://schemas.openxmlformats.org/officeDocument/2006/relationships/customXml" Target="../ink/ink394.xml"/><Relationship Id="rId96" Type="http://schemas.openxmlformats.org/officeDocument/2006/relationships/customXml" Target="../ink/ink415.xml"/><Relationship Id="rId161" Type="http://schemas.openxmlformats.org/officeDocument/2006/relationships/image" Target="../media/image443.png"/><Relationship Id="rId217" Type="http://schemas.openxmlformats.org/officeDocument/2006/relationships/image" Target="../media/image471.png"/><Relationship Id="rId259" Type="http://schemas.openxmlformats.org/officeDocument/2006/relationships/image" Target="../media/image492.png"/><Relationship Id="rId23" Type="http://schemas.openxmlformats.org/officeDocument/2006/relationships/image" Target="../media/image374.png"/><Relationship Id="rId119" Type="http://schemas.openxmlformats.org/officeDocument/2006/relationships/image" Target="../media/image422.png"/><Relationship Id="rId270" Type="http://schemas.openxmlformats.org/officeDocument/2006/relationships/customXml" Target="../ink/ink502.xml"/><Relationship Id="rId65" Type="http://schemas.openxmlformats.org/officeDocument/2006/relationships/image" Target="../media/image395.png"/><Relationship Id="rId130" Type="http://schemas.openxmlformats.org/officeDocument/2006/relationships/customXml" Target="../ink/ink432.xml"/><Relationship Id="rId172" Type="http://schemas.openxmlformats.org/officeDocument/2006/relationships/customXml" Target="../ink/ink453.xml"/><Relationship Id="rId228" Type="http://schemas.openxmlformats.org/officeDocument/2006/relationships/customXml" Target="../ink/ink481.xml"/><Relationship Id="rId281" Type="http://schemas.openxmlformats.org/officeDocument/2006/relationships/image" Target="../media/image503.png"/><Relationship Id="rId34" Type="http://schemas.openxmlformats.org/officeDocument/2006/relationships/customXml" Target="../ink/ink384.xml"/><Relationship Id="rId76" Type="http://schemas.openxmlformats.org/officeDocument/2006/relationships/customXml" Target="../ink/ink405.xml"/><Relationship Id="rId141" Type="http://schemas.openxmlformats.org/officeDocument/2006/relationships/image" Target="../media/image433.png"/><Relationship Id="rId7" Type="http://schemas.openxmlformats.org/officeDocument/2006/relationships/image" Target="../media/image366.png"/><Relationship Id="rId162" Type="http://schemas.openxmlformats.org/officeDocument/2006/relationships/customXml" Target="../ink/ink448.xml"/><Relationship Id="rId183" Type="http://schemas.openxmlformats.org/officeDocument/2006/relationships/image" Target="../media/image454.png"/><Relationship Id="rId218" Type="http://schemas.openxmlformats.org/officeDocument/2006/relationships/customXml" Target="../ink/ink476.xml"/><Relationship Id="rId239" Type="http://schemas.openxmlformats.org/officeDocument/2006/relationships/image" Target="../media/image482.png"/><Relationship Id="rId250" Type="http://schemas.openxmlformats.org/officeDocument/2006/relationships/customXml" Target="../ink/ink492.xml"/><Relationship Id="rId271" Type="http://schemas.openxmlformats.org/officeDocument/2006/relationships/image" Target="../media/image498.png"/><Relationship Id="rId292" Type="http://schemas.openxmlformats.org/officeDocument/2006/relationships/customXml" Target="../ink/ink513.xml"/><Relationship Id="rId306" Type="http://schemas.openxmlformats.org/officeDocument/2006/relationships/customXml" Target="../ink/ink520.xml"/><Relationship Id="rId24" Type="http://schemas.openxmlformats.org/officeDocument/2006/relationships/customXml" Target="../ink/ink379.xml"/><Relationship Id="rId45" Type="http://schemas.openxmlformats.org/officeDocument/2006/relationships/image" Target="../media/image385.png"/><Relationship Id="rId66" Type="http://schemas.openxmlformats.org/officeDocument/2006/relationships/customXml" Target="../ink/ink400.xml"/><Relationship Id="rId87" Type="http://schemas.openxmlformats.org/officeDocument/2006/relationships/image" Target="../media/image406.png"/><Relationship Id="rId110" Type="http://schemas.openxmlformats.org/officeDocument/2006/relationships/customXml" Target="../ink/ink422.xml"/><Relationship Id="rId131" Type="http://schemas.openxmlformats.org/officeDocument/2006/relationships/image" Target="../media/image428.png"/><Relationship Id="rId152" Type="http://schemas.openxmlformats.org/officeDocument/2006/relationships/customXml" Target="../ink/ink443.xml"/><Relationship Id="rId173" Type="http://schemas.openxmlformats.org/officeDocument/2006/relationships/image" Target="../media/image449.png"/><Relationship Id="rId194" Type="http://schemas.openxmlformats.org/officeDocument/2006/relationships/customXml" Target="../ink/ink464.xml"/><Relationship Id="rId208" Type="http://schemas.openxmlformats.org/officeDocument/2006/relationships/customXml" Target="../ink/ink471.xml"/><Relationship Id="rId229" Type="http://schemas.openxmlformats.org/officeDocument/2006/relationships/image" Target="../media/image477.png"/><Relationship Id="rId240" Type="http://schemas.openxmlformats.org/officeDocument/2006/relationships/customXml" Target="../ink/ink487.xml"/><Relationship Id="rId261" Type="http://schemas.openxmlformats.org/officeDocument/2006/relationships/image" Target="../media/image493.png"/><Relationship Id="rId14" Type="http://schemas.openxmlformats.org/officeDocument/2006/relationships/customXml" Target="../ink/ink374.xml"/><Relationship Id="rId35" Type="http://schemas.openxmlformats.org/officeDocument/2006/relationships/image" Target="../media/image380.png"/><Relationship Id="rId56" Type="http://schemas.openxmlformats.org/officeDocument/2006/relationships/customXml" Target="../ink/ink395.xml"/><Relationship Id="rId77" Type="http://schemas.openxmlformats.org/officeDocument/2006/relationships/image" Target="../media/image401.png"/><Relationship Id="rId100" Type="http://schemas.openxmlformats.org/officeDocument/2006/relationships/customXml" Target="../ink/ink417.xml"/><Relationship Id="rId282" Type="http://schemas.openxmlformats.org/officeDocument/2006/relationships/customXml" Target="../ink/ink508.xml"/><Relationship Id="rId317" Type="http://schemas.openxmlformats.org/officeDocument/2006/relationships/image" Target="../media/image521.png"/><Relationship Id="rId8" Type="http://schemas.openxmlformats.org/officeDocument/2006/relationships/customXml" Target="../ink/ink371.xml"/><Relationship Id="rId98" Type="http://schemas.openxmlformats.org/officeDocument/2006/relationships/customXml" Target="../ink/ink416.xml"/><Relationship Id="rId121" Type="http://schemas.openxmlformats.org/officeDocument/2006/relationships/image" Target="../media/image423.png"/><Relationship Id="rId142" Type="http://schemas.openxmlformats.org/officeDocument/2006/relationships/customXml" Target="../ink/ink438.xml"/><Relationship Id="rId163" Type="http://schemas.openxmlformats.org/officeDocument/2006/relationships/image" Target="../media/image444.png"/><Relationship Id="rId184" Type="http://schemas.openxmlformats.org/officeDocument/2006/relationships/customXml" Target="../ink/ink459.xml"/><Relationship Id="rId219" Type="http://schemas.openxmlformats.org/officeDocument/2006/relationships/image" Target="../media/image472.png"/><Relationship Id="rId230" Type="http://schemas.openxmlformats.org/officeDocument/2006/relationships/customXml" Target="../ink/ink482.xml"/><Relationship Id="rId251" Type="http://schemas.openxmlformats.org/officeDocument/2006/relationships/image" Target="../media/image488.png"/><Relationship Id="rId25" Type="http://schemas.openxmlformats.org/officeDocument/2006/relationships/image" Target="../media/image375.png"/><Relationship Id="rId46" Type="http://schemas.openxmlformats.org/officeDocument/2006/relationships/customXml" Target="../ink/ink390.xml"/><Relationship Id="rId67" Type="http://schemas.openxmlformats.org/officeDocument/2006/relationships/image" Target="../media/image396.png"/><Relationship Id="rId272" Type="http://schemas.openxmlformats.org/officeDocument/2006/relationships/customXml" Target="../ink/ink503.xml"/><Relationship Id="rId293" Type="http://schemas.openxmlformats.org/officeDocument/2006/relationships/image" Target="../media/image509.png"/><Relationship Id="rId307" Type="http://schemas.openxmlformats.org/officeDocument/2006/relationships/image" Target="../media/image516.png"/><Relationship Id="rId88" Type="http://schemas.openxmlformats.org/officeDocument/2006/relationships/customXml" Target="../ink/ink411.xml"/><Relationship Id="rId111" Type="http://schemas.openxmlformats.org/officeDocument/2006/relationships/image" Target="../media/image418.png"/><Relationship Id="rId132" Type="http://schemas.openxmlformats.org/officeDocument/2006/relationships/customXml" Target="../ink/ink433.xml"/><Relationship Id="rId153" Type="http://schemas.openxmlformats.org/officeDocument/2006/relationships/image" Target="../media/image439.png"/><Relationship Id="rId174" Type="http://schemas.openxmlformats.org/officeDocument/2006/relationships/customXml" Target="../ink/ink454.xml"/><Relationship Id="rId195" Type="http://schemas.openxmlformats.org/officeDocument/2006/relationships/image" Target="../media/image460.png"/><Relationship Id="rId209" Type="http://schemas.openxmlformats.org/officeDocument/2006/relationships/image" Target="../media/image467.png"/><Relationship Id="rId220" Type="http://schemas.openxmlformats.org/officeDocument/2006/relationships/customXml" Target="../ink/ink477.xml"/><Relationship Id="rId241" Type="http://schemas.openxmlformats.org/officeDocument/2006/relationships/image" Target="../media/image483.png"/><Relationship Id="rId15" Type="http://schemas.openxmlformats.org/officeDocument/2006/relationships/image" Target="../media/image370.png"/><Relationship Id="rId36" Type="http://schemas.openxmlformats.org/officeDocument/2006/relationships/customXml" Target="../ink/ink385.xml"/><Relationship Id="rId57" Type="http://schemas.openxmlformats.org/officeDocument/2006/relationships/image" Target="../media/image391.png"/><Relationship Id="rId262" Type="http://schemas.openxmlformats.org/officeDocument/2006/relationships/customXml" Target="../ink/ink498.xml"/><Relationship Id="rId283" Type="http://schemas.openxmlformats.org/officeDocument/2006/relationships/image" Target="../media/image504.png"/><Relationship Id="rId318" Type="http://schemas.openxmlformats.org/officeDocument/2006/relationships/customXml" Target="../ink/ink526.xml"/><Relationship Id="rId78" Type="http://schemas.openxmlformats.org/officeDocument/2006/relationships/customXml" Target="../ink/ink406.xml"/><Relationship Id="rId99" Type="http://schemas.openxmlformats.org/officeDocument/2006/relationships/image" Target="../media/image412.png"/><Relationship Id="rId101" Type="http://schemas.openxmlformats.org/officeDocument/2006/relationships/image" Target="../media/image413.png"/><Relationship Id="rId122" Type="http://schemas.openxmlformats.org/officeDocument/2006/relationships/customXml" Target="../ink/ink428.xml"/><Relationship Id="rId143" Type="http://schemas.openxmlformats.org/officeDocument/2006/relationships/image" Target="../media/image434.png"/><Relationship Id="rId164" Type="http://schemas.openxmlformats.org/officeDocument/2006/relationships/customXml" Target="../ink/ink449.xml"/><Relationship Id="rId185" Type="http://schemas.openxmlformats.org/officeDocument/2006/relationships/image" Target="../media/image455.png"/><Relationship Id="rId9" Type="http://schemas.openxmlformats.org/officeDocument/2006/relationships/image" Target="../media/image367.png"/><Relationship Id="rId210" Type="http://schemas.openxmlformats.org/officeDocument/2006/relationships/customXml" Target="../ink/ink472.xml"/><Relationship Id="rId26" Type="http://schemas.openxmlformats.org/officeDocument/2006/relationships/customXml" Target="../ink/ink380.xml"/><Relationship Id="rId231" Type="http://schemas.openxmlformats.org/officeDocument/2006/relationships/image" Target="../media/image478.png"/><Relationship Id="rId252" Type="http://schemas.openxmlformats.org/officeDocument/2006/relationships/customXml" Target="../ink/ink493.xml"/><Relationship Id="rId273" Type="http://schemas.openxmlformats.org/officeDocument/2006/relationships/image" Target="../media/image499.png"/><Relationship Id="rId294" Type="http://schemas.openxmlformats.org/officeDocument/2006/relationships/customXml" Target="../ink/ink514.xml"/><Relationship Id="rId308" Type="http://schemas.openxmlformats.org/officeDocument/2006/relationships/customXml" Target="../ink/ink521.xml"/><Relationship Id="rId47" Type="http://schemas.openxmlformats.org/officeDocument/2006/relationships/image" Target="../media/image386.png"/><Relationship Id="rId68" Type="http://schemas.openxmlformats.org/officeDocument/2006/relationships/customXml" Target="../ink/ink401.xml"/><Relationship Id="rId89" Type="http://schemas.openxmlformats.org/officeDocument/2006/relationships/image" Target="../media/image407.png"/><Relationship Id="rId112" Type="http://schemas.openxmlformats.org/officeDocument/2006/relationships/customXml" Target="../ink/ink423.xml"/><Relationship Id="rId133" Type="http://schemas.openxmlformats.org/officeDocument/2006/relationships/image" Target="../media/image429.png"/><Relationship Id="rId154" Type="http://schemas.openxmlformats.org/officeDocument/2006/relationships/customXml" Target="../ink/ink444.xml"/><Relationship Id="rId175" Type="http://schemas.openxmlformats.org/officeDocument/2006/relationships/image" Target="../media/image450.png"/><Relationship Id="rId196" Type="http://schemas.openxmlformats.org/officeDocument/2006/relationships/customXml" Target="../ink/ink465.xml"/><Relationship Id="rId200" Type="http://schemas.openxmlformats.org/officeDocument/2006/relationships/customXml" Target="../ink/ink467.xml"/><Relationship Id="rId16" Type="http://schemas.openxmlformats.org/officeDocument/2006/relationships/customXml" Target="../ink/ink375.xml"/><Relationship Id="rId221" Type="http://schemas.openxmlformats.org/officeDocument/2006/relationships/image" Target="../media/image473.png"/><Relationship Id="rId242" Type="http://schemas.openxmlformats.org/officeDocument/2006/relationships/customXml" Target="../ink/ink488.xml"/><Relationship Id="rId263" Type="http://schemas.openxmlformats.org/officeDocument/2006/relationships/image" Target="../media/image494.png"/><Relationship Id="rId284" Type="http://schemas.openxmlformats.org/officeDocument/2006/relationships/customXml" Target="../ink/ink509.xml"/><Relationship Id="rId319" Type="http://schemas.openxmlformats.org/officeDocument/2006/relationships/image" Target="../media/image522.png"/><Relationship Id="rId37" Type="http://schemas.openxmlformats.org/officeDocument/2006/relationships/image" Target="../media/image381.png"/><Relationship Id="rId58" Type="http://schemas.openxmlformats.org/officeDocument/2006/relationships/customXml" Target="../ink/ink396.xml"/><Relationship Id="rId79" Type="http://schemas.openxmlformats.org/officeDocument/2006/relationships/image" Target="../media/image402.png"/><Relationship Id="rId102" Type="http://schemas.openxmlformats.org/officeDocument/2006/relationships/customXml" Target="../ink/ink418.xml"/><Relationship Id="rId123" Type="http://schemas.openxmlformats.org/officeDocument/2006/relationships/image" Target="../media/image424.png"/><Relationship Id="rId144" Type="http://schemas.openxmlformats.org/officeDocument/2006/relationships/customXml" Target="../ink/ink439.xml"/><Relationship Id="rId90" Type="http://schemas.openxmlformats.org/officeDocument/2006/relationships/customXml" Target="../ink/ink412.xml"/><Relationship Id="rId165" Type="http://schemas.openxmlformats.org/officeDocument/2006/relationships/image" Target="../media/image445.png"/><Relationship Id="rId186" Type="http://schemas.openxmlformats.org/officeDocument/2006/relationships/customXml" Target="../ink/ink460.xml"/><Relationship Id="rId211" Type="http://schemas.openxmlformats.org/officeDocument/2006/relationships/image" Target="../media/image468.png"/><Relationship Id="rId232" Type="http://schemas.openxmlformats.org/officeDocument/2006/relationships/customXml" Target="../ink/ink483.xml"/><Relationship Id="rId253" Type="http://schemas.openxmlformats.org/officeDocument/2006/relationships/image" Target="../media/image489.png"/><Relationship Id="rId274" Type="http://schemas.openxmlformats.org/officeDocument/2006/relationships/customXml" Target="../ink/ink504.xml"/><Relationship Id="rId295" Type="http://schemas.openxmlformats.org/officeDocument/2006/relationships/image" Target="../media/image510.png"/><Relationship Id="rId309" Type="http://schemas.openxmlformats.org/officeDocument/2006/relationships/image" Target="../media/image517.png"/><Relationship Id="rId27" Type="http://schemas.openxmlformats.org/officeDocument/2006/relationships/image" Target="../media/image376.png"/><Relationship Id="rId48" Type="http://schemas.openxmlformats.org/officeDocument/2006/relationships/customXml" Target="../ink/ink391.xml"/><Relationship Id="rId69" Type="http://schemas.openxmlformats.org/officeDocument/2006/relationships/image" Target="../media/image397.png"/><Relationship Id="rId113" Type="http://schemas.openxmlformats.org/officeDocument/2006/relationships/image" Target="../media/image419.png"/><Relationship Id="rId134" Type="http://schemas.openxmlformats.org/officeDocument/2006/relationships/customXml" Target="../ink/ink434.xml"/><Relationship Id="rId320" Type="http://schemas.openxmlformats.org/officeDocument/2006/relationships/customXml" Target="../ink/ink527.xml"/><Relationship Id="rId80" Type="http://schemas.openxmlformats.org/officeDocument/2006/relationships/customXml" Target="../ink/ink407.xml"/><Relationship Id="rId155" Type="http://schemas.openxmlformats.org/officeDocument/2006/relationships/image" Target="../media/image440.png"/><Relationship Id="rId176" Type="http://schemas.openxmlformats.org/officeDocument/2006/relationships/customXml" Target="../ink/ink455.xml"/><Relationship Id="rId197" Type="http://schemas.openxmlformats.org/officeDocument/2006/relationships/image" Target="../media/image461.png"/><Relationship Id="rId201" Type="http://schemas.openxmlformats.org/officeDocument/2006/relationships/image" Target="../media/image463.png"/><Relationship Id="rId222" Type="http://schemas.openxmlformats.org/officeDocument/2006/relationships/customXml" Target="../ink/ink478.xml"/><Relationship Id="rId243" Type="http://schemas.openxmlformats.org/officeDocument/2006/relationships/image" Target="../media/image484.png"/><Relationship Id="rId264" Type="http://schemas.openxmlformats.org/officeDocument/2006/relationships/customXml" Target="../ink/ink499.xml"/><Relationship Id="rId285" Type="http://schemas.openxmlformats.org/officeDocument/2006/relationships/image" Target="../media/image505.png"/><Relationship Id="rId17" Type="http://schemas.openxmlformats.org/officeDocument/2006/relationships/image" Target="../media/image371.png"/><Relationship Id="rId38" Type="http://schemas.openxmlformats.org/officeDocument/2006/relationships/customXml" Target="../ink/ink386.xml"/><Relationship Id="rId59" Type="http://schemas.openxmlformats.org/officeDocument/2006/relationships/image" Target="../media/image392.png"/><Relationship Id="rId103" Type="http://schemas.openxmlformats.org/officeDocument/2006/relationships/image" Target="../media/image414.png"/><Relationship Id="rId124" Type="http://schemas.openxmlformats.org/officeDocument/2006/relationships/customXml" Target="../ink/ink429.xml"/><Relationship Id="rId310" Type="http://schemas.openxmlformats.org/officeDocument/2006/relationships/customXml" Target="../ink/ink522.xml"/><Relationship Id="rId70" Type="http://schemas.openxmlformats.org/officeDocument/2006/relationships/customXml" Target="../ink/ink402.xml"/><Relationship Id="rId91" Type="http://schemas.openxmlformats.org/officeDocument/2006/relationships/image" Target="../media/image408.png"/><Relationship Id="rId145" Type="http://schemas.openxmlformats.org/officeDocument/2006/relationships/image" Target="../media/image435.png"/><Relationship Id="rId166" Type="http://schemas.openxmlformats.org/officeDocument/2006/relationships/customXml" Target="../ink/ink450.xml"/><Relationship Id="rId187" Type="http://schemas.openxmlformats.org/officeDocument/2006/relationships/image" Target="../media/image456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473.xml"/><Relationship Id="rId233" Type="http://schemas.openxmlformats.org/officeDocument/2006/relationships/image" Target="../media/image479.png"/><Relationship Id="rId254" Type="http://schemas.openxmlformats.org/officeDocument/2006/relationships/customXml" Target="../ink/ink494.xml"/><Relationship Id="rId28" Type="http://schemas.openxmlformats.org/officeDocument/2006/relationships/customXml" Target="../ink/ink381.xml"/><Relationship Id="rId49" Type="http://schemas.openxmlformats.org/officeDocument/2006/relationships/image" Target="../media/image387.png"/><Relationship Id="rId114" Type="http://schemas.openxmlformats.org/officeDocument/2006/relationships/customXml" Target="../ink/ink424.xml"/><Relationship Id="rId275" Type="http://schemas.openxmlformats.org/officeDocument/2006/relationships/image" Target="../media/image500.png"/><Relationship Id="rId296" Type="http://schemas.openxmlformats.org/officeDocument/2006/relationships/customXml" Target="../ink/ink515.xml"/><Relationship Id="rId300" Type="http://schemas.openxmlformats.org/officeDocument/2006/relationships/customXml" Target="../ink/ink517.xml"/><Relationship Id="rId60" Type="http://schemas.openxmlformats.org/officeDocument/2006/relationships/customXml" Target="../ink/ink397.xml"/><Relationship Id="rId81" Type="http://schemas.openxmlformats.org/officeDocument/2006/relationships/image" Target="../media/image403.png"/><Relationship Id="rId135" Type="http://schemas.openxmlformats.org/officeDocument/2006/relationships/image" Target="../media/image430.png"/><Relationship Id="rId156" Type="http://schemas.openxmlformats.org/officeDocument/2006/relationships/customXml" Target="../ink/ink445.xml"/><Relationship Id="rId177" Type="http://schemas.openxmlformats.org/officeDocument/2006/relationships/image" Target="../media/image451.png"/><Relationship Id="rId198" Type="http://schemas.openxmlformats.org/officeDocument/2006/relationships/customXml" Target="../ink/ink466.xml"/><Relationship Id="rId321" Type="http://schemas.openxmlformats.org/officeDocument/2006/relationships/image" Target="../media/image523.png"/><Relationship Id="rId202" Type="http://schemas.openxmlformats.org/officeDocument/2006/relationships/customXml" Target="../ink/ink468.xml"/><Relationship Id="rId223" Type="http://schemas.openxmlformats.org/officeDocument/2006/relationships/image" Target="../media/image474.png"/><Relationship Id="rId244" Type="http://schemas.openxmlformats.org/officeDocument/2006/relationships/customXml" Target="../ink/ink489.xml"/><Relationship Id="rId18" Type="http://schemas.openxmlformats.org/officeDocument/2006/relationships/customXml" Target="../ink/ink376.xml"/><Relationship Id="rId39" Type="http://schemas.openxmlformats.org/officeDocument/2006/relationships/image" Target="../media/image382.png"/><Relationship Id="rId265" Type="http://schemas.openxmlformats.org/officeDocument/2006/relationships/image" Target="../media/image495.png"/><Relationship Id="rId286" Type="http://schemas.openxmlformats.org/officeDocument/2006/relationships/customXml" Target="../ink/ink510.xml"/><Relationship Id="rId50" Type="http://schemas.openxmlformats.org/officeDocument/2006/relationships/customXml" Target="../ink/ink392.xml"/><Relationship Id="rId104" Type="http://schemas.openxmlformats.org/officeDocument/2006/relationships/customXml" Target="../ink/ink419.xml"/><Relationship Id="rId125" Type="http://schemas.openxmlformats.org/officeDocument/2006/relationships/image" Target="../media/image425.png"/><Relationship Id="rId146" Type="http://schemas.openxmlformats.org/officeDocument/2006/relationships/customXml" Target="../ink/ink440.xml"/><Relationship Id="rId167" Type="http://schemas.openxmlformats.org/officeDocument/2006/relationships/image" Target="../media/image446.png"/><Relationship Id="rId188" Type="http://schemas.openxmlformats.org/officeDocument/2006/relationships/customXml" Target="../ink/ink461.xml"/><Relationship Id="rId311" Type="http://schemas.openxmlformats.org/officeDocument/2006/relationships/image" Target="../media/image518.png"/><Relationship Id="rId71" Type="http://schemas.openxmlformats.org/officeDocument/2006/relationships/image" Target="../media/image398.png"/><Relationship Id="rId92" Type="http://schemas.openxmlformats.org/officeDocument/2006/relationships/customXml" Target="../ink/ink413.xml"/><Relationship Id="rId213" Type="http://schemas.openxmlformats.org/officeDocument/2006/relationships/image" Target="../media/image469.png"/><Relationship Id="rId234" Type="http://schemas.openxmlformats.org/officeDocument/2006/relationships/customXml" Target="../ink/ink484.xml"/><Relationship Id="rId2" Type="http://schemas.openxmlformats.org/officeDocument/2006/relationships/customXml" Target="../ink/ink368.xml"/><Relationship Id="rId29" Type="http://schemas.openxmlformats.org/officeDocument/2006/relationships/image" Target="../media/image377.png"/><Relationship Id="rId255" Type="http://schemas.openxmlformats.org/officeDocument/2006/relationships/image" Target="../media/image490.png"/><Relationship Id="rId276" Type="http://schemas.openxmlformats.org/officeDocument/2006/relationships/customXml" Target="../ink/ink505.xml"/><Relationship Id="rId297" Type="http://schemas.openxmlformats.org/officeDocument/2006/relationships/image" Target="../media/image511.png"/><Relationship Id="rId40" Type="http://schemas.openxmlformats.org/officeDocument/2006/relationships/customXml" Target="../ink/ink387.xml"/><Relationship Id="rId115" Type="http://schemas.openxmlformats.org/officeDocument/2006/relationships/image" Target="../media/image420.png"/><Relationship Id="rId136" Type="http://schemas.openxmlformats.org/officeDocument/2006/relationships/customXml" Target="../ink/ink435.xml"/><Relationship Id="rId157" Type="http://schemas.openxmlformats.org/officeDocument/2006/relationships/image" Target="../media/image441.png"/><Relationship Id="rId178" Type="http://schemas.openxmlformats.org/officeDocument/2006/relationships/customXml" Target="../ink/ink456.xml"/><Relationship Id="rId301" Type="http://schemas.openxmlformats.org/officeDocument/2006/relationships/image" Target="../media/image513.png"/><Relationship Id="rId322" Type="http://schemas.openxmlformats.org/officeDocument/2006/relationships/customXml" Target="../ink/ink528.xml"/><Relationship Id="rId61" Type="http://schemas.openxmlformats.org/officeDocument/2006/relationships/image" Target="../media/image393.png"/><Relationship Id="rId82" Type="http://schemas.openxmlformats.org/officeDocument/2006/relationships/customXml" Target="../ink/ink408.xml"/><Relationship Id="rId199" Type="http://schemas.openxmlformats.org/officeDocument/2006/relationships/image" Target="../media/image462.png"/><Relationship Id="rId203" Type="http://schemas.openxmlformats.org/officeDocument/2006/relationships/image" Target="../media/image464.png"/><Relationship Id="rId19" Type="http://schemas.openxmlformats.org/officeDocument/2006/relationships/image" Target="../media/image372.png"/><Relationship Id="rId224" Type="http://schemas.openxmlformats.org/officeDocument/2006/relationships/customXml" Target="../ink/ink479.xml"/><Relationship Id="rId245" Type="http://schemas.openxmlformats.org/officeDocument/2006/relationships/image" Target="../media/image485.png"/><Relationship Id="rId266" Type="http://schemas.openxmlformats.org/officeDocument/2006/relationships/customXml" Target="../ink/ink500.xml"/><Relationship Id="rId287" Type="http://schemas.openxmlformats.org/officeDocument/2006/relationships/image" Target="../media/image506.png"/><Relationship Id="rId30" Type="http://schemas.openxmlformats.org/officeDocument/2006/relationships/customXml" Target="../ink/ink382.xml"/><Relationship Id="rId105" Type="http://schemas.openxmlformats.org/officeDocument/2006/relationships/image" Target="../media/image415.png"/><Relationship Id="rId126" Type="http://schemas.openxmlformats.org/officeDocument/2006/relationships/customXml" Target="../ink/ink430.xml"/><Relationship Id="rId147" Type="http://schemas.openxmlformats.org/officeDocument/2006/relationships/image" Target="../media/image436.png"/><Relationship Id="rId168" Type="http://schemas.openxmlformats.org/officeDocument/2006/relationships/customXml" Target="../ink/ink451.xml"/><Relationship Id="rId312" Type="http://schemas.openxmlformats.org/officeDocument/2006/relationships/customXml" Target="../ink/ink523.xml"/><Relationship Id="rId51" Type="http://schemas.openxmlformats.org/officeDocument/2006/relationships/image" Target="../media/image388.png"/><Relationship Id="rId72" Type="http://schemas.openxmlformats.org/officeDocument/2006/relationships/customXml" Target="../ink/ink403.xml"/><Relationship Id="rId93" Type="http://schemas.openxmlformats.org/officeDocument/2006/relationships/image" Target="../media/image409.png"/><Relationship Id="rId189" Type="http://schemas.openxmlformats.org/officeDocument/2006/relationships/image" Target="../media/image457.png"/><Relationship Id="rId3" Type="http://schemas.openxmlformats.org/officeDocument/2006/relationships/image" Target="../media/image364.png"/><Relationship Id="rId214" Type="http://schemas.openxmlformats.org/officeDocument/2006/relationships/customXml" Target="../ink/ink474.xml"/><Relationship Id="rId235" Type="http://schemas.openxmlformats.org/officeDocument/2006/relationships/image" Target="../media/image480.png"/><Relationship Id="rId256" Type="http://schemas.openxmlformats.org/officeDocument/2006/relationships/customXml" Target="../ink/ink495.xml"/><Relationship Id="rId277" Type="http://schemas.openxmlformats.org/officeDocument/2006/relationships/image" Target="../media/image501.png"/><Relationship Id="rId298" Type="http://schemas.openxmlformats.org/officeDocument/2006/relationships/customXml" Target="../ink/ink516.xml"/><Relationship Id="rId116" Type="http://schemas.openxmlformats.org/officeDocument/2006/relationships/customXml" Target="../ink/ink425.xml"/><Relationship Id="rId137" Type="http://schemas.openxmlformats.org/officeDocument/2006/relationships/image" Target="../media/image431.png"/><Relationship Id="rId158" Type="http://schemas.openxmlformats.org/officeDocument/2006/relationships/customXml" Target="../ink/ink446.xml"/><Relationship Id="rId302" Type="http://schemas.openxmlformats.org/officeDocument/2006/relationships/customXml" Target="../ink/ink518.xml"/><Relationship Id="rId323" Type="http://schemas.openxmlformats.org/officeDocument/2006/relationships/image" Target="../media/image524.png"/><Relationship Id="rId20" Type="http://schemas.openxmlformats.org/officeDocument/2006/relationships/customXml" Target="../ink/ink377.xml"/><Relationship Id="rId41" Type="http://schemas.openxmlformats.org/officeDocument/2006/relationships/image" Target="../media/image383.png"/><Relationship Id="rId62" Type="http://schemas.openxmlformats.org/officeDocument/2006/relationships/customXml" Target="../ink/ink398.xml"/><Relationship Id="rId83" Type="http://schemas.openxmlformats.org/officeDocument/2006/relationships/image" Target="../media/image404.png"/><Relationship Id="rId179" Type="http://schemas.openxmlformats.org/officeDocument/2006/relationships/image" Target="../media/image452.png"/><Relationship Id="rId190" Type="http://schemas.openxmlformats.org/officeDocument/2006/relationships/customXml" Target="../ink/ink462.xml"/><Relationship Id="rId204" Type="http://schemas.openxmlformats.org/officeDocument/2006/relationships/customXml" Target="../ink/ink469.xml"/><Relationship Id="rId225" Type="http://schemas.openxmlformats.org/officeDocument/2006/relationships/image" Target="../media/image475.png"/><Relationship Id="rId246" Type="http://schemas.openxmlformats.org/officeDocument/2006/relationships/customXml" Target="../ink/ink490.xml"/><Relationship Id="rId267" Type="http://schemas.openxmlformats.org/officeDocument/2006/relationships/image" Target="../media/image496.png"/><Relationship Id="rId288" Type="http://schemas.openxmlformats.org/officeDocument/2006/relationships/customXml" Target="../ink/ink511.xml"/><Relationship Id="rId106" Type="http://schemas.openxmlformats.org/officeDocument/2006/relationships/customXml" Target="../ink/ink420.xml"/><Relationship Id="rId127" Type="http://schemas.openxmlformats.org/officeDocument/2006/relationships/image" Target="../media/image426.png"/><Relationship Id="rId313" Type="http://schemas.openxmlformats.org/officeDocument/2006/relationships/image" Target="../media/image519.png"/><Relationship Id="rId10" Type="http://schemas.openxmlformats.org/officeDocument/2006/relationships/customXml" Target="../ink/ink372.xml"/><Relationship Id="rId31" Type="http://schemas.openxmlformats.org/officeDocument/2006/relationships/image" Target="../media/image378.png"/><Relationship Id="rId52" Type="http://schemas.openxmlformats.org/officeDocument/2006/relationships/customXml" Target="../ink/ink393.xml"/><Relationship Id="rId73" Type="http://schemas.openxmlformats.org/officeDocument/2006/relationships/image" Target="../media/image399.png"/><Relationship Id="rId94" Type="http://schemas.openxmlformats.org/officeDocument/2006/relationships/customXml" Target="../ink/ink414.xml"/><Relationship Id="rId148" Type="http://schemas.openxmlformats.org/officeDocument/2006/relationships/customXml" Target="../ink/ink441.xml"/><Relationship Id="rId169" Type="http://schemas.openxmlformats.org/officeDocument/2006/relationships/image" Target="../media/image447.png"/><Relationship Id="rId4" Type="http://schemas.openxmlformats.org/officeDocument/2006/relationships/customXml" Target="../ink/ink369.xml"/><Relationship Id="rId180" Type="http://schemas.openxmlformats.org/officeDocument/2006/relationships/customXml" Target="../ink/ink457.xml"/><Relationship Id="rId215" Type="http://schemas.openxmlformats.org/officeDocument/2006/relationships/image" Target="../media/image470.png"/><Relationship Id="rId236" Type="http://schemas.openxmlformats.org/officeDocument/2006/relationships/customXml" Target="../ink/ink485.xml"/><Relationship Id="rId257" Type="http://schemas.openxmlformats.org/officeDocument/2006/relationships/image" Target="../media/image491.png"/><Relationship Id="rId278" Type="http://schemas.openxmlformats.org/officeDocument/2006/relationships/customXml" Target="../ink/ink506.xml"/><Relationship Id="rId303" Type="http://schemas.openxmlformats.org/officeDocument/2006/relationships/image" Target="../media/image514.png"/><Relationship Id="rId42" Type="http://schemas.openxmlformats.org/officeDocument/2006/relationships/customXml" Target="../ink/ink388.xml"/><Relationship Id="rId84" Type="http://schemas.openxmlformats.org/officeDocument/2006/relationships/customXml" Target="../ink/ink409.xml"/><Relationship Id="rId138" Type="http://schemas.openxmlformats.org/officeDocument/2006/relationships/customXml" Target="../ink/ink436.xml"/><Relationship Id="rId191" Type="http://schemas.openxmlformats.org/officeDocument/2006/relationships/image" Target="../media/image458.png"/><Relationship Id="rId205" Type="http://schemas.openxmlformats.org/officeDocument/2006/relationships/image" Target="../media/image465.png"/><Relationship Id="rId247" Type="http://schemas.openxmlformats.org/officeDocument/2006/relationships/image" Target="../media/image486.png"/><Relationship Id="rId107" Type="http://schemas.openxmlformats.org/officeDocument/2006/relationships/image" Target="../media/image416.png"/><Relationship Id="rId289" Type="http://schemas.openxmlformats.org/officeDocument/2006/relationships/image" Target="../media/image507.png"/><Relationship Id="rId11" Type="http://schemas.openxmlformats.org/officeDocument/2006/relationships/image" Target="../media/image368.png"/><Relationship Id="rId53" Type="http://schemas.openxmlformats.org/officeDocument/2006/relationships/image" Target="../media/image389.png"/><Relationship Id="rId149" Type="http://schemas.openxmlformats.org/officeDocument/2006/relationships/image" Target="../media/image437.png"/><Relationship Id="rId314" Type="http://schemas.openxmlformats.org/officeDocument/2006/relationships/customXml" Target="../ink/ink524.xml"/><Relationship Id="rId95" Type="http://schemas.openxmlformats.org/officeDocument/2006/relationships/image" Target="../media/image410.png"/><Relationship Id="rId160" Type="http://schemas.openxmlformats.org/officeDocument/2006/relationships/customXml" Target="../ink/ink447.xml"/><Relationship Id="rId216" Type="http://schemas.openxmlformats.org/officeDocument/2006/relationships/customXml" Target="../ink/ink475.xml"/><Relationship Id="rId258" Type="http://schemas.openxmlformats.org/officeDocument/2006/relationships/customXml" Target="../ink/ink496.xml"/><Relationship Id="rId22" Type="http://schemas.openxmlformats.org/officeDocument/2006/relationships/customXml" Target="../ink/ink378.xml"/><Relationship Id="rId64" Type="http://schemas.openxmlformats.org/officeDocument/2006/relationships/customXml" Target="../ink/ink399.xml"/><Relationship Id="rId118" Type="http://schemas.openxmlformats.org/officeDocument/2006/relationships/customXml" Target="../ink/ink426.xml"/><Relationship Id="rId325" Type="http://schemas.openxmlformats.org/officeDocument/2006/relationships/image" Target="../media/image525.png"/><Relationship Id="rId171" Type="http://schemas.openxmlformats.org/officeDocument/2006/relationships/image" Target="../media/image448.png"/><Relationship Id="rId227" Type="http://schemas.openxmlformats.org/officeDocument/2006/relationships/image" Target="../media/image476.png"/><Relationship Id="rId269" Type="http://schemas.openxmlformats.org/officeDocument/2006/relationships/image" Target="../media/image497.png"/><Relationship Id="rId33" Type="http://schemas.openxmlformats.org/officeDocument/2006/relationships/image" Target="../media/image379.png"/><Relationship Id="rId129" Type="http://schemas.openxmlformats.org/officeDocument/2006/relationships/image" Target="../media/image427.png"/><Relationship Id="rId280" Type="http://schemas.openxmlformats.org/officeDocument/2006/relationships/customXml" Target="../ink/ink507.xml"/><Relationship Id="rId75" Type="http://schemas.openxmlformats.org/officeDocument/2006/relationships/image" Target="../media/image400.png"/><Relationship Id="rId140" Type="http://schemas.openxmlformats.org/officeDocument/2006/relationships/customXml" Target="../ink/ink437.xml"/><Relationship Id="rId182" Type="http://schemas.openxmlformats.org/officeDocument/2006/relationships/customXml" Target="../ink/ink458.xml"/><Relationship Id="rId6" Type="http://schemas.openxmlformats.org/officeDocument/2006/relationships/customXml" Target="../ink/ink370.xml"/><Relationship Id="rId238" Type="http://schemas.openxmlformats.org/officeDocument/2006/relationships/customXml" Target="../ink/ink486.xml"/><Relationship Id="rId291" Type="http://schemas.openxmlformats.org/officeDocument/2006/relationships/image" Target="../media/image508.png"/><Relationship Id="rId305" Type="http://schemas.openxmlformats.org/officeDocument/2006/relationships/image" Target="../media/image515.png"/><Relationship Id="rId44" Type="http://schemas.openxmlformats.org/officeDocument/2006/relationships/customXml" Target="../ink/ink389.xml"/><Relationship Id="rId86" Type="http://schemas.openxmlformats.org/officeDocument/2006/relationships/customXml" Target="../ink/ink410.xml"/><Relationship Id="rId151" Type="http://schemas.openxmlformats.org/officeDocument/2006/relationships/image" Target="../media/image438.png"/><Relationship Id="rId193" Type="http://schemas.openxmlformats.org/officeDocument/2006/relationships/image" Target="../media/image459.png"/><Relationship Id="rId207" Type="http://schemas.openxmlformats.org/officeDocument/2006/relationships/image" Target="../media/image466.png"/><Relationship Id="rId249" Type="http://schemas.openxmlformats.org/officeDocument/2006/relationships/image" Target="../media/image487.png"/><Relationship Id="rId13" Type="http://schemas.openxmlformats.org/officeDocument/2006/relationships/image" Target="../media/image369.png"/><Relationship Id="rId109" Type="http://schemas.openxmlformats.org/officeDocument/2006/relationships/image" Target="../media/image417.png"/><Relationship Id="rId260" Type="http://schemas.openxmlformats.org/officeDocument/2006/relationships/customXml" Target="../ink/ink497.xml"/><Relationship Id="rId316" Type="http://schemas.openxmlformats.org/officeDocument/2006/relationships/customXml" Target="../ink/ink525.xml"/><Relationship Id="rId55" Type="http://schemas.openxmlformats.org/officeDocument/2006/relationships/image" Target="../media/image390.png"/><Relationship Id="rId97" Type="http://schemas.openxmlformats.org/officeDocument/2006/relationships/image" Target="../media/image411.png"/><Relationship Id="rId120" Type="http://schemas.openxmlformats.org/officeDocument/2006/relationships/customXml" Target="../ink/ink427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3.png"/><Relationship Id="rId21" Type="http://schemas.openxmlformats.org/officeDocument/2006/relationships/image" Target="../media/image535.png"/><Relationship Id="rId42" Type="http://schemas.openxmlformats.org/officeDocument/2006/relationships/customXml" Target="../ink/ink550.xml"/><Relationship Id="rId63" Type="http://schemas.openxmlformats.org/officeDocument/2006/relationships/image" Target="../media/image556.png"/><Relationship Id="rId84" Type="http://schemas.openxmlformats.org/officeDocument/2006/relationships/customXml" Target="../ink/ink571.xml"/><Relationship Id="rId138" Type="http://schemas.openxmlformats.org/officeDocument/2006/relationships/customXml" Target="../ink/ink598.xml"/><Relationship Id="rId159" Type="http://schemas.openxmlformats.org/officeDocument/2006/relationships/image" Target="../media/image604.png"/><Relationship Id="rId170" Type="http://schemas.openxmlformats.org/officeDocument/2006/relationships/customXml" Target="../ink/ink614.xml"/><Relationship Id="rId191" Type="http://schemas.openxmlformats.org/officeDocument/2006/relationships/image" Target="../media/image620.png"/><Relationship Id="rId205" Type="http://schemas.openxmlformats.org/officeDocument/2006/relationships/image" Target="../media/image627.png"/><Relationship Id="rId226" Type="http://schemas.openxmlformats.org/officeDocument/2006/relationships/customXml" Target="../ink/ink642.xml"/><Relationship Id="rId107" Type="http://schemas.openxmlformats.org/officeDocument/2006/relationships/image" Target="../media/image578.png"/><Relationship Id="rId11" Type="http://schemas.openxmlformats.org/officeDocument/2006/relationships/image" Target="../media/image530.png"/><Relationship Id="rId32" Type="http://schemas.openxmlformats.org/officeDocument/2006/relationships/customXml" Target="../ink/ink545.xml"/><Relationship Id="rId53" Type="http://schemas.openxmlformats.org/officeDocument/2006/relationships/image" Target="../media/image551.png"/><Relationship Id="rId74" Type="http://schemas.openxmlformats.org/officeDocument/2006/relationships/customXml" Target="../ink/ink566.xml"/><Relationship Id="rId128" Type="http://schemas.openxmlformats.org/officeDocument/2006/relationships/customXml" Target="../ink/ink593.xml"/><Relationship Id="rId149" Type="http://schemas.openxmlformats.org/officeDocument/2006/relationships/image" Target="../media/image599.png"/><Relationship Id="rId5" Type="http://schemas.openxmlformats.org/officeDocument/2006/relationships/image" Target="../media/image527.png"/><Relationship Id="rId95" Type="http://schemas.openxmlformats.org/officeDocument/2006/relationships/image" Target="../media/image572.png"/><Relationship Id="rId160" Type="http://schemas.openxmlformats.org/officeDocument/2006/relationships/customXml" Target="../ink/ink609.xml"/><Relationship Id="rId181" Type="http://schemas.openxmlformats.org/officeDocument/2006/relationships/image" Target="../media/image615.png"/><Relationship Id="rId216" Type="http://schemas.openxmlformats.org/officeDocument/2006/relationships/customXml" Target="../ink/ink637.xml"/><Relationship Id="rId22" Type="http://schemas.openxmlformats.org/officeDocument/2006/relationships/customXml" Target="../ink/ink540.xml"/><Relationship Id="rId43" Type="http://schemas.openxmlformats.org/officeDocument/2006/relationships/image" Target="../media/image546.png"/><Relationship Id="rId64" Type="http://schemas.openxmlformats.org/officeDocument/2006/relationships/customXml" Target="../ink/ink561.xml"/><Relationship Id="rId118" Type="http://schemas.openxmlformats.org/officeDocument/2006/relationships/customXml" Target="../ink/ink588.xml"/><Relationship Id="rId139" Type="http://schemas.openxmlformats.org/officeDocument/2006/relationships/image" Target="../media/image594.png"/><Relationship Id="rId85" Type="http://schemas.openxmlformats.org/officeDocument/2006/relationships/image" Target="../media/image567.png"/><Relationship Id="rId150" Type="http://schemas.openxmlformats.org/officeDocument/2006/relationships/customXml" Target="../ink/ink604.xml"/><Relationship Id="rId171" Type="http://schemas.openxmlformats.org/officeDocument/2006/relationships/image" Target="../media/image610.png"/><Relationship Id="rId192" Type="http://schemas.openxmlformats.org/officeDocument/2006/relationships/customXml" Target="../ink/ink625.xml"/><Relationship Id="rId206" Type="http://schemas.openxmlformats.org/officeDocument/2006/relationships/customXml" Target="../ink/ink632.xml"/><Relationship Id="rId227" Type="http://schemas.openxmlformats.org/officeDocument/2006/relationships/image" Target="../media/image638.png"/><Relationship Id="rId12" Type="http://schemas.openxmlformats.org/officeDocument/2006/relationships/customXml" Target="../ink/ink535.xml"/><Relationship Id="rId33" Type="http://schemas.openxmlformats.org/officeDocument/2006/relationships/image" Target="../media/image541.png"/><Relationship Id="rId108" Type="http://schemas.openxmlformats.org/officeDocument/2006/relationships/customXml" Target="../ink/ink583.xml"/><Relationship Id="rId129" Type="http://schemas.openxmlformats.org/officeDocument/2006/relationships/image" Target="../media/image589.png"/><Relationship Id="rId54" Type="http://schemas.openxmlformats.org/officeDocument/2006/relationships/customXml" Target="../ink/ink556.xml"/><Relationship Id="rId75" Type="http://schemas.openxmlformats.org/officeDocument/2006/relationships/image" Target="../media/image562.png"/><Relationship Id="rId96" Type="http://schemas.openxmlformats.org/officeDocument/2006/relationships/customXml" Target="../ink/ink577.xml"/><Relationship Id="rId140" Type="http://schemas.openxmlformats.org/officeDocument/2006/relationships/customXml" Target="../ink/ink599.xml"/><Relationship Id="rId161" Type="http://schemas.openxmlformats.org/officeDocument/2006/relationships/image" Target="../media/image605.png"/><Relationship Id="rId182" Type="http://schemas.openxmlformats.org/officeDocument/2006/relationships/customXml" Target="../ink/ink620.xml"/><Relationship Id="rId217" Type="http://schemas.openxmlformats.org/officeDocument/2006/relationships/image" Target="../media/image633.png"/><Relationship Id="rId6" Type="http://schemas.openxmlformats.org/officeDocument/2006/relationships/customXml" Target="../ink/ink532.xml"/><Relationship Id="rId23" Type="http://schemas.openxmlformats.org/officeDocument/2006/relationships/image" Target="../media/image536.png"/><Relationship Id="rId119" Type="http://schemas.openxmlformats.org/officeDocument/2006/relationships/image" Target="../media/image584.png"/><Relationship Id="rId44" Type="http://schemas.openxmlformats.org/officeDocument/2006/relationships/customXml" Target="../ink/ink551.xml"/><Relationship Id="rId65" Type="http://schemas.openxmlformats.org/officeDocument/2006/relationships/image" Target="../media/image557.png"/><Relationship Id="rId86" Type="http://schemas.openxmlformats.org/officeDocument/2006/relationships/customXml" Target="../ink/ink572.xml"/><Relationship Id="rId130" Type="http://schemas.openxmlformats.org/officeDocument/2006/relationships/customXml" Target="../ink/ink594.xml"/><Relationship Id="rId151" Type="http://schemas.openxmlformats.org/officeDocument/2006/relationships/image" Target="../media/image600.png"/><Relationship Id="rId172" Type="http://schemas.openxmlformats.org/officeDocument/2006/relationships/customXml" Target="../ink/ink615.xml"/><Relationship Id="rId193" Type="http://schemas.openxmlformats.org/officeDocument/2006/relationships/image" Target="../media/image621.png"/><Relationship Id="rId207" Type="http://schemas.openxmlformats.org/officeDocument/2006/relationships/image" Target="../media/image628.png"/><Relationship Id="rId13" Type="http://schemas.openxmlformats.org/officeDocument/2006/relationships/image" Target="../media/image531.png"/><Relationship Id="rId109" Type="http://schemas.openxmlformats.org/officeDocument/2006/relationships/image" Target="../media/image579.png"/><Relationship Id="rId34" Type="http://schemas.openxmlformats.org/officeDocument/2006/relationships/customXml" Target="../ink/ink546.xml"/><Relationship Id="rId55" Type="http://schemas.openxmlformats.org/officeDocument/2006/relationships/image" Target="../media/image552.png"/><Relationship Id="rId76" Type="http://schemas.openxmlformats.org/officeDocument/2006/relationships/customXml" Target="../ink/ink567.xml"/><Relationship Id="rId97" Type="http://schemas.openxmlformats.org/officeDocument/2006/relationships/image" Target="../media/image573.png"/><Relationship Id="rId120" Type="http://schemas.openxmlformats.org/officeDocument/2006/relationships/customXml" Target="../ink/ink589.xml"/><Relationship Id="rId141" Type="http://schemas.openxmlformats.org/officeDocument/2006/relationships/image" Target="../media/image595.png"/><Relationship Id="rId7" Type="http://schemas.openxmlformats.org/officeDocument/2006/relationships/image" Target="../media/image528.png"/><Relationship Id="rId162" Type="http://schemas.openxmlformats.org/officeDocument/2006/relationships/customXml" Target="../ink/ink610.xml"/><Relationship Id="rId183" Type="http://schemas.openxmlformats.org/officeDocument/2006/relationships/image" Target="../media/image616.png"/><Relationship Id="rId218" Type="http://schemas.openxmlformats.org/officeDocument/2006/relationships/customXml" Target="../ink/ink638.xml"/><Relationship Id="rId24" Type="http://schemas.openxmlformats.org/officeDocument/2006/relationships/customXml" Target="../ink/ink541.xml"/><Relationship Id="rId45" Type="http://schemas.openxmlformats.org/officeDocument/2006/relationships/image" Target="../media/image547.png"/><Relationship Id="rId66" Type="http://schemas.openxmlformats.org/officeDocument/2006/relationships/customXml" Target="../ink/ink562.xml"/><Relationship Id="rId87" Type="http://schemas.openxmlformats.org/officeDocument/2006/relationships/image" Target="../media/image568.png"/><Relationship Id="rId110" Type="http://schemas.openxmlformats.org/officeDocument/2006/relationships/customXml" Target="../ink/ink584.xml"/><Relationship Id="rId131" Type="http://schemas.openxmlformats.org/officeDocument/2006/relationships/image" Target="../media/image590.png"/><Relationship Id="rId152" Type="http://schemas.openxmlformats.org/officeDocument/2006/relationships/customXml" Target="../ink/ink605.xml"/><Relationship Id="rId173" Type="http://schemas.openxmlformats.org/officeDocument/2006/relationships/image" Target="../media/image611.png"/><Relationship Id="rId194" Type="http://schemas.openxmlformats.org/officeDocument/2006/relationships/customXml" Target="../ink/ink626.xml"/><Relationship Id="rId208" Type="http://schemas.openxmlformats.org/officeDocument/2006/relationships/customXml" Target="../ink/ink633.xml"/><Relationship Id="rId14" Type="http://schemas.openxmlformats.org/officeDocument/2006/relationships/customXml" Target="../ink/ink536.xml"/><Relationship Id="rId35" Type="http://schemas.openxmlformats.org/officeDocument/2006/relationships/image" Target="../media/image542.png"/><Relationship Id="rId56" Type="http://schemas.openxmlformats.org/officeDocument/2006/relationships/customXml" Target="../ink/ink557.xml"/><Relationship Id="rId77" Type="http://schemas.openxmlformats.org/officeDocument/2006/relationships/image" Target="../media/image563.png"/><Relationship Id="rId100" Type="http://schemas.openxmlformats.org/officeDocument/2006/relationships/customXml" Target="../ink/ink579.xml"/><Relationship Id="rId8" Type="http://schemas.openxmlformats.org/officeDocument/2006/relationships/customXml" Target="../ink/ink533.xml"/><Relationship Id="rId98" Type="http://schemas.openxmlformats.org/officeDocument/2006/relationships/customXml" Target="../ink/ink578.xml"/><Relationship Id="rId121" Type="http://schemas.openxmlformats.org/officeDocument/2006/relationships/image" Target="../media/image585.png"/><Relationship Id="rId142" Type="http://schemas.openxmlformats.org/officeDocument/2006/relationships/customXml" Target="../ink/ink600.xml"/><Relationship Id="rId163" Type="http://schemas.openxmlformats.org/officeDocument/2006/relationships/image" Target="../media/image606.png"/><Relationship Id="rId184" Type="http://schemas.openxmlformats.org/officeDocument/2006/relationships/customXml" Target="../ink/ink621.xml"/><Relationship Id="rId219" Type="http://schemas.openxmlformats.org/officeDocument/2006/relationships/image" Target="../media/image634.png"/><Relationship Id="rId3" Type="http://schemas.openxmlformats.org/officeDocument/2006/relationships/image" Target="../media/image526.png"/><Relationship Id="rId214" Type="http://schemas.openxmlformats.org/officeDocument/2006/relationships/customXml" Target="../ink/ink636.xml"/><Relationship Id="rId25" Type="http://schemas.openxmlformats.org/officeDocument/2006/relationships/image" Target="../media/image537.png"/><Relationship Id="rId46" Type="http://schemas.openxmlformats.org/officeDocument/2006/relationships/customXml" Target="../ink/ink552.xml"/><Relationship Id="rId67" Type="http://schemas.openxmlformats.org/officeDocument/2006/relationships/image" Target="../media/image558.png"/><Relationship Id="rId116" Type="http://schemas.openxmlformats.org/officeDocument/2006/relationships/customXml" Target="../ink/ink587.xml"/><Relationship Id="rId137" Type="http://schemas.openxmlformats.org/officeDocument/2006/relationships/image" Target="../media/image593.png"/><Relationship Id="rId158" Type="http://schemas.openxmlformats.org/officeDocument/2006/relationships/customXml" Target="../ink/ink608.xml"/><Relationship Id="rId20" Type="http://schemas.openxmlformats.org/officeDocument/2006/relationships/customXml" Target="../ink/ink539.xml"/><Relationship Id="rId41" Type="http://schemas.openxmlformats.org/officeDocument/2006/relationships/image" Target="../media/image545.png"/><Relationship Id="rId62" Type="http://schemas.openxmlformats.org/officeDocument/2006/relationships/customXml" Target="../ink/ink560.xml"/><Relationship Id="rId83" Type="http://schemas.openxmlformats.org/officeDocument/2006/relationships/image" Target="../media/image566.png"/><Relationship Id="rId88" Type="http://schemas.openxmlformats.org/officeDocument/2006/relationships/customXml" Target="../ink/ink573.xml"/><Relationship Id="rId111" Type="http://schemas.openxmlformats.org/officeDocument/2006/relationships/image" Target="../media/image580.png"/><Relationship Id="rId132" Type="http://schemas.openxmlformats.org/officeDocument/2006/relationships/customXml" Target="../ink/ink595.xml"/><Relationship Id="rId153" Type="http://schemas.openxmlformats.org/officeDocument/2006/relationships/image" Target="../media/image601.png"/><Relationship Id="rId174" Type="http://schemas.openxmlformats.org/officeDocument/2006/relationships/customXml" Target="../ink/ink616.xml"/><Relationship Id="rId179" Type="http://schemas.openxmlformats.org/officeDocument/2006/relationships/image" Target="../media/image614.png"/><Relationship Id="rId195" Type="http://schemas.openxmlformats.org/officeDocument/2006/relationships/image" Target="../media/image622.png"/><Relationship Id="rId209" Type="http://schemas.openxmlformats.org/officeDocument/2006/relationships/image" Target="../media/image629.png"/><Relationship Id="rId190" Type="http://schemas.openxmlformats.org/officeDocument/2006/relationships/customXml" Target="../ink/ink624.xml"/><Relationship Id="rId204" Type="http://schemas.openxmlformats.org/officeDocument/2006/relationships/customXml" Target="../ink/ink631.xml"/><Relationship Id="rId220" Type="http://schemas.openxmlformats.org/officeDocument/2006/relationships/customXml" Target="../ink/ink639.xml"/><Relationship Id="rId225" Type="http://schemas.openxmlformats.org/officeDocument/2006/relationships/image" Target="../media/image637.png"/><Relationship Id="rId15" Type="http://schemas.openxmlformats.org/officeDocument/2006/relationships/image" Target="../media/image532.png"/><Relationship Id="rId36" Type="http://schemas.openxmlformats.org/officeDocument/2006/relationships/customXml" Target="../ink/ink547.xml"/><Relationship Id="rId57" Type="http://schemas.openxmlformats.org/officeDocument/2006/relationships/image" Target="../media/image553.png"/><Relationship Id="rId106" Type="http://schemas.openxmlformats.org/officeDocument/2006/relationships/customXml" Target="../ink/ink582.xml"/><Relationship Id="rId127" Type="http://schemas.openxmlformats.org/officeDocument/2006/relationships/image" Target="../media/image588.png"/><Relationship Id="rId10" Type="http://schemas.openxmlformats.org/officeDocument/2006/relationships/customXml" Target="../ink/ink534.xml"/><Relationship Id="rId31" Type="http://schemas.openxmlformats.org/officeDocument/2006/relationships/image" Target="../media/image540.png"/><Relationship Id="rId52" Type="http://schemas.openxmlformats.org/officeDocument/2006/relationships/customXml" Target="../ink/ink555.xml"/><Relationship Id="rId73" Type="http://schemas.openxmlformats.org/officeDocument/2006/relationships/image" Target="../media/image561.png"/><Relationship Id="rId78" Type="http://schemas.openxmlformats.org/officeDocument/2006/relationships/customXml" Target="../ink/ink568.xml"/><Relationship Id="rId94" Type="http://schemas.openxmlformats.org/officeDocument/2006/relationships/customXml" Target="../ink/ink576.xml"/><Relationship Id="rId99" Type="http://schemas.openxmlformats.org/officeDocument/2006/relationships/image" Target="../media/image574.png"/><Relationship Id="rId101" Type="http://schemas.openxmlformats.org/officeDocument/2006/relationships/image" Target="../media/image575.png"/><Relationship Id="rId122" Type="http://schemas.openxmlformats.org/officeDocument/2006/relationships/customXml" Target="../ink/ink590.xml"/><Relationship Id="rId143" Type="http://schemas.openxmlformats.org/officeDocument/2006/relationships/image" Target="../media/image596.png"/><Relationship Id="rId148" Type="http://schemas.openxmlformats.org/officeDocument/2006/relationships/customXml" Target="../ink/ink603.xml"/><Relationship Id="rId164" Type="http://schemas.openxmlformats.org/officeDocument/2006/relationships/customXml" Target="../ink/ink611.xml"/><Relationship Id="rId169" Type="http://schemas.openxmlformats.org/officeDocument/2006/relationships/image" Target="../media/image609.png"/><Relationship Id="rId185" Type="http://schemas.openxmlformats.org/officeDocument/2006/relationships/image" Target="../media/image617.png"/><Relationship Id="rId4" Type="http://schemas.openxmlformats.org/officeDocument/2006/relationships/customXml" Target="../ink/ink531.xml"/><Relationship Id="rId9" Type="http://schemas.openxmlformats.org/officeDocument/2006/relationships/image" Target="../media/image529.png"/><Relationship Id="rId180" Type="http://schemas.openxmlformats.org/officeDocument/2006/relationships/customXml" Target="../ink/ink619.xml"/><Relationship Id="rId210" Type="http://schemas.openxmlformats.org/officeDocument/2006/relationships/customXml" Target="../ink/ink634.xml"/><Relationship Id="rId215" Type="http://schemas.openxmlformats.org/officeDocument/2006/relationships/image" Target="../media/image632.png"/><Relationship Id="rId26" Type="http://schemas.openxmlformats.org/officeDocument/2006/relationships/customXml" Target="../ink/ink542.xml"/><Relationship Id="rId47" Type="http://schemas.openxmlformats.org/officeDocument/2006/relationships/image" Target="../media/image548.png"/><Relationship Id="rId68" Type="http://schemas.openxmlformats.org/officeDocument/2006/relationships/customXml" Target="../ink/ink563.xml"/><Relationship Id="rId89" Type="http://schemas.openxmlformats.org/officeDocument/2006/relationships/image" Target="../media/image569.png"/><Relationship Id="rId112" Type="http://schemas.openxmlformats.org/officeDocument/2006/relationships/customXml" Target="../ink/ink585.xml"/><Relationship Id="rId133" Type="http://schemas.openxmlformats.org/officeDocument/2006/relationships/image" Target="../media/image591.png"/><Relationship Id="rId154" Type="http://schemas.openxmlformats.org/officeDocument/2006/relationships/customXml" Target="../ink/ink606.xml"/><Relationship Id="rId175" Type="http://schemas.openxmlformats.org/officeDocument/2006/relationships/image" Target="../media/image612.png"/><Relationship Id="rId196" Type="http://schemas.openxmlformats.org/officeDocument/2006/relationships/customXml" Target="../ink/ink627.xml"/><Relationship Id="rId200" Type="http://schemas.openxmlformats.org/officeDocument/2006/relationships/customXml" Target="../ink/ink629.xml"/><Relationship Id="rId16" Type="http://schemas.openxmlformats.org/officeDocument/2006/relationships/customXml" Target="../ink/ink537.xml"/><Relationship Id="rId221" Type="http://schemas.openxmlformats.org/officeDocument/2006/relationships/image" Target="../media/image635.png"/><Relationship Id="rId37" Type="http://schemas.openxmlformats.org/officeDocument/2006/relationships/image" Target="../media/image543.png"/><Relationship Id="rId58" Type="http://schemas.openxmlformats.org/officeDocument/2006/relationships/customXml" Target="../ink/ink558.xml"/><Relationship Id="rId79" Type="http://schemas.openxmlformats.org/officeDocument/2006/relationships/image" Target="../media/image564.png"/><Relationship Id="rId102" Type="http://schemas.openxmlformats.org/officeDocument/2006/relationships/customXml" Target="../ink/ink580.xml"/><Relationship Id="rId123" Type="http://schemas.openxmlformats.org/officeDocument/2006/relationships/image" Target="../media/image586.png"/><Relationship Id="rId144" Type="http://schemas.openxmlformats.org/officeDocument/2006/relationships/customXml" Target="../ink/ink601.xml"/><Relationship Id="rId90" Type="http://schemas.openxmlformats.org/officeDocument/2006/relationships/customXml" Target="../ink/ink574.xml"/><Relationship Id="rId165" Type="http://schemas.openxmlformats.org/officeDocument/2006/relationships/image" Target="../media/image607.png"/><Relationship Id="rId186" Type="http://schemas.openxmlformats.org/officeDocument/2006/relationships/customXml" Target="../ink/ink622.xml"/><Relationship Id="rId211" Type="http://schemas.openxmlformats.org/officeDocument/2006/relationships/image" Target="../media/image630.png"/><Relationship Id="rId27" Type="http://schemas.openxmlformats.org/officeDocument/2006/relationships/image" Target="../media/image538.png"/><Relationship Id="rId48" Type="http://schemas.openxmlformats.org/officeDocument/2006/relationships/customXml" Target="../ink/ink553.xml"/><Relationship Id="rId69" Type="http://schemas.openxmlformats.org/officeDocument/2006/relationships/image" Target="../media/image559.png"/><Relationship Id="rId113" Type="http://schemas.openxmlformats.org/officeDocument/2006/relationships/image" Target="../media/image581.png"/><Relationship Id="rId134" Type="http://schemas.openxmlformats.org/officeDocument/2006/relationships/customXml" Target="../ink/ink596.xml"/><Relationship Id="rId80" Type="http://schemas.openxmlformats.org/officeDocument/2006/relationships/customXml" Target="../ink/ink569.xml"/><Relationship Id="rId155" Type="http://schemas.openxmlformats.org/officeDocument/2006/relationships/image" Target="../media/image602.png"/><Relationship Id="rId176" Type="http://schemas.openxmlformats.org/officeDocument/2006/relationships/customXml" Target="../ink/ink617.xml"/><Relationship Id="rId197" Type="http://schemas.openxmlformats.org/officeDocument/2006/relationships/image" Target="../media/image623.png"/><Relationship Id="rId201" Type="http://schemas.openxmlformats.org/officeDocument/2006/relationships/image" Target="../media/image625.png"/><Relationship Id="rId222" Type="http://schemas.openxmlformats.org/officeDocument/2006/relationships/customXml" Target="../ink/ink640.xml"/><Relationship Id="rId17" Type="http://schemas.openxmlformats.org/officeDocument/2006/relationships/image" Target="../media/image533.png"/><Relationship Id="rId38" Type="http://schemas.openxmlformats.org/officeDocument/2006/relationships/customXml" Target="../ink/ink548.xml"/><Relationship Id="rId59" Type="http://schemas.openxmlformats.org/officeDocument/2006/relationships/image" Target="../media/image554.png"/><Relationship Id="rId103" Type="http://schemas.openxmlformats.org/officeDocument/2006/relationships/image" Target="../media/image576.png"/><Relationship Id="rId124" Type="http://schemas.openxmlformats.org/officeDocument/2006/relationships/customXml" Target="../ink/ink591.xml"/><Relationship Id="rId70" Type="http://schemas.openxmlformats.org/officeDocument/2006/relationships/customXml" Target="../ink/ink564.xml"/><Relationship Id="rId91" Type="http://schemas.openxmlformats.org/officeDocument/2006/relationships/image" Target="../media/image570.png"/><Relationship Id="rId145" Type="http://schemas.openxmlformats.org/officeDocument/2006/relationships/image" Target="../media/image597.png"/><Relationship Id="rId166" Type="http://schemas.openxmlformats.org/officeDocument/2006/relationships/customXml" Target="../ink/ink612.xml"/><Relationship Id="rId187" Type="http://schemas.openxmlformats.org/officeDocument/2006/relationships/image" Target="../media/image618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635.xml"/><Relationship Id="rId28" Type="http://schemas.openxmlformats.org/officeDocument/2006/relationships/customXml" Target="../ink/ink543.xml"/><Relationship Id="rId49" Type="http://schemas.openxmlformats.org/officeDocument/2006/relationships/image" Target="../media/image549.png"/><Relationship Id="rId114" Type="http://schemas.openxmlformats.org/officeDocument/2006/relationships/customXml" Target="../ink/ink586.xml"/><Relationship Id="rId60" Type="http://schemas.openxmlformats.org/officeDocument/2006/relationships/customXml" Target="../ink/ink559.xml"/><Relationship Id="rId81" Type="http://schemas.openxmlformats.org/officeDocument/2006/relationships/image" Target="../media/image565.png"/><Relationship Id="rId135" Type="http://schemas.openxmlformats.org/officeDocument/2006/relationships/image" Target="../media/image592.png"/><Relationship Id="rId156" Type="http://schemas.openxmlformats.org/officeDocument/2006/relationships/customXml" Target="../ink/ink607.xml"/><Relationship Id="rId177" Type="http://schemas.openxmlformats.org/officeDocument/2006/relationships/image" Target="../media/image613.png"/><Relationship Id="rId198" Type="http://schemas.openxmlformats.org/officeDocument/2006/relationships/customXml" Target="../ink/ink628.xml"/><Relationship Id="rId202" Type="http://schemas.openxmlformats.org/officeDocument/2006/relationships/customXml" Target="../ink/ink630.xml"/><Relationship Id="rId223" Type="http://schemas.openxmlformats.org/officeDocument/2006/relationships/image" Target="../media/image636.png"/><Relationship Id="rId18" Type="http://schemas.openxmlformats.org/officeDocument/2006/relationships/customXml" Target="../ink/ink538.xml"/><Relationship Id="rId39" Type="http://schemas.openxmlformats.org/officeDocument/2006/relationships/image" Target="../media/image544.png"/><Relationship Id="rId50" Type="http://schemas.openxmlformats.org/officeDocument/2006/relationships/customXml" Target="../ink/ink554.xml"/><Relationship Id="rId104" Type="http://schemas.openxmlformats.org/officeDocument/2006/relationships/customXml" Target="../ink/ink581.xml"/><Relationship Id="rId125" Type="http://schemas.openxmlformats.org/officeDocument/2006/relationships/image" Target="../media/image587.png"/><Relationship Id="rId146" Type="http://schemas.openxmlformats.org/officeDocument/2006/relationships/customXml" Target="../ink/ink602.xml"/><Relationship Id="rId167" Type="http://schemas.openxmlformats.org/officeDocument/2006/relationships/image" Target="../media/image608.png"/><Relationship Id="rId188" Type="http://schemas.openxmlformats.org/officeDocument/2006/relationships/customXml" Target="../ink/ink623.xml"/><Relationship Id="rId71" Type="http://schemas.openxmlformats.org/officeDocument/2006/relationships/image" Target="../media/image560.png"/><Relationship Id="rId92" Type="http://schemas.openxmlformats.org/officeDocument/2006/relationships/customXml" Target="../ink/ink575.xml"/><Relationship Id="rId213" Type="http://schemas.openxmlformats.org/officeDocument/2006/relationships/image" Target="../media/image631.png"/><Relationship Id="rId2" Type="http://schemas.openxmlformats.org/officeDocument/2006/relationships/customXml" Target="../ink/ink530.xml"/><Relationship Id="rId29" Type="http://schemas.openxmlformats.org/officeDocument/2006/relationships/image" Target="../media/image539.png"/><Relationship Id="rId40" Type="http://schemas.openxmlformats.org/officeDocument/2006/relationships/customXml" Target="../ink/ink549.xml"/><Relationship Id="rId115" Type="http://schemas.openxmlformats.org/officeDocument/2006/relationships/image" Target="../media/image582.png"/><Relationship Id="rId136" Type="http://schemas.openxmlformats.org/officeDocument/2006/relationships/customXml" Target="../ink/ink597.xml"/><Relationship Id="rId157" Type="http://schemas.openxmlformats.org/officeDocument/2006/relationships/image" Target="../media/image603.png"/><Relationship Id="rId178" Type="http://schemas.openxmlformats.org/officeDocument/2006/relationships/customXml" Target="../ink/ink618.xml"/><Relationship Id="rId61" Type="http://schemas.openxmlformats.org/officeDocument/2006/relationships/image" Target="../media/image555.png"/><Relationship Id="rId82" Type="http://schemas.openxmlformats.org/officeDocument/2006/relationships/customXml" Target="../ink/ink570.xml"/><Relationship Id="rId199" Type="http://schemas.openxmlformats.org/officeDocument/2006/relationships/image" Target="../media/image624.png"/><Relationship Id="rId203" Type="http://schemas.openxmlformats.org/officeDocument/2006/relationships/image" Target="../media/image626.png"/><Relationship Id="rId19" Type="http://schemas.openxmlformats.org/officeDocument/2006/relationships/image" Target="../media/image534.png"/><Relationship Id="rId224" Type="http://schemas.openxmlformats.org/officeDocument/2006/relationships/customXml" Target="../ink/ink641.xml"/><Relationship Id="rId30" Type="http://schemas.openxmlformats.org/officeDocument/2006/relationships/customXml" Target="../ink/ink544.xml"/><Relationship Id="rId105" Type="http://schemas.openxmlformats.org/officeDocument/2006/relationships/image" Target="../media/image577.png"/><Relationship Id="rId126" Type="http://schemas.openxmlformats.org/officeDocument/2006/relationships/customXml" Target="../ink/ink592.xml"/><Relationship Id="rId147" Type="http://schemas.openxmlformats.org/officeDocument/2006/relationships/image" Target="../media/image598.png"/><Relationship Id="rId168" Type="http://schemas.openxmlformats.org/officeDocument/2006/relationships/customXml" Target="../ink/ink613.xml"/><Relationship Id="rId51" Type="http://schemas.openxmlformats.org/officeDocument/2006/relationships/image" Target="../media/image550.png"/><Relationship Id="rId72" Type="http://schemas.openxmlformats.org/officeDocument/2006/relationships/customXml" Target="../ink/ink565.xml"/><Relationship Id="rId93" Type="http://schemas.openxmlformats.org/officeDocument/2006/relationships/image" Target="../media/image571.png"/><Relationship Id="rId189" Type="http://schemas.openxmlformats.org/officeDocument/2006/relationships/image" Target="../media/image619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95.png"/><Relationship Id="rId21" Type="http://schemas.openxmlformats.org/officeDocument/2006/relationships/image" Target="../media/image648.png"/><Relationship Id="rId42" Type="http://schemas.openxmlformats.org/officeDocument/2006/relationships/customXml" Target="../ink/ink663.xml"/><Relationship Id="rId63" Type="http://schemas.openxmlformats.org/officeDocument/2006/relationships/image" Target="../media/image669.png"/><Relationship Id="rId84" Type="http://schemas.openxmlformats.org/officeDocument/2006/relationships/customXml" Target="../ink/ink684.xml"/><Relationship Id="rId138" Type="http://schemas.openxmlformats.org/officeDocument/2006/relationships/customXml" Target="../ink/ink711.xml"/><Relationship Id="rId159" Type="http://schemas.openxmlformats.org/officeDocument/2006/relationships/image" Target="../media/image715.png"/><Relationship Id="rId107" Type="http://schemas.openxmlformats.org/officeDocument/2006/relationships/image" Target="../media/image691.png"/><Relationship Id="rId11" Type="http://schemas.openxmlformats.org/officeDocument/2006/relationships/image" Target="../media/image643.png"/><Relationship Id="rId32" Type="http://schemas.openxmlformats.org/officeDocument/2006/relationships/customXml" Target="../ink/ink658.xml"/><Relationship Id="rId53" Type="http://schemas.openxmlformats.org/officeDocument/2006/relationships/image" Target="../media/image664.png"/><Relationship Id="rId74" Type="http://schemas.openxmlformats.org/officeDocument/2006/relationships/customXml" Target="../ink/ink679.xml"/><Relationship Id="rId128" Type="http://schemas.openxmlformats.org/officeDocument/2006/relationships/customXml" Target="../ink/ink706.xml"/><Relationship Id="rId149" Type="http://schemas.openxmlformats.org/officeDocument/2006/relationships/image" Target="../media/image710.png"/><Relationship Id="rId5" Type="http://schemas.openxmlformats.org/officeDocument/2006/relationships/image" Target="../media/image640.png"/><Relationship Id="rId95" Type="http://schemas.openxmlformats.org/officeDocument/2006/relationships/image" Target="../media/image685.png"/><Relationship Id="rId160" Type="http://schemas.openxmlformats.org/officeDocument/2006/relationships/customXml" Target="../ink/ink722.xml"/><Relationship Id="rId22" Type="http://schemas.openxmlformats.org/officeDocument/2006/relationships/customXml" Target="../ink/ink653.xml"/><Relationship Id="rId43" Type="http://schemas.openxmlformats.org/officeDocument/2006/relationships/image" Target="../media/image659.png"/><Relationship Id="rId64" Type="http://schemas.openxmlformats.org/officeDocument/2006/relationships/customXml" Target="../ink/ink674.xml"/><Relationship Id="rId118" Type="http://schemas.openxmlformats.org/officeDocument/2006/relationships/customXml" Target="../ink/ink701.xml"/><Relationship Id="rId139" Type="http://schemas.openxmlformats.org/officeDocument/2006/relationships/image" Target="../media/image706.png"/><Relationship Id="rId85" Type="http://schemas.openxmlformats.org/officeDocument/2006/relationships/image" Target="../media/image680.png"/><Relationship Id="rId150" Type="http://schemas.openxmlformats.org/officeDocument/2006/relationships/customXml" Target="../ink/ink717.xml"/><Relationship Id="rId12" Type="http://schemas.openxmlformats.org/officeDocument/2006/relationships/customXml" Target="../ink/ink648.xml"/><Relationship Id="rId17" Type="http://schemas.openxmlformats.org/officeDocument/2006/relationships/image" Target="../media/image646.png"/><Relationship Id="rId33" Type="http://schemas.openxmlformats.org/officeDocument/2006/relationships/image" Target="../media/image654.png"/><Relationship Id="rId38" Type="http://schemas.openxmlformats.org/officeDocument/2006/relationships/customXml" Target="../ink/ink661.xml"/><Relationship Id="rId59" Type="http://schemas.openxmlformats.org/officeDocument/2006/relationships/image" Target="../media/image667.png"/><Relationship Id="rId103" Type="http://schemas.openxmlformats.org/officeDocument/2006/relationships/image" Target="../media/image689.png"/><Relationship Id="rId108" Type="http://schemas.openxmlformats.org/officeDocument/2006/relationships/customXml" Target="../ink/ink696.xml"/><Relationship Id="rId124" Type="http://schemas.openxmlformats.org/officeDocument/2006/relationships/customXml" Target="../ink/ink704.xml"/><Relationship Id="rId129" Type="http://schemas.openxmlformats.org/officeDocument/2006/relationships/image" Target="../media/image701.png"/><Relationship Id="rId54" Type="http://schemas.openxmlformats.org/officeDocument/2006/relationships/customXml" Target="../ink/ink669.xml"/><Relationship Id="rId70" Type="http://schemas.openxmlformats.org/officeDocument/2006/relationships/customXml" Target="../ink/ink677.xml"/><Relationship Id="rId75" Type="http://schemas.openxmlformats.org/officeDocument/2006/relationships/image" Target="../media/image675.png"/><Relationship Id="rId91" Type="http://schemas.openxmlformats.org/officeDocument/2006/relationships/image" Target="../media/image683.png"/><Relationship Id="rId96" Type="http://schemas.openxmlformats.org/officeDocument/2006/relationships/customXml" Target="../ink/ink690.xml"/><Relationship Id="rId140" Type="http://schemas.openxmlformats.org/officeDocument/2006/relationships/customXml" Target="../ink/ink712.xml"/><Relationship Id="rId145" Type="http://schemas.openxmlformats.org/officeDocument/2006/relationships/image" Target="../media/image708.png"/><Relationship Id="rId161" Type="http://schemas.openxmlformats.org/officeDocument/2006/relationships/image" Target="../media/image716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645.xml"/><Relationship Id="rId23" Type="http://schemas.openxmlformats.org/officeDocument/2006/relationships/image" Target="../media/image649.png"/><Relationship Id="rId28" Type="http://schemas.openxmlformats.org/officeDocument/2006/relationships/customXml" Target="../ink/ink656.xml"/><Relationship Id="rId49" Type="http://schemas.openxmlformats.org/officeDocument/2006/relationships/image" Target="../media/image662.png"/><Relationship Id="rId114" Type="http://schemas.openxmlformats.org/officeDocument/2006/relationships/customXml" Target="../ink/ink699.xml"/><Relationship Id="rId119" Type="http://schemas.openxmlformats.org/officeDocument/2006/relationships/image" Target="../media/image696.png"/><Relationship Id="rId44" Type="http://schemas.openxmlformats.org/officeDocument/2006/relationships/customXml" Target="../ink/ink664.xml"/><Relationship Id="rId60" Type="http://schemas.openxmlformats.org/officeDocument/2006/relationships/customXml" Target="../ink/ink672.xml"/><Relationship Id="rId65" Type="http://schemas.openxmlformats.org/officeDocument/2006/relationships/image" Target="../media/image670.png"/><Relationship Id="rId81" Type="http://schemas.openxmlformats.org/officeDocument/2006/relationships/image" Target="../media/image678.png"/><Relationship Id="rId86" Type="http://schemas.openxmlformats.org/officeDocument/2006/relationships/customXml" Target="../ink/ink685.xml"/><Relationship Id="rId130" Type="http://schemas.openxmlformats.org/officeDocument/2006/relationships/customXml" Target="../ink/ink707.xml"/><Relationship Id="rId135" Type="http://schemas.openxmlformats.org/officeDocument/2006/relationships/image" Target="../media/image704.png"/><Relationship Id="rId151" Type="http://schemas.openxmlformats.org/officeDocument/2006/relationships/image" Target="../media/image711.png"/><Relationship Id="rId156" Type="http://schemas.openxmlformats.org/officeDocument/2006/relationships/customXml" Target="../ink/ink720.xml"/><Relationship Id="rId13" Type="http://schemas.openxmlformats.org/officeDocument/2006/relationships/image" Target="../media/image644.png"/><Relationship Id="rId18" Type="http://schemas.openxmlformats.org/officeDocument/2006/relationships/customXml" Target="../ink/ink651.xml"/><Relationship Id="rId39" Type="http://schemas.openxmlformats.org/officeDocument/2006/relationships/image" Target="../media/image657.png"/><Relationship Id="rId109" Type="http://schemas.openxmlformats.org/officeDocument/2006/relationships/image" Target="../media/image692.png"/><Relationship Id="rId34" Type="http://schemas.openxmlformats.org/officeDocument/2006/relationships/customXml" Target="../ink/ink659.xml"/><Relationship Id="rId50" Type="http://schemas.openxmlformats.org/officeDocument/2006/relationships/customXml" Target="../ink/ink667.xml"/><Relationship Id="rId55" Type="http://schemas.openxmlformats.org/officeDocument/2006/relationships/image" Target="../media/image665.png"/><Relationship Id="rId76" Type="http://schemas.openxmlformats.org/officeDocument/2006/relationships/customXml" Target="../ink/ink680.xml"/><Relationship Id="rId97" Type="http://schemas.openxmlformats.org/officeDocument/2006/relationships/image" Target="../media/image686.png"/><Relationship Id="rId104" Type="http://schemas.openxmlformats.org/officeDocument/2006/relationships/customXml" Target="../ink/ink694.xml"/><Relationship Id="rId120" Type="http://schemas.openxmlformats.org/officeDocument/2006/relationships/customXml" Target="../ink/ink702.xml"/><Relationship Id="rId125" Type="http://schemas.openxmlformats.org/officeDocument/2006/relationships/image" Target="../media/image699.png"/><Relationship Id="rId141" Type="http://schemas.openxmlformats.org/officeDocument/2006/relationships/image" Target="../media/image1.png"/><Relationship Id="rId146" Type="http://schemas.openxmlformats.org/officeDocument/2006/relationships/customXml" Target="../ink/ink715.xml"/><Relationship Id="rId7" Type="http://schemas.openxmlformats.org/officeDocument/2006/relationships/image" Target="../media/image641.png"/><Relationship Id="rId71" Type="http://schemas.openxmlformats.org/officeDocument/2006/relationships/image" Target="../media/image673.png"/><Relationship Id="rId92" Type="http://schemas.openxmlformats.org/officeDocument/2006/relationships/customXml" Target="../ink/ink688.xml"/><Relationship Id="rId2" Type="http://schemas.openxmlformats.org/officeDocument/2006/relationships/customXml" Target="../ink/ink643.xml"/><Relationship Id="rId29" Type="http://schemas.openxmlformats.org/officeDocument/2006/relationships/image" Target="../media/image652.png"/><Relationship Id="rId24" Type="http://schemas.openxmlformats.org/officeDocument/2006/relationships/customXml" Target="../ink/ink654.xml"/><Relationship Id="rId40" Type="http://schemas.openxmlformats.org/officeDocument/2006/relationships/customXml" Target="../ink/ink662.xml"/><Relationship Id="rId45" Type="http://schemas.openxmlformats.org/officeDocument/2006/relationships/image" Target="../media/image660.png"/><Relationship Id="rId66" Type="http://schemas.openxmlformats.org/officeDocument/2006/relationships/customXml" Target="../ink/ink675.xml"/><Relationship Id="rId87" Type="http://schemas.openxmlformats.org/officeDocument/2006/relationships/image" Target="../media/image681.png"/><Relationship Id="rId110" Type="http://schemas.openxmlformats.org/officeDocument/2006/relationships/customXml" Target="../ink/ink697.xml"/><Relationship Id="rId115" Type="http://schemas.openxmlformats.org/officeDocument/2006/relationships/image" Target="../media/image172.png"/><Relationship Id="rId131" Type="http://schemas.openxmlformats.org/officeDocument/2006/relationships/image" Target="../media/image702.png"/><Relationship Id="rId136" Type="http://schemas.openxmlformats.org/officeDocument/2006/relationships/customXml" Target="../ink/ink710.xml"/><Relationship Id="rId157" Type="http://schemas.openxmlformats.org/officeDocument/2006/relationships/image" Target="../media/image714.png"/><Relationship Id="rId61" Type="http://schemas.openxmlformats.org/officeDocument/2006/relationships/image" Target="../media/image668.png"/><Relationship Id="rId82" Type="http://schemas.openxmlformats.org/officeDocument/2006/relationships/customXml" Target="../ink/ink683.xml"/><Relationship Id="rId152" Type="http://schemas.openxmlformats.org/officeDocument/2006/relationships/customXml" Target="../ink/ink718.xml"/><Relationship Id="rId19" Type="http://schemas.openxmlformats.org/officeDocument/2006/relationships/image" Target="../media/image647.png"/><Relationship Id="rId14" Type="http://schemas.openxmlformats.org/officeDocument/2006/relationships/customXml" Target="../ink/ink649.xml"/><Relationship Id="rId30" Type="http://schemas.openxmlformats.org/officeDocument/2006/relationships/customXml" Target="../ink/ink657.xml"/><Relationship Id="rId35" Type="http://schemas.openxmlformats.org/officeDocument/2006/relationships/image" Target="../media/image655.png"/><Relationship Id="rId56" Type="http://schemas.openxmlformats.org/officeDocument/2006/relationships/customXml" Target="../ink/ink670.xml"/><Relationship Id="rId77" Type="http://schemas.openxmlformats.org/officeDocument/2006/relationships/image" Target="../media/image676.png"/><Relationship Id="rId100" Type="http://schemas.openxmlformats.org/officeDocument/2006/relationships/customXml" Target="../ink/ink692.xml"/><Relationship Id="rId105" Type="http://schemas.openxmlformats.org/officeDocument/2006/relationships/image" Target="../media/image690.png"/><Relationship Id="rId126" Type="http://schemas.openxmlformats.org/officeDocument/2006/relationships/customXml" Target="../ink/ink705.xml"/><Relationship Id="rId147" Type="http://schemas.openxmlformats.org/officeDocument/2006/relationships/image" Target="../media/image709.png"/><Relationship Id="rId8" Type="http://schemas.openxmlformats.org/officeDocument/2006/relationships/customXml" Target="../ink/ink646.xml"/><Relationship Id="rId51" Type="http://schemas.openxmlformats.org/officeDocument/2006/relationships/image" Target="../media/image663.png"/><Relationship Id="rId72" Type="http://schemas.openxmlformats.org/officeDocument/2006/relationships/customXml" Target="../ink/ink678.xml"/><Relationship Id="rId93" Type="http://schemas.openxmlformats.org/officeDocument/2006/relationships/image" Target="../media/image684.png"/><Relationship Id="rId98" Type="http://schemas.openxmlformats.org/officeDocument/2006/relationships/customXml" Target="../ink/ink691.xml"/><Relationship Id="rId121" Type="http://schemas.openxmlformats.org/officeDocument/2006/relationships/image" Target="../media/image697.png"/><Relationship Id="rId142" Type="http://schemas.openxmlformats.org/officeDocument/2006/relationships/customXml" Target="../ink/ink713.xml"/><Relationship Id="rId3" Type="http://schemas.openxmlformats.org/officeDocument/2006/relationships/image" Target="../media/image639.png"/><Relationship Id="rId25" Type="http://schemas.openxmlformats.org/officeDocument/2006/relationships/image" Target="../media/image650.png"/><Relationship Id="rId46" Type="http://schemas.openxmlformats.org/officeDocument/2006/relationships/customXml" Target="../ink/ink665.xml"/><Relationship Id="rId67" Type="http://schemas.openxmlformats.org/officeDocument/2006/relationships/image" Target="../media/image671.png"/><Relationship Id="rId116" Type="http://schemas.openxmlformats.org/officeDocument/2006/relationships/customXml" Target="../ink/ink700.xml"/><Relationship Id="rId137" Type="http://schemas.openxmlformats.org/officeDocument/2006/relationships/image" Target="../media/image705.png"/><Relationship Id="rId158" Type="http://schemas.openxmlformats.org/officeDocument/2006/relationships/customXml" Target="../ink/ink721.xml"/><Relationship Id="rId20" Type="http://schemas.openxmlformats.org/officeDocument/2006/relationships/customXml" Target="../ink/ink652.xml"/><Relationship Id="rId41" Type="http://schemas.openxmlformats.org/officeDocument/2006/relationships/image" Target="../media/image658.png"/><Relationship Id="rId62" Type="http://schemas.openxmlformats.org/officeDocument/2006/relationships/customXml" Target="../ink/ink673.xml"/><Relationship Id="rId83" Type="http://schemas.openxmlformats.org/officeDocument/2006/relationships/image" Target="../media/image679.png"/><Relationship Id="rId88" Type="http://schemas.openxmlformats.org/officeDocument/2006/relationships/customXml" Target="../ink/ink686.xml"/><Relationship Id="rId111" Type="http://schemas.openxmlformats.org/officeDocument/2006/relationships/image" Target="../media/image693.png"/><Relationship Id="rId132" Type="http://schemas.openxmlformats.org/officeDocument/2006/relationships/customXml" Target="../ink/ink708.xml"/><Relationship Id="rId153" Type="http://schemas.openxmlformats.org/officeDocument/2006/relationships/image" Target="../media/image712.png"/><Relationship Id="rId15" Type="http://schemas.openxmlformats.org/officeDocument/2006/relationships/image" Target="../media/image645.png"/><Relationship Id="rId36" Type="http://schemas.openxmlformats.org/officeDocument/2006/relationships/customXml" Target="../ink/ink660.xml"/><Relationship Id="rId57" Type="http://schemas.openxmlformats.org/officeDocument/2006/relationships/image" Target="../media/image666.png"/><Relationship Id="rId106" Type="http://schemas.openxmlformats.org/officeDocument/2006/relationships/customXml" Target="../ink/ink695.xml"/><Relationship Id="rId127" Type="http://schemas.openxmlformats.org/officeDocument/2006/relationships/image" Target="../media/image700.png"/><Relationship Id="rId10" Type="http://schemas.openxmlformats.org/officeDocument/2006/relationships/customXml" Target="../ink/ink647.xml"/><Relationship Id="rId31" Type="http://schemas.openxmlformats.org/officeDocument/2006/relationships/image" Target="../media/image653.png"/><Relationship Id="rId52" Type="http://schemas.openxmlformats.org/officeDocument/2006/relationships/customXml" Target="../ink/ink668.xml"/><Relationship Id="rId73" Type="http://schemas.openxmlformats.org/officeDocument/2006/relationships/image" Target="../media/image674.png"/><Relationship Id="rId78" Type="http://schemas.openxmlformats.org/officeDocument/2006/relationships/customXml" Target="../ink/ink681.xml"/><Relationship Id="rId94" Type="http://schemas.openxmlformats.org/officeDocument/2006/relationships/customXml" Target="../ink/ink689.xml"/><Relationship Id="rId99" Type="http://schemas.openxmlformats.org/officeDocument/2006/relationships/image" Target="../media/image687.png"/><Relationship Id="rId101" Type="http://schemas.openxmlformats.org/officeDocument/2006/relationships/image" Target="../media/image688.png"/><Relationship Id="rId122" Type="http://schemas.openxmlformats.org/officeDocument/2006/relationships/customXml" Target="../ink/ink703.xml"/><Relationship Id="rId143" Type="http://schemas.openxmlformats.org/officeDocument/2006/relationships/image" Target="../media/image707.png"/><Relationship Id="rId148" Type="http://schemas.openxmlformats.org/officeDocument/2006/relationships/customXml" Target="../ink/ink716.xml"/><Relationship Id="rId4" Type="http://schemas.openxmlformats.org/officeDocument/2006/relationships/customXml" Target="../ink/ink644.xml"/><Relationship Id="rId9" Type="http://schemas.openxmlformats.org/officeDocument/2006/relationships/image" Target="../media/image642.png"/><Relationship Id="rId26" Type="http://schemas.openxmlformats.org/officeDocument/2006/relationships/customXml" Target="../ink/ink655.xml"/><Relationship Id="rId47" Type="http://schemas.openxmlformats.org/officeDocument/2006/relationships/image" Target="../media/image661.png"/><Relationship Id="rId68" Type="http://schemas.openxmlformats.org/officeDocument/2006/relationships/customXml" Target="../ink/ink676.xml"/><Relationship Id="rId89" Type="http://schemas.openxmlformats.org/officeDocument/2006/relationships/image" Target="../media/image682.png"/><Relationship Id="rId112" Type="http://schemas.openxmlformats.org/officeDocument/2006/relationships/customXml" Target="../ink/ink698.xml"/><Relationship Id="rId133" Type="http://schemas.openxmlformats.org/officeDocument/2006/relationships/image" Target="../media/image703.png"/><Relationship Id="rId154" Type="http://schemas.openxmlformats.org/officeDocument/2006/relationships/customXml" Target="../ink/ink719.xml"/><Relationship Id="rId16" Type="http://schemas.openxmlformats.org/officeDocument/2006/relationships/customXml" Target="../ink/ink650.xml"/><Relationship Id="rId37" Type="http://schemas.openxmlformats.org/officeDocument/2006/relationships/image" Target="../media/image656.png"/><Relationship Id="rId58" Type="http://schemas.openxmlformats.org/officeDocument/2006/relationships/customXml" Target="../ink/ink671.xml"/><Relationship Id="rId79" Type="http://schemas.openxmlformats.org/officeDocument/2006/relationships/image" Target="../media/image677.png"/><Relationship Id="rId102" Type="http://schemas.openxmlformats.org/officeDocument/2006/relationships/customXml" Target="../ink/ink693.xml"/><Relationship Id="rId123" Type="http://schemas.openxmlformats.org/officeDocument/2006/relationships/image" Target="../media/image698.png"/><Relationship Id="rId144" Type="http://schemas.openxmlformats.org/officeDocument/2006/relationships/customXml" Target="../ink/ink714.xml"/><Relationship Id="rId90" Type="http://schemas.openxmlformats.org/officeDocument/2006/relationships/customXml" Target="../ink/ink687.xml"/><Relationship Id="rId27" Type="http://schemas.openxmlformats.org/officeDocument/2006/relationships/image" Target="../media/image651.png"/><Relationship Id="rId48" Type="http://schemas.openxmlformats.org/officeDocument/2006/relationships/customXml" Target="../ink/ink666.xml"/><Relationship Id="rId69" Type="http://schemas.openxmlformats.org/officeDocument/2006/relationships/image" Target="../media/image672.png"/><Relationship Id="rId113" Type="http://schemas.openxmlformats.org/officeDocument/2006/relationships/image" Target="../media/image694.png"/><Relationship Id="rId134" Type="http://schemas.openxmlformats.org/officeDocument/2006/relationships/customXml" Target="../ink/ink709.xml"/><Relationship Id="rId80" Type="http://schemas.openxmlformats.org/officeDocument/2006/relationships/customXml" Target="../ink/ink682.xml"/><Relationship Id="rId155" Type="http://schemas.openxmlformats.org/officeDocument/2006/relationships/image" Target="../media/image713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781.xml"/><Relationship Id="rId299" Type="http://schemas.openxmlformats.org/officeDocument/2006/relationships/customXml" Target="../ink/ink873.xml"/><Relationship Id="rId21" Type="http://schemas.openxmlformats.org/officeDocument/2006/relationships/image" Target="../media/image726.png"/><Relationship Id="rId63" Type="http://schemas.openxmlformats.org/officeDocument/2006/relationships/image" Target="../media/image746.png"/><Relationship Id="rId159" Type="http://schemas.openxmlformats.org/officeDocument/2006/relationships/customXml" Target="../ink/ink802.xml"/><Relationship Id="rId324" Type="http://schemas.openxmlformats.org/officeDocument/2006/relationships/customXml" Target="../ink/ink886.xml"/><Relationship Id="rId170" Type="http://schemas.openxmlformats.org/officeDocument/2006/relationships/image" Target="../media/image797.png"/><Relationship Id="rId226" Type="http://schemas.openxmlformats.org/officeDocument/2006/relationships/customXml" Target="../ink/ink836.xml"/><Relationship Id="rId268" Type="http://schemas.openxmlformats.org/officeDocument/2006/relationships/image" Target="../media/image845.png"/><Relationship Id="rId32" Type="http://schemas.openxmlformats.org/officeDocument/2006/relationships/customXml" Target="../ink/ink738.xml"/><Relationship Id="rId74" Type="http://schemas.openxmlformats.org/officeDocument/2006/relationships/customXml" Target="../ink/ink759.xml"/><Relationship Id="rId128" Type="http://schemas.openxmlformats.org/officeDocument/2006/relationships/image" Target="../media/image778.png"/><Relationship Id="rId335" Type="http://schemas.openxmlformats.org/officeDocument/2006/relationships/image" Target="../media/image878.png"/><Relationship Id="rId5" Type="http://schemas.openxmlformats.org/officeDocument/2006/relationships/image" Target="../media/image718.png"/><Relationship Id="rId181" Type="http://schemas.openxmlformats.org/officeDocument/2006/relationships/customXml" Target="../ink/ink813.xml"/><Relationship Id="rId237" Type="http://schemas.openxmlformats.org/officeDocument/2006/relationships/customXml" Target="../ink/ink842.xml"/><Relationship Id="rId279" Type="http://schemas.openxmlformats.org/officeDocument/2006/relationships/customXml" Target="../ink/ink863.xml"/><Relationship Id="rId43" Type="http://schemas.openxmlformats.org/officeDocument/2006/relationships/image" Target="../media/image736.png"/><Relationship Id="rId139" Type="http://schemas.openxmlformats.org/officeDocument/2006/relationships/customXml" Target="../ink/ink792.xml"/><Relationship Id="rId290" Type="http://schemas.openxmlformats.org/officeDocument/2006/relationships/image" Target="../media/image856.png"/><Relationship Id="rId304" Type="http://schemas.openxmlformats.org/officeDocument/2006/relationships/customXml" Target="../ink/ink876.xml"/><Relationship Id="rId85" Type="http://schemas.openxmlformats.org/officeDocument/2006/relationships/image" Target="../media/image757.png"/><Relationship Id="rId150" Type="http://schemas.openxmlformats.org/officeDocument/2006/relationships/image" Target="../media/image788.png"/><Relationship Id="rId192" Type="http://schemas.openxmlformats.org/officeDocument/2006/relationships/image" Target="../media/image808.png"/><Relationship Id="rId206" Type="http://schemas.openxmlformats.org/officeDocument/2006/relationships/image" Target="../media/image815.png"/><Relationship Id="rId248" Type="http://schemas.openxmlformats.org/officeDocument/2006/relationships/image" Target="../media/image835.png"/><Relationship Id="rId12" Type="http://schemas.openxmlformats.org/officeDocument/2006/relationships/customXml" Target="../ink/ink728.xml"/><Relationship Id="rId108" Type="http://schemas.openxmlformats.org/officeDocument/2006/relationships/image" Target="../media/image768.png"/><Relationship Id="rId315" Type="http://schemas.openxmlformats.org/officeDocument/2006/relationships/image" Target="../media/image868.png"/><Relationship Id="rId54" Type="http://schemas.openxmlformats.org/officeDocument/2006/relationships/customXml" Target="../ink/ink749.xml"/><Relationship Id="rId96" Type="http://schemas.openxmlformats.org/officeDocument/2006/relationships/image" Target="../media/image762.png"/><Relationship Id="rId161" Type="http://schemas.openxmlformats.org/officeDocument/2006/relationships/customXml" Target="../ink/ink803.xml"/><Relationship Id="rId217" Type="http://schemas.openxmlformats.org/officeDocument/2006/relationships/image" Target="../media/image820.png"/><Relationship Id="rId259" Type="http://schemas.openxmlformats.org/officeDocument/2006/relationships/customXml" Target="../ink/ink853.xml"/><Relationship Id="rId23" Type="http://schemas.openxmlformats.org/officeDocument/2006/relationships/image" Target="../media/image727.png"/><Relationship Id="rId119" Type="http://schemas.openxmlformats.org/officeDocument/2006/relationships/customXml" Target="../ink/ink782.xml"/><Relationship Id="rId270" Type="http://schemas.openxmlformats.org/officeDocument/2006/relationships/image" Target="../media/image846.png"/><Relationship Id="rId326" Type="http://schemas.openxmlformats.org/officeDocument/2006/relationships/customXml" Target="../ink/ink887.xml"/><Relationship Id="rId65" Type="http://schemas.openxmlformats.org/officeDocument/2006/relationships/image" Target="../media/image747.png"/><Relationship Id="rId130" Type="http://schemas.openxmlformats.org/officeDocument/2006/relationships/image" Target="../media/image779.png"/><Relationship Id="rId172" Type="http://schemas.openxmlformats.org/officeDocument/2006/relationships/image" Target="../media/image798.png"/><Relationship Id="rId228" Type="http://schemas.openxmlformats.org/officeDocument/2006/relationships/customXml" Target="../ink/ink837.xml"/><Relationship Id="rId281" Type="http://schemas.openxmlformats.org/officeDocument/2006/relationships/customXml" Target="../ink/ink864.xml"/><Relationship Id="rId337" Type="http://schemas.openxmlformats.org/officeDocument/2006/relationships/image" Target="../media/image879.png"/><Relationship Id="rId34" Type="http://schemas.openxmlformats.org/officeDocument/2006/relationships/customXml" Target="../ink/ink739.xml"/><Relationship Id="rId76" Type="http://schemas.openxmlformats.org/officeDocument/2006/relationships/customXml" Target="../ink/ink760.xml"/><Relationship Id="rId141" Type="http://schemas.openxmlformats.org/officeDocument/2006/relationships/customXml" Target="../ink/ink793.xml"/><Relationship Id="rId7" Type="http://schemas.openxmlformats.org/officeDocument/2006/relationships/image" Target="../media/image719.png"/><Relationship Id="rId183" Type="http://schemas.openxmlformats.org/officeDocument/2006/relationships/customXml" Target="../ink/ink814.xml"/><Relationship Id="rId239" Type="http://schemas.openxmlformats.org/officeDocument/2006/relationships/customXml" Target="../ink/ink843.xml"/><Relationship Id="rId250" Type="http://schemas.openxmlformats.org/officeDocument/2006/relationships/image" Target="../media/image836.png"/><Relationship Id="rId292" Type="http://schemas.openxmlformats.org/officeDocument/2006/relationships/image" Target="../media/image857.png"/><Relationship Id="rId306" Type="http://schemas.openxmlformats.org/officeDocument/2006/relationships/customXml" Target="../ink/ink877.xml"/><Relationship Id="rId45" Type="http://schemas.openxmlformats.org/officeDocument/2006/relationships/image" Target="../media/image737.png"/><Relationship Id="rId87" Type="http://schemas.openxmlformats.org/officeDocument/2006/relationships/customXml" Target="../ink/ink766.xml"/><Relationship Id="rId110" Type="http://schemas.openxmlformats.org/officeDocument/2006/relationships/image" Target="../media/image769.png"/><Relationship Id="rId152" Type="http://schemas.openxmlformats.org/officeDocument/2006/relationships/image" Target="../media/image789.png"/><Relationship Id="rId173" Type="http://schemas.openxmlformats.org/officeDocument/2006/relationships/customXml" Target="../ink/ink809.xml"/><Relationship Id="rId194" Type="http://schemas.openxmlformats.org/officeDocument/2006/relationships/image" Target="../media/image809.png"/><Relationship Id="rId208" Type="http://schemas.openxmlformats.org/officeDocument/2006/relationships/image" Target="../media/image816.png"/><Relationship Id="rId229" Type="http://schemas.openxmlformats.org/officeDocument/2006/relationships/image" Target="../media/image826.png"/><Relationship Id="rId240" Type="http://schemas.openxmlformats.org/officeDocument/2006/relationships/image" Target="../media/image831.png"/><Relationship Id="rId261" Type="http://schemas.openxmlformats.org/officeDocument/2006/relationships/customXml" Target="../ink/ink854.xml"/><Relationship Id="rId14" Type="http://schemas.openxmlformats.org/officeDocument/2006/relationships/customXml" Target="../ink/ink729.xml"/><Relationship Id="rId35" Type="http://schemas.openxmlformats.org/officeDocument/2006/relationships/image" Target="../media/image172.png"/><Relationship Id="rId56" Type="http://schemas.openxmlformats.org/officeDocument/2006/relationships/customXml" Target="../ink/ink750.xml"/><Relationship Id="rId77" Type="http://schemas.openxmlformats.org/officeDocument/2006/relationships/image" Target="../media/image753.png"/><Relationship Id="rId100" Type="http://schemas.openxmlformats.org/officeDocument/2006/relationships/image" Target="../media/image764.png"/><Relationship Id="rId282" Type="http://schemas.openxmlformats.org/officeDocument/2006/relationships/image" Target="../media/image852.png"/><Relationship Id="rId317" Type="http://schemas.openxmlformats.org/officeDocument/2006/relationships/image" Target="../media/image869.png"/><Relationship Id="rId338" Type="http://schemas.openxmlformats.org/officeDocument/2006/relationships/customXml" Target="../ink/ink893.xml"/><Relationship Id="rId8" Type="http://schemas.openxmlformats.org/officeDocument/2006/relationships/customXml" Target="../ink/ink726.xml"/><Relationship Id="rId98" Type="http://schemas.openxmlformats.org/officeDocument/2006/relationships/image" Target="../media/image763.png"/><Relationship Id="rId121" Type="http://schemas.openxmlformats.org/officeDocument/2006/relationships/customXml" Target="../ink/ink783.xml"/><Relationship Id="rId142" Type="http://schemas.openxmlformats.org/officeDocument/2006/relationships/image" Target="../media/image784.png"/><Relationship Id="rId163" Type="http://schemas.openxmlformats.org/officeDocument/2006/relationships/customXml" Target="../ink/ink804.xml"/><Relationship Id="rId184" Type="http://schemas.openxmlformats.org/officeDocument/2006/relationships/image" Target="../media/image804.png"/><Relationship Id="rId219" Type="http://schemas.openxmlformats.org/officeDocument/2006/relationships/image" Target="../media/image821.png"/><Relationship Id="rId230" Type="http://schemas.openxmlformats.org/officeDocument/2006/relationships/customXml" Target="../ink/ink838.xml"/><Relationship Id="rId251" Type="http://schemas.openxmlformats.org/officeDocument/2006/relationships/customXml" Target="../ink/ink849.xml"/><Relationship Id="rId25" Type="http://schemas.openxmlformats.org/officeDocument/2006/relationships/image" Target="../media/image728.png"/><Relationship Id="rId46" Type="http://schemas.openxmlformats.org/officeDocument/2006/relationships/customXml" Target="../ink/ink745.xml"/><Relationship Id="rId67" Type="http://schemas.openxmlformats.org/officeDocument/2006/relationships/image" Target="../media/image748.png"/><Relationship Id="rId272" Type="http://schemas.openxmlformats.org/officeDocument/2006/relationships/image" Target="../media/image847.png"/><Relationship Id="rId293" Type="http://schemas.openxmlformats.org/officeDocument/2006/relationships/customXml" Target="../ink/ink870.xml"/><Relationship Id="rId307" Type="http://schemas.openxmlformats.org/officeDocument/2006/relationships/image" Target="../media/image864.png"/><Relationship Id="rId328" Type="http://schemas.openxmlformats.org/officeDocument/2006/relationships/customXml" Target="../ink/ink888.xml"/><Relationship Id="rId88" Type="http://schemas.openxmlformats.org/officeDocument/2006/relationships/image" Target="../media/image758.png"/><Relationship Id="rId111" Type="http://schemas.openxmlformats.org/officeDocument/2006/relationships/customXml" Target="../ink/ink778.xml"/><Relationship Id="rId132" Type="http://schemas.openxmlformats.org/officeDocument/2006/relationships/image" Target="../media/image780.png"/><Relationship Id="rId153" Type="http://schemas.openxmlformats.org/officeDocument/2006/relationships/customXml" Target="../ink/ink799.xml"/><Relationship Id="rId174" Type="http://schemas.openxmlformats.org/officeDocument/2006/relationships/image" Target="../media/image799.png"/><Relationship Id="rId195" Type="http://schemas.openxmlformats.org/officeDocument/2006/relationships/customXml" Target="../ink/ink820.xml"/><Relationship Id="rId209" Type="http://schemas.openxmlformats.org/officeDocument/2006/relationships/customXml" Target="../ink/ink827.xml"/><Relationship Id="rId220" Type="http://schemas.openxmlformats.org/officeDocument/2006/relationships/customXml" Target="../ink/ink833.xml"/><Relationship Id="rId241" Type="http://schemas.openxmlformats.org/officeDocument/2006/relationships/customXml" Target="../ink/ink844.xml"/><Relationship Id="rId15" Type="http://schemas.openxmlformats.org/officeDocument/2006/relationships/image" Target="../media/image723.png"/><Relationship Id="rId36" Type="http://schemas.openxmlformats.org/officeDocument/2006/relationships/customXml" Target="../ink/ink740.xml"/><Relationship Id="rId57" Type="http://schemas.openxmlformats.org/officeDocument/2006/relationships/image" Target="../media/image743.png"/><Relationship Id="rId262" Type="http://schemas.openxmlformats.org/officeDocument/2006/relationships/image" Target="../media/image842.png"/><Relationship Id="rId283" Type="http://schemas.openxmlformats.org/officeDocument/2006/relationships/customXml" Target="../ink/ink865.xml"/><Relationship Id="rId318" Type="http://schemas.openxmlformats.org/officeDocument/2006/relationships/customXml" Target="../ink/ink883.xml"/><Relationship Id="rId339" Type="http://schemas.openxmlformats.org/officeDocument/2006/relationships/image" Target="../media/image880.png"/><Relationship Id="rId78" Type="http://schemas.openxmlformats.org/officeDocument/2006/relationships/customXml" Target="../ink/ink761.xml"/><Relationship Id="rId99" Type="http://schemas.openxmlformats.org/officeDocument/2006/relationships/customXml" Target="../ink/ink772.xml"/><Relationship Id="rId101" Type="http://schemas.openxmlformats.org/officeDocument/2006/relationships/customXml" Target="../ink/ink773.xml"/><Relationship Id="rId122" Type="http://schemas.openxmlformats.org/officeDocument/2006/relationships/image" Target="../media/image775.png"/><Relationship Id="rId143" Type="http://schemas.openxmlformats.org/officeDocument/2006/relationships/customXml" Target="../ink/ink794.xml"/><Relationship Id="rId164" Type="http://schemas.openxmlformats.org/officeDocument/2006/relationships/image" Target="../media/image794.png"/><Relationship Id="rId185" Type="http://schemas.openxmlformats.org/officeDocument/2006/relationships/customXml" Target="../ink/ink815.xml"/><Relationship Id="rId9" Type="http://schemas.openxmlformats.org/officeDocument/2006/relationships/image" Target="../media/image720.png"/><Relationship Id="rId210" Type="http://schemas.openxmlformats.org/officeDocument/2006/relationships/customXml" Target="../ink/ink828.xml"/><Relationship Id="rId26" Type="http://schemas.openxmlformats.org/officeDocument/2006/relationships/customXml" Target="../ink/ink735.xml"/><Relationship Id="rId231" Type="http://schemas.openxmlformats.org/officeDocument/2006/relationships/image" Target="../media/image827.png"/><Relationship Id="rId252" Type="http://schemas.openxmlformats.org/officeDocument/2006/relationships/image" Target="../media/image837.png"/><Relationship Id="rId273" Type="http://schemas.openxmlformats.org/officeDocument/2006/relationships/customXml" Target="../ink/ink860.xml"/><Relationship Id="rId294" Type="http://schemas.openxmlformats.org/officeDocument/2006/relationships/image" Target="../media/image858.png"/><Relationship Id="rId308" Type="http://schemas.openxmlformats.org/officeDocument/2006/relationships/customXml" Target="../ink/ink878.xml"/><Relationship Id="rId329" Type="http://schemas.openxmlformats.org/officeDocument/2006/relationships/image" Target="../media/image875.png"/><Relationship Id="rId47" Type="http://schemas.openxmlformats.org/officeDocument/2006/relationships/image" Target="../media/image738.png"/><Relationship Id="rId68" Type="http://schemas.openxmlformats.org/officeDocument/2006/relationships/customXml" Target="../ink/ink756.xml"/><Relationship Id="rId89" Type="http://schemas.openxmlformats.org/officeDocument/2006/relationships/customXml" Target="../ink/ink767.xml"/><Relationship Id="rId112" Type="http://schemas.openxmlformats.org/officeDocument/2006/relationships/image" Target="../media/image770.png"/><Relationship Id="rId133" Type="http://schemas.openxmlformats.org/officeDocument/2006/relationships/customXml" Target="../ink/ink789.xml"/><Relationship Id="rId154" Type="http://schemas.openxmlformats.org/officeDocument/2006/relationships/image" Target="../media/image790.png"/><Relationship Id="rId175" Type="http://schemas.openxmlformats.org/officeDocument/2006/relationships/customXml" Target="../ink/ink810.xml"/><Relationship Id="rId196" Type="http://schemas.openxmlformats.org/officeDocument/2006/relationships/image" Target="../media/image810.png"/><Relationship Id="rId200" Type="http://schemas.openxmlformats.org/officeDocument/2006/relationships/image" Target="../media/image812.png"/><Relationship Id="rId16" Type="http://schemas.openxmlformats.org/officeDocument/2006/relationships/customXml" Target="../ink/ink730.xml"/><Relationship Id="rId221" Type="http://schemas.openxmlformats.org/officeDocument/2006/relationships/image" Target="../media/image822.png"/><Relationship Id="rId242" Type="http://schemas.openxmlformats.org/officeDocument/2006/relationships/image" Target="../media/image832.png"/><Relationship Id="rId263" Type="http://schemas.openxmlformats.org/officeDocument/2006/relationships/customXml" Target="../ink/ink855.xml"/><Relationship Id="rId284" Type="http://schemas.openxmlformats.org/officeDocument/2006/relationships/image" Target="../media/image853.png"/><Relationship Id="rId319" Type="http://schemas.openxmlformats.org/officeDocument/2006/relationships/image" Target="../media/image870.png"/><Relationship Id="rId37" Type="http://schemas.openxmlformats.org/officeDocument/2006/relationships/image" Target="../media/image733.png"/><Relationship Id="rId58" Type="http://schemas.openxmlformats.org/officeDocument/2006/relationships/customXml" Target="../ink/ink751.xml"/><Relationship Id="rId79" Type="http://schemas.openxmlformats.org/officeDocument/2006/relationships/image" Target="../media/image754.png"/><Relationship Id="rId102" Type="http://schemas.openxmlformats.org/officeDocument/2006/relationships/image" Target="../media/image765.png"/><Relationship Id="rId123" Type="http://schemas.openxmlformats.org/officeDocument/2006/relationships/customXml" Target="../ink/ink784.xml"/><Relationship Id="rId144" Type="http://schemas.openxmlformats.org/officeDocument/2006/relationships/image" Target="../media/image785.png"/><Relationship Id="rId330" Type="http://schemas.openxmlformats.org/officeDocument/2006/relationships/customXml" Target="../ink/ink889.xml"/><Relationship Id="rId90" Type="http://schemas.openxmlformats.org/officeDocument/2006/relationships/image" Target="../media/image759.png"/><Relationship Id="rId165" Type="http://schemas.openxmlformats.org/officeDocument/2006/relationships/customXml" Target="../ink/ink805.xml"/><Relationship Id="rId186" Type="http://schemas.openxmlformats.org/officeDocument/2006/relationships/image" Target="../media/image805.png"/><Relationship Id="rId211" Type="http://schemas.openxmlformats.org/officeDocument/2006/relationships/image" Target="../media/image817.png"/><Relationship Id="rId232" Type="http://schemas.openxmlformats.org/officeDocument/2006/relationships/customXml" Target="../ink/ink839.xml"/><Relationship Id="rId253" Type="http://schemas.openxmlformats.org/officeDocument/2006/relationships/customXml" Target="../ink/ink850.xml"/><Relationship Id="rId274" Type="http://schemas.openxmlformats.org/officeDocument/2006/relationships/image" Target="../media/image848.png"/><Relationship Id="rId295" Type="http://schemas.openxmlformats.org/officeDocument/2006/relationships/customXml" Target="../ink/ink871.xml"/><Relationship Id="rId309" Type="http://schemas.openxmlformats.org/officeDocument/2006/relationships/image" Target="../media/image865.png"/><Relationship Id="rId27" Type="http://schemas.openxmlformats.org/officeDocument/2006/relationships/image" Target="../media/image729.png"/><Relationship Id="rId48" Type="http://schemas.openxmlformats.org/officeDocument/2006/relationships/customXml" Target="../ink/ink746.xml"/><Relationship Id="rId69" Type="http://schemas.openxmlformats.org/officeDocument/2006/relationships/image" Target="../media/image749.png"/><Relationship Id="rId113" Type="http://schemas.openxmlformats.org/officeDocument/2006/relationships/customXml" Target="../ink/ink779.xml"/><Relationship Id="rId134" Type="http://schemas.openxmlformats.org/officeDocument/2006/relationships/image" Target="../media/image781.png"/><Relationship Id="rId320" Type="http://schemas.openxmlformats.org/officeDocument/2006/relationships/customXml" Target="../ink/ink884.xml"/><Relationship Id="rId80" Type="http://schemas.openxmlformats.org/officeDocument/2006/relationships/customXml" Target="../ink/ink762.xml"/><Relationship Id="rId155" Type="http://schemas.openxmlformats.org/officeDocument/2006/relationships/customXml" Target="../ink/ink800.xml"/><Relationship Id="rId176" Type="http://schemas.openxmlformats.org/officeDocument/2006/relationships/image" Target="../media/image800.png"/><Relationship Id="rId197" Type="http://schemas.openxmlformats.org/officeDocument/2006/relationships/customXml" Target="../ink/ink821.xml"/><Relationship Id="rId201" Type="http://schemas.openxmlformats.org/officeDocument/2006/relationships/customXml" Target="../ink/ink823.xml"/><Relationship Id="rId222" Type="http://schemas.openxmlformats.org/officeDocument/2006/relationships/customXml" Target="../ink/ink834.xml"/><Relationship Id="rId243" Type="http://schemas.openxmlformats.org/officeDocument/2006/relationships/customXml" Target="../ink/ink845.xml"/><Relationship Id="rId264" Type="http://schemas.openxmlformats.org/officeDocument/2006/relationships/image" Target="../media/image843.png"/><Relationship Id="rId285" Type="http://schemas.openxmlformats.org/officeDocument/2006/relationships/customXml" Target="../ink/ink866.xml"/><Relationship Id="rId17" Type="http://schemas.openxmlformats.org/officeDocument/2006/relationships/image" Target="../media/image724.png"/><Relationship Id="rId38" Type="http://schemas.openxmlformats.org/officeDocument/2006/relationships/customXml" Target="../ink/ink741.xml"/><Relationship Id="rId59" Type="http://schemas.openxmlformats.org/officeDocument/2006/relationships/image" Target="../media/image744.png"/><Relationship Id="rId103" Type="http://schemas.openxmlformats.org/officeDocument/2006/relationships/customXml" Target="../ink/ink774.xml"/><Relationship Id="rId124" Type="http://schemas.openxmlformats.org/officeDocument/2006/relationships/image" Target="../media/image776.png"/><Relationship Id="rId310" Type="http://schemas.openxmlformats.org/officeDocument/2006/relationships/customXml" Target="../ink/ink879.xml"/><Relationship Id="rId70" Type="http://schemas.openxmlformats.org/officeDocument/2006/relationships/customXml" Target="../ink/ink757.xml"/><Relationship Id="rId91" Type="http://schemas.openxmlformats.org/officeDocument/2006/relationships/customXml" Target="../ink/ink768.xml"/><Relationship Id="rId145" Type="http://schemas.openxmlformats.org/officeDocument/2006/relationships/customXml" Target="../ink/ink795.xml"/><Relationship Id="rId166" Type="http://schemas.openxmlformats.org/officeDocument/2006/relationships/image" Target="../media/image795.png"/><Relationship Id="rId187" Type="http://schemas.openxmlformats.org/officeDocument/2006/relationships/customXml" Target="../ink/ink816.xml"/><Relationship Id="rId331" Type="http://schemas.openxmlformats.org/officeDocument/2006/relationships/image" Target="../media/image876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829.xml"/><Relationship Id="rId233" Type="http://schemas.openxmlformats.org/officeDocument/2006/relationships/image" Target="../media/image828.png"/><Relationship Id="rId254" Type="http://schemas.openxmlformats.org/officeDocument/2006/relationships/image" Target="../media/image838.png"/><Relationship Id="rId28" Type="http://schemas.openxmlformats.org/officeDocument/2006/relationships/customXml" Target="../ink/ink736.xml"/><Relationship Id="rId49" Type="http://schemas.openxmlformats.org/officeDocument/2006/relationships/image" Target="../media/image739.png"/><Relationship Id="rId114" Type="http://schemas.openxmlformats.org/officeDocument/2006/relationships/image" Target="../media/image771.png"/><Relationship Id="rId275" Type="http://schemas.openxmlformats.org/officeDocument/2006/relationships/customXml" Target="../ink/ink861.xml"/><Relationship Id="rId296" Type="http://schemas.openxmlformats.org/officeDocument/2006/relationships/image" Target="../media/image859.png"/><Relationship Id="rId300" Type="http://schemas.openxmlformats.org/officeDocument/2006/relationships/image" Target="../media/image861.png"/><Relationship Id="rId60" Type="http://schemas.openxmlformats.org/officeDocument/2006/relationships/customXml" Target="../ink/ink752.xml"/><Relationship Id="rId81" Type="http://schemas.openxmlformats.org/officeDocument/2006/relationships/image" Target="../media/image755.png"/><Relationship Id="rId135" Type="http://schemas.openxmlformats.org/officeDocument/2006/relationships/customXml" Target="../ink/ink790.xml"/><Relationship Id="rId156" Type="http://schemas.openxmlformats.org/officeDocument/2006/relationships/image" Target="../media/image791.png"/><Relationship Id="rId177" Type="http://schemas.openxmlformats.org/officeDocument/2006/relationships/customXml" Target="../ink/ink811.xml"/><Relationship Id="rId198" Type="http://schemas.openxmlformats.org/officeDocument/2006/relationships/image" Target="../media/image811.png"/><Relationship Id="rId321" Type="http://schemas.openxmlformats.org/officeDocument/2006/relationships/image" Target="../media/image871.png"/><Relationship Id="rId202" Type="http://schemas.openxmlformats.org/officeDocument/2006/relationships/image" Target="../media/image813.png"/><Relationship Id="rId223" Type="http://schemas.openxmlformats.org/officeDocument/2006/relationships/image" Target="../media/image823.png"/><Relationship Id="rId244" Type="http://schemas.openxmlformats.org/officeDocument/2006/relationships/image" Target="../media/image833.png"/><Relationship Id="rId18" Type="http://schemas.openxmlformats.org/officeDocument/2006/relationships/customXml" Target="../ink/ink731.xml"/><Relationship Id="rId39" Type="http://schemas.openxmlformats.org/officeDocument/2006/relationships/image" Target="../media/image734.png"/><Relationship Id="rId265" Type="http://schemas.openxmlformats.org/officeDocument/2006/relationships/customXml" Target="../ink/ink856.xml"/><Relationship Id="rId286" Type="http://schemas.openxmlformats.org/officeDocument/2006/relationships/image" Target="../media/image854.png"/><Relationship Id="rId50" Type="http://schemas.openxmlformats.org/officeDocument/2006/relationships/customXml" Target="../ink/ink747.xml"/><Relationship Id="rId104" Type="http://schemas.openxmlformats.org/officeDocument/2006/relationships/image" Target="../media/image766.png"/><Relationship Id="rId125" Type="http://schemas.openxmlformats.org/officeDocument/2006/relationships/customXml" Target="../ink/ink785.xml"/><Relationship Id="rId146" Type="http://schemas.openxmlformats.org/officeDocument/2006/relationships/image" Target="../media/image786.png"/><Relationship Id="rId167" Type="http://schemas.openxmlformats.org/officeDocument/2006/relationships/customXml" Target="../ink/ink806.xml"/><Relationship Id="rId188" Type="http://schemas.openxmlformats.org/officeDocument/2006/relationships/image" Target="../media/image806.png"/><Relationship Id="rId311" Type="http://schemas.openxmlformats.org/officeDocument/2006/relationships/image" Target="../media/image866.png"/><Relationship Id="rId332" Type="http://schemas.openxmlformats.org/officeDocument/2006/relationships/customXml" Target="../ink/ink890.xml"/><Relationship Id="rId71" Type="http://schemas.openxmlformats.org/officeDocument/2006/relationships/image" Target="../media/image750.png"/><Relationship Id="rId92" Type="http://schemas.openxmlformats.org/officeDocument/2006/relationships/image" Target="../media/image760.png"/><Relationship Id="rId213" Type="http://schemas.openxmlformats.org/officeDocument/2006/relationships/image" Target="../media/image818.png"/><Relationship Id="rId234" Type="http://schemas.openxmlformats.org/officeDocument/2006/relationships/customXml" Target="../ink/ink840.xml"/><Relationship Id="rId2" Type="http://schemas.openxmlformats.org/officeDocument/2006/relationships/customXml" Target="../ink/ink723.xml"/><Relationship Id="rId29" Type="http://schemas.openxmlformats.org/officeDocument/2006/relationships/image" Target="../media/image730.png"/><Relationship Id="rId255" Type="http://schemas.openxmlformats.org/officeDocument/2006/relationships/customXml" Target="../ink/ink851.xml"/><Relationship Id="rId276" Type="http://schemas.openxmlformats.org/officeDocument/2006/relationships/image" Target="../media/image849.png"/><Relationship Id="rId297" Type="http://schemas.openxmlformats.org/officeDocument/2006/relationships/customXml" Target="../ink/ink872.xml"/><Relationship Id="rId40" Type="http://schemas.openxmlformats.org/officeDocument/2006/relationships/customXml" Target="../ink/ink742.xml"/><Relationship Id="rId115" Type="http://schemas.openxmlformats.org/officeDocument/2006/relationships/customXml" Target="../ink/ink780.xml"/><Relationship Id="rId136" Type="http://schemas.openxmlformats.org/officeDocument/2006/relationships/image" Target="../media/image782.png"/><Relationship Id="rId157" Type="http://schemas.openxmlformats.org/officeDocument/2006/relationships/customXml" Target="../ink/ink801.xml"/><Relationship Id="rId178" Type="http://schemas.openxmlformats.org/officeDocument/2006/relationships/image" Target="../media/image801.png"/><Relationship Id="rId301" Type="http://schemas.openxmlformats.org/officeDocument/2006/relationships/customXml" Target="../ink/ink874.xml"/><Relationship Id="rId322" Type="http://schemas.openxmlformats.org/officeDocument/2006/relationships/customXml" Target="../ink/ink885.xml"/><Relationship Id="rId61" Type="http://schemas.openxmlformats.org/officeDocument/2006/relationships/image" Target="../media/image745.png"/><Relationship Id="rId82" Type="http://schemas.openxmlformats.org/officeDocument/2006/relationships/customXml" Target="../ink/ink763.xml"/><Relationship Id="rId199" Type="http://schemas.openxmlformats.org/officeDocument/2006/relationships/customXml" Target="../ink/ink822.xml"/><Relationship Id="rId203" Type="http://schemas.openxmlformats.org/officeDocument/2006/relationships/customXml" Target="../ink/ink824.xml"/><Relationship Id="rId19" Type="http://schemas.openxmlformats.org/officeDocument/2006/relationships/image" Target="../media/image725.png"/><Relationship Id="rId224" Type="http://schemas.openxmlformats.org/officeDocument/2006/relationships/customXml" Target="../ink/ink835.xml"/><Relationship Id="rId245" Type="http://schemas.openxmlformats.org/officeDocument/2006/relationships/customXml" Target="../ink/ink846.xml"/><Relationship Id="rId266" Type="http://schemas.openxmlformats.org/officeDocument/2006/relationships/image" Target="../media/image844.png"/><Relationship Id="rId287" Type="http://schemas.openxmlformats.org/officeDocument/2006/relationships/customXml" Target="../ink/ink867.xml"/><Relationship Id="rId30" Type="http://schemas.openxmlformats.org/officeDocument/2006/relationships/customXml" Target="../ink/ink737.xml"/><Relationship Id="rId105" Type="http://schemas.openxmlformats.org/officeDocument/2006/relationships/customXml" Target="../ink/ink775.xml"/><Relationship Id="rId126" Type="http://schemas.openxmlformats.org/officeDocument/2006/relationships/image" Target="../media/image777.png"/><Relationship Id="rId147" Type="http://schemas.openxmlformats.org/officeDocument/2006/relationships/customXml" Target="../ink/ink796.xml"/><Relationship Id="rId168" Type="http://schemas.openxmlformats.org/officeDocument/2006/relationships/image" Target="../media/image796.png"/><Relationship Id="rId312" Type="http://schemas.openxmlformats.org/officeDocument/2006/relationships/customXml" Target="../ink/ink880.xml"/><Relationship Id="rId333" Type="http://schemas.openxmlformats.org/officeDocument/2006/relationships/image" Target="../media/image877.png"/><Relationship Id="rId51" Type="http://schemas.openxmlformats.org/officeDocument/2006/relationships/image" Target="../media/image740.png"/><Relationship Id="rId72" Type="http://schemas.openxmlformats.org/officeDocument/2006/relationships/customXml" Target="../ink/ink758.xml"/><Relationship Id="rId93" Type="http://schemas.openxmlformats.org/officeDocument/2006/relationships/customXml" Target="../ink/ink769.xml"/><Relationship Id="rId189" Type="http://schemas.openxmlformats.org/officeDocument/2006/relationships/customXml" Target="../ink/ink817.xml"/><Relationship Id="rId3" Type="http://schemas.openxmlformats.org/officeDocument/2006/relationships/image" Target="../media/image717.png"/><Relationship Id="rId214" Type="http://schemas.openxmlformats.org/officeDocument/2006/relationships/customXml" Target="../ink/ink830.xml"/><Relationship Id="rId235" Type="http://schemas.openxmlformats.org/officeDocument/2006/relationships/image" Target="../media/image829.png"/><Relationship Id="rId256" Type="http://schemas.openxmlformats.org/officeDocument/2006/relationships/image" Target="../media/image839.png"/><Relationship Id="rId277" Type="http://schemas.openxmlformats.org/officeDocument/2006/relationships/customXml" Target="../ink/ink862.xml"/><Relationship Id="rId298" Type="http://schemas.openxmlformats.org/officeDocument/2006/relationships/image" Target="../media/image860.png"/><Relationship Id="rId116" Type="http://schemas.openxmlformats.org/officeDocument/2006/relationships/image" Target="../media/image772.png"/><Relationship Id="rId137" Type="http://schemas.openxmlformats.org/officeDocument/2006/relationships/customXml" Target="../ink/ink791.xml"/><Relationship Id="rId158" Type="http://schemas.openxmlformats.org/officeDocument/2006/relationships/image" Target="../media/image792.png"/><Relationship Id="rId302" Type="http://schemas.openxmlformats.org/officeDocument/2006/relationships/customXml" Target="../ink/ink875.xml"/><Relationship Id="rId323" Type="http://schemas.openxmlformats.org/officeDocument/2006/relationships/image" Target="../media/image872.png"/><Relationship Id="rId20" Type="http://schemas.openxmlformats.org/officeDocument/2006/relationships/customXml" Target="../ink/ink732.xml"/><Relationship Id="rId41" Type="http://schemas.openxmlformats.org/officeDocument/2006/relationships/image" Target="../media/image735.png"/><Relationship Id="rId62" Type="http://schemas.openxmlformats.org/officeDocument/2006/relationships/customXml" Target="../ink/ink753.xml"/><Relationship Id="rId83" Type="http://schemas.openxmlformats.org/officeDocument/2006/relationships/image" Target="../media/image756.png"/><Relationship Id="rId179" Type="http://schemas.openxmlformats.org/officeDocument/2006/relationships/customXml" Target="../ink/ink812.xml"/><Relationship Id="rId190" Type="http://schemas.openxmlformats.org/officeDocument/2006/relationships/image" Target="../media/image807.png"/><Relationship Id="rId204" Type="http://schemas.openxmlformats.org/officeDocument/2006/relationships/image" Target="../media/image814.png"/><Relationship Id="rId225" Type="http://schemas.openxmlformats.org/officeDocument/2006/relationships/image" Target="../media/image824.png"/><Relationship Id="rId246" Type="http://schemas.openxmlformats.org/officeDocument/2006/relationships/image" Target="../media/image834.png"/><Relationship Id="rId267" Type="http://schemas.openxmlformats.org/officeDocument/2006/relationships/customXml" Target="../ink/ink857.xml"/><Relationship Id="rId288" Type="http://schemas.openxmlformats.org/officeDocument/2006/relationships/image" Target="../media/image855.png"/><Relationship Id="rId106" Type="http://schemas.openxmlformats.org/officeDocument/2006/relationships/image" Target="../media/image767.png"/><Relationship Id="rId127" Type="http://schemas.openxmlformats.org/officeDocument/2006/relationships/customXml" Target="../ink/ink786.xml"/><Relationship Id="rId313" Type="http://schemas.openxmlformats.org/officeDocument/2006/relationships/image" Target="../media/image867.png"/><Relationship Id="rId10" Type="http://schemas.openxmlformats.org/officeDocument/2006/relationships/customXml" Target="../ink/ink727.xml"/><Relationship Id="rId31" Type="http://schemas.openxmlformats.org/officeDocument/2006/relationships/image" Target="../media/image731.png"/><Relationship Id="rId52" Type="http://schemas.openxmlformats.org/officeDocument/2006/relationships/customXml" Target="../ink/ink748.xml"/><Relationship Id="rId73" Type="http://schemas.openxmlformats.org/officeDocument/2006/relationships/image" Target="../media/image751.png"/><Relationship Id="rId94" Type="http://schemas.openxmlformats.org/officeDocument/2006/relationships/image" Target="../media/image761.png"/><Relationship Id="rId148" Type="http://schemas.openxmlformats.org/officeDocument/2006/relationships/image" Target="../media/image787.png"/><Relationship Id="rId169" Type="http://schemas.openxmlformats.org/officeDocument/2006/relationships/customXml" Target="../ink/ink807.xml"/><Relationship Id="rId334" Type="http://schemas.openxmlformats.org/officeDocument/2006/relationships/customXml" Target="../ink/ink891.xml"/><Relationship Id="rId4" Type="http://schemas.openxmlformats.org/officeDocument/2006/relationships/customXml" Target="../ink/ink724.xml"/><Relationship Id="rId180" Type="http://schemas.openxmlformats.org/officeDocument/2006/relationships/image" Target="../media/image802.png"/><Relationship Id="rId215" Type="http://schemas.openxmlformats.org/officeDocument/2006/relationships/image" Target="../media/image819.png"/><Relationship Id="rId236" Type="http://schemas.openxmlformats.org/officeDocument/2006/relationships/customXml" Target="../ink/ink841.xml"/><Relationship Id="rId257" Type="http://schemas.openxmlformats.org/officeDocument/2006/relationships/customXml" Target="../ink/ink852.xml"/><Relationship Id="rId278" Type="http://schemas.openxmlformats.org/officeDocument/2006/relationships/image" Target="../media/image850.png"/><Relationship Id="rId303" Type="http://schemas.openxmlformats.org/officeDocument/2006/relationships/image" Target="../media/image862.png"/><Relationship Id="rId42" Type="http://schemas.openxmlformats.org/officeDocument/2006/relationships/customXml" Target="../ink/ink743.xml"/><Relationship Id="rId84" Type="http://schemas.openxmlformats.org/officeDocument/2006/relationships/customXml" Target="../ink/ink764.xml"/><Relationship Id="rId138" Type="http://schemas.openxmlformats.org/officeDocument/2006/relationships/image" Target="../media/image783.png"/><Relationship Id="rId191" Type="http://schemas.openxmlformats.org/officeDocument/2006/relationships/customXml" Target="../ink/ink818.xml"/><Relationship Id="rId205" Type="http://schemas.openxmlformats.org/officeDocument/2006/relationships/customXml" Target="../ink/ink825.xml"/><Relationship Id="rId247" Type="http://schemas.openxmlformats.org/officeDocument/2006/relationships/customXml" Target="../ink/ink847.xml"/><Relationship Id="rId107" Type="http://schemas.openxmlformats.org/officeDocument/2006/relationships/customXml" Target="../ink/ink776.xml"/><Relationship Id="rId289" Type="http://schemas.openxmlformats.org/officeDocument/2006/relationships/customXml" Target="../ink/ink868.xml"/><Relationship Id="rId11" Type="http://schemas.openxmlformats.org/officeDocument/2006/relationships/image" Target="../media/image721.png"/><Relationship Id="rId53" Type="http://schemas.openxmlformats.org/officeDocument/2006/relationships/image" Target="../media/image741.png"/><Relationship Id="rId149" Type="http://schemas.openxmlformats.org/officeDocument/2006/relationships/customXml" Target="../ink/ink797.xml"/><Relationship Id="rId314" Type="http://schemas.openxmlformats.org/officeDocument/2006/relationships/customXml" Target="../ink/ink881.xml"/><Relationship Id="rId95" Type="http://schemas.openxmlformats.org/officeDocument/2006/relationships/customXml" Target="../ink/ink770.xml"/><Relationship Id="rId160" Type="http://schemas.openxmlformats.org/officeDocument/2006/relationships/image" Target="../media/image1.png"/><Relationship Id="rId216" Type="http://schemas.openxmlformats.org/officeDocument/2006/relationships/customXml" Target="../ink/ink831.xml"/><Relationship Id="rId258" Type="http://schemas.openxmlformats.org/officeDocument/2006/relationships/image" Target="../media/image840.png"/><Relationship Id="rId22" Type="http://schemas.openxmlformats.org/officeDocument/2006/relationships/customXml" Target="../ink/ink733.xml"/><Relationship Id="rId64" Type="http://schemas.openxmlformats.org/officeDocument/2006/relationships/customXml" Target="../ink/ink754.xml"/><Relationship Id="rId118" Type="http://schemas.openxmlformats.org/officeDocument/2006/relationships/image" Target="../media/image773.png"/><Relationship Id="rId325" Type="http://schemas.openxmlformats.org/officeDocument/2006/relationships/image" Target="../media/image873.png"/><Relationship Id="rId171" Type="http://schemas.openxmlformats.org/officeDocument/2006/relationships/customXml" Target="../ink/ink808.xml"/><Relationship Id="rId227" Type="http://schemas.openxmlformats.org/officeDocument/2006/relationships/image" Target="../media/image825.png"/><Relationship Id="rId269" Type="http://schemas.openxmlformats.org/officeDocument/2006/relationships/customXml" Target="../ink/ink858.xml"/><Relationship Id="rId33" Type="http://schemas.openxmlformats.org/officeDocument/2006/relationships/image" Target="../media/image732.png"/><Relationship Id="rId129" Type="http://schemas.openxmlformats.org/officeDocument/2006/relationships/customXml" Target="../ink/ink787.xml"/><Relationship Id="rId280" Type="http://schemas.openxmlformats.org/officeDocument/2006/relationships/image" Target="../media/image851.png"/><Relationship Id="rId336" Type="http://schemas.openxmlformats.org/officeDocument/2006/relationships/customXml" Target="../ink/ink892.xml"/><Relationship Id="rId75" Type="http://schemas.openxmlformats.org/officeDocument/2006/relationships/image" Target="../media/image752.png"/><Relationship Id="rId140" Type="http://schemas.openxmlformats.org/officeDocument/2006/relationships/image" Target="../media/image45.png"/><Relationship Id="rId182" Type="http://schemas.openxmlformats.org/officeDocument/2006/relationships/image" Target="../media/image803.png"/><Relationship Id="rId6" Type="http://schemas.openxmlformats.org/officeDocument/2006/relationships/customXml" Target="../ink/ink725.xml"/><Relationship Id="rId238" Type="http://schemas.openxmlformats.org/officeDocument/2006/relationships/image" Target="../media/image830.png"/><Relationship Id="rId291" Type="http://schemas.openxmlformats.org/officeDocument/2006/relationships/customXml" Target="../ink/ink869.xml"/><Relationship Id="rId305" Type="http://schemas.openxmlformats.org/officeDocument/2006/relationships/image" Target="../media/image863.png"/><Relationship Id="rId44" Type="http://schemas.openxmlformats.org/officeDocument/2006/relationships/customXml" Target="../ink/ink744.xml"/><Relationship Id="rId86" Type="http://schemas.openxmlformats.org/officeDocument/2006/relationships/customXml" Target="../ink/ink765.xml"/><Relationship Id="rId151" Type="http://schemas.openxmlformats.org/officeDocument/2006/relationships/customXml" Target="../ink/ink798.xml"/><Relationship Id="rId193" Type="http://schemas.openxmlformats.org/officeDocument/2006/relationships/customXml" Target="../ink/ink819.xml"/><Relationship Id="rId207" Type="http://schemas.openxmlformats.org/officeDocument/2006/relationships/customXml" Target="../ink/ink826.xml"/><Relationship Id="rId249" Type="http://schemas.openxmlformats.org/officeDocument/2006/relationships/customXml" Target="../ink/ink848.xml"/><Relationship Id="rId13" Type="http://schemas.openxmlformats.org/officeDocument/2006/relationships/image" Target="../media/image722.png"/><Relationship Id="rId109" Type="http://schemas.openxmlformats.org/officeDocument/2006/relationships/customXml" Target="../ink/ink777.xml"/><Relationship Id="rId260" Type="http://schemas.openxmlformats.org/officeDocument/2006/relationships/image" Target="../media/image841.png"/><Relationship Id="rId316" Type="http://schemas.openxmlformats.org/officeDocument/2006/relationships/customXml" Target="../ink/ink882.xml"/><Relationship Id="rId55" Type="http://schemas.openxmlformats.org/officeDocument/2006/relationships/image" Target="../media/image742.png"/><Relationship Id="rId97" Type="http://schemas.openxmlformats.org/officeDocument/2006/relationships/customXml" Target="../ink/ink771.xml"/><Relationship Id="rId120" Type="http://schemas.openxmlformats.org/officeDocument/2006/relationships/image" Target="../media/image774.png"/><Relationship Id="rId162" Type="http://schemas.openxmlformats.org/officeDocument/2006/relationships/image" Target="../media/image793.png"/><Relationship Id="rId218" Type="http://schemas.openxmlformats.org/officeDocument/2006/relationships/customXml" Target="../ink/ink832.xml"/><Relationship Id="rId271" Type="http://schemas.openxmlformats.org/officeDocument/2006/relationships/customXml" Target="../ink/ink859.xml"/><Relationship Id="rId24" Type="http://schemas.openxmlformats.org/officeDocument/2006/relationships/customXml" Target="../ink/ink734.xml"/><Relationship Id="rId66" Type="http://schemas.openxmlformats.org/officeDocument/2006/relationships/customXml" Target="../ink/ink755.xml"/><Relationship Id="rId131" Type="http://schemas.openxmlformats.org/officeDocument/2006/relationships/customXml" Target="../ink/ink788.xml"/><Relationship Id="rId327" Type="http://schemas.openxmlformats.org/officeDocument/2006/relationships/image" Target="../media/image874.png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36.png"/><Relationship Id="rId299" Type="http://schemas.openxmlformats.org/officeDocument/2006/relationships/customXml" Target="../ink/ink1043.xml"/><Relationship Id="rId21" Type="http://schemas.openxmlformats.org/officeDocument/2006/relationships/image" Target="../media/image889.png"/><Relationship Id="rId63" Type="http://schemas.openxmlformats.org/officeDocument/2006/relationships/image" Target="../media/image909.png"/><Relationship Id="rId159" Type="http://schemas.openxmlformats.org/officeDocument/2006/relationships/customXml" Target="../ink/ink973.xml"/><Relationship Id="rId324" Type="http://schemas.openxmlformats.org/officeDocument/2006/relationships/image" Target="../media/image1037.png"/><Relationship Id="rId366" Type="http://schemas.openxmlformats.org/officeDocument/2006/relationships/image" Target="../media/image1057.png"/><Relationship Id="rId170" Type="http://schemas.openxmlformats.org/officeDocument/2006/relationships/image" Target="../media/image962.png"/><Relationship Id="rId226" Type="http://schemas.openxmlformats.org/officeDocument/2006/relationships/image" Target="../media/image989.png"/><Relationship Id="rId268" Type="http://schemas.openxmlformats.org/officeDocument/2006/relationships/image" Target="../media/image1009.png"/><Relationship Id="rId32" Type="http://schemas.openxmlformats.org/officeDocument/2006/relationships/customXml" Target="../ink/ink909.xml"/><Relationship Id="rId74" Type="http://schemas.openxmlformats.org/officeDocument/2006/relationships/customXml" Target="../ink/ink930.xml"/><Relationship Id="rId128" Type="http://schemas.openxmlformats.org/officeDocument/2006/relationships/customXml" Target="../ink/ink957.xml"/><Relationship Id="rId335" Type="http://schemas.openxmlformats.org/officeDocument/2006/relationships/customXml" Target="../ink/ink1061.xml"/><Relationship Id="rId5" Type="http://schemas.openxmlformats.org/officeDocument/2006/relationships/image" Target="../media/image881.png"/><Relationship Id="rId181" Type="http://schemas.openxmlformats.org/officeDocument/2006/relationships/customXml" Target="../ink/ink984.xml"/><Relationship Id="rId237" Type="http://schemas.openxmlformats.org/officeDocument/2006/relationships/customXml" Target="../ink/ink1012.xml"/><Relationship Id="rId279" Type="http://schemas.openxmlformats.org/officeDocument/2006/relationships/customXml" Target="../ink/ink1033.xml"/><Relationship Id="rId43" Type="http://schemas.openxmlformats.org/officeDocument/2006/relationships/image" Target="../media/image899.png"/><Relationship Id="rId139" Type="http://schemas.openxmlformats.org/officeDocument/2006/relationships/image" Target="../media/image947.png"/><Relationship Id="rId290" Type="http://schemas.openxmlformats.org/officeDocument/2006/relationships/image" Target="../media/image1020.png"/><Relationship Id="rId304" Type="http://schemas.openxmlformats.org/officeDocument/2006/relationships/image" Target="../media/image1027.png"/><Relationship Id="rId346" Type="http://schemas.openxmlformats.org/officeDocument/2006/relationships/image" Target="../media/image1047.png"/><Relationship Id="rId85" Type="http://schemas.openxmlformats.org/officeDocument/2006/relationships/image" Target="../media/image920.png"/><Relationship Id="rId150" Type="http://schemas.openxmlformats.org/officeDocument/2006/relationships/image" Target="../media/image952.png"/><Relationship Id="rId192" Type="http://schemas.openxmlformats.org/officeDocument/2006/relationships/image" Target="../media/image973.png"/><Relationship Id="rId206" Type="http://schemas.openxmlformats.org/officeDocument/2006/relationships/image" Target="../media/image979.png"/><Relationship Id="rId248" Type="http://schemas.openxmlformats.org/officeDocument/2006/relationships/image" Target="../media/image1000.png"/><Relationship Id="rId12" Type="http://schemas.openxmlformats.org/officeDocument/2006/relationships/customXml" Target="../ink/ink899.xml"/><Relationship Id="rId108" Type="http://schemas.openxmlformats.org/officeDocument/2006/relationships/customXml" Target="../ink/ink947.xml"/><Relationship Id="rId315" Type="http://schemas.openxmlformats.org/officeDocument/2006/relationships/customXml" Target="../ink/ink1051.xml"/><Relationship Id="rId357" Type="http://schemas.openxmlformats.org/officeDocument/2006/relationships/customXml" Target="../ink/ink1072.xml"/><Relationship Id="rId54" Type="http://schemas.openxmlformats.org/officeDocument/2006/relationships/customXml" Target="../ink/ink920.xml"/><Relationship Id="rId96" Type="http://schemas.openxmlformats.org/officeDocument/2006/relationships/customXml" Target="../ink/ink941.xml"/><Relationship Id="rId161" Type="http://schemas.openxmlformats.org/officeDocument/2006/relationships/customXml" Target="../ink/ink974.xml"/><Relationship Id="rId217" Type="http://schemas.openxmlformats.org/officeDocument/2006/relationships/customXml" Target="../ink/ink1002.xml"/><Relationship Id="rId259" Type="http://schemas.openxmlformats.org/officeDocument/2006/relationships/customXml" Target="../ink/ink1023.xml"/><Relationship Id="rId23" Type="http://schemas.openxmlformats.org/officeDocument/2006/relationships/image" Target="../media/image890.png"/><Relationship Id="rId119" Type="http://schemas.openxmlformats.org/officeDocument/2006/relationships/image" Target="../media/image937.png"/><Relationship Id="rId270" Type="http://schemas.openxmlformats.org/officeDocument/2006/relationships/image" Target="../media/image1010.png"/><Relationship Id="rId326" Type="http://schemas.openxmlformats.org/officeDocument/2006/relationships/image" Target="../media/image1038.png"/><Relationship Id="rId65" Type="http://schemas.openxmlformats.org/officeDocument/2006/relationships/image" Target="../media/image910.png"/><Relationship Id="rId130" Type="http://schemas.openxmlformats.org/officeDocument/2006/relationships/customXml" Target="../ink/ink958.xml"/><Relationship Id="rId368" Type="http://schemas.openxmlformats.org/officeDocument/2006/relationships/image" Target="../media/image1058.png"/><Relationship Id="rId172" Type="http://schemas.openxmlformats.org/officeDocument/2006/relationships/image" Target="../media/image963.png"/><Relationship Id="rId228" Type="http://schemas.openxmlformats.org/officeDocument/2006/relationships/image" Target="../media/image990.png"/><Relationship Id="rId281" Type="http://schemas.openxmlformats.org/officeDocument/2006/relationships/customXml" Target="../ink/ink1034.xml"/><Relationship Id="rId337" Type="http://schemas.openxmlformats.org/officeDocument/2006/relationships/customXml" Target="../ink/ink1062.xml"/><Relationship Id="rId34" Type="http://schemas.openxmlformats.org/officeDocument/2006/relationships/customXml" Target="../ink/ink910.xml"/><Relationship Id="rId76" Type="http://schemas.openxmlformats.org/officeDocument/2006/relationships/customXml" Target="../ink/ink931.xml"/><Relationship Id="rId141" Type="http://schemas.openxmlformats.org/officeDocument/2006/relationships/image" Target="../media/image948.png"/><Relationship Id="rId7" Type="http://schemas.openxmlformats.org/officeDocument/2006/relationships/image" Target="../media/image882.png"/><Relationship Id="rId183" Type="http://schemas.openxmlformats.org/officeDocument/2006/relationships/customXml" Target="../ink/ink985.xml"/><Relationship Id="rId239" Type="http://schemas.openxmlformats.org/officeDocument/2006/relationships/customXml" Target="../ink/ink1013.xml"/><Relationship Id="rId250" Type="http://schemas.openxmlformats.org/officeDocument/2006/relationships/image" Target="../media/image649.png"/><Relationship Id="rId292" Type="http://schemas.openxmlformats.org/officeDocument/2006/relationships/image" Target="../media/image1021.png"/><Relationship Id="rId306" Type="http://schemas.openxmlformats.org/officeDocument/2006/relationships/image" Target="../media/image1028.png"/><Relationship Id="rId45" Type="http://schemas.openxmlformats.org/officeDocument/2006/relationships/image" Target="../media/image900.png"/><Relationship Id="rId87" Type="http://schemas.openxmlformats.org/officeDocument/2006/relationships/image" Target="../media/image921.png"/><Relationship Id="rId110" Type="http://schemas.openxmlformats.org/officeDocument/2006/relationships/customXml" Target="../ink/ink948.xml"/><Relationship Id="rId348" Type="http://schemas.openxmlformats.org/officeDocument/2006/relationships/image" Target="../media/image1048.png"/><Relationship Id="rId152" Type="http://schemas.openxmlformats.org/officeDocument/2006/relationships/image" Target="../media/image953.png"/><Relationship Id="rId194" Type="http://schemas.openxmlformats.org/officeDocument/2006/relationships/image" Target="../media/image45.png"/><Relationship Id="rId208" Type="http://schemas.openxmlformats.org/officeDocument/2006/relationships/image" Target="../media/image980.png"/><Relationship Id="rId261" Type="http://schemas.openxmlformats.org/officeDocument/2006/relationships/customXml" Target="../ink/ink1024.xml"/><Relationship Id="rId14" Type="http://schemas.openxmlformats.org/officeDocument/2006/relationships/customXml" Target="../ink/ink900.xml"/><Relationship Id="rId56" Type="http://schemas.openxmlformats.org/officeDocument/2006/relationships/customXml" Target="../ink/ink921.xml"/><Relationship Id="rId317" Type="http://schemas.openxmlformats.org/officeDocument/2006/relationships/customXml" Target="../ink/ink1052.xml"/><Relationship Id="rId359" Type="http://schemas.openxmlformats.org/officeDocument/2006/relationships/customXml" Target="../ink/ink1073.xml"/><Relationship Id="rId98" Type="http://schemas.openxmlformats.org/officeDocument/2006/relationships/customXml" Target="../ink/ink942.xml"/><Relationship Id="rId121" Type="http://schemas.openxmlformats.org/officeDocument/2006/relationships/image" Target="../media/image938.png"/><Relationship Id="rId163" Type="http://schemas.openxmlformats.org/officeDocument/2006/relationships/customXml" Target="../ink/ink975.xml"/><Relationship Id="rId219" Type="http://schemas.openxmlformats.org/officeDocument/2006/relationships/customXml" Target="../ink/ink1003.xml"/><Relationship Id="rId370" Type="http://schemas.openxmlformats.org/officeDocument/2006/relationships/image" Target="../media/image1059.png"/><Relationship Id="rId230" Type="http://schemas.openxmlformats.org/officeDocument/2006/relationships/image" Target="../media/image991.png"/><Relationship Id="rId25" Type="http://schemas.openxmlformats.org/officeDocument/2006/relationships/image" Target="../media/image891.png"/><Relationship Id="rId67" Type="http://schemas.openxmlformats.org/officeDocument/2006/relationships/image" Target="../media/image911.png"/><Relationship Id="rId272" Type="http://schemas.openxmlformats.org/officeDocument/2006/relationships/image" Target="../media/image1011.png"/><Relationship Id="rId328" Type="http://schemas.openxmlformats.org/officeDocument/2006/relationships/image" Target="../media/image1039.png"/><Relationship Id="rId132" Type="http://schemas.openxmlformats.org/officeDocument/2006/relationships/customXml" Target="../ink/ink959.xml"/><Relationship Id="rId174" Type="http://schemas.openxmlformats.org/officeDocument/2006/relationships/image" Target="../media/image964.png"/><Relationship Id="rId241" Type="http://schemas.openxmlformats.org/officeDocument/2006/relationships/customXml" Target="../ink/ink1014.xml"/><Relationship Id="rId15" Type="http://schemas.openxmlformats.org/officeDocument/2006/relationships/image" Target="../media/image886.png"/><Relationship Id="rId36" Type="http://schemas.openxmlformats.org/officeDocument/2006/relationships/customXml" Target="../ink/ink911.xml"/><Relationship Id="rId57" Type="http://schemas.openxmlformats.org/officeDocument/2006/relationships/image" Target="../media/image906.png"/><Relationship Id="rId262" Type="http://schemas.openxmlformats.org/officeDocument/2006/relationships/image" Target="../media/image1006.png"/><Relationship Id="rId283" Type="http://schemas.openxmlformats.org/officeDocument/2006/relationships/customXml" Target="../ink/ink1035.xml"/><Relationship Id="rId318" Type="http://schemas.openxmlformats.org/officeDocument/2006/relationships/image" Target="../media/image1034.png"/><Relationship Id="rId339" Type="http://schemas.openxmlformats.org/officeDocument/2006/relationships/customXml" Target="../ink/ink1063.xml"/><Relationship Id="rId78" Type="http://schemas.openxmlformats.org/officeDocument/2006/relationships/customXml" Target="../ink/ink932.xml"/><Relationship Id="rId99" Type="http://schemas.openxmlformats.org/officeDocument/2006/relationships/image" Target="../media/image927.png"/><Relationship Id="rId101" Type="http://schemas.openxmlformats.org/officeDocument/2006/relationships/image" Target="../media/image928.png"/><Relationship Id="rId122" Type="http://schemas.openxmlformats.org/officeDocument/2006/relationships/customXml" Target="../ink/ink954.xml"/><Relationship Id="rId143" Type="http://schemas.openxmlformats.org/officeDocument/2006/relationships/image" Target="../media/image949.png"/><Relationship Id="rId164" Type="http://schemas.openxmlformats.org/officeDocument/2006/relationships/image" Target="../media/image959.png"/><Relationship Id="rId185" Type="http://schemas.openxmlformats.org/officeDocument/2006/relationships/customXml" Target="../ink/ink986.xml"/><Relationship Id="rId350" Type="http://schemas.openxmlformats.org/officeDocument/2006/relationships/image" Target="../media/image1049.png"/><Relationship Id="rId371" Type="http://schemas.openxmlformats.org/officeDocument/2006/relationships/customXml" Target="../ink/ink1079.xml"/><Relationship Id="rId9" Type="http://schemas.openxmlformats.org/officeDocument/2006/relationships/image" Target="../media/image883.png"/><Relationship Id="rId210" Type="http://schemas.openxmlformats.org/officeDocument/2006/relationships/image" Target="../media/image981.png"/><Relationship Id="rId26" Type="http://schemas.openxmlformats.org/officeDocument/2006/relationships/customXml" Target="../ink/ink906.xml"/><Relationship Id="rId231" Type="http://schemas.openxmlformats.org/officeDocument/2006/relationships/customXml" Target="../ink/ink1009.xml"/><Relationship Id="rId252" Type="http://schemas.openxmlformats.org/officeDocument/2006/relationships/image" Target="../media/image1001.png"/><Relationship Id="rId273" Type="http://schemas.openxmlformats.org/officeDocument/2006/relationships/customXml" Target="../ink/ink1030.xml"/><Relationship Id="rId294" Type="http://schemas.openxmlformats.org/officeDocument/2006/relationships/image" Target="../media/image1022.png"/><Relationship Id="rId308" Type="http://schemas.openxmlformats.org/officeDocument/2006/relationships/image" Target="../media/image1029.png"/><Relationship Id="rId329" Type="http://schemas.openxmlformats.org/officeDocument/2006/relationships/customXml" Target="../ink/ink1058.xml"/><Relationship Id="rId47" Type="http://schemas.openxmlformats.org/officeDocument/2006/relationships/image" Target="../media/image901.png"/><Relationship Id="rId68" Type="http://schemas.openxmlformats.org/officeDocument/2006/relationships/customXml" Target="../ink/ink927.xml"/><Relationship Id="rId89" Type="http://schemas.openxmlformats.org/officeDocument/2006/relationships/image" Target="../media/image922.png"/><Relationship Id="rId112" Type="http://schemas.openxmlformats.org/officeDocument/2006/relationships/customXml" Target="../ink/ink949.xml"/><Relationship Id="rId133" Type="http://schemas.openxmlformats.org/officeDocument/2006/relationships/image" Target="../media/image944.png"/><Relationship Id="rId154" Type="http://schemas.openxmlformats.org/officeDocument/2006/relationships/image" Target="../media/image954.png"/><Relationship Id="rId175" Type="http://schemas.openxmlformats.org/officeDocument/2006/relationships/customXml" Target="../ink/ink981.xml"/><Relationship Id="rId340" Type="http://schemas.openxmlformats.org/officeDocument/2006/relationships/image" Target="../media/image1044.png"/><Relationship Id="rId361" Type="http://schemas.openxmlformats.org/officeDocument/2006/relationships/customXml" Target="../ink/ink1074.xml"/><Relationship Id="rId196" Type="http://schemas.openxmlformats.org/officeDocument/2006/relationships/image" Target="../media/image974.png"/><Relationship Id="rId200" Type="http://schemas.openxmlformats.org/officeDocument/2006/relationships/image" Target="../media/image976.png"/><Relationship Id="rId16" Type="http://schemas.openxmlformats.org/officeDocument/2006/relationships/customXml" Target="../ink/ink901.xml"/><Relationship Id="rId221" Type="http://schemas.openxmlformats.org/officeDocument/2006/relationships/customXml" Target="../ink/ink1004.xml"/><Relationship Id="rId242" Type="http://schemas.openxmlformats.org/officeDocument/2006/relationships/image" Target="../media/image997.png"/><Relationship Id="rId263" Type="http://schemas.openxmlformats.org/officeDocument/2006/relationships/customXml" Target="../ink/ink1025.xml"/><Relationship Id="rId284" Type="http://schemas.openxmlformats.org/officeDocument/2006/relationships/image" Target="../media/image1017.png"/><Relationship Id="rId319" Type="http://schemas.openxmlformats.org/officeDocument/2006/relationships/customXml" Target="../ink/ink1053.xml"/><Relationship Id="rId37" Type="http://schemas.openxmlformats.org/officeDocument/2006/relationships/image" Target="../media/image896.png"/><Relationship Id="rId58" Type="http://schemas.openxmlformats.org/officeDocument/2006/relationships/customXml" Target="../ink/ink922.xml"/><Relationship Id="rId79" Type="http://schemas.openxmlformats.org/officeDocument/2006/relationships/image" Target="../media/image917.png"/><Relationship Id="rId102" Type="http://schemas.openxmlformats.org/officeDocument/2006/relationships/customXml" Target="../ink/ink944.xml"/><Relationship Id="rId123" Type="http://schemas.openxmlformats.org/officeDocument/2006/relationships/image" Target="../media/image939.png"/><Relationship Id="rId144" Type="http://schemas.openxmlformats.org/officeDocument/2006/relationships/customXml" Target="../ink/ink965.xml"/><Relationship Id="rId330" Type="http://schemas.openxmlformats.org/officeDocument/2006/relationships/image" Target="../media/image1040.png"/><Relationship Id="rId90" Type="http://schemas.openxmlformats.org/officeDocument/2006/relationships/customXml" Target="../ink/ink938.xml"/><Relationship Id="rId165" Type="http://schemas.openxmlformats.org/officeDocument/2006/relationships/customXml" Target="../ink/ink976.xml"/><Relationship Id="rId186" Type="http://schemas.openxmlformats.org/officeDocument/2006/relationships/image" Target="../media/image970.png"/><Relationship Id="rId351" Type="http://schemas.openxmlformats.org/officeDocument/2006/relationships/customXml" Target="../ink/ink1069.xml"/><Relationship Id="rId211" Type="http://schemas.openxmlformats.org/officeDocument/2006/relationships/customXml" Target="../ink/ink999.xml"/><Relationship Id="rId232" Type="http://schemas.openxmlformats.org/officeDocument/2006/relationships/image" Target="../media/image992.png"/><Relationship Id="rId253" Type="http://schemas.openxmlformats.org/officeDocument/2006/relationships/customXml" Target="../ink/ink1020.xml"/><Relationship Id="rId274" Type="http://schemas.openxmlformats.org/officeDocument/2006/relationships/image" Target="../media/image1012.png"/><Relationship Id="rId295" Type="http://schemas.openxmlformats.org/officeDocument/2006/relationships/customXml" Target="../ink/ink1041.xml"/><Relationship Id="rId309" Type="http://schemas.openxmlformats.org/officeDocument/2006/relationships/customXml" Target="../ink/ink1048.xml"/><Relationship Id="rId27" Type="http://schemas.openxmlformats.org/officeDocument/2006/relationships/image" Target="../media/image892.png"/><Relationship Id="rId48" Type="http://schemas.openxmlformats.org/officeDocument/2006/relationships/customXml" Target="../ink/ink917.xml"/><Relationship Id="rId69" Type="http://schemas.openxmlformats.org/officeDocument/2006/relationships/image" Target="../media/image912.png"/><Relationship Id="rId113" Type="http://schemas.openxmlformats.org/officeDocument/2006/relationships/image" Target="../media/image934.png"/><Relationship Id="rId134" Type="http://schemas.openxmlformats.org/officeDocument/2006/relationships/customXml" Target="../ink/ink960.xml"/><Relationship Id="rId320" Type="http://schemas.openxmlformats.org/officeDocument/2006/relationships/image" Target="../media/image1035.png"/><Relationship Id="rId80" Type="http://schemas.openxmlformats.org/officeDocument/2006/relationships/customXml" Target="../ink/ink933.xml"/><Relationship Id="rId155" Type="http://schemas.openxmlformats.org/officeDocument/2006/relationships/customXml" Target="../ink/ink971.xml"/><Relationship Id="rId176" Type="http://schemas.openxmlformats.org/officeDocument/2006/relationships/image" Target="../media/image965.png"/><Relationship Id="rId197" Type="http://schemas.openxmlformats.org/officeDocument/2006/relationships/customXml" Target="../ink/ink992.xml"/><Relationship Id="rId341" Type="http://schemas.openxmlformats.org/officeDocument/2006/relationships/customXml" Target="../ink/ink1064.xml"/><Relationship Id="rId362" Type="http://schemas.openxmlformats.org/officeDocument/2006/relationships/image" Target="../media/image1055.png"/><Relationship Id="rId201" Type="http://schemas.openxmlformats.org/officeDocument/2006/relationships/customXml" Target="../ink/ink994.xml"/><Relationship Id="rId222" Type="http://schemas.openxmlformats.org/officeDocument/2006/relationships/image" Target="../media/image987.png"/><Relationship Id="rId243" Type="http://schemas.openxmlformats.org/officeDocument/2006/relationships/customXml" Target="../ink/ink1015.xml"/><Relationship Id="rId264" Type="http://schemas.openxmlformats.org/officeDocument/2006/relationships/image" Target="../media/image1007.png"/><Relationship Id="rId285" Type="http://schemas.openxmlformats.org/officeDocument/2006/relationships/customXml" Target="../ink/ink1036.xml"/><Relationship Id="rId17" Type="http://schemas.openxmlformats.org/officeDocument/2006/relationships/image" Target="../media/image887.png"/><Relationship Id="rId38" Type="http://schemas.openxmlformats.org/officeDocument/2006/relationships/customXml" Target="../ink/ink912.xml"/><Relationship Id="rId59" Type="http://schemas.openxmlformats.org/officeDocument/2006/relationships/image" Target="../media/image907.png"/><Relationship Id="rId103" Type="http://schemas.openxmlformats.org/officeDocument/2006/relationships/image" Target="../media/image929.png"/><Relationship Id="rId124" Type="http://schemas.openxmlformats.org/officeDocument/2006/relationships/customXml" Target="../ink/ink955.xml"/><Relationship Id="rId310" Type="http://schemas.openxmlformats.org/officeDocument/2006/relationships/image" Target="../media/image1030.png"/><Relationship Id="rId70" Type="http://schemas.openxmlformats.org/officeDocument/2006/relationships/customXml" Target="../ink/ink928.xml"/><Relationship Id="rId91" Type="http://schemas.openxmlformats.org/officeDocument/2006/relationships/image" Target="../media/image923.png"/><Relationship Id="rId145" Type="http://schemas.openxmlformats.org/officeDocument/2006/relationships/image" Target="../media/image950.png"/><Relationship Id="rId166" Type="http://schemas.openxmlformats.org/officeDocument/2006/relationships/image" Target="../media/image960.png"/><Relationship Id="rId187" Type="http://schemas.openxmlformats.org/officeDocument/2006/relationships/customXml" Target="../ink/ink987.xml"/><Relationship Id="rId331" Type="http://schemas.openxmlformats.org/officeDocument/2006/relationships/customXml" Target="../ink/ink1059.xml"/><Relationship Id="rId352" Type="http://schemas.openxmlformats.org/officeDocument/2006/relationships/image" Target="../media/image1050.png"/><Relationship Id="rId1" Type="http://schemas.openxmlformats.org/officeDocument/2006/relationships/slideLayout" Target="../slideLayouts/slideLayout1.xml"/><Relationship Id="rId212" Type="http://schemas.openxmlformats.org/officeDocument/2006/relationships/image" Target="../media/image982.png"/><Relationship Id="rId233" Type="http://schemas.openxmlformats.org/officeDocument/2006/relationships/customXml" Target="../ink/ink1010.xml"/><Relationship Id="rId254" Type="http://schemas.openxmlformats.org/officeDocument/2006/relationships/image" Target="../media/image1002.png"/><Relationship Id="rId28" Type="http://schemas.openxmlformats.org/officeDocument/2006/relationships/customXml" Target="../ink/ink907.xml"/><Relationship Id="rId49" Type="http://schemas.openxmlformats.org/officeDocument/2006/relationships/image" Target="../media/image902.png"/><Relationship Id="rId114" Type="http://schemas.openxmlformats.org/officeDocument/2006/relationships/customXml" Target="../ink/ink950.xml"/><Relationship Id="rId275" Type="http://schemas.openxmlformats.org/officeDocument/2006/relationships/customXml" Target="../ink/ink1031.xml"/><Relationship Id="rId296" Type="http://schemas.openxmlformats.org/officeDocument/2006/relationships/image" Target="../media/image1023.png"/><Relationship Id="rId300" Type="http://schemas.openxmlformats.org/officeDocument/2006/relationships/image" Target="../media/image1025.png"/><Relationship Id="rId60" Type="http://schemas.openxmlformats.org/officeDocument/2006/relationships/customXml" Target="../ink/ink923.xml"/><Relationship Id="rId81" Type="http://schemas.openxmlformats.org/officeDocument/2006/relationships/image" Target="../media/image918.png"/><Relationship Id="rId135" Type="http://schemas.openxmlformats.org/officeDocument/2006/relationships/image" Target="../media/image945.png"/><Relationship Id="rId156" Type="http://schemas.openxmlformats.org/officeDocument/2006/relationships/image" Target="../media/image955.png"/><Relationship Id="rId177" Type="http://schemas.openxmlformats.org/officeDocument/2006/relationships/customXml" Target="../ink/ink982.xml"/><Relationship Id="rId198" Type="http://schemas.openxmlformats.org/officeDocument/2006/relationships/image" Target="../media/image975.png"/><Relationship Id="rId321" Type="http://schemas.openxmlformats.org/officeDocument/2006/relationships/customXml" Target="../ink/ink1054.xml"/><Relationship Id="rId342" Type="http://schemas.openxmlformats.org/officeDocument/2006/relationships/image" Target="../media/image1045.png"/><Relationship Id="rId363" Type="http://schemas.openxmlformats.org/officeDocument/2006/relationships/customXml" Target="../ink/ink1075.xml"/><Relationship Id="rId202" Type="http://schemas.openxmlformats.org/officeDocument/2006/relationships/image" Target="../media/image977.png"/><Relationship Id="rId223" Type="http://schemas.openxmlformats.org/officeDocument/2006/relationships/customXml" Target="../ink/ink1005.xml"/><Relationship Id="rId244" Type="http://schemas.openxmlformats.org/officeDocument/2006/relationships/image" Target="../media/image998.png"/><Relationship Id="rId18" Type="http://schemas.openxmlformats.org/officeDocument/2006/relationships/customXml" Target="../ink/ink902.xml"/><Relationship Id="rId39" Type="http://schemas.openxmlformats.org/officeDocument/2006/relationships/image" Target="../media/image897.png"/><Relationship Id="rId265" Type="http://schemas.openxmlformats.org/officeDocument/2006/relationships/customXml" Target="../ink/ink1026.xml"/><Relationship Id="rId286" Type="http://schemas.openxmlformats.org/officeDocument/2006/relationships/image" Target="../media/image1018.png"/><Relationship Id="rId50" Type="http://schemas.openxmlformats.org/officeDocument/2006/relationships/customXml" Target="../ink/ink918.xml"/><Relationship Id="rId104" Type="http://schemas.openxmlformats.org/officeDocument/2006/relationships/customXml" Target="../ink/ink945.xml"/><Relationship Id="rId125" Type="http://schemas.openxmlformats.org/officeDocument/2006/relationships/image" Target="../media/image940.png"/><Relationship Id="rId146" Type="http://schemas.openxmlformats.org/officeDocument/2006/relationships/customXml" Target="../ink/ink966.xml"/><Relationship Id="rId167" Type="http://schemas.openxmlformats.org/officeDocument/2006/relationships/customXml" Target="../ink/ink977.xml"/><Relationship Id="rId188" Type="http://schemas.openxmlformats.org/officeDocument/2006/relationships/image" Target="../media/image971.png"/><Relationship Id="rId311" Type="http://schemas.openxmlformats.org/officeDocument/2006/relationships/customXml" Target="../ink/ink1049.xml"/><Relationship Id="rId332" Type="http://schemas.openxmlformats.org/officeDocument/2006/relationships/image" Target="../media/image1041.png"/><Relationship Id="rId353" Type="http://schemas.openxmlformats.org/officeDocument/2006/relationships/customXml" Target="../ink/ink1070.xml"/><Relationship Id="rId71" Type="http://schemas.openxmlformats.org/officeDocument/2006/relationships/image" Target="../media/image913.png"/><Relationship Id="rId92" Type="http://schemas.openxmlformats.org/officeDocument/2006/relationships/customXml" Target="../ink/ink939.xml"/><Relationship Id="rId213" Type="http://schemas.openxmlformats.org/officeDocument/2006/relationships/customXml" Target="../ink/ink1000.xml"/><Relationship Id="rId234" Type="http://schemas.openxmlformats.org/officeDocument/2006/relationships/image" Target="../media/image993.png"/><Relationship Id="rId2" Type="http://schemas.openxmlformats.org/officeDocument/2006/relationships/customXml" Target="../ink/ink894.xml"/><Relationship Id="rId29" Type="http://schemas.openxmlformats.org/officeDocument/2006/relationships/image" Target="../media/image893.png"/><Relationship Id="rId255" Type="http://schemas.openxmlformats.org/officeDocument/2006/relationships/customXml" Target="../ink/ink1021.xml"/><Relationship Id="rId276" Type="http://schemas.openxmlformats.org/officeDocument/2006/relationships/image" Target="../media/image1013.png"/><Relationship Id="rId297" Type="http://schemas.openxmlformats.org/officeDocument/2006/relationships/customXml" Target="../ink/ink1042.xml"/><Relationship Id="rId40" Type="http://schemas.openxmlformats.org/officeDocument/2006/relationships/customXml" Target="../ink/ink913.xml"/><Relationship Id="rId115" Type="http://schemas.openxmlformats.org/officeDocument/2006/relationships/image" Target="../media/image935.png"/><Relationship Id="rId136" Type="http://schemas.openxmlformats.org/officeDocument/2006/relationships/customXml" Target="../ink/ink961.xml"/><Relationship Id="rId157" Type="http://schemas.openxmlformats.org/officeDocument/2006/relationships/customXml" Target="../ink/ink972.xml"/><Relationship Id="rId178" Type="http://schemas.openxmlformats.org/officeDocument/2006/relationships/image" Target="../media/image966.png"/><Relationship Id="rId301" Type="http://schemas.openxmlformats.org/officeDocument/2006/relationships/customXml" Target="../ink/ink1044.xml"/><Relationship Id="rId322" Type="http://schemas.openxmlformats.org/officeDocument/2006/relationships/image" Target="../media/image1036.png"/><Relationship Id="rId343" Type="http://schemas.openxmlformats.org/officeDocument/2006/relationships/customXml" Target="../ink/ink1065.xml"/><Relationship Id="rId364" Type="http://schemas.openxmlformats.org/officeDocument/2006/relationships/image" Target="../media/image1056.png"/><Relationship Id="rId61" Type="http://schemas.openxmlformats.org/officeDocument/2006/relationships/image" Target="../media/image908.png"/><Relationship Id="rId82" Type="http://schemas.openxmlformats.org/officeDocument/2006/relationships/customXml" Target="../ink/ink934.xml"/><Relationship Id="rId199" Type="http://schemas.openxmlformats.org/officeDocument/2006/relationships/customXml" Target="../ink/ink993.xml"/><Relationship Id="rId203" Type="http://schemas.openxmlformats.org/officeDocument/2006/relationships/customXml" Target="../ink/ink995.xml"/><Relationship Id="rId19" Type="http://schemas.openxmlformats.org/officeDocument/2006/relationships/image" Target="../media/image888.png"/><Relationship Id="rId224" Type="http://schemas.openxmlformats.org/officeDocument/2006/relationships/image" Target="../media/image988.png"/><Relationship Id="rId245" Type="http://schemas.openxmlformats.org/officeDocument/2006/relationships/customXml" Target="../ink/ink1016.xml"/><Relationship Id="rId266" Type="http://schemas.openxmlformats.org/officeDocument/2006/relationships/image" Target="../media/image1008.png"/><Relationship Id="rId287" Type="http://schemas.openxmlformats.org/officeDocument/2006/relationships/customXml" Target="../ink/ink1037.xml"/><Relationship Id="rId30" Type="http://schemas.openxmlformats.org/officeDocument/2006/relationships/customXml" Target="../ink/ink908.xml"/><Relationship Id="rId105" Type="http://schemas.openxmlformats.org/officeDocument/2006/relationships/image" Target="../media/image930.png"/><Relationship Id="rId126" Type="http://schemas.openxmlformats.org/officeDocument/2006/relationships/customXml" Target="../ink/ink956.xml"/><Relationship Id="rId147" Type="http://schemas.openxmlformats.org/officeDocument/2006/relationships/image" Target="../media/image951.png"/><Relationship Id="rId168" Type="http://schemas.openxmlformats.org/officeDocument/2006/relationships/image" Target="../media/image961.png"/><Relationship Id="rId312" Type="http://schemas.openxmlformats.org/officeDocument/2006/relationships/image" Target="../media/image1031.png"/><Relationship Id="rId333" Type="http://schemas.openxmlformats.org/officeDocument/2006/relationships/customXml" Target="../ink/ink1060.xml"/><Relationship Id="rId354" Type="http://schemas.openxmlformats.org/officeDocument/2006/relationships/image" Target="../media/image1051.png"/><Relationship Id="rId51" Type="http://schemas.openxmlformats.org/officeDocument/2006/relationships/image" Target="../media/image903.png"/><Relationship Id="rId72" Type="http://schemas.openxmlformats.org/officeDocument/2006/relationships/customXml" Target="../ink/ink929.xml"/><Relationship Id="rId93" Type="http://schemas.openxmlformats.org/officeDocument/2006/relationships/image" Target="../media/image924.png"/><Relationship Id="rId189" Type="http://schemas.openxmlformats.org/officeDocument/2006/relationships/customXml" Target="../ink/ink988.xml"/><Relationship Id="rId3" Type="http://schemas.openxmlformats.org/officeDocument/2006/relationships/image" Target="../media/image8800.png"/><Relationship Id="rId214" Type="http://schemas.openxmlformats.org/officeDocument/2006/relationships/image" Target="../media/image983.png"/><Relationship Id="rId235" Type="http://schemas.openxmlformats.org/officeDocument/2006/relationships/customXml" Target="../ink/ink1011.xml"/><Relationship Id="rId256" Type="http://schemas.openxmlformats.org/officeDocument/2006/relationships/image" Target="../media/image1003.png"/><Relationship Id="rId277" Type="http://schemas.openxmlformats.org/officeDocument/2006/relationships/customXml" Target="../ink/ink1032.xml"/><Relationship Id="rId298" Type="http://schemas.openxmlformats.org/officeDocument/2006/relationships/image" Target="../media/image1024.png"/><Relationship Id="rId116" Type="http://schemas.openxmlformats.org/officeDocument/2006/relationships/customXml" Target="../ink/ink951.xml"/><Relationship Id="rId137" Type="http://schemas.openxmlformats.org/officeDocument/2006/relationships/image" Target="../media/image946.png"/><Relationship Id="rId158" Type="http://schemas.openxmlformats.org/officeDocument/2006/relationships/image" Target="../media/image956.png"/><Relationship Id="rId302" Type="http://schemas.openxmlformats.org/officeDocument/2006/relationships/image" Target="../media/image1026.png"/><Relationship Id="rId323" Type="http://schemas.openxmlformats.org/officeDocument/2006/relationships/customXml" Target="../ink/ink1055.xml"/><Relationship Id="rId344" Type="http://schemas.openxmlformats.org/officeDocument/2006/relationships/image" Target="../media/image1046.png"/><Relationship Id="rId20" Type="http://schemas.openxmlformats.org/officeDocument/2006/relationships/customXml" Target="../ink/ink903.xml"/><Relationship Id="rId41" Type="http://schemas.openxmlformats.org/officeDocument/2006/relationships/image" Target="../media/image898.png"/><Relationship Id="rId62" Type="http://schemas.openxmlformats.org/officeDocument/2006/relationships/customXml" Target="../ink/ink924.xml"/><Relationship Id="rId83" Type="http://schemas.openxmlformats.org/officeDocument/2006/relationships/image" Target="../media/image919.png"/><Relationship Id="rId179" Type="http://schemas.openxmlformats.org/officeDocument/2006/relationships/customXml" Target="../ink/ink983.xml"/><Relationship Id="rId365" Type="http://schemas.openxmlformats.org/officeDocument/2006/relationships/customXml" Target="../ink/ink1076.xml"/><Relationship Id="rId190" Type="http://schemas.openxmlformats.org/officeDocument/2006/relationships/image" Target="../media/image972.png"/><Relationship Id="rId204" Type="http://schemas.openxmlformats.org/officeDocument/2006/relationships/image" Target="../media/image978.png"/><Relationship Id="rId225" Type="http://schemas.openxmlformats.org/officeDocument/2006/relationships/customXml" Target="../ink/ink1006.xml"/><Relationship Id="rId246" Type="http://schemas.openxmlformats.org/officeDocument/2006/relationships/image" Target="../media/image999.png"/><Relationship Id="rId267" Type="http://schemas.openxmlformats.org/officeDocument/2006/relationships/customXml" Target="../ink/ink1027.xml"/><Relationship Id="rId288" Type="http://schemas.openxmlformats.org/officeDocument/2006/relationships/image" Target="../media/image1019.png"/><Relationship Id="rId106" Type="http://schemas.openxmlformats.org/officeDocument/2006/relationships/customXml" Target="../ink/ink946.xml"/><Relationship Id="rId127" Type="http://schemas.openxmlformats.org/officeDocument/2006/relationships/image" Target="../media/image941.png"/><Relationship Id="rId313" Type="http://schemas.openxmlformats.org/officeDocument/2006/relationships/customXml" Target="../ink/ink1050.xml"/><Relationship Id="rId10" Type="http://schemas.openxmlformats.org/officeDocument/2006/relationships/customXml" Target="../ink/ink898.xml"/><Relationship Id="rId31" Type="http://schemas.openxmlformats.org/officeDocument/2006/relationships/image" Target="../media/image894.png"/><Relationship Id="rId52" Type="http://schemas.openxmlformats.org/officeDocument/2006/relationships/customXml" Target="../ink/ink919.xml"/><Relationship Id="rId73" Type="http://schemas.openxmlformats.org/officeDocument/2006/relationships/image" Target="../media/image914.png"/><Relationship Id="rId94" Type="http://schemas.openxmlformats.org/officeDocument/2006/relationships/customXml" Target="../ink/ink940.xml"/><Relationship Id="rId148" Type="http://schemas.openxmlformats.org/officeDocument/2006/relationships/customXml" Target="../ink/ink967.xml"/><Relationship Id="rId169" Type="http://schemas.openxmlformats.org/officeDocument/2006/relationships/customXml" Target="../ink/ink978.xml"/><Relationship Id="rId334" Type="http://schemas.openxmlformats.org/officeDocument/2006/relationships/image" Target="../media/image1042.png"/><Relationship Id="rId355" Type="http://schemas.openxmlformats.org/officeDocument/2006/relationships/customXml" Target="../ink/ink1071.xml"/><Relationship Id="rId4" Type="http://schemas.openxmlformats.org/officeDocument/2006/relationships/customXml" Target="../ink/ink895.xml"/><Relationship Id="rId180" Type="http://schemas.openxmlformats.org/officeDocument/2006/relationships/image" Target="../media/image967.png"/><Relationship Id="rId215" Type="http://schemas.openxmlformats.org/officeDocument/2006/relationships/customXml" Target="../ink/ink1001.xml"/><Relationship Id="rId236" Type="http://schemas.openxmlformats.org/officeDocument/2006/relationships/image" Target="../media/image994.png"/><Relationship Id="rId257" Type="http://schemas.openxmlformats.org/officeDocument/2006/relationships/customXml" Target="../ink/ink1022.xml"/><Relationship Id="rId278" Type="http://schemas.openxmlformats.org/officeDocument/2006/relationships/image" Target="../media/image1014.png"/><Relationship Id="rId303" Type="http://schemas.openxmlformats.org/officeDocument/2006/relationships/customXml" Target="../ink/ink1045.xml"/><Relationship Id="rId42" Type="http://schemas.openxmlformats.org/officeDocument/2006/relationships/customXml" Target="../ink/ink914.xml"/><Relationship Id="rId84" Type="http://schemas.openxmlformats.org/officeDocument/2006/relationships/customXml" Target="../ink/ink935.xml"/><Relationship Id="rId138" Type="http://schemas.openxmlformats.org/officeDocument/2006/relationships/customXml" Target="../ink/ink962.xml"/><Relationship Id="rId345" Type="http://schemas.openxmlformats.org/officeDocument/2006/relationships/customXml" Target="../ink/ink1066.xml"/><Relationship Id="rId191" Type="http://schemas.openxmlformats.org/officeDocument/2006/relationships/customXml" Target="../ink/ink989.xml"/><Relationship Id="rId205" Type="http://schemas.openxmlformats.org/officeDocument/2006/relationships/customXml" Target="../ink/ink996.xml"/><Relationship Id="rId247" Type="http://schemas.openxmlformats.org/officeDocument/2006/relationships/customXml" Target="../ink/ink1017.xml"/><Relationship Id="rId107" Type="http://schemas.openxmlformats.org/officeDocument/2006/relationships/image" Target="../media/image931.png"/><Relationship Id="rId289" Type="http://schemas.openxmlformats.org/officeDocument/2006/relationships/customXml" Target="../ink/ink1038.xml"/><Relationship Id="rId11" Type="http://schemas.openxmlformats.org/officeDocument/2006/relationships/image" Target="../media/image884.png"/><Relationship Id="rId53" Type="http://schemas.openxmlformats.org/officeDocument/2006/relationships/image" Target="../media/image904.png"/><Relationship Id="rId149" Type="http://schemas.openxmlformats.org/officeDocument/2006/relationships/customXml" Target="../ink/ink968.xml"/><Relationship Id="rId314" Type="http://schemas.openxmlformats.org/officeDocument/2006/relationships/image" Target="../media/image1032.png"/><Relationship Id="rId356" Type="http://schemas.openxmlformats.org/officeDocument/2006/relationships/image" Target="../media/image1052.png"/><Relationship Id="rId95" Type="http://schemas.openxmlformats.org/officeDocument/2006/relationships/image" Target="../media/image925.png"/><Relationship Id="rId160" Type="http://schemas.openxmlformats.org/officeDocument/2006/relationships/image" Target="../media/image957.png"/><Relationship Id="rId216" Type="http://schemas.openxmlformats.org/officeDocument/2006/relationships/image" Target="../media/image984.png"/><Relationship Id="rId258" Type="http://schemas.openxmlformats.org/officeDocument/2006/relationships/image" Target="../media/image1004.png"/><Relationship Id="rId22" Type="http://schemas.openxmlformats.org/officeDocument/2006/relationships/customXml" Target="../ink/ink904.xml"/><Relationship Id="rId64" Type="http://schemas.openxmlformats.org/officeDocument/2006/relationships/customXml" Target="../ink/ink925.xml"/><Relationship Id="rId118" Type="http://schemas.openxmlformats.org/officeDocument/2006/relationships/customXml" Target="../ink/ink952.xml"/><Relationship Id="rId325" Type="http://schemas.openxmlformats.org/officeDocument/2006/relationships/customXml" Target="../ink/ink1056.xml"/><Relationship Id="rId367" Type="http://schemas.openxmlformats.org/officeDocument/2006/relationships/customXml" Target="../ink/ink1077.xml"/><Relationship Id="rId171" Type="http://schemas.openxmlformats.org/officeDocument/2006/relationships/customXml" Target="../ink/ink979.xml"/><Relationship Id="rId227" Type="http://schemas.openxmlformats.org/officeDocument/2006/relationships/customXml" Target="../ink/ink1007.xml"/><Relationship Id="rId269" Type="http://schemas.openxmlformats.org/officeDocument/2006/relationships/customXml" Target="../ink/ink1028.xml"/><Relationship Id="rId33" Type="http://schemas.openxmlformats.org/officeDocument/2006/relationships/image" Target="../media/image895.png"/><Relationship Id="rId129" Type="http://schemas.openxmlformats.org/officeDocument/2006/relationships/image" Target="../media/image942.png"/><Relationship Id="rId280" Type="http://schemas.openxmlformats.org/officeDocument/2006/relationships/image" Target="../media/image1015.png"/><Relationship Id="rId336" Type="http://schemas.openxmlformats.org/officeDocument/2006/relationships/image" Target="../media/image166.png"/><Relationship Id="rId75" Type="http://schemas.openxmlformats.org/officeDocument/2006/relationships/image" Target="../media/image915.png"/><Relationship Id="rId140" Type="http://schemas.openxmlformats.org/officeDocument/2006/relationships/customXml" Target="../ink/ink963.xml"/><Relationship Id="rId182" Type="http://schemas.openxmlformats.org/officeDocument/2006/relationships/image" Target="../media/image968.png"/><Relationship Id="rId6" Type="http://schemas.openxmlformats.org/officeDocument/2006/relationships/customXml" Target="../ink/ink896.xml"/><Relationship Id="rId238" Type="http://schemas.openxmlformats.org/officeDocument/2006/relationships/image" Target="../media/image995.png"/><Relationship Id="rId291" Type="http://schemas.openxmlformats.org/officeDocument/2006/relationships/customXml" Target="../ink/ink1039.xml"/><Relationship Id="rId305" Type="http://schemas.openxmlformats.org/officeDocument/2006/relationships/customXml" Target="../ink/ink1046.xml"/><Relationship Id="rId347" Type="http://schemas.openxmlformats.org/officeDocument/2006/relationships/customXml" Target="../ink/ink1067.xml"/><Relationship Id="rId44" Type="http://schemas.openxmlformats.org/officeDocument/2006/relationships/customXml" Target="../ink/ink915.xml"/><Relationship Id="rId86" Type="http://schemas.openxmlformats.org/officeDocument/2006/relationships/customXml" Target="../ink/ink936.xml"/><Relationship Id="rId151" Type="http://schemas.openxmlformats.org/officeDocument/2006/relationships/customXml" Target="../ink/ink969.xml"/><Relationship Id="rId193" Type="http://schemas.openxmlformats.org/officeDocument/2006/relationships/customXml" Target="../ink/ink990.xml"/><Relationship Id="rId207" Type="http://schemas.openxmlformats.org/officeDocument/2006/relationships/customXml" Target="../ink/ink997.xml"/><Relationship Id="rId249" Type="http://schemas.openxmlformats.org/officeDocument/2006/relationships/customXml" Target="../ink/ink1018.xml"/><Relationship Id="rId13" Type="http://schemas.openxmlformats.org/officeDocument/2006/relationships/image" Target="../media/image885.png"/><Relationship Id="rId109" Type="http://schemas.openxmlformats.org/officeDocument/2006/relationships/image" Target="../media/image932.png"/><Relationship Id="rId260" Type="http://schemas.openxmlformats.org/officeDocument/2006/relationships/image" Target="../media/image1005.png"/><Relationship Id="rId316" Type="http://schemas.openxmlformats.org/officeDocument/2006/relationships/image" Target="../media/image1033.png"/><Relationship Id="rId55" Type="http://schemas.openxmlformats.org/officeDocument/2006/relationships/image" Target="../media/image905.png"/><Relationship Id="rId97" Type="http://schemas.openxmlformats.org/officeDocument/2006/relationships/image" Target="../media/image926.png"/><Relationship Id="rId120" Type="http://schemas.openxmlformats.org/officeDocument/2006/relationships/customXml" Target="../ink/ink953.xml"/><Relationship Id="rId358" Type="http://schemas.openxmlformats.org/officeDocument/2006/relationships/image" Target="../media/image1053.png"/><Relationship Id="rId162" Type="http://schemas.openxmlformats.org/officeDocument/2006/relationships/image" Target="../media/image958.png"/><Relationship Id="rId218" Type="http://schemas.openxmlformats.org/officeDocument/2006/relationships/image" Target="../media/image985.png"/><Relationship Id="rId271" Type="http://schemas.openxmlformats.org/officeDocument/2006/relationships/customXml" Target="../ink/ink1029.xml"/><Relationship Id="rId24" Type="http://schemas.openxmlformats.org/officeDocument/2006/relationships/customXml" Target="../ink/ink905.xml"/><Relationship Id="rId66" Type="http://schemas.openxmlformats.org/officeDocument/2006/relationships/customXml" Target="../ink/ink926.xml"/><Relationship Id="rId131" Type="http://schemas.openxmlformats.org/officeDocument/2006/relationships/image" Target="../media/image943.png"/><Relationship Id="rId327" Type="http://schemas.openxmlformats.org/officeDocument/2006/relationships/customXml" Target="../ink/ink1057.xml"/><Relationship Id="rId369" Type="http://schemas.openxmlformats.org/officeDocument/2006/relationships/customXml" Target="../ink/ink1078.xml"/><Relationship Id="rId173" Type="http://schemas.openxmlformats.org/officeDocument/2006/relationships/customXml" Target="../ink/ink980.xml"/><Relationship Id="rId229" Type="http://schemas.openxmlformats.org/officeDocument/2006/relationships/customXml" Target="../ink/ink1008.xml"/><Relationship Id="rId240" Type="http://schemas.openxmlformats.org/officeDocument/2006/relationships/image" Target="../media/image996.png"/><Relationship Id="rId35" Type="http://schemas.openxmlformats.org/officeDocument/2006/relationships/image" Target="../media/image1.png"/><Relationship Id="rId77" Type="http://schemas.openxmlformats.org/officeDocument/2006/relationships/image" Target="../media/image916.png"/><Relationship Id="rId100" Type="http://schemas.openxmlformats.org/officeDocument/2006/relationships/customXml" Target="../ink/ink943.xml"/><Relationship Id="rId282" Type="http://schemas.openxmlformats.org/officeDocument/2006/relationships/image" Target="../media/image1016.png"/><Relationship Id="rId338" Type="http://schemas.openxmlformats.org/officeDocument/2006/relationships/image" Target="../media/image1043.png"/><Relationship Id="rId8" Type="http://schemas.openxmlformats.org/officeDocument/2006/relationships/customXml" Target="../ink/ink897.xml"/><Relationship Id="rId142" Type="http://schemas.openxmlformats.org/officeDocument/2006/relationships/customXml" Target="../ink/ink964.xml"/><Relationship Id="rId184" Type="http://schemas.openxmlformats.org/officeDocument/2006/relationships/image" Target="../media/image969.png"/><Relationship Id="rId251" Type="http://schemas.openxmlformats.org/officeDocument/2006/relationships/customXml" Target="../ink/ink1019.xml"/><Relationship Id="rId46" Type="http://schemas.openxmlformats.org/officeDocument/2006/relationships/customXml" Target="../ink/ink916.xml"/><Relationship Id="rId293" Type="http://schemas.openxmlformats.org/officeDocument/2006/relationships/customXml" Target="../ink/ink1040.xml"/><Relationship Id="rId307" Type="http://schemas.openxmlformats.org/officeDocument/2006/relationships/customXml" Target="../ink/ink1047.xml"/><Relationship Id="rId349" Type="http://schemas.openxmlformats.org/officeDocument/2006/relationships/customXml" Target="../ink/ink1068.xml"/><Relationship Id="rId88" Type="http://schemas.openxmlformats.org/officeDocument/2006/relationships/customXml" Target="../ink/ink937.xml"/><Relationship Id="rId111" Type="http://schemas.openxmlformats.org/officeDocument/2006/relationships/image" Target="../media/image933.png"/><Relationship Id="rId153" Type="http://schemas.openxmlformats.org/officeDocument/2006/relationships/customXml" Target="../ink/ink970.xml"/><Relationship Id="rId195" Type="http://schemas.openxmlformats.org/officeDocument/2006/relationships/customXml" Target="../ink/ink991.xml"/><Relationship Id="rId209" Type="http://schemas.openxmlformats.org/officeDocument/2006/relationships/customXml" Target="../ink/ink998.xml"/><Relationship Id="rId360" Type="http://schemas.openxmlformats.org/officeDocument/2006/relationships/image" Target="../media/image1054.png"/><Relationship Id="rId220" Type="http://schemas.openxmlformats.org/officeDocument/2006/relationships/image" Target="../media/image986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138.xml"/><Relationship Id="rId299" Type="http://schemas.openxmlformats.org/officeDocument/2006/relationships/customXml" Target="../ink/ink1229.xml"/><Relationship Id="rId21" Type="http://schemas.openxmlformats.org/officeDocument/2006/relationships/image" Target="../media/image10520.png"/><Relationship Id="rId63" Type="http://schemas.openxmlformats.org/officeDocument/2006/relationships/image" Target="../media/image1072.png"/><Relationship Id="rId159" Type="http://schemas.openxmlformats.org/officeDocument/2006/relationships/customXml" Target="../ink/ink1159.xml"/><Relationship Id="rId324" Type="http://schemas.openxmlformats.org/officeDocument/2006/relationships/customXml" Target="../ink/ink1242.xml"/><Relationship Id="rId366" Type="http://schemas.openxmlformats.org/officeDocument/2006/relationships/image" Target="../media/image1220.png"/><Relationship Id="rId170" Type="http://schemas.openxmlformats.org/officeDocument/2006/relationships/image" Target="../media/image1124.png"/><Relationship Id="rId226" Type="http://schemas.openxmlformats.org/officeDocument/2006/relationships/image" Target="../media/image1151.png"/><Relationship Id="rId268" Type="http://schemas.openxmlformats.org/officeDocument/2006/relationships/image" Target="../media/image1172.png"/><Relationship Id="rId32" Type="http://schemas.openxmlformats.org/officeDocument/2006/relationships/customXml" Target="../ink/ink1095.xml"/><Relationship Id="rId74" Type="http://schemas.openxmlformats.org/officeDocument/2006/relationships/customXml" Target="../ink/ink1116.xml"/><Relationship Id="rId128" Type="http://schemas.openxmlformats.org/officeDocument/2006/relationships/image" Target="../media/image1103.png"/><Relationship Id="rId335" Type="http://schemas.openxmlformats.org/officeDocument/2006/relationships/image" Target="../media/image1205.png"/><Relationship Id="rId377" Type="http://schemas.openxmlformats.org/officeDocument/2006/relationships/customXml" Target="../ink/ink1269.xml"/><Relationship Id="rId5" Type="http://schemas.openxmlformats.org/officeDocument/2006/relationships/image" Target="../media/image10440.png"/><Relationship Id="rId181" Type="http://schemas.openxmlformats.org/officeDocument/2006/relationships/customXml" Target="../ink/ink1170.xml"/><Relationship Id="rId237" Type="http://schemas.openxmlformats.org/officeDocument/2006/relationships/customXml" Target="../ink/ink1198.xml"/><Relationship Id="rId279" Type="http://schemas.openxmlformats.org/officeDocument/2006/relationships/customXml" Target="../ink/ink1219.xml"/><Relationship Id="rId43" Type="http://schemas.openxmlformats.org/officeDocument/2006/relationships/image" Target="../media/image1062.png"/><Relationship Id="rId139" Type="http://schemas.openxmlformats.org/officeDocument/2006/relationships/customXml" Target="../ink/ink1149.xml"/><Relationship Id="rId290" Type="http://schemas.openxmlformats.org/officeDocument/2006/relationships/image" Target="../media/image1183.png"/><Relationship Id="rId304" Type="http://schemas.openxmlformats.org/officeDocument/2006/relationships/image" Target="../media/image1190.png"/><Relationship Id="rId346" Type="http://schemas.openxmlformats.org/officeDocument/2006/relationships/image" Target="../media/image1210.png"/><Relationship Id="rId388" Type="http://schemas.openxmlformats.org/officeDocument/2006/relationships/image" Target="../media/image1230.png"/><Relationship Id="rId85" Type="http://schemas.openxmlformats.org/officeDocument/2006/relationships/image" Target="../media/image1083.png"/><Relationship Id="rId150" Type="http://schemas.openxmlformats.org/officeDocument/2006/relationships/image" Target="../media/image1114.png"/><Relationship Id="rId192" Type="http://schemas.openxmlformats.org/officeDocument/2006/relationships/image" Target="../media/image1135.png"/><Relationship Id="rId206" Type="http://schemas.openxmlformats.org/officeDocument/2006/relationships/image" Target="../media/image1141.png"/><Relationship Id="rId248" Type="http://schemas.openxmlformats.org/officeDocument/2006/relationships/image" Target="../media/image1162.png"/><Relationship Id="rId12" Type="http://schemas.openxmlformats.org/officeDocument/2006/relationships/customXml" Target="../ink/ink1085.xml"/><Relationship Id="rId108" Type="http://schemas.openxmlformats.org/officeDocument/2006/relationships/image" Target="../media/image747.png"/><Relationship Id="rId315" Type="http://schemas.openxmlformats.org/officeDocument/2006/relationships/customXml" Target="../ink/ink1237.xml"/><Relationship Id="rId357" Type="http://schemas.openxmlformats.org/officeDocument/2006/relationships/customXml" Target="../ink/ink1259.xml"/><Relationship Id="rId54" Type="http://schemas.openxmlformats.org/officeDocument/2006/relationships/customXml" Target="../ink/ink1106.xml"/><Relationship Id="rId96" Type="http://schemas.openxmlformats.org/officeDocument/2006/relationships/customXml" Target="../ink/ink1127.xml"/><Relationship Id="rId161" Type="http://schemas.openxmlformats.org/officeDocument/2006/relationships/customXml" Target="../ink/ink1160.xml"/><Relationship Id="rId217" Type="http://schemas.openxmlformats.org/officeDocument/2006/relationships/customXml" Target="../ink/ink1188.xml"/><Relationship Id="rId259" Type="http://schemas.openxmlformats.org/officeDocument/2006/relationships/customXml" Target="../ink/ink1209.xml"/><Relationship Id="rId23" Type="http://schemas.openxmlformats.org/officeDocument/2006/relationships/image" Target="../media/image45.png"/><Relationship Id="rId119" Type="http://schemas.openxmlformats.org/officeDocument/2006/relationships/customXml" Target="../ink/ink1139.xml"/><Relationship Id="rId270" Type="http://schemas.openxmlformats.org/officeDocument/2006/relationships/image" Target="../media/image1173.png"/><Relationship Id="rId326" Type="http://schemas.openxmlformats.org/officeDocument/2006/relationships/customXml" Target="../ink/ink1243.xml"/><Relationship Id="rId65" Type="http://schemas.openxmlformats.org/officeDocument/2006/relationships/image" Target="../media/image1073.png"/><Relationship Id="rId130" Type="http://schemas.openxmlformats.org/officeDocument/2006/relationships/image" Target="../media/image1104.png"/><Relationship Id="rId368" Type="http://schemas.openxmlformats.org/officeDocument/2006/relationships/image" Target="../media/image1221.png"/><Relationship Id="rId172" Type="http://schemas.openxmlformats.org/officeDocument/2006/relationships/image" Target="../media/image1125.png"/><Relationship Id="rId228" Type="http://schemas.openxmlformats.org/officeDocument/2006/relationships/image" Target="../media/image1152.png"/><Relationship Id="rId281" Type="http://schemas.openxmlformats.org/officeDocument/2006/relationships/customXml" Target="../ink/ink1220.xml"/><Relationship Id="rId337" Type="http://schemas.openxmlformats.org/officeDocument/2006/relationships/image" Target="../media/image1206.png"/><Relationship Id="rId34" Type="http://schemas.openxmlformats.org/officeDocument/2006/relationships/customXml" Target="../ink/ink1096.xml"/><Relationship Id="rId76" Type="http://schemas.openxmlformats.org/officeDocument/2006/relationships/customXml" Target="../ink/ink1117.xml"/><Relationship Id="rId141" Type="http://schemas.openxmlformats.org/officeDocument/2006/relationships/customXml" Target="../ink/ink1150.xml"/><Relationship Id="rId379" Type="http://schemas.openxmlformats.org/officeDocument/2006/relationships/customXml" Target="../ink/ink1270.xml"/><Relationship Id="rId7" Type="http://schemas.openxmlformats.org/officeDocument/2006/relationships/image" Target="../media/image10450.png"/><Relationship Id="rId183" Type="http://schemas.openxmlformats.org/officeDocument/2006/relationships/customXml" Target="../ink/ink1171.xml"/><Relationship Id="rId239" Type="http://schemas.openxmlformats.org/officeDocument/2006/relationships/customXml" Target="../ink/ink1199.xml"/><Relationship Id="rId250" Type="http://schemas.openxmlformats.org/officeDocument/2006/relationships/image" Target="../media/image1163.png"/><Relationship Id="rId292" Type="http://schemas.openxmlformats.org/officeDocument/2006/relationships/image" Target="../media/image1184.png"/><Relationship Id="rId306" Type="http://schemas.openxmlformats.org/officeDocument/2006/relationships/image" Target="../media/image1191.png"/><Relationship Id="rId45" Type="http://schemas.openxmlformats.org/officeDocument/2006/relationships/image" Target="../media/image1063.png"/><Relationship Id="rId87" Type="http://schemas.openxmlformats.org/officeDocument/2006/relationships/image" Target="../media/image1084.png"/><Relationship Id="rId110" Type="http://schemas.openxmlformats.org/officeDocument/2006/relationships/image" Target="../media/image1094.png"/><Relationship Id="rId348" Type="http://schemas.openxmlformats.org/officeDocument/2006/relationships/image" Target="../media/image1211.png"/><Relationship Id="rId152" Type="http://schemas.openxmlformats.org/officeDocument/2006/relationships/image" Target="../media/image1115.png"/><Relationship Id="rId194" Type="http://schemas.openxmlformats.org/officeDocument/2006/relationships/image" Target="../media/image1136.png"/><Relationship Id="rId208" Type="http://schemas.openxmlformats.org/officeDocument/2006/relationships/image" Target="../media/image1142.png"/><Relationship Id="rId261" Type="http://schemas.openxmlformats.org/officeDocument/2006/relationships/customXml" Target="../ink/ink1210.xml"/><Relationship Id="rId14" Type="http://schemas.openxmlformats.org/officeDocument/2006/relationships/customXml" Target="../ink/ink1086.xml"/><Relationship Id="rId56" Type="http://schemas.openxmlformats.org/officeDocument/2006/relationships/customXml" Target="../ink/ink1107.xml"/><Relationship Id="rId317" Type="http://schemas.openxmlformats.org/officeDocument/2006/relationships/customXml" Target="../ink/ink1238.xml"/><Relationship Id="rId359" Type="http://schemas.openxmlformats.org/officeDocument/2006/relationships/customXml" Target="../ink/ink1260.xml"/><Relationship Id="rId98" Type="http://schemas.openxmlformats.org/officeDocument/2006/relationships/customXml" Target="../ink/ink1128.xml"/><Relationship Id="rId121" Type="http://schemas.openxmlformats.org/officeDocument/2006/relationships/customXml" Target="../ink/ink1140.xml"/><Relationship Id="rId163" Type="http://schemas.openxmlformats.org/officeDocument/2006/relationships/customXml" Target="../ink/ink1161.xml"/><Relationship Id="rId219" Type="http://schemas.openxmlformats.org/officeDocument/2006/relationships/customXml" Target="../ink/ink1189.xml"/><Relationship Id="rId370" Type="http://schemas.openxmlformats.org/officeDocument/2006/relationships/image" Target="../media/image1222.png"/><Relationship Id="rId230" Type="http://schemas.openxmlformats.org/officeDocument/2006/relationships/image" Target="../media/image1153.png"/><Relationship Id="rId25" Type="http://schemas.openxmlformats.org/officeDocument/2006/relationships/image" Target="../media/image10530.png"/><Relationship Id="rId67" Type="http://schemas.openxmlformats.org/officeDocument/2006/relationships/image" Target="../media/image1074.png"/><Relationship Id="rId272" Type="http://schemas.openxmlformats.org/officeDocument/2006/relationships/image" Target="../media/image1174.png"/><Relationship Id="rId328" Type="http://schemas.openxmlformats.org/officeDocument/2006/relationships/customXml" Target="../ink/ink1244.xml"/><Relationship Id="rId132" Type="http://schemas.openxmlformats.org/officeDocument/2006/relationships/image" Target="../media/image1105.png"/><Relationship Id="rId174" Type="http://schemas.openxmlformats.org/officeDocument/2006/relationships/image" Target="../media/image1126.png"/><Relationship Id="rId381" Type="http://schemas.openxmlformats.org/officeDocument/2006/relationships/customXml" Target="../ink/ink1271.xml"/><Relationship Id="rId241" Type="http://schemas.openxmlformats.org/officeDocument/2006/relationships/customXml" Target="../ink/ink1200.xml"/><Relationship Id="rId36" Type="http://schemas.openxmlformats.org/officeDocument/2006/relationships/customXml" Target="../ink/ink1097.xml"/><Relationship Id="rId283" Type="http://schemas.openxmlformats.org/officeDocument/2006/relationships/customXml" Target="../ink/ink1221.xml"/><Relationship Id="rId339" Type="http://schemas.openxmlformats.org/officeDocument/2006/relationships/customXml" Target="../ink/ink1250.xml"/><Relationship Id="rId78" Type="http://schemas.openxmlformats.org/officeDocument/2006/relationships/customXml" Target="../ink/ink1118.xml"/><Relationship Id="rId101" Type="http://schemas.openxmlformats.org/officeDocument/2006/relationships/image" Target="../media/image1091.png"/><Relationship Id="rId143" Type="http://schemas.openxmlformats.org/officeDocument/2006/relationships/customXml" Target="../ink/ink1151.xml"/><Relationship Id="rId185" Type="http://schemas.openxmlformats.org/officeDocument/2006/relationships/customXml" Target="../ink/ink1172.xml"/><Relationship Id="rId350" Type="http://schemas.openxmlformats.org/officeDocument/2006/relationships/image" Target="../media/image1212.png"/><Relationship Id="rId9" Type="http://schemas.openxmlformats.org/officeDocument/2006/relationships/image" Target="../media/image10460.png"/><Relationship Id="rId210" Type="http://schemas.openxmlformats.org/officeDocument/2006/relationships/image" Target="../media/image1143.png"/><Relationship Id="rId252" Type="http://schemas.openxmlformats.org/officeDocument/2006/relationships/image" Target="../media/image1164.png"/><Relationship Id="rId294" Type="http://schemas.openxmlformats.org/officeDocument/2006/relationships/image" Target="../media/image1185.png"/><Relationship Id="rId308" Type="http://schemas.openxmlformats.org/officeDocument/2006/relationships/image" Target="../media/image1192.png"/><Relationship Id="rId47" Type="http://schemas.openxmlformats.org/officeDocument/2006/relationships/image" Target="../media/image1064.png"/><Relationship Id="rId68" Type="http://schemas.openxmlformats.org/officeDocument/2006/relationships/customXml" Target="../ink/ink1113.xml"/><Relationship Id="rId89" Type="http://schemas.openxmlformats.org/officeDocument/2006/relationships/image" Target="../media/image1085.png"/><Relationship Id="rId112" Type="http://schemas.openxmlformats.org/officeDocument/2006/relationships/image" Target="../media/image1095.png"/><Relationship Id="rId133" Type="http://schemas.openxmlformats.org/officeDocument/2006/relationships/customXml" Target="../ink/ink1146.xml"/><Relationship Id="rId154" Type="http://schemas.openxmlformats.org/officeDocument/2006/relationships/image" Target="../media/image1116.png"/><Relationship Id="rId175" Type="http://schemas.openxmlformats.org/officeDocument/2006/relationships/customXml" Target="../ink/ink1167.xml"/><Relationship Id="rId340" Type="http://schemas.openxmlformats.org/officeDocument/2006/relationships/image" Target="../media/image1207.png"/><Relationship Id="rId361" Type="http://schemas.openxmlformats.org/officeDocument/2006/relationships/customXml" Target="../ink/ink1261.xml"/><Relationship Id="rId196" Type="http://schemas.openxmlformats.org/officeDocument/2006/relationships/image" Target="../media/image1137.png"/><Relationship Id="rId200" Type="http://schemas.openxmlformats.org/officeDocument/2006/relationships/image" Target="../media/image1139.png"/><Relationship Id="rId382" Type="http://schemas.openxmlformats.org/officeDocument/2006/relationships/image" Target="../media/image1227.png"/><Relationship Id="rId16" Type="http://schemas.openxmlformats.org/officeDocument/2006/relationships/customXml" Target="../ink/ink1087.xml"/><Relationship Id="rId221" Type="http://schemas.openxmlformats.org/officeDocument/2006/relationships/customXml" Target="../ink/ink1190.xml"/><Relationship Id="rId242" Type="http://schemas.openxmlformats.org/officeDocument/2006/relationships/image" Target="../media/image1159.png"/><Relationship Id="rId263" Type="http://schemas.openxmlformats.org/officeDocument/2006/relationships/customXml" Target="../ink/ink1211.xml"/><Relationship Id="rId284" Type="http://schemas.openxmlformats.org/officeDocument/2006/relationships/image" Target="../media/image1180.png"/><Relationship Id="rId319" Type="http://schemas.openxmlformats.org/officeDocument/2006/relationships/image" Target="../media/image1197.png"/><Relationship Id="rId37" Type="http://schemas.openxmlformats.org/officeDocument/2006/relationships/image" Target="../media/image10590.png"/><Relationship Id="rId58" Type="http://schemas.openxmlformats.org/officeDocument/2006/relationships/customXml" Target="../ink/ink1108.xml"/><Relationship Id="rId79" Type="http://schemas.openxmlformats.org/officeDocument/2006/relationships/image" Target="../media/image1080.png"/><Relationship Id="rId102" Type="http://schemas.openxmlformats.org/officeDocument/2006/relationships/customXml" Target="../ink/ink1130.xml"/><Relationship Id="rId123" Type="http://schemas.openxmlformats.org/officeDocument/2006/relationships/customXml" Target="../ink/ink1141.xml"/><Relationship Id="rId144" Type="http://schemas.openxmlformats.org/officeDocument/2006/relationships/image" Target="../media/image1111.png"/><Relationship Id="rId330" Type="http://schemas.openxmlformats.org/officeDocument/2006/relationships/customXml" Target="../ink/ink1245.xml"/><Relationship Id="rId90" Type="http://schemas.openxmlformats.org/officeDocument/2006/relationships/customXml" Target="../ink/ink1124.xml"/><Relationship Id="rId165" Type="http://schemas.openxmlformats.org/officeDocument/2006/relationships/customXml" Target="../ink/ink1162.xml"/><Relationship Id="rId186" Type="http://schemas.openxmlformats.org/officeDocument/2006/relationships/image" Target="../media/image1132.png"/><Relationship Id="rId351" Type="http://schemas.openxmlformats.org/officeDocument/2006/relationships/customXml" Target="../ink/ink1256.xml"/><Relationship Id="rId372" Type="http://schemas.openxmlformats.org/officeDocument/2006/relationships/image" Target="../media/image1223.png"/><Relationship Id="rId211" Type="http://schemas.openxmlformats.org/officeDocument/2006/relationships/customXml" Target="../ink/ink1185.xml"/><Relationship Id="rId232" Type="http://schemas.openxmlformats.org/officeDocument/2006/relationships/image" Target="../media/image1154.png"/><Relationship Id="rId253" Type="http://schemas.openxmlformats.org/officeDocument/2006/relationships/customXml" Target="../ink/ink1206.xml"/><Relationship Id="rId274" Type="http://schemas.openxmlformats.org/officeDocument/2006/relationships/image" Target="../media/image1175.png"/><Relationship Id="rId295" Type="http://schemas.openxmlformats.org/officeDocument/2006/relationships/customXml" Target="../ink/ink1227.xml"/><Relationship Id="rId309" Type="http://schemas.openxmlformats.org/officeDocument/2006/relationships/customXml" Target="../ink/ink1234.xml"/><Relationship Id="rId27" Type="http://schemas.openxmlformats.org/officeDocument/2006/relationships/image" Target="../media/image10540.png"/><Relationship Id="rId48" Type="http://schemas.openxmlformats.org/officeDocument/2006/relationships/customXml" Target="../ink/ink1103.xml"/><Relationship Id="rId69" Type="http://schemas.openxmlformats.org/officeDocument/2006/relationships/image" Target="../media/image1075.png"/><Relationship Id="rId113" Type="http://schemas.openxmlformats.org/officeDocument/2006/relationships/customXml" Target="../ink/ink1136.xml"/><Relationship Id="rId134" Type="http://schemas.openxmlformats.org/officeDocument/2006/relationships/image" Target="../media/image1106.png"/><Relationship Id="rId320" Type="http://schemas.openxmlformats.org/officeDocument/2006/relationships/customXml" Target="../ink/ink1240.xml"/><Relationship Id="rId80" Type="http://schemas.openxmlformats.org/officeDocument/2006/relationships/customXml" Target="../ink/ink1119.xml"/><Relationship Id="rId155" Type="http://schemas.openxmlformats.org/officeDocument/2006/relationships/customXml" Target="../ink/ink1157.xml"/><Relationship Id="rId176" Type="http://schemas.openxmlformats.org/officeDocument/2006/relationships/image" Target="../media/image1127.png"/><Relationship Id="rId197" Type="http://schemas.openxmlformats.org/officeDocument/2006/relationships/customXml" Target="../ink/ink1178.xml"/><Relationship Id="rId341" Type="http://schemas.openxmlformats.org/officeDocument/2006/relationships/customXml" Target="../ink/ink1251.xml"/><Relationship Id="rId362" Type="http://schemas.openxmlformats.org/officeDocument/2006/relationships/image" Target="../media/image1218.png"/><Relationship Id="rId383" Type="http://schemas.openxmlformats.org/officeDocument/2006/relationships/customXml" Target="../ink/ink1272.xml"/><Relationship Id="rId201" Type="http://schemas.openxmlformats.org/officeDocument/2006/relationships/customXml" Target="../ink/ink1180.xml"/><Relationship Id="rId222" Type="http://schemas.openxmlformats.org/officeDocument/2006/relationships/image" Target="../media/image1149.png"/><Relationship Id="rId243" Type="http://schemas.openxmlformats.org/officeDocument/2006/relationships/customXml" Target="../ink/ink1201.xml"/><Relationship Id="rId264" Type="http://schemas.openxmlformats.org/officeDocument/2006/relationships/image" Target="../media/image1170.png"/><Relationship Id="rId285" Type="http://schemas.openxmlformats.org/officeDocument/2006/relationships/customXml" Target="../ink/ink1222.xml"/><Relationship Id="rId17" Type="http://schemas.openxmlformats.org/officeDocument/2006/relationships/image" Target="../media/image10500.png"/><Relationship Id="rId38" Type="http://schemas.openxmlformats.org/officeDocument/2006/relationships/customXml" Target="../ink/ink1098.xml"/><Relationship Id="rId59" Type="http://schemas.openxmlformats.org/officeDocument/2006/relationships/image" Target="../media/image1070.png"/><Relationship Id="rId103" Type="http://schemas.openxmlformats.org/officeDocument/2006/relationships/customXml" Target="../ink/ink1131.xml"/><Relationship Id="rId124" Type="http://schemas.openxmlformats.org/officeDocument/2006/relationships/image" Target="../media/image1101.png"/><Relationship Id="rId310" Type="http://schemas.openxmlformats.org/officeDocument/2006/relationships/image" Target="../media/image1193.png"/><Relationship Id="rId70" Type="http://schemas.openxmlformats.org/officeDocument/2006/relationships/customXml" Target="../ink/ink1114.xml"/><Relationship Id="rId91" Type="http://schemas.openxmlformats.org/officeDocument/2006/relationships/image" Target="../media/image1086.png"/><Relationship Id="rId145" Type="http://schemas.openxmlformats.org/officeDocument/2006/relationships/customXml" Target="../ink/ink1152.xml"/><Relationship Id="rId166" Type="http://schemas.openxmlformats.org/officeDocument/2006/relationships/image" Target="../media/image1122.png"/><Relationship Id="rId187" Type="http://schemas.openxmlformats.org/officeDocument/2006/relationships/customXml" Target="../ink/ink1173.xml"/><Relationship Id="rId331" Type="http://schemas.openxmlformats.org/officeDocument/2006/relationships/image" Target="../media/image1203.png"/><Relationship Id="rId352" Type="http://schemas.openxmlformats.org/officeDocument/2006/relationships/image" Target="../media/image1213.png"/><Relationship Id="rId373" Type="http://schemas.openxmlformats.org/officeDocument/2006/relationships/customXml" Target="../ink/ink1267.xml"/><Relationship Id="rId1" Type="http://schemas.openxmlformats.org/officeDocument/2006/relationships/slideLayout" Target="../slideLayouts/slideLayout1.xml"/><Relationship Id="rId212" Type="http://schemas.openxmlformats.org/officeDocument/2006/relationships/image" Target="../media/image1144.png"/><Relationship Id="rId233" Type="http://schemas.openxmlformats.org/officeDocument/2006/relationships/customXml" Target="../ink/ink1196.xml"/><Relationship Id="rId254" Type="http://schemas.openxmlformats.org/officeDocument/2006/relationships/image" Target="../media/image1165.png"/><Relationship Id="rId28" Type="http://schemas.openxmlformats.org/officeDocument/2006/relationships/customXml" Target="../ink/ink1093.xml"/><Relationship Id="rId49" Type="http://schemas.openxmlformats.org/officeDocument/2006/relationships/image" Target="../media/image1065.png"/><Relationship Id="rId114" Type="http://schemas.openxmlformats.org/officeDocument/2006/relationships/image" Target="../media/image1096.png"/><Relationship Id="rId275" Type="http://schemas.openxmlformats.org/officeDocument/2006/relationships/customXml" Target="../ink/ink1217.xml"/><Relationship Id="rId296" Type="http://schemas.openxmlformats.org/officeDocument/2006/relationships/image" Target="../media/image1186.png"/><Relationship Id="rId300" Type="http://schemas.openxmlformats.org/officeDocument/2006/relationships/image" Target="../media/image1188.png"/><Relationship Id="rId60" Type="http://schemas.openxmlformats.org/officeDocument/2006/relationships/customXml" Target="../ink/ink1109.xml"/><Relationship Id="rId81" Type="http://schemas.openxmlformats.org/officeDocument/2006/relationships/image" Target="../media/image1081.png"/><Relationship Id="rId135" Type="http://schemas.openxmlformats.org/officeDocument/2006/relationships/customXml" Target="../ink/ink1147.xml"/><Relationship Id="rId156" Type="http://schemas.openxmlformats.org/officeDocument/2006/relationships/image" Target="../media/image1117.png"/><Relationship Id="rId177" Type="http://schemas.openxmlformats.org/officeDocument/2006/relationships/customXml" Target="../ink/ink1168.xml"/><Relationship Id="rId198" Type="http://schemas.openxmlformats.org/officeDocument/2006/relationships/image" Target="../media/image1138.png"/><Relationship Id="rId321" Type="http://schemas.openxmlformats.org/officeDocument/2006/relationships/image" Target="../media/image1198.png"/><Relationship Id="rId342" Type="http://schemas.openxmlformats.org/officeDocument/2006/relationships/image" Target="../media/image1208.png"/><Relationship Id="rId363" Type="http://schemas.openxmlformats.org/officeDocument/2006/relationships/customXml" Target="../ink/ink1262.xml"/><Relationship Id="rId384" Type="http://schemas.openxmlformats.org/officeDocument/2006/relationships/image" Target="../media/image1228.png"/><Relationship Id="rId202" Type="http://schemas.openxmlformats.org/officeDocument/2006/relationships/image" Target="../media/image1140.png"/><Relationship Id="rId223" Type="http://schemas.openxmlformats.org/officeDocument/2006/relationships/customXml" Target="../ink/ink1191.xml"/><Relationship Id="rId244" Type="http://schemas.openxmlformats.org/officeDocument/2006/relationships/image" Target="../media/image1160.png"/><Relationship Id="rId18" Type="http://schemas.openxmlformats.org/officeDocument/2006/relationships/customXml" Target="../ink/ink1088.xml"/><Relationship Id="rId39" Type="http://schemas.openxmlformats.org/officeDocument/2006/relationships/image" Target="../media/image1060.png"/><Relationship Id="rId265" Type="http://schemas.openxmlformats.org/officeDocument/2006/relationships/customXml" Target="../ink/ink1212.xml"/><Relationship Id="rId286" Type="http://schemas.openxmlformats.org/officeDocument/2006/relationships/image" Target="../media/image1181.png"/><Relationship Id="rId50" Type="http://schemas.openxmlformats.org/officeDocument/2006/relationships/customXml" Target="../ink/ink1104.xml"/><Relationship Id="rId104" Type="http://schemas.openxmlformats.org/officeDocument/2006/relationships/image" Target="../media/image1092.png"/><Relationship Id="rId125" Type="http://schemas.openxmlformats.org/officeDocument/2006/relationships/customXml" Target="../ink/ink1142.xml"/><Relationship Id="rId146" Type="http://schemas.openxmlformats.org/officeDocument/2006/relationships/image" Target="../media/image1112.png"/><Relationship Id="rId167" Type="http://schemas.openxmlformats.org/officeDocument/2006/relationships/customXml" Target="../ink/ink1163.xml"/><Relationship Id="rId188" Type="http://schemas.openxmlformats.org/officeDocument/2006/relationships/image" Target="../media/image1133.png"/><Relationship Id="rId311" Type="http://schemas.openxmlformats.org/officeDocument/2006/relationships/customXml" Target="../ink/ink1235.xml"/><Relationship Id="rId332" Type="http://schemas.openxmlformats.org/officeDocument/2006/relationships/customXml" Target="../ink/ink1246.xml"/><Relationship Id="rId353" Type="http://schemas.openxmlformats.org/officeDocument/2006/relationships/customXml" Target="../ink/ink1257.xml"/><Relationship Id="rId374" Type="http://schemas.openxmlformats.org/officeDocument/2006/relationships/image" Target="../media/image1224.png"/><Relationship Id="rId71" Type="http://schemas.openxmlformats.org/officeDocument/2006/relationships/image" Target="../media/image1076.png"/><Relationship Id="rId92" Type="http://schemas.openxmlformats.org/officeDocument/2006/relationships/customXml" Target="../ink/ink1125.xml"/><Relationship Id="rId213" Type="http://schemas.openxmlformats.org/officeDocument/2006/relationships/customXml" Target="../ink/ink1186.xml"/><Relationship Id="rId234" Type="http://schemas.openxmlformats.org/officeDocument/2006/relationships/image" Target="../media/image1155.png"/><Relationship Id="rId2" Type="http://schemas.openxmlformats.org/officeDocument/2006/relationships/customXml" Target="../ink/ink1080.xml"/><Relationship Id="rId29" Type="http://schemas.openxmlformats.org/officeDocument/2006/relationships/image" Target="../media/image10550.png"/><Relationship Id="rId255" Type="http://schemas.openxmlformats.org/officeDocument/2006/relationships/customXml" Target="../ink/ink1207.xml"/><Relationship Id="rId276" Type="http://schemas.openxmlformats.org/officeDocument/2006/relationships/image" Target="../media/image1176.png"/><Relationship Id="rId297" Type="http://schemas.openxmlformats.org/officeDocument/2006/relationships/customXml" Target="../ink/ink1228.xml"/><Relationship Id="rId40" Type="http://schemas.openxmlformats.org/officeDocument/2006/relationships/customXml" Target="../ink/ink1099.xml"/><Relationship Id="rId115" Type="http://schemas.openxmlformats.org/officeDocument/2006/relationships/customXml" Target="../ink/ink1137.xml"/><Relationship Id="rId136" Type="http://schemas.openxmlformats.org/officeDocument/2006/relationships/image" Target="../media/image1107.png"/><Relationship Id="rId157" Type="http://schemas.openxmlformats.org/officeDocument/2006/relationships/customXml" Target="../ink/ink1158.xml"/><Relationship Id="rId178" Type="http://schemas.openxmlformats.org/officeDocument/2006/relationships/image" Target="../media/image1128.png"/><Relationship Id="rId301" Type="http://schemas.openxmlformats.org/officeDocument/2006/relationships/customXml" Target="../ink/ink1230.xml"/><Relationship Id="rId322" Type="http://schemas.openxmlformats.org/officeDocument/2006/relationships/customXml" Target="../ink/ink1241.xml"/><Relationship Id="rId343" Type="http://schemas.openxmlformats.org/officeDocument/2006/relationships/customXml" Target="../ink/ink1252.xml"/><Relationship Id="rId364" Type="http://schemas.openxmlformats.org/officeDocument/2006/relationships/image" Target="../media/image1219.png"/><Relationship Id="rId61" Type="http://schemas.openxmlformats.org/officeDocument/2006/relationships/image" Target="../media/image1071.png"/><Relationship Id="rId82" Type="http://schemas.openxmlformats.org/officeDocument/2006/relationships/customXml" Target="../ink/ink1120.xml"/><Relationship Id="rId199" Type="http://schemas.openxmlformats.org/officeDocument/2006/relationships/customXml" Target="../ink/ink1179.xml"/><Relationship Id="rId203" Type="http://schemas.openxmlformats.org/officeDocument/2006/relationships/customXml" Target="../ink/ink1181.xml"/><Relationship Id="rId385" Type="http://schemas.openxmlformats.org/officeDocument/2006/relationships/customXml" Target="../ink/ink1273.xml"/><Relationship Id="rId19" Type="http://schemas.openxmlformats.org/officeDocument/2006/relationships/image" Target="../media/image10510.png"/><Relationship Id="rId224" Type="http://schemas.openxmlformats.org/officeDocument/2006/relationships/image" Target="../media/image1150.png"/><Relationship Id="rId245" Type="http://schemas.openxmlformats.org/officeDocument/2006/relationships/customXml" Target="../ink/ink1202.xml"/><Relationship Id="rId266" Type="http://schemas.openxmlformats.org/officeDocument/2006/relationships/image" Target="../media/image1171.png"/><Relationship Id="rId287" Type="http://schemas.openxmlformats.org/officeDocument/2006/relationships/customXml" Target="../ink/ink1223.xml"/><Relationship Id="rId30" Type="http://schemas.openxmlformats.org/officeDocument/2006/relationships/customXml" Target="../ink/ink1094.xml"/><Relationship Id="rId105" Type="http://schemas.openxmlformats.org/officeDocument/2006/relationships/customXml" Target="../ink/ink1132.xml"/><Relationship Id="rId126" Type="http://schemas.openxmlformats.org/officeDocument/2006/relationships/image" Target="../media/image1102.png"/><Relationship Id="rId147" Type="http://schemas.openxmlformats.org/officeDocument/2006/relationships/customXml" Target="../ink/ink1153.xml"/><Relationship Id="rId168" Type="http://schemas.openxmlformats.org/officeDocument/2006/relationships/image" Target="../media/image1123.png"/><Relationship Id="rId312" Type="http://schemas.openxmlformats.org/officeDocument/2006/relationships/image" Target="../media/image1194.png"/><Relationship Id="rId333" Type="http://schemas.openxmlformats.org/officeDocument/2006/relationships/image" Target="../media/image1204.png"/><Relationship Id="rId354" Type="http://schemas.openxmlformats.org/officeDocument/2006/relationships/image" Target="../media/image1214.png"/><Relationship Id="rId51" Type="http://schemas.openxmlformats.org/officeDocument/2006/relationships/image" Target="../media/image1066.png"/><Relationship Id="rId72" Type="http://schemas.openxmlformats.org/officeDocument/2006/relationships/customXml" Target="../ink/ink1115.xml"/><Relationship Id="rId93" Type="http://schemas.openxmlformats.org/officeDocument/2006/relationships/image" Target="../media/image1087.png"/><Relationship Id="rId189" Type="http://schemas.openxmlformats.org/officeDocument/2006/relationships/customXml" Target="../ink/ink1174.xml"/><Relationship Id="rId375" Type="http://schemas.openxmlformats.org/officeDocument/2006/relationships/customXml" Target="../ink/ink1268.xml"/><Relationship Id="rId3" Type="http://schemas.openxmlformats.org/officeDocument/2006/relationships/image" Target="../media/image10430.png"/><Relationship Id="rId214" Type="http://schemas.openxmlformats.org/officeDocument/2006/relationships/image" Target="../media/image1145.png"/><Relationship Id="rId235" Type="http://schemas.openxmlformats.org/officeDocument/2006/relationships/customXml" Target="../ink/ink1197.xml"/><Relationship Id="rId256" Type="http://schemas.openxmlformats.org/officeDocument/2006/relationships/image" Target="../media/image1166.png"/><Relationship Id="rId277" Type="http://schemas.openxmlformats.org/officeDocument/2006/relationships/customXml" Target="../ink/ink1218.xml"/><Relationship Id="rId298" Type="http://schemas.openxmlformats.org/officeDocument/2006/relationships/image" Target="../media/image1187.png"/><Relationship Id="rId116" Type="http://schemas.openxmlformats.org/officeDocument/2006/relationships/image" Target="../media/image1097.png"/><Relationship Id="rId137" Type="http://schemas.openxmlformats.org/officeDocument/2006/relationships/customXml" Target="../ink/ink1148.xml"/><Relationship Id="rId158" Type="http://schemas.openxmlformats.org/officeDocument/2006/relationships/image" Target="../media/image1118.png"/><Relationship Id="rId302" Type="http://schemas.openxmlformats.org/officeDocument/2006/relationships/image" Target="../media/image1189.png"/><Relationship Id="rId323" Type="http://schemas.openxmlformats.org/officeDocument/2006/relationships/image" Target="../media/image1199.png"/><Relationship Id="rId344" Type="http://schemas.openxmlformats.org/officeDocument/2006/relationships/image" Target="../media/image1209.png"/><Relationship Id="rId20" Type="http://schemas.openxmlformats.org/officeDocument/2006/relationships/customXml" Target="../ink/ink1089.xml"/><Relationship Id="rId41" Type="http://schemas.openxmlformats.org/officeDocument/2006/relationships/image" Target="../media/image1061.png"/><Relationship Id="rId62" Type="http://schemas.openxmlformats.org/officeDocument/2006/relationships/customXml" Target="../ink/ink1110.xml"/><Relationship Id="rId83" Type="http://schemas.openxmlformats.org/officeDocument/2006/relationships/image" Target="../media/image1082.png"/><Relationship Id="rId179" Type="http://schemas.openxmlformats.org/officeDocument/2006/relationships/customXml" Target="../ink/ink1169.xml"/><Relationship Id="rId365" Type="http://schemas.openxmlformats.org/officeDocument/2006/relationships/customXml" Target="../ink/ink1263.xml"/><Relationship Id="rId386" Type="http://schemas.openxmlformats.org/officeDocument/2006/relationships/image" Target="../media/image1229.png"/><Relationship Id="rId190" Type="http://schemas.openxmlformats.org/officeDocument/2006/relationships/image" Target="../media/image1134.png"/><Relationship Id="rId204" Type="http://schemas.openxmlformats.org/officeDocument/2006/relationships/image" Target="../media/image1.png"/><Relationship Id="rId225" Type="http://schemas.openxmlformats.org/officeDocument/2006/relationships/customXml" Target="../ink/ink1192.xml"/><Relationship Id="rId246" Type="http://schemas.openxmlformats.org/officeDocument/2006/relationships/image" Target="../media/image1161.png"/><Relationship Id="rId267" Type="http://schemas.openxmlformats.org/officeDocument/2006/relationships/customXml" Target="../ink/ink1213.xml"/><Relationship Id="rId288" Type="http://schemas.openxmlformats.org/officeDocument/2006/relationships/image" Target="../media/image1182.png"/><Relationship Id="rId106" Type="http://schemas.openxmlformats.org/officeDocument/2006/relationships/image" Target="../media/image1093.png"/><Relationship Id="rId127" Type="http://schemas.openxmlformats.org/officeDocument/2006/relationships/customXml" Target="../ink/ink1143.xml"/><Relationship Id="rId313" Type="http://schemas.openxmlformats.org/officeDocument/2006/relationships/customXml" Target="../ink/ink1236.xml"/><Relationship Id="rId10" Type="http://schemas.openxmlformats.org/officeDocument/2006/relationships/customXml" Target="../ink/ink1084.xml"/><Relationship Id="rId31" Type="http://schemas.openxmlformats.org/officeDocument/2006/relationships/image" Target="../media/image10560.png"/><Relationship Id="rId52" Type="http://schemas.openxmlformats.org/officeDocument/2006/relationships/customXml" Target="../ink/ink1105.xml"/><Relationship Id="rId73" Type="http://schemas.openxmlformats.org/officeDocument/2006/relationships/image" Target="../media/image1077.png"/><Relationship Id="rId94" Type="http://schemas.openxmlformats.org/officeDocument/2006/relationships/customXml" Target="../ink/ink1126.xml"/><Relationship Id="rId148" Type="http://schemas.openxmlformats.org/officeDocument/2006/relationships/image" Target="../media/image1113.png"/><Relationship Id="rId169" Type="http://schemas.openxmlformats.org/officeDocument/2006/relationships/customXml" Target="../ink/ink1164.xml"/><Relationship Id="rId334" Type="http://schemas.openxmlformats.org/officeDocument/2006/relationships/customXml" Target="../ink/ink1247.xml"/><Relationship Id="rId355" Type="http://schemas.openxmlformats.org/officeDocument/2006/relationships/customXml" Target="../ink/ink1258.xml"/><Relationship Id="rId376" Type="http://schemas.openxmlformats.org/officeDocument/2006/relationships/image" Target="../media/image172.png"/><Relationship Id="rId4" Type="http://schemas.openxmlformats.org/officeDocument/2006/relationships/customXml" Target="../ink/ink1081.xml"/><Relationship Id="rId180" Type="http://schemas.openxmlformats.org/officeDocument/2006/relationships/image" Target="../media/image1129.png"/><Relationship Id="rId215" Type="http://schemas.openxmlformats.org/officeDocument/2006/relationships/customXml" Target="../ink/ink1187.xml"/><Relationship Id="rId236" Type="http://schemas.openxmlformats.org/officeDocument/2006/relationships/image" Target="../media/image1156.png"/><Relationship Id="rId257" Type="http://schemas.openxmlformats.org/officeDocument/2006/relationships/customXml" Target="../ink/ink1208.xml"/><Relationship Id="rId278" Type="http://schemas.openxmlformats.org/officeDocument/2006/relationships/image" Target="../media/image1177.png"/><Relationship Id="rId303" Type="http://schemas.openxmlformats.org/officeDocument/2006/relationships/customXml" Target="../ink/ink1231.xml"/><Relationship Id="rId42" Type="http://schemas.openxmlformats.org/officeDocument/2006/relationships/customXml" Target="../ink/ink1100.xml"/><Relationship Id="rId84" Type="http://schemas.openxmlformats.org/officeDocument/2006/relationships/customXml" Target="../ink/ink1121.xml"/><Relationship Id="rId138" Type="http://schemas.openxmlformats.org/officeDocument/2006/relationships/image" Target="../media/image1108.png"/><Relationship Id="rId345" Type="http://schemas.openxmlformats.org/officeDocument/2006/relationships/customXml" Target="../ink/ink1253.xml"/><Relationship Id="rId387" Type="http://schemas.openxmlformats.org/officeDocument/2006/relationships/customXml" Target="../ink/ink1274.xml"/><Relationship Id="rId191" Type="http://schemas.openxmlformats.org/officeDocument/2006/relationships/customXml" Target="../ink/ink1175.xml"/><Relationship Id="rId205" Type="http://schemas.openxmlformats.org/officeDocument/2006/relationships/customXml" Target="../ink/ink1182.xml"/><Relationship Id="rId247" Type="http://schemas.openxmlformats.org/officeDocument/2006/relationships/customXml" Target="../ink/ink1203.xml"/><Relationship Id="rId107" Type="http://schemas.openxmlformats.org/officeDocument/2006/relationships/customXml" Target="../ink/ink1133.xml"/><Relationship Id="rId289" Type="http://schemas.openxmlformats.org/officeDocument/2006/relationships/customXml" Target="../ink/ink1224.xml"/><Relationship Id="rId11" Type="http://schemas.openxmlformats.org/officeDocument/2006/relationships/image" Target="../media/image10470.png"/><Relationship Id="rId53" Type="http://schemas.openxmlformats.org/officeDocument/2006/relationships/image" Target="../media/image1067.png"/><Relationship Id="rId149" Type="http://schemas.openxmlformats.org/officeDocument/2006/relationships/customXml" Target="../ink/ink1154.xml"/><Relationship Id="rId314" Type="http://schemas.openxmlformats.org/officeDocument/2006/relationships/image" Target="../media/image1195.png"/><Relationship Id="rId356" Type="http://schemas.openxmlformats.org/officeDocument/2006/relationships/image" Target="../media/image1215.png"/><Relationship Id="rId95" Type="http://schemas.openxmlformats.org/officeDocument/2006/relationships/image" Target="../media/image1088.png"/><Relationship Id="rId160" Type="http://schemas.openxmlformats.org/officeDocument/2006/relationships/image" Target="../media/image1119.png"/><Relationship Id="rId216" Type="http://schemas.openxmlformats.org/officeDocument/2006/relationships/image" Target="../media/image1146.png"/><Relationship Id="rId258" Type="http://schemas.openxmlformats.org/officeDocument/2006/relationships/image" Target="../media/image1167.png"/><Relationship Id="rId22" Type="http://schemas.openxmlformats.org/officeDocument/2006/relationships/customXml" Target="../ink/ink1090.xml"/><Relationship Id="rId64" Type="http://schemas.openxmlformats.org/officeDocument/2006/relationships/customXml" Target="../ink/ink1111.xml"/><Relationship Id="rId118" Type="http://schemas.openxmlformats.org/officeDocument/2006/relationships/image" Target="../media/image1098.png"/><Relationship Id="rId325" Type="http://schemas.openxmlformats.org/officeDocument/2006/relationships/image" Target="../media/image1200.png"/><Relationship Id="rId367" Type="http://schemas.openxmlformats.org/officeDocument/2006/relationships/customXml" Target="../ink/ink1264.xml"/><Relationship Id="rId171" Type="http://schemas.openxmlformats.org/officeDocument/2006/relationships/customXml" Target="../ink/ink1165.xml"/><Relationship Id="rId227" Type="http://schemas.openxmlformats.org/officeDocument/2006/relationships/customXml" Target="../ink/ink1193.xml"/><Relationship Id="rId269" Type="http://schemas.openxmlformats.org/officeDocument/2006/relationships/customXml" Target="../ink/ink1214.xml"/><Relationship Id="rId33" Type="http://schemas.openxmlformats.org/officeDocument/2006/relationships/image" Target="../media/image10570.png"/><Relationship Id="rId129" Type="http://schemas.openxmlformats.org/officeDocument/2006/relationships/customXml" Target="../ink/ink1144.xml"/><Relationship Id="rId280" Type="http://schemas.openxmlformats.org/officeDocument/2006/relationships/image" Target="../media/image1178.png"/><Relationship Id="rId336" Type="http://schemas.openxmlformats.org/officeDocument/2006/relationships/customXml" Target="../ink/ink1248.xml"/><Relationship Id="rId75" Type="http://schemas.openxmlformats.org/officeDocument/2006/relationships/image" Target="../media/image1078.png"/><Relationship Id="rId140" Type="http://schemas.openxmlformats.org/officeDocument/2006/relationships/image" Target="../media/image1109.png"/><Relationship Id="rId182" Type="http://schemas.openxmlformats.org/officeDocument/2006/relationships/image" Target="../media/image1130.png"/><Relationship Id="rId378" Type="http://schemas.openxmlformats.org/officeDocument/2006/relationships/image" Target="../media/image1225.png"/><Relationship Id="rId6" Type="http://schemas.openxmlformats.org/officeDocument/2006/relationships/customXml" Target="../ink/ink1082.xml"/><Relationship Id="rId238" Type="http://schemas.openxmlformats.org/officeDocument/2006/relationships/image" Target="../media/image1157.png"/><Relationship Id="rId291" Type="http://schemas.openxmlformats.org/officeDocument/2006/relationships/customXml" Target="../ink/ink1225.xml"/><Relationship Id="rId305" Type="http://schemas.openxmlformats.org/officeDocument/2006/relationships/customXml" Target="../ink/ink1232.xml"/><Relationship Id="rId347" Type="http://schemas.openxmlformats.org/officeDocument/2006/relationships/customXml" Target="../ink/ink1254.xml"/><Relationship Id="rId44" Type="http://schemas.openxmlformats.org/officeDocument/2006/relationships/customXml" Target="../ink/ink1101.xml"/><Relationship Id="rId86" Type="http://schemas.openxmlformats.org/officeDocument/2006/relationships/customXml" Target="../ink/ink1122.xml"/><Relationship Id="rId151" Type="http://schemas.openxmlformats.org/officeDocument/2006/relationships/customXml" Target="../ink/ink1155.xml"/><Relationship Id="rId193" Type="http://schemas.openxmlformats.org/officeDocument/2006/relationships/customXml" Target="../ink/ink1176.xml"/><Relationship Id="rId207" Type="http://schemas.openxmlformats.org/officeDocument/2006/relationships/customXml" Target="../ink/ink1183.xml"/><Relationship Id="rId249" Type="http://schemas.openxmlformats.org/officeDocument/2006/relationships/customXml" Target="../ink/ink1204.xml"/><Relationship Id="rId13" Type="http://schemas.openxmlformats.org/officeDocument/2006/relationships/image" Target="../media/image10480.png"/><Relationship Id="rId109" Type="http://schemas.openxmlformats.org/officeDocument/2006/relationships/customXml" Target="../ink/ink1134.xml"/><Relationship Id="rId260" Type="http://schemas.openxmlformats.org/officeDocument/2006/relationships/image" Target="../media/image1168.png"/><Relationship Id="rId316" Type="http://schemas.openxmlformats.org/officeDocument/2006/relationships/image" Target="../media/image1196.png"/><Relationship Id="rId55" Type="http://schemas.openxmlformats.org/officeDocument/2006/relationships/image" Target="../media/image1068.png"/><Relationship Id="rId97" Type="http://schemas.openxmlformats.org/officeDocument/2006/relationships/image" Target="../media/image1089.png"/><Relationship Id="rId120" Type="http://schemas.openxmlformats.org/officeDocument/2006/relationships/image" Target="../media/image1099.png"/><Relationship Id="rId358" Type="http://schemas.openxmlformats.org/officeDocument/2006/relationships/image" Target="../media/image1216.png"/><Relationship Id="rId162" Type="http://schemas.openxmlformats.org/officeDocument/2006/relationships/image" Target="../media/image1120.png"/><Relationship Id="rId218" Type="http://schemas.openxmlformats.org/officeDocument/2006/relationships/image" Target="../media/image1147.png"/><Relationship Id="rId271" Type="http://schemas.openxmlformats.org/officeDocument/2006/relationships/customXml" Target="../ink/ink1215.xml"/><Relationship Id="rId24" Type="http://schemas.openxmlformats.org/officeDocument/2006/relationships/customXml" Target="../ink/ink1091.xml"/><Relationship Id="rId66" Type="http://schemas.openxmlformats.org/officeDocument/2006/relationships/customXml" Target="../ink/ink1112.xml"/><Relationship Id="rId131" Type="http://schemas.openxmlformats.org/officeDocument/2006/relationships/customXml" Target="../ink/ink1145.xml"/><Relationship Id="rId327" Type="http://schemas.openxmlformats.org/officeDocument/2006/relationships/image" Target="../media/image1201.png"/><Relationship Id="rId369" Type="http://schemas.openxmlformats.org/officeDocument/2006/relationships/customXml" Target="../ink/ink1265.xml"/><Relationship Id="rId173" Type="http://schemas.openxmlformats.org/officeDocument/2006/relationships/customXml" Target="../ink/ink1166.xml"/><Relationship Id="rId229" Type="http://schemas.openxmlformats.org/officeDocument/2006/relationships/customXml" Target="../ink/ink1194.xml"/><Relationship Id="rId380" Type="http://schemas.openxmlformats.org/officeDocument/2006/relationships/image" Target="../media/image1226.png"/><Relationship Id="rId240" Type="http://schemas.openxmlformats.org/officeDocument/2006/relationships/image" Target="../media/image1158.png"/><Relationship Id="rId35" Type="http://schemas.openxmlformats.org/officeDocument/2006/relationships/image" Target="../media/image10580.png"/><Relationship Id="rId77" Type="http://schemas.openxmlformats.org/officeDocument/2006/relationships/image" Target="../media/image1079.png"/><Relationship Id="rId100" Type="http://schemas.openxmlformats.org/officeDocument/2006/relationships/customXml" Target="../ink/ink1129.xml"/><Relationship Id="rId282" Type="http://schemas.openxmlformats.org/officeDocument/2006/relationships/image" Target="../media/image1179.png"/><Relationship Id="rId338" Type="http://schemas.openxmlformats.org/officeDocument/2006/relationships/customXml" Target="../ink/ink1249.xml"/><Relationship Id="rId8" Type="http://schemas.openxmlformats.org/officeDocument/2006/relationships/customXml" Target="../ink/ink1083.xml"/><Relationship Id="rId142" Type="http://schemas.openxmlformats.org/officeDocument/2006/relationships/image" Target="../media/image1110.png"/><Relationship Id="rId184" Type="http://schemas.openxmlformats.org/officeDocument/2006/relationships/image" Target="../media/image1131.png"/><Relationship Id="rId251" Type="http://schemas.openxmlformats.org/officeDocument/2006/relationships/customXml" Target="../ink/ink1205.xml"/><Relationship Id="rId46" Type="http://schemas.openxmlformats.org/officeDocument/2006/relationships/customXml" Target="../ink/ink1102.xml"/><Relationship Id="rId293" Type="http://schemas.openxmlformats.org/officeDocument/2006/relationships/customXml" Target="../ink/ink1226.xml"/><Relationship Id="rId307" Type="http://schemas.openxmlformats.org/officeDocument/2006/relationships/customXml" Target="../ink/ink1233.xml"/><Relationship Id="rId349" Type="http://schemas.openxmlformats.org/officeDocument/2006/relationships/customXml" Target="../ink/ink1255.xml"/><Relationship Id="rId88" Type="http://schemas.openxmlformats.org/officeDocument/2006/relationships/customXml" Target="../ink/ink1123.xml"/><Relationship Id="rId111" Type="http://schemas.openxmlformats.org/officeDocument/2006/relationships/customXml" Target="../ink/ink1135.xml"/><Relationship Id="rId153" Type="http://schemas.openxmlformats.org/officeDocument/2006/relationships/customXml" Target="../ink/ink1156.xml"/><Relationship Id="rId195" Type="http://schemas.openxmlformats.org/officeDocument/2006/relationships/customXml" Target="../ink/ink1177.xml"/><Relationship Id="rId209" Type="http://schemas.openxmlformats.org/officeDocument/2006/relationships/customXml" Target="../ink/ink1184.xml"/><Relationship Id="rId360" Type="http://schemas.openxmlformats.org/officeDocument/2006/relationships/image" Target="../media/image1217.png"/><Relationship Id="rId220" Type="http://schemas.openxmlformats.org/officeDocument/2006/relationships/image" Target="../media/image1148.png"/><Relationship Id="rId15" Type="http://schemas.openxmlformats.org/officeDocument/2006/relationships/image" Target="../media/image10490.png"/><Relationship Id="rId57" Type="http://schemas.openxmlformats.org/officeDocument/2006/relationships/image" Target="../media/image1069.png"/><Relationship Id="rId262" Type="http://schemas.openxmlformats.org/officeDocument/2006/relationships/image" Target="../media/image1169.png"/><Relationship Id="rId318" Type="http://schemas.openxmlformats.org/officeDocument/2006/relationships/customXml" Target="../ink/ink1239.xml"/><Relationship Id="rId99" Type="http://schemas.openxmlformats.org/officeDocument/2006/relationships/image" Target="../media/image1090.png"/><Relationship Id="rId122" Type="http://schemas.openxmlformats.org/officeDocument/2006/relationships/image" Target="../media/image1100.png"/><Relationship Id="rId164" Type="http://schemas.openxmlformats.org/officeDocument/2006/relationships/image" Target="../media/image1121.png"/><Relationship Id="rId371" Type="http://schemas.openxmlformats.org/officeDocument/2006/relationships/customXml" Target="../ink/ink1266.xml"/><Relationship Id="rId26" Type="http://schemas.openxmlformats.org/officeDocument/2006/relationships/customXml" Target="../ink/ink1092.xml"/><Relationship Id="rId231" Type="http://schemas.openxmlformats.org/officeDocument/2006/relationships/customXml" Target="../ink/ink1195.xml"/><Relationship Id="rId273" Type="http://schemas.openxmlformats.org/officeDocument/2006/relationships/customXml" Target="../ink/ink1216.xml"/><Relationship Id="rId329" Type="http://schemas.openxmlformats.org/officeDocument/2006/relationships/image" Target="../media/image120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9E058389-6432-82B6-FBF8-BB811DD5F1EC}"/>
                  </a:ext>
                </a:extLst>
              </p14:cNvPr>
              <p14:cNvContentPartPr/>
              <p14:nvPr/>
            </p14:nvContentPartPr>
            <p14:xfrm>
              <a:off x="5347066" y="2449830"/>
              <a:ext cx="360" cy="3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9E058389-6432-82B6-FBF8-BB811DD5F1E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42746" y="2445510"/>
                <a:ext cx="900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6" name="Group 185">
            <a:extLst>
              <a:ext uri="{FF2B5EF4-FFF2-40B4-BE49-F238E27FC236}">
                <a16:creationId xmlns:a16="http://schemas.microsoft.com/office/drawing/2014/main" id="{03C3D866-CEE1-CC49-3195-7FD65B278F37}"/>
              </a:ext>
            </a:extLst>
          </p:cNvPr>
          <p:cNvGrpSpPr/>
          <p:nvPr/>
        </p:nvGrpSpPr>
        <p:grpSpPr>
          <a:xfrm>
            <a:off x="785146" y="214950"/>
            <a:ext cx="11283480" cy="6524640"/>
            <a:chOff x="785146" y="214950"/>
            <a:chExt cx="11283480" cy="652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FAAAFDF-DED0-D525-D6FD-30F2E84C05B2}"/>
                    </a:ext>
                  </a:extLst>
                </p14:cNvPr>
                <p14:cNvContentPartPr/>
                <p14:nvPr/>
              </p14:nvContentPartPr>
              <p14:xfrm>
                <a:off x="6601666" y="327270"/>
                <a:ext cx="159840" cy="4248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FAAAFDF-DED0-D525-D6FD-30F2E84C05B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597346" y="322950"/>
                  <a:ext cx="168480" cy="43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2D867F9-C6F0-DEF0-4AB9-8BF3A8BE1D12}"/>
                    </a:ext>
                  </a:extLst>
                </p14:cNvPr>
                <p14:cNvContentPartPr/>
                <p14:nvPr/>
              </p14:nvContentPartPr>
              <p14:xfrm>
                <a:off x="7035466" y="214950"/>
                <a:ext cx="254520" cy="7718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2D867F9-C6F0-DEF0-4AB9-8BF3A8BE1D1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31146" y="210630"/>
                  <a:ext cx="263160" cy="78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BCCA689-25D6-C50B-B037-2E594CDE4931}"/>
                    </a:ext>
                  </a:extLst>
                </p14:cNvPr>
                <p14:cNvContentPartPr/>
                <p14:nvPr/>
              </p14:nvContentPartPr>
              <p14:xfrm>
                <a:off x="7368466" y="576750"/>
                <a:ext cx="56520" cy="3960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BCCA689-25D6-C50B-B037-2E594CDE493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363786" y="572430"/>
                  <a:ext cx="6516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F19BCCD-6823-A299-0A8E-3990DBFCAA51}"/>
                    </a:ext>
                  </a:extLst>
                </p14:cNvPr>
                <p14:cNvContentPartPr/>
                <p14:nvPr/>
              </p14:nvContentPartPr>
              <p14:xfrm>
                <a:off x="7658266" y="839190"/>
                <a:ext cx="297000" cy="1810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F19BCCD-6823-A299-0A8E-3990DBFCAA5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653946" y="834870"/>
                  <a:ext cx="30564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A23A593-5F56-EB23-29DA-88208B093B5C}"/>
                    </a:ext>
                  </a:extLst>
                </p14:cNvPr>
                <p14:cNvContentPartPr/>
                <p14:nvPr/>
              </p14:nvContentPartPr>
              <p14:xfrm>
                <a:off x="8090986" y="452190"/>
                <a:ext cx="158760" cy="6796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A23A593-5F56-EB23-29DA-88208B093B5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086666" y="447870"/>
                  <a:ext cx="167400" cy="68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44C935B-DA36-B4DF-C250-C1660EE9E3CB}"/>
                    </a:ext>
                  </a:extLst>
                </p14:cNvPr>
                <p14:cNvContentPartPr/>
                <p14:nvPr/>
              </p14:nvContentPartPr>
              <p14:xfrm>
                <a:off x="8448466" y="701310"/>
                <a:ext cx="370440" cy="2970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44C935B-DA36-B4DF-C250-C1660EE9E3C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444146" y="696990"/>
                  <a:ext cx="37908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61C0AC1-8322-138A-4C5F-1B53B7DF3BC5}"/>
                    </a:ext>
                  </a:extLst>
                </p14:cNvPr>
                <p14:cNvContentPartPr/>
                <p14:nvPr/>
              </p14:nvContentPartPr>
              <p14:xfrm>
                <a:off x="8926186" y="561630"/>
                <a:ext cx="180360" cy="3891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61C0AC1-8322-138A-4C5F-1B53B7DF3BC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921866" y="557310"/>
                  <a:ext cx="18900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2439B8E-AC36-C376-C543-8ADB4CB25464}"/>
                    </a:ext>
                  </a:extLst>
                </p14:cNvPr>
                <p14:cNvContentPartPr/>
                <p14:nvPr/>
              </p14:nvContentPartPr>
              <p14:xfrm>
                <a:off x="6987586" y="1328070"/>
                <a:ext cx="39960" cy="6418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2439B8E-AC36-C376-C543-8ADB4CB2546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983266" y="1323750"/>
                  <a:ext cx="48600" cy="65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229807E-BD0B-C08A-6A8D-66B3CC6EC8F5}"/>
                    </a:ext>
                  </a:extLst>
                </p14:cNvPr>
                <p14:cNvContentPartPr/>
                <p14:nvPr/>
              </p14:nvContentPartPr>
              <p14:xfrm>
                <a:off x="7096306" y="1307910"/>
                <a:ext cx="103680" cy="2437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229807E-BD0B-C08A-6A8D-66B3CC6EC8F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091986" y="1303590"/>
                  <a:ext cx="11232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FAE960E-30B8-125A-5CFE-EA2411FED673}"/>
                    </a:ext>
                  </a:extLst>
                </p14:cNvPr>
                <p14:cNvContentPartPr/>
                <p14:nvPr/>
              </p14:nvContentPartPr>
              <p14:xfrm>
                <a:off x="7357666" y="1360470"/>
                <a:ext cx="431280" cy="2012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FAE960E-30B8-125A-5CFE-EA2411FED67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353346" y="1356150"/>
                  <a:ext cx="43992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7714E6A-5ECC-E884-9768-59BC43DFAF7D}"/>
                    </a:ext>
                  </a:extLst>
                </p14:cNvPr>
                <p14:cNvContentPartPr/>
                <p14:nvPr/>
              </p14:nvContentPartPr>
              <p14:xfrm>
                <a:off x="8604346" y="1292070"/>
                <a:ext cx="439560" cy="4399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7714E6A-5ECC-E884-9768-59BC43DFAF7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600026" y="1287750"/>
                  <a:ext cx="448200" cy="44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60519F8-1663-1F85-DAC7-705548B74545}"/>
                    </a:ext>
                  </a:extLst>
                </p14:cNvPr>
                <p14:cNvContentPartPr/>
                <p14:nvPr/>
              </p14:nvContentPartPr>
              <p14:xfrm>
                <a:off x="8494906" y="1291350"/>
                <a:ext cx="362880" cy="684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60519F8-1663-1F85-DAC7-705548B7454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490586" y="1287030"/>
                  <a:ext cx="37152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69A1BF1-A6FB-F620-5E38-A957D6A45FC7}"/>
                    </a:ext>
                  </a:extLst>
                </p14:cNvPr>
                <p14:cNvContentPartPr/>
                <p14:nvPr/>
              </p14:nvContentPartPr>
              <p14:xfrm>
                <a:off x="8668426" y="1535790"/>
                <a:ext cx="117360" cy="262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69A1BF1-A6FB-F620-5E38-A957D6A45FC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664106" y="1531470"/>
                  <a:ext cx="1260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B4CAF7B-21E5-7FFB-37FD-A8E18D11C85F}"/>
                    </a:ext>
                  </a:extLst>
                </p14:cNvPr>
                <p14:cNvContentPartPr/>
                <p14:nvPr/>
              </p14:nvContentPartPr>
              <p14:xfrm>
                <a:off x="9117706" y="1272270"/>
                <a:ext cx="532440" cy="3942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B4CAF7B-21E5-7FFB-37FD-A8E18D11C85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113386" y="1267950"/>
                  <a:ext cx="54108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3BCB2F6-D904-8304-150B-39820E44B102}"/>
                    </a:ext>
                  </a:extLst>
                </p14:cNvPr>
                <p14:cNvContentPartPr/>
                <p14:nvPr/>
              </p14:nvContentPartPr>
              <p14:xfrm>
                <a:off x="9583186" y="1348230"/>
                <a:ext cx="315720" cy="3859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3BCB2F6-D904-8304-150B-39820E44B10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578866" y="1343910"/>
                  <a:ext cx="32436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D545A13-3B5D-59A0-49E6-FD9BF3D42314}"/>
                    </a:ext>
                  </a:extLst>
                </p14:cNvPr>
                <p14:cNvContentPartPr/>
                <p14:nvPr/>
              </p14:nvContentPartPr>
              <p14:xfrm>
                <a:off x="9595426" y="1214310"/>
                <a:ext cx="277920" cy="3477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D545A13-3B5D-59A0-49E6-FD9BF3D4231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591106" y="1209990"/>
                  <a:ext cx="28656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F7AA78D-970D-EB7B-24A1-392D6CB3708A}"/>
                    </a:ext>
                  </a:extLst>
                </p14:cNvPr>
                <p14:cNvContentPartPr/>
                <p14:nvPr/>
              </p14:nvContentPartPr>
              <p14:xfrm>
                <a:off x="10127506" y="1248150"/>
                <a:ext cx="396360" cy="3538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F7AA78D-970D-EB7B-24A1-392D6CB3708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123186" y="1243830"/>
                  <a:ext cx="40500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DB6816D-0D13-F83F-F7A9-8C9186DAF318}"/>
                    </a:ext>
                  </a:extLst>
                </p14:cNvPr>
                <p14:cNvContentPartPr/>
                <p14:nvPr/>
              </p14:nvContentPartPr>
              <p14:xfrm>
                <a:off x="10658866" y="1059150"/>
                <a:ext cx="304200" cy="546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DB6816D-0D13-F83F-F7A9-8C9186DAF31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654546" y="1054830"/>
                  <a:ext cx="312840" cy="55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AD101FC-51F2-C904-9FAA-B8D6449ABE76}"/>
                    </a:ext>
                  </a:extLst>
                </p14:cNvPr>
                <p14:cNvContentPartPr/>
                <p14:nvPr/>
              </p14:nvContentPartPr>
              <p14:xfrm>
                <a:off x="11159626" y="958710"/>
                <a:ext cx="299880" cy="9122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AD101FC-51F2-C904-9FAA-B8D6449ABE7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155306" y="954390"/>
                  <a:ext cx="308520" cy="9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A221E29-B533-7D7B-0909-CDC417B6ED59}"/>
                    </a:ext>
                  </a:extLst>
                </p14:cNvPr>
                <p14:cNvContentPartPr/>
                <p14:nvPr/>
              </p14:nvContentPartPr>
              <p14:xfrm>
                <a:off x="8290066" y="1203870"/>
                <a:ext cx="140400" cy="6084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A221E29-B533-7D7B-0909-CDC417B6ED5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285746" y="1199550"/>
                  <a:ext cx="149040" cy="61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175F461-9D20-A391-52E8-BC9023DD8027}"/>
                    </a:ext>
                  </a:extLst>
                </p14:cNvPr>
                <p14:cNvContentPartPr/>
                <p14:nvPr/>
              </p14:nvContentPartPr>
              <p14:xfrm>
                <a:off x="1783786" y="538590"/>
                <a:ext cx="449280" cy="5248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175F461-9D20-A391-52E8-BC9023DD802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779466" y="534270"/>
                  <a:ext cx="457920" cy="53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6B82835F-1F4D-CB71-6A70-6C720C3F802A}"/>
                    </a:ext>
                  </a:extLst>
                </p14:cNvPr>
                <p14:cNvContentPartPr/>
                <p14:nvPr/>
              </p14:nvContentPartPr>
              <p14:xfrm>
                <a:off x="2570746" y="717510"/>
                <a:ext cx="38520" cy="2044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6B82835F-1F4D-CB71-6A70-6C720C3F802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566426" y="713190"/>
                  <a:ext cx="4716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AA9C5EC-30B6-7C60-EF24-216171E5BA0F}"/>
                    </a:ext>
                  </a:extLst>
                </p14:cNvPr>
                <p14:cNvContentPartPr/>
                <p14:nvPr/>
              </p14:nvContentPartPr>
              <p14:xfrm>
                <a:off x="2822026" y="493590"/>
                <a:ext cx="348120" cy="5544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AA9C5EC-30B6-7C60-EF24-216171E5BA0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817706" y="489270"/>
                  <a:ext cx="356760" cy="56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4446958-C659-04FC-6EB7-8D6FCD9707E3}"/>
                    </a:ext>
                  </a:extLst>
                </p14:cNvPr>
                <p14:cNvContentPartPr/>
                <p14:nvPr/>
              </p14:nvContentPartPr>
              <p14:xfrm>
                <a:off x="3300106" y="363990"/>
                <a:ext cx="145800" cy="4669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4446958-C659-04FC-6EB7-8D6FCD9707E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295786" y="359670"/>
                  <a:ext cx="15444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1B1114D-4E3F-E320-A7F9-47C0AA980992}"/>
                    </a:ext>
                  </a:extLst>
                </p14:cNvPr>
                <p14:cNvContentPartPr/>
                <p14:nvPr/>
              </p14:nvContentPartPr>
              <p14:xfrm>
                <a:off x="3243586" y="676470"/>
                <a:ext cx="290160" cy="181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1B1114D-4E3F-E320-A7F9-47C0AA98099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239266" y="672150"/>
                  <a:ext cx="29880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741ADB1-61D6-62B5-DCA8-CB5A9B5F73F3}"/>
                    </a:ext>
                  </a:extLst>
                </p14:cNvPr>
                <p14:cNvContentPartPr/>
                <p14:nvPr/>
              </p14:nvContentPartPr>
              <p14:xfrm>
                <a:off x="3642466" y="573870"/>
                <a:ext cx="366120" cy="2624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741ADB1-61D6-62B5-DCA8-CB5A9B5F73F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638146" y="569550"/>
                  <a:ext cx="37476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0D84A31-6ABE-B2AD-DE46-FA8F253C65B1}"/>
                    </a:ext>
                  </a:extLst>
                </p14:cNvPr>
                <p14:cNvContentPartPr/>
                <p14:nvPr/>
              </p14:nvContentPartPr>
              <p14:xfrm>
                <a:off x="4037386" y="548670"/>
                <a:ext cx="117720" cy="2426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0D84A31-6ABE-B2AD-DE46-FA8F253C65B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033066" y="544350"/>
                  <a:ext cx="12636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F153397-AF6D-3341-4185-D6A38FE70E04}"/>
                    </a:ext>
                  </a:extLst>
                </p14:cNvPr>
                <p14:cNvContentPartPr/>
                <p14:nvPr/>
              </p14:nvContentPartPr>
              <p14:xfrm>
                <a:off x="4392346" y="599070"/>
                <a:ext cx="463680" cy="3315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F153397-AF6D-3341-4185-D6A38FE70E0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388026" y="594750"/>
                  <a:ext cx="47232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9AEDCD6-504A-3C77-9497-2BA8AF05ED6E}"/>
                    </a:ext>
                  </a:extLst>
                </p14:cNvPr>
                <p14:cNvContentPartPr/>
                <p14:nvPr/>
              </p14:nvContentPartPr>
              <p14:xfrm>
                <a:off x="5430946" y="592950"/>
                <a:ext cx="602280" cy="2721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9AEDCD6-504A-3C77-9497-2BA8AF05ED6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426626" y="588630"/>
                  <a:ext cx="61092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2837DFE-2CED-BC08-67BC-1EB4BA4CC7B6}"/>
                    </a:ext>
                  </a:extLst>
                </p14:cNvPr>
                <p14:cNvContentPartPr/>
                <p14:nvPr/>
              </p14:nvContentPartPr>
              <p14:xfrm>
                <a:off x="4137466" y="1405830"/>
                <a:ext cx="263160" cy="2664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2837DFE-2CED-BC08-67BC-1EB4BA4CC7B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133146" y="1401510"/>
                  <a:ext cx="27180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C1A5C40-08EA-FDDB-CD17-11055848C9DE}"/>
                    </a:ext>
                  </a:extLst>
                </p14:cNvPr>
                <p14:cNvContentPartPr/>
                <p14:nvPr/>
              </p14:nvContentPartPr>
              <p14:xfrm>
                <a:off x="4913266" y="1159590"/>
                <a:ext cx="596160" cy="522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C1A5C40-08EA-FDDB-CD17-11055848C9D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908946" y="1155270"/>
                  <a:ext cx="604800" cy="53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12D64BC-49E7-F0A6-EE07-9E9414637498}"/>
                    </a:ext>
                  </a:extLst>
                </p14:cNvPr>
                <p14:cNvContentPartPr/>
                <p14:nvPr/>
              </p14:nvContentPartPr>
              <p14:xfrm>
                <a:off x="4892026" y="1252830"/>
                <a:ext cx="545760" cy="1562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12D64BC-49E7-F0A6-EE07-9E941463749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887706" y="1248510"/>
                  <a:ext cx="55440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691387A-9F9A-4AE1-53FE-C309B236013A}"/>
                    </a:ext>
                  </a:extLst>
                </p14:cNvPr>
                <p14:cNvContentPartPr/>
                <p14:nvPr/>
              </p14:nvContentPartPr>
              <p14:xfrm>
                <a:off x="6131146" y="1384950"/>
                <a:ext cx="221400" cy="3441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691387A-9F9A-4AE1-53FE-C309B236013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126826" y="1380630"/>
                  <a:ext cx="23004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DDADB51-FEAF-4F41-2FDB-A75FE9FFC85F}"/>
                    </a:ext>
                  </a:extLst>
                </p14:cNvPr>
                <p14:cNvContentPartPr/>
                <p14:nvPr/>
              </p14:nvContentPartPr>
              <p14:xfrm>
                <a:off x="5991826" y="1181910"/>
                <a:ext cx="433080" cy="126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DDADB51-FEAF-4F41-2FDB-A75FE9FFC85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987506" y="1177590"/>
                  <a:ext cx="44172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AAC400E-B213-FBBC-CAAB-03C7B401F241}"/>
                    </a:ext>
                  </a:extLst>
                </p14:cNvPr>
                <p14:cNvContentPartPr/>
                <p14:nvPr/>
              </p14:nvContentPartPr>
              <p14:xfrm>
                <a:off x="1749226" y="1995510"/>
                <a:ext cx="297000" cy="5932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AAC400E-B213-FBBC-CAAB-03C7B401F24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744906" y="1991190"/>
                  <a:ext cx="305640" cy="60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843F089-A003-ED74-A6F0-98207EBD9917}"/>
                    </a:ext>
                  </a:extLst>
                </p14:cNvPr>
                <p14:cNvContentPartPr/>
                <p14:nvPr/>
              </p14:nvContentPartPr>
              <p14:xfrm>
                <a:off x="2292106" y="2296830"/>
                <a:ext cx="322200" cy="7095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843F089-A003-ED74-A6F0-98207EBD991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287786" y="2292510"/>
                  <a:ext cx="330840" cy="71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7C9C90C-802C-A1F7-B01B-9CD501425E94}"/>
                    </a:ext>
                  </a:extLst>
                </p14:cNvPr>
                <p14:cNvContentPartPr/>
                <p14:nvPr/>
              </p14:nvContentPartPr>
              <p14:xfrm>
                <a:off x="2828506" y="1963110"/>
                <a:ext cx="204480" cy="4244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7C9C90C-802C-A1F7-B01B-9CD501425E9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824186" y="1958790"/>
                  <a:ext cx="21312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2BDC74D-018E-A6ED-30F1-DF3975006290}"/>
                    </a:ext>
                  </a:extLst>
                </p14:cNvPr>
                <p14:cNvContentPartPr/>
                <p14:nvPr/>
              </p14:nvContentPartPr>
              <p14:xfrm>
                <a:off x="3058186" y="1778430"/>
                <a:ext cx="333000" cy="6411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2BDC74D-018E-A6ED-30F1-DF397500629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053866" y="1774110"/>
                  <a:ext cx="341640" cy="64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131A5DB-882A-8105-B3C1-721A589DE8BB}"/>
                    </a:ext>
                  </a:extLst>
                </p14:cNvPr>
                <p14:cNvContentPartPr/>
                <p14:nvPr/>
              </p14:nvContentPartPr>
              <p14:xfrm>
                <a:off x="3617266" y="2175510"/>
                <a:ext cx="305640" cy="270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131A5DB-882A-8105-B3C1-721A589DE8B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612946" y="2171190"/>
                  <a:ext cx="31428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F08AC86-48F3-70AD-C59A-2BE5ADF0EA30}"/>
                    </a:ext>
                  </a:extLst>
                </p14:cNvPr>
                <p14:cNvContentPartPr/>
                <p14:nvPr/>
              </p14:nvContentPartPr>
              <p14:xfrm>
                <a:off x="3900586" y="1951590"/>
                <a:ext cx="337320" cy="6001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F08AC86-48F3-70AD-C59A-2BE5ADF0EA3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896266" y="1947270"/>
                  <a:ext cx="34596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576EB3D-95A8-0738-3C6C-D5673100094A}"/>
                    </a:ext>
                  </a:extLst>
                </p14:cNvPr>
                <p14:cNvContentPartPr/>
                <p14:nvPr/>
              </p14:nvContentPartPr>
              <p14:xfrm>
                <a:off x="4275346" y="2252910"/>
                <a:ext cx="412200" cy="2138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576EB3D-95A8-0738-3C6C-D5673100094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271026" y="2248590"/>
                  <a:ext cx="4208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347C49A-1865-2ACB-4D85-8C000BF0018B}"/>
                    </a:ext>
                  </a:extLst>
                </p14:cNvPr>
                <p14:cNvContentPartPr/>
                <p14:nvPr/>
              </p14:nvContentPartPr>
              <p14:xfrm>
                <a:off x="4803466" y="2200350"/>
                <a:ext cx="153360" cy="3484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347C49A-1865-2ACB-4D85-8C000BF0018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799146" y="2196030"/>
                  <a:ext cx="16200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BF1B268-74B4-F537-59DD-D5E005DBDCBA}"/>
                    </a:ext>
                  </a:extLst>
                </p14:cNvPr>
                <p14:cNvContentPartPr/>
                <p14:nvPr/>
              </p14:nvContentPartPr>
              <p14:xfrm>
                <a:off x="5295226" y="2128350"/>
                <a:ext cx="16200" cy="522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BF1B268-74B4-F537-59DD-D5E005DBDCB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290906" y="2124030"/>
                  <a:ext cx="248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AC0636C-24C6-0451-07B9-7A2D209FB109}"/>
                    </a:ext>
                  </a:extLst>
                </p14:cNvPr>
                <p14:cNvContentPartPr/>
                <p14:nvPr/>
              </p14:nvContentPartPr>
              <p14:xfrm>
                <a:off x="5381266" y="2501670"/>
                <a:ext cx="2880" cy="43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AC0636C-24C6-0451-07B9-7A2D209FB10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376946" y="2497350"/>
                  <a:ext cx="1152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1841FA7-6248-70AA-C371-C9C37E9F3877}"/>
                    </a:ext>
                  </a:extLst>
                </p14:cNvPr>
                <p14:cNvContentPartPr/>
                <p14:nvPr/>
              </p14:nvContentPartPr>
              <p14:xfrm>
                <a:off x="1785586" y="2827470"/>
                <a:ext cx="3144240" cy="507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1841FA7-6248-70AA-C371-C9C37E9F387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781266" y="2823150"/>
                  <a:ext cx="315288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3787027-C44C-BF4F-7CBC-F8197102C7CA}"/>
                    </a:ext>
                  </a:extLst>
                </p14:cNvPr>
                <p14:cNvContentPartPr/>
                <p14:nvPr/>
              </p14:nvContentPartPr>
              <p14:xfrm>
                <a:off x="9538906" y="2196750"/>
                <a:ext cx="173160" cy="6696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3787027-C44C-BF4F-7CBC-F8197102C7C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534586" y="2192430"/>
                  <a:ext cx="181800" cy="67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FC4078D-F202-328C-50DC-B40006F72BFF}"/>
                    </a:ext>
                  </a:extLst>
                </p14:cNvPr>
                <p14:cNvContentPartPr/>
                <p14:nvPr/>
              </p14:nvContentPartPr>
              <p14:xfrm>
                <a:off x="9942106" y="2192430"/>
                <a:ext cx="143640" cy="5036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FC4078D-F202-328C-50DC-B40006F72BF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937786" y="2188110"/>
                  <a:ext cx="152280" cy="51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98CE9A0-4B39-F376-49D3-061E8BB643FB}"/>
                    </a:ext>
                  </a:extLst>
                </p14:cNvPr>
                <p14:cNvContentPartPr/>
                <p14:nvPr/>
              </p14:nvContentPartPr>
              <p14:xfrm>
                <a:off x="9720346" y="2309430"/>
                <a:ext cx="1155600" cy="4370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98CE9A0-4B39-F376-49D3-061E8BB643F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716026" y="2305110"/>
                  <a:ext cx="1164240" cy="44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FB144F1-8913-B099-319D-58FD30657970}"/>
                    </a:ext>
                  </a:extLst>
                </p14:cNvPr>
                <p14:cNvContentPartPr/>
                <p14:nvPr/>
              </p14:nvContentPartPr>
              <p14:xfrm>
                <a:off x="10986826" y="2011710"/>
                <a:ext cx="297360" cy="6249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FB144F1-8913-B099-319D-58FD3065797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982506" y="2007390"/>
                  <a:ext cx="306000" cy="63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001056B-FC6D-94E5-659D-01E157399163}"/>
                    </a:ext>
                  </a:extLst>
                </p14:cNvPr>
                <p14:cNvContentPartPr/>
                <p14:nvPr/>
              </p14:nvContentPartPr>
              <p14:xfrm>
                <a:off x="2703586" y="3611190"/>
                <a:ext cx="275760" cy="4428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001056B-FC6D-94E5-659D-01E15739916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699266" y="3606870"/>
                  <a:ext cx="284400" cy="45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081418F-6858-8CCD-6F0C-8B917129416F}"/>
                    </a:ext>
                  </a:extLst>
                </p14:cNvPr>
                <p14:cNvContentPartPr/>
                <p14:nvPr/>
              </p14:nvContentPartPr>
              <p14:xfrm>
                <a:off x="3219106" y="3132750"/>
                <a:ext cx="296280" cy="7556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081418F-6858-8CCD-6F0C-8B917129416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214786" y="3128430"/>
                  <a:ext cx="304920" cy="76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38CE159-7945-71CD-8549-1F797628D70C}"/>
                    </a:ext>
                  </a:extLst>
                </p14:cNvPr>
                <p14:cNvContentPartPr/>
                <p14:nvPr/>
              </p14:nvContentPartPr>
              <p14:xfrm>
                <a:off x="3784666" y="3642150"/>
                <a:ext cx="245520" cy="2091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38CE159-7945-71CD-8549-1F797628D70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780346" y="3637830"/>
                  <a:ext cx="25416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03DBAE7-247B-BC87-319F-B225CED350F3}"/>
                    </a:ext>
                  </a:extLst>
                </p14:cNvPr>
                <p14:cNvContentPartPr/>
                <p14:nvPr/>
              </p14:nvContentPartPr>
              <p14:xfrm>
                <a:off x="4236466" y="3402030"/>
                <a:ext cx="200160" cy="5871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03DBAE7-247B-BC87-319F-B225CED350F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232146" y="3397710"/>
                  <a:ext cx="208800" cy="59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7C5E30F-6665-836C-A021-C9BED3ED685A}"/>
                    </a:ext>
                  </a:extLst>
                </p14:cNvPr>
                <p14:cNvContentPartPr/>
                <p14:nvPr/>
              </p14:nvContentPartPr>
              <p14:xfrm>
                <a:off x="4620586" y="3265950"/>
                <a:ext cx="848160" cy="6206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7C5E30F-6665-836C-A021-C9BED3ED685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616266" y="3261630"/>
                  <a:ext cx="856800" cy="62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9941A66-A071-0073-1925-97037CD0C5EA}"/>
                    </a:ext>
                  </a:extLst>
                </p14:cNvPr>
                <p14:cNvContentPartPr/>
                <p14:nvPr/>
              </p14:nvContentPartPr>
              <p14:xfrm>
                <a:off x="6024226" y="2031870"/>
                <a:ext cx="246960" cy="7279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9941A66-A071-0073-1925-97037CD0C5E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019906" y="2027550"/>
                  <a:ext cx="255600" cy="73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E9249A2-C69D-ECA0-BDBB-6AD211109529}"/>
                    </a:ext>
                  </a:extLst>
                </p14:cNvPr>
                <p14:cNvContentPartPr/>
                <p14:nvPr/>
              </p14:nvContentPartPr>
              <p14:xfrm>
                <a:off x="6415546" y="2007750"/>
                <a:ext cx="251280" cy="6188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E9249A2-C69D-ECA0-BDBB-6AD21110952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411226" y="2003430"/>
                  <a:ext cx="259920" cy="62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D0938D2-708C-DF80-EA96-3CBF79C91A63}"/>
                    </a:ext>
                  </a:extLst>
                </p14:cNvPr>
                <p14:cNvContentPartPr/>
                <p14:nvPr/>
              </p14:nvContentPartPr>
              <p14:xfrm>
                <a:off x="6221866" y="2399430"/>
                <a:ext cx="383760" cy="1389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D0938D2-708C-DF80-EA96-3CBF79C91A6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217546" y="2395110"/>
                  <a:ext cx="3924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385C7F3-D7B9-107D-9EF8-50B0D3836019}"/>
                    </a:ext>
                  </a:extLst>
                </p14:cNvPr>
                <p14:cNvContentPartPr/>
                <p14:nvPr/>
              </p14:nvContentPartPr>
              <p14:xfrm>
                <a:off x="7019986" y="2183070"/>
                <a:ext cx="491400" cy="4125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385C7F3-D7B9-107D-9EF8-50B0D383601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015666" y="2178750"/>
                  <a:ext cx="500040" cy="42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37C7477-3679-D4A2-7E36-8B2A335886DE}"/>
                    </a:ext>
                  </a:extLst>
                </p14:cNvPr>
                <p14:cNvContentPartPr/>
                <p14:nvPr/>
              </p14:nvContentPartPr>
              <p14:xfrm>
                <a:off x="7817746" y="1995510"/>
                <a:ext cx="62280" cy="5151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37C7477-3679-D4A2-7E36-8B2A335886D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813426" y="1991190"/>
                  <a:ext cx="70920" cy="52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A4AC8EA-2E24-2DBC-9781-76B9AF45E6D2}"/>
                    </a:ext>
                  </a:extLst>
                </p14:cNvPr>
                <p14:cNvContentPartPr/>
                <p14:nvPr/>
              </p14:nvContentPartPr>
              <p14:xfrm>
                <a:off x="8618026" y="2080110"/>
                <a:ext cx="519120" cy="8838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A4AC8EA-2E24-2DBC-9781-76B9AF45E6D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613706" y="2075790"/>
                  <a:ext cx="527760" cy="89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6D85135-8968-4B52-EB58-16CBCE74F982}"/>
                    </a:ext>
                  </a:extLst>
                </p14:cNvPr>
                <p14:cNvContentPartPr/>
                <p14:nvPr/>
              </p14:nvContentPartPr>
              <p14:xfrm>
                <a:off x="8639986" y="2306910"/>
                <a:ext cx="283680" cy="986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6D85135-8968-4B52-EB58-16CBCE74F98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635666" y="2302590"/>
                  <a:ext cx="2923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B6C9576-6FF5-5BDF-C7A0-69EA41260E1C}"/>
                    </a:ext>
                  </a:extLst>
                </p14:cNvPr>
                <p14:cNvContentPartPr/>
                <p14:nvPr/>
              </p14:nvContentPartPr>
              <p14:xfrm>
                <a:off x="5798866" y="3048510"/>
                <a:ext cx="424440" cy="6994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B6C9576-6FF5-5BDF-C7A0-69EA41260E1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794546" y="3044190"/>
                  <a:ext cx="433080" cy="70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1AED6C3-C12F-EFEB-7182-5855FCEBE054}"/>
                    </a:ext>
                  </a:extLst>
                </p14:cNvPr>
                <p14:cNvContentPartPr/>
                <p14:nvPr/>
              </p14:nvContentPartPr>
              <p14:xfrm>
                <a:off x="6343186" y="3486630"/>
                <a:ext cx="111600" cy="1098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1AED6C3-C12F-EFEB-7182-5855FCEBE05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338866" y="3482310"/>
                  <a:ext cx="1202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34731D7-5A88-3658-069A-215B00DA5878}"/>
                    </a:ext>
                  </a:extLst>
                </p14:cNvPr>
                <p14:cNvContentPartPr/>
                <p14:nvPr/>
              </p14:nvContentPartPr>
              <p14:xfrm>
                <a:off x="6600586" y="3294030"/>
                <a:ext cx="227880" cy="2970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34731D7-5A88-3658-069A-215B00DA587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596266" y="3289710"/>
                  <a:ext cx="23652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2D3193D-B271-6068-DF6A-7F311F8ADA8A}"/>
                    </a:ext>
                  </a:extLst>
                </p14:cNvPr>
                <p14:cNvContentPartPr/>
                <p14:nvPr/>
              </p14:nvContentPartPr>
              <p14:xfrm>
                <a:off x="6975706" y="2963910"/>
                <a:ext cx="88200" cy="6818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2D3193D-B271-6068-DF6A-7F311F8ADA8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971386" y="2959590"/>
                  <a:ext cx="96840" cy="69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009A9F1-1C55-9C61-FF2E-E08EFFFD5D21}"/>
                    </a:ext>
                  </a:extLst>
                </p14:cNvPr>
                <p14:cNvContentPartPr/>
                <p14:nvPr/>
              </p14:nvContentPartPr>
              <p14:xfrm>
                <a:off x="7023946" y="3261630"/>
                <a:ext cx="299880" cy="4186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009A9F1-1C55-9C61-FF2E-E08EFFFD5D2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019626" y="3257310"/>
                  <a:ext cx="30852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1D568D6-D220-D776-25D1-942D9C3BCA4C}"/>
                    </a:ext>
                  </a:extLst>
                </p14:cNvPr>
                <p14:cNvContentPartPr/>
                <p14:nvPr/>
              </p14:nvContentPartPr>
              <p14:xfrm>
                <a:off x="7441186" y="3048510"/>
                <a:ext cx="252000" cy="7344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1D568D6-D220-D776-25D1-942D9C3BCA4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436866" y="3044190"/>
                  <a:ext cx="260640" cy="74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DBB7532-3FF3-2272-206A-3DF23845D47C}"/>
                    </a:ext>
                  </a:extLst>
                </p14:cNvPr>
                <p14:cNvContentPartPr/>
                <p14:nvPr/>
              </p14:nvContentPartPr>
              <p14:xfrm>
                <a:off x="7784266" y="3012150"/>
                <a:ext cx="384480" cy="8434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DBB7532-3FF3-2272-206A-3DF23845D47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779946" y="3007830"/>
                  <a:ext cx="393120" cy="85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68D2217-A656-0CEC-66C6-2DAE9D483052}"/>
                    </a:ext>
                  </a:extLst>
                </p14:cNvPr>
                <p14:cNvContentPartPr/>
                <p14:nvPr/>
              </p14:nvContentPartPr>
              <p14:xfrm>
                <a:off x="8294746" y="3500310"/>
                <a:ext cx="214920" cy="2120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68D2217-A656-0CEC-66C6-2DAE9D48305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290426" y="3495990"/>
                  <a:ext cx="2235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E4781107-C67B-5672-65E0-5B7AC069D2E6}"/>
                    </a:ext>
                  </a:extLst>
                </p14:cNvPr>
                <p14:cNvContentPartPr/>
                <p14:nvPr/>
              </p14:nvContentPartPr>
              <p14:xfrm>
                <a:off x="8676346" y="3110790"/>
                <a:ext cx="1016280" cy="7509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E4781107-C67B-5672-65E0-5B7AC069D2E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672026" y="3106470"/>
                  <a:ext cx="1024920" cy="75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FE1CED1-0C31-A1EB-AFA3-27F6F73A0F20}"/>
                    </a:ext>
                  </a:extLst>
                </p14:cNvPr>
                <p14:cNvContentPartPr/>
                <p14:nvPr/>
              </p14:nvContentPartPr>
              <p14:xfrm>
                <a:off x="10123186" y="3309870"/>
                <a:ext cx="303840" cy="3582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FE1CED1-0C31-A1EB-AFA3-27F6F73A0F2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118866" y="3305550"/>
                  <a:ext cx="31248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2B92342-FE2E-76FE-D25A-AD086C369E12}"/>
                    </a:ext>
                  </a:extLst>
                </p14:cNvPr>
                <p14:cNvContentPartPr/>
                <p14:nvPr/>
              </p14:nvContentPartPr>
              <p14:xfrm>
                <a:off x="10690186" y="3499590"/>
                <a:ext cx="210240" cy="1407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2B92342-FE2E-76FE-D25A-AD086C369E1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685866" y="3495270"/>
                  <a:ext cx="21888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1430203F-1A3D-1B2B-A82A-C52DE7478291}"/>
                    </a:ext>
                  </a:extLst>
                </p14:cNvPr>
                <p14:cNvContentPartPr/>
                <p14:nvPr/>
              </p14:nvContentPartPr>
              <p14:xfrm>
                <a:off x="10957306" y="2980470"/>
                <a:ext cx="177120" cy="7048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1430203F-1A3D-1B2B-A82A-C52DE747829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952986" y="2976150"/>
                  <a:ext cx="185760" cy="71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D52A93F-E4F1-857C-2F39-316771309B7A}"/>
                    </a:ext>
                  </a:extLst>
                </p14:cNvPr>
                <p14:cNvContentPartPr/>
                <p14:nvPr/>
              </p14:nvContentPartPr>
              <p14:xfrm>
                <a:off x="10917346" y="3332190"/>
                <a:ext cx="335880" cy="1425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D52A93F-E4F1-857C-2F39-316771309B7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913026" y="3327870"/>
                  <a:ext cx="34452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E814098-69C3-18A4-7B71-9DD80EDBF075}"/>
                    </a:ext>
                  </a:extLst>
                </p14:cNvPr>
                <p14:cNvContentPartPr/>
                <p14:nvPr/>
              </p14:nvContentPartPr>
              <p14:xfrm>
                <a:off x="11334226" y="3373230"/>
                <a:ext cx="412920" cy="2703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E814098-69C3-18A4-7B71-9DD80EDBF07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1329906" y="3368910"/>
                  <a:ext cx="42156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9577D1B-3E7D-26AB-03D7-E73B143FBF22}"/>
                    </a:ext>
                  </a:extLst>
                </p14:cNvPr>
                <p14:cNvContentPartPr/>
                <p14:nvPr/>
              </p14:nvContentPartPr>
              <p14:xfrm>
                <a:off x="785146" y="4358910"/>
                <a:ext cx="649440" cy="7369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9577D1B-3E7D-26AB-03D7-E73B143FBF2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80826" y="4354590"/>
                  <a:ext cx="658080" cy="74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87C503EA-C2C8-9D80-810C-01D855B311EE}"/>
                    </a:ext>
                  </a:extLst>
                </p14:cNvPr>
                <p14:cNvContentPartPr/>
                <p14:nvPr/>
              </p14:nvContentPartPr>
              <p14:xfrm>
                <a:off x="1748146" y="4704150"/>
                <a:ext cx="328320" cy="3106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87C503EA-C2C8-9D80-810C-01D855B311E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743826" y="4699830"/>
                  <a:ext cx="33696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E93A4BBE-9995-8FB7-8C0E-F2FC8A1FA352}"/>
                    </a:ext>
                  </a:extLst>
                </p14:cNvPr>
                <p14:cNvContentPartPr/>
                <p14:nvPr/>
              </p14:nvContentPartPr>
              <p14:xfrm>
                <a:off x="805306" y="4533150"/>
                <a:ext cx="1269000" cy="5079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E93A4BBE-9995-8FB7-8C0E-F2FC8A1FA35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00986" y="4528830"/>
                  <a:ext cx="127764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EE8B98E-7AF7-B736-1600-98A0B980B210}"/>
                    </a:ext>
                  </a:extLst>
                </p14:cNvPr>
                <p14:cNvContentPartPr/>
                <p14:nvPr/>
              </p14:nvContentPartPr>
              <p14:xfrm>
                <a:off x="2783866" y="4379070"/>
                <a:ext cx="204840" cy="5778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EE8B98E-7AF7-B736-1600-98A0B980B21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779546" y="4374750"/>
                  <a:ext cx="213480" cy="58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D4C3F09-1B5A-1C4F-DFC9-A667ECDCA4A7}"/>
                    </a:ext>
                  </a:extLst>
                </p14:cNvPr>
                <p14:cNvContentPartPr/>
                <p14:nvPr/>
              </p14:nvContentPartPr>
              <p14:xfrm>
                <a:off x="2574346" y="4309230"/>
                <a:ext cx="491040" cy="1904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D4C3F09-1B5A-1C4F-DFC9-A667ECDCA4A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570026" y="4304910"/>
                  <a:ext cx="49968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4406C46-FD04-DE6B-DFDE-B290889BB177}"/>
                    </a:ext>
                  </a:extLst>
                </p14:cNvPr>
                <p14:cNvContentPartPr/>
                <p14:nvPr/>
              </p14:nvContentPartPr>
              <p14:xfrm>
                <a:off x="3155026" y="4455030"/>
                <a:ext cx="524160" cy="4222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4406C46-FD04-DE6B-DFDE-B290889BB17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150706" y="4450710"/>
                  <a:ext cx="53280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0C965D95-94FB-198F-D26D-F512315391C9}"/>
                    </a:ext>
                  </a:extLst>
                </p14:cNvPr>
                <p14:cNvContentPartPr/>
                <p14:nvPr/>
              </p14:nvContentPartPr>
              <p14:xfrm>
                <a:off x="3968266" y="4521630"/>
                <a:ext cx="147600" cy="2088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0C965D95-94FB-198F-D26D-F512315391C9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963946" y="4517310"/>
                  <a:ext cx="15624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E40AE4C6-5674-6D31-D80D-8DEF1EA9DC46}"/>
                    </a:ext>
                  </a:extLst>
                </p14:cNvPr>
                <p14:cNvContentPartPr/>
                <p14:nvPr/>
              </p14:nvContentPartPr>
              <p14:xfrm>
                <a:off x="4917586" y="4500390"/>
                <a:ext cx="242280" cy="3960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E40AE4C6-5674-6D31-D80D-8DEF1EA9DC4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913266" y="4496070"/>
                  <a:ext cx="25092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B5852343-755C-4389-422C-3E42B6DC7107}"/>
                    </a:ext>
                  </a:extLst>
                </p14:cNvPr>
                <p14:cNvContentPartPr/>
                <p14:nvPr/>
              </p14:nvContentPartPr>
              <p14:xfrm>
                <a:off x="5471986" y="4668870"/>
                <a:ext cx="10080" cy="72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B5852343-755C-4389-422C-3E42B6DC710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467666" y="4664550"/>
                  <a:ext cx="1872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58F13EDE-B100-3745-3CE6-6E6B6439AF2E}"/>
                    </a:ext>
                  </a:extLst>
                </p14:cNvPr>
                <p14:cNvContentPartPr/>
                <p14:nvPr/>
              </p14:nvContentPartPr>
              <p14:xfrm>
                <a:off x="5540746" y="4422270"/>
                <a:ext cx="250200" cy="2786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58F13EDE-B100-3745-3CE6-6E6B6439AF2E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536426" y="4417950"/>
                  <a:ext cx="25884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F557BD5B-2672-F77B-B08F-71F47EB66F32}"/>
                    </a:ext>
                  </a:extLst>
                </p14:cNvPr>
                <p14:cNvContentPartPr/>
                <p14:nvPr/>
              </p14:nvContentPartPr>
              <p14:xfrm>
                <a:off x="5961946" y="4133550"/>
                <a:ext cx="30240" cy="554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F557BD5B-2672-F77B-B08F-71F47EB66F32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957626" y="4129230"/>
                  <a:ext cx="3888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23045921-537D-6DD4-4059-FAC79E5B0E47}"/>
                    </a:ext>
                  </a:extLst>
                </p14:cNvPr>
                <p14:cNvContentPartPr/>
                <p14:nvPr/>
              </p14:nvContentPartPr>
              <p14:xfrm>
                <a:off x="6054826" y="4073430"/>
                <a:ext cx="131040" cy="2746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23045921-537D-6DD4-4059-FAC79E5B0E47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050506" y="4069110"/>
                  <a:ext cx="13968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5989CDD6-9E4F-9C5A-C9B9-87D9FA1EFA70}"/>
                    </a:ext>
                  </a:extLst>
                </p14:cNvPr>
                <p14:cNvContentPartPr/>
                <p14:nvPr/>
              </p14:nvContentPartPr>
              <p14:xfrm>
                <a:off x="6149146" y="4471230"/>
                <a:ext cx="397080" cy="3535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5989CDD6-9E4F-9C5A-C9B9-87D9FA1EFA70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144826" y="4466910"/>
                  <a:ext cx="40572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E4E60F55-86A4-9B63-832C-FB7430E3C12E}"/>
                    </a:ext>
                  </a:extLst>
                </p14:cNvPr>
                <p14:cNvContentPartPr/>
                <p14:nvPr/>
              </p14:nvContentPartPr>
              <p14:xfrm>
                <a:off x="6193426" y="4326510"/>
                <a:ext cx="262440" cy="4856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E4E60F55-86A4-9B63-832C-FB7430E3C12E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189106" y="4322190"/>
                  <a:ext cx="271080" cy="49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BAC47707-D2B5-7274-4B9B-099E2DFF36DE}"/>
                    </a:ext>
                  </a:extLst>
                </p14:cNvPr>
                <p14:cNvContentPartPr/>
                <p14:nvPr/>
              </p14:nvContentPartPr>
              <p14:xfrm>
                <a:off x="6620746" y="4346670"/>
                <a:ext cx="107280" cy="4928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BAC47707-D2B5-7274-4B9B-099E2DFF36D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616426" y="4342350"/>
                  <a:ext cx="115920" cy="50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2AFDA5CF-B5B9-A2B9-1CBD-1EF34D7C5649}"/>
                    </a:ext>
                  </a:extLst>
                </p14:cNvPr>
                <p14:cNvContentPartPr/>
                <p14:nvPr/>
              </p14:nvContentPartPr>
              <p14:xfrm>
                <a:off x="6818386" y="4354590"/>
                <a:ext cx="42480" cy="3909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2AFDA5CF-B5B9-A2B9-1CBD-1EF34D7C5649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814066" y="4350270"/>
                  <a:ext cx="5112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DA32B8FE-EBD8-28CB-2BE9-55DA23062B70}"/>
                    </a:ext>
                  </a:extLst>
                </p14:cNvPr>
                <p14:cNvContentPartPr/>
                <p14:nvPr/>
              </p14:nvContentPartPr>
              <p14:xfrm>
                <a:off x="6963466" y="4093590"/>
                <a:ext cx="230040" cy="1868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DA32B8FE-EBD8-28CB-2BE9-55DA23062B7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959146" y="4089270"/>
                  <a:ext cx="23868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9030BDB0-1E3B-1344-3851-454325A2D543}"/>
                    </a:ext>
                  </a:extLst>
                </p14:cNvPr>
                <p14:cNvContentPartPr/>
                <p14:nvPr/>
              </p14:nvContentPartPr>
              <p14:xfrm>
                <a:off x="7477906" y="4372230"/>
                <a:ext cx="513720" cy="5443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9030BDB0-1E3B-1344-3851-454325A2D543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473586" y="4367910"/>
                  <a:ext cx="522360" cy="55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BE17C859-5E9E-5AA7-641D-764D8EC4EED6}"/>
                    </a:ext>
                  </a:extLst>
                </p14:cNvPr>
                <p14:cNvContentPartPr/>
                <p14:nvPr/>
              </p14:nvContentPartPr>
              <p14:xfrm>
                <a:off x="8059666" y="4463310"/>
                <a:ext cx="41400" cy="3949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BE17C859-5E9E-5AA7-641D-764D8EC4EED6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055346" y="4458990"/>
                  <a:ext cx="5004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9E4B56FB-BCF6-AEC5-95C4-DA7A918A2B1A}"/>
                    </a:ext>
                  </a:extLst>
                </p14:cNvPr>
                <p14:cNvContentPartPr/>
                <p14:nvPr/>
              </p14:nvContentPartPr>
              <p14:xfrm>
                <a:off x="8055346" y="4517670"/>
                <a:ext cx="351720" cy="3031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9E4B56FB-BCF6-AEC5-95C4-DA7A918A2B1A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051026" y="4513350"/>
                  <a:ext cx="36036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D7EA7B74-F061-35A0-E086-8FDFBA85A199}"/>
                    </a:ext>
                  </a:extLst>
                </p14:cNvPr>
                <p14:cNvContentPartPr/>
                <p14:nvPr/>
              </p14:nvContentPartPr>
              <p14:xfrm>
                <a:off x="8750866" y="4043910"/>
                <a:ext cx="737640" cy="11070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D7EA7B74-F061-35A0-E086-8FDFBA85A19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746546" y="4039590"/>
                  <a:ext cx="746280" cy="11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429AB898-A2BA-F6E2-78AC-2293207B3614}"/>
                    </a:ext>
                  </a:extLst>
                </p14:cNvPr>
                <p14:cNvContentPartPr/>
                <p14:nvPr/>
              </p14:nvContentPartPr>
              <p14:xfrm>
                <a:off x="8234986" y="4539270"/>
                <a:ext cx="268560" cy="3805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429AB898-A2BA-F6E2-78AC-2293207B3614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230666" y="4534950"/>
                  <a:ext cx="27720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0A8C0263-5D10-1C59-B00E-17D0DE7D291C}"/>
                    </a:ext>
                  </a:extLst>
                </p14:cNvPr>
                <p14:cNvContentPartPr/>
                <p14:nvPr/>
              </p14:nvContentPartPr>
              <p14:xfrm>
                <a:off x="9526666" y="4620990"/>
                <a:ext cx="129600" cy="201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0A8C0263-5D10-1C59-B00E-17D0DE7D291C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522346" y="4616670"/>
                  <a:ext cx="13824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E78CC0B-8716-0F68-A273-19DB8075726A}"/>
                    </a:ext>
                  </a:extLst>
                </p14:cNvPr>
                <p14:cNvContentPartPr/>
                <p14:nvPr/>
              </p14:nvContentPartPr>
              <p14:xfrm>
                <a:off x="9969826" y="4282590"/>
                <a:ext cx="198360" cy="5000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E78CC0B-8716-0F68-A273-19DB8075726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965506" y="4278270"/>
                  <a:ext cx="207000" cy="50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2EC04779-14EB-8B55-41A1-68346AC47998}"/>
                    </a:ext>
                  </a:extLst>
                </p14:cNvPr>
                <p14:cNvContentPartPr/>
                <p14:nvPr/>
              </p14:nvContentPartPr>
              <p14:xfrm>
                <a:off x="8507866" y="4500750"/>
                <a:ext cx="303120" cy="5389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2EC04779-14EB-8B55-41A1-68346AC47998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503546" y="4496430"/>
                  <a:ext cx="311760" cy="54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EB69067E-689F-0B76-7BF0-CF0B54F2B786}"/>
                    </a:ext>
                  </a:extLst>
                </p14:cNvPr>
                <p14:cNvContentPartPr/>
                <p14:nvPr/>
              </p14:nvContentPartPr>
              <p14:xfrm>
                <a:off x="10167466" y="4503270"/>
                <a:ext cx="130680" cy="2120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EB69067E-689F-0B76-7BF0-CF0B54F2B786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0163146" y="4498950"/>
                  <a:ext cx="13932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B88841BE-925D-CEE8-4C3D-848B8DB5144C}"/>
                    </a:ext>
                  </a:extLst>
                </p14:cNvPr>
                <p14:cNvContentPartPr/>
                <p14:nvPr/>
              </p14:nvContentPartPr>
              <p14:xfrm>
                <a:off x="10497586" y="4093230"/>
                <a:ext cx="238320" cy="5878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B88841BE-925D-CEE8-4C3D-848B8DB5144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493266" y="4088910"/>
                  <a:ext cx="246960" cy="59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1E3566A8-06C2-5ECA-90D7-0923DCC9F081}"/>
                    </a:ext>
                  </a:extLst>
                </p14:cNvPr>
                <p14:cNvContentPartPr/>
                <p14:nvPr/>
              </p14:nvContentPartPr>
              <p14:xfrm>
                <a:off x="10939666" y="4003590"/>
                <a:ext cx="585360" cy="6238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1E3566A8-06C2-5ECA-90D7-0923DCC9F081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935346" y="3999270"/>
                  <a:ext cx="594000" cy="63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FFD955A8-7C64-9E08-D62F-84FFC76DCB95}"/>
                    </a:ext>
                  </a:extLst>
                </p14:cNvPr>
                <p14:cNvContentPartPr/>
                <p14:nvPr/>
              </p14:nvContentPartPr>
              <p14:xfrm>
                <a:off x="4757746" y="5182590"/>
                <a:ext cx="157320" cy="7063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FFD955A8-7C64-9E08-D62F-84FFC76DCB9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753426" y="5178270"/>
                  <a:ext cx="165960" cy="71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B9C02352-3458-E1B6-EC54-9C4355BBB3B7}"/>
                    </a:ext>
                  </a:extLst>
                </p14:cNvPr>
                <p14:cNvContentPartPr/>
                <p14:nvPr/>
              </p14:nvContentPartPr>
              <p14:xfrm>
                <a:off x="4718866" y="5116710"/>
                <a:ext cx="266400" cy="702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B9C02352-3458-E1B6-EC54-9C4355BBB3B7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714546" y="5112390"/>
                  <a:ext cx="27504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98D368FE-0A92-92E7-0FAA-C8CCE74A12D0}"/>
                    </a:ext>
                  </a:extLst>
                </p14:cNvPr>
                <p14:cNvContentPartPr/>
                <p14:nvPr/>
              </p14:nvContentPartPr>
              <p14:xfrm>
                <a:off x="4892026" y="5332350"/>
                <a:ext cx="656280" cy="2995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98D368FE-0A92-92E7-0FAA-C8CCE74A12D0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887706" y="5328030"/>
                  <a:ext cx="66492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9CAF7BD3-6FCB-60AF-2834-56FACC19D0EC}"/>
                    </a:ext>
                  </a:extLst>
                </p14:cNvPr>
                <p14:cNvContentPartPr/>
                <p14:nvPr/>
              </p14:nvContentPartPr>
              <p14:xfrm>
                <a:off x="5689786" y="5344230"/>
                <a:ext cx="493560" cy="2728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9CAF7BD3-6FCB-60AF-2834-56FACC19D0EC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685466" y="5339910"/>
                  <a:ext cx="50220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F24DB94A-FFCE-C842-43AC-CFE21F2F647C}"/>
                    </a:ext>
                  </a:extLst>
                </p14:cNvPr>
                <p14:cNvContentPartPr/>
                <p14:nvPr/>
              </p14:nvContentPartPr>
              <p14:xfrm>
                <a:off x="6334906" y="5355390"/>
                <a:ext cx="309960" cy="13248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F24DB94A-FFCE-C842-43AC-CFE21F2F647C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330586" y="5351070"/>
                  <a:ext cx="3186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AC43A7D1-A749-857F-B82B-96A218C6F30F}"/>
                    </a:ext>
                  </a:extLst>
                </p14:cNvPr>
                <p14:cNvContentPartPr/>
                <p14:nvPr/>
              </p14:nvContentPartPr>
              <p14:xfrm>
                <a:off x="6515986" y="4885230"/>
                <a:ext cx="245520" cy="61452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AC43A7D1-A749-857F-B82B-96A218C6F30F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511666" y="4880910"/>
                  <a:ext cx="254160" cy="62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B03B88B4-535F-A95C-0C69-CB86E3EB0ACA}"/>
                    </a:ext>
                  </a:extLst>
                </p14:cNvPr>
                <p14:cNvContentPartPr/>
                <p14:nvPr/>
              </p14:nvContentPartPr>
              <p14:xfrm>
                <a:off x="7002346" y="5315070"/>
                <a:ext cx="159120" cy="16848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B03B88B4-535F-A95C-0C69-CB86E3EB0ACA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998026" y="5310750"/>
                  <a:ext cx="1677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01C1229D-9658-296D-D1F6-915CB020D668}"/>
                    </a:ext>
                  </a:extLst>
                </p14:cNvPr>
                <p14:cNvContentPartPr/>
                <p14:nvPr/>
              </p14:nvContentPartPr>
              <p14:xfrm>
                <a:off x="7406986" y="5046870"/>
                <a:ext cx="569880" cy="54144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01C1229D-9658-296D-D1F6-915CB020D668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402666" y="5042550"/>
                  <a:ext cx="578520" cy="55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F472D6F4-47E3-7945-2195-8EC5A83D8B4B}"/>
                    </a:ext>
                  </a:extLst>
                </p14:cNvPr>
                <p14:cNvContentPartPr/>
                <p14:nvPr/>
              </p14:nvContentPartPr>
              <p14:xfrm>
                <a:off x="8104306" y="5344230"/>
                <a:ext cx="248760" cy="1839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F472D6F4-47E3-7945-2195-8EC5A83D8B4B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099986" y="5339910"/>
                  <a:ext cx="25740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7E16835D-9DF4-E563-64ED-CAEF6622A211}"/>
                    </a:ext>
                  </a:extLst>
                </p14:cNvPr>
                <p14:cNvContentPartPr/>
                <p14:nvPr/>
              </p14:nvContentPartPr>
              <p14:xfrm>
                <a:off x="8398426" y="4852470"/>
                <a:ext cx="627480" cy="7786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7E16835D-9DF4-E563-64ED-CAEF6622A211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394106" y="4848150"/>
                  <a:ext cx="636120" cy="78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166028A3-D507-B917-3354-573DEDE4D557}"/>
                    </a:ext>
                  </a:extLst>
                </p14:cNvPr>
                <p14:cNvContentPartPr/>
                <p14:nvPr/>
              </p14:nvContentPartPr>
              <p14:xfrm>
                <a:off x="8656186" y="5139030"/>
                <a:ext cx="963360" cy="961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166028A3-D507-B917-3354-573DEDE4D557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651866" y="5134710"/>
                  <a:ext cx="97200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0EBD2D5C-EFCD-8C92-C7D9-B67A1A0EA57F}"/>
                    </a:ext>
                  </a:extLst>
                </p14:cNvPr>
                <p14:cNvContentPartPr/>
                <p14:nvPr/>
              </p14:nvContentPartPr>
              <p14:xfrm>
                <a:off x="6793546" y="5197350"/>
                <a:ext cx="399600" cy="3546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0EBD2D5C-EFCD-8C92-C7D9-B67A1A0EA57F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789226" y="5193030"/>
                  <a:ext cx="40824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720FE145-1E22-0B87-DAEE-AC7E88A7CE0E}"/>
                    </a:ext>
                  </a:extLst>
                </p14:cNvPr>
                <p14:cNvContentPartPr/>
                <p14:nvPr/>
              </p14:nvContentPartPr>
              <p14:xfrm>
                <a:off x="3670546" y="6002310"/>
                <a:ext cx="417600" cy="6591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720FE145-1E22-0B87-DAEE-AC7E88A7CE0E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666226" y="5997990"/>
                  <a:ext cx="426240" cy="66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9D3F1D28-DC8B-7828-95F5-0DFB6616028B}"/>
                    </a:ext>
                  </a:extLst>
                </p14:cNvPr>
                <p14:cNvContentPartPr/>
                <p14:nvPr/>
              </p14:nvContentPartPr>
              <p14:xfrm>
                <a:off x="4510786" y="6235230"/>
                <a:ext cx="320040" cy="2728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9D3F1D28-DC8B-7828-95F5-0DFB6616028B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506466" y="6230910"/>
                  <a:ext cx="32868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BD74E839-B852-A166-9CFF-FE60B8030F1E}"/>
                    </a:ext>
                  </a:extLst>
                </p14:cNvPr>
                <p14:cNvContentPartPr/>
                <p14:nvPr/>
              </p14:nvContentPartPr>
              <p14:xfrm>
                <a:off x="5292346" y="6006270"/>
                <a:ext cx="371160" cy="38052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BD74E839-B852-A166-9CFF-FE60B8030F1E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288026" y="6001950"/>
                  <a:ext cx="37980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CF24BB06-E14A-B8C5-0F41-EF07F4D45492}"/>
                    </a:ext>
                  </a:extLst>
                </p14:cNvPr>
                <p14:cNvContentPartPr/>
                <p14:nvPr/>
              </p14:nvContentPartPr>
              <p14:xfrm>
                <a:off x="5473066" y="6082950"/>
                <a:ext cx="39600" cy="5875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CF24BB06-E14A-B8C5-0F41-EF07F4D45492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5468746" y="6078630"/>
                  <a:ext cx="48240" cy="59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6D058D5E-9A5C-2DF1-A18B-8D0E793617CF}"/>
                    </a:ext>
                  </a:extLst>
                </p14:cNvPr>
                <p14:cNvContentPartPr/>
                <p14:nvPr/>
              </p14:nvContentPartPr>
              <p14:xfrm>
                <a:off x="6088666" y="6126870"/>
                <a:ext cx="72360" cy="6116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6D058D5E-9A5C-2DF1-A18B-8D0E793617CF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6084346" y="6122550"/>
                  <a:ext cx="81000" cy="62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DF503F12-599A-BFCE-D75E-FB1E6620377B}"/>
                    </a:ext>
                  </a:extLst>
                </p14:cNvPr>
                <p14:cNvContentPartPr/>
                <p14:nvPr/>
              </p14:nvContentPartPr>
              <p14:xfrm>
                <a:off x="5975986" y="6086910"/>
                <a:ext cx="151920" cy="34524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DF503F12-599A-BFCE-D75E-FB1E6620377B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5971666" y="6082590"/>
                  <a:ext cx="16056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62A3493B-7453-06C8-EDB4-82C2A9FA3C50}"/>
                    </a:ext>
                  </a:extLst>
                </p14:cNvPr>
                <p14:cNvContentPartPr/>
                <p14:nvPr/>
              </p14:nvContentPartPr>
              <p14:xfrm>
                <a:off x="6173626" y="6150270"/>
                <a:ext cx="573480" cy="27864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62A3493B-7453-06C8-EDB4-82C2A9FA3C50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169306" y="6145950"/>
                  <a:ext cx="58212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BBDE0DC1-86A8-CD0E-1E97-9664EB2CD6D5}"/>
                    </a:ext>
                  </a:extLst>
                </p14:cNvPr>
                <p14:cNvContentPartPr/>
                <p14:nvPr/>
              </p14:nvContentPartPr>
              <p14:xfrm>
                <a:off x="6717586" y="5717190"/>
                <a:ext cx="255240" cy="54756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BBDE0DC1-86A8-CD0E-1E97-9664EB2CD6D5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6713266" y="5712870"/>
                  <a:ext cx="263880" cy="55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A0CF12AE-F43A-8691-9EA1-7EAF3B4DF1C3}"/>
                    </a:ext>
                  </a:extLst>
                </p14:cNvPr>
                <p14:cNvContentPartPr/>
                <p14:nvPr/>
              </p14:nvContentPartPr>
              <p14:xfrm>
                <a:off x="7092346" y="5608470"/>
                <a:ext cx="111960" cy="94644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A0CF12AE-F43A-8691-9EA1-7EAF3B4DF1C3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088026" y="5604150"/>
                  <a:ext cx="120600" cy="9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09A1DCCF-DE51-01B7-5A14-E8C16113B8C1}"/>
                    </a:ext>
                  </a:extLst>
                </p14:cNvPr>
                <p14:cNvContentPartPr/>
                <p14:nvPr/>
              </p14:nvContentPartPr>
              <p14:xfrm>
                <a:off x="7294306" y="6062070"/>
                <a:ext cx="720000" cy="35424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09A1DCCF-DE51-01B7-5A14-E8C16113B8C1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289986" y="6057750"/>
                  <a:ext cx="72864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C361B17D-77A6-0B55-EC44-2CB5AB781561}"/>
                    </a:ext>
                  </a:extLst>
                </p14:cNvPr>
                <p14:cNvContentPartPr/>
                <p14:nvPr/>
              </p14:nvContentPartPr>
              <p14:xfrm>
                <a:off x="8189986" y="6078630"/>
                <a:ext cx="115560" cy="39708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C361B17D-77A6-0B55-EC44-2CB5AB781561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185666" y="6074310"/>
                  <a:ext cx="12420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9D45B3A1-46AF-C2CC-4D22-22DA01D65D90}"/>
                    </a:ext>
                  </a:extLst>
                </p14:cNvPr>
                <p14:cNvContentPartPr/>
                <p14:nvPr/>
              </p14:nvContentPartPr>
              <p14:xfrm>
                <a:off x="8539546" y="6351870"/>
                <a:ext cx="16560" cy="3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9D45B3A1-46AF-C2CC-4D22-22DA01D65D90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535226" y="6347550"/>
                  <a:ext cx="252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97666DDE-4026-DA0B-1961-89DAFD0ED06D}"/>
                    </a:ext>
                  </a:extLst>
                </p14:cNvPr>
                <p14:cNvContentPartPr/>
                <p14:nvPr/>
              </p14:nvContentPartPr>
              <p14:xfrm>
                <a:off x="8830426" y="4770030"/>
                <a:ext cx="2873160" cy="19695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97666DDE-4026-DA0B-1961-89DAFD0ED06D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8826106" y="4765710"/>
                  <a:ext cx="2881800" cy="19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EC9041DF-49F6-7F72-43C6-58AB97B211AD}"/>
                    </a:ext>
                  </a:extLst>
                </p14:cNvPr>
                <p14:cNvContentPartPr/>
                <p14:nvPr/>
              </p14:nvContentPartPr>
              <p14:xfrm>
                <a:off x="10445386" y="5262870"/>
                <a:ext cx="236160" cy="24660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EC9041DF-49F6-7F72-43C6-58AB97B211AD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0441066" y="5258550"/>
                  <a:ext cx="24480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80E94760-64E0-4438-37C6-C1A3CF5FFAE4}"/>
                    </a:ext>
                  </a:extLst>
                </p14:cNvPr>
                <p14:cNvContentPartPr/>
                <p14:nvPr/>
              </p14:nvContentPartPr>
              <p14:xfrm>
                <a:off x="10735186" y="5397870"/>
                <a:ext cx="309960" cy="19080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80E94760-64E0-4438-37C6-C1A3CF5FFAE4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0730866" y="5393550"/>
                  <a:ext cx="3186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568CE9A2-34D3-5722-58FA-9EFB1C543DD6}"/>
                    </a:ext>
                  </a:extLst>
                </p14:cNvPr>
                <p14:cNvContentPartPr/>
                <p14:nvPr/>
              </p14:nvContentPartPr>
              <p14:xfrm>
                <a:off x="10929226" y="5218950"/>
                <a:ext cx="339480" cy="33192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568CE9A2-34D3-5722-58FA-9EFB1C543DD6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0924906" y="5214630"/>
                  <a:ext cx="34812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35A5DFD5-86CF-140A-0BC2-C92667139CE4}"/>
                    </a:ext>
                  </a:extLst>
                </p14:cNvPr>
                <p14:cNvContentPartPr/>
                <p14:nvPr/>
              </p14:nvContentPartPr>
              <p14:xfrm>
                <a:off x="11002666" y="5170710"/>
                <a:ext cx="152640" cy="42408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35A5DFD5-86CF-140A-0BC2-C92667139CE4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0998346" y="5166390"/>
                  <a:ext cx="161280" cy="4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3E189BE0-81D9-A819-1CA9-24F3ACE759D9}"/>
                    </a:ext>
                  </a:extLst>
                </p14:cNvPr>
                <p14:cNvContentPartPr/>
                <p14:nvPr/>
              </p14:nvContentPartPr>
              <p14:xfrm>
                <a:off x="11235226" y="4908990"/>
                <a:ext cx="378720" cy="56484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3E189BE0-81D9-A819-1CA9-24F3ACE759D9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1230906" y="4904670"/>
                  <a:ext cx="387360" cy="57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C6C3A65D-AC85-5B8E-F022-1B7E9AB54C0D}"/>
                    </a:ext>
                  </a:extLst>
                </p14:cNvPr>
                <p14:cNvContentPartPr/>
                <p14:nvPr/>
              </p14:nvContentPartPr>
              <p14:xfrm>
                <a:off x="9937066" y="5610630"/>
                <a:ext cx="87120" cy="50292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C6C3A65D-AC85-5B8E-F022-1B7E9AB54C0D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9932746" y="5606310"/>
                  <a:ext cx="95760" cy="51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AB4C2189-7855-8752-B1A0-5A1E1C4FD43C}"/>
                    </a:ext>
                  </a:extLst>
                </p14:cNvPr>
                <p14:cNvContentPartPr/>
                <p14:nvPr/>
              </p14:nvContentPartPr>
              <p14:xfrm>
                <a:off x="9752746" y="5537910"/>
                <a:ext cx="555840" cy="4986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AB4C2189-7855-8752-B1A0-5A1E1C4FD43C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9748426" y="5533590"/>
                  <a:ext cx="564480" cy="50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F0A37934-B5B4-9824-EFC5-E46167D33D56}"/>
                    </a:ext>
                  </a:extLst>
                </p14:cNvPr>
                <p14:cNvContentPartPr/>
                <p14:nvPr/>
              </p14:nvContentPartPr>
              <p14:xfrm>
                <a:off x="10586866" y="5737350"/>
                <a:ext cx="131040" cy="13608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F0A37934-B5B4-9824-EFC5-E46167D33D56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0582546" y="5733030"/>
                  <a:ext cx="1396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9F63F2F6-5A64-524C-C6C3-4234E66EAC0F}"/>
                    </a:ext>
                  </a:extLst>
                </p14:cNvPr>
                <p14:cNvContentPartPr/>
                <p14:nvPr/>
              </p14:nvContentPartPr>
              <p14:xfrm>
                <a:off x="10300666" y="5697030"/>
                <a:ext cx="398160" cy="3074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9F63F2F6-5A64-524C-C6C3-4234E66EAC0F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0296346" y="5692710"/>
                  <a:ext cx="40680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2E1E45FB-C4E5-F7E0-63DA-DFD21BBF9929}"/>
                    </a:ext>
                  </a:extLst>
                </p14:cNvPr>
                <p14:cNvContentPartPr/>
                <p14:nvPr/>
              </p14:nvContentPartPr>
              <p14:xfrm>
                <a:off x="10928506" y="5704950"/>
                <a:ext cx="52200" cy="21204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2E1E45FB-C4E5-F7E0-63DA-DFD21BBF9929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0924186" y="5700630"/>
                  <a:ext cx="608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F1D168F2-060A-BF3F-D25D-16A1AE75BD19}"/>
                    </a:ext>
                  </a:extLst>
                </p14:cNvPr>
                <p14:cNvContentPartPr/>
                <p14:nvPr/>
              </p14:nvContentPartPr>
              <p14:xfrm>
                <a:off x="11163586" y="5522070"/>
                <a:ext cx="261720" cy="34128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F1D168F2-060A-BF3F-D25D-16A1AE75BD19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1159266" y="5517750"/>
                  <a:ext cx="27036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4F8B2E7E-EA7A-A468-C95C-51DD52FDDDE9}"/>
                    </a:ext>
                  </a:extLst>
                </p14:cNvPr>
                <p14:cNvContentPartPr/>
                <p14:nvPr/>
              </p14:nvContentPartPr>
              <p14:xfrm>
                <a:off x="11400466" y="5689110"/>
                <a:ext cx="169920" cy="1728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4F8B2E7E-EA7A-A468-C95C-51DD52FDDDE9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1396146" y="5684790"/>
                  <a:ext cx="17856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B9A2A63B-DA28-F783-F9A5-DF0C5D3B2E11}"/>
                    </a:ext>
                  </a:extLst>
                </p14:cNvPr>
                <p14:cNvContentPartPr/>
                <p14:nvPr/>
              </p14:nvContentPartPr>
              <p14:xfrm>
                <a:off x="11525746" y="5756430"/>
                <a:ext cx="292320" cy="48384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B9A2A63B-DA28-F783-F9A5-DF0C5D3B2E11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1521426" y="5752110"/>
                  <a:ext cx="30096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6481456E-2356-98BB-86D6-4D84FE31A598}"/>
                    </a:ext>
                  </a:extLst>
                </p14:cNvPr>
                <p14:cNvContentPartPr/>
                <p14:nvPr/>
              </p14:nvContentPartPr>
              <p14:xfrm>
                <a:off x="9389506" y="6222630"/>
                <a:ext cx="106920" cy="2998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6481456E-2356-98BB-86D6-4D84FE31A598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9385186" y="6218310"/>
                  <a:ext cx="11556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5B457D39-62F1-8157-04AF-17C1CE302601}"/>
                    </a:ext>
                  </a:extLst>
                </p14:cNvPr>
                <p14:cNvContentPartPr/>
                <p14:nvPr/>
              </p14:nvContentPartPr>
              <p14:xfrm>
                <a:off x="9466186" y="6136590"/>
                <a:ext cx="214560" cy="40572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5B457D39-62F1-8157-04AF-17C1CE302601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9461866" y="6132270"/>
                  <a:ext cx="22320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7028B72E-1E38-7EB4-F68F-0BD9877A7A64}"/>
                    </a:ext>
                  </a:extLst>
                </p14:cNvPr>
                <p14:cNvContentPartPr/>
                <p14:nvPr/>
              </p14:nvContentPartPr>
              <p14:xfrm>
                <a:off x="9788026" y="6298230"/>
                <a:ext cx="132120" cy="1857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7028B72E-1E38-7EB4-F68F-0BD9877A7A64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9783706" y="6293910"/>
                  <a:ext cx="14076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47CF7ECA-7D79-03D3-1994-A42AC6F6CF32}"/>
                    </a:ext>
                  </a:extLst>
                </p14:cNvPr>
                <p14:cNvContentPartPr/>
                <p14:nvPr/>
              </p14:nvContentPartPr>
              <p14:xfrm>
                <a:off x="9933826" y="6249270"/>
                <a:ext cx="163080" cy="20808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47CF7ECA-7D79-03D3-1994-A42AC6F6CF32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9929506" y="6244950"/>
                  <a:ext cx="17172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F3E4626F-0A48-7198-C6F3-6E25469D70C8}"/>
                    </a:ext>
                  </a:extLst>
                </p14:cNvPr>
                <p14:cNvContentPartPr/>
                <p14:nvPr/>
              </p14:nvContentPartPr>
              <p14:xfrm>
                <a:off x="10215706" y="6356190"/>
                <a:ext cx="46080" cy="17784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F3E4626F-0A48-7198-C6F3-6E25469D70C8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0211386" y="6351870"/>
                  <a:ext cx="5472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9DD701FF-C048-2E8E-57DE-103F2B38BD37}"/>
                    </a:ext>
                  </a:extLst>
                </p14:cNvPr>
                <p14:cNvContentPartPr/>
                <p14:nvPr/>
              </p14:nvContentPartPr>
              <p14:xfrm>
                <a:off x="10441786" y="6241710"/>
                <a:ext cx="497160" cy="30708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9DD701FF-C048-2E8E-57DE-103F2B38BD37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0437466" y="6237390"/>
                  <a:ext cx="50580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04F91F63-323E-2924-541E-286964F8DA90}"/>
                    </a:ext>
                  </a:extLst>
                </p14:cNvPr>
                <p14:cNvContentPartPr/>
                <p14:nvPr/>
              </p14:nvContentPartPr>
              <p14:xfrm>
                <a:off x="10683346" y="6263670"/>
                <a:ext cx="45360" cy="21024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04F91F63-323E-2924-541E-286964F8DA90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0679026" y="6259350"/>
                  <a:ext cx="5400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48C80A97-F495-FC30-D32A-516989F3CA14}"/>
                    </a:ext>
                  </a:extLst>
                </p14:cNvPr>
                <p14:cNvContentPartPr/>
                <p14:nvPr/>
              </p14:nvContentPartPr>
              <p14:xfrm>
                <a:off x="11307946" y="5958030"/>
                <a:ext cx="124920" cy="54576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48C80A97-F495-FC30-D32A-516989F3CA14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1303626" y="5953710"/>
                  <a:ext cx="133560" cy="55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52CB7E0D-600D-7881-00CB-653668DE73A8}"/>
                    </a:ext>
                  </a:extLst>
                </p14:cNvPr>
                <p14:cNvContentPartPr/>
                <p14:nvPr/>
              </p14:nvContentPartPr>
              <p14:xfrm>
                <a:off x="11517466" y="6359790"/>
                <a:ext cx="182160" cy="1360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52CB7E0D-600D-7881-00CB-653668DE73A8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1513146" y="6355470"/>
                  <a:ext cx="1908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65BF03E1-149C-142C-84B5-F781D8A6216E}"/>
                    </a:ext>
                  </a:extLst>
                </p14:cNvPr>
                <p14:cNvContentPartPr/>
                <p14:nvPr/>
              </p14:nvContentPartPr>
              <p14:xfrm>
                <a:off x="12013186" y="6251430"/>
                <a:ext cx="55440" cy="30204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65BF03E1-149C-142C-84B5-F781D8A6216E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2008866" y="6247110"/>
                  <a:ext cx="6408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87FFE676-3F18-A4AD-1288-1196B8CE1EC5}"/>
                    </a:ext>
                  </a:extLst>
                </p14:cNvPr>
                <p14:cNvContentPartPr/>
                <p14:nvPr/>
              </p14:nvContentPartPr>
              <p14:xfrm>
                <a:off x="11713666" y="6251430"/>
                <a:ext cx="138960" cy="33300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87FFE676-3F18-A4AD-1288-1196B8CE1EC5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1709346" y="6247110"/>
                  <a:ext cx="14760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9B6082D6-F15B-1698-A8BF-65D39BB395CF}"/>
                    </a:ext>
                  </a:extLst>
                </p14:cNvPr>
                <p14:cNvContentPartPr/>
                <p14:nvPr/>
              </p14:nvContentPartPr>
              <p14:xfrm>
                <a:off x="11176906" y="6355830"/>
                <a:ext cx="148320" cy="2001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9B6082D6-F15B-1698-A8BF-65D39BB395CF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1172586" y="6351510"/>
                  <a:ext cx="1569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3DD01F99-EB26-7FE7-71F8-1B0621CCFD82}"/>
                    </a:ext>
                  </a:extLst>
                </p14:cNvPr>
                <p14:cNvContentPartPr/>
                <p14:nvPr/>
              </p14:nvContentPartPr>
              <p14:xfrm>
                <a:off x="10380946" y="6199950"/>
                <a:ext cx="287280" cy="37332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3DD01F99-EB26-7FE7-71F8-1B0621CCFD82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0376626" y="6195630"/>
                  <a:ext cx="29592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FC8D9F1B-D556-7E5F-86A7-63FE34DB13E8}"/>
                    </a:ext>
                  </a:extLst>
                </p14:cNvPr>
                <p14:cNvContentPartPr/>
                <p14:nvPr/>
              </p14:nvContentPartPr>
              <p14:xfrm>
                <a:off x="11030026" y="5411550"/>
                <a:ext cx="165600" cy="49752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FC8D9F1B-D556-7E5F-86A7-63FE34DB13E8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1025706" y="5407230"/>
                  <a:ext cx="174240" cy="50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1A4DB8CD-6C10-A7C1-C945-FF075911A68B}"/>
                    </a:ext>
                  </a:extLst>
                </p14:cNvPr>
                <p14:cNvContentPartPr/>
                <p14:nvPr/>
              </p14:nvContentPartPr>
              <p14:xfrm>
                <a:off x="11391106" y="5716470"/>
                <a:ext cx="248040" cy="17352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1A4DB8CD-6C10-A7C1-C945-FF075911A68B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1386786" y="5712150"/>
                  <a:ext cx="256680" cy="18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FAE124B8-389A-C5BD-C8DF-CDEAD2B2184C}"/>
              </a:ext>
            </a:extLst>
          </p:cNvPr>
          <p:cNvGrpSpPr/>
          <p:nvPr/>
        </p:nvGrpSpPr>
        <p:grpSpPr>
          <a:xfrm>
            <a:off x="325426" y="5415870"/>
            <a:ext cx="1614600" cy="922320"/>
            <a:chOff x="325426" y="5415870"/>
            <a:chExt cx="1614600" cy="92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FC4C36BF-3EE3-5BF9-441E-D2F494BA1862}"/>
                    </a:ext>
                  </a:extLst>
                </p14:cNvPr>
                <p14:cNvContentPartPr/>
                <p14:nvPr/>
              </p14:nvContentPartPr>
              <p14:xfrm>
                <a:off x="444586" y="5573910"/>
                <a:ext cx="240480" cy="40572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FC4C36BF-3EE3-5BF9-441E-D2F494BA1862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440266" y="5569590"/>
                  <a:ext cx="24912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EAFA592D-C34D-5918-A47E-280B9826AF59}"/>
                    </a:ext>
                  </a:extLst>
                </p14:cNvPr>
                <p14:cNvContentPartPr/>
                <p14:nvPr/>
              </p14:nvContentPartPr>
              <p14:xfrm>
                <a:off x="826546" y="5659590"/>
                <a:ext cx="300600" cy="2073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EAFA592D-C34D-5918-A47E-280B9826AF59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822226" y="5655270"/>
                  <a:ext cx="30924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F4042D19-02C2-64AE-6111-F79C9B9C6A58}"/>
                    </a:ext>
                  </a:extLst>
                </p14:cNvPr>
                <p14:cNvContentPartPr/>
                <p14:nvPr/>
              </p14:nvContentPartPr>
              <p14:xfrm>
                <a:off x="1330186" y="5415870"/>
                <a:ext cx="334080" cy="58608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F4042D19-02C2-64AE-6111-F79C9B9C6A58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325866" y="5411550"/>
                  <a:ext cx="342720" cy="59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0E9DE299-B92F-B37E-D5A9-50DAC92CDF44}"/>
                    </a:ext>
                  </a:extLst>
                </p14:cNvPr>
                <p14:cNvContentPartPr/>
                <p14:nvPr/>
              </p14:nvContentPartPr>
              <p14:xfrm>
                <a:off x="1236586" y="5616390"/>
                <a:ext cx="62280" cy="4752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0E9DE299-B92F-B37E-D5A9-50DAC92CDF44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232266" y="5612070"/>
                  <a:ext cx="7092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A499D321-A311-2653-F6E5-B09311A5D634}"/>
                    </a:ext>
                  </a:extLst>
                </p14:cNvPr>
                <p14:cNvContentPartPr/>
                <p14:nvPr/>
              </p14:nvContentPartPr>
              <p14:xfrm>
                <a:off x="1716106" y="5937870"/>
                <a:ext cx="360" cy="3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A499D321-A311-2653-F6E5-B09311A5D63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11786" y="593355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5A60E963-E8DD-7E23-5889-A7879DCF6FE5}"/>
                    </a:ext>
                  </a:extLst>
                </p14:cNvPr>
                <p14:cNvContentPartPr/>
                <p14:nvPr/>
              </p14:nvContentPartPr>
              <p14:xfrm>
                <a:off x="325426" y="6199230"/>
                <a:ext cx="1614600" cy="13896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5A60E963-E8DD-7E23-5889-A7879DCF6FE5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321106" y="6194910"/>
                  <a:ext cx="1623240" cy="147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99416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7E4A13C-0618-16A1-FAA4-B1B8064BF8C0}"/>
              </a:ext>
            </a:extLst>
          </p:cNvPr>
          <p:cNvGrpSpPr/>
          <p:nvPr/>
        </p:nvGrpSpPr>
        <p:grpSpPr>
          <a:xfrm>
            <a:off x="2183746" y="536430"/>
            <a:ext cx="2092680" cy="1037880"/>
            <a:chOff x="2183746" y="536430"/>
            <a:chExt cx="2092680" cy="103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E8BF41E-F292-8868-83B3-5CEF39BFF6BF}"/>
                    </a:ext>
                  </a:extLst>
                </p14:cNvPr>
                <p14:cNvContentPartPr/>
                <p14:nvPr/>
              </p14:nvContentPartPr>
              <p14:xfrm>
                <a:off x="2183746" y="687990"/>
                <a:ext cx="632880" cy="6523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E8BF41E-F292-8868-83B3-5CEF39BFF6B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179426" y="683670"/>
                  <a:ext cx="641520" cy="66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DEB647C-9DB5-9FB6-77B3-AAEADA27584B}"/>
                    </a:ext>
                  </a:extLst>
                </p14:cNvPr>
                <p14:cNvContentPartPr/>
                <p14:nvPr/>
              </p14:nvContentPartPr>
              <p14:xfrm>
                <a:off x="3235666" y="536430"/>
                <a:ext cx="150840" cy="8593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DEB647C-9DB5-9FB6-77B3-AAEADA27584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231346" y="532110"/>
                  <a:ext cx="159480" cy="86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AC5B2B4-6067-1DAA-C515-16F4249E6D2D}"/>
                    </a:ext>
                  </a:extLst>
                </p14:cNvPr>
                <p14:cNvContentPartPr/>
                <p14:nvPr/>
              </p14:nvContentPartPr>
              <p14:xfrm>
                <a:off x="3158626" y="586830"/>
                <a:ext cx="519840" cy="4590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AC5B2B4-6067-1DAA-C515-16F4249E6D2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154306" y="582510"/>
                  <a:ext cx="528480" cy="46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CEB7419-493A-F624-4670-16F63AAD6554}"/>
                    </a:ext>
                  </a:extLst>
                </p14:cNvPr>
                <p14:cNvContentPartPr/>
                <p14:nvPr/>
              </p14:nvContentPartPr>
              <p14:xfrm>
                <a:off x="3666946" y="1054110"/>
                <a:ext cx="405000" cy="4802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CEB7419-493A-F624-4670-16F63AAD655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662626" y="1049790"/>
                  <a:ext cx="413640" cy="48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C3F56AA-B6F3-DF1D-A1E0-63B3754CD915}"/>
                    </a:ext>
                  </a:extLst>
                </p14:cNvPr>
                <p14:cNvContentPartPr/>
                <p14:nvPr/>
              </p14:nvContentPartPr>
              <p14:xfrm>
                <a:off x="4194706" y="1356150"/>
                <a:ext cx="81720" cy="2181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C3F56AA-B6F3-DF1D-A1E0-63B3754CD91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190386" y="1351830"/>
                  <a:ext cx="903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F2D9486-F5E2-38A7-9232-C248F3E4149D}"/>
                    </a:ext>
                  </a:extLst>
                </p14:cNvPr>
                <p14:cNvContentPartPr/>
                <p14:nvPr/>
              </p14:nvContentPartPr>
              <p14:xfrm>
                <a:off x="4130266" y="1031070"/>
                <a:ext cx="38880" cy="64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F2D9486-F5E2-38A7-9232-C248F3E4149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125946" y="1026750"/>
                  <a:ext cx="47520" cy="15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8A7113D-C2D8-AF20-C102-42873C323CF2}"/>
                  </a:ext>
                </a:extLst>
              </p14:cNvPr>
              <p14:cNvContentPartPr/>
              <p14:nvPr/>
            </p14:nvContentPartPr>
            <p14:xfrm>
              <a:off x="5101546" y="871950"/>
              <a:ext cx="251640" cy="216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8A7113D-C2D8-AF20-C102-42873C323CF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097226" y="867630"/>
                <a:ext cx="26028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6D655FC-56E5-2613-48AF-42D0833016E7}"/>
                  </a:ext>
                </a:extLst>
              </p14:cNvPr>
              <p14:cNvContentPartPr/>
              <p14:nvPr/>
            </p14:nvContentPartPr>
            <p14:xfrm>
              <a:off x="5125306" y="1203870"/>
              <a:ext cx="269280" cy="133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6D655FC-56E5-2613-48AF-42D0833016E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120986" y="1199550"/>
                <a:ext cx="277920" cy="21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6EAEBD88-1E3D-CA48-4E5A-DEA9D90EE906}"/>
              </a:ext>
            </a:extLst>
          </p:cNvPr>
          <p:cNvGrpSpPr/>
          <p:nvPr/>
        </p:nvGrpSpPr>
        <p:grpSpPr>
          <a:xfrm>
            <a:off x="6133666" y="432030"/>
            <a:ext cx="5058360" cy="2821680"/>
            <a:chOff x="6133666" y="432030"/>
            <a:chExt cx="5058360" cy="282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72FD148-F7D4-EE1A-E444-C8380A1A3C63}"/>
                    </a:ext>
                  </a:extLst>
                </p14:cNvPr>
                <p14:cNvContentPartPr/>
                <p14:nvPr/>
              </p14:nvContentPartPr>
              <p14:xfrm>
                <a:off x="6133666" y="484590"/>
                <a:ext cx="738720" cy="7275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72FD148-F7D4-EE1A-E444-C8380A1A3C6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129346" y="480270"/>
                  <a:ext cx="747360" cy="73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719A0C9-A498-E6EE-688D-E90E3169A2EE}"/>
                    </a:ext>
                  </a:extLst>
                </p14:cNvPr>
                <p14:cNvContentPartPr/>
                <p14:nvPr/>
              </p14:nvContentPartPr>
              <p14:xfrm>
                <a:off x="7104586" y="524190"/>
                <a:ext cx="174240" cy="8629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719A0C9-A498-E6EE-688D-E90E3169A2E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100266" y="519870"/>
                  <a:ext cx="182880" cy="87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3CCB859-741E-066F-6460-7A18564FFDB7}"/>
                    </a:ext>
                  </a:extLst>
                </p14:cNvPr>
                <p14:cNvContentPartPr/>
                <p14:nvPr/>
              </p14:nvContentPartPr>
              <p14:xfrm>
                <a:off x="7205386" y="583950"/>
                <a:ext cx="199080" cy="3675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3CCB859-741E-066F-6460-7A18564FFDB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201066" y="579630"/>
                  <a:ext cx="20772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7F91C12-5267-53CD-872A-788D7A233399}"/>
                    </a:ext>
                  </a:extLst>
                </p14:cNvPr>
                <p14:cNvContentPartPr/>
                <p14:nvPr/>
              </p14:nvContentPartPr>
              <p14:xfrm>
                <a:off x="7604266" y="898230"/>
                <a:ext cx="277560" cy="4402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7F91C12-5267-53CD-872A-788D7A23339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599946" y="893910"/>
                  <a:ext cx="28620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D28610E-AE1E-8DCA-162B-5C4232658A1A}"/>
                    </a:ext>
                  </a:extLst>
                </p14:cNvPr>
                <p14:cNvContentPartPr/>
                <p14:nvPr/>
              </p14:nvContentPartPr>
              <p14:xfrm>
                <a:off x="8019346" y="874470"/>
                <a:ext cx="78840" cy="4899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D28610E-AE1E-8DCA-162B-5C4232658A1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015026" y="870150"/>
                  <a:ext cx="87480" cy="4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AD862ED-7690-C05A-B787-2300784003BA}"/>
                    </a:ext>
                  </a:extLst>
                </p14:cNvPr>
                <p14:cNvContentPartPr/>
                <p14:nvPr/>
              </p14:nvContentPartPr>
              <p14:xfrm>
                <a:off x="8434426" y="1031790"/>
                <a:ext cx="427680" cy="504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AD862ED-7690-C05A-B787-2300784003B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430106" y="1027470"/>
                  <a:ext cx="43632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0976F12-15EA-3D16-8174-B8890716CB27}"/>
                    </a:ext>
                  </a:extLst>
                </p14:cNvPr>
                <p14:cNvContentPartPr/>
                <p14:nvPr/>
              </p14:nvContentPartPr>
              <p14:xfrm>
                <a:off x="8462506" y="729750"/>
                <a:ext cx="218520" cy="6382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0976F12-15EA-3D16-8174-B8890716CB2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458186" y="725430"/>
                  <a:ext cx="227160" cy="64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7DE6B12-D34A-1AC6-4627-3633612228A4}"/>
                    </a:ext>
                  </a:extLst>
                </p14:cNvPr>
                <p14:cNvContentPartPr/>
                <p14:nvPr/>
              </p14:nvContentPartPr>
              <p14:xfrm>
                <a:off x="9087106" y="432030"/>
                <a:ext cx="554400" cy="7664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7DE6B12-D34A-1AC6-4627-3633612228A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082786" y="427710"/>
                  <a:ext cx="563040" cy="77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0D26BCE-F94C-6BD3-A47E-A330A8F917FD}"/>
                    </a:ext>
                  </a:extLst>
                </p14:cNvPr>
                <p14:cNvContentPartPr/>
                <p14:nvPr/>
              </p14:nvContentPartPr>
              <p14:xfrm>
                <a:off x="9767506" y="708150"/>
                <a:ext cx="288000" cy="4086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0D26BCE-F94C-6BD3-A47E-A330A8F917F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763186" y="703830"/>
                  <a:ext cx="29664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7A06180-ACC9-7981-7AEC-3780B582069C}"/>
                    </a:ext>
                  </a:extLst>
                </p14:cNvPr>
                <p14:cNvContentPartPr/>
                <p14:nvPr/>
              </p14:nvContentPartPr>
              <p14:xfrm>
                <a:off x="10183306" y="617070"/>
                <a:ext cx="221760" cy="5418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7A06180-ACC9-7981-7AEC-3780B582069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178986" y="612750"/>
                  <a:ext cx="230400" cy="55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0B2DC30-61CF-E6AC-26CE-CA0C904CF86C}"/>
                    </a:ext>
                  </a:extLst>
                </p14:cNvPr>
                <p14:cNvContentPartPr/>
                <p14:nvPr/>
              </p14:nvContentPartPr>
              <p14:xfrm>
                <a:off x="10527826" y="797790"/>
                <a:ext cx="664200" cy="4701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0B2DC30-61CF-E6AC-26CE-CA0C904CF86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523506" y="793470"/>
                  <a:ext cx="672840" cy="47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66280B2-FDAD-982D-62E9-E40D3F6A64F7}"/>
                    </a:ext>
                  </a:extLst>
                </p14:cNvPr>
                <p14:cNvContentPartPr/>
                <p14:nvPr/>
              </p14:nvContentPartPr>
              <p14:xfrm>
                <a:off x="8132026" y="1452990"/>
                <a:ext cx="142200" cy="7045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66280B2-FDAD-982D-62E9-E40D3F6A64F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127706" y="1448670"/>
                  <a:ext cx="150840" cy="71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EC60145-D915-2276-A114-3D3A085FA6EE}"/>
                    </a:ext>
                  </a:extLst>
                </p14:cNvPr>
                <p14:cNvContentPartPr/>
                <p14:nvPr/>
              </p14:nvContentPartPr>
              <p14:xfrm>
                <a:off x="8458906" y="1452990"/>
                <a:ext cx="185400" cy="6559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EC60145-D915-2276-A114-3D3A085FA6E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454586" y="1448670"/>
                  <a:ext cx="194040" cy="66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776408C-0A4B-1A5F-1EBA-E16C76628CB8}"/>
                    </a:ext>
                  </a:extLst>
                </p14:cNvPr>
                <p14:cNvContentPartPr/>
                <p14:nvPr/>
              </p14:nvContentPartPr>
              <p14:xfrm>
                <a:off x="7721266" y="2050230"/>
                <a:ext cx="1110240" cy="3776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776408C-0A4B-1A5F-1EBA-E16C76628CB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716946" y="2045910"/>
                  <a:ext cx="111888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B29D010-A245-D696-78F5-46E59C2AEF97}"/>
                    </a:ext>
                  </a:extLst>
                </p14:cNvPr>
                <p14:cNvContentPartPr/>
                <p14:nvPr/>
              </p14:nvContentPartPr>
              <p14:xfrm>
                <a:off x="7254346" y="2659350"/>
                <a:ext cx="268560" cy="5943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B29D010-A245-D696-78F5-46E59C2AEF9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250026" y="2655030"/>
                  <a:ext cx="277200" cy="60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78B1555-EBFE-7340-09C6-70E66C8BE7C1}"/>
                    </a:ext>
                  </a:extLst>
                </p14:cNvPr>
                <p14:cNvContentPartPr/>
                <p14:nvPr/>
              </p14:nvContentPartPr>
              <p14:xfrm>
                <a:off x="7285666" y="2449470"/>
                <a:ext cx="293040" cy="608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78B1555-EBFE-7340-09C6-70E66C8BE7C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281346" y="2445150"/>
                  <a:ext cx="30168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4C8A4E6-74E0-2B09-562B-58BF6C0598A0}"/>
                    </a:ext>
                  </a:extLst>
                </p14:cNvPr>
                <p14:cNvContentPartPr/>
                <p14:nvPr/>
              </p14:nvContentPartPr>
              <p14:xfrm>
                <a:off x="7410586" y="2830350"/>
                <a:ext cx="296640" cy="140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4C8A4E6-74E0-2B09-562B-58BF6C0598A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406266" y="2826030"/>
                  <a:ext cx="3052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4774CED-6F55-7199-A98C-B3995A9D4ED8}"/>
                    </a:ext>
                  </a:extLst>
                </p14:cNvPr>
                <p14:cNvContentPartPr/>
                <p14:nvPr/>
              </p14:nvContentPartPr>
              <p14:xfrm>
                <a:off x="7844386" y="2831430"/>
                <a:ext cx="361440" cy="2149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4774CED-6F55-7199-A98C-B3995A9D4ED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840066" y="2827110"/>
                  <a:ext cx="3700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A634DA0-630D-034E-FC6C-2FFFC80DEA3A}"/>
                    </a:ext>
                  </a:extLst>
                </p14:cNvPr>
                <p14:cNvContentPartPr/>
                <p14:nvPr/>
              </p14:nvContentPartPr>
              <p14:xfrm>
                <a:off x="8271346" y="2521830"/>
                <a:ext cx="497880" cy="6548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A634DA0-630D-034E-FC6C-2FFFC80DEA3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267026" y="2517510"/>
                  <a:ext cx="506520" cy="66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9723701-8B73-9997-0F9E-6879AEAFAE87}"/>
                    </a:ext>
                  </a:extLst>
                </p14:cNvPr>
                <p14:cNvContentPartPr/>
                <p14:nvPr/>
              </p14:nvContentPartPr>
              <p14:xfrm>
                <a:off x="8684266" y="2861310"/>
                <a:ext cx="311760" cy="993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9723701-8B73-9997-0F9E-6879AEAFAE8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679946" y="2856990"/>
                  <a:ext cx="320400" cy="10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EB40673-A109-2389-D2A4-66802B77B75D}"/>
              </a:ext>
            </a:extLst>
          </p:cNvPr>
          <p:cNvGrpSpPr/>
          <p:nvPr/>
        </p:nvGrpSpPr>
        <p:grpSpPr>
          <a:xfrm>
            <a:off x="128866" y="818310"/>
            <a:ext cx="2107440" cy="3689640"/>
            <a:chOff x="128866" y="818310"/>
            <a:chExt cx="2107440" cy="368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2866641-C19F-3C78-8E27-39DE693C14B0}"/>
                    </a:ext>
                  </a:extLst>
                </p14:cNvPr>
                <p14:cNvContentPartPr/>
                <p14:nvPr/>
              </p14:nvContentPartPr>
              <p14:xfrm>
                <a:off x="1377346" y="1056630"/>
                <a:ext cx="342360" cy="468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2866641-C19F-3C78-8E27-39DE693C14B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373026" y="1052310"/>
                  <a:ext cx="3510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9622803-55A6-D75B-AA15-1CBC8B0838BC}"/>
                    </a:ext>
                  </a:extLst>
                </p14:cNvPr>
                <p14:cNvContentPartPr/>
                <p14:nvPr/>
              </p14:nvContentPartPr>
              <p14:xfrm>
                <a:off x="1393546" y="1245990"/>
                <a:ext cx="361440" cy="644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9622803-55A6-D75B-AA15-1CBC8B0838B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389226" y="1241670"/>
                  <a:ext cx="37008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52E5394-A2BE-3F56-FA52-2E998764F069}"/>
                    </a:ext>
                  </a:extLst>
                </p14:cNvPr>
                <p14:cNvContentPartPr/>
                <p14:nvPr/>
              </p14:nvContentPartPr>
              <p14:xfrm>
                <a:off x="1684786" y="966630"/>
                <a:ext cx="207360" cy="6768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52E5394-A2BE-3F56-FA52-2E998764F06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680466" y="962310"/>
                  <a:ext cx="216000" cy="68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1099558-021F-1B8C-E092-D5A982841915}"/>
                    </a:ext>
                  </a:extLst>
                </p14:cNvPr>
                <p14:cNvContentPartPr/>
                <p14:nvPr/>
              </p14:nvContentPartPr>
              <p14:xfrm>
                <a:off x="333706" y="886350"/>
                <a:ext cx="223200" cy="6202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1099558-021F-1B8C-E092-D5A98284191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29386" y="882030"/>
                  <a:ext cx="231840" cy="62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7965D78-71C0-556C-BDB8-247DE5D8BFC5}"/>
                    </a:ext>
                  </a:extLst>
                </p14:cNvPr>
                <p14:cNvContentPartPr/>
                <p14:nvPr/>
              </p14:nvContentPartPr>
              <p14:xfrm>
                <a:off x="387346" y="818310"/>
                <a:ext cx="170640" cy="4226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7965D78-71C0-556C-BDB8-247DE5D8BFC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83026" y="813990"/>
                  <a:ext cx="179280" cy="4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E268C24-C36F-5A04-C609-98D382ED57EF}"/>
                    </a:ext>
                  </a:extLst>
                </p14:cNvPr>
                <p14:cNvContentPartPr/>
                <p14:nvPr/>
              </p14:nvContentPartPr>
              <p14:xfrm>
                <a:off x="708466" y="1219710"/>
                <a:ext cx="480600" cy="3380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E268C24-C36F-5A04-C609-98D382ED57E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04146" y="1215390"/>
                  <a:ext cx="48924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9922320-9651-8C27-1ECC-6065CDA437A9}"/>
                    </a:ext>
                  </a:extLst>
                </p14:cNvPr>
                <p14:cNvContentPartPr/>
                <p14:nvPr/>
              </p14:nvContentPartPr>
              <p14:xfrm>
                <a:off x="1309306" y="1248150"/>
                <a:ext cx="38880" cy="2376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9922320-9651-8C27-1ECC-6065CDA437A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304986" y="1243830"/>
                  <a:ext cx="4752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0983430-8288-3109-8809-2BB5BDE5FE21}"/>
                    </a:ext>
                  </a:extLst>
                </p14:cNvPr>
                <p14:cNvContentPartPr/>
                <p14:nvPr/>
              </p14:nvContentPartPr>
              <p14:xfrm>
                <a:off x="1159906" y="1034670"/>
                <a:ext cx="3240" cy="381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0983430-8288-3109-8809-2BB5BDE5FE2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55586" y="1030350"/>
                  <a:ext cx="118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B3E8A25-6947-2AC7-85E0-261B2C3BC577}"/>
                    </a:ext>
                  </a:extLst>
                </p14:cNvPr>
                <p14:cNvContentPartPr/>
                <p14:nvPr/>
              </p14:nvContentPartPr>
              <p14:xfrm>
                <a:off x="158746" y="1256070"/>
                <a:ext cx="216720" cy="4035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B3E8A25-6947-2AC7-85E0-261B2C3BC57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54426" y="1251750"/>
                  <a:ext cx="225360" cy="4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504D98E-A115-FEDA-77C3-348E31409FE6}"/>
                    </a:ext>
                  </a:extLst>
                </p14:cNvPr>
                <p14:cNvContentPartPr/>
                <p14:nvPr/>
              </p14:nvContentPartPr>
              <p14:xfrm>
                <a:off x="764986" y="1746390"/>
                <a:ext cx="239400" cy="6498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504D98E-A115-FEDA-77C3-348E31409FE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60666" y="1742070"/>
                  <a:ext cx="248040" cy="65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880981C-F51F-294F-776D-C0A4F597251A}"/>
                    </a:ext>
                  </a:extLst>
                </p14:cNvPr>
                <p14:cNvContentPartPr/>
                <p14:nvPr/>
              </p14:nvContentPartPr>
              <p14:xfrm>
                <a:off x="962266" y="1722270"/>
                <a:ext cx="267840" cy="7268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880981C-F51F-294F-776D-C0A4F597251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57946" y="1717950"/>
                  <a:ext cx="276480" cy="73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AC34B7C-3DAC-1A0F-F433-246B6475D54D}"/>
                    </a:ext>
                  </a:extLst>
                </p14:cNvPr>
                <p14:cNvContentPartPr/>
                <p14:nvPr/>
              </p14:nvContentPartPr>
              <p14:xfrm>
                <a:off x="635746" y="1771230"/>
                <a:ext cx="514800" cy="2084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AC34B7C-3DAC-1A0F-F433-246B6475D54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31426" y="1766910"/>
                  <a:ext cx="52344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C3C9836-7027-19A0-EB4C-1F57240571D6}"/>
                    </a:ext>
                  </a:extLst>
                </p14:cNvPr>
                <p14:cNvContentPartPr/>
                <p14:nvPr/>
              </p14:nvContentPartPr>
              <p14:xfrm>
                <a:off x="128866" y="1549470"/>
                <a:ext cx="426960" cy="2343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C3C9836-7027-19A0-EB4C-1F57240571D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24546" y="1545150"/>
                  <a:ext cx="43560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076992B-B53F-DB42-D026-D02969F05635}"/>
                    </a:ext>
                  </a:extLst>
                </p14:cNvPr>
                <p14:cNvContentPartPr/>
                <p14:nvPr/>
              </p14:nvContentPartPr>
              <p14:xfrm>
                <a:off x="717826" y="2823510"/>
                <a:ext cx="241200" cy="5954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076992B-B53F-DB42-D026-D02969F0563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13506" y="2819190"/>
                  <a:ext cx="249840" cy="60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7E13DC2-8A27-C847-C416-7E2B25833FDA}"/>
                    </a:ext>
                  </a:extLst>
                </p14:cNvPr>
                <p14:cNvContentPartPr/>
                <p14:nvPr/>
              </p14:nvContentPartPr>
              <p14:xfrm>
                <a:off x="1014826" y="2509950"/>
                <a:ext cx="190800" cy="7308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7E13DC2-8A27-C847-C416-7E2B25833FD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10506" y="2505630"/>
                  <a:ext cx="199440" cy="73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12C4F2E-AB94-D902-9BC6-B7B26D165538}"/>
                    </a:ext>
                  </a:extLst>
                </p14:cNvPr>
                <p14:cNvContentPartPr/>
                <p14:nvPr/>
              </p14:nvContentPartPr>
              <p14:xfrm>
                <a:off x="1369426" y="2532270"/>
                <a:ext cx="692280" cy="6364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12C4F2E-AB94-D902-9BC6-B7B26D16553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365106" y="2527950"/>
                  <a:ext cx="700920" cy="64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812E126-2D97-BF97-E676-56C8CBB6139B}"/>
                    </a:ext>
                  </a:extLst>
                </p14:cNvPr>
                <p14:cNvContentPartPr/>
                <p14:nvPr/>
              </p14:nvContentPartPr>
              <p14:xfrm>
                <a:off x="511186" y="3864990"/>
                <a:ext cx="651600" cy="6429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812E126-2D97-BF97-E676-56C8CBB6139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06866" y="3860670"/>
                  <a:ext cx="660240" cy="65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908823D-73F9-6900-25CC-32ADB85ACEC0}"/>
                    </a:ext>
                  </a:extLst>
                </p14:cNvPr>
                <p14:cNvContentPartPr/>
                <p14:nvPr/>
              </p14:nvContentPartPr>
              <p14:xfrm>
                <a:off x="1207786" y="3876150"/>
                <a:ext cx="288360" cy="3542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908823D-73F9-6900-25CC-32ADB85ACEC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203466" y="3871830"/>
                  <a:ext cx="29700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9B55CCC-FF3C-3ABA-2DEF-0CDCE158F25F}"/>
                    </a:ext>
                  </a:extLst>
                </p14:cNvPr>
                <p14:cNvContentPartPr/>
                <p14:nvPr/>
              </p14:nvContentPartPr>
              <p14:xfrm>
                <a:off x="1518466" y="3425430"/>
                <a:ext cx="631440" cy="6332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9B55CCC-FF3C-3ABA-2DEF-0CDCE158F25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514146" y="3421110"/>
                  <a:ext cx="640080" cy="64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6279C4D-FBB7-C60A-90F7-A19E645E26F8}"/>
                    </a:ext>
                  </a:extLst>
                </p14:cNvPr>
                <p14:cNvContentPartPr/>
                <p14:nvPr/>
              </p14:nvContentPartPr>
              <p14:xfrm>
                <a:off x="2231986" y="3753390"/>
                <a:ext cx="4320" cy="25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6279C4D-FBB7-C60A-90F7-A19E645E26F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227666" y="3749070"/>
                  <a:ext cx="12960" cy="1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75232A1-9632-F9DE-CC9C-07CD5E6DE412}"/>
              </a:ext>
            </a:extLst>
          </p:cNvPr>
          <p:cNvGrpSpPr/>
          <p:nvPr/>
        </p:nvGrpSpPr>
        <p:grpSpPr>
          <a:xfrm>
            <a:off x="7846186" y="3498870"/>
            <a:ext cx="1146240" cy="942120"/>
            <a:chOff x="7846186" y="3498870"/>
            <a:chExt cx="1146240" cy="94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774806A-1DC0-9668-1A64-E5C7CF23BA93}"/>
                    </a:ext>
                  </a:extLst>
                </p14:cNvPr>
                <p14:cNvContentPartPr/>
                <p14:nvPr/>
              </p14:nvContentPartPr>
              <p14:xfrm>
                <a:off x="8120146" y="3575190"/>
                <a:ext cx="93240" cy="6408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774806A-1DC0-9668-1A64-E5C7CF23BA9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115826" y="3570870"/>
                  <a:ext cx="101880" cy="64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18135DF-9F1E-6FCB-D847-67F70DE048D5}"/>
                    </a:ext>
                  </a:extLst>
                </p14:cNvPr>
                <p14:cNvContentPartPr/>
                <p14:nvPr/>
              </p14:nvContentPartPr>
              <p14:xfrm>
                <a:off x="8265226" y="3498870"/>
                <a:ext cx="209520" cy="6933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18135DF-9F1E-6FCB-D847-67F70DE048D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260906" y="3494550"/>
                  <a:ext cx="218160" cy="70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2DCE211-A4DE-34B9-DB28-FD719603509F}"/>
                    </a:ext>
                  </a:extLst>
                </p14:cNvPr>
                <p14:cNvContentPartPr/>
                <p14:nvPr/>
              </p14:nvContentPartPr>
              <p14:xfrm>
                <a:off x="7846186" y="4138230"/>
                <a:ext cx="1146240" cy="3027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2DCE211-A4DE-34B9-DB28-FD719603509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841866" y="4133910"/>
                  <a:ext cx="1154880" cy="31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AA678044-6732-DDFD-2A2E-4ED1CD49099D}"/>
              </a:ext>
            </a:extLst>
          </p:cNvPr>
          <p:cNvGrpSpPr/>
          <p:nvPr/>
        </p:nvGrpSpPr>
        <p:grpSpPr>
          <a:xfrm>
            <a:off x="5685826" y="4720350"/>
            <a:ext cx="5180760" cy="1234440"/>
            <a:chOff x="5685826" y="4720350"/>
            <a:chExt cx="5180760" cy="123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19427A9-DF9C-7262-B263-7968ACC9CB36}"/>
                    </a:ext>
                  </a:extLst>
                </p14:cNvPr>
                <p14:cNvContentPartPr/>
                <p14:nvPr/>
              </p14:nvContentPartPr>
              <p14:xfrm>
                <a:off x="7918906" y="4748430"/>
                <a:ext cx="181080" cy="7963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19427A9-DF9C-7262-B263-7968ACC9CB3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914586" y="4744110"/>
                  <a:ext cx="189720" cy="80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B48CC77-1C8C-5FFF-615B-214B67D574B5}"/>
                    </a:ext>
                  </a:extLst>
                </p14:cNvPr>
                <p14:cNvContentPartPr/>
                <p14:nvPr/>
              </p14:nvContentPartPr>
              <p14:xfrm>
                <a:off x="8015386" y="4832670"/>
                <a:ext cx="306720" cy="4752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B48CC77-1C8C-5FFF-615B-214B67D574B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011066" y="4828350"/>
                  <a:ext cx="315360" cy="48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7512B9F-43E7-913D-1661-450868695476}"/>
                    </a:ext>
                  </a:extLst>
                </p14:cNvPr>
                <p14:cNvContentPartPr/>
                <p14:nvPr/>
              </p14:nvContentPartPr>
              <p14:xfrm>
                <a:off x="8410306" y="5158470"/>
                <a:ext cx="308880" cy="4078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7512B9F-43E7-913D-1661-45086869547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405986" y="5154150"/>
                  <a:ext cx="31752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51AD9D35-FFE9-F656-6B42-0C55202C3912}"/>
                    </a:ext>
                  </a:extLst>
                </p14:cNvPr>
                <p14:cNvContentPartPr/>
                <p14:nvPr/>
              </p14:nvContentPartPr>
              <p14:xfrm>
                <a:off x="8873986" y="5387790"/>
                <a:ext cx="111600" cy="2361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51AD9D35-FFE9-F656-6B42-0C55202C391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869666" y="5383470"/>
                  <a:ext cx="12024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A609F98-7DA9-C048-75D3-8A4EAD35CA2C}"/>
                    </a:ext>
                  </a:extLst>
                </p14:cNvPr>
                <p14:cNvContentPartPr/>
                <p14:nvPr/>
              </p14:nvContentPartPr>
              <p14:xfrm>
                <a:off x="7309066" y="4880910"/>
                <a:ext cx="761400" cy="6937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A609F98-7DA9-C048-75D3-8A4EAD35CA2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304746" y="4876590"/>
                  <a:ext cx="770040" cy="70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CC87499-7675-EE07-CA1C-F0BF512E3578}"/>
                    </a:ext>
                  </a:extLst>
                </p14:cNvPr>
                <p14:cNvContentPartPr/>
                <p14:nvPr/>
              </p14:nvContentPartPr>
              <p14:xfrm>
                <a:off x="9176026" y="4925550"/>
                <a:ext cx="535680" cy="5893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CC87499-7675-EE07-CA1C-F0BF512E357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171706" y="4921230"/>
                  <a:ext cx="544320" cy="59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A4CA7CD-CB89-C966-5DB2-DEF0034BC36D}"/>
                    </a:ext>
                  </a:extLst>
                </p14:cNvPr>
                <p14:cNvContentPartPr/>
                <p14:nvPr/>
              </p14:nvContentPartPr>
              <p14:xfrm>
                <a:off x="9876226" y="4925910"/>
                <a:ext cx="409320" cy="3654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A4CA7CD-CB89-C966-5DB2-DEF0034BC36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871906" y="4921590"/>
                  <a:ext cx="41796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7CCA1D4-102F-E1F1-23F0-D924C3B0A321}"/>
                    </a:ext>
                  </a:extLst>
                </p14:cNvPr>
                <p14:cNvContentPartPr/>
                <p14:nvPr/>
              </p14:nvContentPartPr>
              <p14:xfrm>
                <a:off x="8777146" y="5114550"/>
                <a:ext cx="2160" cy="43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7CCA1D4-102F-E1F1-23F0-D924C3B0A32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772826" y="5110230"/>
                  <a:ext cx="1080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EBD1484-BF69-350A-3957-F25BD8C48812}"/>
                    </a:ext>
                  </a:extLst>
                </p14:cNvPr>
                <p14:cNvContentPartPr/>
                <p14:nvPr/>
              </p14:nvContentPartPr>
              <p14:xfrm>
                <a:off x="7120426" y="5798910"/>
                <a:ext cx="3746160" cy="1558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EBD1484-BF69-350A-3957-F25BD8C48812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7116106" y="5794590"/>
                  <a:ext cx="37548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15E0C23-AA13-3AC4-495A-62C0B508BD31}"/>
                    </a:ext>
                  </a:extLst>
                </p14:cNvPr>
                <p14:cNvContentPartPr/>
                <p14:nvPr/>
              </p14:nvContentPartPr>
              <p14:xfrm>
                <a:off x="5959786" y="5176110"/>
                <a:ext cx="766080" cy="756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15E0C23-AA13-3AC4-495A-62C0B508BD31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955466" y="5171790"/>
                  <a:ext cx="77472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A9E71D4-569D-2262-92DA-966D1900F553}"/>
                    </a:ext>
                  </a:extLst>
                </p14:cNvPr>
                <p14:cNvContentPartPr/>
                <p14:nvPr/>
              </p14:nvContentPartPr>
              <p14:xfrm>
                <a:off x="6040786" y="5383470"/>
                <a:ext cx="588600" cy="856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A9E71D4-569D-2262-92DA-966D1900F553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6036466" y="5379150"/>
                  <a:ext cx="5972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8C7A5AD-5674-BE66-692E-2C57C39FE970}"/>
                    </a:ext>
                  </a:extLst>
                </p14:cNvPr>
                <p14:cNvContentPartPr/>
                <p14:nvPr/>
              </p14:nvContentPartPr>
              <p14:xfrm>
                <a:off x="5685826" y="4720350"/>
                <a:ext cx="695160" cy="11556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8C7A5AD-5674-BE66-692E-2C57C39FE97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5681506" y="4716030"/>
                  <a:ext cx="703800" cy="116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C207CD2B-0341-67B0-D7C0-C85A131AB3DA}"/>
              </a:ext>
            </a:extLst>
          </p:cNvPr>
          <p:cNvGrpSpPr/>
          <p:nvPr/>
        </p:nvGrpSpPr>
        <p:grpSpPr>
          <a:xfrm>
            <a:off x="2632666" y="4256670"/>
            <a:ext cx="2347920" cy="2309040"/>
            <a:chOff x="2632666" y="4256670"/>
            <a:chExt cx="2347920" cy="230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0530034-EDB3-4C6F-4E87-5B34440F8984}"/>
                    </a:ext>
                  </a:extLst>
                </p14:cNvPr>
                <p14:cNvContentPartPr/>
                <p14:nvPr/>
              </p14:nvContentPartPr>
              <p14:xfrm>
                <a:off x="2632666" y="4451070"/>
                <a:ext cx="716400" cy="5900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0530034-EDB3-4C6F-4E87-5B34440F8984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2628346" y="4446750"/>
                  <a:ext cx="725040" cy="59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E244CCA-2DA8-800F-87D6-C03C3CEC5E17}"/>
                    </a:ext>
                  </a:extLst>
                </p14:cNvPr>
                <p14:cNvContentPartPr/>
                <p14:nvPr/>
              </p14:nvContentPartPr>
              <p14:xfrm>
                <a:off x="3252586" y="4540350"/>
                <a:ext cx="233280" cy="6764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E244CCA-2DA8-800F-87D6-C03C3CEC5E17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248266" y="4536030"/>
                  <a:ext cx="241920" cy="68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C85118A-AE91-01F2-01F3-89D129D86A03}"/>
                    </a:ext>
                  </a:extLst>
                </p14:cNvPr>
                <p14:cNvContentPartPr/>
                <p14:nvPr/>
              </p14:nvContentPartPr>
              <p14:xfrm>
                <a:off x="3656146" y="4792710"/>
                <a:ext cx="221400" cy="2494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C85118A-AE91-01F2-01F3-89D129D86A03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651826" y="4788390"/>
                  <a:ext cx="23004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7A965BC-9D1E-04C6-F4BE-14B00ECC5AE3}"/>
                    </a:ext>
                  </a:extLst>
                </p14:cNvPr>
                <p14:cNvContentPartPr/>
                <p14:nvPr/>
              </p14:nvContentPartPr>
              <p14:xfrm>
                <a:off x="4073386" y="4696230"/>
                <a:ext cx="140400" cy="4212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7A965BC-9D1E-04C6-F4BE-14B00ECC5AE3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4069066" y="4691910"/>
                  <a:ext cx="14904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BCA5543-FF17-7054-8236-DD9DFB4A7352}"/>
                    </a:ext>
                  </a:extLst>
                </p14:cNvPr>
                <p14:cNvContentPartPr/>
                <p14:nvPr/>
              </p14:nvContentPartPr>
              <p14:xfrm>
                <a:off x="4009306" y="4314270"/>
                <a:ext cx="723960" cy="9644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BCA5543-FF17-7054-8236-DD9DFB4A7352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004986" y="4309950"/>
                  <a:ext cx="732600" cy="9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B5E8EC5-0ACD-7996-9484-7BD8E569508F}"/>
                    </a:ext>
                  </a:extLst>
                </p14:cNvPr>
                <p14:cNvContentPartPr/>
                <p14:nvPr/>
              </p14:nvContentPartPr>
              <p14:xfrm>
                <a:off x="4247266" y="4256670"/>
                <a:ext cx="717840" cy="3434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B5E8EC5-0ACD-7996-9484-7BD8E569508F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4242946" y="4252350"/>
                  <a:ext cx="72648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9069102-DCDA-2D3D-3266-A950F7B28C93}"/>
                    </a:ext>
                  </a:extLst>
                </p14:cNvPr>
                <p14:cNvContentPartPr/>
                <p14:nvPr/>
              </p14:nvContentPartPr>
              <p14:xfrm>
                <a:off x="3582346" y="5335230"/>
                <a:ext cx="188640" cy="3571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9069102-DCDA-2D3D-3266-A950F7B28C93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3578026" y="5330910"/>
                  <a:ext cx="19728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9780037-37FB-731B-D7DC-340DF3D6D479}"/>
                    </a:ext>
                  </a:extLst>
                </p14:cNvPr>
                <p14:cNvContentPartPr/>
                <p14:nvPr/>
              </p14:nvContentPartPr>
              <p14:xfrm>
                <a:off x="3779626" y="5355390"/>
                <a:ext cx="83880" cy="3409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9780037-37FB-731B-D7DC-340DF3D6D479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3775306" y="5351070"/>
                  <a:ext cx="9252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D488062-5F08-3559-6FA5-F8A5A759435B}"/>
                    </a:ext>
                  </a:extLst>
                </p14:cNvPr>
                <p14:cNvContentPartPr/>
                <p14:nvPr/>
              </p14:nvContentPartPr>
              <p14:xfrm>
                <a:off x="3448786" y="5664630"/>
                <a:ext cx="774000" cy="2937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D488062-5F08-3559-6FA5-F8A5A759435B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3444466" y="5660310"/>
                  <a:ext cx="78264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B618F1CF-3891-C9C0-0591-E9997709F777}"/>
                    </a:ext>
                  </a:extLst>
                </p14:cNvPr>
                <p14:cNvContentPartPr/>
                <p14:nvPr/>
              </p14:nvContentPartPr>
              <p14:xfrm>
                <a:off x="3436546" y="6179430"/>
                <a:ext cx="421560" cy="2811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B618F1CF-3891-C9C0-0591-E9997709F777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3432226" y="6175110"/>
                  <a:ext cx="43020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C3BD4A9-E67E-B546-E0E7-AE95D2BE5A86}"/>
                    </a:ext>
                  </a:extLst>
                </p14:cNvPr>
                <p14:cNvContentPartPr/>
                <p14:nvPr/>
              </p14:nvContentPartPr>
              <p14:xfrm>
                <a:off x="4130986" y="6485070"/>
                <a:ext cx="40680" cy="806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C3BD4A9-E67E-B546-E0E7-AE95D2BE5A86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4126666" y="6480750"/>
                  <a:ext cx="4932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03CA1B1E-14E8-0CA8-79AA-670126311492}"/>
                    </a:ext>
                  </a:extLst>
                </p14:cNvPr>
                <p14:cNvContentPartPr/>
                <p14:nvPr/>
              </p14:nvContentPartPr>
              <p14:xfrm>
                <a:off x="4077706" y="6167190"/>
                <a:ext cx="27000" cy="46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03CA1B1E-14E8-0CA8-79AA-670126311492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4073386" y="6162870"/>
                  <a:ext cx="35640" cy="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24BF3AC6-FF3A-D389-05F2-C16331C028EA}"/>
                    </a:ext>
                  </a:extLst>
                </p14:cNvPr>
                <p14:cNvContentPartPr/>
                <p14:nvPr/>
              </p14:nvContentPartPr>
              <p14:xfrm>
                <a:off x="4507906" y="5881710"/>
                <a:ext cx="40320" cy="5695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24BF3AC6-FF3A-D389-05F2-C16331C028EA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4503586" y="5877390"/>
                  <a:ext cx="48960" cy="57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C880DC6F-9D50-1C4B-0E6D-78BB30FAEE1D}"/>
                    </a:ext>
                  </a:extLst>
                </p14:cNvPr>
                <p14:cNvContentPartPr/>
                <p14:nvPr/>
              </p14:nvContentPartPr>
              <p14:xfrm>
                <a:off x="4287226" y="6268350"/>
                <a:ext cx="693360" cy="2854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C880DC6F-9D50-1C4B-0E6D-78BB30FAEE1D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4282906" y="6264030"/>
                  <a:ext cx="702000" cy="294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CC473D6A-E978-E14E-C5CE-20D8C47B139D}"/>
                  </a:ext>
                </a:extLst>
              </p14:cNvPr>
              <p14:cNvContentPartPr/>
              <p14:nvPr/>
            </p14:nvContentPartPr>
            <p14:xfrm>
              <a:off x="3058186" y="6435030"/>
              <a:ext cx="13320" cy="3024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CC473D6A-E978-E14E-C5CE-20D8C47B139D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3053866" y="6430710"/>
                <a:ext cx="21960" cy="3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9117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182D391A-E883-C293-A7CA-CC826228C13E}"/>
                  </a:ext>
                </a:extLst>
              </p14:cNvPr>
              <p14:cNvContentPartPr/>
              <p14:nvPr/>
            </p14:nvContentPartPr>
            <p14:xfrm>
              <a:off x="4520866" y="5421270"/>
              <a:ext cx="1220760" cy="27684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182D391A-E883-C293-A7CA-CC826228C13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16546" y="5416950"/>
                <a:ext cx="122940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CFFDA7C7-B124-EFA6-9A4E-B8AAF8B5B20A}"/>
                  </a:ext>
                </a:extLst>
              </p14:cNvPr>
              <p14:cNvContentPartPr/>
              <p14:nvPr/>
            </p14:nvContentPartPr>
            <p14:xfrm>
              <a:off x="5672866" y="219270"/>
              <a:ext cx="276840" cy="71244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CFFDA7C7-B124-EFA6-9A4E-B8AAF8B5B20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68546" y="214950"/>
                <a:ext cx="285480" cy="72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2B74D5DF-1001-AD46-98FF-B15B429C328E}"/>
                  </a:ext>
                </a:extLst>
              </p14:cNvPr>
              <p14:cNvContentPartPr/>
              <p14:nvPr/>
            </p14:nvContentPartPr>
            <p14:xfrm>
              <a:off x="6338866" y="5330910"/>
              <a:ext cx="3264120" cy="23580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2B74D5DF-1001-AD46-98FF-B15B429C328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34546" y="5326590"/>
                <a:ext cx="327276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747BAC80-42B9-B866-999B-1A24F6B54B8B}"/>
                  </a:ext>
                </a:extLst>
              </p14:cNvPr>
              <p14:cNvContentPartPr/>
              <p14:nvPr/>
            </p14:nvContentPartPr>
            <p14:xfrm>
              <a:off x="7023586" y="3940590"/>
              <a:ext cx="3249360" cy="47988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747BAC80-42B9-B866-999B-1A24F6B54B8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019266" y="3936270"/>
                <a:ext cx="3258000" cy="488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6" name="Group 165">
            <a:extLst>
              <a:ext uri="{FF2B5EF4-FFF2-40B4-BE49-F238E27FC236}">
                <a16:creationId xmlns:a16="http://schemas.microsoft.com/office/drawing/2014/main" id="{5C174A1B-A590-43CA-5B17-A0EFA4C5213A}"/>
              </a:ext>
            </a:extLst>
          </p:cNvPr>
          <p:cNvGrpSpPr/>
          <p:nvPr/>
        </p:nvGrpSpPr>
        <p:grpSpPr>
          <a:xfrm>
            <a:off x="446386" y="83910"/>
            <a:ext cx="10230840" cy="6743520"/>
            <a:chOff x="446386" y="83910"/>
            <a:chExt cx="10230840" cy="674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CE3B65D-918B-96B1-27D7-DE3A348D2C5B}"/>
                    </a:ext>
                  </a:extLst>
                </p14:cNvPr>
                <p14:cNvContentPartPr/>
                <p14:nvPr/>
              </p14:nvContentPartPr>
              <p14:xfrm>
                <a:off x="6765106" y="2195310"/>
                <a:ext cx="2927520" cy="7498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CE3B65D-918B-96B1-27D7-DE3A348D2C5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760786" y="2190990"/>
                  <a:ext cx="2936160" cy="75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63F1FAC-166C-74AC-DAA4-8CEF8C6C7385}"/>
                    </a:ext>
                  </a:extLst>
                </p14:cNvPr>
                <p14:cNvContentPartPr/>
                <p14:nvPr/>
              </p14:nvContentPartPr>
              <p14:xfrm>
                <a:off x="8874706" y="1537230"/>
                <a:ext cx="300240" cy="3877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63F1FAC-166C-74AC-DAA4-8CEF8C6C738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870386" y="1532910"/>
                  <a:ext cx="30888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9FCD959-C6B1-40BC-9F01-9BEFFCB8A99A}"/>
                    </a:ext>
                  </a:extLst>
                </p14:cNvPr>
                <p14:cNvContentPartPr/>
                <p14:nvPr/>
              </p14:nvContentPartPr>
              <p14:xfrm>
                <a:off x="9344506" y="1597350"/>
                <a:ext cx="212760" cy="1623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9FCD959-C6B1-40BC-9F01-9BEFFCB8A99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340186" y="1593030"/>
                  <a:ext cx="22140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46D8559-9027-799B-7A2A-2515DE07A8BB}"/>
                    </a:ext>
                  </a:extLst>
                </p14:cNvPr>
                <p14:cNvContentPartPr/>
                <p14:nvPr/>
              </p14:nvContentPartPr>
              <p14:xfrm>
                <a:off x="9812866" y="1219710"/>
                <a:ext cx="135000" cy="6562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46D8559-9027-799B-7A2A-2515DE07A8B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808546" y="1215390"/>
                  <a:ext cx="143640" cy="66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641AE90-4ACD-CDE9-40B3-FBA09908B616}"/>
                    </a:ext>
                  </a:extLst>
                </p14:cNvPr>
                <p14:cNvContentPartPr/>
                <p14:nvPr/>
              </p14:nvContentPartPr>
              <p14:xfrm>
                <a:off x="9970186" y="1348230"/>
                <a:ext cx="302760" cy="5619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641AE90-4ACD-CDE9-40B3-FBA09908B61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965866" y="1343910"/>
                  <a:ext cx="311400" cy="57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F3301023-CAE6-FF4C-2CA7-941E0DE54D09}"/>
                    </a:ext>
                  </a:extLst>
                </p14:cNvPr>
                <p14:cNvContentPartPr/>
                <p14:nvPr/>
              </p14:nvContentPartPr>
              <p14:xfrm>
                <a:off x="10474186" y="1501230"/>
                <a:ext cx="203040" cy="4723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F3301023-CAE6-FF4C-2CA7-941E0DE54D0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469866" y="1496910"/>
                  <a:ext cx="211680" cy="48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EB4CED9-14F6-D367-B562-C1DAAEFE2536}"/>
                    </a:ext>
                  </a:extLst>
                </p14:cNvPr>
                <p14:cNvContentPartPr/>
                <p14:nvPr/>
              </p14:nvContentPartPr>
              <p14:xfrm>
                <a:off x="10594786" y="1753590"/>
                <a:ext cx="73440" cy="133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EB4CED9-14F6-D367-B562-C1DAAEFE253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590466" y="1749270"/>
                  <a:ext cx="8208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5BC160B-04D5-76AA-8D5E-862260E74AC1}"/>
                    </a:ext>
                  </a:extLst>
                </p14:cNvPr>
                <p14:cNvContentPartPr/>
                <p14:nvPr/>
              </p14:nvContentPartPr>
              <p14:xfrm>
                <a:off x="5162026" y="6802230"/>
                <a:ext cx="360" cy="3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5BC160B-04D5-76AA-8D5E-862260E74AC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157706" y="679791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04E9123-F9DF-A178-8D3F-5DA1DD6F72EA}"/>
                    </a:ext>
                  </a:extLst>
                </p14:cNvPr>
                <p14:cNvContentPartPr/>
                <p14:nvPr/>
              </p14:nvContentPartPr>
              <p14:xfrm>
                <a:off x="1684066" y="3956790"/>
                <a:ext cx="360" cy="3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04E9123-F9DF-A178-8D3F-5DA1DD6F72E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679746" y="395247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99613A5-A9AC-DB7D-8215-104AB3CFEAD7}"/>
                    </a:ext>
                  </a:extLst>
                </p14:cNvPr>
                <p14:cNvContentPartPr/>
                <p14:nvPr/>
              </p14:nvContentPartPr>
              <p14:xfrm>
                <a:off x="2200306" y="5347470"/>
                <a:ext cx="145440" cy="7981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99613A5-A9AC-DB7D-8215-104AB3CFEAD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195986" y="5343150"/>
                  <a:ext cx="154080" cy="80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237BE34-06C1-3911-406A-93FA6981A97F}"/>
                    </a:ext>
                  </a:extLst>
                </p14:cNvPr>
                <p14:cNvContentPartPr/>
                <p14:nvPr/>
              </p14:nvContentPartPr>
              <p14:xfrm>
                <a:off x="2381026" y="5971350"/>
                <a:ext cx="4476960" cy="1580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237BE34-06C1-3911-406A-93FA6981A97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376706" y="5967030"/>
                  <a:ext cx="44856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7911CAF-3DE1-BCF7-344D-0AB0CAC26539}"/>
                    </a:ext>
                  </a:extLst>
                </p14:cNvPr>
                <p14:cNvContentPartPr/>
                <p14:nvPr/>
              </p14:nvContentPartPr>
              <p14:xfrm>
                <a:off x="2219386" y="5556270"/>
                <a:ext cx="2732040" cy="810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7911CAF-3DE1-BCF7-344D-0AB0CAC2653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215066" y="5551950"/>
                  <a:ext cx="274068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3951BF0-2352-9AAA-60DD-AE175EE74E50}"/>
                    </a:ext>
                  </a:extLst>
                </p14:cNvPr>
                <p14:cNvContentPartPr/>
                <p14:nvPr/>
              </p14:nvContentPartPr>
              <p14:xfrm>
                <a:off x="4597546" y="5487870"/>
                <a:ext cx="30960" cy="561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3951BF0-2352-9AAA-60DD-AE175EE74E5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593226" y="5483550"/>
                  <a:ext cx="3960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ADCA3E2-5814-AA78-8619-B363E39911A7}"/>
                    </a:ext>
                  </a:extLst>
                </p14:cNvPr>
                <p14:cNvContentPartPr/>
                <p14:nvPr/>
              </p14:nvContentPartPr>
              <p14:xfrm>
                <a:off x="4650466" y="5704950"/>
                <a:ext cx="12240" cy="342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ADCA3E2-5814-AA78-8619-B363E39911A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646146" y="5700630"/>
                  <a:ext cx="2088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0F236CD-EE07-70A2-6586-835EBE137BB0}"/>
                    </a:ext>
                  </a:extLst>
                </p14:cNvPr>
                <p14:cNvContentPartPr/>
                <p14:nvPr/>
              </p14:nvContentPartPr>
              <p14:xfrm>
                <a:off x="4681786" y="5906190"/>
                <a:ext cx="12960" cy="1818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0F236CD-EE07-70A2-6586-835EBE137BB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677466" y="5901870"/>
                  <a:ext cx="2160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F73D138-38C6-17B5-41C5-4D49B61427D6}"/>
                    </a:ext>
                  </a:extLst>
                </p14:cNvPr>
                <p14:cNvContentPartPr/>
                <p14:nvPr/>
              </p14:nvContentPartPr>
              <p14:xfrm>
                <a:off x="946066" y="5351070"/>
                <a:ext cx="178560" cy="7812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F73D138-38C6-17B5-41C5-4D49B61427D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41746" y="5346750"/>
                  <a:ext cx="187200" cy="78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07F63E5-FEF9-8EFB-8119-E041452534B5}"/>
                    </a:ext>
                  </a:extLst>
                </p14:cNvPr>
                <p14:cNvContentPartPr/>
                <p14:nvPr/>
              </p14:nvContentPartPr>
              <p14:xfrm>
                <a:off x="970546" y="5479950"/>
                <a:ext cx="153360" cy="3459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07F63E5-FEF9-8EFB-8119-E041452534B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66226" y="5475630"/>
                  <a:ext cx="16200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E35A666-F5DF-ECC5-1E88-B8DB20D2FDFA}"/>
                    </a:ext>
                  </a:extLst>
                </p14:cNvPr>
                <p14:cNvContentPartPr/>
                <p14:nvPr/>
              </p14:nvContentPartPr>
              <p14:xfrm>
                <a:off x="1385266" y="5737350"/>
                <a:ext cx="536040" cy="2779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E35A666-F5DF-ECC5-1E88-B8DB20D2FDFA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380946" y="5733030"/>
                  <a:ext cx="54468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01FFFA2-87AC-49F7-FEE8-212A7C54D8CB}"/>
                    </a:ext>
                  </a:extLst>
                </p14:cNvPr>
                <p14:cNvContentPartPr/>
                <p14:nvPr/>
              </p14:nvContentPartPr>
              <p14:xfrm>
                <a:off x="1921666" y="5595870"/>
                <a:ext cx="107640" cy="3394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01FFFA2-87AC-49F7-FEE8-212A7C54D8C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917346" y="5591550"/>
                  <a:ext cx="11628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A601432-EB45-E989-1BD4-9FC4C2762816}"/>
                    </a:ext>
                  </a:extLst>
                </p14:cNvPr>
                <p14:cNvContentPartPr/>
                <p14:nvPr/>
              </p14:nvContentPartPr>
              <p14:xfrm>
                <a:off x="5649466" y="5334150"/>
                <a:ext cx="662760" cy="1022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A601432-EB45-E989-1BD4-9FC4C276281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645146" y="5329830"/>
                  <a:ext cx="67140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B64908E-91F6-C45D-657A-FD612BA42C62}"/>
                    </a:ext>
                  </a:extLst>
                </p14:cNvPr>
                <p14:cNvContentPartPr/>
                <p14:nvPr/>
              </p14:nvContentPartPr>
              <p14:xfrm>
                <a:off x="4698346" y="3888030"/>
                <a:ext cx="2741040" cy="4291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B64908E-91F6-C45D-657A-FD612BA42C6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694026" y="3883710"/>
                  <a:ext cx="274968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5FF0778B-3220-8CB5-0B69-5122E6EFFBE0}"/>
                    </a:ext>
                  </a:extLst>
                </p14:cNvPr>
                <p14:cNvContentPartPr/>
                <p14:nvPr/>
              </p14:nvContentPartPr>
              <p14:xfrm>
                <a:off x="1870546" y="250950"/>
                <a:ext cx="95040" cy="16354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5FF0778B-3220-8CB5-0B69-5122E6EFFBE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866226" y="246630"/>
                  <a:ext cx="103680" cy="164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F1BE42F-888E-35D4-74EF-CE163D0D491F}"/>
                    </a:ext>
                  </a:extLst>
                </p14:cNvPr>
                <p14:cNvContentPartPr/>
                <p14:nvPr/>
              </p14:nvContentPartPr>
              <p14:xfrm>
                <a:off x="1913746" y="1694910"/>
                <a:ext cx="5077800" cy="1404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F1BE42F-888E-35D4-74EF-CE163D0D491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909426" y="1690590"/>
                  <a:ext cx="50864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44790A0-0BBF-074C-9655-1BEF97E95E43}"/>
                    </a:ext>
                  </a:extLst>
                </p14:cNvPr>
                <p14:cNvContentPartPr/>
                <p14:nvPr/>
              </p14:nvContentPartPr>
              <p14:xfrm>
                <a:off x="2018506" y="679710"/>
                <a:ext cx="2132280" cy="1789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44790A0-0BBF-074C-9655-1BEF97E95E43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014186" y="675390"/>
                  <a:ext cx="21409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2D430C9-4B8A-8436-9AEE-28056FEAF927}"/>
                    </a:ext>
                  </a:extLst>
                </p14:cNvPr>
                <p14:cNvContentPartPr/>
                <p14:nvPr/>
              </p14:nvContentPartPr>
              <p14:xfrm>
                <a:off x="4222786" y="121710"/>
                <a:ext cx="52200" cy="5857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2D430C9-4B8A-8436-9AEE-28056FEAF927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218466" y="117390"/>
                  <a:ext cx="60840" cy="59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8A076B2-840C-E32A-CBE6-08ED2DF45CD7}"/>
                    </a:ext>
                  </a:extLst>
                </p14:cNvPr>
                <p14:cNvContentPartPr/>
                <p14:nvPr/>
              </p14:nvContentPartPr>
              <p14:xfrm>
                <a:off x="4243666" y="83910"/>
                <a:ext cx="2989440" cy="99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8A076B2-840C-E32A-CBE6-08ED2DF45CD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239346" y="79590"/>
                  <a:ext cx="299808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E92873A-EE23-66BE-66F7-223A746BCA2E}"/>
                    </a:ext>
                  </a:extLst>
                </p14:cNvPr>
                <p14:cNvContentPartPr/>
                <p14:nvPr/>
              </p14:nvContentPartPr>
              <p14:xfrm>
                <a:off x="4218466" y="717510"/>
                <a:ext cx="1080" cy="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E92873A-EE23-66BE-66F7-223A746BCA2E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214146" y="713190"/>
                  <a:ext cx="972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96DE391-BC98-4A26-CC16-506E6109B080}"/>
                    </a:ext>
                  </a:extLst>
                </p14:cNvPr>
                <p14:cNvContentPartPr/>
                <p14:nvPr/>
              </p14:nvContentPartPr>
              <p14:xfrm>
                <a:off x="4122346" y="821910"/>
                <a:ext cx="92880" cy="1418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96DE391-BC98-4A26-CC16-506E6109B08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118026" y="817590"/>
                  <a:ext cx="1015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B0C65B3-81D9-269C-19D3-13617676B3C0}"/>
                    </a:ext>
                  </a:extLst>
                </p14:cNvPr>
                <p14:cNvContentPartPr/>
                <p14:nvPr/>
              </p14:nvContentPartPr>
              <p14:xfrm>
                <a:off x="4210546" y="1328070"/>
                <a:ext cx="2160" cy="108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B0C65B3-81D9-269C-19D3-13617676B3C0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206226" y="1323750"/>
                  <a:ext cx="108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13E3AD6-91BE-BB19-9BF2-2AFCF9CC2200}"/>
                    </a:ext>
                  </a:extLst>
                </p14:cNvPr>
                <p14:cNvContentPartPr/>
                <p14:nvPr/>
              </p14:nvContentPartPr>
              <p14:xfrm>
                <a:off x="446386" y="588990"/>
                <a:ext cx="272520" cy="6260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13E3AD6-91BE-BB19-9BF2-2AFCF9CC2200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42066" y="584670"/>
                  <a:ext cx="281160" cy="63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305E804-FE5B-CFA8-3D7D-8FDA615289A3}"/>
                    </a:ext>
                  </a:extLst>
                </p14:cNvPr>
                <p14:cNvContentPartPr/>
                <p14:nvPr/>
              </p14:nvContentPartPr>
              <p14:xfrm>
                <a:off x="591466" y="626430"/>
                <a:ext cx="209160" cy="4323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305E804-FE5B-CFA8-3D7D-8FDA615289A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87146" y="622110"/>
                  <a:ext cx="217800" cy="44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D0F27BC-0F36-DDE3-49C8-9F09B220270A}"/>
                    </a:ext>
                  </a:extLst>
                </p14:cNvPr>
                <p14:cNvContentPartPr/>
                <p14:nvPr/>
              </p14:nvContentPartPr>
              <p14:xfrm>
                <a:off x="934186" y="866550"/>
                <a:ext cx="295200" cy="3121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D0F27BC-0F36-DDE3-49C8-9F09B220270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29866" y="862230"/>
                  <a:ext cx="30384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36E8C57-38E3-A73B-14F2-DA85EC7E232E}"/>
                    </a:ext>
                  </a:extLst>
                </p14:cNvPr>
                <p14:cNvContentPartPr/>
                <p14:nvPr/>
              </p14:nvContentPartPr>
              <p14:xfrm>
                <a:off x="1405426" y="998670"/>
                <a:ext cx="197640" cy="1659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36E8C57-38E3-A73B-14F2-DA85EC7E232E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401106" y="994350"/>
                  <a:ext cx="20628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C01B499-29E1-AA43-EEEC-F8811294D56F}"/>
                    </a:ext>
                  </a:extLst>
                </p14:cNvPr>
                <p14:cNvContentPartPr/>
                <p14:nvPr/>
              </p14:nvContentPartPr>
              <p14:xfrm>
                <a:off x="1381666" y="632910"/>
                <a:ext cx="4320" cy="21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C01B499-29E1-AA43-EEEC-F8811294D56F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377346" y="628590"/>
                  <a:ext cx="1296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B1A11F2-8984-E66F-4640-26051EFDB72C}"/>
                    </a:ext>
                  </a:extLst>
                </p14:cNvPr>
                <p14:cNvContentPartPr/>
                <p14:nvPr/>
              </p14:nvContentPartPr>
              <p14:xfrm>
                <a:off x="1297066" y="811470"/>
                <a:ext cx="4320" cy="28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B1A11F2-8984-E66F-4640-26051EFDB72C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292746" y="807150"/>
                  <a:ext cx="1296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FA580C5-2BE0-3781-7882-8961A069D6E0}"/>
                    </a:ext>
                  </a:extLst>
                </p14:cNvPr>
                <p14:cNvContentPartPr/>
                <p14:nvPr/>
              </p14:nvContentPartPr>
              <p14:xfrm>
                <a:off x="1982146" y="2260110"/>
                <a:ext cx="156240" cy="15613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FA580C5-2BE0-3781-7882-8961A069D6E0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977826" y="2255790"/>
                  <a:ext cx="164880" cy="156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B3A4E70-10E9-F7C2-0338-C74AC5D9FCD5}"/>
                    </a:ext>
                  </a:extLst>
                </p14:cNvPr>
                <p14:cNvContentPartPr/>
                <p14:nvPr/>
              </p14:nvContentPartPr>
              <p14:xfrm>
                <a:off x="2163586" y="3432270"/>
                <a:ext cx="5444640" cy="2646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B3A4E70-10E9-F7C2-0338-C74AC5D9FCD5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159266" y="3427950"/>
                  <a:ext cx="545328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448B299-4770-3F9E-2CB0-170999FE11BF}"/>
                    </a:ext>
                  </a:extLst>
                </p14:cNvPr>
                <p14:cNvContentPartPr/>
                <p14:nvPr/>
              </p14:nvContentPartPr>
              <p14:xfrm>
                <a:off x="4299466" y="2180190"/>
                <a:ext cx="88200" cy="6534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448B299-4770-3F9E-2CB0-170999FE11BF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295146" y="2175870"/>
                  <a:ext cx="96840" cy="66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462399B-4464-5EC0-32A2-E1F32B17223D}"/>
                    </a:ext>
                  </a:extLst>
                </p14:cNvPr>
                <p14:cNvContentPartPr/>
                <p14:nvPr/>
              </p14:nvContentPartPr>
              <p14:xfrm>
                <a:off x="4480546" y="3165150"/>
                <a:ext cx="58680" cy="11955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462399B-4464-5EC0-32A2-E1F32B17223D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476226" y="3160830"/>
                  <a:ext cx="67320" cy="12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9FBB5D7-91E1-A980-3C05-40AB6F1C35CE}"/>
                    </a:ext>
                  </a:extLst>
                </p14:cNvPr>
                <p14:cNvContentPartPr/>
                <p14:nvPr/>
              </p14:nvContentPartPr>
              <p14:xfrm>
                <a:off x="2034346" y="2433270"/>
                <a:ext cx="2408400" cy="2970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9FBB5D7-91E1-A980-3C05-40AB6F1C35CE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2030026" y="2428950"/>
                  <a:ext cx="241704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06A1717-A6CB-34B0-204D-9EB375289683}"/>
                    </a:ext>
                  </a:extLst>
                </p14:cNvPr>
                <p14:cNvContentPartPr/>
                <p14:nvPr/>
              </p14:nvContentPartPr>
              <p14:xfrm>
                <a:off x="3965026" y="2437230"/>
                <a:ext cx="1055880" cy="5727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06A1717-A6CB-34B0-204D-9EB375289683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960706" y="2432910"/>
                  <a:ext cx="106452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D4A1BB5-753F-5C2D-D18C-08D5BF75EFE5}"/>
                    </a:ext>
                  </a:extLst>
                </p14:cNvPr>
                <p14:cNvContentPartPr/>
                <p14:nvPr/>
              </p14:nvContentPartPr>
              <p14:xfrm>
                <a:off x="768586" y="2706150"/>
                <a:ext cx="415440" cy="5097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D4A1BB5-753F-5C2D-D18C-08D5BF75EFE5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64266" y="2701830"/>
                  <a:ext cx="424080" cy="51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4FD6779-F931-B639-54A6-480CF3F63DDB}"/>
                    </a:ext>
                  </a:extLst>
                </p14:cNvPr>
                <p14:cNvContentPartPr/>
                <p14:nvPr/>
              </p14:nvContentPartPr>
              <p14:xfrm>
                <a:off x="1337386" y="2919990"/>
                <a:ext cx="166320" cy="2185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4FD6779-F931-B639-54A6-480CF3F63DDB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333066" y="2915670"/>
                  <a:ext cx="17496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E40534D-4CDB-B5DC-6B1A-D4BE2A46599F}"/>
                    </a:ext>
                  </a:extLst>
                </p14:cNvPr>
                <p14:cNvContentPartPr/>
                <p14:nvPr/>
              </p14:nvContentPartPr>
              <p14:xfrm>
                <a:off x="1369426" y="2723070"/>
                <a:ext cx="360" cy="82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E40534D-4CDB-B5DC-6B1A-D4BE2A46599F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365106" y="2718750"/>
                  <a:ext cx="900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2E87244-B9C4-45F5-61E1-640BCA2B3A8C}"/>
                    </a:ext>
                  </a:extLst>
                </p14:cNvPr>
                <p14:cNvContentPartPr/>
                <p14:nvPr/>
              </p14:nvContentPartPr>
              <p14:xfrm>
                <a:off x="2074666" y="4065510"/>
                <a:ext cx="118080" cy="9759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2E87244-B9C4-45F5-61E1-640BCA2B3A8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2070346" y="4061190"/>
                  <a:ext cx="126720" cy="9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68ED66C-3AAB-EA71-9D50-F07B9588D905}"/>
                    </a:ext>
                  </a:extLst>
                </p14:cNvPr>
                <p14:cNvContentPartPr/>
                <p14:nvPr/>
              </p14:nvContentPartPr>
              <p14:xfrm>
                <a:off x="2243866" y="5073870"/>
                <a:ext cx="4191120" cy="640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68ED66C-3AAB-EA71-9D50-F07B9588D90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2239546" y="5069550"/>
                  <a:ext cx="419976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DE7C9F3-846E-68AD-930A-268C1558963C}"/>
                    </a:ext>
                  </a:extLst>
                </p14:cNvPr>
                <p14:cNvContentPartPr/>
                <p14:nvPr/>
              </p14:nvContentPartPr>
              <p14:xfrm>
                <a:off x="2195986" y="4430190"/>
                <a:ext cx="2261520" cy="824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DE7C9F3-846E-68AD-930A-268C1558963C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2191666" y="4425870"/>
                  <a:ext cx="227016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E54ED96-013E-01AD-08C9-D03A33C892B8}"/>
                    </a:ext>
                  </a:extLst>
                </p14:cNvPr>
                <p14:cNvContentPartPr/>
                <p14:nvPr/>
              </p14:nvContentPartPr>
              <p14:xfrm>
                <a:off x="4331866" y="3921870"/>
                <a:ext cx="731520" cy="5497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E54ED96-013E-01AD-08C9-D03A33C892B8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327546" y="3917550"/>
                  <a:ext cx="740160" cy="55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0125796-91FB-DFF0-ED17-5900EA8D0FEB}"/>
                    </a:ext>
                  </a:extLst>
                </p14:cNvPr>
                <p14:cNvContentPartPr/>
                <p14:nvPr/>
              </p14:nvContentPartPr>
              <p14:xfrm>
                <a:off x="1175746" y="4089270"/>
                <a:ext cx="60120" cy="5292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0125796-91FB-DFF0-ED17-5900EA8D0FEB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171426" y="4084950"/>
                  <a:ext cx="68760" cy="53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305E866-03C5-762C-2235-FCF643EB13E1}"/>
                    </a:ext>
                  </a:extLst>
                </p14:cNvPr>
                <p14:cNvContentPartPr/>
                <p14:nvPr/>
              </p14:nvContentPartPr>
              <p14:xfrm>
                <a:off x="1135426" y="4116990"/>
                <a:ext cx="173880" cy="3333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305E866-03C5-762C-2235-FCF643EB13E1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131106" y="4112670"/>
                  <a:ext cx="18252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EC0AD1B-EB55-69F8-2B5B-8BB749D33F61}"/>
                    </a:ext>
                  </a:extLst>
                </p14:cNvPr>
                <p14:cNvContentPartPr/>
                <p14:nvPr/>
              </p14:nvContentPartPr>
              <p14:xfrm>
                <a:off x="1379866" y="4322190"/>
                <a:ext cx="221040" cy="2491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EC0AD1B-EB55-69F8-2B5B-8BB749D33F61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375546" y="4317870"/>
                  <a:ext cx="22968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71CFB5F-C129-7B1E-9636-9BEB46624007}"/>
                    </a:ext>
                  </a:extLst>
                </p14:cNvPr>
                <p14:cNvContentPartPr/>
                <p14:nvPr/>
              </p14:nvContentPartPr>
              <p14:xfrm>
                <a:off x="1707826" y="4394910"/>
                <a:ext cx="67680" cy="1699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71CFB5F-C129-7B1E-9636-9BEB46624007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703506" y="4390590"/>
                  <a:ext cx="763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EACB0A6-DEC5-82EE-91AF-105994A6DBA8}"/>
                    </a:ext>
                  </a:extLst>
                </p14:cNvPr>
                <p14:cNvContentPartPr/>
                <p14:nvPr/>
              </p14:nvContentPartPr>
              <p14:xfrm>
                <a:off x="1599106" y="4217790"/>
                <a:ext cx="6840" cy="43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EACB0A6-DEC5-82EE-91AF-105994A6DBA8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594786" y="4213470"/>
                  <a:ext cx="1548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BB6349E-591E-42F3-5FEE-F8D64D63F167}"/>
                    </a:ext>
                  </a:extLst>
                </p14:cNvPr>
                <p14:cNvContentPartPr/>
                <p14:nvPr/>
              </p14:nvContentPartPr>
              <p14:xfrm>
                <a:off x="4690426" y="2845110"/>
                <a:ext cx="2274480" cy="1486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BB6349E-591E-42F3-5FEE-F8D64D63F16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686106" y="2840790"/>
                  <a:ext cx="228312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55417B6D-EFC6-0341-0873-B691126E6F6C}"/>
                    </a:ext>
                  </a:extLst>
                </p14:cNvPr>
                <p14:cNvContentPartPr/>
                <p14:nvPr/>
              </p14:nvContentPartPr>
              <p14:xfrm>
                <a:off x="1986106" y="3209070"/>
                <a:ext cx="360" cy="3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55417B6D-EFC6-0341-0873-B691126E6F6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981786" y="320475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9ADD570-A912-8163-9E76-DAE6D57771EC}"/>
                    </a:ext>
                  </a:extLst>
                </p14:cNvPr>
                <p14:cNvContentPartPr/>
                <p14:nvPr/>
              </p14:nvContentPartPr>
              <p14:xfrm>
                <a:off x="1877026" y="3092790"/>
                <a:ext cx="74880" cy="396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9ADD570-A912-8163-9E76-DAE6D57771EC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872706" y="3088470"/>
                  <a:ext cx="8352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A817744-A0B7-E95C-3E70-8B26CBC02383}"/>
                    </a:ext>
                  </a:extLst>
                </p14:cNvPr>
                <p14:cNvContentPartPr/>
                <p14:nvPr/>
              </p14:nvContentPartPr>
              <p14:xfrm>
                <a:off x="2541946" y="3076590"/>
                <a:ext cx="441000" cy="284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A817744-A0B7-E95C-3E70-8B26CBC02383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2537626" y="3072270"/>
                  <a:ext cx="44964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F4C3F00-09D8-B528-7DE4-748577536B10}"/>
                    </a:ext>
                  </a:extLst>
                </p14:cNvPr>
                <p14:cNvContentPartPr/>
                <p14:nvPr/>
              </p14:nvContentPartPr>
              <p14:xfrm>
                <a:off x="3295786" y="3020070"/>
                <a:ext cx="139680" cy="172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F4C3F00-09D8-B528-7DE4-748577536B10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291466" y="3015750"/>
                  <a:ext cx="14832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A509AC5-F459-60CC-66F0-258BE2435C66}"/>
                    </a:ext>
                  </a:extLst>
                </p14:cNvPr>
                <p14:cNvContentPartPr/>
                <p14:nvPr/>
              </p14:nvContentPartPr>
              <p14:xfrm>
                <a:off x="4541386" y="2973270"/>
                <a:ext cx="77040" cy="75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A509AC5-F459-60CC-66F0-258BE2435C66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537066" y="2968950"/>
                  <a:ext cx="8568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4CCE31C-B515-783A-9F6E-459650AFEFEE}"/>
                    </a:ext>
                  </a:extLst>
                </p14:cNvPr>
                <p14:cNvContentPartPr/>
                <p14:nvPr/>
              </p14:nvContentPartPr>
              <p14:xfrm>
                <a:off x="2451586" y="1942230"/>
                <a:ext cx="290880" cy="4377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4CCE31C-B515-783A-9F6E-459650AFEFEE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2447266" y="1937910"/>
                  <a:ext cx="299520" cy="44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D939268-DE15-87B1-CD8E-3F17794E464C}"/>
                    </a:ext>
                  </a:extLst>
                </p14:cNvPr>
                <p14:cNvContentPartPr/>
                <p14:nvPr/>
              </p14:nvContentPartPr>
              <p14:xfrm>
                <a:off x="2811946" y="2067870"/>
                <a:ext cx="194040" cy="1238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D939268-DE15-87B1-CD8E-3F17794E464C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2807626" y="2063550"/>
                  <a:ext cx="20268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368033A-3050-2889-1BCD-93E501B8225B}"/>
                    </a:ext>
                  </a:extLst>
                </p14:cNvPr>
                <p14:cNvContentPartPr/>
                <p14:nvPr/>
              </p14:nvContentPartPr>
              <p14:xfrm>
                <a:off x="3250786" y="1790310"/>
                <a:ext cx="122040" cy="3884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368033A-3050-2889-1BCD-93E501B8225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246466" y="1785990"/>
                  <a:ext cx="13068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3E7A0D0-4A99-2393-3B16-7114460E9701}"/>
                    </a:ext>
                  </a:extLst>
                </p14:cNvPr>
                <p14:cNvContentPartPr/>
                <p14:nvPr/>
              </p14:nvContentPartPr>
              <p14:xfrm>
                <a:off x="3448786" y="1758270"/>
                <a:ext cx="79560" cy="4230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3E7A0D0-4A99-2393-3B16-7114460E9701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444466" y="1753950"/>
                  <a:ext cx="8820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9C64BCA-1F63-5373-F027-9A9912CC8108}"/>
                    </a:ext>
                  </a:extLst>
                </p14:cNvPr>
                <p14:cNvContentPartPr/>
                <p14:nvPr/>
              </p14:nvContentPartPr>
              <p14:xfrm>
                <a:off x="3183106" y="2104590"/>
                <a:ext cx="171000" cy="759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9C64BCA-1F63-5373-F027-9A9912CC8108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178786" y="2100270"/>
                  <a:ext cx="17964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B52F86B-719A-13EA-DB09-EEEDB36B1376}"/>
                    </a:ext>
                  </a:extLst>
                </p14:cNvPr>
                <p14:cNvContentPartPr/>
                <p14:nvPr/>
              </p14:nvContentPartPr>
              <p14:xfrm>
                <a:off x="3622666" y="1914870"/>
                <a:ext cx="288360" cy="2617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B52F86B-719A-13EA-DB09-EEEDB36B1376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3618346" y="1910550"/>
                  <a:ext cx="29700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4278BDB-C676-7DF1-D07B-EB6651CD53D9}"/>
                    </a:ext>
                  </a:extLst>
                </p14:cNvPr>
                <p14:cNvContentPartPr/>
                <p14:nvPr/>
              </p14:nvContentPartPr>
              <p14:xfrm>
                <a:off x="5113786" y="1770510"/>
                <a:ext cx="90720" cy="2340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4278BDB-C676-7DF1-D07B-EB6651CD53D9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5109466" y="1766190"/>
                  <a:ext cx="9936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36F640D-8508-CCD5-969C-BDB7B8CE2824}"/>
                    </a:ext>
                  </a:extLst>
                </p14:cNvPr>
                <p14:cNvContentPartPr/>
                <p14:nvPr/>
              </p14:nvContentPartPr>
              <p14:xfrm>
                <a:off x="5294866" y="2413830"/>
                <a:ext cx="172440" cy="6282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36F640D-8508-CCD5-969C-BDB7B8CE2824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5290546" y="2409510"/>
                  <a:ext cx="181080" cy="63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51B578EE-0209-6B5D-F39C-A3EA46F5B1EF}"/>
                    </a:ext>
                  </a:extLst>
                </p14:cNvPr>
                <p14:cNvContentPartPr/>
                <p14:nvPr/>
              </p14:nvContentPartPr>
              <p14:xfrm>
                <a:off x="5423386" y="3555030"/>
                <a:ext cx="105480" cy="8402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51B578EE-0209-6B5D-F39C-A3EA46F5B1EF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5419066" y="3550710"/>
                  <a:ext cx="114120" cy="84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F1864748-8D8A-B724-F5F3-10511BF098C5}"/>
                    </a:ext>
                  </a:extLst>
                </p14:cNvPr>
                <p14:cNvContentPartPr/>
                <p14:nvPr/>
              </p14:nvContentPartPr>
              <p14:xfrm>
                <a:off x="4782586" y="1669710"/>
                <a:ext cx="40680" cy="2602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F1864748-8D8A-B724-F5F3-10511BF098C5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4778266" y="1665390"/>
                  <a:ext cx="4932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CF12A775-AE4C-7BAD-FDEF-DC11554C2444}"/>
                    </a:ext>
                  </a:extLst>
                </p14:cNvPr>
                <p14:cNvContentPartPr/>
                <p14:nvPr/>
              </p14:nvContentPartPr>
              <p14:xfrm>
                <a:off x="4911826" y="2264790"/>
                <a:ext cx="28800" cy="4258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CF12A775-AE4C-7BAD-FDEF-DC11554C2444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4907506" y="2260470"/>
                  <a:ext cx="3744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D56D1E5-707D-1646-E307-3BAFA3CF7E04}"/>
                    </a:ext>
                  </a:extLst>
                </p14:cNvPr>
                <p14:cNvContentPartPr/>
                <p14:nvPr/>
              </p14:nvContentPartPr>
              <p14:xfrm>
                <a:off x="4936306" y="2819550"/>
                <a:ext cx="161280" cy="6127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D56D1E5-707D-1646-E307-3BAFA3CF7E04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4931986" y="2815230"/>
                  <a:ext cx="169920" cy="62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22636BF-683B-E550-4ABF-C2F37EDC9AD8}"/>
                    </a:ext>
                  </a:extLst>
                </p14:cNvPr>
                <p14:cNvContentPartPr/>
                <p14:nvPr/>
              </p14:nvContentPartPr>
              <p14:xfrm>
                <a:off x="5006506" y="3715590"/>
                <a:ext cx="93960" cy="4575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22636BF-683B-E550-4ABF-C2F37EDC9AD8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5002186" y="3711270"/>
                  <a:ext cx="102600" cy="46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B15824A-7C67-479A-E2F4-807839A1838D}"/>
                    </a:ext>
                  </a:extLst>
                </p14:cNvPr>
                <p14:cNvContentPartPr/>
                <p14:nvPr/>
              </p14:nvContentPartPr>
              <p14:xfrm>
                <a:off x="5012986" y="4515510"/>
                <a:ext cx="137160" cy="7376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B15824A-7C67-479A-E2F4-807839A1838D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5008666" y="4511190"/>
                  <a:ext cx="145800" cy="74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5BED9995-824C-837A-C830-7B6E17F6118A}"/>
                    </a:ext>
                  </a:extLst>
                </p14:cNvPr>
                <p14:cNvContentPartPr/>
                <p14:nvPr/>
              </p14:nvContentPartPr>
              <p14:xfrm>
                <a:off x="5016946" y="5423790"/>
                <a:ext cx="75960" cy="7308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5BED9995-824C-837A-C830-7B6E17F6118A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5012626" y="5419470"/>
                  <a:ext cx="84600" cy="73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759CCE8A-A8F9-7DAD-C6E9-09A25F42F2E7}"/>
                    </a:ext>
                  </a:extLst>
                </p14:cNvPr>
                <p14:cNvContentPartPr/>
                <p14:nvPr/>
              </p14:nvContentPartPr>
              <p14:xfrm>
                <a:off x="4318546" y="1903350"/>
                <a:ext cx="275760" cy="6307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759CCE8A-A8F9-7DAD-C6E9-09A25F42F2E7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4314226" y="1899030"/>
                  <a:ext cx="284400" cy="63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93EEDB85-C9A6-6218-3E59-61BE738C781E}"/>
                    </a:ext>
                  </a:extLst>
                </p14:cNvPr>
                <p14:cNvContentPartPr/>
                <p14:nvPr/>
              </p14:nvContentPartPr>
              <p14:xfrm>
                <a:off x="4617706" y="2116110"/>
                <a:ext cx="273960" cy="2160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93EEDB85-C9A6-6218-3E59-61BE738C781E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4613386" y="2111790"/>
                  <a:ext cx="28260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088DCD1-F7D2-B7B3-C6E1-FAD827AE86BE}"/>
                    </a:ext>
                  </a:extLst>
                </p14:cNvPr>
                <p14:cNvContentPartPr/>
                <p14:nvPr/>
              </p14:nvContentPartPr>
              <p14:xfrm>
                <a:off x="4792306" y="1906230"/>
                <a:ext cx="307080" cy="3409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088DCD1-F7D2-B7B3-C6E1-FAD827AE86BE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4787986" y="1901910"/>
                  <a:ext cx="31572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0EAD59F7-219D-F804-DEB0-32CAB0123E40}"/>
                    </a:ext>
                  </a:extLst>
                </p14:cNvPr>
                <p14:cNvContentPartPr/>
                <p14:nvPr/>
              </p14:nvContentPartPr>
              <p14:xfrm>
                <a:off x="5133946" y="1589790"/>
                <a:ext cx="366480" cy="6980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0EAD59F7-219D-F804-DEB0-32CAB0123E40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5129626" y="1585470"/>
                  <a:ext cx="375120" cy="70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97D02B9D-DB75-B2CD-B5A0-2FD14847BBA1}"/>
                    </a:ext>
                  </a:extLst>
                </p14:cNvPr>
                <p14:cNvContentPartPr/>
                <p14:nvPr/>
              </p14:nvContentPartPr>
              <p14:xfrm>
                <a:off x="5266786" y="1998750"/>
                <a:ext cx="293400" cy="1378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97D02B9D-DB75-B2CD-B5A0-2FD14847BBA1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5262466" y="1994430"/>
                  <a:ext cx="3020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F4D9566D-333B-3EEB-1037-4FE8933F8B6A}"/>
                    </a:ext>
                  </a:extLst>
                </p14:cNvPr>
                <p14:cNvContentPartPr/>
                <p14:nvPr/>
              </p14:nvContentPartPr>
              <p14:xfrm>
                <a:off x="5659186" y="1621470"/>
                <a:ext cx="236880" cy="3294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4D9566D-333B-3EEB-1037-4FE8933F8B6A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5654866" y="1617150"/>
                  <a:ext cx="24552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67DE4282-CAE4-C347-A980-2FAD92BA273E}"/>
                    </a:ext>
                  </a:extLst>
                </p14:cNvPr>
                <p14:cNvContentPartPr/>
                <p14:nvPr/>
              </p14:nvContentPartPr>
              <p14:xfrm>
                <a:off x="5718226" y="4382670"/>
                <a:ext cx="91440" cy="5889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67DE4282-CAE4-C347-A980-2FAD92BA273E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5713906" y="4378350"/>
                  <a:ext cx="100080" cy="59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AF9C59A8-4552-597C-564D-ABDDE8EB340D}"/>
                    </a:ext>
                  </a:extLst>
                </p14:cNvPr>
                <p14:cNvContentPartPr/>
                <p14:nvPr/>
              </p14:nvContentPartPr>
              <p14:xfrm>
                <a:off x="5702026" y="5419470"/>
                <a:ext cx="39600" cy="5810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F9C59A8-4552-597C-564D-ABDDE8EB340D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5697706" y="5415150"/>
                  <a:ext cx="48240" cy="58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07CDA08C-CCCE-D504-7855-A7322585EC84}"/>
                    </a:ext>
                  </a:extLst>
                </p14:cNvPr>
                <p14:cNvContentPartPr/>
                <p14:nvPr/>
              </p14:nvContentPartPr>
              <p14:xfrm>
                <a:off x="5738026" y="6199590"/>
                <a:ext cx="33840" cy="3355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07CDA08C-CCCE-D504-7855-A7322585EC84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5733706" y="6195270"/>
                  <a:ext cx="4248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BFB41CE-4212-5904-F85C-83AB1C8AC244}"/>
                    </a:ext>
                  </a:extLst>
                </p14:cNvPr>
                <p14:cNvContentPartPr/>
                <p14:nvPr/>
              </p14:nvContentPartPr>
              <p14:xfrm>
                <a:off x="4485226" y="6159270"/>
                <a:ext cx="596520" cy="2854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BFB41CE-4212-5904-F85C-83AB1C8AC244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4480906" y="6154950"/>
                  <a:ext cx="60516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308F66A6-15A8-A734-3536-4C323C92AC05}"/>
                    </a:ext>
                  </a:extLst>
                </p14:cNvPr>
                <p14:cNvContentPartPr/>
                <p14:nvPr/>
              </p14:nvContentPartPr>
              <p14:xfrm>
                <a:off x="4127026" y="6430350"/>
                <a:ext cx="221040" cy="2487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308F66A6-15A8-A734-3536-4C323C92AC05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4122706" y="6426030"/>
                  <a:ext cx="22968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195CA25-86C0-76E8-8257-918D8542D291}"/>
                    </a:ext>
                  </a:extLst>
                </p14:cNvPr>
                <p14:cNvContentPartPr/>
                <p14:nvPr/>
              </p14:nvContentPartPr>
              <p14:xfrm>
                <a:off x="4285426" y="6525750"/>
                <a:ext cx="138960" cy="1782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195CA25-86C0-76E8-8257-918D8542D291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4281106" y="6521430"/>
                  <a:ext cx="14760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116F2090-3C3A-1DCA-A36E-087A3A759768}"/>
                    </a:ext>
                  </a:extLst>
                </p14:cNvPr>
                <p14:cNvContentPartPr/>
                <p14:nvPr/>
              </p14:nvContentPartPr>
              <p14:xfrm>
                <a:off x="4503226" y="6504510"/>
                <a:ext cx="187200" cy="2214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116F2090-3C3A-1DCA-A36E-087A3A759768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4498906" y="6500190"/>
                  <a:ext cx="19584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A43860C6-2B64-C5D4-58FE-8F2AAFFC4FC8}"/>
                    </a:ext>
                  </a:extLst>
                </p14:cNvPr>
                <p14:cNvContentPartPr/>
                <p14:nvPr/>
              </p14:nvContentPartPr>
              <p14:xfrm>
                <a:off x="4855306" y="6541230"/>
                <a:ext cx="16920" cy="212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A43860C6-2B64-C5D4-58FE-8F2AAFFC4FC8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4850986" y="6536910"/>
                  <a:ext cx="255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AD34F2C7-F1C7-C25F-434C-0BBA55AA10F6}"/>
                    </a:ext>
                  </a:extLst>
                </p14:cNvPr>
                <p14:cNvContentPartPr/>
                <p14:nvPr/>
              </p14:nvContentPartPr>
              <p14:xfrm>
                <a:off x="5141866" y="6139110"/>
                <a:ext cx="869760" cy="3528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AD34F2C7-F1C7-C25F-434C-0BBA55AA10F6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5137546" y="6134790"/>
                  <a:ext cx="87840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B768AF4B-AE2D-9F76-3364-78FB844858E8}"/>
                    </a:ext>
                  </a:extLst>
                </p14:cNvPr>
                <p14:cNvContentPartPr/>
                <p14:nvPr/>
              </p14:nvContentPartPr>
              <p14:xfrm>
                <a:off x="6181546" y="6251430"/>
                <a:ext cx="148320" cy="3834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B768AF4B-AE2D-9F76-3364-78FB844858E8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6177226" y="6247110"/>
                  <a:ext cx="15696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42D7B39-789B-209E-D11D-2BF6E9261D6F}"/>
                    </a:ext>
                  </a:extLst>
                </p14:cNvPr>
                <p14:cNvContentPartPr/>
                <p14:nvPr/>
              </p14:nvContentPartPr>
              <p14:xfrm>
                <a:off x="6358306" y="6395790"/>
                <a:ext cx="163440" cy="1263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42D7B39-789B-209E-D11D-2BF6E9261D6F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6353986" y="6391470"/>
                  <a:ext cx="1720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02B83157-9C25-38B8-8BE3-F6B706CAEEF0}"/>
                    </a:ext>
                  </a:extLst>
                </p14:cNvPr>
                <p14:cNvContentPartPr/>
                <p14:nvPr/>
              </p14:nvContentPartPr>
              <p14:xfrm>
                <a:off x="6502666" y="6034710"/>
                <a:ext cx="70920" cy="2476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02B83157-9C25-38B8-8BE3-F6B706CAEEF0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6498346" y="6030390"/>
                  <a:ext cx="7956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5CD8F74B-654D-93A8-6415-831E0863F834}"/>
                    </a:ext>
                  </a:extLst>
                </p14:cNvPr>
                <p14:cNvContentPartPr/>
                <p14:nvPr/>
              </p14:nvContentPartPr>
              <p14:xfrm>
                <a:off x="6829186" y="6283830"/>
                <a:ext cx="138600" cy="1969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5CD8F74B-654D-93A8-6415-831E0863F834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6824866" y="6279510"/>
                  <a:ext cx="14724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9CCC3416-FB8F-6466-3618-5C16A3C250C0}"/>
                    </a:ext>
                  </a:extLst>
                </p14:cNvPr>
                <p14:cNvContentPartPr/>
                <p14:nvPr/>
              </p14:nvContentPartPr>
              <p14:xfrm>
                <a:off x="7174426" y="6103110"/>
                <a:ext cx="188640" cy="7243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9CCC3416-FB8F-6466-3618-5C16A3C250C0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7170106" y="6098790"/>
                  <a:ext cx="197280" cy="73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EEF53B60-60CC-E420-25E8-9CC75E956E70}"/>
                    </a:ext>
                  </a:extLst>
                </p14:cNvPr>
                <p14:cNvContentPartPr/>
                <p14:nvPr/>
              </p14:nvContentPartPr>
              <p14:xfrm>
                <a:off x="7096306" y="6415590"/>
                <a:ext cx="195840" cy="151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EEF53B60-60CC-E420-25E8-9CC75E956E70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7091986" y="6411270"/>
                  <a:ext cx="2044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DCBF0FD5-334B-2777-A6A2-63A547DC16DC}"/>
                    </a:ext>
                  </a:extLst>
                </p14:cNvPr>
                <p14:cNvContentPartPr/>
                <p14:nvPr/>
              </p14:nvContentPartPr>
              <p14:xfrm>
                <a:off x="7737106" y="6315870"/>
                <a:ext cx="230040" cy="2361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DCBF0FD5-334B-2777-A6A2-63A547DC16DC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7732786" y="6311550"/>
                  <a:ext cx="23868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0F39074B-4659-E790-8C2C-6F544E9247D1}"/>
                    </a:ext>
                  </a:extLst>
                </p14:cNvPr>
                <p14:cNvContentPartPr/>
                <p14:nvPr/>
              </p14:nvContentPartPr>
              <p14:xfrm>
                <a:off x="8029066" y="6323070"/>
                <a:ext cx="156960" cy="20232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0F39074B-4659-E790-8C2C-6F544E9247D1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8024746" y="6318750"/>
                  <a:ext cx="16560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9F6D2D53-C79C-689C-1008-993BEC1B62A4}"/>
                    </a:ext>
                  </a:extLst>
                </p14:cNvPr>
                <p14:cNvContentPartPr/>
                <p14:nvPr/>
              </p14:nvContentPartPr>
              <p14:xfrm>
                <a:off x="8383666" y="6235590"/>
                <a:ext cx="133200" cy="2682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9F6D2D53-C79C-689C-1008-993BEC1B62A4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8379346" y="6231270"/>
                  <a:ext cx="14184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5A2250C0-D368-53BE-7667-3B6C3339BD41}"/>
                    </a:ext>
                  </a:extLst>
                </p14:cNvPr>
                <p14:cNvContentPartPr/>
                <p14:nvPr/>
              </p14:nvContentPartPr>
              <p14:xfrm>
                <a:off x="8575906" y="6345750"/>
                <a:ext cx="344520" cy="14472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5A2250C0-D368-53BE-7667-3B6C3339BD41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8571586" y="6341430"/>
                  <a:ext cx="35316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BD841507-E59A-98ED-DD3E-508585929883}"/>
                    </a:ext>
                  </a:extLst>
                </p14:cNvPr>
                <p14:cNvContentPartPr/>
                <p14:nvPr/>
              </p14:nvContentPartPr>
              <p14:xfrm>
                <a:off x="9069466" y="6033990"/>
                <a:ext cx="365400" cy="54360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BD841507-E59A-98ED-DD3E-508585929883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9065146" y="6029670"/>
                  <a:ext cx="374040" cy="55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FB06C804-17CA-55F7-E505-CF8DF741E5B1}"/>
                    </a:ext>
                  </a:extLst>
                </p14:cNvPr>
                <p14:cNvContentPartPr/>
                <p14:nvPr/>
              </p14:nvContentPartPr>
              <p14:xfrm>
                <a:off x="9379066" y="6275910"/>
                <a:ext cx="332280" cy="2448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FB06C804-17CA-55F7-E505-CF8DF741E5B1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9374746" y="6271590"/>
                  <a:ext cx="34092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834F0C71-D6CD-6B64-6F94-4E0AD0EFABDB}"/>
                    </a:ext>
                  </a:extLst>
                </p14:cNvPr>
                <p14:cNvContentPartPr/>
                <p14:nvPr/>
              </p14:nvContentPartPr>
              <p14:xfrm>
                <a:off x="6598786" y="6336030"/>
                <a:ext cx="85680" cy="2048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834F0C71-D6CD-6B64-6F94-4E0AD0EFABDB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6594466" y="6331710"/>
                  <a:ext cx="9432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350EDE58-7A63-2F1E-3238-EEE220DF49FB}"/>
                    </a:ext>
                  </a:extLst>
                </p14:cNvPr>
                <p14:cNvContentPartPr/>
                <p14:nvPr/>
              </p14:nvContentPartPr>
              <p14:xfrm>
                <a:off x="6430306" y="6066390"/>
                <a:ext cx="231120" cy="2185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350EDE58-7A63-2F1E-3238-EEE220DF49FB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6425986" y="6062070"/>
                  <a:ext cx="23976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1AF0C427-A569-9FE1-CBFE-4032F2A79434}"/>
                    </a:ext>
                  </a:extLst>
                </p14:cNvPr>
                <p14:cNvContentPartPr/>
                <p14:nvPr/>
              </p14:nvContentPartPr>
              <p14:xfrm>
                <a:off x="6377386" y="2935830"/>
                <a:ext cx="20880" cy="3466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1AF0C427-A569-9FE1-CBFE-4032F2A79434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6373066" y="2931510"/>
                  <a:ext cx="2952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9EE43B1E-53CC-3A5B-8C7C-5A4A852158BB}"/>
                    </a:ext>
                  </a:extLst>
                </p14:cNvPr>
                <p14:cNvContentPartPr/>
                <p14:nvPr/>
              </p14:nvContentPartPr>
              <p14:xfrm>
                <a:off x="6576466" y="4085670"/>
                <a:ext cx="208440" cy="72540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9EE43B1E-53CC-3A5B-8C7C-5A4A852158BB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6572146" y="4081350"/>
                  <a:ext cx="217080" cy="73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DE10DA71-10BC-8EE3-2286-70CF8E4443F4}"/>
                    </a:ext>
                  </a:extLst>
                </p14:cNvPr>
                <p14:cNvContentPartPr/>
                <p14:nvPr/>
              </p14:nvContentPartPr>
              <p14:xfrm>
                <a:off x="6694186" y="4531350"/>
                <a:ext cx="20880" cy="23004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DE10DA71-10BC-8EE3-2286-70CF8E4443F4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6689866" y="4527030"/>
                  <a:ext cx="2952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A3D894A9-B535-5028-2234-CAC6C81BEC86}"/>
                    </a:ext>
                  </a:extLst>
                </p14:cNvPr>
                <p14:cNvContentPartPr/>
                <p14:nvPr/>
              </p14:nvContentPartPr>
              <p14:xfrm>
                <a:off x="6782386" y="5697030"/>
                <a:ext cx="360" cy="972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A3D894A9-B535-5028-2234-CAC6C81BEC86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778066" y="5692710"/>
                  <a:ext cx="900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8DC10AC3-7457-CA6A-5B66-5E8E9BD9F2CA}"/>
                    </a:ext>
                  </a:extLst>
                </p14:cNvPr>
                <p14:cNvContentPartPr/>
                <p14:nvPr/>
              </p14:nvContentPartPr>
              <p14:xfrm>
                <a:off x="6616786" y="5371230"/>
                <a:ext cx="123840" cy="47700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8DC10AC3-7457-CA6A-5B66-5E8E9BD9F2CA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612466" y="5366910"/>
                  <a:ext cx="132480" cy="48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E7A60644-1762-7F4E-C796-8351DBC013F3}"/>
                    </a:ext>
                  </a:extLst>
                </p14:cNvPr>
                <p14:cNvContentPartPr/>
                <p14:nvPr/>
              </p14:nvContentPartPr>
              <p14:xfrm>
                <a:off x="7570426" y="3862110"/>
                <a:ext cx="393120" cy="40824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E7A60644-1762-7F4E-C796-8351DBC013F3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566106" y="3857790"/>
                  <a:ext cx="401760" cy="41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F8A0CCC7-7E7E-EA60-05DB-99165CD0C8D1}"/>
                    </a:ext>
                  </a:extLst>
                </p14:cNvPr>
                <p14:cNvContentPartPr/>
                <p14:nvPr/>
              </p14:nvContentPartPr>
              <p14:xfrm>
                <a:off x="7737466" y="4093590"/>
                <a:ext cx="142560" cy="7668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F8A0CCC7-7E7E-EA60-05DB-99165CD0C8D1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733146" y="4089270"/>
                  <a:ext cx="1512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854F608F-1E98-BBAA-862F-844EDA43F2D7}"/>
                    </a:ext>
                  </a:extLst>
                </p14:cNvPr>
                <p14:cNvContentPartPr/>
                <p14:nvPr/>
              </p14:nvContentPartPr>
              <p14:xfrm>
                <a:off x="8079466" y="3723870"/>
                <a:ext cx="302040" cy="33444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854F608F-1E98-BBAA-862F-844EDA43F2D7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075146" y="3719550"/>
                  <a:ext cx="31068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4C46A49D-FBFB-8390-036C-C3ED3E61E4E6}"/>
                    </a:ext>
                  </a:extLst>
                </p14:cNvPr>
                <p14:cNvContentPartPr/>
                <p14:nvPr/>
              </p14:nvContentPartPr>
              <p14:xfrm>
                <a:off x="7608226" y="4057590"/>
                <a:ext cx="185040" cy="27252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4C46A49D-FBFB-8390-036C-C3ED3E61E4E6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603906" y="4053270"/>
                  <a:ext cx="19368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7FA35154-2514-6B90-4CBB-9716F7750980}"/>
                    </a:ext>
                  </a:extLst>
                </p14:cNvPr>
                <p14:cNvContentPartPr/>
                <p14:nvPr/>
              </p14:nvContentPartPr>
              <p14:xfrm>
                <a:off x="8328946" y="3626670"/>
                <a:ext cx="228240" cy="44172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7FA35154-2514-6B90-4CBB-9716F7750980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324626" y="3622350"/>
                  <a:ext cx="236880" cy="45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4373EF09-95D8-F28F-E528-06727F043FD7}"/>
                    </a:ext>
                  </a:extLst>
                </p14:cNvPr>
                <p14:cNvContentPartPr/>
                <p14:nvPr/>
              </p14:nvContentPartPr>
              <p14:xfrm>
                <a:off x="7402666" y="5077830"/>
                <a:ext cx="445680" cy="22644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4373EF09-95D8-F28F-E528-06727F043FD7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398346" y="5073510"/>
                  <a:ext cx="45432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EDE69F68-663E-DBD6-67E5-1A15D3CCD727}"/>
                    </a:ext>
                  </a:extLst>
                </p14:cNvPr>
                <p14:cNvContentPartPr/>
                <p14:nvPr/>
              </p14:nvContentPartPr>
              <p14:xfrm>
                <a:off x="7987306" y="5074230"/>
                <a:ext cx="45720" cy="20124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EDE69F68-663E-DBD6-67E5-1A15D3CCD727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982986" y="5069910"/>
                  <a:ext cx="543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6B5DACF8-CF52-9940-E949-2BD17249CC0B}"/>
                    </a:ext>
                  </a:extLst>
                </p14:cNvPr>
                <p14:cNvContentPartPr/>
                <p14:nvPr/>
              </p14:nvContentPartPr>
              <p14:xfrm>
                <a:off x="8092066" y="5082150"/>
                <a:ext cx="315360" cy="21132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6B5DACF8-CF52-9940-E949-2BD17249CC0B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8087746" y="5077830"/>
                  <a:ext cx="32400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D684D355-258E-A30D-EE54-56C8ABA52F6A}"/>
                    </a:ext>
                  </a:extLst>
                </p14:cNvPr>
                <p14:cNvContentPartPr/>
                <p14:nvPr/>
              </p14:nvContentPartPr>
              <p14:xfrm>
                <a:off x="8486626" y="5134710"/>
                <a:ext cx="326520" cy="10368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D684D355-258E-A30D-EE54-56C8ABA52F6A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8482306" y="5130390"/>
                  <a:ext cx="3351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25132EB1-1823-EFF8-E018-3595E48E84C7}"/>
                    </a:ext>
                  </a:extLst>
                </p14:cNvPr>
                <p14:cNvContentPartPr/>
                <p14:nvPr/>
              </p14:nvContentPartPr>
              <p14:xfrm>
                <a:off x="8841586" y="4668150"/>
                <a:ext cx="203760" cy="68796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25132EB1-1823-EFF8-E018-3595E48E84C7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837266" y="4663830"/>
                  <a:ext cx="212400" cy="69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11581DE3-0456-7964-E704-AF9F6A6BFA41}"/>
                    </a:ext>
                  </a:extLst>
                </p14:cNvPr>
                <p14:cNvContentPartPr/>
                <p14:nvPr/>
              </p14:nvContentPartPr>
              <p14:xfrm>
                <a:off x="8928706" y="4933110"/>
                <a:ext cx="586440" cy="31140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11581DE3-0456-7964-E704-AF9F6A6BFA41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924386" y="4928790"/>
                  <a:ext cx="59508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9EF07C0D-8A7B-D5CE-AA29-0B058E4FCACB}"/>
                    </a:ext>
                  </a:extLst>
                </p14:cNvPr>
                <p14:cNvContentPartPr/>
                <p14:nvPr/>
              </p14:nvContentPartPr>
              <p14:xfrm>
                <a:off x="8736106" y="4591830"/>
                <a:ext cx="343080" cy="64332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9EF07C0D-8A7B-D5CE-AA29-0B058E4FCACB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731786" y="4587510"/>
                  <a:ext cx="351720" cy="65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2C364749-7B90-60F6-19BB-4B40488A754D}"/>
                    </a:ext>
                  </a:extLst>
                </p14:cNvPr>
                <p14:cNvContentPartPr/>
                <p14:nvPr/>
              </p14:nvContentPartPr>
              <p14:xfrm>
                <a:off x="8664106" y="4857510"/>
                <a:ext cx="298800" cy="5184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2C364749-7B90-60F6-19BB-4B40488A754D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659786" y="4853190"/>
                  <a:ext cx="30744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3A799350-18D7-1DB9-2A7A-3496F7008DE3}"/>
                    </a:ext>
                  </a:extLst>
                </p14:cNvPr>
                <p14:cNvContentPartPr/>
                <p14:nvPr/>
              </p14:nvContentPartPr>
              <p14:xfrm>
                <a:off x="716386" y="3264150"/>
                <a:ext cx="861120" cy="28692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3A799350-18D7-1DB9-2A7A-3496F7008DE3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12066" y="3259830"/>
                  <a:ext cx="86976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7B6D0CFF-8834-E776-243A-BB5F68C63AF2}"/>
                    </a:ext>
                  </a:extLst>
                </p14:cNvPr>
                <p14:cNvContentPartPr/>
                <p14:nvPr/>
              </p14:nvContentPartPr>
              <p14:xfrm>
                <a:off x="724666" y="3259830"/>
                <a:ext cx="982800" cy="35784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7B6D0CFF-8834-E776-243A-BB5F68C63AF2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20346" y="3255510"/>
                  <a:ext cx="99144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2FAD2A54-B18A-3BB8-DD76-1D2D879E97F1}"/>
                    </a:ext>
                  </a:extLst>
                </p14:cNvPr>
                <p14:cNvContentPartPr/>
                <p14:nvPr/>
              </p14:nvContentPartPr>
              <p14:xfrm>
                <a:off x="552226" y="2344350"/>
                <a:ext cx="1287360" cy="124920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2FAD2A54-B18A-3BB8-DD76-1D2D879E97F1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547906" y="2340030"/>
                  <a:ext cx="1296000" cy="12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FDC17DBD-2F57-9626-A1BB-A504DA44707B}"/>
                    </a:ext>
                  </a:extLst>
                </p14:cNvPr>
                <p14:cNvContentPartPr/>
                <p14:nvPr/>
              </p14:nvContentPartPr>
              <p14:xfrm>
                <a:off x="3537706" y="2810550"/>
                <a:ext cx="722520" cy="5220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FDC17DBD-2F57-9626-A1BB-A504DA44707B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533386" y="2806230"/>
                  <a:ext cx="73116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07723C3A-BD85-8A8B-4EE1-2545468E4DEC}"/>
                    </a:ext>
                  </a:extLst>
                </p14:cNvPr>
                <p14:cNvContentPartPr/>
                <p14:nvPr/>
              </p14:nvContentPartPr>
              <p14:xfrm>
                <a:off x="3932626" y="2756910"/>
                <a:ext cx="509040" cy="31680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07723C3A-BD85-8A8B-4EE1-2545468E4DEC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928306" y="2752590"/>
                  <a:ext cx="517680" cy="325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75980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449FBA73-ECE2-7C81-C1E4-6A655C8A7F71}"/>
              </a:ext>
            </a:extLst>
          </p:cNvPr>
          <p:cNvGrpSpPr/>
          <p:nvPr/>
        </p:nvGrpSpPr>
        <p:grpSpPr>
          <a:xfrm>
            <a:off x="1822666" y="178950"/>
            <a:ext cx="9167400" cy="1809000"/>
            <a:chOff x="1822666" y="178950"/>
            <a:chExt cx="9167400" cy="180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C50A2BE3-53BA-01D5-9976-94ECD20662D4}"/>
                    </a:ext>
                  </a:extLst>
                </p14:cNvPr>
                <p14:cNvContentPartPr/>
                <p14:nvPr/>
              </p14:nvContentPartPr>
              <p14:xfrm>
                <a:off x="1822666" y="361470"/>
                <a:ext cx="426600" cy="9874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C50A2BE3-53BA-01D5-9976-94ECD20662D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818346" y="357150"/>
                  <a:ext cx="435240" cy="9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AC7AB38-EBAA-512A-B597-EBB957606E4B}"/>
                    </a:ext>
                  </a:extLst>
                </p14:cNvPr>
                <p14:cNvContentPartPr/>
                <p14:nvPr/>
              </p14:nvContentPartPr>
              <p14:xfrm>
                <a:off x="2429266" y="880230"/>
                <a:ext cx="478440" cy="2422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AC7AB38-EBAA-512A-B597-EBB957606E4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424946" y="875910"/>
                  <a:ext cx="48708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F0911BB-E62C-0A34-DD0A-3CDD60DD20A7}"/>
                    </a:ext>
                  </a:extLst>
                </p14:cNvPr>
                <p14:cNvContentPartPr/>
                <p14:nvPr/>
              </p14:nvContentPartPr>
              <p14:xfrm>
                <a:off x="3074386" y="801030"/>
                <a:ext cx="347040" cy="3495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F0911BB-E62C-0A34-DD0A-3CDD60DD20A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070066" y="796710"/>
                  <a:ext cx="35568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EB3CA57-70AD-E291-F93C-3E4327F71A32}"/>
                    </a:ext>
                  </a:extLst>
                </p14:cNvPr>
                <p14:cNvContentPartPr/>
                <p14:nvPr/>
              </p14:nvContentPartPr>
              <p14:xfrm>
                <a:off x="3448786" y="708150"/>
                <a:ext cx="190440" cy="3927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EB3CA57-70AD-E291-F93C-3E4327F71A3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444466" y="703830"/>
                  <a:ext cx="19908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CB5F240-4876-B272-8C1C-316D8FB8BDE9}"/>
                    </a:ext>
                  </a:extLst>
                </p14:cNvPr>
                <p14:cNvContentPartPr/>
                <p14:nvPr/>
              </p14:nvContentPartPr>
              <p14:xfrm>
                <a:off x="3835786" y="384150"/>
                <a:ext cx="227880" cy="7444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CB5F240-4876-B272-8C1C-316D8FB8BDE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831466" y="379830"/>
                  <a:ext cx="236520" cy="75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CA0EC1F-4CD6-6FC7-4A79-E7CD3F36FF1D}"/>
                    </a:ext>
                  </a:extLst>
                </p14:cNvPr>
                <p14:cNvContentPartPr/>
                <p14:nvPr/>
              </p14:nvContentPartPr>
              <p14:xfrm>
                <a:off x="3840106" y="813990"/>
                <a:ext cx="450000" cy="1699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CA0EC1F-4CD6-6FC7-4A79-E7CD3F36FF1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835786" y="809670"/>
                  <a:ext cx="45864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E023956-4B7F-FAFD-7A86-5D816F81A602}"/>
                    </a:ext>
                  </a:extLst>
                </p14:cNvPr>
                <p14:cNvContentPartPr/>
                <p14:nvPr/>
              </p14:nvContentPartPr>
              <p14:xfrm>
                <a:off x="4311706" y="327990"/>
                <a:ext cx="562320" cy="6624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E023956-4B7F-FAFD-7A86-5D816F81A60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307386" y="323670"/>
                  <a:ext cx="570960" cy="67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1F172CA-5A85-B967-2DB9-CC7DD7865A56}"/>
                    </a:ext>
                  </a:extLst>
                </p14:cNvPr>
                <p14:cNvContentPartPr/>
                <p14:nvPr/>
              </p14:nvContentPartPr>
              <p14:xfrm>
                <a:off x="5323306" y="738390"/>
                <a:ext cx="267840" cy="75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1F172CA-5A85-B967-2DB9-CC7DD7865A5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318986" y="734070"/>
                  <a:ext cx="27648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C0A50F8-9F52-DCBE-08C2-10DC6205E9F8}"/>
                    </a:ext>
                  </a:extLst>
                </p14:cNvPr>
                <p14:cNvContentPartPr/>
                <p14:nvPr/>
              </p14:nvContentPartPr>
              <p14:xfrm>
                <a:off x="5190106" y="399990"/>
                <a:ext cx="891720" cy="927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C0A50F8-9F52-DCBE-08C2-10DC6205E9F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185786" y="395670"/>
                  <a:ext cx="900360" cy="9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452D0A6-1EE3-E950-B0EA-EE098DDC65AA}"/>
                    </a:ext>
                  </a:extLst>
                </p14:cNvPr>
                <p14:cNvContentPartPr/>
                <p14:nvPr/>
              </p14:nvContentPartPr>
              <p14:xfrm>
                <a:off x="6242026" y="313590"/>
                <a:ext cx="352080" cy="6886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452D0A6-1EE3-E950-B0EA-EE098DDC65A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237706" y="309270"/>
                  <a:ext cx="360720" cy="69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B2E9346-2FA2-5EBC-9D56-CD5DDB498B72}"/>
                    </a:ext>
                  </a:extLst>
                </p14:cNvPr>
                <p14:cNvContentPartPr/>
                <p14:nvPr/>
              </p14:nvContentPartPr>
              <p14:xfrm>
                <a:off x="6806146" y="725430"/>
                <a:ext cx="318600" cy="1882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B2E9346-2FA2-5EBC-9D56-CD5DDB498B7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801826" y="721110"/>
                  <a:ext cx="32724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C40389D-3AB6-9EC6-FD76-945455A2DC2A}"/>
                    </a:ext>
                  </a:extLst>
                </p14:cNvPr>
                <p14:cNvContentPartPr/>
                <p14:nvPr/>
              </p14:nvContentPartPr>
              <p14:xfrm>
                <a:off x="7213306" y="439230"/>
                <a:ext cx="446760" cy="7131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C40389D-3AB6-9EC6-FD76-945455A2DC2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208986" y="434910"/>
                  <a:ext cx="455400" cy="72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59548ED-F493-0E50-37C5-5F6993033F07}"/>
                    </a:ext>
                  </a:extLst>
                </p14:cNvPr>
                <p14:cNvContentPartPr/>
                <p14:nvPr/>
              </p14:nvContentPartPr>
              <p14:xfrm>
                <a:off x="7499506" y="603750"/>
                <a:ext cx="651960" cy="3013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59548ED-F493-0E50-37C5-5F6993033F0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495186" y="599430"/>
                  <a:ext cx="66060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FDF5343-08FD-B3C9-CB83-F8952353FB80}"/>
                    </a:ext>
                  </a:extLst>
                </p14:cNvPr>
                <p14:cNvContentPartPr/>
                <p14:nvPr/>
              </p14:nvContentPartPr>
              <p14:xfrm>
                <a:off x="8092066" y="540750"/>
                <a:ext cx="573480" cy="3816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FDF5343-08FD-B3C9-CB83-F8952353FB8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087746" y="536430"/>
                  <a:ext cx="58212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40F244D-42A5-2F39-64A2-B972BA3A0837}"/>
                    </a:ext>
                  </a:extLst>
                </p14:cNvPr>
                <p14:cNvContentPartPr/>
                <p14:nvPr/>
              </p14:nvContentPartPr>
              <p14:xfrm>
                <a:off x="8503186" y="178950"/>
                <a:ext cx="293040" cy="7376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40F244D-42A5-2F39-64A2-B972BA3A083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498866" y="174630"/>
                  <a:ext cx="301680" cy="74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DC4F1ED-34B0-C786-5B98-7C0E0970C065}"/>
                    </a:ext>
                  </a:extLst>
                </p14:cNvPr>
                <p14:cNvContentPartPr/>
                <p14:nvPr/>
              </p14:nvContentPartPr>
              <p14:xfrm>
                <a:off x="8559346" y="505110"/>
                <a:ext cx="554760" cy="2566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DC4F1ED-34B0-C786-5B98-7C0E0970C06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555026" y="500790"/>
                  <a:ext cx="56340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3268F68-956A-7465-BD25-3E6BEC92E75B}"/>
                    </a:ext>
                  </a:extLst>
                </p14:cNvPr>
                <p14:cNvContentPartPr/>
                <p14:nvPr/>
              </p14:nvContentPartPr>
              <p14:xfrm>
                <a:off x="9204106" y="452190"/>
                <a:ext cx="411840" cy="3571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3268F68-956A-7465-BD25-3E6BEC92E75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199786" y="447870"/>
                  <a:ext cx="42048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B6AB7E1-F7A8-CA30-3A75-49B16619FE4C}"/>
                    </a:ext>
                  </a:extLst>
                </p14:cNvPr>
                <p14:cNvContentPartPr/>
                <p14:nvPr/>
              </p14:nvContentPartPr>
              <p14:xfrm>
                <a:off x="9705586" y="460830"/>
                <a:ext cx="924120" cy="3402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B6AB7E1-F7A8-CA30-3A75-49B16619FE4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701266" y="456510"/>
                  <a:ext cx="93276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C325BF0-49A5-4650-17E6-C6687458A515}"/>
                    </a:ext>
                  </a:extLst>
                </p14:cNvPr>
                <p14:cNvContentPartPr/>
                <p14:nvPr/>
              </p14:nvContentPartPr>
              <p14:xfrm>
                <a:off x="10765786" y="416190"/>
                <a:ext cx="224280" cy="3916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C325BF0-49A5-4650-17E6-C6687458A51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761466" y="411870"/>
                  <a:ext cx="23292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ECDBA8C-5D86-DCBF-C8AB-5F0127DA1A22}"/>
                    </a:ext>
                  </a:extLst>
                </p14:cNvPr>
                <p14:cNvContentPartPr/>
                <p14:nvPr/>
              </p14:nvContentPartPr>
              <p14:xfrm>
                <a:off x="10215706" y="714990"/>
                <a:ext cx="465480" cy="1810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ECDBA8C-5D86-DCBF-C8AB-5F0127DA1A2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211386" y="710670"/>
                  <a:ext cx="47412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AE891F8-CC18-D480-E7AE-04A591A65DEC}"/>
                    </a:ext>
                  </a:extLst>
                </p14:cNvPr>
                <p14:cNvContentPartPr/>
                <p14:nvPr/>
              </p14:nvContentPartPr>
              <p14:xfrm>
                <a:off x="6721546" y="1348230"/>
                <a:ext cx="156240" cy="6397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AE891F8-CC18-D480-E7AE-04A591A65DE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717226" y="1343910"/>
                  <a:ext cx="164880" cy="64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B14924D-3D94-2BCB-AE4C-C1A856F786EC}"/>
                    </a:ext>
                  </a:extLst>
                </p14:cNvPr>
                <p14:cNvContentPartPr/>
                <p14:nvPr/>
              </p14:nvContentPartPr>
              <p14:xfrm>
                <a:off x="6741706" y="1110270"/>
                <a:ext cx="360000" cy="6242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B14924D-3D94-2BCB-AE4C-C1A856F786E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737386" y="1105950"/>
                  <a:ext cx="368640" cy="63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925680F-22F8-53AC-B4CB-AD999BB666C1}"/>
                    </a:ext>
                  </a:extLst>
                </p14:cNvPr>
                <p14:cNvContentPartPr/>
                <p14:nvPr/>
              </p14:nvContentPartPr>
              <p14:xfrm>
                <a:off x="7205386" y="1410510"/>
                <a:ext cx="853200" cy="3776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925680F-22F8-53AC-B4CB-AD999BB666C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201066" y="1406190"/>
                  <a:ext cx="86184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D054688-09D4-618D-029F-393946754C90}"/>
                    </a:ext>
                  </a:extLst>
                </p14:cNvPr>
                <p14:cNvContentPartPr/>
                <p14:nvPr/>
              </p14:nvContentPartPr>
              <p14:xfrm>
                <a:off x="8332186" y="1311510"/>
                <a:ext cx="300240" cy="4096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D054688-09D4-618D-029F-393946754C9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327866" y="1307190"/>
                  <a:ext cx="308880" cy="41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7C6D43C-A8E9-B70C-5257-8C8FDC97B371}"/>
                    </a:ext>
                  </a:extLst>
                </p14:cNvPr>
                <p14:cNvContentPartPr/>
                <p14:nvPr/>
              </p14:nvContentPartPr>
              <p14:xfrm>
                <a:off x="8716666" y="1397550"/>
                <a:ext cx="205200" cy="2174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7C6D43C-A8E9-B70C-5257-8C8FDC97B37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712346" y="1393230"/>
                  <a:ext cx="21384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B83459E-9BE8-293F-7CDC-FB4BAE37913C}"/>
                    </a:ext>
                  </a:extLst>
                </p14:cNvPr>
                <p14:cNvContentPartPr/>
                <p14:nvPr/>
              </p14:nvContentPartPr>
              <p14:xfrm>
                <a:off x="9085666" y="1376310"/>
                <a:ext cx="194040" cy="2797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B83459E-9BE8-293F-7CDC-FB4BAE37913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081346" y="1371990"/>
                  <a:ext cx="20268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A64CD61-8C10-886C-949B-81F7897F714F}"/>
                    </a:ext>
                  </a:extLst>
                </p14:cNvPr>
                <p14:cNvContentPartPr/>
                <p14:nvPr/>
              </p14:nvContentPartPr>
              <p14:xfrm>
                <a:off x="9305266" y="1385670"/>
                <a:ext cx="732240" cy="2239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A64CD61-8C10-886C-949B-81F7897F714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300946" y="1381350"/>
                  <a:ext cx="74088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15D43F9-99B2-CB3F-85DF-CE2080091BD0}"/>
                    </a:ext>
                  </a:extLst>
                </p14:cNvPr>
                <p14:cNvContentPartPr/>
                <p14:nvPr/>
              </p14:nvContentPartPr>
              <p14:xfrm>
                <a:off x="10049746" y="992190"/>
                <a:ext cx="624600" cy="6490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15D43F9-99B2-CB3F-85DF-CE2080091BD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045426" y="987870"/>
                  <a:ext cx="633240" cy="65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1A96CF4-40BA-1DA5-47D9-5FD46F3C69DA}"/>
                    </a:ext>
                  </a:extLst>
                </p14:cNvPr>
                <p14:cNvContentPartPr/>
                <p14:nvPr/>
              </p14:nvContentPartPr>
              <p14:xfrm>
                <a:off x="10601986" y="1372710"/>
                <a:ext cx="271080" cy="2793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1A96CF4-40BA-1DA5-47D9-5FD46F3C69D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597666" y="1368390"/>
                  <a:ext cx="27972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CD0FA4D-F320-53E3-55D3-03A23C58F85C}"/>
                    </a:ext>
                  </a:extLst>
                </p14:cNvPr>
                <p14:cNvContentPartPr/>
                <p14:nvPr/>
              </p14:nvContentPartPr>
              <p14:xfrm>
                <a:off x="10869826" y="1143390"/>
                <a:ext cx="115560" cy="5328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CD0FA4D-F320-53E3-55D3-03A23C58F85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865506" y="1139070"/>
                  <a:ext cx="124200" cy="54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7E984F4-3E6D-8AED-9651-B62479FB53FA}"/>
                    </a:ext>
                  </a:extLst>
                </p14:cNvPr>
                <p14:cNvContentPartPr/>
                <p14:nvPr/>
              </p14:nvContentPartPr>
              <p14:xfrm>
                <a:off x="7648546" y="1392870"/>
                <a:ext cx="218880" cy="3765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7E984F4-3E6D-8AED-9651-B62479FB53F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644226" y="1388550"/>
                  <a:ext cx="227520" cy="38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D6FBCDE-C8B7-499F-E4F5-84B24721403E}"/>
              </a:ext>
            </a:extLst>
          </p:cNvPr>
          <p:cNvGrpSpPr/>
          <p:nvPr/>
        </p:nvGrpSpPr>
        <p:grpSpPr>
          <a:xfrm>
            <a:off x="2005186" y="1998390"/>
            <a:ext cx="9716040" cy="1838160"/>
            <a:chOff x="2005186" y="1998390"/>
            <a:chExt cx="9716040" cy="183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A7352C3-60DA-EC08-206C-5C6CEC915768}"/>
                    </a:ext>
                  </a:extLst>
                </p14:cNvPr>
                <p14:cNvContentPartPr/>
                <p14:nvPr/>
              </p14:nvContentPartPr>
              <p14:xfrm>
                <a:off x="2005186" y="2523990"/>
                <a:ext cx="857880" cy="8848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A7352C3-60DA-EC08-206C-5C6CEC91576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000866" y="2519670"/>
                  <a:ext cx="866520" cy="89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737E8D2-DFEC-1B77-AA74-FC2BED77A265}"/>
                    </a:ext>
                  </a:extLst>
                </p14:cNvPr>
                <p14:cNvContentPartPr/>
                <p14:nvPr/>
              </p14:nvContentPartPr>
              <p14:xfrm>
                <a:off x="2936866" y="2757990"/>
                <a:ext cx="716040" cy="5065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737E8D2-DFEC-1B77-AA74-FC2BED77A26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932546" y="2753670"/>
                  <a:ext cx="724680" cy="51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47DFE87-162A-475F-1A88-62A8C7DF6182}"/>
                    </a:ext>
                  </a:extLst>
                </p14:cNvPr>
                <p14:cNvContentPartPr/>
                <p14:nvPr/>
              </p14:nvContentPartPr>
              <p14:xfrm>
                <a:off x="3722386" y="2663670"/>
                <a:ext cx="546480" cy="5623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47DFE87-162A-475F-1A88-62A8C7DF618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718066" y="2659350"/>
                  <a:ext cx="555120" cy="57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8020073-4115-CA8F-B1B2-22AE387D2AEA}"/>
                    </a:ext>
                  </a:extLst>
                </p14:cNvPr>
                <p14:cNvContentPartPr/>
                <p14:nvPr/>
              </p14:nvContentPartPr>
              <p14:xfrm>
                <a:off x="4525186" y="2650350"/>
                <a:ext cx="425520" cy="4258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8020073-4115-CA8F-B1B2-22AE387D2AE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520866" y="2646030"/>
                  <a:ext cx="43416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C980F16-6355-F842-1295-333213A1E08D}"/>
                    </a:ext>
                  </a:extLst>
                </p14:cNvPr>
                <p14:cNvContentPartPr/>
                <p14:nvPr/>
              </p14:nvContentPartPr>
              <p14:xfrm>
                <a:off x="5169586" y="2507070"/>
                <a:ext cx="447120" cy="4640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C980F16-6355-F842-1295-333213A1E08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165266" y="2502750"/>
                  <a:ext cx="455760" cy="47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758705A-DC42-7BD9-7DE1-ECCA0BA84DA8}"/>
                    </a:ext>
                  </a:extLst>
                </p14:cNvPr>
                <p14:cNvContentPartPr/>
                <p14:nvPr/>
              </p14:nvContentPartPr>
              <p14:xfrm>
                <a:off x="6096946" y="2554230"/>
                <a:ext cx="253080" cy="288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758705A-DC42-7BD9-7DE1-ECCA0BA84DA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092626" y="2549910"/>
                  <a:ext cx="2617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C11A4F3-014E-803C-3030-71C2FA8305E7}"/>
                    </a:ext>
                  </a:extLst>
                </p14:cNvPr>
                <p14:cNvContentPartPr/>
                <p14:nvPr/>
              </p14:nvContentPartPr>
              <p14:xfrm>
                <a:off x="5972026" y="2824230"/>
                <a:ext cx="548640" cy="648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C11A4F3-014E-803C-3030-71C2FA8305E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967706" y="2819910"/>
                  <a:ext cx="55728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077BC08-4DEB-C3FD-4F37-22282BAE904E}"/>
                    </a:ext>
                  </a:extLst>
                </p14:cNvPr>
                <p14:cNvContentPartPr/>
                <p14:nvPr/>
              </p14:nvContentPartPr>
              <p14:xfrm>
                <a:off x="6411226" y="2236710"/>
                <a:ext cx="294120" cy="9212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077BC08-4DEB-C3FD-4F37-22282BAE904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406906" y="2232390"/>
                  <a:ext cx="302760" cy="9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1932A5E-4378-3437-15FA-E78332EDF352}"/>
                    </a:ext>
                  </a:extLst>
                </p14:cNvPr>
                <p14:cNvContentPartPr/>
                <p14:nvPr/>
              </p14:nvContentPartPr>
              <p14:xfrm>
                <a:off x="7159306" y="2240670"/>
                <a:ext cx="300600" cy="7174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1932A5E-4378-3437-15FA-E78332EDF35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154986" y="2236350"/>
                  <a:ext cx="309240" cy="72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6F4F397-5C25-8D00-BD3F-682F6DE33BC3}"/>
                    </a:ext>
                  </a:extLst>
                </p14:cNvPr>
                <p14:cNvContentPartPr/>
                <p14:nvPr/>
              </p14:nvContentPartPr>
              <p14:xfrm>
                <a:off x="6778066" y="2265870"/>
                <a:ext cx="754920" cy="1036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6F4F397-5C25-8D00-BD3F-682F6DE33BC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773746" y="2261550"/>
                  <a:ext cx="7635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56729A1-386E-26C2-477E-CC9189590CD4}"/>
                    </a:ext>
                  </a:extLst>
                </p14:cNvPr>
                <p14:cNvContentPartPr/>
                <p14:nvPr/>
              </p14:nvContentPartPr>
              <p14:xfrm>
                <a:off x="7476106" y="2549190"/>
                <a:ext cx="763560" cy="3664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56729A1-386E-26C2-477E-CC9189590CD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471786" y="2544870"/>
                  <a:ext cx="77220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9248393-CE00-9E7D-47C4-A655AE4F4DD1}"/>
                    </a:ext>
                  </a:extLst>
                </p14:cNvPr>
                <p14:cNvContentPartPr/>
                <p14:nvPr/>
              </p14:nvContentPartPr>
              <p14:xfrm>
                <a:off x="8276746" y="2413830"/>
                <a:ext cx="235080" cy="4212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9248393-CE00-9E7D-47C4-A655AE4F4DD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272426" y="2409510"/>
                  <a:ext cx="24372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45D34C7-A76F-A984-FB8D-21EA5524CE3B}"/>
                    </a:ext>
                  </a:extLst>
                </p14:cNvPr>
                <p14:cNvContentPartPr/>
                <p14:nvPr/>
              </p14:nvContentPartPr>
              <p14:xfrm>
                <a:off x="8969026" y="2518950"/>
                <a:ext cx="190440" cy="1148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45D34C7-A76F-A984-FB8D-21EA5524CE3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964706" y="2514630"/>
                  <a:ext cx="1990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5FA1A49-9B6F-EF69-C79F-E166B7F8E4E2}"/>
                    </a:ext>
                  </a:extLst>
                </p14:cNvPr>
                <p14:cNvContentPartPr/>
                <p14:nvPr/>
              </p14:nvContentPartPr>
              <p14:xfrm>
                <a:off x="9210226" y="1998390"/>
                <a:ext cx="352440" cy="10155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5FA1A49-9B6F-EF69-C79F-E166B7F8E4E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205906" y="1994070"/>
                  <a:ext cx="361080" cy="10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D3A6E15-024E-F767-49B1-F2A3550FA07D}"/>
                    </a:ext>
                  </a:extLst>
                </p14:cNvPr>
                <p14:cNvContentPartPr/>
                <p14:nvPr/>
              </p14:nvContentPartPr>
              <p14:xfrm>
                <a:off x="9803146" y="2267670"/>
                <a:ext cx="404640" cy="5374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D3A6E15-024E-F767-49B1-F2A3550FA07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798826" y="2263350"/>
                  <a:ext cx="413280" cy="54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FBBFA6F-D67A-CEE5-0F03-9423C7E30B83}"/>
                    </a:ext>
                  </a:extLst>
                </p14:cNvPr>
                <p14:cNvContentPartPr/>
                <p14:nvPr/>
              </p14:nvContentPartPr>
              <p14:xfrm>
                <a:off x="10194106" y="2452710"/>
                <a:ext cx="186120" cy="2930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FBBFA6F-D67A-CEE5-0F03-9423C7E30B8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189786" y="2448390"/>
                  <a:ext cx="19476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425A3EC-CBD3-EB01-4014-0C6F2C92F3A5}"/>
                    </a:ext>
                  </a:extLst>
                </p14:cNvPr>
                <p14:cNvContentPartPr/>
                <p14:nvPr/>
              </p14:nvContentPartPr>
              <p14:xfrm>
                <a:off x="10373026" y="2397270"/>
                <a:ext cx="211320" cy="3888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425A3EC-CBD3-EB01-4014-0C6F2C92F3A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368706" y="2392950"/>
                  <a:ext cx="21996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B34BD8F-AAF3-EFB4-B5C3-A13EE5FB3401}"/>
                    </a:ext>
                  </a:extLst>
                </p14:cNvPr>
                <p14:cNvContentPartPr/>
                <p14:nvPr/>
              </p14:nvContentPartPr>
              <p14:xfrm>
                <a:off x="10610626" y="2494110"/>
                <a:ext cx="595440" cy="2124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B34BD8F-AAF3-EFB4-B5C3-A13EE5FB340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606306" y="2489790"/>
                  <a:ext cx="60408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27F3277-4DAB-BF8E-B70E-3F1EBA311ED9}"/>
                    </a:ext>
                  </a:extLst>
                </p14:cNvPr>
                <p14:cNvContentPartPr/>
                <p14:nvPr/>
              </p14:nvContentPartPr>
              <p14:xfrm>
                <a:off x="11141986" y="2015670"/>
                <a:ext cx="388440" cy="7898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27F3277-4DAB-BF8E-B70E-3F1EBA311ED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1137666" y="2011350"/>
                  <a:ext cx="397080" cy="79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41FB8C0-1341-0130-493E-6743F07AF664}"/>
                    </a:ext>
                  </a:extLst>
                </p14:cNvPr>
                <p14:cNvContentPartPr/>
                <p14:nvPr/>
              </p14:nvContentPartPr>
              <p14:xfrm>
                <a:off x="11558866" y="2378910"/>
                <a:ext cx="162360" cy="3805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41FB8C0-1341-0130-493E-6743F07AF66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1554546" y="2374590"/>
                  <a:ext cx="17100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A7014E3-C1E9-BE2C-9165-413C57C909FC}"/>
                    </a:ext>
                  </a:extLst>
                </p14:cNvPr>
                <p14:cNvContentPartPr/>
                <p14:nvPr/>
              </p14:nvContentPartPr>
              <p14:xfrm>
                <a:off x="6824866" y="3229230"/>
                <a:ext cx="119520" cy="6073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A7014E3-C1E9-BE2C-9165-413C57C909F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820546" y="3224910"/>
                  <a:ext cx="128160" cy="61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1A5DF6C-DF3D-6861-4AF3-5945B66DC185}"/>
                    </a:ext>
                  </a:extLst>
                </p14:cNvPr>
                <p14:cNvContentPartPr/>
                <p14:nvPr/>
              </p14:nvContentPartPr>
              <p14:xfrm>
                <a:off x="6802546" y="3222390"/>
                <a:ext cx="361440" cy="273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1A5DF6C-DF3D-6861-4AF3-5945B66DC18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798226" y="3218070"/>
                  <a:ext cx="3700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5F1D486-78A2-CBD9-2304-1E0A06BF1AF8}"/>
                    </a:ext>
                  </a:extLst>
                </p14:cNvPr>
                <p14:cNvContentPartPr/>
                <p14:nvPr/>
              </p14:nvContentPartPr>
              <p14:xfrm>
                <a:off x="6874906" y="3536670"/>
                <a:ext cx="384480" cy="1108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5F1D486-78A2-CBD9-2304-1E0A06BF1AF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870586" y="3532350"/>
                  <a:ext cx="39312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CBFFFB4-2917-99CB-DC83-CB3F4C6388E1}"/>
                    </a:ext>
                  </a:extLst>
                </p14:cNvPr>
                <p14:cNvContentPartPr/>
                <p14:nvPr/>
              </p14:nvContentPartPr>
              <p14:xfrm>
                <a:off x="7320586" y="3438750"/>
                <a:ext cx="331560" cy="2732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CBFFFB4-2917-99CB-DC83-CB3F4C6388E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316266" y="3434430"/>
                  <a:ext cx="34020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B640379-4202-06F9-5AC8-6C418E0D1CF7}"/>
                    </a:ext>
                  </a:extLst>
                </p14:cNvPr>
                <p14:cNvContentPartPr/>
                <p14:nvPr/>
              </p14:nvContentPartPr>
              <p14:xfrm>
                <a:off x="7656826" y="3290430"/>
                <a:ext cx="497520" cy="3398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B640379-4202-06F9-5AC8-6C418E0D1CF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652506" y="3286110"/>
                  <a:ext cx="50616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B1687C6-7384-B5FF-5EB4-287834C6A9A3}"/>
                    </a:ext>
                  </a:extLst>
                </p14:cNvPr>
                <p14:cNvContentPartPr/>
                <p14:nvPr/>
              </p14:nvContentPartPr>
              <p14:xfrm>
                <a:off x="8489506" y="3242910"/>
                <a:ext cx="544680" cy="2876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B1687C6-7384-B5FF-5EB4-287834C6A9A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485186" y="3238590"/>
                  <a:ext cx="55332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84194C6-CDFD-EFD8-7855-299DAA1F57F2}"/>
                    </a:ext>
                  </a:extLst>
                </p14:cNvPr>
                <p14:cNvContentPartPr/>
                <p14:nvPr/>
              </p14:nvContentPartPr>
              <p14:xfrm>
                <a:off x="9168106" y="3285390"/>
                <a:ext cx="79200" cy="3636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84194C6-CDFD-EFD8-7855-299DAA1F57F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163786" y="3281070"/>
                  <a:ext cx="8784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578FE0CF-C4A2-9BBB-2CC9-FD45B5538564}"/>
                    </a:ext>
                  </a:extLst>
                </p14:cNvPr>
                <p14:cNvContentPartPr/>
                <p14:nvPr/>
              </p14:nvContentPartPr>
              <p14:xfrm>
                <a:off x="9361426" y="3337950"/>
                <a:ext cx="275040" cy="2282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578FE0CF-C4A2-9BBB-2CC9-FD45B553856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357106" y="3333630"/>
                  <a:ext cx="28368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6E954B6-8258-EF90-3B0E-4E60C85125B5}"/>
                    </a:ext>
                  </a:extLst>
                </p14:cNvPr>
                <p14:cNvContentPartPr/>
                <p14:nvPr/>
              </p14:nvContentPartPr>
              <p14:xfrm>
                <a:off x="9756346" y="3225630"/>
                <a:ext cx="477000" cy="2462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6E954B6-8258-EF90-3B0E-4E60C85125B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752026" y="3221310"/>
                  <a:ext cx="48564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E76A8D7-9161-AC4E-1508-E3C111B2B973}"/>
                    </a:ext>
                  </a:extLst>
                </p14:cNvPr>
                <p14:cNvContentPartPr/>
                <p14:nvPr/>
              </p14:nvContentPartPr>
              <p14:xfrm>
                <a:off x="10207786" y="2867430"/>
                <a:ext cx="184680" cy="7113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E76A8D7-9161-AC4E-1508-E3C111B2B97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203466" y="2863110"/>
                  <a:ext cx="193320" cy="72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9766727-943B-2DBE-18EE-723B6060D669}"/>
                    </a:ext>
                  </a:extLst>
                </p14:cNvPr>
                <p14:cNvContentPartPr/>
                <p14:nvPr/>
              </p14:nvContentPartPr>
              <p14:xfrm>
                <a:off x="10304626" y="3110430"/>
                <a:ext cx="644040" cy="4503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9766727-943B-2DBE-18EE-723B6060D66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300306" y="3106110"/>
                  <a:ext cx="652680" cy="45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B3CDF87A-E3AB-391C-D962-0FF8E756CE0E}"/>
              </a:ext>
            </a:extLst>
          </p:cNvPr>
          <p:cNvGrpSpPr/>
          <p:nvPr/>
        </p:nvGrpSpPr>
        <p:grpSpPr>
          <a:xfrm>
            <a:off x="2579386" y="4415070"/>
            <a:ext cx="1991160" cy="799920"/>
            <a:chOff x="2579386" y="4415070"/>
            <a:chExt cx="1991160" cy="799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863577A-1B2E-D1E4-8A75-27E47F197FA3}"/>
                    </a:ext>
                  </a:extLst>
                </p14:cNvPr>
                <p14:cNvContentPartPr/>
                <p14:nvPr/>
              </p14:nvContentPartPr>
              <p14:xfrm>
                <a:off x="2579386" y="4430550"/>
                <a:ext cx="567000" cy="7844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863577A-1B2E-D1E4-8A75-27E47F197FA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575066" y="4426230"/>
                  <a:ext cx="575640" cy="79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648FE63-E268-7F4A-2559-E7973AAAA293}"/>
                    </a:ext>
                  </a:extLst>
                </p14:cNvPr>
                <p14:cNvContentPartPr/>
                <p14:nvPr/>
              </p14:nvContentPartPr>
              <p14:xfrm>
                <a:off x="2723746" y="4829430"/>
                <a:ext cx="211680" cy="799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648FE63-E268-7F4A-2559-E7973AAAA29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719426" y="4825110"/>
                  <a:ext cx="22032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B133F1C-281E-0D8B-0898-AA3DC77833C5}"/>
                    </a:ext>
                  </a:extLst>
                </p14:cNvPr>
                <p14:cNvContentPartPr/>
                <p14:nvPr/>
              </p14:nvContentPartPr>
              <p14:xfrm>
                <a:off x="3503506" y="4462950"/>
                <a:ext cx="421920" cy="5565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B133F1C-281E-0D8B-0898-AA3DC77833C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499186" y="4458630"/>
                  <a:ext cx="430560" cy="56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BBB41DB2-A23F-A95D-87BB-0474C5E78E57}"/>
                    </a:ext>
                  </a:extLst>
                </p14:cNvPr>
                <p14:cNvContentPartPr/>
                <p14:nvPr/>
              </p14:nvContentPartPr>
              <p14:xfrm>
                <a:off x="4181746" y="4415070"/>
                <a:ext cx="388800" cy="5148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BBB41DB2-A23F-A95D-87BB-0474C5E78E5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177426" y="4410750"/>
                  <a:ext cx="397440" cy="52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7860F04-3114-7ECC-2BF2-CFA8A0464C6E}"/>
              </a:ext>
            </a:extLst>
          </p:cNvPr>
          <p:cNvGrpSpPr/>
          <p:nvPr/>
        </p:nvGrpSpPr>
        <p:grpSpPr>
          <a:xfrm>
            <a:off x="5746306" y="3912510"/>
            <a:ext cx="6098400" cy="2199960"/>
            <a:chOff x="5746306" y="3912510"/>
            <a:chExt cx="6098400" cy="2199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3B3F388-6DC9-E1D6-97CF-2BE4CC75A66D}"/>
                    </a:ext>
                  </a:extLst>
                </p14:cNvPr>
                <p14:cNvContentPartPr/>
                <p14:nvPr/>
              </p14:nvContentPartPr>
              <p14:xfrm>
                <a:off x="5746306" y="4572390"/>
                <a:ext cx="811800" cy="154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3B3F388-6DC9-E1D6-97CF-2BE4CC75A66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741986" y="4568070"/>
                  <a:ext cx="82044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215D78C-3043-1BF5-06E6-2CAE93CF1ED1}"/>
                    </a:ext>
                  </a:extLst>
                </p14:cNvPr>
                <p14:cNvContentPartPr/>
                <p14:nvPr/>
              </p14:nvContentPartPr>
              <p14:xfrm>
                <a:off x="5750626" y="4840950"/>
                <a:ext cx="923040" cy="518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215D78C-3043-1BF5-06E6-2CAE93CF1ED1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746306" y="4836630"/>
                  <a:ext cx="93168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A2422C5D-6FE2-40EF-F57A-615832C66F9F}"/>
                    </a:ext>
                  </a:extLst>
                </p14:cNvPr>
                <p14:cNvContentPartPr/>
                <p14:nvPr/>
              </p14:nvContentPartPr>
              <p14:xfrm>
                <a:off x="6587986" y="4479150"/>
                <a:ext cx="261720" cy="8658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2422C5D-6FE2-40EF-F57A-615832C66F9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583666" y="4474830"/>
                  <a:ext cx="270360" cy="87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467CD88-ECA1-7D1A-61F4-DB35A5D45067}"/>
                    </a:ext>
                  </a:extLst>
                </p14:cNvPr>
                <p14:cNvContentPartPr/>
                <p14:nvPr/>
              </p14:nvContentPartPr>
              <p14:xfrm>
                <a:off x="7285666" y="4265310"/>
                <a:ext cx="361440" cy="5601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467CD88-ECA1-7D1A-61F4-DB35A5D4506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281346" y="4260990"/>
                  <a:ext cx="370080" cy="56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7FF2D78-A425-1DE0-A0A8-E10734CDA46A}"/>
                    </a:ext>
                  </a:extLst>
                </p14:cNvPr>
                <p14:cNvContentPartPr/>
                <p14:nvPr/>
              </p14:nvContentPartPr>
              <p14:xfrm>
                <a:off x="7257586" y="4521270"/>
                <a:ext cx="588240" cy="1713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7FF2D78-A425-1DE0-A0A8-E10734CDA46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253266" y="4516950"/>
                  <a:ext cx="5968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02CD1D9-AEB9-E89C-8B08-AB21564B242B}"/>
                    </a:ext>
                  </a:extLst>
                </p14:cNvPr>
                <p14:cNvContentPartPr/>
                <p14:nvPr/>
              </p14:nvContentPartPr>
              <p14:xfrm>
                <a:off x="7722706" y="3986310"/>
                <a:ext cx="470160" cy="7700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02CD1D9-AEB9-E89C-8B08-AB21564B242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718386" y="3981990"/>
                  <a:ext cx="478800" cy="77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2B6EB197-ACF6-5D44-980B-8A15330F9557}"/>
                    </a:ext>
                  </a:extLst>
                </p14:cNvPr>
                <p14:cNvContentPartPr/>
                <p14:nvPr/>
              </p14:nvContentPartPr>
              <p14:xfrm>
                <a:off x="8273506" y="4479150"/>
                <a:ext cx="714240" cy="6055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2B6EB197-ACF6-5D44-980B-8A15330F955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269186" y="4474830"/>
                  <a:ext cx="722880" cy="61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348E136-206D-F311-ACFA-9E22598063AD}"/>
                    </a:ext>
                  </a:extLst>
                </p14:cNvPr>
                <p14:cNvContentPartPr/>
                <p14:nvPr/>
              </p14:nvContentPartPr>
              <p14:xfrm>
                <a:off x="9220666" y="4310670"/>
                <a:ext cx="341640" cy="5551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348E136-206D-F311-ACFA-9E22598063A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216346" y="4306350"/>
                  <a:ext cx="350280" cy="5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FB6254D-C482-22B4-EC28-858EC9AA090D}"/>
                    </a:ext>
                  </a:extLst>
                </p14:cNvPr>
                <p14:cNvContentPartPr/>
                <p14:nvPr/>
              </p14:nvContentPartPr>
              <p14:xfrm>
                <a:off x="9385906" y="4599390"/>
                <a:ext cx="382680" cy="1213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FB6254D-C482-22B4-EC28-858EC9AA090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381586" y="4595070"/>
                  <a:ext cx="3913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701636B-986E-07F0-8125-11AA7F09CB5B}"/>
                    </a:ext>
                  </a:extLst>
                </p14:cNvPr>
                <p14:cNvContentPartPr/>
                <p14:nvPr/>
              </p14:nvContentPartPr>
              <p14:xfrm>
                <a:off x="10215346" y="4458990"/>
                <a:ext cx="251280" cy="3690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701636B-986E-07F0-8125-11AA7F09CB5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211026" y="4454670"/>
                  <a:ext cx="25992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F9F1C70-7397-1A1C-7DD9-AECAFA1D5C3C}"/>
                    </a:ext>
                  </a:extLst>
                </p14:cNvPr>
                <p14:cNvContentPartPr/>
                <p14:nvPr/>
              </p14:nvContentPartPr>
              <p14:xfrm>
                <a:off x="10328746" y="3912510"/>
                <a:ext cx="270360" cy="8222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F9F1C70-7397-1A1C-7DD9-AECAFA1D5C3C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324426" y="3908190"/>
                  <a:ext cx="279000" cy="83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C38BE9B-9983-1398-3A36-96BBEC5C61FF}"/>
                    </a:ext>
                  </a:extLst>
                </p14:cNvPr>
                <p14:cNvContentPartPr/>
                <p14:nvPr/>
              </p14:nvContentPartPr>
              <p14:xfrm>
                <a:off x="10716466" y="4516230"/>
                <a:ext cx="281520" cy="1569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C38BE9B-9983-1398-3A36-96BBEC5C61FF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712146" y="4511910"/>
                  <a:ext cx="29016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15ED88E-7372-989A-3987-DC5DDFE75369}"/>
                    </a:ext>
                  </a:extLst>
                </p14:cNvPr>
                <p14:cNvContentPartPr/>
                <p14:nvPr/>
              </p14:nvContentPartPr>
              <p14:xfrm>
                <a:off x="11156746" y="3999630"/>
                <a:ext cx="381960" cy="7376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15ED88E-7372-989A-3987-DC5DDFE7536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1152426" y="3995310"/>
                  <a:ext cx="390600" cy="74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3291D02-B789-6EAA-AC41-3045D905D5EA}"/>
                    </a:ext>
                  </a:extLst>
                </p14:cNvPr>
                <p14:cNvContentPartPr/>
                <p14:nvPr/>
              </p14:nvContentPartPr>
              <p14:xfrm>
                <a:off x="11482186" y="4354590"/>
                <a:ext cx="261360" cy="4219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3291D02-B789-6EAA-AC41-3045D905D5E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1477866" y="4350270"/>
                  <a:ext cx="27000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99AB498-345C-64FB-5D62-4B7065ACAB81}"/>
                    </a:ext>
                  </a:extLst>
                </p14:cNvPr>
                <p14:cNvContentPartPr/>
                <p14:nvPr/>
              </p14:nvContentPartPr>
              <p14:xfrm>
                <a:off x="10856866" y="4949310"/>
                <a:ext cx="83160" cy="4950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99AB498-345C-64FB-5D62-4B7065ACAB8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852546" y="4944990"/>
                  <a:ext cx="91800" cy="50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F8FDAC2-C6DD-9AC9-382A-EC4A8F743F7C}"/>
                    </a:ext>
                  </a:extLst>
                </p14:cNvPr>
                <p14:cNvContentPartPr/>
                <p14:nvPr/>
              </p14:nvContentPartPr>
              <p14:xfrm>
                <a:off x="10909426" y="4774710"/>
                <a:ext cx="235800" cy="7297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F8FDAC2-C6DD-9AC9-382A-EC4A8F743F7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905106" y="4770390"/>
                  <a:ext cx="244440" cy="73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8C5CFFEE-49E3-265A-94BD-2752ED10AE25}"/>
                    </a:ext>
                  </a:extLst>
                </p14:cNvPr>
                <p14:cNvContentPartPr/>
                <p14:nvPr/>
              </p14:nvContentPartPr>
              <p14:xfrm>
                <a:off x="11723386" y="4961550"/>
                <a:ext cx="121320" cy="4662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8C5CFFEE-49E3-265A-94BD-2752ED10AE2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1719066" y="4957230"/>
                  <a:ext cx="12996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7DEE2BF5-DB61-5D3B-A8D1-38184D62ED20}"/>
                    </a:ext>
                  </a:extLst>
                </p14:cNvPr>
                <p14:cNvContentPartPr/>
                <p14:nvPr/>
              </p14:nvContentPartPr>
              <p14:xfrm>
                <a:off x="11243866" y="5186910"/>
                <a:ext cx="397800" cy="2178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7DEE2BF5-DB61-5D3B-A8D1-38184D62ED2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1239546" y="5182590"/>
                  <a:ext cx="40644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B9C5CFC7-0E13-DC13-E224-22E556564F33}"/>
                    </a:ext>
                  </a:extLst>
                </p14:cNvPr>
                <p14:cNvContentPartPr/>
                <p14:nvPr/>
              </p14:nvContentPartPr>
              <p14:xfrm>
                <a:off x="6722626" y="5407950"/>
                <a:ext cx="410400" cy="6858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B9C5CFC7-0E13-DC13-E224-22E556564F33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718306" y="5403630"/>
                  <a:ext cx="419040" cy="69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E8B6108-7DFA-3A86-0BAE-F053BE7595DD}"/>
                    </a:ext>
                  </a:extLst>
                </p14:cNvPr>
                <p14:cNvContentPartPr/>
                <p14:nvPr/>
              </p14:nvContentPartPr>
              <p14:xfrm>
                <a:off x="7225906" y="5698830"/>
                <a:ext cx="306720" cy="3560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BE8B6108-7DFA-3A86-0BAE-F053BE7595DD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221586" y="5694510"/>
                  <a:ext cx="31536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F593869D-99F7-40B1-1B62-4F6D3C5CCBFE}"/>
                    </a:ext>
                  </a:extLst>
                </p14:cNvPr>
                <p14:cNvContentPartPr/>
                <p14:nvPr/>
              </p14:nvContentPartPr>
              <p14:xfrm>
                <a:off x="7459186" y="5681190"/>
                <a:ext cx="327600" cy="3481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F593869D-99F7-40B1-1B62-4F6D3C5CCBFE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454866" y="5676870"/>
                  <a:ext cx="33624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791C71AF-E207-841E-7D9F-347D6F095A77}"/>
                    </a:ext>
                  </a:extLst>
                </p14:cNvPr>
                <p14:cNvContentPartPr/>
                <p14:nvPr/>
              </p14:nvContentPartPr>
              <p14:xfrm>
                <a:off x="8023666" y="5874510"/>
                <a:ext cx="1800" cy="478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791C71AF-E207-841E-7D9F-347D6F095A77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019346" y="5870190"/>
                  <a:ext cx="1044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AB05CC58-59A6-9C32-D418-242D51456961}"/>
                    </a:ext>
                  </a:extLst>
                </p14:cNvPr>
                <p14:cNvContentPartPr/>
                <p14:nvPr/>
              </p14:nvContentPartPr>
              <p14:xfrm>
                <a:off x="7956706" y="5709990"/>
                <a:ext cx="280800" cy="2916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AB05CC58-59A6-9C32-D418-242D51456961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952386" y="5705670"/>
                  <a:ext cx="28944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8325037C-13F8-2FCE-3B0B-056DFA1CFE7D}"/>
                    </a:ext>
                  </a:extLst>
                </p14:cNvPr>
                <p14:cNvContentPartPr/>
                <p14:nvPr/>
              </p14:nvContentPartPr>
              <p14:xfrm>
                <a:off x="8255146" y="5650590"/>
                <a:ext cx="128160" cy="3049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8325037C-13F8-2FCE-3B0B-056DFA1CFE7D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250826" y="5646270"/>
                  <a:ext cx="13680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950A26B6-01A7-2A6E-E688-38B709066622}"/>
                    </a:ext>
                  </a:extLst>
                </p14:cNvPr>
                <p14:cNvContentPartPr/>
                <p14:nvPr/>
              </p14:nvContentPartPr>
              <p14:xfrm>
                <a:off x="8530546" y="5237670"/>
                <a:ext cx="546120" cy="7178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950A26B6-01A7-2A6E-E688-38B709066622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526226" y="5233350"/>
                  <a:ext cx="554760" cy="72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0CA8C4E5-AB5A-B65D-F4D2-A36435A7CE67}"/>
                    </a:ext>
                  </a:extLst>
                </p14:cNvPr>
                <p14:cNvContentPartPr/>
                <p14:nvPr/>
              </p14:nvContentPartPr>
              <p14:xfrm>
                <a:off x="9447826" y="5374830"/>
                <a:ext cx="561960" cy="6159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0CA8C4E5-AB5A-B65D-F4D2-A36435A7CE6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443506" y="5370510"/>
                  <a:ext cx="570600" cy="62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94B3014-5DCF-0499-C5B5-BB0FDA4791FC}"/>
                    </a:ext>
                  </a:extLst>
                </p14:cNvPr>
                <p14:cNvContentPartPr/>
                <p14:nvPr/>
              </p14:nvContentPartPr>
              <p14:xfrm>
                <a:off x="10082866" y="5753190"/>
                <a:ext cx="43920" cy="2462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94B3014-5DCF-0499-C5B5-BB0FDA4791FC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078546" y="5748870"/>
                  <a:ext cx="5256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4E88F99-89DC-D9DC-6F41-D635B5594D77}"/>
                    </a:ext>
                  </a:extLst>
                </p14:cNvPr>
                <p14:cNvContentPartPr/>
                <p14:nvPr/>
              </p14:nvContentPartPr>
              <p14:xfrm>
                <a:off x="10223626" y="5821230"/>
                <a:ext cx="282600" cy="2354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4E88F99-89DC-D9DC-6F41-D635B5594D77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219306" y="5816910"/>
                  <a:ext cx="29124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1BA61489-9C57-A0A5-E440-ABE38EC8EB3A}"/>
                    </a:ext>
                  </a:extLst>
                </p14:cNvPr>
                <p14:cNvContentPartPr/>
                <p14:nvPr/>
              </p14:nvContentPartPr>
              <p14:xfrm>
                <a:off x="10610626" y="5737350"/>
                <a:ext cx="392040" cy="2318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1BA61489-9C57-A0A5-E440-ABE38EC8EB3A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606306" y="5733030"/>
                  <a:ext cx="40068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D86EED84-DE45-7CE0-6047-2776E64C8A37}"/>
                    </a:ext>
                  </a:extLst>
                </p14:cNvPr>
                <p14:cNvContentPartPr/>
                <p14:nvPr/>
              </p14:nvContentPartPr>
              <p14:xfrm>
                <a:off x="10864786" y="5428110"/>
                <a:ext cx="275760" cy="6843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D86EED84-DE45-7CE0-6047-2776E64C8A3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0860466" y="5423790"/>
                  <a:ext cx="284400" cy="69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43DD14D7-A0B0-73DF-3E34-0CC2A9239DB5}"/>
                    </a:ext>
                  </a:extLst>
                </p14:cNvPr>
                <p14:cNvContentPartPr/>
                <p14:nvPr/>
              </p14:nvContentPartPr>
              <p14:xfrm>
                <a:off x="11126866" y="5740950"/>
                <a:ext cx="329400" cy="1857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43DD14D7-A0B0-73DF-3E34-0CC2A9239DB5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1122546" y="5736630"/>
                  <a:ext cx="33804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6C9EFBB4-1272-FA7F-B989-DA36A75CD066}"/>
                    </a:ext>
                  </a:extLst>
                </p14:cNvPr>
                <p14:cNvContentPartPr/>
                <p14:nvPr/>
              </p14:nvContentPartPr>
              <p14:xfrm>
                <a:off x="11666866" y="5817630"/>
                <a:ext cx="12600" cy="172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6C9EFBB4-1272-FA7F-B989-DA36A75CD06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1662546" y="5813310"/>
                  <a:ext cx="21240" cy="25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97102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roup 207">
            <a:extLst>
              <a:ext uri="{FF2B5EF4-FFF2-40B4-BE49-F238E27FC236}">
                <a16:creationId xmlns:a16="http://schemas.microsoft.com/office/drawing/2014/main" id="{CC690C6D-FA48-27B8-6E4C-6FED55C005A3}"/>
              </a:ext>
            </a:extLst>
          </p:cNvPr>
          <p:cNvGrpSpPr/>
          <p:nvPr/>
        </p:nvGrpSpPr>
        <p:grpSpPr>
          <a:xfrm>
            <a:off x="688306" y="42510"/>
            <a:ext cx="11498760" cy="6221160"/>
            <a:chOff x="688306" y="42510"/>
            <a:chExt cx="11498760" cy="622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E552E75-8674-06F4-B204-36A22FE98B92}"/>
                    </a:ext>
                  </a:extLst>
                </p14:cNvPr>
                <p14:cNvContentPartPr/>
                <p14:nvPr/>
              </p14:nvContentPartPr>
              <p14:xfrm>
                <a:off x="2139106" y="420150"/>
                <a:ext cx="34200" cy="349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E552E75-8674-06F4-B204-36A22FE98B9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134786" y="415830"/>
                  <a:ext cx="4284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13AA252-30F2-8BFC-5164-01AB7D12A210}"/>
                    </a:ext>
                  </a:extLst>
                </p14:cNvPr>
                <p14:cNvContentPartPr/>
                <p14:nvPr/>
              </p14:nvContentPartPr>
              <p14:xfrm>
                <a:off x="3029746" y="775830"/>
                <a:ext cx="241200" cy="2476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13AA252-30F2-8BFC-5164-01AB7D12A21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025426" y="771510"/>
                  <a:ext cx="24984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D80F0BDA-7E2E-CC80-857C-578FAAB9BBB2}"/>
                    </a:ext>
                  </a:extLst>
                </p14:cNvPr>
                <p14:cNvContentPartPr/>
                <p14:nvPr/>
              </p14:nvContentPartPr>
              <p14:xfrm>
                <a:off x="2093026" y="624990"/>
                <a:ext cx="480600" cy="5007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D80F0BDA-7E2E-CC80-857C-578FAAB9BBB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088706" y="620670"/>
                  <a:ext cx="489240" cy="50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E9C9B71-A186-FEC5-340F-3CB65E2E3E37}"/>
                    </a:ext>
                  </a:extLst>
                </p14:cNvPr>
                <p14:cNvContentPartPr/>
                <p14:nvPr/>
              </p14:nvContentPartPr>
              <p14:xfrm>
                <a:off x="2247826" y="1119630"/>
                <a:ext cx="360" cy="648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E9C9B71-A186-FEC5-340F-3CB65E2E3E3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43506" y="1115310"/>
                  <a:ext cx="900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336394A-D587-ABA4-0534-1FAEE441033C}"/>
                    </a:ext>
                  </a:extLst>
                </p14:cNvPr>
                <p14:cNvContentPartPr/>
                <p14:nvPr/>
              </p14:nvContentPartPr>
              <p14:xfrm>
                <a:off x="2389306" y="3168750"/>
                <a:ext cx="286200" cy="4068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336394A-D587-ABA4-0534-1FAEE441033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384986" y="3164430"/>
                  <a:ext cx="29484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A1F7DC9-4B20-9B72-FEEE-8D5054F2E041}"/>
                    </a:ext>
                  </a:extLst>
                </p14:cNvPr>
                <p14:cNvContentPartPr/>
                <p14:nvPr/>
              </p14:nvContentPartPr>
              <p14:xfrm>
                <a:off x="2421346" y="3235350"/>
                <a:ext cx="279720" cy="2336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A1F7DC9-4B20-9B72-FEEE-8D5054F2E04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417026" y="3231030"/>
                  <a:ext cx="28836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3CAA4C0-1B51-3F90-9E47-2A5BC08571DD}"/>
                    </a:ext>
                  </a:extLst>
                </p14:cNvPr>
                <p14:cNvContentPartPr/>
                <p14:nvPr/>
              </p14:nvContentPartPr>
              <p14:xfrm>
                <a:off x="2840746" y="3288990"/>
                <a:ext cx="342720" cy="3938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3CAA4C0-1B51-3F90-9E47-2A5BC08571D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836426" y="3284670"/>
                  <a:ext cx="35136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EE9E3E9-6CAB-E2B4-95F1-D2AA993F78D7}"/>
                    </a:ext>
                  </a:extLst>
                </p14:cNvPr>
                <p14:cNvContentPartPr/>
                <p14:nvPr/>
              </p14:nvContentPartPr>
              <p14:xfrm>
                <a:off x="3243586" y="3446310"/>
                <a:ext cx="48240" cy="3351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EE9E3E9-6CAB-E2B4-95F1-D2AA993F78D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239266" y="3441990"/>
                  <a:ext cx="5688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3E14F67-42A4-D61D-3996-9A23CF4A0068}"/>
                    </a:ext>
                  </a:extLst>
                </p14:cNvPr>
                <p14:cNvContentPartPr/>
                <p14:nvPr/>
              </p14:nvContentPartPr>
              <p14:xfrm>
                <a:off x="2214346" y="1471350"/>
                <a:ext cx="438120" cy="4316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3E14F67-42A4-D61D-3996-9A23CF4A006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210026" y="1467030"/>
                  <a:ext cx="44676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CE6F97B-796C-A77B-FE9C-D31E2E4D6E1F}"/>
                    </a:ext>
                  </a:extLst>
                </p14:cNvPr>
                <p14:cNvContentPartPr/>
                <p14:nvPr/>
              </p14:nvContentPartPr>
              <p14:xfrm>
                <a:off x="2687026" y="1742430"/>
                <a:ext cx="63720" cy="2066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CE6F97B-796C-A77B-FE9C-D31E2E4D6E1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682706" y="1738110"/>
                  <a:ext cx="7236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C047DB6-954E-1DD3-A3E7-B304C5185B74}"/>
                    </a:ext>
                  </a:extLst>
                </p14:cNvPr>
                <p14:cNvContentPartPr/>
                <p14:nvPr/>
              </p14:nvContentPartPr>
              <p14:xfrm>
                <a:off x="3110746" y="1484310"/>
                <a:ext cx="188280" cy="612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C047DB6-954E-1DD3-A3E7-B304C5185B7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06426" y="1479990"/>
                  <a:ext cx="19692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C63E386-14F9-A184-EEB2-3F1FA9D4B875}"/>
                    </a:ext>
                  </a:extLst>
                </p14:cNvPr>
                <p14:cNvContentPartPr/>
                <p14:nvPr/>
              </p14:nvContentPartPr>
              <p14:xfrm>
                <a:off x="3017866" y="1702830"/>
                <a:ext cx="295200" cy="1159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C63E386-14F9-A184-EEB2-3F1FA9D4B87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13546" y="1698510"/>
                  <a:ext cx="3038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7904746-236B-1E72-2D37-69F4EC5EEF4D}"/>
                    </a:ext>
                  </a:extLst>
                </p14:cNvPr>
                <p14:cNvContentPartPr/>
                <p14:nvPr/>
              </p14:nvContentPartPr>
              <p14:xfrm>
                <a:off x="2341066" y="2276670"/>
                <a:ext cx="211320" cy="3697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7904746-236B-1E72-2D37-69F4EC5EEF4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336746" y="2272350"/>
                  <a:ext cx="21996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E9AFBF0-9814-F2A5-9BB1-3AF9B5612BAA}"/>
                    </a:ext>
                  </a:extLst>
                </p14:cNvPr>
                <p14:cNvContentPartPr/>
                <p14:nvPr/>
              </p14:nvContentPartPr>
              <p14:xfrm>
                <a:off x="2319826" y="2102070"/>
                <a:ext cx="306720" cy="3009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E9AFBF0-9814-F2A5-9BB1-3AF9B5612BA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315506" y="2097750"/>
                  <a:ext cx="31536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B8DD06A-FD92-E485-0004-AC97437208A5}"/>
                    </a:ext>
                  </a:extLst>
                </p14:cNvPr>
                <p14:cNvContentPartPr/>
                <p14:nvPr/>
              </p14:nvContentPartPr>
              <p14:xfrm>
                <a:off x="2704666" y="2095950"/>
                <a:ext cx="19440" cy="655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B8DD06A-FD92-E485-0004-AC97437208A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700346" y="2091630"/>
                  <a:ext cx="2808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36A71FC-0963-F1C2-F877-040DE8B79942}"/>
                    </a:ext>
                  </a:extLst>
                </p14:cNvPr>
                <p14:cNvContentPartPr/>
                <p14:nvPr/>
              </p14:nvContentPartPr>
              <p14:xfrm>
                <a:off x="2228026" y="1980750"/>
                <a:ext cx="1177560" cy="3621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36A71FC-0963-F1C2-F877-040DE8B7994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223706" y="1976430"/>
                  <a:ext cx="118620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209E265-EC81-EE12-5F4B-01042DC351F2}"/>
                    </a:ext>
                  </a:extLst>
                </p14:cNvPr>
                <p14:cNvContentPartPr/>
                <p14:nvPr/>
              </p14:nvContentPartPr>
              <p14:xfrm>
                <a:off x="3195346" y="2630190"/>
                <a:ext cx="10800" cy="1389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209E265-EC81-EE12-5F4B-01042DC351F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191026" y="2625870"/>
                  <a:ext cx="1944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70B0DDA-CA07-0A97-605C-32E4B609D55C}"/>
                    </a:ext>
                  </a:extLst>
                </p14:cNvPr>
                <p14:cNvContentPartPr/>
                <p14:nvPr/>
              </p14:nvContentPartPr>
              <p14:xfrm>
                <a:off x="3323866" y="2533710"/>
                <a:ext cx="289440" cy="169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70B0DDA-CA07-0A97-605C-32E4B609D55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319546" y="2529390"/>
                  <a:ext cx="2980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F5886CD-636B-1EE0-2BAA-A6A8EE270D71}"/>
                    </a:ext>
                  </a:extLst>
                </p14:cNvPr>
                <p14:cNvContentPartPr/>
                <p14:nvPr/>
              </p14:nvContentPartPr>
              <p14:xfrm>
                <a:off x="2762266" y="2562150"/>
                <a:ext cx="190440" cy="3657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F5886CD-636B-1EE0-2BAA-A6A8EE270D7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757946" y="2557830"/>
                  <a:ext cx="19908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6762FB3-73F1-C23A-360A-4B2A04921BD3}"/>
                    </a:ext>
                  </a:extLst>
                </p14:cNvPr>
                <p14:cNvContentPartPr/>
                <p14:nvPr/>
              </p14:nvContentPartPr>
              <p14:xfrm>
                <a:off x="2908426" y="2927910"/>
                <a:ext cx="28800" cy="1328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6762FB3-73F1-C23A-360A-4B2A04921BD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904106" y="2923590"/>
                  <a:ext cx="3744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8062ECB-A371-409F-84F4-7B8E10D51CC6}"/>
                    </a:ext>
                  </a:extLst>
                </p14:cNvPr>
                <p14:cNvContentPartPr/>
                <p14:nvPr/>
              </p14:nvContentPartPr>
              <p14:xfrm>
                <a:off x="2821666" y="3020070"/>
                <a:ext cx="10800" cy="586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8062ECB-A371-409F-84F4-7B8E10D51CC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817346" y="3015750"/>
                  <a:ext cx="1944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60E571D-59E9-0578-ACEE-E9CBB497B616}"/>
                    </a:ext>
                  </a:extLst>
                </p14:cNvPr>
                <p14:cNvContentPartPr/>
                <p14:nvPr/>
              </p14:nvContentPartPr>
              <p14:xfrm>
                <a:off x="2389666" y="2976150"/>
                <a:ext cx="11880" cy="115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60E571D-59E9-0578-ACEE-E9CBB497B61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385346" y="2971830"/>
                  <a:ext cx="2052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C51198A-47B4-91B0-7520-4D1A70AF1B50}"/>
                    </a:ext>
                  </a:extLst>
                </p14:cNvPr>
                <p14:cNvContentPartPr/>
                <p14:nvPr/>
              </p14:nvContentPartPr>
              <p14:xfrm>
                <a:off x="3654706" y="3233550"/>
                <a:ext cx="172440" cy="327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C51198A-47B4-91B0-7520-4D1A70AF1B5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650386" y="3229230"/>
                  <a:ext cx="1810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E7FF7D8-6E87-13C4-C23F-A9C0C9260E84}"/>
                    </a:ext>
                  </a:extLst>
                </p14:cNvPr>
                <p14:cNvContentPartPr/>
                <p14:nvPr/>
              </p14:nvContentPartPr>
              <p14:xfrm>
                <a:off x="3598186" y="3480150"/>
                <a:ext cx="437040" cy="1072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E7FF7D8-6E87-13C4-C23F-A9C0C9260E8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593866" y="3475830"/>
                  <a:ext cx="44568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240A870-ED1D-EB00-D9DF-351C6FD999D3}"/>
                    </a:ext>
                  </a:extLst>
                </p14:cNvPr>
                <p14:cNvContentPartPr/>
                <p14:nvPr/>
              </p14:nvContentPartPr>
              <p14:xfrm>
                <a:off x="2377066" y="4069110"/>
                <a:ext cx="146520" cy="6289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240A870-ED1D-EB00-D9DF-351C6FD999D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372746" y="4064790"/>
                  <a:ext cx="155160" cy="63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016A2DD-08D9-CA23-42A0-8EB8021DB549}"/>
                    </a:ext>
                  </a:extLst>
                </p14:cNvPr>
                <p14:cNvContentPartPr/>
                <p14:nvPr/>
              </p14:nvContentPartPr>
              <p14:xfrm>
                <a:off x="2522146" y="4066590"/>
                <a:ext cx="265320" cy="3884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016A2DD-08D9-CA23-42A0-8EB8021DB54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517826" y="4062270"/>
                  <a:ext cx="27396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AE08F3E-E471-5C2D-A501-B2FD787213A9}"/>
                    </a:ext>
                  </a:extLst>
                </p14:cNvPr>
                <p14:cNvContentPartPr/>
                <p14:nvPr/>
              </p14:nvContentPartPr>
              <p14:xfrm>
                <a:off x="2690266" y="4342350"/>
                <a:ext cx="327600" cy="4460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AE08F3E-E471-5C2D-A501-B2FD787213A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685946" y="4338030"/>
                  <a:ext cx="336240" cy="45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FCCEB1F-CC7F-22FB-489F-9326483091BA}"/>
                    </a:ext>
                  </a:extLst>
                </p14:cNvPr>
                <p14:cNvContentPartPr/>
                <p14:nvPr/>
              </p14:nvContentPartPr>
              <p14:xfrm>
                <a:off x="2852626" y="4471230"/>
                <a:ext cx="567000" cy="4003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FCCEB1F-CC7F-22FB-489F-9326483091B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848306" y="4466910"/>
                  <a:ext cx="575640" cy="4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6622AFE-520F-17D6-3AD6-72E99CC382CC}"/>
                    </a:ext>
                  </a:extLst>
                </p14:cNvPr>
                <p14:cNvContentPartPr/>
                <p14:nvPr/>
              </p14:nvContentPartPr>
              <p14:xfrm>
                <a:off x="3565786" y="4688310"/>
                <a:ext cx="27720" cy="1260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6622AFE-520F-17D6-3AD6-72E99CC382C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561466" y="4683990"/>
                  <a:ext cx="363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E21D357-DD36-92A7-42AD-8B10B832F081}"/>
                    </a:ext>
                  </a:extLst>
                </p14:cNvPr>
                <p14:cNvContentPartPr/>
                <p14:nvPr/>
              </p14:nvContentPartPr>
              <p14:xfrm>
                <a:off x="2580466" y="3888390"/>
                <a:ext cx="87120" cy="414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E21D357-DD36-92A7-42AD-8B10B832F08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576146" y="3884070"/>
                  <a:ext cx="9576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3B878AF-F35A-AA7E-45F1-7D26D6833B3C}"/>
                    </a:ext>
                  </a:extLst>
                </p14:cNvPr>
                <p14:cNvContentPartPr/>
                <p14:nvPr/>
              </p14:nvContentPartPr>
              <p14:xfrm>
                <a:off x="4017586" y="4290510"/>
                <a:ext cx="230760" cy="115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3B878AF-F35A-AA7E-45F1-7D26D6833B3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013266" y="4286190"/>
                  <a:ext cx="2394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B77A837-B8F8-17CA-6BE2-8A410B698260}"/>
                    </a:ext>
                  </a:extLst>
                </p14:cNvPr>
                <p14:cNvContentPartPr/>
                <p14:nvPr/>
              </p14:nvContentPartPr>
              <p14:xfrm>
                <a:off x="3932626" y="4556910"/>
                <a:ext cx="253080" cy="554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B77A837-B8F8-17CA-6BE2-8A410B69826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928306" y="4552590"/>
                  <a:ext cx="26172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F7928CD-F72A-2B5B-CB70-5E553197CCCE}"/>
                    </a:ext>
                  </a:extLst>
                </p14:cNvPr>
                <p14:cNvContentPartPr/>
                <p14:nvPr/>
              </p14:nvContentPartPr>
              <p14:xfrm>
                <a:off x="4509346" y="4069830"/>
                <a:ext cx="470520" cy="198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F7928CD-F72A-2B5B-CB70-5E553197CCC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505026" y="4065510"/>
                  <a:ext cx="4791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C86B938-3DDB-3ED1-53CC-9AB89012BB22}"/>
                    </a:ext>
                  </a:extLst>
                </p14:cNvPr>
                <p14:cNvContentPartPr/>
                <p14:nvPr/>
              </p14:nvContentPartPr>
              <p14:xfrm>
                <a:off x="4775026" y="4358910"/>
                <a:ext cx="612720" cy="147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C86B938-3DDB-3ED1-53CC-9AB89012BB2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770706" y="4354590"/>
                  <a:ext cx="62136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DE24369-88D8-E248-495B-EF8860623D94}"/>
                    </a:ext>
                  </a:extLst>
                </p14:cNvPr>
                <p14:cNvContentPartPr/>
                <p14:nvPr/>
              </p14:nvContentPartPr>
              <p14:xfrm>
                <a:off x="4363906" y="3663390"/>
                <a:ext cx="378360" cy="9028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DE24369-88D8-E248-495B-EF8860623D9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359586" y="3659070"/>
                  <a:ext cx="387000" cy="9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0B95E09-688E-D117-3D0F-79F68F72A6C4}"/>
                    </a:ext>
                  </a:extLst>
                </p14:cNvPr>
                <p14:cNvContentPartPr/>
                <p14:nvPr/>
              </p14:nvContentPartPr>
              <p14:xfrm>
                <a:off x="5493586" y="4037430"/>
                <a:ext cx="561600" cy="6084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0B95E09-688E-D117-3D0F-79F68F72A6C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489266" y="4033110"/>
                  <a:ext cx="570240" cy="61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EF7E9F9-30FD-23BA-E607-0CE24FA4DD22}"/>
                    </a:ext>
                  </a:extLst>
                </p14:cNvPr>
                <p14:cNvContentPartPr/>
                <p14:nvPr/>
              </p14:nvContentPartPr>
              <p14:xfrm>
                <a:off x="6128986" y="4194030"/>
                <a:ext cx="514080" cy="3308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EF7E9F9-30FD-23BA-E607-0CE24FA4DD2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124666" y="4189710"/>
                  <a:ext cx="52272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A007900-83A7-06E7-1A80-66D1EB77AAE2}"/>
                    </a:ext>
                  </a:extLst>
                </p14:cNvPr>
                <p14:cNvContentPartPr/>
                <p14:nvPr/>
              </p14:nvContentPartPr>
              <p14:xfrm>
                <a:off x="6807586" y="4087830"/>
                <a:ext cx="936360" cy="4402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A007900-83A7-06E7-1A80-66D1EB77AAE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803266" y="4083510"/>
                  <a:ext cx="94500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9334B7C-E35C-FA48-67D7-BE8858612D25}"/>
                    </a:ext>
                  </a:extLst>
                </p14:cNvPr>
                <p14:cNvContentPartPr/>
                <p14:nvPr/>
              </p14:nvContentPartPr>
              <p14:xfrm>
                <a:off x="7854106" y="4129590"/>
                <a:ext cx="268200" cy="3794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9334B7C-E35C-FA48-67D7-BE8858612D2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849786" y="4125270"/>
                  <a:ext cx="27684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3EBF577-5C67-C7E9-8921-6ABB4E6A4A98}"/>
                    </a:ext>
                  </a:extLst>
                </p14:cNvPr>
                <p14:cNvContentPartPr/>
                <p14:nvPr/>
              </p14:nvContentPartPr>
              <p14:xfrm>
                <a:off x="7471066" y="4137510"/>
                <a:ext cx="463680" cy="4752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3EBF577-5C67-C7E9-8921-6ABB4E6A4A9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466746" y="4133190"/>
                  <a:ext cx="472320" cy="48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FB8FDDA-38BC-CC6A-CFA0-8D7327F130DC}"/>
                    </a:ext>
                  </a:extLst>
                </p14:cNvPr>
                <p14:cNvContentPartPr/>
                <p14:nvPr/>
              </p14:nvContentPartPr>
              <p14:xfrm>
                <a:off x="7950586" y="4124910"/>
                <a:ext cx="454320" cy="3254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FB8FDDA-38BC-CC6A-CFA0-8D7327F130D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946266" y="4120590"/>
                  <a:ext cx="46296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57930F2-D910-84A1-23AC-BCE4C18D6959}"/>
                    </a:ext>
                  </a:extLst>
                </p14:cNvPr>
                <p14:cNvContentPartPr/>
                <p14:nvPr/>
              </p14:nvContentPartPr>
              <p14:xfrm>
                <a:off x="8853826" y="4430910"/>
                <a:ext cx="4680" cy="3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57930F2-D910-84A1-23AC-BCE4C18D695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849506" y="4426590"/>
                  <a:ext cx="1332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6CEE492-1A0A-4D02-9D20-A49A7506D463}"/>
                    </a:ext>
                  </a:extLst>
                </p14:cNvPr>
                <p14:cNvContentPartPr/>
                <p14:nvPr/>
              </p14:nvContentPartPr>
              <p14:xfrm>
                <a:off x="732586" y="5479950"/>
                <a:ext cx="104040" cy="6688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6CEE492-1A0A-4D02-9D20-A49A7506D46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28266" y="5475630"/>
                  <a:ext cx="112680" cy="67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9EEF950-F565-9D51-7093-22035D5CAD6B}"/>
                    </a:ext>
                  </a:extLst>
                </p14:cNvPr>
                <p14:cNvContentPartPr/>
                <p14:nvPr/>
              </p14:nvContentPartPr>
              <p14:xfrm>
                <a:off x="688306" y="5528190"/>
                <a:ext cx="567720" cy="5986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9EEF950-F565-9D51-7093-22035D5CAD6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83986" y="5523870"/>
                  <a:ext cx="576360" cy="60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37214AD-C871-A4BE-F4B5-80EBE3883BEF}"/>
                    </a:ext>
                  </a:extLst>
                </p14:cNvPr>
                <p14:cNvContentPartPr/>
                <p14:nvPr/>
              </p14:nvContentPartPr>
              <p14:xfrm>
                <a:off x="1530346" y="5607390"/>
                <a:ext cx="316440" cy="3481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37214AD-C871-A4BE-F4B5-80EBE3883BE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526026" y="5603070"/>
                  <a:ext cx="32508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E7F285C-6DAA-0F80-D110-ADB38D21B00D}"/>
                    </a:ext>
                  </a:extLst>
                </p14:cNvPr>
                <p14:cNvContentPartPr/>
                <p14:nvPr/>
              </p14:nvContentPartPr>
              <p14:xfrm>
                <a:off x="1994026" y="5299230"/>
                <a:ext cx="334800" cy="8013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E7F285C-6DAA-0F80-D110-ADB38D21B00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989706" y="5294910"/>
                  <a:ext cx="343440" cy="81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9E7E676-3643-BDB7-2A12-61714CF52A20}"/>
                    </a:ext>
                  </a:extLst>
                </p14:cNvPr>
                <p14:cNvContentPartPr/>
                <p14:nvPr/>
              </p14:nvContentPartPr>
              <p14:xfrm>
                <a:off x="1986106" y="5351070"/>
                <a:ext cx="995400" cy="7282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9E7E676-3643-BDB7-2A12-61714CF52A2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981786" y="5346750"/>
                  <a:ext cx="1004040" cy="73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AEF23EF-56E1-7D99-CC7F-C8D23E5AF3BE}"/>
                    </a:ext>
                  </a:extLst>
                </p14:cNvPr>
                <p14:cNvContentPartPr/>
                <p14:nvPr/>
              </p14:nvContentPartPr>
              <p14:xfrm>
                <a:off x="3110746" y="5745270"/>
                <a:ext cx="524520" cy="3222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AEF23EF-56E1-7D99-CC7F-C8D23E5AF3B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106426" y="5740950"/>
                  <a:ext cx="53316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49C4A92-8599-7E61-BEA5-B9EC843BFFC8}"/>
                    </a:ext>
                  </a:extLst>
                </p14:cNvPr>
                <p14:cNvContentPartPr/>
                <p14:nvPr/>
              </p14:nvContentPartPr>
              <p14:xfrm>
                <a:off x="4202626" y="5720790"/>
                <a:ext cx="163440" cy="169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49C4A92-8599-7E61-BEA5-B9EC843BFFC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198306" y="5716470"/>
                  <a:ext cx="1720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B38C4DB-67E7-D37D-7DA9-6C3BE9E60599}"/>
                    </a:ext>
                  </a:extLst>
                </p14:cNvPr>
                <p14:cNvContentPartPr/>
                <p14:nvPr/>
              </p14:nvContentPartPr>
              <p14:xfrm>
                <a:off x="3788986" y="5597310"/>
                <a:ext cx="218880" cy="3373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B38C4DB-67E7-D37D-7DA9-6C3BE9E6059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784666" y="5592990"/>
                  <a:ext cx="22752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AFB11B6-BEE2-6159-8A40-BA58C48EDDC4}"/>
                    </a:ext>
                  </a:extLst>
                </p14:cNvPr>
                <p14:cNvContentPartPr/>
                <p14:nvPr/>
              </p14:nvContentPartPr>
              <p14:xfrm>
                <a:off x="4230706" y="5449350"/>
                <a:ext cx="424440" cy="5619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AFB11B6-BEE2-6159-8A40-BA58C48EDDC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226386" y="5445030"/>
                  <a:ext cx="433080" cy="57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C066BBE-61AB-EBDD-1FA5-96E8C5FAD91E}"/>
                    </a:ext>
                  </a:extLst>
                </p14:cNvPr>
                <p14:cNvContentPartPr/>
                <p14:nvPr/>
              </p14:nvContentPartPr>
              <p14:xfrm>
                <a:off x="4637866" y="5660310"/>
                <a:ext cx="360360" cy="1375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C066BBE-61AB-EBDD-1FA5-96E8C5FAD91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633546" y="5655990"/>
                  <a:ext cx="36900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45B15B0-2D98-5046-20F6-EEC68614BFF2}"/>
                    </a:ext>
                  </a:extLst>
                </p14:cNvPr>
                <p14:cNvContentPartPr/>
                <p14:nvPr/>
              </p14:nvContentPartPr>
              <p14:xfrm>
                <a:off x="833386" y="6140910"/>
                <a:ext cx="4417200" cy="1227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45B15B0-2D98-5046-20F6-EEC68614BFF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29066" y="6136590"/>
                  <a:ext cx="44258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3FBDBD4-9246-F624-A804-E057BDF67FCD}"/>
                    </a:ext>
                  </a:extLst>
                </p14:cNvPr>
                <p14:cNvContentPartPr/>
                <p14:nvPr/>
              </p14:nvContentPartPr>
              <p14:xfrm>
                <a:off x="5347066" y="5299230"/>
                <a:ext cx="44640" cy="4302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3FBDBD4-9246-F624-A804-E057BDF67FC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342746" y="5294910"/>
                  <a:ext cx="5328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F1B3C03-C7BE-1001-4288-592F9F1F2340}"/>
                    </a:ext>
                  </a:extLst>
                </p14:cNvPr>
                <p14:cNvContentPartPr/>
                <p14:nvPr/>
              </p14:nvContentPartPr>
              <p14:xfrm>
                <a:off x="5318986" y="5756070"/>
                <a:ext cx="2880" cy="97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F1B3C03-C7BE-1001-4288-592F9F1F234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314666" y="5751750"/>
                  <a:ext cx="1152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1B8BA73-9E05-C555-3F28-508DF09B7490}"/>
                    </a:ext>
                  </a:extLst>
                </p14:cNvPr>
                <p14:cNvContentPartPr/>
                <p14:nvPr/>
              </p14:nvContentPartPr>
              <p14:xfrm>
                <a:off x="5331226" y="5469510"/>
                <a:ext cx="4320" cy="28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1B8BA73-9E05-C555-3F28-508DF09B749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326906" y="5465190"/>
                  <a:ext cx="1296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5DBCCEE-772D-681F-F02D-E7D3EC0E5124}"/>
                    </a:ext>
                  </a:extLst>
                </p14:cNvPr>
                <p14:cNvContentPartPr/>
                <p14:nvPr/>
              </p14:nvContentPartPr>
              <p14:xfrm>
                <a:off x="5806786" y="4989630"/>
                <a:ext cx="73080" cy="7081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5DBCCEE-772D-681F-F02D-E7D3EC0E512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802466" y="4985310"/>
                  <a:ext cx="81720" cy="71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C04BB17-8574-5AEF-1488-02EB48F44855}"/>
                    </a:ext>
                  </a:extLst>
                </p14:cNvPr>
                <p14:cNvContentPartPr/>
                <p14:nvPr/>
              </p14:nvContentPartPr>
              <p14:xfrm>
                <a:off x="5761066" y="4949310"/>
                <a:ext cx="337680" cy="8535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C04BB17-8574-5AEF-1488-02EB48F4485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756746" y="4944990"/>
                  <a:ext cx="346320" cy="86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15B2359-2AB8-1638-E08E-5D307F1D61B7}"/>
                    </a:ext>
                  </a:extLst>
                </p14:cNvPr>
                <p14:cNvContentPartPr/>
                <p14:nvPr/>
              </p14:nvContentPartPr>
              <p14:xfrm>
                <a:off x="6209626" y="5069910"/>
                <a:ext cx="444960" cy="5929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15B2359-2AB8-1638-E08E-5D307F1D61B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205306" y="5065590"/>
                  <a:ext cx="453600" cy="60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9B50FC7-61ED-C751-BC1A-AB9D847314F3}"/>
                    </a:ext>
                  </a:extLst>
                </p14:cNvPr>
                <p14:cNvContentPartPr/>
                <p14:nvPr/>
              </p14:nvContentPartPr>
              <p14:xfrm>
                <a:off x="6692746" y="5131830"/>
                <a:ext cx="392040" cy="8308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9B50FC7-61ED-C751-BC1A-AB9D847314F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688426" y="5127510"/>
                  <a:ext cx="400680" cy="83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A77651B7-5EC2-D423-5CAF-48365E20074A}"/>
                    </a:ext>
                  </a:extLst>
                </p14:cNvPr>
                <p14:cNvContentPartPr/>
                <p14:nvPr/>
              </p14:nvContentPartPr>
              <p14:xfrm>
                <a:off x="6882826" y="5551950"/>
                <a:ext cx="176760" cy="367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A77651B7-5EC2-D423-5CAF-48365E20074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878506" y="5547630"/>
                  <a:ext cx="18540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2D6A820-CECE-E191-1B5A-5A3DA2FCCEDB}"/>
                    </a:ext>
                  </a:extLst>
                </p14:cNvPr>
                <p14:cNvContentPartPr/>
                <p14:nvPr/>
              </p14:nvContentPartPr>
              <p14:xfrm>
                <a:off x="7096306" y="4905030"/>
                <a:ext cx="492480" cy="3704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2D6A820-CECE-E191-1B5A-5A3DA2FCCED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091986" y="4900710"/>
                  <a:ext cx="50112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E7BA209E-327C-DBE9-977A-1C78CFAB563A}"/>
                    </a:ext>
                  </a:extLst>
                </p14:cNvPr>
                <p14:cNvContentPartPr/>
                <p14:nvPr/>
              </p14:nvContentPartPr>
              <p14:xfrm>
                <a:off x="7450906" y="4532790"/>
                <a:ext cx="419040" cy="4867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E7BA209E-327C-DBE9-977A-1C78CFAB563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446586" y="4528470"/>
                  <a:ext cx="427680" cy="49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E0143D5-2930-57DC-E816-B3771B630124}"/>
                    </a:ext>
                  </a:extLst>
                </p14:cNvPr>
                <p14:cNvContentPartPr/>
                <p14:nvPr/>
              </p14:nvContentPartPr>
              <p14:xfrm>
                <a:off x="7869586" y="4749150"/>
                <a:ext cx="292680" cy="3301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E0143D5-2930-57DC-E816-B3771B63012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865266" y="4744830"/>
                  <a:ext cx="30132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C0513F7-266E-F072-4336-A676FC59FF7C}"/>
                    </a:ext>
                  </a:extLst>
                </p14:cNvPr>
                <p14:cNvContentPartPr/>
                <p14:nvPr/>
              </p14:nvContentPartPr>
              <p14:xfrm>
                <a:off x="8160106" y="4800990"/>
                <a:ext cx="299880" cy="2091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C0513F7-266E-F072-4336-A676FC59FF7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155786" y="4796670"/>
                  <a:ext cx="30852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C761EBF2-8772-0C70-557C-9330BC252220}"/>
                    </a:ext>
                  </a:extLst>
                </p14:cNvPr>
                <p14:cNvContentPartPr/>
                <p14:nvPr/>
              </p14:nvContentPartPr>
              <p14:xfrm>
                <a:off x="8475106" y="4567350"/>
                <a:ext cx="128160" cy="2984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C761EBF2-8772-0C70-557C-9330BC25222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470786" y="4563030"/>
                  <a:ext cx="1368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690ACE7-908B-3048-C488-FE63B9EA03E2}"/>
                    </a:ext>
                  </a:extLst>
                </p14:cNvPr>
                <p14:cNvContentPartPr/>
                <p14:nvPr/>
              </p14:nvContentPartPr>
              <p14:xfrm>
                <a:off x="8708746" y="4646910"/>
                <a:ext cx="430560" cy="2826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690ACE7-908B-3048-C488-FE63B9EA03E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704426" y="4642590"/>
                  <a:ext cx="43920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FD78C5B-7A4A-A0CA-2EAB-F3CDA2DF4D97}"/>
                    </a:ext>
                  </a:extLst>
                </p14:cNvPr>
                <p14:cNvContentPartPr/>
                <p14:nvPr/>
              </p14:nvContentPartPr>
              <p14:xfrm>
                <a:off x="8998906" y="4615590"/>
                <a:ext cx="285120" cy="3060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FD78C5B-7A4A-A0CA-2EAB-F3CDA2DF4D9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994586" y="4611270"/>
                  <a:ext cx="29376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560D37D-23CA-1F26-CC64-B0E398C90DD7}"/>
                    </a:ext>
                  </a:extLst>
                </p14:cNvPr>
                <p14:cNvContentPartPr/>
                <p14:nvPr/>
              </p14:nvContentPartPr>
              <p14:xfrm>
                <a:off x="9316786" y="4614870"/>
                <a:ext cx="157680" cy="2707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560D37D-23CA-1F26-CC64-B0E398C90DD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312466" y="4610550"/>
                  <a:ext cx="16632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65C5A5AA-BC48-2943-5AC4-C4D930DB841A}"/>
                    </a:ext>
                  </a:extLst>
                </p14:cNvPr>
                <p14:cNvContentPartPr/>
                <p14:nvPr/>
              </p14:nvContentPartPr>
              <p14:xfrm>
                <a:off x="9490306" y="4620270"/>
                <a:ext cx="134640" cy="2203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65C5A5AA-BC48-2943-5AC4-C4D930DB841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485986" y="4615950"/>
                  <a:ext cx="14328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F11E55C-8441-46AE-18E4-A465B6D9F27B}"/>
                    </a:ext>
                  </a:extLst>
                </p14:cNvPr>
                <p14:cNvContentPartPr/>
                <p14:nvPr/>
              </p14:nvContentPartPr>
              <p14:xfrm>
                <a:off x="9708106" y="4588590"/>
                <a:ext cx="152280" cy="2656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CF11E55C-8441-46AE-18E4-A465B6D9F27B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703786" y="4584270"/>
                  <a:ext cx="16092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D0EA6A7-4B6E-BED9-59AF-11D143C3B9F3}"/>
                    </a:ext>
                  </a:extLst>
                </p14:cNvPr>
                <p14:cNvContentPartPr/>
                <p14:nvPr/>
              </p14:nvContentPartPr>
              <p14:xfrm>
                <a:off x="10090786" y="4422990"/>
                <a:ext cx="371880" cy="4032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D0EA6A7-4B6E-BED9-59AF-11D143C3B9F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086466" y="4418670"/>
                  <a:ext cx="38052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BE94181-ED1F-54EF-659E-CBA336188712}"/>
                    </a:ext>
                  </a:extLst>
                </p14:cNvPr>
                <p14:cNvContentPartPr/>
                <p14:nvPr/>
              </p14:nvContentPartPr>
              <p14:xfrm>
                <a:off x="10513786" y="4363230"/>
                <a:ext cx="276840" cy="6346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BE94181-ED1F-54EF-659E-CBA33618871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509466" y="4358910"/>
                  <a:ext cx="285480" cy="64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0999BCB-090E-77FB-3B2E-D98028D92BA8}"/>
                    </a:ext>
                  </a:extLst>
                </p14:cNvPr>
                <p14:cNvContentPartPr/>
                <p14:nvPr/>
              </p14:nvContentPartPr>
              <p14:xfrm>
                <a:off x="10538266" y="4623870"/>
                <a:ext cx="73440" cy="86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0999BCB-090E-77FB-3B2E-D98028D92BA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533946" y="4619550"/>
                  <a:ext cx="8208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783C3EC-3D0B-29EA-31E3-6DAC21CB3838}"/>
                    </a:ext>
                  </a:extLst>
                </p14:cNvPr>
                <p14:cNvContentPartPr/>
                <p14:nvPr/>
              </p14:nvContentPartPr>
              <p14:xfrm>
                <a:off x="7237426" y="5479950"/>
                <a:ext cx="444240" cy="396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783C3EC-3D0B-29EA-31E3-6DAC21CB383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233106" y="5475630"/>
                  <a:ext cx="45288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62A05D5E-0EBE-E5F1-420E-4DEF0EB064E3}"/>
                    </a:ext>
                  </a:extLst>
                </p14:cNvPr>
                <p14:cNvContentPartPr/>
                <p14:nvPr/>
              </p14:nvContentPartPr>
              <p14:xfrm>
                <a:off x="7623346" y="5266830"/>
                <a:ext cx="334080" cy="4266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62A05D5E-0EBE-E5F1-420E-4DEF0EB064E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619026" y="5262510"/>
                  <a:ext cx="342720" cy="43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419FD0BC-1CAE-F413-14FC-A69574656AA6}"/>
                    </a:ext>
                  </a:extLst>
                </p14:cNvPr>
                <p14:cNvContentPartPr/>
                <p14:nvPr/>
              </p14:nvContentPartPr>
              <p14:xfrm>
                <a:off x="7777426" y="5589030"/>
                <a:ext cx="396360" cy="4780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419FD0BC-1CAE-F413-14FC-A69574656AA6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773106" y="5584710"/>
                  <a:ext cx="40500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A3E77E7-47E2-0846-D794-7593581C22CB}"/>
                    </a:ext>
                  </a:extLst>
                </p14:cNvPr>
                <p14:cNvContentPartPr/>
                <p14:nvPr/>
              </p14:nvContentPartPr>
              <p14:xfrm>
                <a:off x="8143186" y="5528190"/>
                <a:ext cx="96480" cy="2836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A3E77E7-47E2-0846-D794-7593581C22C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138866" y="5523870"/>
                  <a:ext cx="10512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A3B4F5A5-66AB-9148-9C95-EADF5F2A8869}"/>
                    </a:ext>
                  </a:extLst>
                </p14:cNvPr>
                <p14:cNvContentPartPr/>
                <p14:nvPr/>
              </p14:nvContentPartPr>
              <p14:xfrm>
                <a:off x="8241466" y="5577510"/>
                <a:ext cx="196560" cy="2444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A3B4F5A5-66AB-9148-9C95-EADF5F2A886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237146" y="5573190"/>
                  <a:ext cx="20520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B9E8F83B-869D-EB78-C221-1673F7C1E282}"/>
                    </a:ext>
                  </a:extLst>
                </p14:cNvPr>
                <p14:cNvContentPartPr/>
                <p14:nvPr/>
              </p14:nvContentPartPr>
              <p14:xfrm>
                <a:off x="8446666" y="5094390"/>
                <a:ext cx="171000" cy="7405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B9E8F83B-869D-EB78-C221-1673F7C1E28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442346" y="5090070"/>
                  <a:ext cx="179640" cy="74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68B1977-D33C-1AF2-0737-F43EB6CF3329}"/>
                    </a:ext>
                  </a:extLst>
                </p14:cNvPr>
                <p14:cNvContentPartPr/>
                <p14:nvPr/>
              </p14:nvContentPartPr>
              <p14:xfrm>
                <a:off x="8592466" y="5508030"/>
                <a:ext cx="205200" cy="1998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68B1977-D33C-1AF2-0737-F43EB6CF332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588146" y="5503710"/>
                  <a:ext cx="2138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445255B-5225-9597-250C-EA42F3FD0281}"/>
                    </a:ext>
                  </a:extLst>
                </p14:cNvPr>
                <p14:cNvContentPartPr/>
                <p14:nvPr/>
              </p14:nvContentPartPr>
              <p14:xfrm>
                <a:off x="8886226" y="5508390"/>
                <a:ext cx="303120" cy="1807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445255B-5225-9597-250C-EA42F3FD028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881906" y="5504070"/>
                  <a:ext cx="3117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90ADFC5-653D-5020-2B61-8574E57B04AE}"/>
                    </a:ext>
                  </a:extLst>
                </p14:cNvPr>
                <p14:cNvContentPartPr/>
                <p14:nvPr/>
              </p14:nvContentPartPr>
              <p14:xfrm>
                <a:off x="9304186" y="5351070"/>
                <a:ext cx="318960" cy="3009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90ADFC5-653D-5020-2B61-8574E57B04AE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299866" y="5346750"/>
                  <a:ext cx="32760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ED5F4DC0-CC40-0F91-2AD0-8DF40149ECDC}"/>
                    </a:ext>
                  </a:extLst>
                </p14:cNvPr>
                <p14:cNvContentPartPr/>
                <p14:nvPr/>
              </p14:nvContentPartPr>
              <p14:xfrm>
                <a:off x="9707386" y="5510190"/>
                <a:ext cx="265320" cy="1778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ED5F4DC0-CC40-0F91-2AD0-8DF40149ECDC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703066" y="5505870"/>
                  <a:ext cx="2739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855E3CDE-C84F-70AA-7ECF-190C38ABF012}"/>
                    </a:ext>
                  </a:extLst>
                </p14:cNvPr>
                <p14:cNvContentPartPr/>
                <p14:nvPr/>
              </p14:nvContentPartPr>
              <p14:xfrm>
                <a:off x="10195546" y="5262870"/>
                <a:ext cx="505800" cy="2451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855E3CDE-C84F-70AA-7ECF-190C38ABF012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191226" y="5258550"/>
                  <a:ext cx="51444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5F462DE4-A4F7-EA92-5A48-D537FFDDF2CD}"/>
                    </a:ext>
                  </a:extLst>
                </p14:cNvPr>
                <p14:cNvContentPartPr/>
                <p14:nvPr/>
              </p14:nvContentPartPr>
              <p14:xfrm>
                <a:off x="10761826" y="5098350"/>
                <a:ext cx="270360" cy="5709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5F462DE4-A4F7-EA92-5A48-D537FFDDF2CD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757506" y="5094030"/>
                  <a:ext cx="279000" cy="57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5A50534-CF1D-96DA-373F-9C44BDE95CD6}"/>
                    </a:ext>
                  </a:extLst>
                </p14:cNvPr>
                <p14:cNvContentPartPr/>
                <p14:nvPr/>
              </p14:nvContentPartPr>
              <p14:xfrm>
                <a:off x="10747786" y="5360430"/>
                <a:ext cx="105840" cy="356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5A50534-CF1D-96DA-373F-9C44BDE95CD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0743466" y="5356110"/>
                  <a:ext cx="11448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80576870-53B2-9AF9-71BF-0ECD396CF4B6}"/>
                    </a:ext>
                  </a:extLst>
                </p14:cNvPr>
                <p14:cNvContentPartPr/>
                <p14:nvPr/>
              </p14:nvContentPartPr>
              <p14:xfrm>
                <a:off x="8211586" y="5612790"/>
                <a:ext cx="92520" cy="1623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80576870-53B2-9AF9-71BF-0ECD396CF4B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207266" y="5608470"/>
                  <a:ext cx="10116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6905D899-65AF-5354-0AFA-3E18DB5759F6}"/>
                    </a:ext>
                  </a:extLst>
                </p14:cNvPr>
                <p14:cNvContentPartPr/>
                <p14:nvPr/>
              </p14:nvContentPartPr>
              <p14:xfrm>
                <a:off x="8260546" y="1929270"/>
                <a:ext cx="746640" cy="24501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905D899-65AF-5354-0AFA-3E18DB5759F6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256226" y="1924950"/>
                  <a:ext cx="755280" cy="245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F738C0DB-66FE-1C90-C77A-6841FF509D2C}"/>
                    </a:ext>
                  </a:extLst>
                </p14:cNvPr>
                <p14:cNvContentPartPr/>
                <p14:nvPr/>
              </p14:nvContentPartPr>
              <p14:xfrm>
                <a:off x="9038866" y="1211790"/>
                <a:ext cx="171720" cy="7304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F738C0DB-66FE-1C90-C77A-6841FF509D2C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034546" y="1207470"/>
                  <a:ext cx="180360" cy="73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B4BF78D6-E501-017A-0427-4CEC467017D7}"/>
                    </a:ext>
                  </a:extLst>
                </p14:cNvPr>
                <p14:cNvContentPartPr/>
                <p14:nvPr/>
              </p14:nvContentPartPr>
              <p14:xfrm>
                <a:off x="9285106" y="1654590"/>
                <a:ext cx="635760" cy="2728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B4BF78D6-E501-017A-0427-4CEC467017D7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280786" y="1650270"/>
                  <a:ext cx="64440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45ACE82A-ABF1-81DC-F1D8-0B4E7ABA8B27}"/>
                    </a:ext>
                  </a:extLst>
                </p14:cNvPr>
                <p14:cNvContentPartPr/>
                <p14:nvPr/>
              </p14:nvContentPartPr>
              <p14:xfrm>
                <a:off x="9599026" y="1038990"/>
                <a:ext cx="297720" cy="7470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45ACE82A-ABF1-81DC-F1D8-0B4E7ABA8B2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594706" y="1034670"/>
                  <a:ext cx="306360" cy="75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DBC14F50-FED7-3570-852B-968E9B0B7441}"/>
                    </a:ext>
                  </a:extLst>
                </p14:cNvPr>
                <p14:cNvContentPartPr/>
                <p14:nvPr/>
              </p14:nvContentPartPr>
              <p14:xfrm>
                <a:off x="10054786" y="1546950"/>
                <a:ext cx="320400" cy="2440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DBC14F50-FED7-3570-852B-968E9B0B7441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050466" y="1542630"/>
                  <a:ext cx="32904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2A853D2A-EE4B-0F4A-B4AB-FE3467BC3413}"/>
                    </a:ext>
                  </a:extLst>
                </p14:cNvPr>
                <p14:cNvContentPartPr/>
                <p14:nvPr/>
              </p14:nvContentPartPr>
              <p14:xfrm>
                <a:off x="10409026" y="1557030"/>
                <a:ext cx="254160" cy="2138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2A853D2A-EE4B-0F4A-B4AB-FE3467BC3413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404706" y="1552710"/>
                  <a:ext cx="2628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AC27603A-226D-DAB4-4EB5-8514F92AA611}"/>
                    </a:ext>
                  </a:extLst>
                </p14:cNvPr>
                <p14:cNvContentPartPr/>
                <p14:nvPr/>
              </p14:nvContentPartPr>
              <p14:xfrm>
                <a:off x="10740586" y="1111710"/>
                <a:ext cx="550800" cy="4723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AC27603A-226D-DAB4-4EB5-8514F92AA611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736266" y="1107390"/>
                  <a:ext cx="559440" cy="48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B1CF4E97-95E4-4A5D-A178-73A587159968}"/>
                    </a:ext>
                  </a:extLst>
                </p14:cNvPr>
                <p14:cNvContentPartPr/>
                <p14:nvPr/>
              </p14:nvContentPartPr>
              <p14:xfrm>
                <a:off x="10941466" y="1215750"/>
                <a:ext cx="133200" cy="4914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B1CF4E97-95E4-4A5D-A178-73A58715996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0937146" y="1211430"/>
                  <a:ext cx="141840" cy="50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F2604256-FE6A-2015-B46A-A1F3174B70B6}"/>
                    </a:ext>
                  </a:extLst>
                </p14:cNvPr>
                <p14:cNvContentPartPr/>
                <p14:nvPr/>
              </p14:nvContentPartPr>
              <p14:xfrm>
                <a:off x="11187346" y="1306830"/>
                <a:ext cx="324360" cy="2235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F2604256-FE6A-2015-B46A-A1F3174B70B6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1183026" y="1302510"/>
                  <a:ext cx="33300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AF4133DD-1EB8-90B8-FAAD-2CFF37A94859}"/>
                    </a:ext>
                  </a:extLst>
                </p14:cNvPr>
                <p14:cNvContentPartPr/>
                <p14:nvPr/>
              </p14:nvContentPartPr>
              <p14:xfrm>
                <a:off x="11717986" y="1059150"/>
                <a:ext cx="94320" cy="4435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AF4133DD-1EB8-90B8-FAAD-2CFF37A94859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1713666" y="1054830"/>
                  <a:ext cx="102960" cy="45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70D9F0DB-FD66-D134-766A-F2268B76200B}"/>
                    </a:ext>
                  </a:extLst>
                </p14:cNvPr>
                <p14:cNvContentPartPr/>
                <p14:nvPr/>
              </p14:nvContentPartPr>
              <p14:xfrm>
                <a:off x="11487586" y="1139790"/>
                <a:ext cx="114840" cy="331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70D9F0DB-FD66-D134-766A-F2268B76200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1483266" y="1135470"/>
                  <a:ext cx="12348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A10C1F65-9C1C-C9BF-6E7E-9F559001A94A}"/>
                    </a:ext>
                  </a:extLst>
                </p14:cNvPr>
                <p14:cNvContentPartPr/>
                <p14:nvPr/>
              </p14:nvContentPartPr>
              <p14:xfrm>
                <a:off x="11857306" y="1456950"/>
                <a:ext cx="124200" cy="576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A10C1F65-9C1C-C9BF-6E7E-9F559001A94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1852986" y="1452630"/>
                  <a:ext cx="13284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2EB2E98C-3F1A-3031-4231-030C0D4B6D58}"/>
                    </a:ext>
                  </a:extLst>
                </p14:cNvPr>
                <p14:cNvContentPartPr/>
                <p14:nvPr/>
              </p14:nvContentPartPr>
              <p14:xfrm>
                <a:off x="8555746" y="2980470"/>
                <a:ext cx="212760" cy="309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2EB2E98C-3F1A-3031-4231-030C0D4B6D58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551426" y="2976150"/>
                  <a:ext cx="2214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9E3D4476-93AF-54E9-D6AD-1E0DB3D69D97}"/>
                    </a:ext>
                  </a:extLst>
                </p14:cNvPr>
                <p14:cNvContentPartPr/>
                <p14:nvPr/>
              </p14:nvContentPartPr>
              <p14:xfrm>
                <a:off x="8881906" y="4001430"/>
                <a:ext cx="173520" cy="399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E3D4476-93AF-54E9-D6AD-1E0DB3D69D97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877586" y="3997110"/>
                  <a:ext cx="1821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DC58595D-ACE9-7BDA-97B4-FC6E78CBF2B0}"/>
                    </a:ext>
                  </a:extLst>
                </p14:cNvPr>
                <p14:cNvContentPartPr/>
                <p14:nvPr/>
              </p14:nvContentPartPr>
              <p14:xfrm>
                <a:off x="9351346" y="3744030"/>
                <a:ext cx="211320" cy="3841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DC58595D-ACE9-7BDA-97B4-FC6E78CBF2B0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347026" y="3739710"/>
                  <a:ext cx="21996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84084E66-CAC4-5F5E-30DB-021CFCFECE83}"/>
                    </a:ext>
                  </a:extLst>
                </p14:cNvPr>
                <p14:cNvContentPartPr/>
                <p14:nvPr/>
              </p14:nvContentPartPr>
              <p14:xfrm>
                <a:off x="9147946" y="3581310"/>
                <a:ext cx="505440" cy="1630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84084E66-CAC4-5F5E-30DB-021CFCFECE83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143626" y="3576990"/>
                  <a:ext cx="51408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F316DA55-102A-9AE8-1C73-FE881B45056B}"/>
                    </a:ext>
                  </a:extLst>
                </p14:cNvPr>
                <p14:cNvContentPartPr/>
                <p14:nvPr/>
              </p14:nvContentPartPr>
              <p14:xfrm>
                <a:off x="9551866" y="3901710"/>
                <a:ext cx="252720" cy="1598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F316DA55-102A-9AE8-1C73-FE881B45056B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547546" y="3897390"/>
                  <a:ext cx="26136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F2FA76A4-B031-CFAE-0B09-8FE11DDAD9F2}"/>
                    </a:ext>
                  </a:extLst>
                </p14:cNvPr>
                <p14:cNvContentPartPr/>
                <p14:nvPr/>
              </p14:nvContentPartPr>
              <p14:xfrm>
                <a:off x="9700186" y="3438390"/>
                <a:ext cx="397080" cy="5983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F2FA76A4-B031-CFAE-0B09-8FE11DDAD9F2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9695866" y="3434070"/>
                  <a:ext cx="405720" cy="60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B352DA8B-4870-5D47-83A7-744C15C81D89}"/>
                    </a:ext>
                  </a:extLst>
                </p14:cNvPr>
                <p14:cNvContentPartPr/>
                <p14:nvPr/>
              </p14:nvContentPartPr>
              <p14:xfrm>
                <a:off x="10090786" y="3780030"/>
                <a:ext cx="271440" cy="2448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B352DA8B-4870-5D47-83A7-744C15C81D89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086466" y="3775710"/>
                  <a:ext cx="28008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B7EE7D5F-FC46-E486-5BED-716670B2863C}"/>
                    </a:ext>
                  </a:extLst>
                </p14:cNvPr>
                <p14:cNvContentPartPr/>
                <p14:nvPr/>
              </p14:nvContentPartPr>
              <p14:xfrm>
                <a:off x="10687306" y="3405990"/>
                <a:ext cx="89640" cy="6174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B7EE7D5F-FC46-E486-5BED-716670B2863C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682986" y="3401670"/>
                  <a:ext cx="98280" cy="62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90C05639-5092-C509-4A24-13BEB4BF6331}"/>
                    </a:ext>
                  </a:extLst>
                </p14:cNvPr>
                <p14:cNvContentPartPr/>
                <p14:nvPr/>
              </p14:nvContentPartPr>
              <p14:xfrm>
                <a:off x="10530346" y="3499950"/>
                <a:ext cx="353880" cy="5979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90C05639-5092-C509-4A24-13BEB4BF6331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0526026" y="3495630"/>
                  <a:ext cx="362520" cy="60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2B31A538-BAE3-9B65-A669-706EEC92DDC8}"/>
                    </a:ext>
                  </a:extLst>
                </p14:cNvPr>
                <p14:cNvContentPartPr/>
                <p14:nvPr/>
              </p14:nvContentPartPr>
              <p14:xfrm>
                <a:off x="10910146" y="3787950"/>
                <a:ext cx="156600" cy="1656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2B31A538-BAE3-9B65-A669-706EEC92DDC8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0905826" y="3783630"/>
                  <a:ext cx="16524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854507CD-ECB0-2DB4-1E80-46664EAC9AE1}"/>
                    </a:ext>
                  </a:extLst>
                </p14:cNvPr>
                <p14:cNvContentPartPr/>
                <p14:nvPr/>
              </p14:nvContentPartPr>
              <p14:xfrm>
                <a:off x="11176546" y="3643230"/>
                <a:ext cx="200520" cy="6876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854507CD-ECB0-2DB4-1E80-46664EAC9AE1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1172226" y="3638910"/>
                  <a:ext cx="209160" cy="69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AA1F3851-F7E5-860B-B96D-50B9526DB732}"/>
                    </a:ext>
                  </a:extLst>
                </p14:cNvPr>
                <p14:cNvContentPartPr/>
                <p14:nvPr/>
              </p14:nvContentPartPr>
              <p14:xfrm>
                <a:off x="11566426" y="3482310"/>
                <a:ext cx="202320" cy="5256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AA1F3851-F7E5-860B-B96D-50B9526DB732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562106" y="3477990"/>
                  <a:ext cx="210960" cy="53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48D1047D-65B8-183C-841A-B71D560765DF}"/>
                    </a:ext>
                  </a:extLst>
                </p14:cNvPr>
                <p14:cNvContentPartPr/>
                <p14:nvPr/>
              </p14:nvContentPartPr>
              <p14:xfrm>
                <a:off x="11776666" y="3677430"/>
                <a:ext cx="166680" cy="14832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48D1047D-65B8-183C-841A-B71D560765DF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772346" y="3673110"/>
                  <a:ext cx="17532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864502AA-2F0C-CDB5-FA30-1811271F5230}"/>
                    </a:ext>
                  </a:extLst>
                </p14:cNvPr>
                <p14:cNvContentPartPr/>
                <p14:nvPr/>
              </p14:nvContentPartPr>
              <p14:xfrm>
                <a:off x="12016426" y="3470790"/>
                <a:ext cx="46080" cy="3585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864502AA-2F0C-CDB5-FA30-1811271F5230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2012106" y="3466470"/>
                  <a:ext cx="5472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E3FA0948-D0C2-1EB6-A2B0-EF29E468D8F0}"/>
                    </a:ext>
                  </a:extLst>
                </p14:cNvPr>
                <p14:cNvContentPartPr/>
                <p14:nvPr/>
              </p14:nvContentPartPr>
              <p14:xfrm>
                <a:off x="11872066" y="3502470"/>
                <a:ext cx="6840" cy="86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E3FA0948-D0C2-1EB6-A2B0-EF29E468D8F0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867746" y="3498150"/>
                  <a:ext cx="1548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82DAC592-383A-32AB-4334-5447CB94771F}"/>
                    </a:ext>
                  </a:extLst>
                </p14:cNvPr>
                <p14:cNvContentPartPr/>
                <p14:nvPr/>
              </p14:nvContentPartPr>
              <p14:xfrm>
                <a:off x="12166186" y="3816030"/>
                <a:ext cx="20880" cy="334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82DAC592-383A-32AB-4334-5447CB94771F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2161866" y="3811710"/>
                  <a:ext cx="295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966EB177-86D4-FC8A-519E-82CEBDC90B47}"/>
                    </a:ext>
                  </a:extLst>
                </p14:cNvPr>
                <p14:cNvContentPartPr/>
                <p14:nvPr/>
              </p14:nvContentPartPr>
              <p14:xfrm>
                <a:off x="8754826" y="2566110"/>
                <a:ext cx="418320" cy="52704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966EB177-86D4-FC8A-519E-82CEBDC90B47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750506" y="2561790"/>
                  <a:ext cx="426960" cy="53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778FE1C5-5084-EC1A-A871-EECEE6231C47}"/>
                    </a:ext>
                  </a:extLst>
                </p14:cNvPr>
                <p14:cNvContentPartPr/>
                <p14:nvPr/>
              </p14:nvContentPartPr>
              <p14:xfrm>
                <a:off x="9083506" y="2405190"/>
                <a:ext cx="358920" cy="5608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778FE1C5-5084-EC1A-A871-EECEE6231C47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9079186" y="2400870"/>
                  <a:ext cx="367560" cy="56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E5DAD51A-225D-711E-51CC-CAA2887BCCED}"/>
                    </a:ext>
                  </a:extLst>
                </p14:cNvPr>
                <p14:cNvContentPartPr/>
                <p14:nvPr/>
              </p14:nvContentPartPr>
              <p14:xfrm>
                <a:off x="9564466" y="2634510"/>
                <a:ext cx="106920" cy="31572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E5DAD51A-225D-711E-51CC-CAA2887BCCED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560146" y="2630190"/>
                  <a:ext cx="11556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5A29CE8B-78D1-3D7B-1B8C-97944EBFDEBC}"/>
                    </a:ext>
                  </a:extLst>
                </p14:cNvPr>
                <p14:cNvContentPartPr/>
                <p14:nvPr/>
              </p14:nvContentPartPr>
              <p14:xfrm>
                <a:off x="9707026" y="2807310"/>
                <a:ext cx="282600" cy="12888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5A29CE8B-78D1-3D7B-1B8C-97944EBFDEBC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9702706" y="2802990"/>
                  <a:ext cx="29124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024B9551-66AE-3E09-6734-91EE53572C67}"/>
                    </a:ext>
                  </a:extLst>
                </p14:cNvPr>
                <p14:cNvContentPartPr/>
                <p14:nvPr/>
              </p14:nvContentPartPr>
              <p14:xfrm>
                <a:off x="10014466" y="2248590"/>
                <a:ext cx="101880" cy="80100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024B9551-66AE-3E09-6734-91EE53572C67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0010146" y="2244270"/>
                  <a:ext cx="110520" cy="80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7BA57CE2-846E-6BC0-51CF-98EF0D8B1CFD}"/>
                    </a:ext>
                  </a:extLst>
                </p14:cNvPr>
                <p14:cNvContentPartPr/>
                <p14:nvPr/>
              </p14:nvContentPartPr>
              <p14:xfrm>
                <a:off x="9917626" y="2638470"/>
                <a:ext cx="308520" cy="13320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7BA57CE2-846E-6BC0-51CF-98EF0D8B1CFD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9913306" y="2634150"/>
                  <a:ext cx="31716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BC9D685F-3817-55F2-A833-5CF2F366ED04}"/>
                    </a:ext>
                  </a:extLst>
                </p14:cNvPr>
                <p14:cNvContentPartPr/>
                <p14:nvPr/>
              </p14:nvContentPartPr>
              <p14:xfrm>
                <a:off x="10465546" y="2187390"/>
                <a:ext cx="400680" cy="6051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BC9D685F-3817-55F2-A833-5CF2F366ED04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0461226" y="2183070"/>
                  <a:ext cx="409320" cy="61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EB02C280-A94A-ED7C-E7A6-535F0868DD4F}"/>
                    </a:ext>
                  </a:extLst>
                </p14:cNvPr>
                <p14:cNvContentPartPr/>
                <p14:nvPr/>
              </p14:nvContentPartPr>
              <p14:xfrm>
                <a:off x="10938226" y="2537310"/>
                <a:ext cx="168120" cy="1710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EB02C280-A94A-ED7C-E7A6-535F0868DD4F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0933906" y="2532990"/>
                  <a:ext cx="1767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3B95224F-B7D4-204D-87D4-1F59967F5CBF}"/>
                    </a:ext>
                  </a:extLst>
                </p14:cNvPr>
                <p14:cNvContentPartPr/>
                <p14:nvPr/>
              </p14:nvContentPartPr>
              <p14:xfrm>
                <a:off x="11267986" y="2296830"/>
                <a:ext cx="353520" cy="22608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3B95224F-B7D4-204D-87D4-1F59967F5CBF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263666" y="2292510"/>
                  <a:ext cx="36216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3E84ECFF-5003-BC62-8037-6A8B5AF2E4AA}"/>
                    </a:ext>
                  </a:extLst>
                </p14:cNvPr>
                <p14:cNvContentPartPr/>
                <p14:nvPr/>
              </p14:nvContentPartPr>
              <p14:xfrm>
                <a:off x="11406586" y="2216910"/>
                <a:ext cx="54000" cy="38124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3E84ECFF-5003-BC62-8037-6A8B5AF2E4AA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402266" y="2212590"/>
                  <a:ext cx="6264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56EB6332-FA72-1B9F-46B6-680D9840EE55}"/>
                    </a:ext>
                  </a:extLst>
                </p14:cNvPr>
                <p14:cNvContentPartPr/>
                <p14:nvPr/>
              </p14:nvContentPartPr>
              <p14:xfrm>
                <a:off x="11605666" y="2423910"/>
                <a:ext cx="308160" cy="13176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56EB6332-FA72-1B9F-46B6-680D9840EE55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1601346" y="2419590"/>
                  <a:ext cx="3168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FA8E4758-085F-EEE3-C435-D87247752B24}"/>
                    </a:ext>
                  </a:extLst>
                </p14:cNvPr>
                <p14:cNvContentPartPr/>
                <p14:nvPr/>
              </p14:nvContentPartPr>
              <p14:xfrm>
                <a:off x="11944066" y="2272710"/>
                <a:ext cx="85680" cy="27864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FA8E4758-085F-EEE3-C435-D87247752B24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1939746" y="2268390"/>
                  <a:ext cx="9432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AE1D8575-39F7-F31F-81AD-170530A52FF8}"/>
                    </a:ext>
                  </a:extLst>
                </p14:cNvPr>
                <p14:cNvContentPartPr/>
                <p14:nvPr/>
              </p14:nvContentPartPr>
              <p14:xfrm>
                <a:off x="11811946" y="2192430"/>
                <a:ext cx="360" cy="3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AE1D8575-39F7-F31F-81AD-170530A52FF8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1807626" y="218811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D249D696-EF19-1A1D-DD3E-B44FBBC2A563}"/>
                    </a:ext>
                  </a:extLst>
                </p14:cNvPr>
                <p14:cNvContentPartPr/>
                <p14:nvPr/>
              </p14:nvContentPartPr>
              <p14:xfrm>
                <a:off x="12049546" y="2590230"/>
                <a:ext cx="6120" cy="36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D249D696-EF19-1A1D-DD3E-B44FBBC2A563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2045226" y="2585910"/>
                  <a:ext cx="147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D433A0D3-B286-5558-A078-2D215D8D88B8}"/>
                    </a:ext>
                  </a:extLst>
                </p14:cNvPr>
                <p14:cNvContentPartPr/>
                <p14:nvPr/>
              </p14:nvContentPartPr>
              <p14:xfrm>
                <a:off x="11864866" y="2236710"/>
                <a:ext cx="40320" cy="5760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D433A0D3-B286-5558-A078-2D215D8D88B8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1860546" y="2232390"/>
                  <a:ext cx="4896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65ECAAAD-803B-BA0B-6B43-38AA1889CF82}"/>
                    </a:ext>
                  </a:extLst>
                </p14:cNvPr>
                <p14:cNvContentPartPr/>
                <p14:nvPr/>
              </p14:nvContentPartPr>
              <p14:xfrm>
                <a:off x="12063946" y="2558190"/>
                <a:ext cx="54720" cy="2448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65ECAAAD-803B-BA0B-6B43-38AA1889CF82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2059626" y="2553870"/>
                  <a:ext cx="633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30909F98-BC40-7E5D-0B1F-609B930A899C}"/>
                    </a:ext>
                  </a:extLst>
                </p14:cNvPr>
                <p14:cNvContentPartPr/>
                <p14:nvPr/>
              </p14:nvContentPartPr>
              <p14:xfrm>
                <a:off x="6378826" y="3506790"/>
                <a:ext cx="106200" cy="62964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30909F98-BC40-7E5D-0B1F-609B930A899C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6374506" y="3502470"/>
                  <a:ext cx="114840" cy="63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5D44A15E-A2FD-C2EF-BBBB-9C0A3C0F9FC3}"/>
                    </a:ext>
                  </a:extLst>
                </p14:cNvPr>
                <p14:cNvContentPartPr/>
                <p14:nvPr/>
              </p14:nvContentPartPr>
              <p14:xfrm>
                <a:off x="6584746" y="3249390"/>
                <a:ext cx="273600" cy="67464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5D44A15E-A2FD-C2EF-BBBB-9C0A3C0F9FC3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6580426" y="3245070"/>
                  <a:ext cx="282240" cy="68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48F4BFD7-B2EE-E24B-62AC-957379C19712}"/>
                    </a:ext>
                  </a:extLst>
                </p14:cNvPr>
                <p14:cNvContentPartPr/>
                <p14:nvPr/>
              </p14:nvContentPartPr>
              <p14:xfrm>
                <a:off x="6100906" y="3039870"/>
                <a:ext cx="816480" cy="55584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48F4BFD7-B2EE-E24B-62AC-957379C19712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096586" y="3035550"/>
                  <a:ext cx="825120" cy="56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D4021B24-2A95-F0F9-2FB1-D816C00948C4}"/>
                    </a:ext>
                  </a:extLst>
                </p14:cNvPr>
                <p14:cNvContentPartPr/>
                <p14:nvPr/>
              </p14:nvContentPartPr>
              <p14:xfrm>
                <a:off x="5344186" y="2606070"/>
                <a:ext cx="431280" cy="53316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D4021B24-2A95-F0F9-2FB1-D816C00948C4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5339866" y="2601750"/>
                  <a:ext cx="439920" cy="54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02E226B9-0C9A-538A-B26A-A09BD12F6B05}"/>
                    </a:ext>
                  </a:extLst>
                </p14:cNvPr>
                <p14:cNvContentPartPr/>
                <p14:nvPr/>
              </p14:nvContentPartPr>
              <p14:xfrm>
                <a:off x="5838826" y="2723070"/>
                <a:ext cx="510480" cy="32400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02E226B9-0C9A-538A-B26A-A09BD12F6B05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5834506" y="2718750"/>
                  <a:ext cx="51912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2CB878CC-53F4-40AD-EEAA-240D372ACCD8}"/>
                    </a:ext>
                  </a:extLst>
                </p14:cNvPr>
                <p14:cNvContentPartPr/>
                <p14:nvPr/>
              </p14:nvContentPartPr>
              <p14:xfrm>
                <a:off x="6458386" y="2651430"/>
                <a:ext cx="391680" cy="16164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2CB878CC-53F4-40AD-EEAA-240D372ACCD8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6454066" y="2647110"/>
                  <a:ext cx="40032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665FDD9B-E79F-9493-4D57-0C2BC833DA29}"/>
                    </a:ext>
                  </a:extLst>
                </p14:cNvPr>
                <p14:cNvContentPartPr/>
                <p14:nvPr/>
              </p14:nvContentPartPr>
              <p14:xfrm>
                <a:off x="6701386" y="2136270"/>
                <a:ext cx="310320" cy="65808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665FDD9B-E79F-9493-4D57-0C2BC833DA29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6697066" y="2131950"/>
                  <a:ext cx="318960" cy="66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3BBAF5B3-B6F3-81A7-3BCF-87549700D6E2}"/>
                    </a:ext>
                  </a:extLst>
                </p14:cNvPr>
                <p14:cNvContentPartPr/>
                <p14:nvPr/>
              </p14:nvContentPartPr>
              <p14:xfrm>
                <a:off x="6976786" y="2365230"/>
                <a:ext cx="232920" cy="35820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3BBAF5B3-B6F3-81A7-3BCF-87549700D6E2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6972466" y="2360910"/>
                  <a:ext cx="24156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DA6E10C2-B918-ACA8-0B72-572F867E382F}"/>
                    </a:ext>
                  </a:extLst>
                </p14:cNvPr>
                <p14:cNvContentPartPr/>
                <p14:nvPr/>
              </p14:nvContentPartPr>
              <p14:xfrm>
                <a:off x="7293586" y="2544510"/>
                <a:ext cx="326880" cy="25596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DA6E10C2-B918-ACA8-0B72-572F867E382F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7289266" y="2540190"/>
                  <a:ext cx="3355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637E5A36-9E9D-EB55-596C-2C842C23A826}"/>
                    </a:ext>
                  </a:extLst>
                </p14:cNvPr>
                <p14:cNvContentPartPr/>
                <p14:nvPr/>
              </p14:nvContentPartPr>
              <p14:xfrm>
                <a:off x="7604266" y="2204670"/>
                <a:ext cx="243000" cy="87480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637E5A36-9E9D-EB55-596C-2C842C23A826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7599946" y="2200350"/>
                  <a:ext cx="251640" cy="88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8D344DB8-1A10-D2DE-9990-D280606D01E3}"/>
                    </a:ext>
                  </a:extLst>
                </p14:cNvPr>
                <p14:cNvContentPartPr/>
                <p14:nvPr/>
              </p14:nvContentPartPr>
              <p14:xfrm>
                <a:off x="7632346" y="2197830"/>
                <a:ext cx="346320" cy="62892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8D344DB8-1A10-D2DE-9990-D280606D01E3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7628026" y="2193510"/>
                  <a:ext cx="354960" cy="63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8E762572-35C5-26B8-AB44-AC527A9DF729}"/>
                    </a:ext>
                  </a:extLst>
                </p14:cNvPr>
                <p14:cNvContentPartPr/>
                <p14:nvPr/>
              </p14:nvContentPartPr>
              <p14:xfrm>
                <a:off x="7934746" y="2405190"/>
                <a:ext cx="129600" cy="40968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8E762572-35C5-26B8-AB44-AC527A9DF729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7930426" y="2400870"/>
                  <a:ext cx="138240" cy="41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BD5C8E75-C0F3-5997-DB19-AFA370F33DC9}"/>
                    </a:ext>
                  </a:extLst>
                </p14:cNvPr>
                <p14:cNvContentPartPr/>
                <p14:nvPr/>
              </p14:nvContentPartPr>
              <p14:xfrm>
                <a:off x="8152186" y="2615430"/>
                <a:ext cx="117000" cy="18252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BD5C8E75-C0F3-5997-DB19-AFA370F33DC9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8147866" y="2611110"/>
                  <a:ext cx="12564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04D505E3-0798-57C7-FEB6-549A98481DAF}"/>
                    </a:ext>
                  </a:extLst>
                </p14:cNvPr>
                <p14:cNvContentPartPr/>
                <p14:nvPr/>
              </p14:nvContentPartPr>
              <p14:xfrm>
                <a:off x="8301226" y="2571510"/>
                <a:ext cx="213120" cy="26712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04D505E3-0798-57C7-FEB6-549A98481DAF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8296906" y="2567190"/>
                  <a:ext cx="22176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DF5379CE-13AC-1A43-A760-29E6BB35CBFF}"/>
                    </a:ext>
                  </a:extLst>
                </p14:cNvPr>
                <p14:cNvContentPartPr/>
                <p14:nvPr/>
              </p14:nvContentPartPr>
              <p14:xfrm>
                <a:off x="8067586" y="2196750"/>
                <a:ext cx="37800" cy="684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DF5379CE-13AC-1A43-A760-29E6BB35CBFF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8063266" y="2192430"/>
                  <a:ext cx="4644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ADA073F1-1360-B15B-761B-444FECF625E8}"/>
                    </a:ext>
                  </a:extLst>
                </p14:cNvPr>
                <p14:cNvContentPartPr/>
                <p14:nvPr/>
              </p14:nvContentPartPr>
              <p14:xfrm>
                <a:off x="6318706" y="1967430"/>
                <a:ext cx="48600" cy="31788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ADA073F1-1360-B15B-761B-444FECF625E8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6314386" y="1963110"/>
                  <a:ext cx="5724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E6458257-B553-D89C-0B4F-9DF3FAA43F5E}"/>
                    </a:ext>
                  </a:extLst>
                </p14:cNvPr>
                <p14:cNvContentPartPr/>
                <p14:nvPr/>
              </p14:nvContentPartPr>
              <p14:xfrm>
                <a:off x="6415546" y="1927110"/>
                <a:ext cx="100800" cy="39384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E6458257-B553-D89C-0B4F-9DF3FAA43F5E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6411226" y="1922790"/>
                  <a:ext cx="10944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4CC1BEE9-7E8E-2878-AF62-7417AD26A17D}"/>
                    </a:ext>
                  </a:extLst>
                </p14:cNvPr>
                <p14:cNvContentPartPr/>
                <p14:nvPr/>
              </p14:nvContentPartPr>
              <p14:xfrm>
                <a:off x="6004066" y="1814430"/>
                <a:ext cx="748440" cy="8280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4CC1BEE9-7E8E-2878-AF62-7417AD26A17D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5999746" y="1810110"/>
                  <a:ext cx="75708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3888E4EE-AEF8-9635-E1A3-D4BC11D0D7FB}"/>
                    </a:ext>
                  </a:extLst>
                </p14:cNvPr>
                <p14:cNvContentPartPr/>
                <p14:nvPr/>
              </p14:nvContentPartPr>
              <p14:xfrm>
                <a:off x="4807066" y="1059150"/>
                <a:ext cx="511920" cy="97056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3888E4EE-AEF8-9635-E1A3-D4BC11D0D7FB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4802746" y="1054830"/>
                  <a:ext cx="520560" cy="9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9C428EFB-881E-20CC-6DD2-A7E57ACB0AA7}"/>
                    </a:ext>
                  </a:extLst>
                </p14:cNvPr>
                <p14:cNvContentPartPr/>
                <p14:nvPr/>
              </p14:nvContentPartPr>
              <p14:xfrm>
                <a:off x="4843786" y="1171470"/>
                <a:ext cx="604080" cy="82548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9C428EFB-881E-20CC-6DD2-A7E57ACB0AA7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4839466" y="1167150"/>
                  <a:ext cx="612720" cy="83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4085164B-FFC6-6B21-D055-C76678B6AC63}"/>
                    </a:ext>
                  </a:extLst>
                </p14:cNvPr>
                <p14:cNvContentPartPr/>
                <p14:nvPr/>
              </p14:nvContentPartPr>
              <p14:xfrm>
                <a:off x="5452186" y="1216830"/>
                <a:ext cx="1333440" cy="56016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4085164B-FFC6-6B21-D055-C76678B6AC63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5447866" y="1212510"/>
                  <a:ext cx="1342080" cy="56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C5033B34-3FC9-7516-5384-53A95363749A}"/>
                    </a:ext>
                  </a:extLst>
                </p14:cNvPr>
                <p14:cNvContentPartPr/>
                <p14:nvPr/>
              </p14:nvContentPartPr>
              <p14:xfrm>
                <a:off x="6967426" y="1242750"/>
                <a:ext cx="381600" cy="25848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C5033B34-3FC9-7516-5384-53A95363749A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6963106" y="1238430"/>
                  <a:ext cx="39024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EACBAB7E-3CDD-1049-15E2-3144BB7E693C}"/>
                    </a:ext>
                  </a:extLst>
                </p14:cNvPr>
                <p14:cNvContentPartPr/>
                <p14:nvPr/>
              </p14:nvContentPartPr>
              <p14:xfrm>
                <a:off x="7180906" y="721470"/>
                <a:ext cx="238680" cy="80100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EACBAB7E-3CDD-1049-15E2-3144BB7E693C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7176586" y="717150"/>
                  <a:ext cx="247320" cy="80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9EF97B0E-4D54-AEA0-5F0A-E5ED9EA46303}"/>
                    </a:ext>
                  </a:extLst>
                </p14:cNvPr>
                <p14:cNvContentPartPr/>
                <p14:nvPr/>
              </p14:nvContentPartPr>
              <p14:xfrm>
                <a:off x="7436506" y="1143390"/>
                <a:ext cx="244440" cy="35100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9EF97B0E-4D54-AEA0-5F0A-E5ED9EA46303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7432186" y="1139070"/>
                  <a:ext cx="25308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27D5F91B-A50A-68EB-6BA0-3F551538E7F9}"/>
                    </a:ext>
                  </a:extLst>
                </p14:cNvPr>
                <p14:cNvContentPartPr/>
                <p14:nvPr/>
              </p14:nvContentPartPr>
              <p14:xfrm>
                <a:off x="7750066" y="1191270"/>
                <a:ext cx="376560" cy="30492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27D5F91B-A50A-68EB-6BA0-3F551538E7F9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7745746" y="1186950"/>
                  <a:ext cx="38520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2BC2D6CE-6F83-9A80-7626-630C4337C5FD}"/>
                    </a:ext>
                  </a:extLst>
                </p14:cNvPr>
                <p14:cNvContentPartPr/>
                <p14:nvPr/>
              </p14:nvContentPartPr>
              <p14:xfrm>
                <a:off x="8430106" y="1034670"/>
                <a:ext cx="360" cy="36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2BC2D6CE-6F83-9A80-7626-630C4337C5FD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8425786" y="103035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EB581078-CBA3-8931-45C4-C3A5D187100C}"/>
                    </a:ext>
                  </a:extLst>
                </p14:cNvPr>
                <p14:cNvContentPartPr/>
                <p14:nvPr/>
              </p14:nvContentPartPr>
              <p14:xfrm>
                <a:off x="4854586" y="473070"/>
                <a:ext cx="3663000" cy="149940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EB581078-CBA3-8931-45C4-C3A5D187100C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4850266" y="468750"/>
                  <a:ext cx="3671640" cy="150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E80B2A59-2056-55CA-41C3-9734F5C7F766}"/>
                    </a:ext>
                  </a:extLst>
                </p14:cNvPr>
                <p14:cNvContentPartPr/>
                <p14:nvPr/>
              </p14:nvContentPartPr>
              <p14:xfrm>
                <a:off x="5513386" y="629310"/>
                <a:ext cx="42120" cy="45540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E80B2A59-2056-55CA-41C3-9734F5C7F766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5509066" y="624990"/>
                  <a:ext cx="50760" cy="46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405C25B1-1E45-866D-3D5B-A52FF91C3F02}"/>
                    </a:ext>
                  </a:extLst>
                </p14:cNvPr>
                <p14:cNvContentPartPr/>
                <p14:nvPr/>
              </p14:nvContentPartPr>
              <p14:xfrm>
                <a:off x="5149786" y="559830"/>
                <a:ext cx="564120" cy="15840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405C25B1-1E45-866D-3D5B-A52FF91C3F02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5145466" y="555510"/>
                  <a:ext cx="5727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0609F206-8BD3-2389-562F-62AF35C8182F}"/>
                    </a:ext>
                  </a:extLst>
                </p14:cNvPr>
                <p14:cNvContentPartPr/>
                <p14:nvPr/>
              </p14:nvContentPartPr>
              <p14:xfrm>
                <a:off x="5279026" y="1010550"/>
                <a:ext cx="471960" cy="15336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0609F206-8BD3-2389-562F-62AF35C8182F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5274706" y="1006230"/>
                  <a:ext cx="4806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F225C4E6-CA0B-6256-4CF8-ABC0B0C9D02C}"/>
                    </a:ext>
                  </a:extLst>
                </p14:cNvPr>
                <p14:cNvContentPartPr/>
                <p14:nvPr/>
              </p14:nvContentPartPr>
              <p14:xfrm>
                <a:off x="5838106" y="441390"/>
                <a:ext cx="327960" cy="50940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F225C4E6-CA0B-6256-4CF8-ABC0B0C9D02C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5833786" y="437070"/>
                  <a:ext cx="336600" cy="51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3735DF25-3CC0-FC1D-81E4-7569E0E40255}"/>
                    </a:ext>
                  </a:extLst>
                </p14:cNvPr>
                <p14:cNvContentPartPr/>
                <p14:nvPr/>
              </p14:nvContentPartPr>
              <p14:xfrm>
                <a:off x="6134746" y="750270"/>
                <a:ext cx="179280" cy="13824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3735DF25-3CC0-FC1D-81E4-7569E0E40255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6130426" y="745950"/>
                  <a:ext cx="18792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2AD88A55-3DCD-8782-62C6-18F8D8C3EA4B}"/>
                    </a:ext>
                  </a:extLst>
                </p14:cNvPr>
                <p14:cNvContentPartPr/>
                <p14:nvPr/>
              </p14:nvContentPartPr>
              <p14:xfrm>
                <a:off x="6189466" y="319350"/>
                <a:ext cx="543960" cy="51084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2AD88A55-3DCD-8782-62C6-18F8D8C3EA4B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6185146" y="315030"/>
                  <a:ext cx="552600" cy="51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E46147AF-5BD6-41E8-417D-A239F306822A}"/>
                    </a:ext>
                  </a:extLst>
                </p14:cNvPr>
                <p14:cNvContentPartPr/>
                <p14:nvPr/>
              </p14:nvContentPartPr>
              <p14:xfrm>
                <a:off x="6682666" y="567030"/>
                <a:ext cx="138960" cy="16524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E46147AF-5BD6-41E8-417D-A239F306822A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6678346" y="562710"/>
                  <a:ext cx="14760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7ACA7351-AAAC-16C6-FFFA-8715F2EDBF43}"/>
                    </a:ext>
                  </a:extLst>
                </p14:cNvPr>
                <p14:cNvContentPartPr/>
                <p14:nvPr/>
              </p14:nvContentPartPr>
              <p14:xfrm>
                <a:off x="6947626" y="391710"/>
                <a:ext cx="216000" cy="5076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7ACA7351-AAAC-16C6-FFFA-8715F2EDBF43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6943306" y="387390"/>
                  <a:ext cx="22464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27A8D815-08BA-1B23-93B3-9EC9BB29D7B3}"/>
                    </a:ext>
                  </a:extLst>
                </p14:cNvPr>
                <p14:cNvContentPartPr/>
                <p14:nvPr/>
              </p14:nvContentPartPr>
              <p14:xfrm>
                <a:off x="6999826" y="568830"/>
                <a:ext cx="182160" cy="4068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27A8D815-08BA-1B23-93B3-9EC9BB29D7B3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6995506" y="564510"/>
                  <a:ext cx="19080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26BD04A2-78D0-E196-30B1-98B4608103C3}"/>
                    </a:ext>
                  </a:extLst>
                </p14:cNvPr>
                <p14:cNvContentPartPr/>
                <p14:nvPr/>
              </p14:nvContentPartPr>
              <p14:xfrm>
                <a:off x="7007746" y="303510"/>
                <a:ext cx="331920" cy="49500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26BD04A2-78D0-E196-30B1-98B4608103C3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7003426" y="299190"/>
                  <a:ext cx="340560" cy="50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E2BAF98F-50CF-5546-4F28-CA453BE8FE6B}"/>
                    </a:ext>
                  </a:extLst>
                </p14:cNvPr>
                <p14:cNvContentPartPr/>
                <p14:nvPr/>
              </p14:nvContentPartPr>
              <p14:xfrm>
                <a:off x="7277386" y="389550"/>
                <a:ext cx="311760" cy="36252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E2BAF98F-50CF-5546-4F28-CA453BE8FE6B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7273066" y="385230"/>
                  <a:ext cx="32040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C4F1345A-76F8-8EB9-BBD3-5CEA5FF9F959}"/>
                    </a:ext>
                  </a:extLst>
                </p14:cNvPr>
                <p14:cNvContentPartPr/>
                <p14:nvPr/>
              </p14:nvContentPartPr>
              <p14:xfrm>
                <a:off x="7447306" y="66270"/>
                <a:ext cx="223920" cy="56304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C4F1345A-76F8-8EB9-BBD3-5CEA5FF9F959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7442986" y="61950"/>
                  <a:ext cx="232560" cy="57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6ADA1876-2724-3D9C-DD85-75BDD36C2468}"/>
                    </a:ext>
                  </a:extLst>
                </p14:cNvPr>
                <p14:cNvContentPartPr/>
                <p14:nvPr/>
              </p14:nvContentPartPr>
              <p14:xfrm>
                <a:off x="7824586" y="414030"/>
                <a:ext cx="271440" cy="16164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6ADA1876-2724-3D9C-DD85-75BDD36C2468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7820266" y="409710"/>
                  <a:ext cx="28008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264A01B6-F3F9-5B90-362B-C00C9E9C2E24}"/>
                    </a:ext>
                  </a:extLst>
                </p14:cNvPr>
                <p14:cNvContentPartPr/>
                <p14:nvPr/>
              </p14:nvContentPartPr>
              <p14:xfrm>
                <a:off x="8195746" y="307830"/>
                <a:ext cx="219240" cy="24876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264A01B6-F3F9-5B90-362B-C00C9E9C2E24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8191426" y="303510"/>
                  <a:ext cx="22788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226A5954-7FD6-988E-7872-F71E643EB33F}"/>
                    </a:ext>
                  </a:extLst>
                </p14:cNvPr>
                <p14:cNvContentPartPr/>
                <p14:nvPr/>
              </p14:nvContentPartPr>
              <p14:xfrm>
                <a:off x="8414266" y="42510"/>
                <a:ext cx="157680" cy="57348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226A5954-7FD6-988E-7872-F71E643EB33F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8409946" y="38190"/>
                  <a:ext cx="166320" cy="58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25F95941-52EC-936F-8404-C6CCF855E7BF}"/>
                    </a:ext>
                  </a:extLst>
                </p14:cNvPr>
                <p14:cNvContentPartPr/>
                <p14:nvPr/>
              </p14:nvContentPartPr>
              <p14:xfrm>
                <a:off x="8641426" y="358950"/>
                <a:ext cx="156600" cy="18396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25F95941-52EC-936F-8404-C6CCF855E7BF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8637106" y="354630"/>
                  <a:ext cx="1652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DB07B9DD-CFFF-2905-D6B9-56A4F0A92D17}"/>
                    </a:ext>
                  </a:extLst>
                </p14:cNvPr>
                <p14:cNvContentPartPr/>
                <p14:nvPr/>
              </p14:nvContentPartPr>
              <p14:xfrm>
                <a:off x="8449906" y="86430"/>
                <a:ext cx="888120" cy="174528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DB07B9DD-CFFF-2905-D6B9-56A4F0A92D17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8445586" y="82110"/>
                  <a:ext cx="896760" cy="175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E0D8E2F4-EC85-2CC0-05B5-67AE6668D304}"/>
                    </a:ext>
                  </a:extLst>
                </p14:cNvPr>
                <p14:cNvContentPartPr/>
                <p14:nvPr/>
              </p14:nvContentPartPr>
              <p14:xfrm>
                <a:off x="4512946" y="1042230"/>
                <a:ext cx="4337280" cy="34308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E0D8E2F4-EC85-2CC0-05B5-67AE6668D304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4508626" y="1037910"/>
                  <a:ext cx="434592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F43EECBA-6216-CA63-3B61-D3032DAA0A5B}"/>
                    </a:ext>
                  </a:extLst>
                </p14:cNvPr>
                <p14:cNvContentPartPr/>
                <p14:nvPr/>
              </p14:nvContentPartPr>
              <p14:xfrm>
                <a:off x="3993106" y="1577550"/>
                <a:ext cx="85680" cy="38448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F43EECBA-6216-CA63-3B61-D3032DAA0A5B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3988786" y="1573230"/>
                  <a:ext cx="9432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E5226378-E31D-ED2F-301A-130895B4F53F}"/>
                    </a:ext>
                  </a:extLst>
                </p14:cNvPr>
                <p14:cNvContentPartPr/>
                <p14:nvPr/>
              </p14:nvContentPartPr>
              <p14:xfrm>
                <a:off x="4122346" y="1781310"/>
                <a:ext cx="203040" cy="7956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E5226378-E31D-ED2F-301A-130895B4F53F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4118026" y="1776990"/>
                  <a:ext cx="2116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0453D2A9-13EC-0C8F-37EF-0023F0B64301}"/>
                    </a:ext>
                  </a:extLst>
                </p14:cNvPr>
                <p14:cNvContentPartPr/>
                <p14:nvPr/>
              </p14:nvContentPartPr>
              <p14:xfrm>
                <a:off x="4335826" y="1776990"/>
                <a:ext cx="120960" cy="4320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0453D2A9-13EC-0C8F-37EF-0023F0B64301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4331506" y="1772670"/>
                  <a:ext cx="12960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14A8C47D-644A-900E-AE6A-F543F53B9487}"/>
                    </a:ext>
                  </a:extLst>
                </p14:cNvPr>
                <p14:cNvContentPartPr/>
                <p14:nvPr/>
              </p14:nvContentPartPr>
              <p14:xfrm>
                <a:off x="4546426" y="1585470"/>
                <a:ext cx="176400" cy="38736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14A8C47D-644A-900E-AE6A-F543F53B9487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4542106" y="1581150"/>
                  <a:ext cx="18504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9D4E5169-7834-AF54-D1C3-931ABBCCEA4D}"/>
                    </a:ext>
                  </a:extLst>
                </p14:cNvPr>
                <p14:cNvContentPartPr/>
                <p14:nvPr/>
              </p14:nvContentPartPr>
              <p14:xfrm>
                <a:off x="4400266" y="1669710"/>
                <a:ext cx="383040" cy="16308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9D4E5169-7834-AF54-D1C3-931ABBCCEA4D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4395946" y="1665390"/>
                  <a:ext cx="39168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FB280890-58E4-7ACD-D801-464ECB279017}"/>
                    </a:ext>
                  </a:extLst>
                </p14:cNvPr>
                <p14:cNvContentPartPr/>
                <p14:nvPr/>
              </p14:nvContentPartPr>
              <p14:xfrm>
                <a:off x="3908506" y="1943670"/>
                <a:ext cx="937800" cy="24912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FB280890-58E4-7ACD-D801-464ECB279017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3904186" y="1939350"/>
                  <a:ext cx="946440" cy="257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26794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ABC39CA9-46A9-47CF-2565-D21B2A3853DA}"/>
              </a:ext>
            </a:extLst>
          </p:cNvPr>
          <p:cNvGrpSpPr/>
          <p:nvPr/>
        </p:nvGrpSpPr>
        <p:grpSpPr>
          <a:xfrm>
            <a:off x="543226" y="102630"/>
            <a:ext cx="11371320" cy="2862720"/>
            <a:chOff x="543226" y="102630"/>
            <a:chExt cx="11371320" cy="286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F4609733-8D5E-35DE-CDA0-584619D1CF29}"/>
                    </a:ext>
                  </a:extLst>
                </p14:cNvPr>
                <p14:cNvContentPartPr/>
                <p14:nvPr/>
              </p14:nvContentPartPr>
              <p14:xfrm>
                <a:off x="910066" y="966630"/>
                <a:ext cx="808560" cy="180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F4609733-8D5E-35DE-CDA0-584619D1CF2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05746" y="962310"/>
                  <a:ext cx="8172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C11C19C-797D-2807-79E9-83E1EC3CF3AF}"/>
                    </a:ext>
                  </a:extLst>
                </p14:cNvPr>
                <p14:cNvContentPartPr/>
                <p14:nvPr/>
              </p14:nvContentPartPr>
              <p14:xfrm>
                <a:off x="1506586" y="809670"/>
                <a:ext cx="297000" cy="5068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C11C19C-797D-2807-79E9-83E1EC3CF3A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502266" y="805350"/>
                  <a:ext cx="30564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A59FD9C-CA61-6333-23BD-478A676C07B7}"/>
                    </a:ext>
                  </a:extLst>
                </p14:cNvPr>
                <p14:cNvContentPartPr/>
                <p14:nvPr/>
              </p14:nvContentPartPr>
              <p14:xfrm>
                <a:off x="655906" y="173190"/>
                <a:ext cx="463680" cy="3236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A59FD9C-CA61-6333-23BD-478A676C07B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51586" y="168870"/>
                  <a:ext cx="47232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2E855E6-9C77-F61A-CF4E-02FD36779197}"/>
                    </a:ext>
                  </a:extLst>
                </p14:cNvPr>
                <p14:cNvContentPartPr/>
                <p14:nvPr/>
              </p14:nvContentPartPr>
              <p14:xfrm>
                <a:off x="1187626" y="255270"/>
                <a:ext cx="258480" cy="3214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2E855E6-9C77-F61A-CF4E-02FD3677919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83306" y="250950"/>
                  <a:ext cx="26712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25A550F-A170-8084-1C44-1689F48C9395}"/>
                    </a:ext>
                  </a:extLst>
                </p14:cNvPr>
                <p14:cNvContentPartPr/>
                <p14:nvPr/>
              </p14:nvContentPartPr>
              <p14:xfrm>
                <a:off x="567346" y="1339950"/>
                <a:ext cx="327600" cy="770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25A550F-A170-8084-1C44-1689F48C939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63026" y="1335630"/>
                  <a:ext cx="33624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E726A1B-F4C1-10B5-9D38-27C6CC039F86}"/>
                    </a:ext>
                  </a:extLst>
                </p14:cNvPr>
                <p14:cNvContentPartPr/>
                <p14:nvPr/>
              </p14:nvContentPartPr>
              <p14:xfrm>
                <a:off x="543226" y="1224030"/>
                <a:ext cx="215640" cy="2790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E726A1B-F4C1-10B5-9D38-27C6CC039F8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38906" y="1219710"/>
                  <a:ext cx="22428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21BD457-5EEB-7156-0B0A-EF7AB32CE8D1}"/>
                    </a:ext>
                  </a:extLst>
                </p14:cNvPr>
                <p14:cNvContentPartPr/>
                <p14:nvPr/>
              </p14:nvContentPartPr>
              <p14:xfrm>
                <a:off x="2008066" y="678270"/>
                <a:ext cx="801360" cy="6318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21BD457-5EEB-7156-0B0A-EF7AB32CE8D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03746" y="673950"/>
                  <a:ext cx="810000" cy="64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17E1770-07A7-92AE-C549-0A9B6A892AC8}"/>
                    </a:ext>
                  </a:extLst>
                </p14:cNvPr>
                <p14:cNvContentPartPr/>
                <p14:nvPr/>
              </p14:nvContentPartPr>
              <p14:xfrm>
                <a:off x="2606746" y="1299990"/>
                <a:ext cx="77040" cy="5367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17E1770-07A7-92AE-C549-0A9B6A892AC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02426" y="1295670"/>
                  <a:ext cx="85680" cy="54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A0E1947-8649-8971-2A47-CBB9C25ECDB2}"/>
                    </a:ext>
                  </a:extLst>
                </p14:cNvPr>
                <p14:cNvContentPartPr/>
                <p14:nvPr/>
              </p14:nvContentPartPr>
              <p14:xfrm>
                <a:off x="2373106" y="1393950"/>
                <a:ext cx="469080" cy="2512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A0E1947-8649-8971-2A47-CBB9C25ECDB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368786" y="1389630"/>
                  <a:ext cx="47772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6423A9D-E56A-50D6-9432-66B6F81A9F1D}"/>
                    </a:ext>
                  </a:extLst>
                </p14:cNvPr>
                <p14:cNvContentPartPr/>
                <p14:nvPr/>
              </p14:nvContentPartPr>
              <p14:xfrm>
                <a:off x="3219106" y="1846830"/>
                <a:ext cx="428760" cy="3168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6423A9D-E56A-50D6-9432-66B6F81A9F1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214786" y="1842510"/>
                  <a:ext cx="43740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D5E1F45-A8FD-6F29-356C-BD424756910D}"/>
                    </a:ext>
                  </a:extLst>
                </p14:cNvPr>
                <p14:cNvContentPartPr/>
                <p14:nvPr/>
              </p14:nvContentPartPr>
              <p14:xfrm>
                <a:off x="3932626" y="1999470"/>
                <a:ext cx="78840" cy="2732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D5E1F45-A8FD-6F29-356C-BD424756910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928306" y="1995150"/>
                  <a:ext cx="8748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6DE7057-B23D-3F08-FFC6-27AA0CEB27F2}"/>
                    </a:ext>
                  </a:extLst>
                </p14:cNvPr>
                <p14:cNvContentPartPr/>
                <p14:nvPr/>
              </p14:nvContentPartPr>
              <p14:xfrm>
                <a:off x="1832746" y="1681950"/>
                <a:ext cx="1858320" cy="3502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6DE7057-B23D-3F08-FFC6-27AA0CEB27F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828426" y="1677630"/>
                  <a:ext cx="186696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FE40F00-6AD2-CE89-E9E2-E590CEA67D89}"/>
                    </a:ext>
                  </a:extLst>
                </p14:cNvPr>
                <p14:cNvContentPartPr/>
                <p14:nvPr/>
              </p14:nvContentPartPr>
              <p14:xfrm>
                <a:off x="2836426" y="854310"/>
                <a:ext cx="1636200" cy="1000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FE40F00-6AD2-CE89-E9E2-E590CEA67D8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832106" y="849990"/>
                  <a:ext cx="16448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847E6AB-740D-6518-D420-B00A67E336EB}"/>
                    </a:ext>
                  </a:extLst>
                </p14:cNvPr>
                <p14:cNvContentPartPr/>
                <p14:nvPr/>
              </p14:nvContentPartPr>
              <p14:xfrm>
                <a:off x="4395226" y="789510"/>
                <a:ext cx="272520" cy="5504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847E6AB-740D-6518-D420-B00A67E336E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390906" y="785190"/>
                  <a:ext cx="281160" cy="5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D9E877B-73CD-609A-20B3-BEF808367A11}"/>
                    </a:ext>
                  </a:extLst>
                </p14:cNvPr>
                <p14:cNvContentPartPr/>
                <p14:nvPr/>
              </p14:nvContentPartPr>
              <p14:xfrm>
                <a:off x="4740826" y="464430"/>
                <a:ext cx="195480" cy="14626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D9E877B-73CD-609A-20B3-BEF808367A1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736506" y="460110"/>
                  <a:ext cx="204120" cy="147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5E0EE24-E095-AAAB-A33D-514B0C93A1EC}"/>
                    </a:ext>
                  </a:extLst>
                </p14:cNvPr>
                <p14:cNvContentPartPr/>
                <p14:nvPr/>
              </p14:nvContentPartPr>
              <p14:xfrm>
                <a:off x="4736146" y="327630"/>
                <a:ext cx="1008000" cy="16610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5E0EE24-E095-AAAB-A33D-514B0C93A1E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731826" y="323310"/>
                  <a:ext cx="1016640" cy="166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8AA0710-06CE-537B-6BB2-B65CB972A985}"/>
                    </a:ext>
                  </a:extLst>
                </p14:cNvPr>
                <p14:cNvContentPartPr/>
                <p14:nvPr/>
              </p14:nvContentPartPr>
              <p14:xfrm>
                <a:off x="5169946" y="540750"/>
                <a:ext cx="19440" cy="3974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8AA0710-06CE-537B-6BB2-B65CB972A98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165626" y="536430"/>
                  <a:ext cx="2808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2477931-501D-9D6A-C620-B1427BD8AF09}"/>
                    </a:ext>
                  </a:extLst>
                </p14:cNvPr>
                <p14:cNvContentPartPr/>
                <p14:nvPr/>
              </p14:nvContentPartPr>
              <p14:xfrm>
                <a:off x="5065186" y="946830"/>
                <a:ext cx="370440" cy="478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2477931-501D-9D6A-C620-B1427BD8AF0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060866" y="942510"/>
                  <a:ext cx="37908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02D2B1A-737D-0059-6731-B22A9FD75475}"/>
                    </a:ext>
                  </a:extLst>
                </p14:cNvPr>
                <p14:cNvContentPartPr/>
                <p14:nvPr/>
              </p14:nvContentPartPr>
              <p14:xfrm>
                <a:off x="5109466" y="1209990"/>
                <a:ext cx="224280" cy="4330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02D2B1A-737D-0059-6731-B22A9FD7547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105146" y="1205670"/>
                  <a:ext cx="23292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DB9B579-890E-3571-B05E-C09C8A1C081E}"/>
                    </a:ext>
                  </a:extLst>
                </p14:cNvPr>
                <p14:cNvContentPartPr/>
                <p14:nvPr/>
              </p14:nvContentPartPr>
              <p14:xfrm>
                <a:off x="5432026" y="1380630"/>
                <a:ext cx="92520" cy="4190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DB9B579-890E-3571-B05E-C09C8A1C081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427706" y="1376310"/>
                  <a:ext cx="101160" cy="42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BDE95A8-DD4C-EC1C-7770-E42D05EF78EA}"/>
                    </a:ext>
                  </a:extLst>
                </p14:cNvPr>
                <p14:cNvContentPartPr/>
                <p14:nvPr/>
              </p14:nvContentPartPr>
              <p14:xfrm>
                <a:off x="5637226" y="1230870"/>
                <a:ext cx="698760" cy="1137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BDE95A8-DD4C-EC1C-7770-E42D05EF78E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632906" y="1226550"/>
                  <a:ext cx="7074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8952F4F-AA2D-307F-AE78-58FAF516802F}"/>
                    </a:ext>
                  </a:extLst>
                </p14:cNvPr>
                <p14:cNvContentPartPr/>
                <p14:nvPr/>
              </p14:nvContentPartPr>
              <p14:xfrm>
                <a:off x="6139426" y="958710"/>
                <a:ext cx="212400" cy="5774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8952F4F-AA2D-307F-AE78-58FAF516802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135106" y="954390"/>
                  <a:ext cx="221040" cy="58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92F0FD6-F99F-F036-BA98-BC6BB46A3FAF}"/>
                    </a:ext>
                  </a:extLst>
                </p14:cNvPr>
                <p14:cNvContentPartPr/>
                <p14:nvPr/>
              </p14:nvContentPartPr>
              <p14:xfrm>
                <a:off x="6578986" y="902550"/>
                <a:ext cx="547200" cy="6462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92F0FD6-F99F-F036-BA98-BC6BB46A3FA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574666" y="898230"/>
                  <a:ext cx="555840" cy="65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7C813ED-2A91-CA62-EDAC-045DB6DEF8D9}"/>
                    </a:ext>
                  </a:extLst>
                </p14:cNvPr>
                <p14:cNvContentPartPr/>
                <p14:nvPr/>
              </p14:nvContentPartPr>
              <p14:xfrm>
                <a:off x="6757906" y="102630"/>
                <a:ext cx="52560" cy="5792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7C813ED-2A91-CA62-EDAC-045DB6DEF8D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753586" y="98310"/>
                  <a:ext cx="61200" cy="58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58704C7-4668-3A3A-89D1-81CAF7375975}"/>
                    </a:ext>
                  </a:extLst>
                </p14:cNvPr>
                <p14:cNvContentPartPr/>
                <p14:nvPr/>
              </p14:nvContentPartPr>
              <p14:xfrm>
                <a:off x="6588706" y="446790"/>
                <a:ext cx="409320" cy="4230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58704C7-4668-3A3A-89D1-81CAF737597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584386" y="442470"/>
                  <a:ext cx="41796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E2ED722-AFAD-7318-F2CC-1C7D9C7639BD}"/>
                    </a:ext>
                  </a:extLst>
                </p14:cNvPr>
                <p14:cNvContentPartPr/>
                <p14:nvPr/>
              </p14:nvContentPartPr>
              <p14:xfrm>
                <a:off x="7007746" y="115230"/>
                <a:ext cx="191160" cy="5691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E2ED722-AFAD-7318-F2CC-1C7D9C7639B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003426" y="110910"/>
                  <a:ext cx="199800" cy="57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DA033F0-B0E3-CC84-93CC-C1A865263361}"/>
                    </a:ext>
                  </a:extLst>
                </p14:cNvPr>
                <p14:cNvContentPartPr/>
                <p14:nvPr/>
              </p14:nvContentPartPr>
              <p14:xfrm>
                <a:off x="7247506" y="439950"/>
                <a:ext cx="110880" cy="2379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DA033F0-B0E3-CC84-93CC-C1A86526336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243186" y="435630"/>
                  <a:ext cx="11952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FC61227-BE70-2EB9-A219-1FC8312099A5}"/>
                    </a:ext>
                  </a:extLst>
                </p14:cNvPr>
                <p14:cNvContentPartPr/>
                <p14:nvPr/>
              </p14:nvContentPartPr>
              <p14:xfrm>
                <a:off x="7680586" y="705270"/>
                <a:ext cx="16560" cy="108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FC61227-BE70-2EB9-A219-1FC8312099A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676266" y="700950"/>
                  <a:ext cx="252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4B63E5B-D2DE-059B-A38F-28F6089A98D3}"/>
                    </a:ext>
                  </a:extLst>
                </p14:cNvPr>
                <p14:cNvContentPartPr/>
                <p14:nvPr/>
              </p14:nvContentPartPr>
              <p14:xfrm>
                <a:off x="7124746" y="1175430"/>
                <a:ext cx="750600" cy="727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4B63E5B-D2DE-059B-A38F-28F6089A98D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120426" y="1171110"/>
                  <a:ext cx="75924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16BDE2F-9DC3-8C5E-A5F8-266F52120D2D}"/>
                    </a:ext>
                  </a:extLst>
                </p14:cNvPr>
                <p14:cNvContentPartPr/>
                <p14:nvPr/>
              </p14:nvContentPartPr>
              <p14:xfrm>
                <a:off x="7652506" y="1051230"/>
                <a:ext cx="293400" cy="4327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16BDE2F-9DC3-8C5E-A5F8-266F52120D2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48186" y="1046910"/>
                  <a:ext cx="302040" cy="44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F905BFC-8018-A385-80A8-339C734E5885}"/>
                    </a:ext>
                  </a:extLst>
                </p14:cNvPr>
                <p14:cNvContentPartPr/>
                <p14:nvPr/>
              </p14:nvContentPartPr>
              <p14:xfrm>
                <a:off x="7592386" y="617070"/>
                <a:ext cx="43920" cy="1962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F905BFC-8018-A385-80A8-339C734E588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588066" y="612750"/>
                  <a:ext cx="5256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00E4A43-2C18-9573-019E-575E11588BE4}"/>
                    </a:ext>
                  </a:extLst>
                </p14:cNvPr>
                <p14:cNvContentPartPr/>
                <p14:nvPr/>
              </p14:nvContentPartPr>
              <p14:xfrm>
                <a:off x="7547746" y="367950"/>
                <a:ext cx="40320" cy="410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00E4A43-2C18-9573-019E-575E11588BE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543426" y="363630"/>
                  <a:ext cx="489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73F885B-99CB-D493-7BB6-232EEA4074EF}"/>
                    </a:ext>
                  </a:extLst>
                </p14:cNvPr>
                <p14:cNvContentPartPr/>
                <p14:nvPr/>
              </p14:nvContentPartPr>
              <p14:xfrm>
                <a:off x="6102346" y="1666110"/>
                <a:ext cx="247320" cy="183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73F885B-99CB-D493-7BB6-232EEA4074E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098026" y="1661790"/>
                  <a:ext cx="2559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4C9EEBB-BFA3-3F76-F1E6-F3C29C187FBB}"/>
                    </a:ext>
                  </a:extLst>
                </p14:cNvPr>
                <p14:cNvContentPartPr/>
                <p14:nvPr/>
              </p14:nvContentPartPr>
              <p14:xfrm>
                <a:off x="6201706" y="1553430"/>
                <a:ext cx="41040" cy="3060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4C9EEBB-BFA3-3F76-F1E6-F3C29C187FB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197386" y="1549110"/>
                  <a:ext cx="4968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4801629-E9F0-D687-E636-BAAB5CD722BA}"/>
                    </a:ext>
                  </a:extLst>
                </p14:cNvPr>
                <p14:cNvContentPartPr/>
                <p14:nvPr/>
              </p14:nvContentPartPr>
              <p14:xfrm>
                <a:off x="6133306" y="415470"/>
                <a:ext cx="260280" cy="327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4801629-E9F0-D687-E636-BAAB5CD722B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128986" y="411150"/>
                  <a:ext cx="26892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0DEDE29-159C-B089-2CFD-55D88B844932}"/>
                    </a:ext>
                  </a:extLst>
                </p14:cNvPr>
                <p14:cNvContentPartPr/>
                <p14:nvPr/>
              </p14:nvContentPartPr>
              <p14:xfrm>
                <a:off x="6161386" y="219270"/>
                <a:ext cx="166320" cy="2880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0DEDE29-159C-B089-2CFD-55D88B84493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157066" y="214950"/>
                  <a:ext cx="17496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E3398BF-282D-3C88-ED44-BFAB7521B87B}"/>
                    </a:ext>
                  </a:extLst>
                </p14:cNvPr>
                <p14:cNvContentPartPr/>
                <p14:nvPr/>
              </p14:nvContentPartPr>
              <p14:xfrm>
                <a:off x="8047426" y="837750"/>
                <a:ext cx="130320" cy="14090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E3398BF-282D-3C88-ED44-BFAB7521B87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043106" y="833430"/>
                  <a:ext cx="138960" cy="141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BCE30F4-A3E8-7BC9-0D3A-98AEB2CBC4F3}"/>
                    </a:ext>
                  </a:extLst>
                </p14:cNvPr>
                <p14:cNvContentPartPr/>
                <p14:nvPr/>
              </p14:nvContentPartPr>
              <p14:xfrm>
                <a:off x="8103946" y="555510"/>
                <a:ext cx="2296800" cy="16516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BCE30F4-A3E8-7BC9-0D3A-98AEB2CBC4F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099626" y="551190"/>
                  <a:ext cx="2305440" cy="166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BD13967-0E50-D156-0C7E-D0EC9DD77F58}"/>
                    </a:ext>
                  </a:extLst>
                </p14:cNvPr>
                <p14:cNvContentPartPr/>
                <p14:nvPr/>
              </p14:nvContentPartPr>
              <p14:xfrm>
                <a:off x="8805586" y="693390"/>
                <a:ext cx="81360" cy="4471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BD13967-0E50-D156-0C7E-D0EC9DD77F5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801266" y="689070"/>
                  <a:ext cx="90000" cy="45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655654C-73CF-A7BD-567E-0892D3E9D599}"/>
                    </a:ext>
                  </a:extLst>
                </p14:cNvPr>
                <p14:cNvContentPartPr/>
                <p14:nvPr/>
              </p14:nvContentPartPr>
              <p14:xfrm>
                <a:off x="8326066" y="1228350"/>
                <a:ext cx="1447200" cy="1648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655654C-73CF-A7BD-567E-0892D3E9D59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321746" y="1224030"/>
                  <a:ext cx="14558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D14D25F-39C3-73F4-89F5-AEEC6C945A3C}"/>
                    </a:ext>
                  </a:extLst>
                </p14:cNvPr>
                <p14:cNvContentPartPr/>
                <p14:nvPr/>
              </p14:nvContentPartPr>
              <p14:xfrm>
                <a:off x="8398426" y="1609950"/>
                <a:ext cx="62280" cy="4258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D14D25F-39C3-73F4-89F5-AEEC6C945A3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394106" y="1605630"/>
                  <a:ext cx="7092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C26B4F8-281F-1E8C-6F5C-295D0CB9F44F}"/>
                    </a:ext>
                  </a:extLst>
                </p14:cNvPr>
                <p14:cNvContentPartPr/>
                <p14:nvPr/>
              </p14:nvContentPartPr>
              <p14:xfrm>
                <a:off x="8652226" y="1674030"/>
                <a:ext cx="326880" cy="3751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C26B4F8-281F-1E8C-6F5C-295D0CB9F44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647906" y="1669710"/>
                  <a:ext cx="33552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9BFB070-6EB0-1032-C40E-4E182D4A8E02}"/>
                    </a:ext>
                  </a:extLst>
                </p14:cNvPr>
                <p14:cNvContentPartPr/>
                <p14:nvPr/>
              </p14:nvContentPartPr>
              <p14:xfrm>
                <a:off x="8970106" y="1636950"/>
                <a:ext cx="214200" cy="3448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9BFB070-6EB0-1032-C40E-4E182D4A8E0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965786" y="1632630"/>
                  <a:ext cx="22284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D6B0E61-85F2-8E31-9782-C50638AA1E3D}"/>
                    </a:ext>
                  </a:extLst>
                </p14:cNvPr>
                <p14:cNvContentPartPr/>
                <p14:nvPr/>
              </p14:nvContentPartPr>
              <p14:xfrm>
                <a:off x="9308866" y="1569630"/>
                <a:ext cx="126000" cy="4485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D6B0E61-85F2-8E31-9782-C50638AA1E3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304546" y="1565310"/>
                  <a:ext cx="134640" cy="45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493BCC4-E55D-5FC1-41B5-17C3E6E2EEF0}"/>
                    </a:ext>
                  </a:extLst>
                </p14:cNvPr>
                <p14:cNvContentPartPr/>
                <p14:nvPr/>
              </p14:nvContentPartPr>
              <p14:xfrm>
                <a:off x="9244426" y="1495830"/>
                <a:ext cx="276840" cy="3175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493BCC4-E55D-5FC1-41B5-17C3E6E2EEF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240106" y="1491510"/>
                  <a:ext cx="28548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6505DCF-5682-6569-4696-0FFEB179E3AA}"/>
                    </a:ext>
                  </a:extLst>
                </p14:cNvPr>
                <p14:cNvContentPartPr/>
                <p14:nvPr/>
              </p14:nvContentPartPr>
              <p14:xfrm>
                <a:off x="9527746" y="1806870"/>
                <a:ext cx="197280" cy="3463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6505DCF-5682-6569-4696-0FFEB179E3A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523426" y="1802550"/>
                  <a:ext cx="20592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1A97863-6519-977A-B483-CCECAB9AD463}"/>
                    </a:ext>
                  </a:extLst>
                </p14:cNvPr>
                <p14:cNvContentPartPr/>
                <p14:nvPr/>
              </p14:nvContentPartPr>
              <p14:xfrm>
                <a:off x="9806746" y="1762230"/>
                <a:ext cx="275040" cy="5050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1A97863-6519-977A-B483-CCECAB9AD46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802426" y="1757910"/>
                  <a:ext cx="28368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2684BC7-DFC8-80D4-F91D-4D22FD9CC7F9}"/>
                    </a:ext>
                  </a:extLst>
                </p14:cNvPr>
                <p14:cNvContentPartPr/>
                <p14:nvPr/>
              </p14:nvContentPartPr>
              <p14:xfrm>
                <a:off x="10147666" y="1842870"/>
                <a:ext cx="60120" cy="1234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2684BC7-DFC8-80D4-F91D-4D22FD9CC7F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143346" y="1838550"/>
                  <a:ext cx="6876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BEDDB99-7658-1C49-E608-E7D7BE609F0B}"/>
                    </a:ext>
                  </a:extLst>
                </p14:cNvPr>
                <p14:cNvContentPartPr/>
                <p14:nvPr/>
              </p14:nvContentPartPr>
              <p14:xfrm>
                <a:off x="10103026" y="1633710"/>
                <a:ext cx="18000" cy="558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BEDDB99-7658-1C49-E608-E7D7BE609F0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098706" y="1629390"/>
                  <a:ext cx="266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482368F-899A-5739-050E-6D03D0899A19}"/>
                    </a:ext>
                  </a:extLst>
                </p14:cNvPr>
                <p14:cNvContentPartPr/>
                <p14:nvPr/>
              </p14:nvContentPartPr>
              <p14:xfrm>
                <a:off x="9365026" y="1513110"/>
                <a:ext cx="68760" cy="5878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482368F-899A-5739-050E-6D03D0899A1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360706" y="1508790"/>
                  <a:ext cx="77400" cy="59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486DD61-527D-6B98-2CC0-0FD00CE53417}"/>
                    </a:ext>
                  </a:extLst>
                </p14:cNvPr>
                <p14:cNvContentPartPr/>
                <p14:nvPr/>
              </p14:nvContentPartPr>
              <p14:xfrm>
                <a:off x="9087106" y="1449030"/>
                <a:ext cx="768600" cy="1580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486DD61-527D-6B98-2CC0-0FD00CE5341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082786" y="1444710"/>
                  <a:ext cx="77724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678CC5E-D449-C8A2-E147-A47C62E3C57A}"/>
                    </a:ext>
                  </a:extLst>
                </p14:cNvPr>
                <p14:cNvContentPartPr/>
                <p14:nvPr/>
              </p14:nvContentPartPr>
              <p14:xfrm>
                <a:off x="10324786" y="1281270"/>
                <a:ext cx="995040" cy="795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678CC5E-D449-C8A2-E147-A47C62E3C57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320466" y="1276950"/>
                  <a:ext cx="10036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9608775-92AF-894B-89E3-8E19CDA9C185}"/>
                    </a:ext>
                  </a:extLst>
                </p14:cNvPr>
                <p14:cNvContentPartPr/>
                <p14:nvPr/>
              </p14:nvContentPartPr>
              <p14:xfrm>
                <a:off x="10929226" y="1146990"/>
                <a:ext cx="550080" cy="6476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9608775-92AF-894B-89E3-8E19CDA9C18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924906" y="1142670"/>
                  <a:ext cx="558720" cy="65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466511B-032F-528A-5011-3201E62B8B91}"/>
                    </a:ext>
                  </a:extLst>
                </p14:cNvPr>
                <p14:cNvContentPartPr/>
                <p14:nvPr/>
              </p14:nvContentPartPr>
              <p14:xfrm>
                <a:off x="10889266" y="476310"/>
                <a:ext cx="149040" cy="6418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466511B-032F-528A-5011-3201E62B8B9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884946" y="471990"/>
                  <a:ext cx="157680" cy="65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6B4A4B8-830B-EF62-CA9B-B346C625C06C}"/>
                    </a:ext>
                  </a:extLst>
                </p14:cNvPr>
                <p14:cNvContentPartPr/>
                <p14:nvPr/>
              </p14:nvContentPartPr>
              <p14:xfrm>
                <a:off x="10772266" y="491070"/>
                <a:ext cx="354240" cy="3571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6B4A4B8-830B-EF62-CA9B-B346C625C06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767946" y="486750"/>
                  <a:ext cx="36288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1E460BD-A563-B5AB-F919-9EAA166E5F44}"/>
                    </a:ext>
                  </a:extLst>
                </p14:cNvPr>
                <p14:cNvContentPartPr/>
                <p14:nvPr/>
              </p14:nvContentPartPr>
              <p14:xfrm>
                <a:off x="11199226" y="796350"/>
                <a:ext cx="443160" cy="2941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1E460BD-A563-B5AB-F919-9EAA166E5F4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1194906" y="792030"/>
                  <a:ext cx="45180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9C73AB1-1BB9-570A-B514-CE55A43BCC6D}"/>
                    </a:ext>
                  </a:extLst>
                </p14:cNvPr>
                <p14:cNvContentPartPr/>
                <p14:nvPr/>
              </p14:nvContentPartPr>
              <p14:xfrm>
                <a:off x="11590186" y="842070"/>
                <a:ext cx="76680" cy="1962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9C73AB1-1BB9-570A-B514-CE55A43BCC6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585866" y="837750"/>
                  <a:ext cx="8532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D2F20E5-67CA-2379-C03C-C79A7C4A3C57}"/>
                    </a:ext>
                  </a:extLst>
                </p14:cNvPr>
                <p14:cNvContentPartPr/>
                <p14:nvPr/>
              </p14:nvContentPartPr>
              <p14:xfrm>
                <a:off x="11586226" y="604830"/>
                <a:ext cx="14760" cy="410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D2F20E5-67CA-2379-C03C-C79A7C4A3C5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581906" y="600510"/>
                  <a:ext cx="2340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895256A-6116-0E89-13AA-7C94A66DD8FE}"/>
                    </a:ext>
                  </a:extLst>
                </p14:cNvPr>
                <p14:cNvContentPartPr/>
                <p14:nvPr/>
              </p14:nvContentPartPr>
              <p14:xfrm>
                <a:off x="7858426" y="2260830"/>
                <a:ext cx="1289160" cy="7045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895256A-6116-0E89-13AA-7C94A66DD8F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854106" y="2256510"/>
                  <a:ext cx="1297800" cy="71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7B7C408-700F-F0A6-4706-0334154F7B04}"/>
                    </a:ext>
                  </a:extLst>
                </p14:cNvPr>
                <p14:cNvContentPartPr/>
                <p14:nvPr/>
              </p14:nvContentPartPr>
              <p14:xfrm>
                <a:off x="9086026" y="161670"/>
                <a:ext cx="1091880" cy="5443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7B7C408-700F-F0A6-4706-0334154F7B0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081706" y="157350"/>
                  <a:ext cx="1100520" cy="55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C226FF9-F9CE-3C56-4025-E452F7F09E1C}"/>
                    </a:ext>
                  </a:extLst>
                </p14:cNvPr>
                <p14:cNvContentPartPr/>
                <p14:nvPr/>
              </p14:nvContentPartPr>
              <p14:xfrm>
                <a:off x="11828146" y="1018830"/>
                <a:ext cx="86400" cy="2584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C226FF9-F9CE-3C56-4025-E452F7F09E1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823826" y="1014510"/>
                  <a:ext cx="9504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FE9F91A-0498-D085-90A6-67A1100BF3F5}"/>
                    </a:ext>
                  </a:extLst>
                </p14:cNvPr>
                <p14:cNvContentPartPr/>
                <p14:nvPr/>
              </p14:nvContentPartPr>
              <p14:xfrm>
                <a:off x="11767306" y="857910"/>
                <a:ext cx="4680" cy="61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FE9F91A-0498-D085-90A6-67A1100BF3F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1762986" y="853590"/>
                  <a:ext cx="13320" cy="1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913E79E-B8D1-253D-0C35-60F3974C4009}"/>
              </a:ext>
            </a:extLst>
          </p:cNvPr>
          <p:cNvGrpSpPr/>
          <p:nvPr/>
        </p:nvGrpSpPr>
        <p:grpSpPr>
          <a:xfrm>
            <a:off x="1260346" y="3016830"/>
            <a:ext cx="1204560" cy="1052640"/>
            <a:chOff x="1260346" y="3016830"/>
            <a:chExt cx="1204560" cy="105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5C40ADE-452C-2C98-C0EF-02521FD787E4}"/>
                    </a:ext>
                  </a:extLst>
                </p14:cNvPr>
                <p14:cNvContentPartPr/>
                <p14:nvPr/>
              </p14:nvContentPartPr>
              <p14:xfrm>
                <a:off x="1530346" y="3410310"/>
                <a:ext cx="7560" cy="3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5C40ADE-452C-2C98-C0EF-02521FD787E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526026" y="3405990"/>
                  <a:ext cx="162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93830E8-1BB2-E02A-7FD7-01EA998C587B}"/>
                    </a:ext>
                  </a:extLst>
                </p14:cNvPr>
                <p14:cNvContentPartPr/>
                <p14:nvPr/>
              </p14:nvContentPartPr>
              <p14:xfrm>
                <a:off x="1646626" y="3249030"/>
                <a:ext cx="49320" cy="5396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93830E8-1BB2-E02A-7FD7-01EA998C587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642306" y="3244710"/>
                  <a:ext cx="57960" cy="54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08A5EE9-9E1F-D46D-D433-1CA5E99BA368}"/>
                    </a:ext>
                  </a:extLst>
                </p14:cNvPr>
                <p14:cNvContentPartPr/>
                <p14:nvPr/>
              </p14:nvContentPartPr>
              <p14:xfrm>
                <a:off x="1260346" y="3016830"/>
                <a:ext cx="536760" cy="1364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08A5EE9-9E1F-D46D-D433-1CA5E99BA36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256026" y="3012510"/>
                  <a:ext cx="54540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FB97CDC-E4C4-BD43-A30E-6948CA908565}"/>
                    </a:ext>
                  </a:extLst>
                </p14:cNvPr>
                <p14:cNvContentPartPr/>
                <p14:nvPr/>
              </p14:nvContentPartPr>
              <p14:xfrm>
                <a:off x="1767946" y="3484470"/>
                <a:ext cx="271080" cy="2923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FB97CDC-E4C4-BD43-A30E-6948CA90856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763626" y="3480150"/>
                  <a:ext cx="27972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A3930F28-1B63-1FF0-5891-F13DE2B420AA}"/>
                    </a:ext>
                  </a:extLst>
                </p14:cNvPr>
                <p14:cNvContentPartPr/>
                <p14:nvPr/>
              </p14:nvContentPartPr>
              <p14:xfrm>
                <a:off x="2038666" y="3468630"/>
                <a:ext cx="384120" cy="6008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A3930F28-1B63-1FF0-5891-F13DE2B420A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034346" y="3464310"/>
                  <a:ext cx="392760" cy="60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43102AE-66C3-F4E4-52E3-69C56B365F99}"/>
                    </a:ext>
                  </a:extLst>
                </p14:cNvPr>
                <p14:cNvContentPartPr/>
                <p14:nvPr/>
              </p14:nvContentPartPr>
              <p14:xfrm>
                <a:off x="2409106" y="3265230"/>
                <a:ext cx="55800" cy="349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43102AE-66C3-F4E4-52E3-69C56B365F9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404786" y="3260910"/>
                  <a:ext cx="64440" cy="4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27A9A692-B795-D30F-AEA6-146DB0B7365B}"/>
              </a:ext>
            </a:extLst>
          </p:cNvPr>
          <p:cNvGrpSpPr/>
          <p:nvPr/>
        </p:nvGrpSpPr>
        <p:grpSpPr>
          <a:xfrm>
            <a:off x="2848666" y="2894790"/>
            <a:ext cx="937080" cy="721080"/>
            <a:chOff x="2848666" y="2894790"/>
            <a:chExt cx="937080" cy="72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39803BC-ACFC-7347-BEDC-2C2EB282B5CB}"/>
                    </a:ext>
                  </a:extLst>
                </p14:cNvPr>
                <p14:cNvContentPartPr/>
                <p14:nvPr/>
              </p14:nvContentPartPr>
              <p14:xfrm>
                <a:off x="2918506" y="3020070"/>
                <a:ext cx="59760" cy="5958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39803BC-ACFC-7347-BEDC-2C2EB282B5C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914186" y="3015750"/>
                  <a:ext cx="68400" cy="60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4A58237-1BA2-CA7A-3BB3-D17DF62120E7}"/>
                    </a:ext>
                  </a:extLst>
                </p14:cNvPr>
                <p14:cNvContentPartPr/>
                <p14:nvPr/>
              </p14:nvContentPartPr>
              <p14:xfrm>
                <a:off x="2848666" y="2894790"/>
                <a:ext cx="321120" cy="4122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4A58237-1BA2-CA7A-3BB3-D17DF62120E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844346" y="2890470"/>
                  <a:ext cx="32976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84E4832-A931-4CFE-6F14-613D2DF8D9A8}"/>
                    </a:ext>
                  </a:extLst>
                </p14:cNvPr>
                <p14:cNvContentPartPr/>
                <p14:nvPr/>
              </p14:nvContentPartPr>
              <p14:xfrm>
                <a:off x="3243586" y="3321030"/>
                <a:ext cx="428400" cy="2854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84E4832-A931-4CFE-6F14-613D2DF8D9A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239266" y="3316710"/>
                  <a:ext cx="43704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1E0C1FE-934B-73B2-3916-F53F2D678932}"/>
                    </a:ext>
                  </a:extLst>
                </p14:cNvPr>
                <p14:cNvContentPartPr/>
                <p14:nvPr/>
              </p14:nvContentPartPr>
              <p14:xfrm>
                <a:off x="3666586" y="3124830"/>
                <a:ext cx="119160" cy="3711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1E0C1FE-934B-73B2-3916-F53F2D67893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662266" y="3120510"/>
                  <a:ext cx="127800" cy="37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645A037-D290-4841-C5C6-EEAA4324C80B}"/>
              </a:ext>
            </a:extLst>
          </p:cNvPr>
          <p:cNvGrpSpPr/>
          <p:nvPr/>
        </p:nvGrpSpPr>
        <p:grpSpPr>
          <a:xfrm>
            <a:off x="4026586" y="2739990"/>
            <a:ext cx="780840" cy="693720"/>
            <a:chOff x="4026586" y="2739990"/>
            <a:chExt cx="780840" cy="693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E9D22B37-B204-20D4-99C5-53EFAD79F233}"/>
                    </a:ext>
                  </a:extLst>
                </p14:cNvPr>
                <p14:cNvContentPartPr/>
                <p14:nvPr/>
              </p14:nvContentPartPr>
              <p14:xfrm>
                <a:off x="4026586" y="2739990"/>
                <a:ext cx="352440" cy="6865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E9D22B37-B204-20D4-99C5-53EFAD79F23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022266" y="2735670"/>
                  <a:ext cx="361080" cy="69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C53781C-5ED3-79E6-0F93-5F6B54959793}"/>
                    </a:ext>
                  </a:extLst>
                </p14:cNvPr>
                <p14:cNvContentPartPr/>
                <p14:nvPr/>
              </p14:nvContentPartPr>
              <p14:xfrm>
                <a:off x="4448506" y="3212670"/>
                <a:ext cx="103320" cy="2001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C53781C-5ED3-79E6-0F93-5F6B5495979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444186" y="3208350"/>
                  <a:ext cx="1119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E31DD854-2A68-861B-20BE-EB776796A9C7}"/>
                    </a:ext>
                  </a:extLst>
                </p14:cNvPr>
                <p14:cNvContentPartPr/>
                <p14:nvPr/>
              </p14:nvContentPartPr>
              <p14:xfrm>
                <a:off x="4674226" y="2831430"/>
                <a:ext cx="108000" cy="6022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E31DD854-2A68-861B-20BE-EB776796A9C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669906" y="2827110"/>
                  <a:ext cx="116640" cy="61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32DCA38-834F-6543-19C2-A89505C7704D}"/>
                    </a:ext>
                  </a:extLst>
                </p14:cNvPr>
                <p14:cNvContentPartPr/>
                <p14:nvPr/>
              </p14:nvContentPartPr>
              <p14:xfrm>
                <a:off x="4634266" y="3137430"/>
                <a:ext cx="173160" cy="241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32DCA38-834F-6543-19C2-A89505C7704D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629946" y="3133110"/>
                  <a:ext cx="181800" cy="32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886E01E3-8A4D-BE0A-31CA-5FEFBAD736E2}"/>
                  </a:ext>
                </a:extLst>
              </p14:cNvPr>
              <p14:cNvContentPartPr/>
              <p14:nvPr/>
            </p14:nvContentPartPr>
            <p14:xfrm>
              <a:off x="5173906" y="3074430"/>
              <a:ext cx="380520" cy="28800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886E01E3-8A4D-BE0A-31CA-5FEFBAD736E2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5169586" y="3070110"/>
                <a:ext cx="389160" cy="2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8B1DA9EC-5D97-307E-F196-ACF40C59DE82}"/>
                  </a:ext>
                </a:extLst>
              </p14:cNvPr>
              <p14:cNvContentPartPr/>
              <p14:nvPr/>
            </p14:nvContentPartPr>
            <p14:xfrm>
              <a:off x="1631866" y="4575990"/>
              <a:ext cx="100440" cy="10224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8B1DA9EC-5D97-307E-F196-ACF40C59DE82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627546" y="4571670"/>
                <a:ext cx="109080" cy="110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4" name="Group 123">
            <a:extLst>
              <a:ext uri="{FF2B5EF4-FFF2-40B4-BE49-F238E27FC236}">
                <a16:creationId xmlns:a16="http://schemas.microsoft.com/office/drawing/2014/main" id="{38226DD6-F151-056D-361C-16CE695340A0}"/>
              </a:ext>
            </a:extLst>
          </p:cNvPr>
          <p:cNvGrpSpPr/>
          <p:nvPr/>
        </p:nvGrpSpPr>
        <p:grpSpPr>
          <a:xfrm>
            <a:off x="1873066" y="4897470"/>
            <a:ext cx="1674360" cy="882000"/>
            <a:chOff x="1873066" y="4897470"/>
            <a:chExt cx="1674360" cy="88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F9D194B8-4D09-8E2B-7642-430D4883AB56}"/>
                    </a:ext>
                  </a:extLst>
                </p14:cNvPr>
                <p14:cNvContentPartPr/>
                <p14:nvPr/>
              </p14:nvContentPartPr>
              <p14:xfrm>
                <a:off x="1873066" y="5017710"/>
                <a:ext cx="115200" cy="7617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F9D194B8-4D09-8E2B-7642-430D4883AB56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868746" y="5013390"/>
                  <a:ext cx="123840" cy="77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5C42273D-6BDA-7B2F-E08F-00929937E125}"/>
                    </a:ext>
                  </a:extLst>
                </p14:cNvPr>
                <p14:cNvContentPartPr/>
                <p14:nvPr/>
              </p14:nvContentPartPr>
              <p14:xfrm>
                <a:off x="1915186" y="4965510"/>
                <a:ext cx="341280" cy="5263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5C42273D-6BDA-7B2F-E08F-00929937E12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910866" y="4961190"/>
                  <a:ext cx="349920" cy="53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C6E090B9-5085-F861-BE64-723F70DFA466}"/>
                    </a:ext>
                  </a:extLst>
                </p14:cNvPr>
                <p14:cNvContentPartPr/>
                <p14:nvPr/>
              </p14:nvContentPartPr>
              <p14:xfrm>
                <a:off x="2198506" y="5410110"/>
                <a:ext cx="477000" cy="2840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C6E090B9-5085-F861-BE64-723F70DFA466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194186" y="5405790"/>
                  <a:ext cx="48564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23E933EE-809D-6472-D820-E34888CD45D3}"/>
                    </a:ext>
                  </a:extLst>
                </p14:cNvPr>
                <p14:cNvContentPartPr/>
                <p14:nvPr/>
              </p14:nvContentPartPr>
              <p14:xfrm>
                <a:off x="2860906" y="5544390"/>
                <a:ext cx="77760" cy="2170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23E933EE-809D-6472-D820-E34888CD45D3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856586" y="5540070"/>
                  <a:ext cx="8640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D8120F50-6131-7C54-5172-7BEBFD818AD7}"/>
                    </a:ext>
                  </a:extLst>
                </p14:cNvPr>
                <p14:cNvContentPartPr/>
                <p14:nvPr/>
              </p14:nvContentPartPr>
              <p14:xfrm>
                <a:off x="2715466" y="5375550"/>
                <a:ext cx="12240" cy="43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D8120F50-6131-7C54-5172-7BEBFD818AD7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711146" y="5371230"/>
                  <a:ext cx="2088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0C8AF9B3-4212-9638-CBA3-F7DB8D0C8BD7}"/>
                    </a:ext>
                  </a:extLst>
                </p14:cNvPr>
                <p14:cNvContentPartPr/>
                <p14:nvPr/>
              </p14:nvContentPartPr>
              <p14:xfrm>
                <a:off x="3114346" y="4897470"/>
                <a:ext cx="201600" cy="104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0C8AF9B3-4212-9638-CBA3-F7DB8D0C8BD7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110026" y="4893150"/>
                  <a:ext cx="21024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C39D3089-175E-CD61-7A72-57D7EA2E47A7}"/>
                    </a:ext>
                  </a:extLst>
                </p14:cNvPr>
                <p14:cNvContentPartPr/>
                <p14:nvPr/>
              </p14:nvContentPartPr>
              <p14:xfrm>
                <a:off x="3138826" y="5149110"/>
                <a:ext cx="408600" cy="777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C39D3089-175E-CD61-7A72-57D7EA2E47A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134506" y="5144790"/>
                  <a:ext cx="417240" cy="8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09430551-C5EE-1628-0B59-75D0DEE1EC66}"/>
              </a:ext>
            </a:extLst>
          </p:cNvPr>
          <p:cNvGrpSpPr/>
          <p:nvPr/>
        </p:nvGrpSpPr>
        <p:grpSpPr>
          <a:xfrm>
            <a:off x="3844786" y="4101510"/>
            <a:ext cx="1281240" cy="2521080"/>
            <a:chOff x="3844786" y="4101510"/>
            <a:chExt cx="1281240" cy="252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B18618C1-A9AC-3B92-85BA-877ABC387E0B}"/>
                    </a:ext>
                  </a:extLst>
                </p14:cNvPr>
                <p14:cNvContentPartPr/>
                <p14:nvPr/>
              </p14:nvContentPartPr>
              <p14:xfrm>
                <a:off x="3844786" y="4145790"/>
                <a:ext cx="679680" cy="24768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B18618C1-A9AC-3B92-85BA-877ABC387E0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840466" y="4141470"/>
                  <a:ext cx="688320" cy="248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0233A2AD-9730-4C35-22A4-8A8812945054}"/>
                    </a:ext>
                  </a:extLst>
                </p14:cNvPr>
                <p14:cNvContentPartPr/>
                <p14:nvPr/>
              </p14:nvContentPartPr>
              <p14:xfrm>
                <a:off x="4457866" y="4101510"/>
                <a:ext cx="385920" cy="5079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0233A2AD-9730-4C35-22A4-8A8812945054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453546" y="4097190"/>
                  <a:ext cx="39456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14C1C2FD-16E4-5634-A6C1-96E507142C8F}"/>
                    </a:ext>
                  </a:extLst>
                </p14:cNvPr>
                <p14:cNvContentPartPr/>
                <p14:nvPr/>
              </p14:nvContentPartPr>
              <p14:xfrm>
                <a:off x="4994266" y="4627830"/>
                <a:ext cx="63360" cy="489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14C1C2FD-16E4-5634-A6C1-96E507142C8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989946" y="4623510"/>
                  <a:ext cx="7200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2F6A46E2-54C0-FBF2-D65B-53B2B2BB7F9A}"/>
                    </a:ext>
                  </a:extLst>
                </p14:cNvPr>
                <p14:cNvContentPartPr/>
                <p14:nvPr/>
              </p14:nvContentPartPr>
              <p14:xfrm>
                <a:off x="4512946" y="4927350"/>
                <a:ext cx="315720" cy="29448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2F6A46E2-54C0-FBF2-D65B-53B2B2BB7F9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508626" y="4923030"/>
                  <a:ext cx="32436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A0C99B3D-B83E-7253-7A0A-48D8CB9E2FE0}"/>
                    </a:ext>
                  </a:extLst>
                </p14:cNvPr>
                <p14:cNvContentPartPr/>
                <p14:nvPr/>
              </p14:nvContentPartPr>
              <p14:xfrm>
                <a:off x="4985626" y="5210670"/>
                <a:ext cx="140400" cy="15804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A0C99B3D-B83E-7253-7A0A-48D8CB9E2FE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981306" y="5206350"/>
                  <a:ext cx="149040" cy="16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E2B732DB-C7E2-FFA7-9142-6FCF69E3D8E5}"/>
              </a:ext>
            </a:extLst>
          </p:cNvPr>
          <p:cNvGrpSpPr/>
          <p:nvPr/>
        </p:nvGrpSpPr>
        <p:grpSpPr>
          <a:xfrm>
            <a:off x="5540746" y="2783190"/>
            <a:ext cx="6707520" cy="2915280"/>
            <a:chOff x="5540746" y="2783190"/>
            <a:chExt cx="6707520" cy="2915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1CE2CFC-FAB6-C1C8-CE79-31882CCDF5BF}"/>
                    </a:ext>
                  </a:extLst>
                </p14:cNvPr>
                <p14:cNvContentPartPr/>
                <p14:nvPr/>
              </p14:nvContentPartPr>
              <p14:xfrm>
                <a:off x="5762146" y="3205470"/>
                <a:ext cx="462600" cy="558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1CE2CFC-FAB6-C1C8-CE79-31882CCDF5BF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757826" y="3201150"/>
                  <a:ext cx="4712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F0AB3F70-D3B6-B9CC-445B-34FFE3707DBD}"/>
                    </a:ext>
                  </a:extLst>
                </p14:cNvPr>
                <p14:cNvContentPartPr/>
                <p14:nvPr/>
              </p14:nvContentPartPr>
              <p14:xfrm>
                <a:off x="6407626" y="2968230"/>
                <a:ext cx="26280" cy="4161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F0AB3F70-D3B6-B9CC-445B-34FFE3707DBD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403306" y="2963910"/>
                  <a:ext cx="3492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45530BC-03D7-0507-3E6E-CEAA1B195CEA}"/>
                    </a:ext>
                  </a:extLst>
                </p14:cNvPr>
                <p14:cNvContentPartPr/>
                <p14:nvPr/>
              </p14:nvContentPartPr>
              <p14:xfrm>
                <a:off x="6378826" y="2792550"/>
                <a:ext cx="207720" cy="3178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45530BC-03D7-0507-3E6E-CEAA1B195CE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374506" y="2788230"/>
                  <a:ext cx="21636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6B86A88-9C3D-B677-22D9-B21CD87FDFEC}"/>
                    </a:ext>
                  </a:extLst>
                </p14:cNvPr>
                <p14:cNvContentPartPr/>
                <p14:nvPr/>
              </p14:nvContentPartPr>
              <p14:xfrm>
                <a:off x="6568546" y="3176670"/>
                <a:ext cx="387000" cy="3204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A6B86A88-9C3D-B677-22D9-B21CD87FDFE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564226" y="3172350"/>
                  <a:ext cx="39564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4AAD52C4-457D-1098-3D64-FC215FFBB3A3}"/>
                    </a:ext>
                  </a:extLst>
                </p14:cNvPr>
                <p14:cNvContentPartPr/>
                <p14:nvPr/>
              </p14:nvContentPartPr>
              <p14:xfrm>
                <a:off x="7084426" y="3313830"/>
                <a:ext cx="64440" cy="2242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4AAD52C4-457D-1098-3D64-FC215FFBB3A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080106" y="3309510"/>
                  <a:ext cx="7308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212A8FB-C5FB-19D3-F99D-BE0A86458CC4}"/>
                    </a:ext>
                  </a:extLst>
                </p14:cNvPr>
                <p14:cNvContentPartPr/>
                <p14:nvPr/>
              </p14:nvContentPartPr>
              <p14:xfrm>
                <a:off x="7007746" y="3140670"/>
                <a:ext cx="73800" cy="230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212A8FB-C5FB-19D3-F99D-BE0A86458CC4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003426" y="3136350"/>
                  <a:ext cx="824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A78E3E36-E37E-2372-C916-19F183126303}"/>
                    </a:ext>
                  </a:extLst>
                </p14:cNvPr>
                <p14:cNvContentPartPr/>
                <p14:nvPr/>
              </p14:nvContentPartPr>
              <p14:xfrm>
                <a:off x="7440466" y="3076590"/>
                <a:ext cx="411120" cy="3639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A78E3E36-E37E-2372-C916-19F18312630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436146" y="3072270"/>
                  <a:ext cx="41976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6BFB48F3-E72E-55CB-403A-A4F14E9302D9}"/>
                    </a:ext>
                  </a:extLst>
                </p14:cNvPr>
                <p14:cNvContentPartPr/>
                <p14:nvPr/>
              </p14:nvContentPartPr>
              <p14:xfrm>
                <a:off x="8171986" y="3093510"/>
                <a:ext cx="93240" cy="5166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6BFB48F3-E72E-55CB-403A-A4F14E9302D9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167666" y="3089190"/>
                  <a:ext cx="10188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08D2B06F-634C-C178-D91E-37C9B5208074}"/>
                    </a:ext>
                  </a:extLst>
                </p14:cNvPr>
                <p14:cNvContentPartPr/>
                <p14:nvPr/>
              </p14:nvContentPartPr>
              <p14:xfrm>
                <a:off x="8144266" y="3024390"/>
                <a:ext cx="264240" cy="3502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08D2B06F-634C-C178-D91E-37C9B5208074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139946" y="3020070"/>
                  <a:ext cx="27288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E49CA054-280B-A703-5F97-23D48DE001E3}"/>
                    </a:ext>
                  </a:extLst>
                </p14:cNvPr>
                <p14:cNvContentPartPr/>
                <p14:nvPr/>
              </p14:nvContentPartPr>
              <p14:xfrm>
                <a:off x="8453866" y="3315630"/>
                <a:ext cx="167760" cy="2494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E49CA054-280B-A703-5F97-23D48DE001E3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449546" y="3311310"/>
                  <a:ext cx="17640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80C26FB-8025-4F2D-030F-7785A6FBE0A1}"/>
                    </a:ext>
                  </a:extLst>
                </p14:cNvPr>
                <p14:cNvContentPartPr/>
                <p14:nvPr/>
              </p14:nvContentPartPr>
              <p14:xfrm>
                <a:off x="8841586" y="3426150"/>
                <a:ext cx="41760" cy="1839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80C26FB-8025-4F2D-030F-7785A6FBE0A1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837266" y="3421830"/>
                  <a:ext cx="5040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23FE7458-2187-5C9D-C4C9-C89D91790F14}"/>
                    </a:ext>
                  </a:extLst>
                </p14:cNvPr>
                <p14:cNvContentPartPr/>
                <p14:nvPr/>
              </p14:nvContentPartPr>
              <p14:xfrm>
                <a:off x="8801266" y="3173070"/>
                <a:ext cx="17280" cy="234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23FE7458-2187-5C9D-C4C9-C89D91790F14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796946" y="3168750"/>
                  <a:ext cx="2592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38BBB2FE-BAEB-718A-408C-753F37C7F80B}"/>
                    </a:ext>
                  </a:extLst>
                </p14:cNvPr>
                <p14:cNvContentPartPr/>
                <p14:nvPr/>
              </p14:nvContentPartPr>
              <p14:xfrm>
                <a:off x="9059026" y="3364950"/>
                <a:ext cx="370800" cy="392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38BBB2FE-BAEB-718A-408C-753F37C7F80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054706" y="3360630"/>
                  <a:ext cx="3794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B429991-2C41-63DD-834E-C13CDF61F722}"/>
                    </a:ext>
                  </a:extLst>
                </p14:cNvPr>
                <p14:cNvContentPartPr/>
                <p14:nvPr/>
              </p14:nvContentPartPr>
              <p14:xfrm>
                <a:off x="9276826" y="3168750"/>
                <a:ext cx="48960" cy="3916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B429991-2C41-63DD-834E-C13CDF61F722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272506" y="3164430"/>
                  <a:ext cx="5760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7A420C8F-23FE-4B31-27CA-7189ADDB878B}"/>
                    </a:ext>
                  </a:extLst>
                </p14:cNvPr>
                <p14:cNvContentPartPr/>
                <p14:nvPr/>
              </p14:nvContentPartPr>
              <p14:xfrm>
                <a:off x="9780826" y="2940150"/>
                <a:ext cx="87840" cy="3960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7A420C8F-23FE-4B31-27CA-7189ADDB878B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776506" y="2935830"/>
                  <a:ext cx="9648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389C4EC9-8D62-865E-D023-230836418D16}"/>
                    </a:ext>
                  </a:extLst>
                </p14:cNvPr>
                <p14:cNvContentPartPr/>
                <p14:nvPr/>
              </p14:nvContentPartPr>
              <p14:xfrm>
                <a:off x="9526666" y="3375750"/>
                <a:ext cx="649080" cy="586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389C4EC9-8D62-865E-D023-230836418D16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9522346" y="3371430"/>
                  <a:ext cx="65772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CC2CB9DD-C9D9-63A3-5CCD-48586600756A}"/>
                    </a:ext>
                  </a:extLst>
                </p14:cNvPr>
                <p14:cNvContentPartPr/>
                <p14:nvPr/>
              </p14:nvContentPartPr>
              <p14:xfrm>
                <a:off x="9675706" y="3655470"/>
                <a:ext cx="330480" cy="5137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CC2CB9DD-C9D9-63A3-5CCD-48586600756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9671386" y="3651150"/>
                  <a:ext cx="339120" cy="52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36BDE000-2F18-94FA-AEE2-E6B4CA612DCE}"/>
                    </a:ext>
                  </a:extLst>
                </p14:cNvPr>
                <p14:cNvContentPartPr/>
                <p14:nvPr/>
              </p14:nvContentPartPr>
              <p14:xfrm>
                <a:off x="10123186" y="3992790"/>
                <a:ext cx="31320" cy="1854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36BDE000-2F18-94FA-AEE2-E6B4CA612DCE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118866" y="3988470"/>
                  <a:ext cx="3996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02D0E99-BBAF-EBB6-96E6-F3EE9C424BB2}"/>
                    </a:ext>
                  </a:extLst>
                </p14:cNvPr>
                <p14:cNvContentPartPr/>
                <p14:nvPr/>
              </p14:nvContentPartPr>
              <p14:xfrm>
                <a:off x="10090786" y="3828270"/>
                <a:ext cx="13320" cy="108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02D0E99-BBAF-EBB6-96E6-F3EE9C424BB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0086466" y="3823950"/>
                  <a:ext cx="219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A15227EF-D8EC-0093-868C-C0DA259E85D4}"/>
                    </a:ext>
                  </a:extLst>
                </p14:cNvPr>
                <p14:cNvContentPartPr/>
                <p14:nvPr/>
              </p14:nvContentPartPr>
              <p14:xfrm>
                <a:off x="10302826" y="2831430"/>
                <a:ext cx="131760" cy="6681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A15227EF-D8EC-0093-868C-C0DA259E85D4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0298506" y="2827110"/>
                  <a:ext cx="140400" cy="67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38181C9D-97AA-18D9-81A7-875485D2BBF4}"/>
                    </a:ext>
                  </a:extLst>
                </p14:cNvPr>
                <p14:cNvContentPartPr/>
                <p14:nvPr/>
              </p14:nvContentPartPr>
              <p14:xfrm>
                <a:off x="10554466" y="3025110"/>
                <a:ext cx="443880" cy="3855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38181C9D-97AA-18D9-81A7-875485D2BBF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550146" y="3020790"/>
                  <a:ext cx="45252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AACE2B29-C355-5764-5D2B-E02A5CC07991}"/>
                    </a:ext>
                  </a:extLst>
                </p14:cNvPr>
                <p14:cNvContentPartPr/>
                <p14:nvPr/>
              </p14:nvContentPartPr>
              <p14:xfrm>
                <a:off x="10985386" y="3279630"/>
                <a:ext cx="262440" cy="2901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ACE2B29-C355-5764-5D2B-E02A5CC07991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0981066" y="3275310"/>
                  <a:ext cx="27108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8BA088A2-6C8F-58C9-04A0-4F51BA02B4F9}"/>
                    </a:ext>
                  </a:extLst>
                </p14:cNvPr>
                <p14:cNvContentPartPr/>
                <p14:nvPr/>
              </p14:nvContentPartPr>
              <p14:xfrm>
                <a:off x="11364466" y="3250470"/>
                <a:ext cx="124920" cy="36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8BA088A2-6C8F-58C9-04A0-4F51BA02B4F9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360146" y="3246150"/>
                  <a:ext cx="13356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021E0DD2-30C9-25C8-B5C9-7C7D3C47ABC9}"/>
                    </a:ext>
                  </a:extLst>
                </p14:cNvPr>
                <p14:cNvContentPartPr/>
                <p14:nvPr/>
              </p14:nvContentPartPr>
              <p14:xfrm>
                <a:off x="11485066" y="2960310"/>
                <a:ext cx="361440" cy="3855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021E0DD2-30C9-25C8-B5C9-7C7D3C47ABC9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480746" y="2955990"/>
                  <a:ext cx="37008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7BB0D225-E078-7B5D-6E9B-E8095A32B9FF}"/>
                    </a:ext>
                  </a:extLst>
                </p14:cNvPr>
                <p14:cNvContentPartPr/>
                <p14:nvPr/>
              </p14:nvContentPartPr>
              <p14:xfrm>
                <a:off x="12009226" y="3358110"/>
                <a:ext cx="2160" cy="838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7BB0D225-E078-7B5D-6E9B-E8095A32B9FF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2004906" y="3353790"/>
                  <a:ext cx="108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C18B3076-DB54-576E-EC21-50A501D0951B}"/>
                    </a:ext>
                  </a:extLst>
                </p14:cNvPr>
                <p14:cNvContentPartPr/>
                <p14:nvPr/>
              </p14:nvContentPartPr>
              <p14:xfrm>
                <a:off x="11832106" y="2783190"/>
                <a:ext cx="416160" cy="9316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C18B3076-DB54-576E-EC21-50A501D0951B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1827786" y="2778870"/>
                  <a:ext cx="424800" cy="9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1D42ED3A-D0C1-50F9-FC8B-0C1B622FDE67}"/>
                    </a:ext>
                  </a:extLst>
                </p14:cNvPr>
                <p14:cNvContentPartPr/>
                <p14:nvPr/>
              </p14:nvContentPartPr>
              <p14:xfrm>
                <a:off x="5617066" y="4041030"/>
                <a:ext cx="78120" cy="6012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1D42ED3A-D0C1-50F9-FC8B-0C1B622FDE67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612746" y="4036710"/>
                  <a:ext cx="86760" cy="60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0E3C06F3-49A5-05AB-A7E3-353DA52ABAF1}"/>
                    </a:ext>
                  </a:extLst>
                </p14:cNvPr>
                <p14:cNvContentPartPr/>
                <p14:nvPr/>
              </p14:nvContentPartPr>
              <p14:xfrm>
                <a:off x="5623546" y="3944550"/>
                <a:ext cx="187920" cy="4654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0E3C06F3-49A5-05AB-A7E3-353DA52ABAF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5619226" y="3940230"/>
                  <a:ext cx="196560" cy="47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10D1ACEA-6868-B574-06AA-55E7A8D5A214}"/>
                    </a:ext>
                  </a:extLst>
                </p14:cNvPr>
                <p14:cNvContentPartPr/>
                <p14:nvPr/>
              </p14:nvContentPartPr>
              <p14:xfrm>
                <a:off x="5769706" y="4322190"/>
                <a:ext cx="361080" cy="2955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10D1ACEA-6868-B574-06AA-55E7A8D5A214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765386" y="4317870"/>
                  <a:ext cx="36972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ECF7ABB4-B039-FC2C-41CD-E4D246EEC5F0}"/>
                    </a:ext>
                  </a:extLst>
                </p14:cNvPr>
                <p14:cNvContentPartPr/>
                <p14:nvPr/>
              </p14:nvContentPartPr>
              <p14:xfrm>
                <a:off x="6169306" y="4250190"/>
                <a:ext cx="136800" cy="3664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ECF7ABB4-B039-FC2C-41CD-E4D246EEC5F0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6164986" y="4245870"/>
                  <a:ext cx="14544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355543EF-AA3F-A6A9-88E3-FF42193B9377}"/>
                    </a:ext>
                  </a:extLst>
                </p14:cNvPr>
                <p14:cNvContentPartPr/>
                <p14:nvPr/>
              </p14:nvContentPartPr>
              <p14:xfrm>
                <a:off x="6435706" y="4045350"/>
                <a:ext cx="379440" cy="4168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355543EF-AA3F-A6A9-88E3-FF42193B9377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6431386" y="4041030"/>
                  <a:ext cx="388080" cy="4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EFC20893-BDF4-882B-3A28-35CBCECC076C}"/>
                    </a:ext>
                  </a:extLst>
                </p14:cNvPr>
                <p14:cNvContentPartPr/>
                <p14:nvPr/>
              </p14:nvContentPartPr>
              <p14:xfrm>
                <a:off x="6967426" y="3908550"/>
                <a:ext cx="128880" cy="56232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EFC20893-BDF4-882B-3A28-35CBCECC076C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6963106" y="3904230"/>
                  <a:ext cx="137520" cy="57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43373802-53EC-7DB5-72A9-815E2F3E9373}"/>
                    </a:ext>
                  </a:extLst>
                </p14:cNvPr>
                <p14:cNvContentPartPr/>
                <p14:nvPr/>
              </p14:nvContentPartPr>
              <p14:xfrm>
                <a:off x="7096306" y="3812430"/>
                <a:ext cx="208800" cy="44820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43373802-53EC-7DB5-72A9-815E2F3E9373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091986" y="3808110"/>
                  <a:ext cx="21744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852F9B19-E2E1-7125-F7C4-FC36593F36E4}"/>
                    </a:ext>
                  </a:extLst>
                </p14:cNvPr>
                <p14:cNvContentPartPr/>
                <p14:nvPr/>
              </p14:nvContentPartPr>
              <p14:xfrm>
                <a:off x="7324906" y="4273950"/>
                <a:ext cx="146160" cy="34884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852F9B19-E2E1-7125-F7C4-FC36593F36E4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320586" y="4269630"/>
                  <a:ext cx="15480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FCF891DC-7A64-9448-49EC-58E65D9AFCDD}"/>
                    </a:ext>
                  </a:extLst>
                </p14:cNvPr>
                <p14:cNvContentPartPr/>
                <p14:nvPr/>
              </p14:nvContentPartPr>
              <p14:xfrm>
                <a:off x="7579426" y="4361790"/>
                <a:ext cx="214560" cy="5911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FCF891DC-7A64-9448-49EC-58E65D9AFCDD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575106" y="4357470"/>
                  <a:ext cx="223200" cy="59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DCA6867D-8DFB-62DE-F4BA-093C306580DA}"/>
                    </a:ext>
                  </a:extLst>
                </p14:cNvPr>
                <p14:cNvContentPartPr/>
                <p14:nvPr/>
              </p14:nvContentPartPr>
              <p14:xfrm>
                <a:off x="7846186" y="4455030"/>
                <a:ext cx="378360" cy="22644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DCA6867D-8DFB-62DE-F4BA-093C306580DA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841866" y="4450710"/>
                  <a:ext cx="3870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CF012CF2-257B-E219-34AE-EE729C75D2ED}"/>
                    </a:ext>
                  </a:extLst>
                </p14:cNvPr>
                <p14:cNvContentPartPr/>
                <p14:nvPr/>
              </p14:nvContentPartPr>
              <p14:xfrm>
                <a:off x="8242546" y="4497150"/>
                <a:ext cx="323640" cy="16812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CF012CF2-257B-E219-34AE-EE729C75D2ED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238226" y="4492830"/>
                  <a:ext cx="3322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51497F95-70FD-BB2C-7E4B-5D35E34CB6A6}"/>
                    </a:ext>
                  </a:extLst>
                </p14:cNvPr>
                <p14:cNvContentPartPr/>
                <p14:nvPr/>
              </p14:nvContentPartPr>
              <p14:xfrm>
                <a:off x="8559346" y="4415070"/>
                <a:ext cx="190080" cy="2340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51497F95-70FD-BB2C-7E4B-5D35E34CB6A6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555026" y="4410750"/>
                  <a:ext cx="19872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0A3C6492-32B5-D646-AB09-1DC98D41F4D1}"/>
                    </a:ext>
                  </a:extLst>
                </p14:cNvPr>
                <p14:cNvContentPartPr/>
                <p14:nvPr/>
              </p14:nvContentPartPr>
              <p14:xfrm>
                <a:off x="8556826" y="4455030"/>
                <a:ext cx="172440" cy="2307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0A3C6492-32B5-D646-AB09-1DC98D41F4D1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8552506" y="4450710"/>
                  <a:ext cx="18108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0E7F007B-C285-06DC-2680-233202E1E2AB}"/>
                    </a:ext>
                  </a:extLst>
                </p14:cNvPr>
                <p14:cNvContentPartPr/>
                <p14:nvPr/>
              </p14:nvContentPartPr>
              <p14:xfrm>
                <a:off x="8768866" y="4318590"/>
                <a:ext cx="117360" cy="45864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0E7F007B-C285-06DC-2680-233202E1E2AB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8764546" y="4314270"/>
                  <a:ext cx="126000" cy="4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457B1638-E414-F073-9F2C-47D19C7C378A}"/>
                    </a:ext>
                  </a:extLst>
                </p14:cNvPr>
                <p14:cNvContentPartPr/>
                <p14:nvPr/>
              </p14:nvContentPartPr>
              <p14:xfrm>
                <a:off x="9180346" y="4596150"/>
                <a:ext cx="96480" cy="18540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457B1638-E414-F073-9F2C-47D19C7C378A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176026" y="4591830"/>
                  <a:ext cx="10512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85F26703-5D6E-5127-47CD-52E5F45FDCCD}"/>
                    </a:ext>
                  </a:extLst>
                </p14:cNvPr>
                <p14:cNvContentPartPr/>
                <p14:nvPr/>
              </p14:nvContentPartPr>
              <p14:xfrm>
                <a:off x="9321106" y="4109430"/>
                <a:ext cx="252720" cy="57132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85F26703-5D6E-5127-47CD-52E5F45FDCCD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9316786" y="4105110"/>
                  <a:ext cx="261360" cy="57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CD822E81-5312-623E-BB31-25B635A21DD6}"/>
                    </a:ext>
                  </a:extLst>
                </p14:cNvPr>
                <p14:cNvContentPartPr/>
                <p14:nvPr/>
              </p14:nvContentPartPr>
              <p14:xfrm>
                <a:off x="9592186" y="4424070"/>
                <a:ext cx="319680" cy="2271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CD822E81-5312-623E-BB31-25B635A21DD6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9587866" y="4419750"/>
                  <a:ext cx="32832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52891B1B-F09A-EBAC-C6CA-27AC328A9B53}"/>
                    </a:ext>
                  </a:extLst>
                </p14:cNvPr>
                <p14:cNvContentPartPr/>
                <p14:nvPr/>
              </p14:nvContentPartPr>
              <p14:xfrm>
                <a:off x="9925546" y="4386990"/>
                <a:ext cx="166320" cy="32148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52891B1B-F09A-EBAC-C6CA-27AC328A9B53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9921226" y="4382670"/>
                  <a:ext cx="17496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4A46E7CF-9AC3-3B54-1016-8A01ED20EE3D}"/>
                    </a:ext>
                  </a:extLst>
                </p14:cNvPr>
                <p14:cNvContentPartPr/>
                <p14:nvPr/>
              </p14:nvContentPartPr>
              <p14:xfrm>
                <a:off x="10170346" y="4172790"/>
                <a:ext cx="322200" cy="52920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4A46E7CF-9AC3-3B54-1016-8A01ED20EE3D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0166026" y="4168470"/>
                  <a:ext cx="330840" cy="53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807520A6-B8EB-73FA-2876-5718C59E1580}"/>
                    </a:ext>
                  </a:extLst>
                </p14:cNvPr>
                <p14:cNvContentPartPr/>
                <p14:nvPr/>
              </p14:nvContentPartPr>
              <p14:xfrm>
                <a:off x="10547266" y="4494270"/>
                <a:ext cx="154800" cy="15048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807520A6-B8EB-73FA-2876-5718C59E1580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0542946" y="4489950"/>
                  <a:ext cx="16344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6AE8E166-F6B1-7733-3B48-DEBD304605AF}"/>
                    </a:ext>
                  </a:extLst>
                </p14:cNvPr>
                <p14:cNvContentPartPr/>
                <p14:nvPr/>
              </p14:nvContentPartPr>
              <p14:xfrm>
                <a:off x="10727626" y="4254150"/>
                <a:ext cx="146520" cy="4737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6AE8E166-F6B1-7733-3B48-DEBD304605AF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0723306" y="4249830"/>
                  <a:ext cx="155160" cy="48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3A2FE314-C9D3-B932-559F-03A58250C4F5}"/>
                    </a:ext>
                  </a:extLst>
                </p14:cNvPr>
                <p14:cNvContentPartPr/>
                <p14:nvPr/>
              </p14:nvContentPartPr>
              <p14:xfrm>
                <a:off x="10635106" y="4463310"/>
                <a:ext cx="349560" cy="2124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3A2FE314-C9D3-B932-559F-03A58250C4F5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0630786" y="4458990"/>
                  <a:ext cx="35820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D700BE6D-5E48-7F97-1AB3-4563A3428752}"/>
                    </a:ext>
                  </a:extLst>
                </p14:cNvPr>
                <p14:cNvContentPartPr/>
                <p14:nvPr/>
              </p14:nvContentPartPr>
              <p14:xfrm>
                <a:off x="11131906" y="4374750"/>
                <a:ext cx="244440" cy="31140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D700BE6D-5E48-7F97-1AB3-4563A3428752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1127586" y="4370430"/>
                  <a:ext cx="25308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9BE78B71-2BA9-2E32-BC2E-284F5C998DAD}"/>
                    </a:ext>
                  </a:extLst>
                </p14:cNvPr>
                <p14:cNvContentPartPr/>
                <p14:nvPr/>
              </p14:nvContentPartPr>
              <p14:xfrm>
                <a:off x="11477146" y="4265310"/>
                <a:ext cx="284400" cy="22104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9BE78B71-2BA9-2E32-BC2E-284F5C998DAD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1472826" y="4260990"/>
                  <a:ext cx="29304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7CEE5141-B150-B229-A452-AC11297ACC12}"/>
                    </a:ext>
                  </a:extLst>
                </p14:cNvPr>
                <p14:cNvContentPartPr/>
                <p14:nvPr/>
              </p14:nvContentPartPr>
              <p14:xfrm>
                <a:off x="5540746" y="4849230"/>
                <a:ext cx="74880" cy="40788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7CEE5141-B150-B229-A452-AC11297ACC12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5536426" y="4844910"/>
                  <a:ext cx="8352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8CB61425-795B-701A-A7B0-53CBA877090A}"/>
                    </a:ext>
                  </a:extLst>
                </p14:cNvPr>
                <p14:cNvContentPartPr/>
                <p14:nvPr/>
              </p14:nvContentPartPr>
              <p14:xfrm>
                <a:off x="5544706" y="4700190"/>
                <a:ext cx="229320" cy="34992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8CB61425-795B-701A-A7B0-53CBA877090A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5540386" y="4695870"/>
                  <a:ext cx="23796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2308C4D3-7F69-BBAF-7044-9EC191679AE3}"/>
                    </a:ext>
                  </a:extLst>
                </p14:cNvPr>
                <p14:cNvContentPartPr/>
                <p14:nvPr/>
              </p14:nvContentPartPr>
              <p14:xfrm>
                <a:off x="5882386" y="5057310"/>
                <a:ext cx="465120" cy="35208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2308C4D3-7F69-BBAF-7044-9EC191679AE3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5878066" y="5052990"/>
                  <a:ext cx="47376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1D9ABDC0-0F43-7536-CB5A-ABAF138201BE}"/>
                    </a:ext>
                  </a:extLst>
                </p14:cNvPr>
                <p14:cNvContentPartPr/>
                <p14:nvPr/>
              </p14:nvContentPartPr>
              <p14:xfrm>
                <a:off x="6398986" y="5041830"/>
                <a:ext cx="84600" cy="30132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1D9ABDC0-0F43-7536-CB5A-ABAF138201BE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6394666" y="5037510"/>
                  <a:ext cx="9324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BCBAD64E-23FF-3B95-76EB-8BF06ED27C4D}"/>
                    </a:ext>
                  </a:extLst>
                </p14:cNvPr>
                <p14:cNvContentPartPr/>
                <p14:nvPr/>
              </p14:nvContentPartPr>
              <p14:xfrm>
                <a:off x="6679426" y="5097990"/>
                <a:ext cx="473760" cy="30276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BCBAD64E-23FF-3B95-76EB-8BF06ED27C4D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6675106" y="5093670"/>
                  <a:ext cx="48240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061CDB69-7B9A-4F07-C402-B65F0363B9A0}"/>
                    </a:ext>
                  </a:extLst>
                </p14:cNvPr>
                <p14:cNvContentPartPr/>
                <p14:nvPr/>
              </p14:nvContentPartPr>
              <p14:xfrm>
                <a:off x="7282066" y="4901070"/>
                <a:ext cx="102600" cy="45648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061CDB69-7B9A-4F07-C402-B65F0363B9A0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7277746" y="4896750"/>
                  <a:ext cx="111240" cy="46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ABEFE6C9-2CE5-369C-4DA8-F45814B7F095}"/>
                    </a:ext>
                  </a:extLst>
                </p14:cNvPr>
                <p14:cNvContentPartPr/>
                <p14:nvPr/>
              </p14:nvContentPartPr>
              <p14:xfrm>
                <a:off x="7172986" y="4782990"/>
                <a:ext cx="328320" cy="39312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ABEFE6C9-2CE5-369C-4DA8-F45814B7F095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7168666" y="4778670"/>
                  <a:ext cx="33696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15C8E16D-E323-9204-3A41-6033035EA26D}"/>
                    </a:ext>
                  </a:extLst>
                </p14:cNvPr>
                <p14:cNvContentPartPr/>
                <p14:nvPr/>
              </p14:nvContentPartPr>
              <p14:xfrm>
                <a:off x="7519666" y="5202750"/>
                <a:ext cx="274680" cy="24840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15C8E16D-E323-9204-3A41-6033035EA26D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7515346" y="5198430"/>
                  <a:ext cx="28332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F5D17AAE-F452-3286-72E3-93AE60286B0C}"/>
                    </a:ext>
                  </a:extLst>
                </p14:cNvPr>
                <p14:cNvContentPartPr/>
                <p14:nvPr/>
              </p14:nvContentPartPr>
              <p14:xfrm>
                <a:off x="7886146" y="5175750"/>
                <a:ext cx="245520" cy="52272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F5D17AAE-F452-3286-72E3-93AE60286B0C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7881826" y="5171430"/>
                  <a:ext cx="254160" cy="53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C0C49DB3-ACDC-4EA9-B3E3-4F6F254DC1DA}"/>
                    </a:ext>
                  </a:extLst>
                </p14:cNvPr>
                <p14:cNvContentPartPr/>
                <p14:nvPr/>
              </p14:nvContentPartPr>
              <p14:xfrm>
                <a:off x="8249386" y="5226870"/>
                <a:ext cx="292680" cy="15156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C0C49DB3-ACDC-4EA9-B3E3-4F6F254DC1DA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8245066" y="5222550"/>
                  <a:ext cx="3013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4F297F21-8037-5355-04B8-2E69E9CD8411}"/>
                    </a:ext>
                  </a:extLst>
                </p14:cNvPr>
                <p14:cNvContentPartPr/>
                <p14:nvPr/>
              </p14:nvContentPartPr>
              <p14:xfrm>
                <a:off x="8591746" y="5102310"/>
                <a:ext cx="91800" cy="21780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4F297F21-8037-5355-04B8-2E69E9CD8411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8587426" y="5097990"/>
                  <a:ext cx="10044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75EED338-2035-FDCD-286F-B90EE9832CF8}"/>
                    </a:ext>
                  </a:extLst>
                </p14:cNvPr>
                <p14:cNvContentPartPr/>
                <p14:nvPr/>
              </p14:nvContentPartPr>
              <p14:xfrm>
                <a:off x="8833666" y="5242350"/>
                <a:ext cx="297360" cy="21276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75EED338-2035-FDCD-286F-B90EE9832CF8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8829346" y="5238030"/>
                  <a:ext cx="3060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3E00C2E9-FDD1-2FC7-ACCE-5F63B8061228}"/>
                    </a:ext>
                  </a:extLst>
                </p14:cNvPr>
                <p14:cNvContentPartPr/>
                <p14:nvPr/>
              </p14:nvContentPartPr>
              <p14:xfrm>
                <a:off x="9317866" y="5211390"/>
                <a:ext cx="295920" cy="7416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3E00C2E9-FDD1-2FC7-ACCE-5F63B8061228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9313546" y="5207070"/>
                  <a:ext cx="30456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2A8CE35D-06E3-9560-0ECA-42801DE16588}"/>
                    </a:ext>
                  </a:extLst>
                </p14:cNvPr>
                <p14:cNvContentPartPr/>
                <p14:nvPr/>
              </p14:nvContentPartPr>
              <p14:xfrm>
                <a:off x="9635746" y="5102310"/>
                <a:ext cx="186840" cy="21204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2A8CE35D-06E3-9560-0ECA-42801DE16588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9631426" y="5097990"/>
                  <a:ext cx="1954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AAB5BDF8-CEC7-30E0-1E7A-AD2FF6F9D949}"/>
                    </a:ext>
                  </a:extLst>
                </p14:cNvPr>
                <p14:cNvContentPartPr/>
                <p14:nvPr/>
              </p14:nvContentPartPr>
              <p14:xfrm>
                <a:off x="9825826" y="4812150"/>
                <a:ext cx="328320" cy="51660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AAB5BDF8-CEC7-30E0-1E7A-AD2FF6F9D949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9821506" y="4807830"/>
                  <a:ext cx="33696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D9C2E4EC-EBBB-4E0A-67C0-D98637938086}"/>
                    </a:ext>
                  </a:extLst>
                </p14:cNvPr>
                <p14:cNvContentPartPr/>
                <p14:nvPr/>
              </p14:nvContentPartPr>
              <p14:xfrm>
                <a:off x="10369426" y="4893150"/>
                <a:ext cx="109440" cy="50292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D9C2E4EC-EBBB-4E0A-67C0-D98637938086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0365106" y="4888830"/>
                  <a:ext cx="118080" cy="51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D8A52255-145F-168A-52FE-134925010623}"/>
                    </a:ext>
                  </a:extLst>
                </p14:cNvPr>
                <p14:cNvContentPartPr/>
                <p14:nvPr/>
              </p14:nvContentPartPr>
              <p14:xfrm>
                <a:off x="10264306" y="4889190"/>
                <a:ext cx="321480" cy="35388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D8A52255-145F-168A-52FE-134925010623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0259986" y="4884870"/>
                  <a:ext cx="33012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2FA9CA51-754E-BFE0-CFBB-D57D25B979A7}"/>
                    </a:ext>
                  </a:extLst>
                </p14:cNvPr>
                <p14:cNvContentPartPr/>
                <p14:nvPr/>
              </p14:nvContentPartPr>
              <p14:xfrm>
                <a:off x="10663186" y="5174310"/>
                <a:ext cx="357120" cy="25344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2FA9CA51-754E-BFE0-CFBB-D57D25B979A7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0658866" y="5169990"/>
                  <a:ext cx="36576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ECA99F39-29D9-ACFF-7CF8-6618E11F55C0}"/>
                    </a:ext>
                  </a:extLst>
                </p14:cNvPr>
                <p14:cNvContentPartPr/>
                <p14:nvPr/>
              </p14:nvContentPartPr>
              <p14:xfrm>
                <a:off x="11017786" y="5110230"/>
                <a:ext cx="90000" cy="26640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ECA99F39-29D9-ACFF-7CF8-6618E11F55C0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1013466" y="5105910"/>
                  <a:ext cx="9864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27523D5A-EC18-0EB4-3397-3A29E33AA8F4}"/>
                    </a:ext>
                  </a:extLst>
                </p14:cNvPr>
                <p14:cNvContentPartPr/>
                <p14:nvPr/>
              </p14:nvContentPartPr>
              <p14:xfrm>
                <a:off x="11046586" y="4718190"/>
                <a:ext cx="281880" cy="55332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27523D5A-EC18-0EB4-3397-3A29E33AA8F4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1042266" y="4713870"/>
                  <a:ext cx="290520" cy="56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71CDA02E-BAB4-D903-8A6D-36159DD6EB6A}"/>
                    </a:ext>
                  </a:extLst>
                </p14:cNvPr>
                <p14:cNvContentPartPr/>
                <p14:nvPr/>
              </p14:nvContentPartPr>
              <p14:xfrm>
                <a:off x="11368066" y="5114550"/>
                <a:ext cx="89640" cy="18504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71CDA02E-BAB4-D903-8A6D-36159DD6EB6A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1363746" y="5110230"/>
                  <a:ext cx="9828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BD6B73F8-4E5B-D331-871C-47921035071D}"/>
                    </a:ext>
                  </a:extLst>
                </p14:cNvPr>
                <p14:cNvContentPartPr/>
                <p14:nvPr/>
              </p14:nvContentPartPr>
              <p14:xfrm>
                <a:off x="11433226" y="4865070"/>
                <a:ext cx="276480" cy="39852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BD6B73F8-4E5B-D331-871C-47921035071D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1428906" y="4860750"/>
                  <a:ext cx="28512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DD0CD147-3F3A-AEDC-3ADF-18626C2EB90F}"/>
                    </a:ext>
                  </a:extLst>
                </p14:cNvPr>
                <p14:cNvContentPartPr/>
                <p14:nvPr/>
              </p14:nvContentPartPr>
              <p14:xfrm>
                <a:off x="11785666" y="4929150"/>
                <a:ext cx="183240" cy="34560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DD0CD147-3F3A-AEDC-3ADF-18626C2EB90F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1781346" y="4924830"/>
                  <a:ext cx="19188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F0DAFBC3-F560-7ACD-0CBE-614E7BC54B94}"/>
                    </a:ext>
                  </a:extLst>
                </p14:cNvPr>
                <p14:cNvContentPartPr/>
                <p14:nvPr/>
              </p14:nvContentPartPr>
              <p14:xfrm>
                <a:off x="11960986" y="4969470"/>
                <a:ext cx="202320" cy="20304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F0DAFBC3-F560-7ACD-0CBE-614E7BC54B94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1956666" y="4965150"/>
                  <a:ext cx="210960" cy="21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D73B3320-3BB7-86C5-2273-A90C75F849CB}"/>
              </a:ext>
            </a:extLst>
          </p:cNvPr>
          <p:cNvGrpSpPr/>
          <p:nvPr/>
        </p:nvGrpSpPr>
        <p:grpSpPr>
          <a:xfrm>
            <a:off x="4609786" y="5627910"/>
            <a:ext cx="2295360" cy="740520"/>
            <a:chOff x="4609786" y="5627910"/>
            <a:chExt cx="2295360" cy="74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EDBCF323-ABF9-D267-14B2-DF65D4C8FBFB}"/>
                    </a:ext>
                  </a:extLst>
                </p14:cNvPr>
                <p14:cNvContentPartPr/>
                <p14:nvPr/>
              </p14:nvContentPartPr>
              <p14:xfrm>
                <a:off x="4686466" y="5729430"/>
                <a:ext cx="122760" cy="63900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EDBCF323-ABF9-D267-14B2-DF65D4C8FBFB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4682146" y="5725110"/>
                  <a:ext cx="131400" cy="64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F9794561-147A-9A69-444D-7B61D262F6A0}"/>
                    </a:ext>
                  </a:extLst>
                </p14:cNvPr>
                <p14:cNvContentPartPr/>
                <p14:nvPr/>
              </p14:nvContentPartPr>
              <p14:xfrm>
                <a:off x="4609786" y="5847150"/>
                <a:ext cx="293760" cy="33264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F9794561-147A-9A69-444D-7B61D262F6A0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4605466" y="5842830"/>
                  <a:ext cx="30240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3613B50D-C15F-60C3-F405-F6A6602C2466}"/>
                    </a:ext>
                  </a:extLst>
                </p14:cNvPr>
                <p14:cNvContentPartPr/>
                <p14:nvPr/>
              </p14:nvContentPartPr>
              <p14:xfrm>
                <a:off x="5020186" y="6014550"/>
                <a:ext cx="538920" cy="31032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3613B50D-C15F-60C3-F405-F6A6602C2466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5015866" y="6010230"/>
                  <a:ext cx="54756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684BA6AD-EE2A-A304-7314-DEA526F72B3F}"/>
                    </a:ext>
                  </a:extLst>
                </p14:cNvPr>
                <p14:cNvContentPartPr/>
                <p14:nvPr/>
              </p14:nvContentPartPr>
              <p14:xfrm>
                <a:off x="5552986" y="6002670"/>
                <a:ext cx="72360" cy="19944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684BA6AD-EE2A-A304-7314-DEA526F72B3F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5548666" y="5998350"/>
                  <a:ext cx="8100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F5618D63-0379-8F22-5A91-2AFACB2C0283}"/>
                    </a:ext>
                  </a:extLst>
                </p14:cNvPr>
                <p14:cNvContentPartPr/>
                <p14:nvPr/>
              </p14:nvContentPartPr>
              <p14:xfrm>
                <a:off x="5424106" y="5801430"/>
                <a:ext cx="17280" cy="2340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F5618D63-0379-8F22-5A91-2AFACB2C0283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419786" y="5797110"/>
                  <a:ext cx="2592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470AB9F1-82B6-5F0B-CB30-0A78CA2A8623}"/>
                    </a:ext>
                  </a:extLst>
                </p14:cNvPr>
                <p14:cNvContentPartPr/>
                <p14:nvPr/>
              </p14:nvContentPartPr>
              <p14:xfrm>
                <a:off x="5814706" y="5627910"/>
                <a:ext cx="437400" cy="66708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470AB9F1-82B6-5F0B-CB30-0A78CA2A8623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5810386" y="5623590"/>
                  <a:ext cx="446040" cy="67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AA218B9A-FA04-D8F0-F640-48ADEBC41142}"/>
                    </a:ext>
                  </a:extLst>
                </p14:cNvPr>
                <p14:cNvContentPartPr/>
                <p14:nvPr/>
              </p14:nvContentPartPr>
              <p14:xfrm>
                <a:off x="6354346" y="5999070"/>
                <a:ext cx="170280" cy="20448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AA218B9A-FA04-D8F0-F640-48ADEBC41142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6350026" y="5994750"/>
                  <a:ext cx="17892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2B6DAC97-6344-D00B-9D78-52B33D56CCDF}"/>
                    </a:ext>
                  </a:extLst>
                </p14:cNvPr>
                <p14:cNvContentPartPr/>
                <p14:nvPr/>
              </p14:nvContentPartPr>
              <p14:xfrm>
                <a:off x="6508066" y="5745270"/>
                <a:ext cx="397080" cy="53388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2B6DAC97-6344-D00B-9D78-52B33D56CCDF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6503746" y="5740950"/>
                  <a:ext cx="405720" cy="54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8442110B-8A47-EA18-3996-B53700F3C569}"/>
              </a:ext>
            </a:extLst>
          </p:cNvPr>
          <p:cNvGrpSpPr/>
          <p:nvPr/>
        </p:nvGrpSpPr>
        <p:grpSpPr>
          <a:xfrm>
            <a:off x="8005306" y="5740950"/>
            <a:ext cx="2495520" cy="622440"/>
            <a:chOff x="8005306" y="5740950"/>
            <a:chExt cx="2495520" cy="622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651BD1B4-1BE6-5D66-917F-A0F9ED3D0D71}"/>
                    </a:ext>
                  </a:extLst>
                </p14:cNvPr>
                <p14:cNvContentPartPr/>
                <p14:nvPr/>
              </p14:nvContentPartPr>
              <p14:xfrm>
                <a:off x="8005306" y="5970270"/>
                <a:ext cx="195120" cy="17640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651BD1B4-1BE6-5D66-917F-A0F9ED3D0D71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8000986" y="5965950"/>
                  <a:ext cx="2037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2568EAC7-BD79-93A0-22CE-1A17AC05EE16}"/>
                    </a:ext>
                  </a:extLst>
                </p14:cNvPr>
                <p14:cNvContentPartPr/>
                <p14:nvPr/>
              </p14:nvContentPartPr>
              <p14:xfrm>
                <a:off x="8313826" y="5740950"/>
                <a:ext cx="117360" cy="62244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2568EAC7-BD79-93A0-22CE-1A17AC05EE16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8309506" y="5736630"/>
                  <a:ext cx="126000" cy="63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F6A1489B-ECBB-6548-E4F2-26BEEBC0C6DE}"/>
                    </a:ext>
                  </a:extLst>
                </p14:cNvPr>
                <p14:cNvContentPartPr/>
                <p14:nvPr/>
              </p14:nvContentPartPr>
              <p14:xfrm>
                <a:off x="8156506" y="5875590"/>
                <a:ext cx="638280" cy="37584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F6A1489B-ECBB-6548-E4F2-26BEEBC0C6DE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8152186" y="5871270"/>
                  <a:ext cx="64692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460123E1-BBED-00FF-2634-816FBAFCD39A}"/>
                    </a:ext>
                  </a:extLst>
                </p14:cNvPr>
                <p14:cNvContentPartPr/>
                <p14:nvPr/>
              </p14:nvContentPartPr>
              <p14:xfrm>
                <a:off x="8840866" y="5992950"/>
                <a:ext cx="118800" cy="27540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460123E1-BBED-00FF-2634-816FBAFCD39A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8836546" y="5988630"/>
                  <a:ext cx="12744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2F41960F-8ED2-E339-5446-4CA472C452A8}"/>
                    </a:ext>
                  </a:extLst>
                </p14:cNvPr>
                <p14:cNvContentPartPr/>
                <p14:nvPr/>
              </p14:nvContentPartPr>
              <p14:xfrm>
                <a:off x="9111586" y="5950110"/>
                <a:ext cx="80640" cy="25380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2F41960F-8ED2-E339-5446-4CA472C452A8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9107266" y="5945790"/>
                  <a:ext cx="8928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3117867E-2298-8498-05FA-A9B74A290D31}"/>
                    </a:ext>
                  </a:extLst>
                </p14:cNvPr>
                <p14:cNvContentPartPr/>
                <p14:nvPr/>
              </p14:nvContentPartPr>
              <p14:xfrm>
                <a:off x="9325426" y="5798910"/>
                <a:ext cx="412200" cy="37944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3117867E-2298-8498-05FA-A9B74A290D31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9321106" y="5794590"/>
                  <a:ext cx="42084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F5EFB494-BC6E-728A-D12E-A577F1FA1146}"/>
                    </a:ext>
                  </a:extLst>
                </p14:cNvPr>
                <p14:cNvContentPartPr/>
                <p14:nvPr/>
              </p14:nvContentPartPr>
              <p14:xfrm>
                <a:off x="9865426" y="5889630"/>
                <a:ext cx="69840" cy="33120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F5EFB494-BC6E-728A-D12E-A577F1FA1146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9861106" y="5885310"/>
                  <a:ext cx="7848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A16FEE53-4E3B-A251-54BA-699D37B8929A}"/>
                    </a:ext>
                  </a:extLst>
                </p14:cNvPr>
                <p14:cNvContentPartPr/>
                <p14:nvPr/>
              </p14:nvContentPartPr>
              <p14:xfrm>
                <a:off x="9611266" y="5785590"/>
                <a:ext cx="889560" cy="41904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A16FEE53-4E3B-A251-54BA-699D37B8929A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9606946" y="5781270"/>
                  <a:ext cx="898200" cy="42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1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CFE427DE-E76D-42D8-6909-81F23FF1E4B4}"/>
                  </a:ext>
                </a:extLst>
              </p14:cNvPr>
              <p14:cNvContentPartPr/>
              <p14:nvPr/>
            </p14:nvContentPartPr>
            <p14:xfrm>
              <a:off x="11106706" y="6193830"/>
              <a:ext cx="1080" cy="180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CFE427DE-E76D-42D8-6909-81F23FF1E4B4}"/>
                  </a:ext>
                </a:extLst>
              </p:cNvPr>
              <p:cNvPicPr/>
              <p:nvPr/>
            </p:nvPicPr>
            <p:blipFill>
              <a:blip r:embed="rId362"/>
              <a:stretch>
                <a:fillRect/>
              </a:stretch>
            </p:blipFill>
            <p:spPr>
              <a:xfrm>
                <a:off x="11102386" y="6189510"/>
                <a:ext cx="9720" cy="1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2019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886DBFE-2E10-1E5F-CEA2-98CE8ABCC0BD}"/>
                  </a:ext>
                </a:extLst>
              </p14:cNvPr>
              <p14:cNvContentPartPr/>
              <p14:nvPr/>
            </p14:nvContentPartPr>
            <p14:xfrm>
              <a:off x="1079266" y="456150"/>
              <a:ext cx="73080" cy="580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886DBFE-2E10-1E5F-CEA2-98CE8ABCC0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4946" y="451830"/>
                <a:ext cx="81720" cy="58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57D9BC2-89A6-FC1C-7278-81BC2480AACE}"/>
                  </a:ext>
                </a:extLst>
              </p14:cNvPr>
              <p14:cNvContentPartPr/>
              <p14:nvPr/>
            </p14:nvContentPartPr>
            <p14:xfrm>
              <a:off x="1418386" y="758550"/>
              <a:ext cx="248400" cy="1404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57D9BC2-89A6-FC1C-7278-81BC2480AAC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14066" y="754230"/>
                <a:ext cx="25704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FCA19F1-949F-730E-E509-0060934E9B7D}"/>
                  </a:ext>
                </a:extLst>
              </p14:cNvPr>
              <p14:cNvContentPartPr/>
              <p14:nvPr/>
            </p14:nvContentPartPr>
            <p14:xfrm>
              <a:off x="1921666" y="561270"/>
              <a:ext cx="327960" cy="149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FCA19F1-949F-730E-E509-0060934E9B7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17346" y="556950"/>
                <a:ext cx="33660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8685301-0C9C-41DC-41D9-FAC2CAA49A43}"/>
                  </a:ext>
                </a:extLst>
              </p14:cNvPr>
              <p14:cNvContentPartPr/>
              <p14:nvPr/>
            </p14:nvContentPartPr>
            <p14:xfrm>
              <a:off x="877666" y="634350"/>
              <a:ext cx="1287000" cy="3999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8685301-0C9C-41DC-41D9-FAC2CAA49A4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73346" y="630030"/>
                <a:ext cx="1295640" cy="40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FA70EC7-D18D-2689-4858-2A3490542750}"/>
                  </a:ext>
                </a:extLst>
              </p14:cNvPr>
              <p14:cNvContentPartPr/>
              <p14:nvPr/>
            </p14:nvContentPartPr>
            <p14:xfrm>
              <a:off x="2832106" y="556590"/>
              <a:ext cx="778320" cy="5731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FA70EC7-D18D-2689-4858-2A349054275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27786" y="552270"/>
                <a:ext cx="786960" cy="58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687714C-DC9A-CDDF-C06D-A012274E74A5}"/>
                  </a:ext>
                </a:extLst>
              </p14:cNvPr>
              <p14:cNvContentPartPr/>
              <p14:nvPr/>
            </p14:nvContentPartPr>
            <p14:xfrm>
              <a:off x="3701506" y="750630"/>
              <a:ext cx="454320" cy="2440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687714C-DC9A-CDDF-C06D-A012274E74A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97186" y="746310"/>
                <a:ext cx="46296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E47E08E-EA2A-2F90-1A0C-86F477C348C9}"/>
                  </a:ext>
                </a:extLst>
              </p14:cNvPr>
              <p14:cNvContentPartPr/>
              <p14:nvPr/>
            </p14:nvContentPartPr>
            <p14:xfrm>
              <a:off x="4158346" y="377310"/>
              <a:ext cx="532440" cy="6566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E47E08E-EA2A-2F90-1A0C-86F477C348C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154026" y="372990"/>
                <a:ext cx="541080" cy="66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367BF5E-6FE1-786A-09B2-8349CC15AF85}"/>
                  </a:ext>
                </a:extLst>
              </p14:cNvPr>
              <p14:cNvContentPartPr/>
              <p14:nvPr/>
            </p14:nvContentPartPr>
            <p14:xfrm>
              <a:off x="4525186" y="674310"/>
              <a:ext cx="262080" cy="1677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367BF5E-6FE1-786A-09B2-8349CC15AF8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520866" y="669990"/>
                <a:ext cx="27072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686EFE4-F1A4-C9F6-DF62-D16FEE86F7F0}"/>
                  </a:ext>
                </a:extLst>
              </p14:cNvPr>
              <p14:cNvContentPartPr/>
              <p14:nvPr/>
            </p14:nvContentPartPr>
            <p14:xfrm>
              <a:off x="4905706" y="591510"/>
              <a:ext cx="377280" cy="2350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686EFE4-F1A4-C9F6-DF62-D16FEE86F7F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901386" y="587190"/>
                <a:ext cx="38592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EA15144-CD07-3CEB-DCA7-01E7FBE00198}"/>
                  </a:ext>
                </a:extLst>
              </p14:cNvPr>
              <p14:cNvContentPartPr/>
              <p14:nvPr/>
            </p14:nvContentPartPr>
            <p14:xfrm>
              <a:off x="5238706" y="592230"/>
              <a:ext cx="646200" cy="2512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EA15144-CD07-3CEB-DCA7-01E7FBE0019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234386" y="587910"/>
                <a:ext cx="65484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11287F3-4199-561E-8BF8-D1EF1EE08806}"/>
                  </a:ext>
                </a:extLst>
              </p14:cNvPr>
              <p14:cNvContentPartPr/>
              <p14:nvPr/>
            </p14:nvContentPartPr>
            <p14:xfrm>
              <a:off x="5970586" y="166710"/>
              <a:ext cx="368280" cy="7178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11287F3-4199-561E-8BF8-D1EF1EE0880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966266" y="162390"/>
                <a:ext cx="376920" cy="72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EEEDA18-E55E-54ED-484C-8DBCA850E5F7}"/>
                  </a:ext>
                </a:extLst>
              </p14:cNvPr>
              <p14:cNvContentPartPr/>
              <p14:nvPr/>
            </p14:nvContentPartPr>
            <p14:xfrm>
              <a:off x="6342826" y="609150"/>
              <a:ext cx="291240" cy="5832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EEEDA18-E55E-54ED-484C-8DBCA850E5F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338506" y="604830"/>
                <a:ext cx="299880" cy="59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8CA338A-2DE5-E978-18B5-1CF7B1322AFD}"/>
                  </a:ext>
                </a:extLst>
              </p14:cNvPr>
              <p14:cNvContentPartPr/>
              <p14:nvPr/>
            </p14:nvContentPartPr>
            <p14:xfrm>
              <a:off x="6729826" y="399990"/>
              <a:ext cx="353160" cy="7005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8CA338A-2DE5-E978-18B5-1CF7B1322AF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725506" y="395670"/>
                <a:ext cx="361800" cy="70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0D49B19-2787-EA2D-73AB-C2D91C37F44E}"/>
                  </a:ext>
                </a:extLst>
              </p14:cNvPr>
              <p14:cNvContentPartPr/>
              <p14:nvPr/>
            </p14:nvContentPartPr>
            <p14:xfrm>
              <a:off x="6931066" y="547950"/>
              <a:ext cx="989280" cy="3042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0D49B19-2787-EA2D-73AB-C2D91C37F44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926746" y="543630"/>
                <a:ext cx="997920" cy="31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70A549F-B6D2-9C38-DD62-56A0CA9561C7}"/>
                  </a:ext>
                </a:extLst>
              </p14:cNvPr>
              <p14:cNvContentPartPr/>
              <p14:nvPr/>
            </p14:nvContentPartPr>
            <p14:xfrm>
              <a:off x="8245066" y="492510"/>
              <a:ext cx="3600" cy="147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70A549F-B6D2-9C38-DD62-56A0CA9561C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240746" y="488190"/>
                <a:ext cx="1224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8055EC6-D436-69EF-300A-9ED926648E61}"/>
                  </a:ext>
                </a:extLst>
              </p14:cNvPr>
              <p14:cNvContentPartPr/>
              <p14:nvPr/>
            </p14:nvContentPartPr>
            <p14:xfrm>
              <a:off x="8305186" y="934590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8055EC6-D436-69EF-300A-9ED926648E6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300866" y="93027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35FBD24-10D0-AE3E-353A-0E554FFF25D6}"/>
                  </a:ext>
                </a:extLst>
              </p14:cNvPr>
              <p14:cNvContentPartPr/>
              <p14:nvPr/>
            </p14:nvContentPartPr>
            <p14:xfrm>
              <a:off x="8681026" y="347790"/>
              <a:ext cx="113040" cy="5677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35FBD24-10D0-AE3E-353A-0E554FFF25D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676706" y="343470"/>
                <a:ext cx="121680" cy="57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EDFC3E3-0285-DC09-1331-263B735DA16E}"/>
                  </a:ext>
                </a:extLst>
              </p14:cNvPr>
              <p14:cNvContentPartPr/>
              <p14:nvPr/>
            </p14:nvContentPartPr>
            <p14:xfrm>
              <a:off x="8994946" y="460830"/>
              <a:ext cx="475920" cy="4543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EDFC3E3-0285-DC09-1331-263B735DA16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990626" y="456510"/>
                <a:ext cx="484560" cy="46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A34EAEBE-4BFC-802F-E2AF-D685138F7756}"/>
                  </a:ext>
                </a:extLst>
              </p14:cNvPr>
              <p14:cNvContentPartPr/>
              <p14:nvPr/>
            </p14:nvContentPartPr>
            <p14:xfrm>
              <a:off x="9749866" y="367950"/>
              <a:ext cx="579600" cy="5270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A34EAEBE-4BFC-802F-E2AF-D685138F775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745546" y="363630"/>
                <a:ext cx="588240" cy="53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18629DB-F2EE-7E51-C007-6E3414C982A7}"/>
                  </a:ext>
                </a:extLst>
              </p14:cNvPr>
              <p14:cNvContentPartPr/>
              <p14:nvPr/>
            </p14:nvContentPartPr>
            <p14:xfrm>
              <a:off x="10510186" y="428430"/>
              <a:ext cx="677160" cy="4557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18629DB-F2EE-7E51-C007-6E3414C982A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505866" y="424110"/>
                <a:ext cx="685800" cy="46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605EDC9-A7B2-5673-F620-C9FBB3470CCC}"/>
                  </a:ext>
                </a:extLst>
              </p14:cNvPr>
              <p14:cNvContentPartPr/>
              <p14:nvPr/>
            </p14:nvContentPartPr>
            <p14:xfrm>
              <a:off x="8716666" y="1336710"/>
              <a:ext cx="169560" cy="5266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605EDC9-A7B2-5673-F620-C9FBB3470CC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712346" y="1332390"/>
                <a:ext cx="178200" cy="53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7C28084-B933-276E-79E3-92B72E14F9AB}"/>
                  </a:ext>
                </a:extLst>
              </p14:cNvPr>
              <p14:cNvContentPartPr/>
              <p14:nvPr/>
            </p14:nvContentPartPr>
            <p14:xfrm>
              <a:off x="8866066" y="1187670"/>
              <a:ext cx="101160" cy="2836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7C28084-B933-276E-79E3-92B72E14F9A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861746" y="1183350"/>
                <a:ext cx="10980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2FDF3A72-9638-E0FD-5BCD-21BF8042E9DC}"/>
                  </a:ext>
                </a:extLst>
              </p14:cNvPr>
              <p14:cNvContentPartPr/>
              <p14:nvPr/>
            </p14:nvContentPartPr>
            <p14:xfrm>
              <a:off x="9163066" y="1239870"/>
              <a:ext cx="631440" cy="2570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2FDF3A72-9638-E0FD-5BCD-21BF8042E9D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158746" y="1235550"/>
                <a:ext cx="64008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BBF5B23-0D3E-31ED-5D50-8382C146157D}"/>
                  </a:ext>
                </a:extLst>
              </p14:cNvPr>
              <p14:cNvContentPartPr/>
              <p14:nvPr/>
            </p14:nvContentPartPr>
            <p14:xfrm>
              <a:off x="9881626" y="1190910"/>
              <a:ext cx="499320" cy="3402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BBF5B23-0D3E-31ED-5D50-8382C146157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877306" y="1186590"/>
                <a:ext cx="507960" cy="34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84E61CFE-EC7A-29A2-6568-853EDD4608CC}"/>
                  </a:ext>
                </a:extLst>
              </p14:cNvPr>
              <p14:cNvContentPartPr/>
              <p14:nvPr/>
            </p14:nvContentPartPr>
            <p14:xfrm>
              <a:off x="10560946" y="1054830"/>
              <a:ext cx="165600" cy="2606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84E61CFE-EC7A-29A2-6568-853EDD4608C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556626" y="1050510"/>
                <a:ext cx="17424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AD50D60-4555-5EC6-07A6-D6C656AEB2E8}"/>
                  </a:ext>
                </a:extLst>
              </p14:cNvPr>
              <p14:cNvContentPartPr/>
              <p14:nvPr/>
            </p14:nvContentPartPr>
            <p14:xfrm>
              <a:off x="10702786" y="1166070"/>
              <a:ext cx="445680" cy="5594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AD50D60-4555-5EC6-07A6-D6C656AEB2E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698466" y="1161750"/>
                <a:ext cx="454320" cy="56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47E52CC-FD18-8E28-6084-39E4657DD4F0}"/>
                  </a:ext>
                </a:extLst>
              </p14:cNvPr>
              <p14:cNvContentPartPr/>
              <p14:nvPr/>
            </p14:nvContentPartPr>
            <p14:xfrm>
              <a:off x="11040106" y="1163550"/>
              <a:ext cx="130320" cy="1645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47E52CC-FD18-8E28-6084-39E4657DD4F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1035786" y="1159230"/>
                <a:ext cx="13896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F8FF935F-E7AA-729A-3307-B5C5DE1E9EAE}"/>
                  </a:ext>
                </a:extLst>
              </p14:cNvPr>
              <p14:cNvContentPartPr/>
              <p14:nvPr/>
            </p14:nvContentPartPr>
            <p14:xfrm>
              <a:off x="11217226" y="1112430"/>
              <a:ext cx="252720" cy="2048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F8FF935F-E7AA-729A-3307-B5C5DE1E9EA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1212906" y="1108110"/>
                <a:ext cx="26136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01324725-02C3-239C-58B3-040175FA9B91}"/>
                  </a:ext>
                </a:extLst>
              </p14:cNvPr>
              <p14:cNvContentPartPr/>
              <p14:nvPr/>
            </p14:nvContentPartPr>
            <p14:xfrm>
              <a:off x="11532586" y="1031070"/>
              <a:ext cx="154800" cy="1483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1324725-02C3-239C-58B3-040175FA9B91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1528266" y="1026750"/>
                <a:ext cx="16344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786A60CA-A5B0-8E53-61F8-BF6362B51F87}"/>
                  </a:ext>
                </a:extLst>
              </p14:cNvPr>
              <p14:cNvContentPartPr/>
              <p14:nvPr/>
            </p14:nvContentPartPr>
            <p14:xfrm>
              <a:off x="11719066" y="1107390"/>
              <a:ext cx="149400" cy="1774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786A60CA-A5B0-8E53-61F8-BF6362B51F87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1714746" y="1103070"/>
                <a:ext cx="15804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43827A35-5932-CE4D-6E3B-B51330A7AFB1}"/>
                  </a:ext>
                </a:extLst>
              </p14:cNvPr>
              <p14:cNvContentPartPr/>
              <p14:nvPr/>
            </p14:nvContentPartPr>
            <p14:xfrm>
              <a:off x="11876386" y="765750"/>
              <a:ext cx="124200" cy="5421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43827A35-5932-CE4D-6E3B-B51330A7AFB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1872066" y="761430"/>
                <a:ext cx="132840" cy="55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D3B9AEF1-ADDD-60EF-5F70-E445D1BEC616}"/>
                  </a:ext>
                </a:extLst>
              </p14:cNvPr>
              <p14:cNvContentPartPr/>
              <p14:nvPr/>
            </p14:nvContentPartPr>
            <p14:xfrm>
              <a:off x="11791786" y="1091910"/>
              <a:ext cx="421200" cy="5500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D3B9AEF1-ADDD-60EF-5F70-E445D1BEC616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1787466" y="1087590"/>
                <a:ext cx="429840" cy="55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F03AEA89-493D-F7B5-B87F-76D2385490CB}"/>
                  </a:ext>
                </a:extLst>
              </p14:cNvPr>
              <p14:cNvContentPartPr/>
              <p14:nvPr/>
            </p14:nvContentPartPr>
            <p14:xfrm>
              <a:off x="11356546" y="834150"/>
              <a:ext cx="23760" cy="244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F03AEA89-493D-F7B5-B87F-76D2385490CB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1352226" y="829830"/>
                <a:ext cx="3240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8CD14E2C-DBC4-9E1E-BA5D-653E263B4EF6}"/>
                  </a:ext>
                </a:extLst>
              </p14:cNvPr>
              <p14:cNvContentPartPr/>
              <p14:nvPr/>
            </p14:nvContentPartPr>
            <p14:xfrm>
              <a:off x="1457626" y="2207910"/>
              <a:ext cx="756000" cy="2952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8CD14E2C-DBC4-9E1E-BA5D-653E263B4EF6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453306" y="2203590"/>
                <a:ext cx="76464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8ABA7A44-9558-710B-0D7B-26F510A22669}"/>
                  </a:ext>
                </a:extLst>
              </p14:cNvPr>
              <p14:cNvContentPartPr/>
              <p14:nvPr/>
            </p14:nvContentPartPr>
            <p14:xfrm>
              <a:off x="1579306" y="2721270"/>
              <a:ext cx="698760" cy="471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8ABA7A44-9558-710B-0D7B-26F510A2266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574986" y="2716950"/>
                <a:ext cx="70740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735C1652-E20E-9BE0-F9C6-3E45B87F7A59}"/>
                  </a:ext>
                </a:extLst>
              </p14:cNvPr>
              <p14:cNvContentPartPr/>
              <p14:nvPr/>
            </p14:nvContentPartPr>
            <p14:xfrm>
              <a:off x="2050186" y="1979670"/>
              <a:ext cx="439920" cy="10965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735C1652-E20E-9BE0-F9C6-3E45B87F7A59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045866" y="1975350"/>
                <a:ext cx="448560" cy="11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4694A9A4-C4E7-E77E-8FC8-E1729EB9BCBA}"/>
                  </a:ext>
                </a:extLst>
              </p14:cNvPr>
              <p14:cNvContentPartPr/>
              <p14:nvPr/>
            </p14:nvContentPartPr>
            <p14:xfrm>
              <a:off x="2615746" y="2016750"/>
              <a:ext cx="622080" cy="80712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4694A9A4-C4E7-E77E-8FC8-E1729EB9BCBA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611426" y="2012430"/>
                <a:ext cx="630720" cy="81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E8048EC1-DC83-9A2D-1070-EB048D61FBF0}"/>
                  </a:ext>
                </a:extLst>
              </p14:cNvPr>
              <p14:cNvContentPartPr/>
              <p14:nvPr/>
            </p14:nvContentPartPr>
            <p14:xfrm>
              <a:off x="2711506" y="2320230"/>
              <a:ext cx="613440" cy="2304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E8048EC1-DC83-9A2D-1070-EB048D61FBF0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707186" y="2315910"/>
                <a:ext cx="62208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22CB1749-9B02-2503-DD66-C4C9FBCDEC71}"/>
                  </a:ext>
                </a:extLst>
              </p14:cNvPr>
              <p14:cNvContentPartPr/>
              <p14:nvPr/>
            </p14:nvContentPartPr>
            <p14:xfrm>
              <a:off x="3251506" y="1846470"/>
              <a:ext cx="569880" cy="77940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22CB1749-9B02-2503-DD66-C4C9FBCDEC71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247186" y="1842150"/>
                <a:ext cx="578520" cy="78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364DB4E8-E315-858E-E03C-E4CD9458C908}"/>
                  </a:ext>
                </a:extLst>
              </p14:cNvPr>
              <p14:cNvContentPartPr/>
              <p14:nvPr/>
            </p14:nvContentPartPr>
            <p14:xfrm>
              <a:off x="4483066" y="2023590"/>
              <a:ext cx="1306080" cy="12315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364DB4E8-E315-858E-E03C-E4CD9458C908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478746" y="2019270"/>
                <a:ext cx="1314720" cy="124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12D293E9-8097-38ED-0097-12C3052FFD9B}"/>
                  </a:ext>
                </a:extLst>
              </p14:cNvPr>
              <p14:cNvContentPartPr/>
              <p14:nvPr/>
            </p14:nvContentPartPr>
            <p14:xfrm>
              <a:off x="5821186" y="2212950"/>
              <a:ext cx="757800" cy="35460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12D293E9-8097-38ED-0097-12C3052FFD9B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816866" y="2208630"/>
                <a:ext cx="766440" cy="36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04B748E8-177A-3E7F-3A3C-ACE568397DB0}"/>
                  </a:ext>
                </a:extLst>
              </p14:cNvPr>
              <p14:cNvContentPartPr/>
              <p14:nvPr/>
            </p14:nvContentPartPr>
            <p14:xfrm>
              <a:off x="6774466" y="2264790"/>
              <a:ext cx="375480" cy="23148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04B748E8-177A-3E7F-3A3C-ACE568397DB0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770146" y="2260470"/>
                <a:ext cx="38412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AC8A9ABC-8047-938F-B1E4-B62F23F0B666}"/>
                  </a:ext>
                </a:extLst>
              </p14:cNvPr>
              <p14:cNvContentPartPr/>
              <p14:nvPr/>
            </p14:nvContentPartPr>
            <p14:xfrm>
              <a:off x="7055986" y="1810470"/>
              <a:ext cx="270360" cy="67932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AC8A9ABC-8047-938F-B1E4-B62F23F0B666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051666" y="1806150"/>
                <a:ext cx="279000" cy="68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EF215232-7E12-870E-9E8F-82BE64D94A74}"/>
                  </a:ext>
                </a:extLst>
              </p14:cNvPr>
              <p14:cNvContentPartPr/>
              <p14:nvPr/>
            </p14:nvContentPartPr>
            <p14:xfrm>
              <a:off x="7052386" y="2047710"/>
              <a:ext cx="851040" cy="32544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EF215232-7E12-870E-9E8F-82BE64D94A74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048066" y="2043390"/>
                <a:ext cx="859680" cy="33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80FA2CBD-7C4D-4938-AA37-42CF04691CFF}"/>
                  </a:ext>
                </a:extLst>
              </p14:cNvPr>
              <p14:cNvContentPartPr/>
              <p14:nvPr/>
            </p14:nvContentPartPr>
            <p14:xfrm>
              <a:off x="8079826" y="2168670"/>
              <a:ext cx="173520" cy="31392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80FA2CBD-7C4D-4938-AA37-42CF04691CFF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075506" y="2164350"/>
                <a:ext cx="182160" cy="32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7068DADA-4418-39B3-AEB8-911B99343ACE}"/>
                  </a:ext>
                </a:extLst>
              </p14:cNvPr>
              <p14:cNvContentPartPr/>
              <p14:nvPr/>
            </p14:nvContentPartPr>
            <p14:xfrm>
              <a:off x="8515066" y="1609950"/>
              <a:ext cx="575640" cy="7419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7068DADA-4418-39B3-AEB8-911B99343ACE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510746" y="1605630"/>
                <a:ext cx="584280" cy="75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CBDA3165-690C-58C8-B2C8-3A7D4F182667}"/>
                  </a:ext>
                </a:extLst>
              </p14:cNvPr>
              <p14:cNvContentPartPr/>
              <p14:nvPr/>
            </p14:nvContentPartPr>
            <p14:xfrm>
              <a:off x="9286906" y="2064630"/>
              <a:ext cx="316800" cy="1605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CBDA3165-690C-58C8-B2C8-3A7D4F182667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9282586" y="2060310"/>
                <a:ext cx="32544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2120F83E-7DA4-0CA7-5FC0-AFB8DFBEB3EC}"/>
                  </a:ext>
                </a:extLst>
              </p14:cNvPr>
              <p14:cNvContentPartPr/>
              <p14:nvPr/>
            </p14:nvContentPartPr>
            <p14:xfrm>
              <a:off x="9619186" y="1987590"/>
              <a:ext cx="274680" cy="32364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2120F83E-7DA4-0CA7-5FC0-AFB8DFBEB3EC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9614866" y="1983270"/>
                <a:ext cx="283320" cy="33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76C8DA5B-C4D5-2CFB-9BB6-00584B36D6DA}"/>
                  </a:ext>
                </a:extLst>
              </p14:cNvPr>
              <p14:cNvContentPartPr/>
              <p14:nvPr/>
            </p14:nvContentPartPr>
            <p14:xfrm>
              <a:off x="9969466" y="2131230"/>
              <a:ext cx="393120" cy="2685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76C8DA5B-C4D5-2CFB-9BB6-00584B36D6DA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965146" y="2126910"/>
                <a:ext cx="40176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DC9C6967-710E-D5A5-C64A-369BE617DFE6}"/>
                  </a:ext>
                </a:extLst>
              </p14:cNvPr>
              <p14:cNvContentPartPr/>
              <p14:nvPr/>
            </p14:nvContentPartPr>
            <p14:xfrm>
              <a:off x="10605226" y="1824870"/>
              <a:ext cx="244080" cy="5349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DC9C6967-710E-D5A5-C64A-369BE617DFE6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0600906" y="1820550"/>
                <a:ext cx="252720" cy="54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A3B31851-F98E-9B0F-7C7F-A5049BBFD4CF}"/>
                  </a:ext>
                </a:extLst>
              </p14:cNvPr>
              <p14:cNvContentPartPr/>
              <p14:nvPr/>
            </p14:nvContentPartPr>
            <p14:xfrm>
              <a:off x="11001586" y="1959510"/>
              <a:ext cx="483840" cy="41724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A3B31851-F98E-9B0F-7C7F-A5049BBFD4CF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0997266" y="1955190"/>
                <a:ext cx="492480" cy="42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2034F931-E769-06BC-FEED-FBA17CA355C3}"/>
                  </a:ext>
                </a:extLst>
              </p14:cNvPr>
              <p14:cNvContentPartPr/>
              <p14:nvPr/>
            </p14:nvContentPartPr>
            <p14:xfrm>
              <a:off x="10994026" y="1959510"/>
              <a:ext cx="540360" cy="39708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2034F931-E769-06BC-FEED-FBA17CA355C3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0989706" y="1955190"/>
                <a:ext cx="549000" cy="40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8E72AFBC-B0A8-0F9F-3020-A1AC239CE723}"/>
                  </a:ext>
                </a:extLst>
              </p14:cNvPr>
              <p14:cNvContentPartPr/>
              <p14:nvPr/>
            </p14:nvContentPartPr>
            <p14:xfrm>
              <a:off x="9642586" y="2345070"/>
              <a:ext cx="383040" cy="75240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8E72AFBC-B0A8-0F9F-3020-A1AC239CE723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9638266" y="2340750"/>
                <a:ext cx="391680" cy="76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283ACF50-AC21-A9ED-630C-B155BE137100}"/>
                  </a:ext>
                </a:extLst>
              </p14:cNvPr>
              <p14:cNvContentPartPr/>
              <p14:nvPr/>
            </p14:nvContentPartPr>
            <p14:xfrm>
              <a:off x="10163506" y="2796510"/>
              <a:ext cx="1001520" cy="75312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283ACF50-AC21-A9ED-630C-B155BE137100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0159186" y="2792190"/>
                <a:ext cx="1010160" cy="76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39986627-D5CC-F6C1-9D90-B289C82DC84A}"/>
                  </a:ext>
                </a:extLst>
              </p14:cNvPr>
              <p14:cNvContentPartPr/>
              <p14:nvPr/>
            </p14:nvContentPartPr>
            <p14:xfrm>
              <a:off x="10921306" y="2799750"/>
              <a:ext cx="306720" cy="30672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39986627-D5CC-F6C1-9D90-B289C82DC84A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0916986" y="2795430"/>
                <a:ext cx="315360" cy="3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989E2AE5-9FC4-685C-F003-21F57F34F997}"/>
                  </a:ext>
                </a:extLst>
              </p14:cNvPr>
              <p14:cNvContentPartPr/>
              <p14:nvPr/>
            </p14:nvContentPartPr>
            <p14:xfrm>
              <a:off x="1562746" y="3746550"/>
              <a:ext cx="516960" cy="2808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989E2AE5-9FC4-685C-F003-21F57F34F997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558426" y="3742230"/>
                <a:ext cx="52560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240BBA57-0108-7A3E-7FCB-3752BB4FE631}"/>
                  </a:ext>
                </a:extLst>
              </p14:cNvPr>
              <p14:cNvContentPartPr/>
              <p14:nvPr/>
            </p14:nvContentPartPr>
            <p14:xfrm>
              <a:off x="1707826" y="4025190"/>
              <a:ext cx="552600" cy="3672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240BBA57-0108-7A3E-7FCB-3752BB4FE631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703506" y="4020870"/>
                <a:ext cx="56124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FD636815-C7DE-903C-FE19-BBE466F2D6DF}"/>
                  </a:ext>
                </a:extLst>
              </p14:cNvPr>
              <p14:cNvContentPartPr/>
              <p14:nvPr/>
            </p14:nvContentPartPr>
            <p14:xfrm>
              <a:off x="1996186" y="3519030"/>
              <a:ext cx="455400" cy="119592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FD636815-C7DE-903C-FE19-BBE466F2D6DF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991866" y="3514710"/>
                <a:ext cx="464040" cy="12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A26B4227-9025-09F7-F336-D44E149E7A78}"/>
                  </a:ext>
                </a:extLst>
              </p14:cNvPr>
              <p14:cNvContentPartPr/>
              <p14:nvPr/>
            </p14:nvContentPartPr>
            <p14:xfrm>
              <a:off x="2993746" y="3627030"/>
              <a:ext cx="147600" cy="61344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A26B4227-9025-09F7-F336-D44E149E7A78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2989426" y="3622710"/>
                <a:ext cx="156240" cy="62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72FEB59A-C50D-0C74-0E81-12C05D1035F7}"/>
                  </a:ext>
                </a:extLst>
              </p14:cNvPr>
              <p14:cNvContentPartPr/>
              <p14:nvPr/>
            </p14:nvContentPartPr>
            <p14:xfrm>
              <a:off x="3247546" y="3972630"/>
              <a:ext cx="331560" cy="25488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72FEB59A-C50D-0C74-0E81-12C05D1035F7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3243226" y="3968310"/>
                <a:ext cx="34020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51A0331D-B2E2-B264-EFA3-EA85B78AD6C2}"/>
                  </a:ext>
                </a:extLst>
              </p14:cNvPr>
              <p14:cNvContentPartPr/>
              <p14:nvPr/>
            </p14:nvContentPartPr>
            <p14:xfrm>
              <a:off x="3224506" y="3799830"/>
              <a:ext cx="988200" cy="40392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51A0331D-B2E2-B264-EFA3-EA85B78AD6C2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3220186" y="3795510"/>
                <a:ext cx="996840" cy="41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B50463DC-9F04-82DA-5617-87F27CC979E5}"/>
                  </a:ext>
                </a:extLst>
              </p14:cNvPr>
              <p14:cNvContentPartPr/>
              <p14:nvPr/>
            </p14:nvContentPartPr>
            <p14:xfrm>
              <a:off x="4716346" y="3657630"/>
              <a:ext cx="717120" cy="53676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B50463DC-9F04-82DA-5617-87F27CC979E5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4712026" y="3653310"/>
                <a:ext cx="725760" cy="54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F41659C4-1243-FF1D-D0E2-C524DFC476DF}"/>
                  </a:ext>
                </a:extLst>
              </p14:cNvPr>
              <p14:cNvContentPartPr/>
              <p14:nvPr/>
            </p14:nvContentPartPr>
            <p14:xfrm>
              <a:off x="5593306" y="3751590"/>
              <a:ext cx="600120" cy="37332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F41659C4-1243-FF1D-D0E2-C524DFC476DF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588986" y="3747270"/>
                <a:ext cx="608760" cy="38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BAE0C1D2-80C1-E535-BAAC-16B4BDEBDD19}"/>
                  </a:ext>
                </a:extLst>
              </p14:cNvPr>
              <p14:cNvContentPartPr/>
              <p14:nvPr/>
            </p14:nvContentPartPr>
            <p14:xfrm>
              <a:off x="5473426" y="3723870"/>
              <a:ext cx="367560" cy="46692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BAE0C1D2-80C1-E535-BAAC-16B4BDEBDD19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5469106" y="3719550"/>
                <a:ext cx="376200" cy="47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2A4099E3-E0D6-8ACF-C91C-97745B726C9F}"/>
                  </a:ext>
                </a:extLst>
              </p14:cNvPr>
              <p14:cNvContentPartPr/>
              <p14:nvPr/>
            </p14:nvContentPartPr>
            <p14:xfrm>
              <a:off x="2933266" y="4242990"/>
              <a:ext cx="3469320" cy="45504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2A4099E3-E0D6-8ACF-C91C-97745B726C9F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2928946" y="4238670"/>
                <a:ext cx="3477960" cy="46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3984F38E-5A32-D696-6678-BB9EB839DD44}"/>
                  </a:ext>
                </a:extLst>
              </p14:cNvPr>
              <p14:cNvContentPartPr/>
              <p14:nvPr/>
            </p14:nvContentPartPr>
            <p14:xfrm>
              <a:off x="2250706" y="5061990"/>
              <a:ext cx="251280" cy="45900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3984F38E-5A32-D696-6678-BB9EB839DD44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2246386" y="5057670"/>
                <a:ext cx="259920" cy="46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2AFF0A31-AA56-D9E6-1ED7-30B852D9EB3F}"/>
                  </a:ext>
                </a:extLst>
              </p14:cNvPr>
              <p14:cNvContentPartPr/>
              <p14:nvPr/>
            </p14:nvContentPartPr>
            <p14:xfrm>
              <a:off x="2111026" y="5017710"/>
              <a:ext cx="677520" cy="51876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2AFF0A31-AA56-D9E6-1ED7-30B852D9EB3F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2106706" y="5013390"/>
                <a:ext cx="686160" cy="52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3B5DF4C6-C3D8-E0E2-E642-66BA8D936F8D}"/>
                  </a:ext>
                </a:extLst>
              </p14:cNvPr>
              <p14:cNvContentPartPr/>
              <p14:nvPr/>
            </p14:nvContentPartPr>
            <p14:xfrm>
              <a:off x="3034066" y="4915830"/>
              <a:ext cx="660600" cy="64116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3B5DF4C6-C3D8-E0E2-E642-66BA8D936F8D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3029746" y="4911510"/>
                <a:ext cx="669240" cy="64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6F466576-7205-1EF4-062E-393C99D0B4B5}"/>
                  </a:ext>
                </a:extLst>
              </p14:cNvPr>
              <p14:cNvContentPartPr/>
              <p14:nvPr/>
            </p14:nvContentPartPr>
            <p14:xfrm>
              <a:off x="3713386" y="5217870"/>
              <a:ext cx="358920" cy="24120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6F466576-7205-1EF4-062E-393C99D0B4B5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3709066" y="5213550"/>
                <a:ext cx="36756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6F906425-CD5D-7D89-8C8E-D2BABDCC6A5E}"/>
                  </a:ext>
                </a:extLst>
              </p14:cNvPr>
              <p14:cNvContentPartPr/>
              <p14:nvPr/>
            </p14:nvContentPartPr>
            <p14:xfrm>
              <a:off x="4323226" y="5286270"/>
              <a:ext cx="284040" cy="7380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6F906425-CD5D-7D89-8C8E-D2BABDCC6A5E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4318906" y="5281950"/>
                <a:ext cx="29268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773C67C3-B54D-FA0A-C165-A64750C14BDE}"/>
                  </a:ext>
                </a:extLst>
              </p14:cNvPr>
              <p14:cNvContentPartPr/>
              <p14:nvPr/>
            </p14:nvContentPartPr>
            <p14:xfrm>
              <a:off x="4787986" y="5158110"/>
              <a:ext cx="385200" cy="77220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773C67C3-B54D-FA0A-C165-A64750C14BDE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4783666" y="5153790"/>
                <a:ext cx="393840" cy="78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CCB9A02A-37BE-0B67-E855-2BFC4A550D8A}"/>
                  </a:ext>
                </a:extLst>
              </p14:cNvPr>
              <p14:cNvContentPartPr/>
              <p14:nvPr/>
            </p14:nvContentPartPr>
            <p14:xfrm>
              <a:off x="5738386" y="5069910"/>
              <a:ext cx="488520" cy="30132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CCB9A02A-37BE-0B67-E855-2BFC4A550D8A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5734066" y="5065590"/>
                <a:ext cx="497160" cy="309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9" name="Group 138">
            <a:extLst>
              <a:ext uri="{FF2B5EF4-FFF2-40B4-BE49-F238E27FC236}">
                <a16:creationId xmlns:a16="http://schemas.microsoft.com/office/drawing/2014/main" id="{B2459AFD-D253-0A0B-AA9A-C20ADD753008}"/>
              </a:ext>
            </a:extLst>
          </p:cNvPr>
          <p:cNvGrpSpPr/>
          <p:nvPr/>
        </p:nvGrpSpPr>
        <p:grpSpPr>
          <a:xfrm>
            <a:off x="6560626" y="3293670"/>
            <a:ext cx="5384520" cy="3440160"/>
            <a:chOff x="6560626" y="3293670"/>
            <a:chExt cx="5384520" cy="344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3FC539A9-B44B-C310-6F83-F1C9DB1DC5CD}"/>
                    </a:ext>
                  </a:extLst>
                </p14:cNvPr>
                <p14:cNvContentPartPr/>
                <p14:nvPr/>
              </p14:nvContentPartPr>
              <p14:xfrm>
                <a:off x="6785986" y="3667350"/>
                <a:ext cx="150480" cy="7858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3FC539A9-B44B-C310-6F83-F1C9DB1DC5CD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781666" y="3663030"/>
                  <a:ext cx="159120" cy="79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F26C1FD-B785-A82E-2043-EE42689649D8}"/>
                    </a:ext>
                  </a:extLst>
                </p14:cNvPr>
                <p14:cNvContentPartPr/>
                <p14:nvPr/>
              </p14:nvContentPartPr>
              <p14:xfrm>
                <a:off x="6900826" y="3675630"/>
                <a:ext cx="99360" cy="3553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F26C1FD-B785-A82E-2043-EE42689649D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896506" y="3671310"/>
                  <a:ext cx="10800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79C0348-378F-B95B-571A-9E95B94B5465}"/>
                    </a:ext>
                  </a:extLst>
                </p14:cNvPr>
                <p14:cNvContentPartPr/>
                <p14:nvPr/>
              </p14:nvContentPartPr>
              <p14:xfrm>
                <a:off x="7217266" y="3818190"/>
                <a:ext cx="516600" cy="2570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79C0348-378F-B95B-571A-9E95B94B5465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212946" y="3813870"/>
                  <a:ext cx="52524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F5B3483-9252-9F70-1C53-44F18706095B}"/>
                    </a:ext>
                  </a:extLst>
                </p14:cNvPr>
                <p14:cNvContentPartPr/>
                <p14:nvPr/>
              </p14:nvContentPartPr>
              <p14:xfrm>
                <a:off x="7821706" y="3797310"/>
                <a:ext cx="560520" cy="3196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F5B3483-9252-9F70-1C53-44F18706095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817386" y="3792990"/>
                  <a:ext cx="56916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A222413-0649-706B-DC40-F735AF0B22B9}"/>
                    </a:ext>
                  </a:extLst>
                </p14:cNvPr>
                <p14:cNvContentPartPr/>
                <p14:nvPr/>
              </p14:nvContentPartPr>
              <p14:xfrm>
                <a:off x="8821426" y="3639270"/>
                <a:ext cx="34920" cy="7405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5A222413-0649-706B-DC40-F735AF0B22B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817106" y="3634950"/>
                  <a:ext cx="43560" cy="74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1FAD5A0-CB60-136F-A3DE-FF8E39C0DB0D}"/>
                    </a:ext>
                  </a:extLst>
                </p14:cNvPr>
                <p14:cNvContentPartPr/>
                <p14:nvPr/>
              </p14:nvContentPartPr>
              <p14:xfrm>
                <a:off x="8833666" y="3719550"/>
                <a:ext cx="131400" cy="2566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1FAD5A0-CB60-136F-A3DE-FF8E39C0DB0D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829346" y="3715230"/>
                  <a:ext cx="14004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E1B8E45F-2328-9D67-D3E4-830265473188}"/>
                    </a:ext>
                  </a:extLst>
                </p14:cNvPr>
                <p14:cNvContentPartPr/>
                <p14:nvPr/>
              </p14:nvContentPartPr>
              <p14:xfrm>
                <a:off x="9030946" y="3293670"/>
                <a:ext cx="198720" cy="7837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E1B8E45F-2328-9D67-D3E4-83026547318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026626" y="3289350"/>
                  <a:ext cx="207360" cy="79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195E860-8796-4C52-DE4F-3AF2AF749C5E}"/>
                    </a:ext>
                  </a:extLst>
                </p14:cNvPr>
                <p14:cNvContentPartPr/>
                <p14:nvPr/>
              </p14:nvContentPartPr>
              <p14:xfrm>
                <a:off x="9302746" y="3841950"/>
                <a:ext cx="197640" cy="1573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195E860-8796-4C52-DE4F-3AF2AF749C5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298426" y="3837630"/>
                  <a:ext cx="2062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BAB4A9E0-1E0B-5104-933C-D44EB0531592}"/>
                    </a:ext>
                  </a:extLst>
                </p14:cNvPr>
                <p14:cNvContentPartPr/>
                <p14:nvPr/>
              </p14:nvContentPartPr>
              <p14:xfrm>
                <a:off x="9711706" y="3506790"/>
                <a:ext cx="421560" cy="6861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BAB4A9E0-1E0B-5104-933C-D44EB053159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707386" y="3502470"/>
                  <a:ext cx="430200" cy="69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EDFCFFB-DBF2-5871-1A39-276594012A7A}"/>
                    </a:ext>
                  </a:extLst>
                </p14:cNvPr>
                <p14:cNvContentPartPr/>
                <p14:nvPr/>
              </p14:nvContentPartPr>
              <p14:xfrm>
                <a:off x="9925546" y="3857070"/>
                <a:ext cx="277200" cy="154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EDFCFFB-DBF2-5871-1A39-276594012A7A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921226" y="3852750"/>
                  <a:ext cx="28584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F74A780-CF86-4CEF-A86A-3A9CCA9DE9E8}"/>
                    </a:ext>
                  </a:extLst>
                </p14:cNvPr>
                <p14:cNvContentPartPr/>
                <p14:nvPr/>
              </p14:nvContentPartPr>
              <p14:xfrm>
                <a:off x="10542586" y="3394110"/>
                <a:ext cx="190080" cy="6591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F74A780-CF86-4CEF-A86A-3A9CCA9DE9E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538266" y="3389790"/>
                  <a:ext cx="198720" cy="66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A72AD67-FAA9-CC5B-EBE7-2DB29FBF09CC}"/>
                    </a:ext>
                  </a:extLst>
                </p14:cNvPr>
                <p14:cNvContentPartPr/>
                <p14:nvPr/>
              </p14:nvContentPartPr>
              <p14:xfrm>
                <a:off x="10389226" y="3746910"/>
                <a:ext cx="816120" cy="3416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A72AD67-FAA9-CC5B-EBE7-2DB29FBF09CC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384906" y="3742590"/>
                  <a:ext cx="82476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612D278C-E62A-539B-C0A4-0864500CDB4D}"/>
                    </a:ext>
                  </a:extLst>
                </p14:cNvPr>
                <p14:cNvContentPartPr/>
                <p14:nvPr/>
              </p14:nvContentPartPr>
              <p14:xfrm>
                <a:off x="11279866" y="3780030"/>
                <a:ext cx="176040" cy="6303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612D278C-E62A-539B-C0A4-0864500CDB4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1275546" y="3775710"/>
                  <a:ext cx="184680" cy="63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9FBEF852-8567-3C70-8BB6-8495011625A8}"/>
                    </a:ext>
                  </a:extLst>
                </p14:cNvPr>
                <p14:cNvContentPartPr/>
                <p14:nvPr/>
              </p14:nvContentPartPr>
              <p14:xfrm>
                <a:off x="11197786" y="3631350"/>
                <a:ext cx="232200" cy="1904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9FBEF852-8567-3C70-8BB6-8495011625A8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1193466" y="3627030"/>
                  <a:ext cx="2408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EBCB240-EE7A-A01A-BD92-E43CF11C30D4}"/>
                    </a:ext>
                  </a:extLst>
                </p14:cNvPr>
                <p14:cNvContentPartPr/>
                <p14:nvPr/>
              </p14:nvContentPartPr>
              <p14:xfrm>
                <a:off x="10945426" y="3583110"/>
                <a:ext cx="741960" cy="4564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EBCB240-EE7A-A01A-BD92-E43CF11C30D4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0941106" y="3578790"/>
                  <a:ext cx="750600" cy="46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2801E9FA-3EF6-2C10-4740-136EC157AAA1}"/>
                    </a:ext>
                  </a:extLst>
                </p14:cNvPr>
                <p14:cNvContentPartPr/>
                <p14:nvPr/>
              </p14:nvContentPartPr>
              <p14:xfrm>
                <a:off x="11936866" y="3997110"/>
                <a:ext cx="8280" cy="18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2801E9FA-3EF6-2C10-4740-136EC157AAA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1932546" y="3992790"/>
                  <a:ext cx="1692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0D00F637-A95C-3685-4699-F0BB20FE6493}"/>
                    </a:ext>
                  </a:extLst>
                </p14:cNvPr>
                <p14:cNvContentPartPr/>
                <p14:nvPr/>
              </p14:nvContentPartPr>
              <p14:xfrm>
                <a:off x="6560626" y="4908990"/>
                <a:ext cx="251280" cy="9370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0D00F637-A95C-3685-4699-F0BB20FE649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556306" y="4904670"/>
                  <a:ext cx="259920" cy="9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FAF4AD52-708E-EC68-245C-499779710760}"/>
                    </a:ext>
                  </a:extLst>
                </p14:cNvPr>
                <p14:cNvContentPartPr/>
                <p14:nvPr/>
              </p14:nvContentPartPr>
              <p14:xfrm>
                <a:off x="6596626" y="4893150"/>
                <a:ext cx="139680" cy="3380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FAF4AD52-708E-EC68-245C-49977971076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592306" y="4888830"/>
                  <a:ext cx="14832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FF2C028-032B-1041-1510-3A61CE9F8BFB}"/>
                    </a:ext>
                  </a:extLst>
                </p14:cNvPr>
                <p14:cNvContentPartPr/>
                <p14:nvPr/>
              </p14:nvContentPartPr>
              <p14:xfrm>
                <a:off x="6987586" y="5112390"/>
                <a:ext cx="584640" cy="2466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FF2C028-032B-1041-1510-3A61CE9F8BFB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983266" y="5108070"/>
                  <a:ext cx="59328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4759DA9-BA23-AC91-2E99-21C80AA1EFB0}"/>
                    </a:ext>
                  </a:extLst>
                </p14:cNvPr>
                <p14:cNvContentPartPr/>
                <p14:nvPr/>
              </p14:nvContentPartPr>
              <p14:xfrm>
                <a:off x="7672306" y="4927350"/>
                <a:ext cx="617040" cy="4957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4759DA9-BA23-AC91-2E99-21C80AA1EFB0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667986" y="4923030"/>
                  <a:ext cx="625680" cy="50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C2FB9A80-113E-DA18-0082-902BE641A7DB}"/>
                    </a:ext>
                  </a:extLst>
                </p14:cNvPr>
                <p14:cNvContentPartPr/>
                <p14:nvPr/>
              </p14:nvContentPartPr>
              <p14:xfrm>
                <a:off x="8664106" y="5115270"/>
                <a:ext cx="49680" cy="194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C2FB9A80-113E-DA18-0082-902BE641A7D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659786" y="5110950"/>
                  <a:ext cx="583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5980AF46-5040-BA47-D4A0-3B764B93C6D4}"/>
                    </a:ext>
                  </a:extLst>
                </p14:cNvPr>
                <p14:cNvContentPartPr/>
                <p14:nvPr/>
              </p14:nvContentPartPr>
              <p14:xfrm>
                <a:off x="8575906" y="5377710"/>
                <a:ext cx="212760" cy="946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5980AF46-5040-BA47-D4A0-3B764B93C6D4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571586" y="5373390"/>
                  <a:ext cx="22140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C0D2C1B3-2302-5139-2952-6AD9D1EE00FB}"/>
                    </a:ext>
                  </a:extLst>
                </p14:cNvPr>
                <p14:cNvContentPartPr/>
                <p14:nvPr/>
              </p14:nvContentPartPr>
              <p14:xfrm>
                <a:off x="9162346" y="4338750"/>
                <a:ext cx="122760" cy="5403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C0D2C1B3-2302-5139-2952-6AD9D1EE00FB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158026" y="4334430"/>
                  <a:ext cx="131400" cy="54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A792BE93-F872-EF66-60D2-42861F052414}"/>
                    </a:ext>
                  </a:extLst>
                </p14:cNvPr>
                <p14:cNvContentPartPr/>
                <p14:nvPr/>
              </p14:nvContentPartPr>
              <p14:xfrm>
                <a:off x="9478426" y="4529550"/>
                <a:ext cx="507960" cy="3808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A792BE93-F872-EF66-60D2-42861F052414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474106" y="4525230"/>
                  <a:ext cx="51660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550E485F-C58D-74DF-9999-AF2E5A6829E4}"/>
                    </a:ext>
                  </a:extLst>
                </p14:cNvPr>
                <p14:cNvContentPartPr/>
                <p14:nvPr/>
              </p14:nvContentPartPr>
              <p14:xfrm>
                <a:off x="10258906" y="4527750"/>
                <a:ext cx="581400" cy="3859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550E485F-C58D-74DF-9999-AF2E5A6829E4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254586" y="4523430"/>
                  <a:ext cx="59004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7C481FDD-5416-7517-5196-AEF6A159C121}"/>
                    </a:ext>
                  </a:extLst>
                </p14:cNvPr>
                <p14:cNvContentPartPr/>
                <p14:nvPr/>
              </p14:nvContentPartPr>
              <p14:xfrm>
                <a:off x="10816546" y="4579590"/>
                <a:ext cx="443880" cy="3200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7C481FDD-5416-7517-5196-AEF6A159C12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812226" y="4575270"/>
                  <a:ext cx="45252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20EEFB2A-85C0-5287-D6BA-26F963B29DFA}"/>
                    </a:ext>
                  </a:extLst>
                </p14:cNvPr>
                <p14:cNvContentPartPr/>
                <p14:nvPr/>
              </p14:nvContentPartPr>
              <p14:xfrm>
                <a:off x="9014746" y="4943550"/>
                <a:ext cx="2491560" cy="3358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20EEFB2A-85C0-5287-D6BA-26F963B29DFA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010426" y="4939230"/>
                  <a:ext cx="250020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81478591-1479-8F44-2592-B483F1C76C78}"/>
                    </a:ext>
                  </a:extLst>
                </p14:cNvPr>
                <p14:cNvContentPartPr/>
                <p14:nvPr/>
              </p14:nvContentPartPr>
              <p14:xfrm>
                <a:off x="9510826" y="5436030"/>
                <a:ext cx="182520" cy="4698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81478591-1479-8F44-2592-B483F1C76C78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506506" y="5431710"/>
                  <a:ext cx="191160" cy="47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315B1944-6363-C2E0-8548-38A42E8097B4}"/>
                    </a:ext>
                  </a:extLst>
                </p14:cNvPr>
                <p14:cNvContentPartPr/>
                <p14:nvPr/>
              </p14:nvContentPartPr>
              <p14:xfrm>
                <a:off x="9788746" y="5520630"/>
                <a:ext cx="522360" cy="3207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315B1944-6363-C2E0-8548-38A42E8097B4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784426" y="5516310"/>
                  <a:ext cx="53100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1658FD4B-965B-4DB5-1156-2EBCEC04DF1B}"/>
                    </a:ext>
                  </a:extLst>
                </p14:cNvPr>
                <p14:cNvContentPartPr/>
                <p14:nvPr/>
              </p14:nvContentPartPr>
              <p14:xfrm>
                <a:off x="10573186" y="5322990"/>
                <a:ext cx="391680" cy="4622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1658FD4B-965B-4DB5-1156-2EBCEC04DF1B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0568866" y="5318670"/>
                  <a:ext cx="400320" cy="4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DB79296A-259C-DB0B-AE56-46C88DD011E4}"/>
                    </a:ext>
                  </a:extLst>
                </p14:cNvPr>
                <p14:cNvContentPartPr/>
                <p14:nvPr/>
              </p14:nvContentPartPr>
              <p14:xfrm>
                <a:off x="11042266" y="5395710"/>
                <a:ext cx="533160" cy="4582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DB79296A-259C-DB0B-AE56-46C88DD011E4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1037946" y="5391390"/>
                  <a:ext cx="541800" cy="46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1314796E-3FB1-9553-F859-15267BFA9C8D}"/>
                    </a:ext>
                  </a:extLst>
                </p14:cNvPr>
                <p14:cNvContentPartPr/>
                <p14:nvPr/>
              </p14:nvContentPartPr>
              <p14:xfrm>
                <a:off x="8515066" y="6058470"/>
                <a:ext cx="275040" cy="129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1314796E-3FB1-9553-F859-15267BFA9C8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510746" y="6054150"/>
                  <a:ext cx="28368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10DB5E9B-D075-8545-942E-40511106CE46}"/>
                    </a:ext>
                  </a:extLst>
                </p14:cNvPr>
                <p14:cNvContentPartPr/>
                <p14:nvPr/>
              </p14:nvContentPartPr>
              <p14:xfrm>
                <a:off x="8430106" y="6234150"/>
                <a:ext cx="315720" cy="860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10DB5E9B-D075-8545-942E-40511106CE46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425786" y="6229830"/>
                  <a:ext cx="3243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FFCBB3C3-2AEA-DD0A-5511-C1E84CF3D2A9}"/>
                    </a:ext>
                  </a:extLst>
                </p14:cNvPr>
                <p14:cNvContentPartPr/>
                <p14:nvPr/>
              </p14:nvContentPartPr>
              <p14:xfrm>
                <a:off x="9083506" y="5821590"/>
                <a:ext cx="35280" cy="3078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FFCBB3C3-2AEA-DD0A-5511-C1E84CF3D2A9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9079186" y="5817270"/>
                  <a:ext cx="4392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03E2E758-66DE-CBBA-7A44-1D8158AF3AB5}"/>
                    </a:ext>
                  </a:extLst>
                </p14:cNvPr>
                <p14:cNvContentPartPr/>
                <p14:nvPr/>
              </p14:nvContentPartPr>
              <p14:xfrm>
                <a:off x="8962186" y="6299670"/>
                <a:ext cx="457920" cy="2124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03E2E758-66DE-CBBA-7A44-1D8158AF3AB5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957866" y="6295350"/>
                  <a:ext cx="4665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FD60C176-82E0-C9CB-853A-449A31499ED1}"/>
                    </a:ext>
                  </a:extLst>
                </p14:cNvPr>
                <p14:cNvContentPartPr/>
                <p14:nvPr/>
              </p14:nvContentPartPr>
              <p14:xfrm>
                <a:off x="8946346" y="6444750"/>
                <a:ext cx="103680" cy="2890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FD60C176-82E0-C9CB-853A-449A31499ED1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942026" y="6440430"/>
                  <a:ext cx="11232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285A137D-6854-9EE8-C87B-120C37E629B0}"/>
                    </a:ext>
                  </a:extLst>
                </p14:cNvPr>
                <p14:cNvContentPartPr/>
                <p14:nvPr/>
              </p14:nvContentPartPr>
              <p14:xfrm>
                <a:off x="9124186" y="6586590"/>
                <a:ext cx="157320" cy="1396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285A137D-6854-9EE8-C87B-120C37E629B0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119866" y="6582270"/>
                  <a:ext cx="1659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64903EC1-18CB-D568-8767-69C078F40157}"/>
                    </a:ext>
                  </a:extLst>
                </p14:cNvPr>
                <p14:cNvContentPartPr/>
                <p14:nvPr/>
              </p14:nvContentPartPr>
              <p14:xfrm>
                <a:off x="9316426" y="6504510"/>
                <a:ext cx="120960" cy="12384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64903EC1-18CB-D568-8767-69C078F40157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312106" y="6500190"/>
                  <a:ext cx="12960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05D586F6-D56F-D077-48E7-12253A9AA9CC}"/>
                    </a:ext>
                  </a:extLst>
                </p14:cNvPr>
                <p14:cNvContentPartPr/>
                <p14:nvPr/>
              </p14:nvContentPartPr>
              <p14:xfrm>
                <a:off x="9521986" y="6532950"/>
                <a:ext cx="128520" cy="8784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05D586F6-D56F-D077-48E7-12253A9AA9CC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517666" y="6528630"/>
                  <a:ext cx="13716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38004701-C1DB-F863-6E71-62740E48EB97}"/>
                    </a:ext>
                  </a:extLst>
                </p14:cNvPr>
                <p14:cNvContentPartPr/>
                <p14:nvPr/>
              </p14:nvContentPartPr>
              <p14:xfrm>
                <a:off x="9885586" y="6235230"/>
                <a:ext cx="178200" cy="446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38004701-C1DB-F863-6E71-62740E48EB97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9881266" y="6230910"/>
                  <a:ext cx="1868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C2CC444A-929B-D026-E2A0-7D38D22C2037}"/>
                    </a:ext>
                  </a:extLst>
                </p14:cNvPr>
                <p14:cNvContentPartPr/>
                <p14:nvPr/>
              </p14:nvContentPartPr>
              <p14:xfrm>
                <a:off x="9893506" y="6405510"/>
                <a:ext cx="262800" cy="676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C2CC444A-929B-D026-E2A0-7D38D22C2037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9889186" y="6401190"/>
                  <a:ext cx="27144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718DF873-1CB4-F744-F210-74C842EA00C6}"/>
                    </a:ext>
                  </a:extLst>
                </p14:cNvPr>
                <p14:cNvContentPartPr/>
                <p14:nvPr/>
              </p14:nvContentPartPr>
              <p14:xfrm>
                <a:off x="10333786" y="6156030"/>
                <a:ext cx="191880" cy="23400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718DF873-1CB4-F744-F210-74C842EA00C6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0329466" y="6151710"/>
                  <a:ext cx="20052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B17C21A1-AB86-4C54-7425-411D1DE5DA9F}"/>
                    </a:ext>
                  </a:extLst>
                </p14:cNvPr>
                <p14:cNvContentPartPr/>
                <p14:nvPr/>
              </p14:nvContentPartPr>
              <p14:xfrm>
                <a:off x="10724746" y="6351870"/>
                <a:ext cx="19800" cy="601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B17C21A1-AB86-4C54-7425-411D1DE5DA9F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0720426" y="6347550"/>
                  <a:ext cx="284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E2A9087D-6542-970E-5B47-B290FBA59129}"/>
                    </a:ext>
                  </a:extLst>
                </p14:cNvPr>
                <p14:cNvContentPartPr/>
                <p14:nvPr/>
              </p14:nvContentPartPr>
              <p14:xfrm>
                <a:off x="10909426" y="6126870"/>
                <a:ext cx="145800" cy="3556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E2A9087D-6542-970E-5B47-B290FBA59129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905106" y="6122550"/>
                  <a:ext cx="15444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BAD11DB7-D823-C778-15EE-99B6AFA41E67}"/>
                    </a:ext>
                  </a:extLst>
                </p14:cNvPr>
                <p14:cNvContentPartPr/>
                <p14:nvPr/>
              </p14:nvContentPartPr>
              <p14:xfrm>
                <a:off x="11190946" y="6154950"/>
                <a:ext cx="363600" cy="3412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BAD11DB7-D823-C778-15EE-99B6AFA41E67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1186626" y="6150630"/>
                  <a:ext cx="37224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29532641-D5B3-7E8B-BFDA-652A7AC9A56A}"/>
                    </a:ext>
                  </a:extLst>
                </p14:cNvPr>
                <p14:cNvContentPartPr/>
                <p14:nvPr/>
              </p14:nvContentPartPr>
              <p14:xfrm>
                <a:off x="11171146" y="6179430"/>
                <a:ext cx="262440" cy="32004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29532641-D5B3-7E8B-BFDA-652A7AC9A56A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1166826" y="6175110"/>
                  <a:ext cx="271080" cy="328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46390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EE984DFE-752E-A9E0-762B-51A66843C22D}"/>
              </a:ext>
            </a:extLst>
          </p:cNvPr>
          <p:cNvGrpSpPr/>
          <p:nvPr/>
        </p:nvGrpSpPr>
        <p:grpSpPr>
          <a:xfrm>
            <a:off x="1770826" y="878070"/>
            <a:ext cx="430560" cy="873360"/>
            <a:chOff x="1770826" y="878070"/>
            <a:chExt cx="430560" cy="87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22008D66-47E0-BD3A-52C7-0A7BA49E7E13}"/>
                    </a:ext>
                  </a:extLst>
                </p14:cNvPr>
                <p14:cNvContentPartPr/>
                <p14:nvPr/>
              </p14:nvContentPartPr>
              <p14:xfrm>
                <a:off x="1770826" y="878070"/>
                <a:ext cx="98280" cy="8733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22008D66-47E0-BD3A-52C7-0A7BA49E7E1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66506" y="873750"/>
                  <a:ext cx="106920" cy="88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7BCFCF9-78A1-DB5D-27E4-EB64D2D99BB6}"/>
                    </a:ext>
                  </a:extLst>
                </p14:cNvPr>
                <p14:cNvContentPartPr/>
                <p14:nvPr/>
              </p14:nvContentPartPr>
              <p14:xfrm>
                <a:off x="1808986" y="954750"/>
                <a:ext cx="392400" cy="5810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7BCFCF9-78A1-DB5D-27E4-EB64D2D99BB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804666" y="950430"/>
                  <a:ext cx="401040" cy="589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C475724-5524-16C8-9D8C-21BECF6D186B}"/>
                  </a:ext>
                </a:extLst>
              </p14:cNvPr>
              <p14:cNvContentPartPr/>
              <p14:nvPr/>
            </p14:nvContentPartPr>
            <p14:xfrm>
              <a:off x="2622946" y="1123230"/>
              <a:ext cx="345960" cy="33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C475724-5524-16C8-9D8C-21BECF6D186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18626" y="1118910"/>
                <a:ext cx="35460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62DECEA-DEAF-C47C-0135-99651B8DA6E9}"/>
                  </a:ext>
                </a:extLst>
              </p14:cNvPr>
              <p14:cNvContentPartPr/>
              <p14:nvPr/>
            </p14:nvContentPartPr>
            <p14:xfrm>
              <a:off x="2735986" y="1357590"/>
              <a:ext cx="326160" cy="39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62DECEA-DEAF-C47C-0135-99651B8DA6E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31666" y="1353270"/>
                <a:ext cx="334800" cy="4788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1523B1CD-CF8C-0C34-3D8C-DAD8A013A5A0}"/>
              </a:ext>
            </a:extLst>
          </p:cNvPr>
          <p:cNvGrpSpPr/>
          <p:nvPr/>
        </p:nvGrpSpPr>
        <p:grpSpPr>
          <a:xfrm>
            <a:off x="3985186" y="329790"/>
            <a:ext cx="6681240" cy="1878120"/>
            <a:chOff x="3985186" y="329790"/>
            <a:chExt cx="6681240" cy="1878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10C06C0-69C9-5F1B-28BE-0E2FEC310E6F}"/>
                    </a:ext>
                  </a:extLst>
                </p14:cNvPr>
                <p14:cNvContentPartPr/>
                <p14:nvPr/>
              </p14:nvContentPartPr>
              <p14:xfrm>
                <a:off x="4161586" y="420150"/>
                <a:ext cx="348120" cy="4939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10C06C0-69C9-5F1B-28BE-0E2FEC310E6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157266" y="415830"/>
                  <a:ext cx="356760" cy="50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D34B80D-FBE9-B2A9-F134-C14C4B0E0622}"/>
                    </a:ext>
                  </a:extLst>
                </p14:cNvPr>
                <p14:cNvContentPartPr/>
                <p14:nvPr/>
              </p14:nvContentPartPr>
              <p14:xfrm>
                <a:off x="3985186" y="532830"/>
                <a:ext cx="43560" cy="666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D34B80D-FBE9-B2A9-F134-C14C4B0E062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980866" y="528510"/>
                  <a:ext cx="522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3AEAFDD-C2DC-BC60-560B-C58DF80BEF37}"/>
                    </a:ext>
                  </a:extLst>
                </p14:cNvPr>
                <p14:cNvContentPartPr/>
                <p14:nvPr/>
              </p14:nvContentPartPr>
              <p14:xfrm>
                <a:off x="4654066" y="950430"/>
                <a:ext cx="1080" cy="46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3AEAFDD-C2DC-BC60-560B-C58DF80BEF3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49746" y="946110"/>
                  <a:ext cx="9720" cy="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AD376D5-91D0-EED2-CC44-D88B933CE98B}"/>
                    </a:ext>
                  </a:extLst>
                </p14:cNvPr>
                <p14:cNvContentPartPr/>
                <p14:nvPr/>
              </p14:nvContentPartPr>
              <p14:xfrm>
                <a:off x="4973026" y="329790"/>
                <a:ext cx="767880" cy="5702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AD376D5-91D0-EED2-CC44-D88B933CE98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968706" y="325470"/>
                  <a:ext cx="776520" cy="57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C519A88-B13A-AA6A-D693-DF925C97049A}"/>
                    </a:ext>
                  </a:extLst>
                </p14:cNvPr>
                <p14:cNvContentPartPr/>
                <p14:nvPr/>
              </p14:nvContentPartPr>
              <p14:xfrm>
                <a:off x="5817946" y="496110"/>
                <a:ext cx="295560" cy="2422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C519A88-B13A-AA6A-D693-DF925C97049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813626" y="491790"/>
                  <a:ext cx="30420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5AECD2F-462F-B30C-1D10-7132DBDDD110}"/>
                    </a:ext>
                  </a:extLst>
                </p14:cNvPr>
                <p14:cNvContentPartPr/>
                <p14:nvPr/>
              </p14:nvContentPartPr>
              <p14:xfrm>
                <a:off x="6274066" y="552990"/>
                <a:ext cx="249480" cy="1918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5AECD2F-462F-B30C-1D10-7132DBDDD11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269746" y="548670"/>
                  <a:ext cx="2581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E23E44D-633C-A665-775F-A8A347F7A7E8}"/>
                    </a:ext>
                  </a:extLst>
                </p14:cNvPr>
                <p14:cNvContentPartPr/>
                <p14:nvPr/>
              </p14:nvContentPartPr>
              <p14:xfrm>
                <a:off x="6669346" y="512310"/>
                <a:ext cx="437040" cy="6634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E23E44D-633C-A665-775F-A8A347F7A7E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665026" y="507990"/>
                  <a:ext cx="445680" cy="67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0C33A62-4DE7-908C-4952-9CF65A2A85B6}"/>
                    </a:ext>
                  </a:extLst>
                </p14:cNvPr>
                <p14:cNvContentPartPr/>
                <p14:nvPr/>
              </p14:nvContentPartPr>
              <p14:xfrm>
                <a:off x="7539826" y="468030"/>
                <a:ext cx="446040" cy="2034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0C33A62-4DE7-908C-4952-9CF65A2A85B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535506" y="463710"/>
                  <a:ext cx="45468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3236BA7-4FE4-B112-60E7-3A2CA300EE5F}"/>
                    </a:ext>
                  </a:extLst>
                </p14:cNvPr>
                <p14:cNvContentPartPr/>
                <p14:nvPr/>
              </p14:nvContentPartPr>
              <p14:xfrm>
                <a:off x="8781106" y="383790"/>
                <a:ext cx="595440" cy="2970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3236BA7-4FE4-B112-60E7-3A2CA300EE5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776786" y="379470"/>
                  <a:ext cx="60408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7B0BB4A-DC66-6A53-5C2E-B81AAE87A0B4}"/>
                    </a:ext>
                  </a:extLst>
                </p14:cNvPr>
                <p14:cNvContentPartPr/>
                <p14:nvPr/>
              </p14:nvContentPartPr>
              <p14:xfrm>
                <a:off x="4069066" y="957270"/>
                <a:ext cx="5806440" cy="4237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7B0BB4A-DC66-6A53-5C2E-B81AAE87A0B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64746" y="952950"/>
                  <a:ext cx="581508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509BEA0-1DB0-7014-FFFB-4E652514F7F7}"/>
                    </a:ext>
                  </a:extLst>
                </p14:cNvPr>
                <p14:cNvContentPartPr/>
                <p14:nvPr/>
              </p14:nvContentPartPr>
              <p14:xfrm>
                <a:off x="4386946" y="1754310"/>
                <a:ext cx="311400" cy="3510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509BEA0-1DB0-7014-FFFB-4E652514F7F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382626" y="1749990"/>
                  <a:ext cx="32004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4E26A68-35AB-2234-7772-1787FA4C5159}"/>
                    </a:ext>
                  </a:extLst>
                </p14:cNvPr>
                <p14:cNvContentPartPr/>
                <p14:nvPr/>
              </p14:nvContentPartPr>
              <p14:xfrm>
                <a:off x="4863946" y="2031870"/>
                <a:ext cx="18000" cy="129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4E26A68-35AB-2234-7772-1787FA4C515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859626" y="2027550"/>
                  <a:ext cx="2664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DF1B4C1-F9F9-F61A-31F3-6D535F400562}"/>
                    </a:ext>
                  </a:extLst>
                </p14:cNvPr>
                <p14:cNvContentPartPr/>
                <p14:nvPr/>
              </p14:nvContentPartPr>
              <p14:xfrm>
                <a:off x="5311066" y="1454430"/>
                <a:ext cx="746640" cy="477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DF1B4C1-F9F9-F61A-31F3-6D535F40056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306746" y="1450110"/>
                  <a:ext cx="755280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1CE143A-113F-E84C-DF1A-87E944F70F4F}"/>
                    </a:ext>
                  </a:extLst>
                </p14:cNvPr>
                <p14:cNvContentPartPr/>
                <p14:nvPr/>
              </p14:nvContentPartPr>
              <p14:xfrm>
                <a:off x="6104146" y="1589790"/>
                <a:ext cx="313920" cy="2718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1CE143A-113F-E84C-DF1A-87E944F70F4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099826" y="1585470"/>
                  <a:ext cx="32256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964F8F9-513B-9949-8080-6B0B5FC66556}"/>
                    </a:ext>
                  </a:extLst>
                </p14:cNvPr>
                <p14:cNvContentPartPr/>
                <p14:nvPr/>
              </p14:nvContentPartPr>
              <p14:xfrm>
                <a:off x="6584746" y="1709310"/>
                <a:ext cx="293760" cy="1771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964F8F9-513B-9949-8080-6B0B5FC6655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580426" y="1704990"/>
                  <a:ext cx="30240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2362D5D-38D5-C62B-6BF7-41DCCDE2A0CC}"/>
                    </a:ext>
                  </a:extLst>
                </p14:cNvPr>
                <p14:cNvContentPartPr/>
                <p14:nvPr/>
              </p14:nvContentPartPr>
              <p14:xfrm>
                <a:off x="6990106" y="1525350"/>
                <a:ext cx="393840" cy="6825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2362D5D-38D5-C62B-6BF7-41DCCDE2A0C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985786" y="1521030"/>
                  <a:ext cx="402480" cy="69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FE849C0-A95E-504F-B68A-7C4FCEAACF06}"/>
                    </a:ext>
                  </a:extLst>
                </p14:cNvPr>
                <p14:cNvContentPartPr/>
                <p14:nvPr/>
              </p14:nvContentPartPr>
              <p14:xfrm>
                <a:off x="7805506" y="1422030"/>
                <a:ext cx="707040" cy="1717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FE849C0-A95E-504F-B68A-7C4FCEAACF0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801186" y="1417710"/>
                  <a:ext cx="71568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5C37F79-E0CF-D938-5407-78B5BC5F9CA2}"/>
                    </a:ext>
                  </a:extLst>
                </p14:cNvPr>
                <p14:cNvContentPartPr/>
                <p14:nvPr/>
              </p14:nvContentPartPr>
              <p14:xfrm>
                <a:off x="8950666" y="1215750"/>
                <a:ext cx="128160" cy="8323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5C37F79-E0CF-D938-5407-78B5BC5F9CA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946346" y="1211430"/>
                  <a:ext cx="136800" cy="84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8DEEC4E-26CF-9A73-195B-6E9652E4D8F0}"/>
                    </a:ext>
                  </a:extLst>
                </p14:cNvPr>
                <p14:cNvContentPartPr/>
                <p14:nvPr/>
              </p14:nvContentPartPr>
              <p14:xfrm>
                <a:off x="8877946" y="1273710"/>
                <a:ext cx="245520" cy="2545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8DEEC4E-26CF-9A73-195B-6E9652E4D8F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873626" y="1269390"/>
                  <a:ext cx="25416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F2B4807-89E9-0937-C3D9-5BB2D210415A}"/>
                    </a:ext>
                  </a:extLst>
                </p14:cNvPr>
                <p14:cNvContentPartPr/>
                <p14:nvPr/>
              </p14:nvContentPartPr>
              <p14:xfrm>
                <a:off x="9495706" y="1260390"/>
                <a:ext cx="428400" cy="2692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F2B4807-89E9-0937-C3D9-5BB2D210415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491386" y="1256070"/>
                  <a:ext cx="43704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DBB73B9-7112-AD69-10DE-FD66461A10A1}"/>
                    </a:ext>
                  </a:extLst>
                </p14:cNvPr>
                <p14:cNvContentPartPr/>
                <p14:nvPr/>
              </p14:nvContentPartPr>
              <p14:xfrm>
                <a:off x="10067026" y="1254270"/>
                <a:ext cx="599400" cy="2440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DBB73B9-7112-AD69-10DE-FD66461A10A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062706" y="1249950"/>
                  <a:ext cx="608040" cy="25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1B28D193-7283-CFC3-40C0-E9A5EED38D51}"/>
              </a:ext>
            </a:extLst>
          </p:cNvPr>
          <p:cNvGrpSpPr/>
          <p:nvPr/>
        </p:nvGrpSpPr>
        <p:grpSpPr>
          <a:xfrm>
            <a:off x="1540066" y="2367750"/>
            <a:ext cx="10520280" cy="4395240"/>
            <a:chOff x="1540066" y="2367750"/>
            <a:chExt cx="10520280" cy="4395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0789427-9291-0BE0-D53F-21453B29D870}"/>
                    </a:ext>
                  </a:extLst>
                </p14:cNvPr>
                <p14:cNvContentPartPr/>
                <p14:nvPr/>
              </p14:nvContentPartPr>
              <p14:xfrm>
                <a:off x="4487026" y="2381430"/>
                <a:ext cx="484920" cy="2610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0789427-9291-0BE0-D53F-21453B29D87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482706" y="2377110"/>
                  <a:ext cx="49356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E2C72C6-F5E8-520E-878A-32D6093B2B72}"/>
                    </a:ext>
                  </a:extLst>
                </p14:cNvPr>
                <p14:cNvContentPartPr/>
                <p14:nvPr/>
              </p14:nvContentPartPr>
              <p14:xfrm>
                <a:off x="5085346" y="2367750"/>
                <a:ext cx="515880" cy="2664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E2C72C6-F5E8-520E-878A-32D6093B2B7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081026" y="2363430"/>
                  <a:ext cx="52452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9CD955D-9A4E-A0B6-8BC9-7964E2BAFA85}"/>
                    </a:ext>
                  </a:extLst>
                </p14:cNvPr>
                <p14:cNvContentPartPr/>
                <p14:nvPr/>
              </p14:nvContentPartPr>
              <p14:xfrm>
                <a:off x="1540066" y="2980470"/>
                <a:ext cx="230040" cy="3225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9CD955D-9A4E-A0B6-8BC9-7964E2BAFA8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535746" y="2976150"/>
                  <a:ext cx="23868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DF1DD6A-9657-8F40-F9B1-CBA7287D0B2C}"/>
                    </a:ext>
                  </a:extLst>
                </p14:cNvPr>
                <p14:cNvContentPartPr/>
                <p14:nvPr/>
              </p14:nvContentPartPr>
              <p14:xfrm>
                <a:off x="2039026" y="3249390"/>
                <a:ext cx="3600" cy="3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DF1DD6A-9657-8F40-F9B1-CBA7287D0B2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034706" y="3245070"/>
                  <a:ext cx="122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C5980E5-A8BE-CA83-7BA2-AB3B1FBC5E47}"/>
                    </a:ext>
                  </a:extLst>
                </p14:cNvPr>
                <p14:cNvContentPartPr/>
                <p14:nvPr/>
              </p14:nvContentPartPr>
              <p14:xfrm>
                <a:off x="2199586" y="2983710"/>
                <a:ext cx="305280" cy="2872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C5980E5-A8BE-CA83-7BA2-AB3B1FBC5E4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195266" y="2979390"/>
                  <a:ext cx="31392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8BD4D4E-6C64-510C-CE02-9A8D9A8A1C95}"/>
                    </a:ext>
                  </a:extLst>
                </p14:cNvPr>
                <p14:cNvContentPartPr/>
                <p14:nvPr/>
              </p14:nvContentPartPr>
              <p14:xfrm>
                <a:off x="2679826" y="2811990"/>
                <a:ext cx="291600" cy="6112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8BD4D4E-6C64-510C-CE02-9A8D9A8A1C9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675506" y="2807670"/>
                  <a:ext cx="300240" cy="61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D6CB542-533E-728B-A6DC-4EBD70AB4D31}"/>
                    </a:ext>
                  </a:extLst>
                </p14:cNvPr>
                <p14:cNvContentPartPr/>
                <p14:nvPr/>
              </p14:nvContentPartPr>
              <p14:xfrm>
                <a:off x="3360586" y="2961390"/>
                <a:ext cx="297360" cy="230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D6CB542-533E-728B-A6DC-4EBD70AB4D3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356266" y="2957070"/>
                  <a:ext cx="30600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9E8E639-F427-1C66-4CDF-FA7D5367423A}"/>
                    </a:ext>
                  </a:extLst>
                </p14:cNvPr>
                <p14:cNvContentPartPr/>
                <p14:nvPr/>
              </p14:nvContentPartPr>
              <p14:xfrm>
                <a:off x="3396586" y="3221670"/>
                <a:ext cx="367920" cy="201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9E8E639-F427-1C66-4CDF-FA7D5367423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392266" y="3217350"/>
                  <a:ext cx="37656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B9A32C2-43C5-AC5E-1A2F-F4C0C90EA9F1}"/>
                    </a:ext>
                  </a:extLst>
                </p14:cNvPr>
                <p14:cNvContentPartPr/>
                <p14:nvPr/>
              </p14:nvContentPartPr>
              <p14:xfrm>
                <a:off x="4227106" y="2894070"/>
                <a:ext cx="2076120" cy="1728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B9A32C2-43C5-AC5E-1A2F-F4C0C90EA9F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222786" y="2889750"/>
                  <a:ext cx="208476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8133642-DE14-A0B1-8589-E6DD4D20F449}"/>
                    </a:ext>
                  </a:extLst>
                </p14:cNvPr>
                <p14:cNvContentPartPr/>
                <p14:nvPr/>
              </p14:nvContentPartPr>
              <p14:xfrm>
                <a:off x="1635106" y="4325070"/>
                <a:ext cx="478080" cy="79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8133642-DE14-A0B1-8589-E6DD4D20F44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630786" y="4320750"/>
                  <a:ext cx="48672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1DA4A83-DA85-9741-2951-D89B2FEA441A}"/>
                    </a:ext>
                  </a:extLst>
                </p14:cNvPr>
                <p14:cNvContentPartPr/>
                <p14:nvPr/>
              </p14:nvContentPartPr>
              <p14:xfrm>
                <a:off x="1720066" y="4498950"/>
                <a:ext cx="532080" cy="572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1DA4A83-DA85-9741-2951-D89B2FEA441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715746" y="4494630"/>
                  <a:ext cx="54072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13A351B-211C-9710-0E83-4597E234853F}"/>
                    </a:ext>
                  </a:extLst>
                </p14:cNvPr>
                <p14:cNvContentPartPr/>
                <p14:nvPr/>
              </p14:nvContentPartPr>
              <p14:xfrm>
                <a:off x="2034346" y="4073430"/>
                <a:ext cx="359640" cy="7830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13A351B-211C-9710-0E83-4597E234853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030026" y="4069110"/>
                  <a:ext cx="368280" cy="79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989280F-02C6-1C8C-94FF-CA5A46F2EB54}"/>
                    </a:ext>
                  </a:extLst>
                </p14:cNvPr>
                <p14:cNvContentPartPr/>
                <p14:nvPr/>
              </p14:nvContentPartPr>
              <p14:xfrm>
                <a:off x="4496746" y="3296190"/>
                <a:ext cx="245880" cy="2080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989280F-02C6-1C8C-94FF-CA5A46F2EB5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492426" y="3291870"/>
                  <a:ext cx="25452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44C8D86-EE8A-74F9-DCE5-2C2E74BA5889}"/>
                    </a:ext>
                  </a:extLst>
                </p14:cNvPr>
                <p14:cNvContentPartPr/>
                <p14:nvPr/>
              </p14:nvContentPartPr>
              <p14:xfrm>
                <a:off x="4843786" y="3498870"/>
                <a:ext cx="360" cy="10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44C8D86-EE8A-74F9-DCE5-2C2E74BA588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839466" y="3494550"/>
                  <a:ext cx="9000" cy="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0E22D83-97C8-756E-2824-2DCC54D86A53}"/>
                    </a:ext>
                  </a:extLst>
                </p14:cNvPr>
                <p14:cNvContentPartPr/>
                <p14:nvPr/>
              </p14:nvContentPartPr>
              <p14:xfrm>
                <a:off x="5056546" y="3313830"/>
                <a:ext cx="187920" cy="1342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0E22D83-97C8-756E-2824-2DCC54D86A5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052226" y="3309510"/>
                  <a:ext cx="19656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3263801-68FD-AC37-F7C8-4F91A0FA1950}"/>
                    </a:ext>
                  </a:extLst>
                </p14:cNvPr>
                <p14:cNvContentPartPr/>
                <p14:nvPr/>
              </p14:nvContentPartPr>
              <p14:xfrm>
                <a:off x="5363986" y="3273870"/>
                <a:ext cx="315720" cy="2394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3263801-68FD-AC37-F7C8-4F91A0FA195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359666" y="3269550"/>
                  <a:ext cx="32436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16D1825-F80F-DDE7-6B65-364ADD371F37}"/>
                    </a:ext>
                  </a:extLst>
                </p14:cNvPr>
                <p14:cNvContentPartPr/>
                <p14:nvPr/>
              </p14:nvContentPartPr>
              <p14:xfrm>
                <a:off x="5843146" y="3221310"/>
                <a:ext cx="67320" cy="3286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16D1825-F80F-DDE7-6B65-364ADD371F3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838826" y="3216990"/>
                  <a:ext cx="7596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C91ECF5-3B58-01DE-E61A-414A82D4E47F}"/>
                    </a:ext>
                  </a:extLst>
                </p14:cNvPr>
                <p14:cNvContentPartPr/>
                <p14:nvPr/>
              </p14:nvContentPartPr>
              <p14:xfrm>
                <a:off x="3263386" y="3948870"/>
                <a:ext cx="484920" cy="4964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C91ECF5-3B58-01DE-E61A-414A82D4E47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259066" y="3944550"/>
                  <a:ext cx="49356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9698200-90BA-4E09-0550-AEC65DA1166B}"/>
                    </a:ext>
                  </a:extLst>
                </p14:cNvPr>
                <p14:cNvContentPartPr/>
                <p14:nvPr/>
              </p14:nvContentPartPr>
              <p14:xfrm>
                <a:off x="3872506" y="4040670"/>
                <a:ext cx="343800" cy="342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9698200-90BA-4E09-0550-AEC65DA1166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868186" y="4036350"/>
                  <a:ext cx="35244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BE81D57-C51C-D73D-8A3B-34CC280C2E5C}"/>
                    </a:ext>
                  </a:extLst>
                </p14:cNvPr>
                <p14:cNvContentPartPr/>
                <p14:nvPr/>
              </p14:nvContentPartPr>
              <p14:xfrm>
                <a:off x="4698346" y="4097550"/>
                <a:ext cx="147960" cy="244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BE81D57-C51C-D73D-8A3B-34CC280C2E5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694026" y="4093230"/>
                  <a:ext cx="1566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ABC8592-60BC-312B-1A51-5F3F245AB263}"/>
                    </a:ext>
                  </a:extLst>
                </p14:cNvPr>
                <p14:cNvContentPartPr/>
                <p14:nvPr/>
              </p14:nvContentPartPr>
              <p14:xfrm>
                <a:off x="4642186" y="4304910"/>
                <a:ext cx="246960" cy="702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ABC8592-60BC-312B-1A51-5F3F245AB26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637866" y="4300590"/>
                  <a:ext cx="2556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8057D08-151A-6129-FD91-660AE2E96CE3}"/>
                    </a:ext>
                  </a:extLst>
                </p14:cNvPr>
                <p14:cNvContentPartPr/>
                <p14:nvPr/>
              </p14:nvContentPartPr>
              <p14:xfrm>
                <a:off x="5074186" y="4005030"/>
                <a:ext cx="418320" cy="2671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8057D08-151A-6129-FD91-660AE2E96CE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069866" y="4000710"/>
                  <a:ext cx="42696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7CBF337-38EE-3F1A-D370-B574BCB88A35}"/>
                    </a:ext>
                  </a:extLst>
                </p14:cNvPr>
                <p14:cNvContentPartPr/>
                <p14:nvPr/>
              </p14:nvContentPartPr>
              <p14:xfrm>
                <a:off x="5692306" y="4205910"/>
                <a:ext cx="6120" cy="3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7CBF337-38EE-3F1A-D370-B574BCB88A3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687986" y="4201590"/>
                  <a:ext cx="147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0D681B4-C070-31DE-EFF3-A1FD00BC08E3}"/>
                    </a:ext>
                  </a:extLst>
                </p14:cNvPr>
                <p14:cNvContentPartPr/>
                <p14:nvPr/>
              </p14:nvContentPartPr>
              <p14:xfrm>
                <a:off x="5819386" y="4089270"/>
                <a:ext cx="156240" cy="892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0D681B4-C070-31DE-EFF3-A1FD00BC08E3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815066" y="4084950"/>
                  <a:ext cx="16488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141A06C-00E1-04CD-1130-969E8EF1D2C6}"/>
                    </a:ext>
                  </a:extLst>
                </p14:cNvPr>
                <p14:cNvContentPartPr/>
                <p14:nvPr/>
              </p14:nvContentPartPr>
              <p14:xfrm>
                <a:off x="6150226" y="3856350"/>
                <a:ext cx="221400" cy="3916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141A06C-00E1-04CD-1130-969E8EF1D2C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145906" y="3852030"/>
                  <a:ext cx="23004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16D730E-18BC-E032-7298-CA435FA6A457}"/>
                    </a:ext>
                  </a:extLst>
                </p14:cNvPr>
                <p14:cNvContentPartPr/>
                <p14:nvPr/>
              </p14:nvContentPartPr>
              <p14:xfrm>
                <a:off x="6326626" y="3522630"/>
                <a:ext cx="299520" cy="9946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16D730E-18BC-E032-7298-CA435FA6A457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322306" y="3518310"/>
                  <a:ext cx="308160" cy="10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FAD6540-A7BC-DF57-83BA-2F96A8B90699}"/>
                    </a:ext>
                  </a:extLst>
                </p14:cNvPr>
                <p14:cNvContentPartPr/>
                <p14:nvPr/>
              </p14:nvContentPartPr>
              <p14:xfrm>
                <a:off x="5063746" y="3711630"/>
                <a:ext cx="281160" cy="6422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FAD6540-A7BC-DF57-83BA-2F96A8B90699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059426" y="3707310"/>
                  <a:ext cx="289800" cy="65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C6E7249-AC78-C04E-2FAE-A265BF863C36}"/>
                    </a:ext>
                  </a:extLst>
                </p14:cNvPr>
                <p14:cNvContentPartPr/>
                <p14:nvPr/>
              </p14:nvContentPartPr>
              <p14:xfrm>
                <a:off x="6899026" y="3651150"/>
                <a:ext cx="554400" cy="4478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C6E7249-AC78-C04E-2FAE-A265BF863C36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6894706" y="3646830"/>
                  <a:ext cx="563040" cy="45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F5C17FF-98A7-078D-BC36-69B5D5F271B0}"/>
                    </a:ext>
                  </a:extLst>
                </p14:cNvPr>
                <p14:cNvContentPartPr/>
                <p14:nvPr/>
              </p14:nvContentPartPr>
              <p14:xfrm>
                <a:off x="7664746" y="3872190"/>
                <a:ext cx="360" cy="21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F5C17FF-98A7-078D-BC36-69B5D5F271B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660426" y="3867870"/>
                  <a:ext cx="900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DF798EF-9A09-FBEF-2BC8-DFB5EE9F2D9E}"/>
                    </a:ext>
                  </a:extLst>
                </p14:cNvPr>
                <p14:cNvContentPartPr/>
                <p14:nvPr/>
              </p14:nvContentPartPr>
              <p14:xfrm>
                <a:off x="7758346" y="3756630"/>
                <a:ext cx="209520" cy="1976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DF798EF-9A09-FBEF-2BC8-DFB5EE9F2D9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754026" y="3752310"/>
                  <a:ext cx="2181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29D067E-8545-244D-83A9-D3665E99160F}"/>
                    </a:ext>
                  </a:extLst>
                </p14:cNvPr>
                <p14:cNvContentPartPr/>
                <p14:nvPr/>
              </p14:nvContentPartPr>
              <p14:xfrm>
                <a:off x="8057146" y="3703710"/>
                <a:ext cx="335520" cy="1803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29D067E-8545-244D-83A9-D3665E99160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052826" y="3699390"/>
                  <a:ext cx="3441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7626FEEF-F078-9751-1F27-A61028FC7DE8}"/>
                    </a:ext>
                  </a:extLst>
                </p14:cNvPr>
                <p14:cNvContentPartPr/>
                <p14:nvPr/>
              </p14:nvContentPartPr>
              <p14:xfrm>
                <a:off x="8479066" y="3313830"/>
                <a:ext cx="538560" cy="8463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7626FEEF-F078-9751-1F27-A61028FC7DE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474746" y="3309510"/>
                  <a:ext cx="547200" cy="85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2C15D47-8476-F403-712E-4C306E5DAE1F}"/>
                    </a:ext>
                  </a:extLst>
                </p14:cNvPr>
                <p14:cNvContentPartPr/>
                <p14:nvPr/>
              </p14:nvContentPartPr>
              <p14:xfrm>
                <a:off x="4428346" y="4841310"/>
                <a:ext cx="306000" cy="284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2C15D47-8476-F403-712E-4C306E5DAE1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424026" y="4836990"/>
                  <a:ext cx="31464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81CE8C6-55E4-14E5-9D0F-70532E32508F}"/>
                    </a:ext>
                  </a:extLst>
                </p14:cNvPr>
                <p14:cNvContentPartPr/>
                <p14:nvPr/>
              </p14:nvContentPartPr>
              <p14:xfrm>
                <a:off x="4509346" y="4982070"/>
                <a:ext cx="286560" cy="356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81CE8C6-55E4-14E5-9D0F-70532E32508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505026" y="4977750"/>
                  <a:ext cx="2952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8426F17-36EF-7A54-F0C0-592944AB0FA6}"/>
                    </a:ext>
                  </a:extLst>
                </p14:cNvPr>
                <p14:cNvContentPartPr/>
                <p14:nvPr/>
              </p14:nvContentPartPr>
              <p14:xfrm>
                <a:off x="5161306" y="4532790"/>
                <a:ext cx="263520" cy="3463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8426F17-36EF-7A54-F0C0-592944AB0FA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156986" y="4528470"/>
                  <a:ext cx="27216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FC42EBC-ADE5-3BED-CDEB-AF302D94FC7E}"/>
                    </a:ext>
                  </a:extLst>
                </p14:cNvPr>
                <p14:cNvContentPartPr/>
                <p14:nvPr/>
              </p14:nvContentPartPr>
              <p14:xfrm>
                <a:off x="5515186" y="4788750"/>
                <a:ext cx="9720" cy="219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FC42EBC-ADE5-3BED-CDEB-AF302D94FC7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510866" y="4784430"/>
                  <a:ext cx="183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CA9013D9-9829-01B5-8FF4-69E4F5871324}"/>
                    </a:ext>
                  </a:extLst>
                </p14:cNvPr>
                <p14:cNvContentPartPr/>
                <p14:nvPr/>
              </p14:nvContentPartPr>
              <p14:xfrm>
                <a:off x="5725426" y="4519110"/>
                <a:ext cx="329400" cy="3002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CA9013D9-9829-01B5-8FF4-69E4F587132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721106" y="4514790"/>
                  <a:ext cx="33804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D236B85-D970-B588-AE8C-0B6419F0B5E7}"/>
                    </a:ext>
                  </a:extLst>
                </p14:cNvPr>
                <p14:cNvContentPartPr/>
                <p14:nvPr/>
              </p14:nvContentPartPr>
              <p14:xfrm>
                <a:off x="6142666" y="4514790"/>
                <a:ext cx="275040" cy="2613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D236B85-D970-B588-AE8C-0B6419F0B5E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138346" y="4510470"/>
                  <a:ext cx="28368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837416C-6DD8-7DB1-C125-39E7D6395FCD}"/>
                    </a:ext>
                  </a:extLst>
                </p14:cNvPr>
                <p14:cNvContentPartPr/>
                <p14:nvPr/>
              </p14:nvContentPartPr>
              <p14:xfrm>
                <a:off x="6499066" y="4471590"/>
                <a:ext cx="330120" cy="2300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837416C-6DD8-7DB1-C125-39E7D6395FC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494746" y="4467270"/>
                  <a:ext cx="33876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C876F95-6298-3616-6587-0D6734751592}"/>
                    </a:ext>
                  </a:extLst>
                </p14:cNvPr>
                <p14:cNvContentPartPr/>
                <p14:nvPr/>
              </p14:nvContentPartPr>
              <p14:xfrm>
                <a:off x="7017106" y="4435230"/>
                <a:ext cx="248040" cy="2289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C876F95-6298-3616-6587-0D673475159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012786" y="4430910"/>
                  <a:ext cx="25668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50F96D2-0B21-4E61-6B55-941DC95572E8}"/>
                    </a:ext>
                  </a:extLst>
                </p14:cNvPr>
                <p14:cNvContentPartPr/>
                <p14:nvPr/>
              </p14:nvContentPartPr>
              <p14:xfrm>
                <a:off x="7430026" y="4329030"/>
                <a:ext cx="285480" cy="3578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50F96D2-0B21-4E61-6B55-941DC95572E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425706" y="4324710"/>
                  <a:ext cx="29412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3973398-1F42-6DC2-C988-6E6E76BD08F1}"/>
                    </a:ext>
                  </a:extLst>
                </p14:cNvPr>
                <p14:cNvContentPartPr/>
                <p14:nvPr/>
              </p14:nvContentPartPr>
              <p14:xfrm>
                <a:off x="4601866" y="5473470"/>
                <a:ext cx="376200" cy="28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3973398-1F42-6DC2-C988-6E6E76BD08F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597546" y="5469150"/>
                  <a:ext cx="38484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656E7F5-F4C3-7C0C-1D57-4ECA0430D7CA}"/>
                    </a:ext>
                  </a:extLst>
                </p14:cNvPr>
                <p14:cNvContentPartPr/>
                <p14:nvPr/>
              </p14:nvContentPartPr>
              <p14:xfrm>
                <a:off x="4670266" y="5734470"/>
                <a:ext cx="259560" cy="79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656E7F5-F4C3-7C0C-1D57-4ECA0430D7C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665946" y="5730150"/>
                  <a:ext cx="26820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BF3C0476-5946-778B-7002-F41C8C212C9E}"/>
                    </a:ext>
                  </a:extLst>
                </p14:cNvPr>
                <p14:cNvContentPartPr/>
                <p14:nvPr/>
              </p14:nvContentPartPr>
              <p14:xfrm>
                <a:off x="5363266" y="5360790"/>
                <a:ext cx="241200" cy="2084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BF3C0476-5946-778B-7002-F41C8C212C9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358946" y="5356470"/>
                  <a:ext cx="24984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3F6EBE0-27D5-8274-E547-4892D349F21A}"/>
                    </a:ext>
                  </a:extLst>
                </p14:cNvPr>
                <p14:cNvContentPartPr/>
                <p14:nvPr/>
              </p14:nvContentPartPr>
              <p14:xfrm>
                <a:off x="5794546" y="5520270"/>
                <a:ext cx="360" cy="3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3F6EBE0-27D5-8274-E547-4892D349F21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790226" y="551595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95F6911B-6F83-92D0-0D5F-B261A0F728D9}"/>
                    </a:ext>
                  </a:extLst>
                </p14:cNvPr>
                <p14:cNvContentPartPr/>
                <p14:nvPr/>
              </p14:nvContentPartPr>
              <p14:xfrm>
                <a:off x="5992186" y="5371230"/>
                <a:ext cx="259920" cy="1371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95F6911B-6F83-92D0-0D5F-B261A0F728D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987866" y="5366910"/>
                  <a:ext cx="2685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BA83405-84E9-F8AF-3C68-17018D3E336E}"/>
                    </a:ext>
                  </a:extLst>
                </p14:cNvPr>
                <p14:cNvContentPartPr/>
                <p14:nvPr/>
              </p14:nvContentPartPr>
              <p14:xfrm>
                <a:off x="6459826" y="5315070"/>
                <a:ext cx="185760" cy="748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BA83405-84E9-F8AF-3C68-17018D3E336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455506" y="5310750"/>
                  <a:ext cx="19440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CE33AB2-095E-2306-F9BC-2CD7DE0C25A7}"/>
                    </a:ext>
                  </a:extLst>
                </p14:cNvPr>
                <p14:cNvContentPartPr/>
                <p14:nvPr/>
              </p14:nvContentPartPr>
              <p14:xfrm>
                <a:off x="6811906" y="5239110"/>
                <a:ext cx="314640" cy="1296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CE33AB2-095E-2306-F9BC-2CD7DE0C25A7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807586" y="5234790"/>
                  <a:ext cx="32328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70373E2-E3F7-9171-E2A4-EBE36D2AF4FB}"/>
                    </a:ext>
                  </a:extLst>
                </p14:cNvPr>
                <p14:cNvContentPartPr/>
                <p14:nvPr/>
              </p14:nvContentPartPr>
              <p14:xfrm>
                <a:off x="7203586" y="5154150"/>
                <a:ext cx="192600" cy="889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70373E2-E3F7-9171-E2A4-EBE36D2AF4FB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199266" y="5149830"/>
                  <a:ext cx="20124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F14E91E-5BF2-5BCB-B3FB-ADCBCE0A6525}"/>
                    </a:ext>
                  </a:extLst>
                </p14:cNvPr>
                <p14:cNvContentPartPr/>
                <p14:nvPr/>
              </p14:nvContentPartPr>
              <p14:xfrm>
                <a:off x="7551706" y="5077830"/>
                <a:ext cx="263880" cy="3697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F14E91E-5BF2-5BCB-B3FB-ADCBCE0A652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547386" y="5073510"/>
                  <a:ext cx="27252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408FD7B-5583-DFFA-7885-3A9CB772A909}"/>
                    </a:ext>
                  </a:extLst>
                </p14:cNvPr>
                <p14:cNvContentPartPr/>
                <p14:nvPr/>
              </p14:nvContentPartPr>
              <p14:xfrm>
                <a:off x="7567906" y="4808910"/>
                <a:ext cx="627480" cy="10627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408FD7B-5583-DFFA-7885-3A9CB772A90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563586" y="4804590"/>
                  <a:ext cx="636120" cy="10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77FA932D-3508-8CDB-E4B0-02A720C340E4}"/>
                    </a:ext>
                  </a:extLst>
                </p14:cNvPr>
                <p14:cNvContentPartPr/>
                <p14:nvPr/>
              </p14:nvContentPartPr>
              <p14:xfrm>
                <a:off x="5294866" y="5082150"/>
                <a:ext cx="50040" cy="4348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77FA932D-3508-8CDB-E4B0-02A720C340E4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290546" y="5077830"/>
                  <a:ext cx="5868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8F09654-C57C-9DC0-D963-A02888250708}"/>
                    </a:ext>
                  </a:extLst>
                </p14:cNvPr>
                <p14:cNvContentPartPr/>
                <p14:nvPr/>
              </p14:nvContentPartPr>
              <p14:xfrm>
                <a:off x="8646826" y="4893150"/>
                <a:ext cx="186120" cy="4158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8F09654-C57C-9DC0-D963-A0288825070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642506" y="4888830"/>
                  <a:ext cx="19476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2B50351-D6BB-C795-5A46-6D3DF056C0EB}"/>
                    </a:ext>
                  </a:extLst>
                </p14:cNvPr>
                <p14:cNvContentPartPr/>
                <p14:nvPr/>
              </p14:nvContentPartPr>
              <p14:xfrm>
                <a:off x="8966506" y="5061270"/>
                <a:ext cx="298080" cy="1472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2B50351-D6BB-C795-5A46-6D3DF056C0E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962186" y="5056950"/>
                  <a:ext cx="30672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1ED922BC-FBFA-3E6E-8E0D-19E2F79A0E7A}"/>
                    </a:ext>
                  </a:extLst>
                </p14:cNvPr>
                <p14:cNvContentPartPr/>
                <p14:nvPr/>
              </p14:nvContentPartPr>
              <p14:xfrm>
                <a:off x="4509346" y="6127590"/>
                <a:ext cx="331560" cy="100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ED922BC-FBFA-3E6E-8E0D-19E2F79A0E7A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505026" y="6123270"/>
                  <a:ext cx="34020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C9306C94-AA9D-0263-8AA5-E2DA2F92FBD4}"/>
                    </a:ext>
                  </a:extLst>
                </p14:cNvPr>
                <p14:cNvContentPartPr/>
                <p14:nvPr/>
              </p14:nvContentPartPr>
              <p14:xfrm>
                <a:off x="4505026" y="6324150"/>
                <a:ext cx="264600" cy="79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C9306C94-AA9D-0263-8AA5-E2DA2F92FBD4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500706" y="6319830"/>
                  <a:ext cx="27324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EA7A812-0E19-DA2E-6524-BCCFD24DEF75}"/>
                    </a:ext>
                  </a:extLst>
                </p14:cNvPr>
                <p14:cNvContentPartPr/>
                <p14:nvPr/>
              </p14:nvContentPartPr>
              <p14:xfrm>
                <a:off x="5346706" y="5918430"/>
                <a:ext cx="302040" cy="3524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EA7A812-0E19-DA2E-6524-BCCFD24DEF75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342386" y="5914110"/>
                  <a:ext cx="31068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8B28A1C-684B-458A-29CB-22AF3752035E}"/>
                    </a:ext>
                  </a:extLst>
                </p14:cNvPr>
                <p14:cNvContentPartPr/>
                <p14:nvPr/>
              </p14:nvContentPartPr>
              <p14:xfrm>
                <a:off x="5834866" y="6118950"/>
                <a:ext cx="17640" cy="32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8B28A1C-684B-458A-29CB-22AF3752035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830546" y="6114630"/>
                  <a:ext cx="26280" cy="1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63C99CE-B2D2-3100-ACF5-3AC16325B3A5}"/>
                    </a:ext>
                  </a:extLst>
                </p14:cNvPr>
                <p14:cNvContentPartPr/>
                <p14:nvPr/>
              </p14:nvContentPartPr>
              <p14:xfrm>
                <a:off x="5994346" y="5873790"/>
                <a:ext cx="254160" cy="2649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63C99CE-B2D2-3100-ACF5-3AC16325B3A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990026" y="5869470"/>
                  <a:ext cx="26280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E679A99A-E14E-D080-0442-74746E8B9921}"/>
                    </a:ext>
                  </a:extLst>
                </p14:cNvPr>
                <p14:cNvContentPartPr/>
                <p14:nvPr/>
              </p14:nvContentPartPr>
              <p14:xfrm>
                <a:off x="6356866" y="5970270"/>
                <a:ext cx="241560" cy="1724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E679A99A-E14E-D080-0442-74746E8B992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352546" y="5965950"/>
                  <a:ext cx="25020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C4F7D701-0B69-858A-4F01-5E7514AA315E}"/>
                    </a:ext>
                  </a:extLst>
                </p14:cNvPr>
                <p14:cNvContentPartPr/>
                <p14:nvPr/>
              </p14:nvContentPartPr>
              <p14:xfrm>
                <a:off x="6765826" y="5806110"/>
                <a:ext cx="264240" cy="5320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C4F7D701-0B69-858A-4F01-5E7514AA315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761506" y="5801790"/>
                  <a:ext cx="272880" cy="54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58B5097E-1C63-8F3A-29C8-AC173AC465D9}"/>
                    </a:ext>
                  </a:extLst>
                </p14:cNvPr>
                <p14:cNvContentPartPr/>
                <p14:nvPr/>
              </p14:nvContentPartPr>
              <p14:xfrm>
                <a:off x="7264066" y="5785230"/>
                <a:ext cx="112320" cy="5616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58B5097E-1C63-8F3A-29C8-AC173AC465D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259746" y="5780910"/>
                  <a:ext cx="120960" cy="57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E14080F-5B04-0E84-5D8F-9394FC003631}"/>
                    </a:ext>
                  </a:extLst>
                </p14:cNvPr>
                <p14:cNvContentPartPr/>
                <p14:nvPr/>
              </p14:nvContentPartPr>
              <p14:xfrm>
                <a:off x="7430746" y="5721150"/>
                <a:ext cx="133200" cy="6123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E14080F-5B04-0E84-5D8F-9394FC003631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426426" y="5716830"/>
                  <a:ext cx="141840" cy="62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65EF060B-61AD-ED0B-0418-EE74546B59A8}"/>
                    </a:ext>
                  </a:extLst>
                </p14:cNvPr>
                <p14:cNvContentPartPr/>
                <p14:nvPr/>
              </p14:nvContentPartPr>
              <p14:xfrm>
                <a:off x="7797586" y="5914110"/>
                <a:ext cx="165960" cy="3708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65EF060B-61AD-ED0B-0418-EE74546B59A8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793266" y="5909790"/>
                  <a:ext cx="17460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57EB33F-4323-8586-53F7-3C6C91804A0C}"/>
                    </a:ext>
                  </a:extLst>
                </p14:cNvPr>
                <p14:cNvContentPartPr/>
                <p14:nvPr/>
              </p14:nvContentPartPr>
              <p14:xfrm>
                <a:off x="7797586" y="6034710"/>
                <a:ext cx="284400" cy="813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A57EB33F-4323-8586-53F7-3C6C91804A0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793266" y="6030390"/>
                  <a:ext cx="29304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84A1831-305C-BFF7-FE1B-314624303A12}"/>
                    </a:ext>
                  </a:extLst>
                </p14:cNvPr>
                <p14:cNvContentPartPr/>
                <p14:nvPr/>
              </p14:nvContentPartPr>
              <p14:xfrm>
                <a:off x="7346146" y="6078270"/>
                <a:ext cx="149040" cy="532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84A1831-305C-BFF7-FE1B-314624303A12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341826" y="6073950"/>
                  <a:ext cx="15768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7FA8EA39-7263-ABF9-2082-9C400644E010}"/>
                    </a:ext>
                  </a:extLst>
                </p14:cNvPr>
                <p14:cNvContentPartPr/>
                <p14:nvPr/>
              </p14:nvContentPartPr>
              <p14:xfrm>
                <a:off x="8321746" y="5895390"/>
                <a:ext cx="235440" cy="2012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7FA8EA39-7263-ABF9-2082-9C400644E010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317426" y="5891070"/>
                  <a:ext cx="24408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B3401FED-A55D-EB9F-1B5F-68313E7B353F}"/>
                    </a:ext>
                  </a:extLst>
                </p14:cNvPr>
                <p14:cNvContentPartPr/>
                <p14:nvPr/>
              </p14:nvContentPartPr>
              <p14:xfrm>
                <a:off x="8539186" y="5733030"/>
                <a:ext cx="193320" cy="5839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B3401FED-A55D-EB9F-1B5F-68313E7B353F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534866" y="5728710"/>
                  <a:ext cx="201960" cy="5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E5B0A72-7D1B-00E0-D56A-7C5AAA533F61}"/>
                    </a:ext>
                  </a:extLst>
                </p14:cNvPr>
                <p14:cNvContentPartPr/>
                <p14:nvPr/>
              </p14:nvContentPartPr>
              <p14:xfrm>
                <a:off x="9052546" y="5467710"/>
                <a:ext cx="204480" cy="9619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E5B0A72-7D1B-00E0-D56A-7C5AAA533F61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048226" y="5463390"/>
                  <a:ext cx="213120" cy="9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5D54CEB2-B077-A06C-F534-0F9115279954}"/>
                    </a:ext>
                  </a:extLst>
                </p14:cNvPr>
                <p14:cNvContentPartPr/>
                <p14:nvPr/>
              </p14:nvContentPartPr>
              <p14:xfrm>
                <a:off x="9051106" y="5866950"/>
                <a:ext cx="356400" cy="2059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5D54CEB2-B077-A06C-F534-0F9115279954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046786" y="5862630"/>
                  <a:ext cx="3650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ADDE0817-CD20-289A-A6F7-F336FB89F335}"/>
                    </a:ext>
                  </a:extLst>
                </p14:cNvPr>
                <p14:cNvContentPartPr/>
                <p14:nvPr/>
              </p14:nvContentPartPr>
              <p14:xfrm>
                <a:off x="9353506" y="5973150"/>
                <a:ext cx="209520" cy="2426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ADDE0817-CD20-289A-A6F7-F336FB89F335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349186" y="5968830"/>
                  <a:ext cx="21816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7C9C3833-6790-FFD3-0532-431C28145BAA}"/>
                    </a:ext>
                  </a:extLst>
                </p14:cNvPr>
                <p14:cNvContentPartPr/>
                <p14:nvPr/>
              </p14:nvContentPartPr>
              <p14:xfrm>
                <a:off x="9613066" y="5813310"/>
                <a:ext cx="443160" cy="3279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7C9C3833-6790-FFD3-0532-431C28145BAA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608746" y="5808990"/>
                  <a:ext cx="45180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251EB338-B050-C773-5738-FA9D64D8DEED}"/>
                    </a:ext>
                  </a:extLst>
                </p14:cNvPr>
                <p14:cNvContentPartPr/>
                <p14:nvPr/>
              </p14:nvContentPartPr>
              <p14:xfrm>
                <a:off x="10183666" y="5796030"/>
                <a:ext cx="68400" cy="97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251EB338-B050-C773-5738-FA9D64D8DEED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179346" y="5791710"/>
                  <a:ext cx="7704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8554BCDF-D764-4C51-748D-E36A0FDE6CA6}"/>
                    </a:ext>
                  </a:extLst>
                </p14:cNvPr>
                <p14:cNvContentPartPr/>
                <p14:nvPr/>
              </p14:nvContentPartPr>
              <p14:xfrm>
                <a:off x="10167466" y="5946150"/>
                <a:ext cx="232560" cy="216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8554BCDF-D764-4C51-748D-E36A0FDE6CA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163146" y="5941830"/>
                  <a:ext cx="24120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49DC93A2-BA00-4B8E-7186-A4B57BD12215}"/>
                    </a:ext>
                  </a:extLst>
                </p14:cNvPr>
                <p14:cNvContentPartPr/>
                <p14:nvPr/>
              </p14:nvContentPartPr>
              <p14:xfrm>
                <a:off x="10392826" y="5411550"/>
                <a:ext cx="199080" cy="5338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49DC93A2-BA00-4B8E-7186-A4B57BD12215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388506" y="5407230"/>
                  <a:ext cx="207720" cy="54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62E9BF94-4947-7842-54A9-192B0F149D39}"/>
                    </a:ext>
                  </a:extLst>
                </p14:cNvPr>
                <p14:cNvContentPartPr/>
                <p14:nvPr/>
              </p14:nvContentPartPr>
              <p14:xfrm>
                <a:off x="10693786" y="5411910"/>
                <a:ext cx="275400" cy="4960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62E9BF94-4947-7842-54A9-192B0F149D39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689466" y="5407590"/>
                  <a:ext cx="284040" cy="50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EEA372D6-333F-83CB-FCB0-2B8ABEA0FFE7}"/>
                    </a:ext>
                  </a:extLst>
                </p14:cNvPr>
                <p14:cNvContentPartPr/>
                <p14:nvPr/>
              </p14:nvContentPartPr>
              <p14:xfrm>
                <a:off x="11034346" y="5725110"/>
                <a:ext cx="45000" cy="111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EEA372D6-333F-83CB-FCB0-2B8ABEA0FFE7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1030026" y="5720790"/>
                  <a:ext cx="5364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060628B2-BB8B-BF61-9655-C86A902A2B76}"/>
                    </a:ext>
                  </a:extLst>
                </p14:cNvPr>
                <p14:cNvContentPartPr/>
                <p14:nvPr/>
              </p14:nvContentPartPr>
              <p14:xfrm>
                <a:off x="11436826" y="5347830"/>
                <a:ext cx="205920" cy="5482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060628B2-BB8B-BF61-9655-C86A902A2B76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1432506" y="5343510"/>
                  <a:ext cx="214560" cy="55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47E810D0-42CF-2EDE-FA0C-09A63C712A2D}"/>
                    </a:ext>
                  </a:extLst>
                </p14:cNvPr>
                <p14:cNvContentPartPr/>
                <p14:nvPr/>
              </p14:nvContentPartPr>
              <p14:xfrm>
                <a:off x="11192746" y="5528550"/>
                <a:ext cx="246960" cy="3121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47E810D0-42CF-2EDE-FA0C-09A63C712A2D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1188426" y="5524230"/>
                  <a:ext cx="25560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45645D75-05D5-1587-2B9D-2075A55F5FB7}"/>
                    </a:ext>
                  </a:extLst>
                </p14:cNvPr>
                <p14:cNvContentPartPr/>
                <p14:nvPr/>
              </p14:nvContentPartPr>
              <p14:xfrm>
                <a:off x="11690986" y="5389950"/>
                <a:ext cx="162720" cy="4766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45645D75-05D5-1587-2B9D-2075A55F5FB7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1686666" y="5385630"/>
                  <a:ext cx="171360" cy="48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74B7FB8B-EE8F-5FF4-2F0E-3576BC80AF44}"/>
                    </a:ext>
                  </a:extLst>
                </p14:cNvPr>
                <p14:cNvContentPartPr/>
                <p14:nvPr/>
              </p14:nvContentPartPr>
              <p14:xfrm>
                <a:off x="11759386" y="5692710"/>
                <a:ext cx="141840" cy="169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74B7FB8B-EE8F-5FF4-2F0E-3576BC80AF44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1755066" y="5688390"/>
                  <a:ext cx="1504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D30F128D-349C-1BCC-55C2-764C8B6AB948}"/>
                    </a:ext>
                  </a:extLst>
                </p14:cNvPr>
                <p14:cNvContentPartPr/>
                <p14:nvPr/>
              </p14:nvContentPartPr>
              <p14:xfrm>
                <a:off x="10997626" y="5974590"/>
                <a:ext cx="165600" cy="5529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D30F128D-349C-1BCC-55C2-764C8B6AB948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993306" y="5970270"/>
                  <a:ext cx="174240" cy="56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357BAD62-14E9-AB08-48B4-235439ED4333}"/>
                    </a:ext>
                  </a:extLst>
                </p14:cNvPr>
                <p14:cNvContentPartPr/>
                <p14:nvPr/>
              </p14:nvContentPartPr>
              <p14:xfrm>
                <a:off x="11102746" y="6022470"/>
                <a:ext cx="267480" cy="48024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357BAD62-14E9-AB08-48B4-235439ED4333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1098426" y="6018150"/>
                  <a:ext cx="276120" cy="48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E8F40ED8-F89F-04D0-983F-7E3FE931B593}"/>
                    </a:ext>
                  </a:extLst>
                </p14:cNvPr>
                <p14:cNvContentPartPr/>
                <p14:nvPr/>
              </p14:nvContentPartPr>
              <p14:xfrm>
                <a:off x="11513866" y="6130830"/>
                <a:ext cx="113760" cy="3340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E8F40ED8-F89F-04D0-983F-7E3FE931B593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1509546" y="6126510"/>
                  <a:ext cx="12240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C3D18922-459B-1E5D-E14B-FD667F403A9B}"/>
                    </a:ext>
                  </a:extLst>
                </p14:cNvPr>
                <p14:cNvContentPartPr/>
                <p14:nvPr/>
              </p14:nvContentPartPr>
              <p14:xfrm>
                <a:off x="11360146" y="6307950"/>
                <a:ext cx="318600" cy="334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C3D18922-459B-1E5D-E14B-FD667F403A9B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355826" y="6303630"/>
                  <a:ext cx="3272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B436BB7E-2473-0BCD-FB12-F681810E1E7F}"/>
                    </a:ext>
                  </a:extLst>
                </p14:cNvPr>
                <p14:cNvContentPartPr/>
                <p14:nvPr/>
              </p14:nvContentPartPr>
              <p14:xfrm>
                <a:off x="10494346" y="6552030"/>
                <a:ext cx="1460880" cy="964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B436BB7E-2473-0BCD-FB12-F681810E1E7F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0490026" y="6547710"/>
                  <a:ext cx="146952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3A391A06-4B17-3A2B-C141-46F582021B77}"/>
                    </a:ext>
                  </a:extLst>
                </p14:cNvPr>
                <p14:cNvContentPartPr/>
                <p14:nvPr/>
              </p14:nvContentPartPr>
              <p14:xfrm>
                <a:off x="10389226" y="6523590"/>
                <a:ext cx="1671120" cy="23940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3A391A06-4B17-3A2B-C141-46F582021B77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384906" y="6519270"/>
                  <a:ext cx="1679760" cy="248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55993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8CBACEC-A098-BEE8-CE39-7D6F4DD59753}"/>
              </a:ext>
            </a:extLst>
          </p:cNvPr>
          <p:cNvGrpSpPr/>
          <p:nvPr/>
        </p:nvGrpSpPr>
        <p:grpSpPr>
          <a:xfrm>
            <a:off x="4960426" y="751350"/>
            <a:ext cx="1612440" cy="1239840"/>
            <a:chOff x="4960426" y="751350"/>
            <a:chExt cx="1612440" cy="123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F0183A23-8563-20C0-6A5A-368D34A7DF03}"/>
                    </a:ext>
                  </a:extLst>
                </p14:cNvPr>
                <p14:cNvContentPartPr/>
                <p14:nvPr/>
              </p14:nvContentPartPr>
              <p14:xfrm>
                <a:off x="4960426" y="894630"/>
                <a:ext cx="102960" cy="7012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F0183A23-8563-20C0-6A5A-368D34A7DF0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956106" y="890310"/>
                  <a:ext cx="111600" cy="70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163099C-313B-BC78-B0B0-01888F5AF289}"/>
                    </a:ext>
                  </a:extLst>
                </p14:cNvPr>
                <p14:cNvContentPartPr/>
                <p14:nvPr/>
              </p14:nvContentPartPr>
              <p14:xfrm>
                <a:off x="5113786" y="751350"/>
                <a:ext cx="1459080" cy="10695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163099C-313B-BC78-B0B0-01888F5AF28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109466" y="747030"/>
                  <a:ext cx="1467720" cy="10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614C618-B545-30A2-C11F-D740BDDED841}"/>
                    </a:ext>
                  </a:extLst>
                </p14:cNvPr>
                <p14:cNvContentPartPr/>
                <p14:nvPr/>
              </p14:nvContentPartPr>
              <p14:xfrm>
                <a:off x="5077786" y="1581870"/>
                <a:ext cx="1036800" cy="409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614C618-B545-30A2-C11F-D740BDDED84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073466" y="1577550"/>
                  <a:ext cx="1045440" cy="417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8BDD881-2008-8C0C-83F9-42FD400A2345}"/>
                  </a:ext>
                </a:extLst>
              </p14:cNvPr>
              <p14:cNvContentPartPr/>
              <p14:nvPr/>
            </p14:nvContentPartPr>
            <p14:xfrm>
              <a:off x="10389226" y="3620550"/>
              <a:ext cx="4320" cy="28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8BDD881-2008-8C0C-83F9-42FD400A234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384906" y="3616230"/>
                <a:ext cx="12960" cy="11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07F5F9A4-A82C-1235-E29E-38BAA50AAA42}"/>
              </a:ext>
            </a:extLst>
          </p:cNvPr>
          <p:cNvGrpSpPr/>
          <p:nvPr/>
        </p:nvGrpSpPr>
        <p:grpSpPr>
          <a:xfrm>
            <a:off x="7140586" y="849990"/>
            <a:ext cx="704880" cy="610560"/>
            <a:chOff x="7140586" y="849990"/>
            <a:chExt cx="704880" cy="61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F69906A-41E5-97CB-0228-C260ECFDBA92}"/>
                    </a:ext>
                  </a:extLst>
                </p14:cNvPr>
                <p14:cNvContentPartPr/>
                <p14:nvPr/>
              </p14:nvContentPartPr>
              <p14:xfrm>
                <a:off x="7140586" y="981030"/>
                <a:ext cx="414360" cy="5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F69906A-41E5-97CB-0228-C260ECFDBA9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136266" y="976710"/>
                  <a:ext cx="42300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1465DE5-E6E5-AAC3-3D9C-0CFB6A1B2746}"/>
                    </a:ext>
                  </a:extLst>
                </p14:cNvPr>
                <p14:cNvContentPartPr/>
                <p14:nvPr/>
              </p14:nvContentPartPr>
              <p14:xfrm>
                <a:off x="7334266" y="1207830"/>
                <a:ext cx="436320" cy="925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1465DE5-E6E5-AAC3-3D9C-0CFB6A1B274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329946" y="1203510"/>
                  <a:ext cx="44496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BD1A61B-A945-3158-00C3-FF37E3BFBE0E}"/>
                    </a:ext>
                  </a:extLst>
                </p14:cNvPr>
                <p14:cNvContentPartPr/>
                <p14:nvPr/>
              </p14:nvContentPartPr>
              <p14:xfrm>
                <a:off x="7515346" y="849990"/>
                <a:ext cx="330120" cy="610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BD1A61B-A945-3158-00C3-FF37E3BFBE0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511026" y="845670"/>
                  <a:ext cx="338760" cy="619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FEFDB08-6908-1D89-3CCD-1FBE7D440632}"/>
                  </a:ext>
                </a:extLst>
              </p14:cNvPr>
              <p14:cNvContentPartPr/>
              <p14:nvPr/>
            </p14:nvContentPartPr>
            <p14:xfrm>
              <a:off x="9317146" y="361470"/>
              <a:ext cx="483480" cy="19904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FEFDB08-6908-1D89-3CCD-1FBE7D44063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312826" y="357150"/>
                <a:ext cx="492120" cy="19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678A02B-BEC4-B73A-394B-182B662D0EBA}"/>
                  </a:ext>
                </a:extLst>
              </p14:cNvPr>
              <p14:cNvContentPartPr/>
              <p14:nvPr/>
            </p14:nvContentPartPr>
            <p14:xfrm>
              <a:off x="10136146" y="532830"/>
              <a:ext cx="64080" cy="1036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678A02B-BEC4-B73A-394B-182B662D0EB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131826" y="528510"/>
                <a:ext cx="7272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16F72ED-90DC-48BF-1816-4A66E021CB56}"/>
                  </a:ext>
                </a:extLst>
              </p14:cNvPr>
              <p14:cNvContentPartPr/>
              <p14:nvPr/>
            </p14:nvContentPartPr>
            <p14:xfrm>
              <a:off x="10764346" y="375870"/>
              <a:ext cx="10080" cy="72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16F72ED-90DC-48BF-1816-4A66E021CB5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760026" y="371550"/>
                <a:ext cx="18720" cy="1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1D5F7B27-F307-EF06-F0AE-F7FAB81E65F5}"/>
                  </a:ext>
                </a:extLst>
              </p14:cNvPr>
              <p14:cNvContentPartPr/>
              <p14:nvPr/>
            </p14:nvContentPartPr>
            <p14:xfrm>
              <a:off x="11457346" y="484590"/>
              <a:ext cx="8640" cy="18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D5F7B27-F307-EF06-F0AE-F7FAB81E65F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1453026" y="480270"/>
                <a:ext cx="17280" cy="1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7645FB0-2875-ED74-3A84-E96F2992E7F5}"/>
                  </a:ext>
                </a:extLst>
              </p14:cNvPr>
              <p14:cNvContentPartPr/>
              <p14:nvPr/>
            </p14:nvContentPartPr>
            <p14:xfrm>
              <a:off x="12013546" y="548670"/>
              <a:ext cx="14760" cy="172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7645FB0-2875-ED74-3A84-E96F2992E7F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2009226" y="544350"/>
                <a:ext cx="2340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3015D2D-FFD9-6AD7-FAD5-EA78E6616F9B}"/>
                  </a:ext>
                </a:extLst>
              </p14:cNvPr>
              <p14:cNvContentPartPr/>
              <p14:nvPr/>
            </p14:nvContentPartPr>
            <p14:xfrm>
              <a:off x="11118946" y="1151310"/>
              <a:ext cx="18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3015D2D-FFD9-6AD7-FAD5-EA78E6616F9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114626" y="1146990"/>
                <a:ext cx="27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1F947B5-8795-F2E9-4B1D-4C010287184A}"/>
                  </a:ext>
                </a:extLst>
              </p14:cNvPr>
              <p14:cNvContentPartPr/>
              <p14:nvPr/>
            </p14:nvContentPartPr>
            <p14:xfrm>
              <a:off x="11932906" y="1099470"/>
              <a:ext cx="15120" cy="43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1F947B5-8795-F2E9-4B1D-4C010287184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1928586" y="1095150"/>
                <a:ext cx="23760" cy="1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8182712-40CE-1186-9B5E-33EFC070B1C7}"/>
                  </a:ext>
                </a:extLst>
              </p14:cNvPr>
              <p14:cNvContentPartPr/>
              <p14:nvPr/>
            </p14:nvContentPartPr>
            <p14:xfrm>
              <a:off x="10599106" y="540750"/>
              <a:ext cx="170280" cy="172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8182712-40CE-1186-9B5E-33EFC070B1C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594786" y="536430"/>
                <a:ext cx="17892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70E7D667-0F7B-C234-EC09-87074A267829}"/>
                  </a:ext>
                </a:extLst>
              </p14:cNvPr>
              <p14:cNvContentPartPr/>
              <p14:nvPr/>
            </p14:nvContentPartPr>
            <p14:xfrm>
              <a:off x="10088640" y="228600"/>
              <a:ext cx="360" cy="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70E7D667-0F7B-C234-EC09-87074A26782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084320" y="223920"/>
                <a:ext cx="900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21E6DA14-7A9F-D9B5-FE48-564F4BFDEE8E}"/>
              </a:ext>
            </a:extLst>
          </p:cNvPr>
          <p:cNvGrpSpPr/>
          <p:nvPr/>
        </p:nvGrpSpPr>
        <p:grpSpPr>
          <a:xfrm>
            <a:off x="133560" y="2212590"/>
            <a:ext cx="8990986" cy="3363840"/>
            <a:chOff x="133560" y="2212590"/>
            <a:chExt cx="8990986" cy="336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6C2E412-985B-6CD0-CD7E-1983F764554F}"/>
                    </a:ext>
                  </a:extLst>
                </p14:cNvPr>
                <p14:cNvContentPartPr/>
                <p14:nvPr/>
              </p14:nvContentPartPr>
              <p14:xfrm>
                <a:off x="2396866" y="2222670"/>
                <a:ext cx="658080" cy="907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6C2E412-985B-6CD0-CD7E-1983F764554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392546" y="2218350"/>
                  <a:ext cx="666720" cy="9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B8428C3-2650-4B94-AD36-27E1D853D3C9}"/>
                    </a:ext>
                  </a:extLst>
                </p14:cNvPr>
                <p14:cNvContentPartPr/>
                <p14:nvPr/>
              </p14:nvContentPartPr>
              <p14:xfrm>
                <a:off x="2292106" y="2212590"/>
                <a:ext cx="37080" cy="237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B8428C3-2650-4B94-AD36-27E1D853D3C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287786" y="2208270"/>
                  <a:ext cx="4572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36FE79B-F7BE-8516-4BFC-1FA584210BA7}"/>
                    </a:ext>
                  </a:extLst>
                </p14:cNvPr>
                <p14:cNvContentPartPr/>
                <p14:nvPr/>
              </p14:nvContentPartPr>
              <p14:xfrm>
                <a:off x="3815626" y="2541990"/>
                <a:ext cx="17280" cy="133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36FE79B-F7BE-8516-4BFC-1FA584210BA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811306" y="2537670"/>
                  <a:ext cx="2592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588AE9D-8E85-FC94-51EA-8F50EB0156B9}"/>
                    </a:ext>
                  </a:extLst>
                </p14:cNvPr>
                <p14:cNvContentPartPr/>
                <p14:nvPr/>
              </p14:nvContentPartPr>
              <p14:xfrm>
                <a:off x="4750546" y="2634510"/>
                <a:ext cx="53640" cy="28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588AE9D-8E85-FC94-51EA-8F50EB0156B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746226" y="2630190"/>
                  <a:ext cx="6228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1E1F36F-C3DA-25B5-D097-D5ED6000B061}"/>
                    </a:ext>
                  </a:extLst>
                </p14:cNvPr>
                <p14:cNvContentPartPr/>
                <p14:nvPr/>
              </p14:nvContentPartPr>
              <p14:xfrm>
                <a:off x="5903986" y="2568630"/>
                <a:ext cx="3220560" cy="306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1E1F36F-C3DA-25B5-D097-D5ED6000B06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899666" y="2564310"/>
                  <a:ext cx="32292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421A801-AE99-5F24-A4E7-F04509C1A055}"/>
                    </a:ext>
                  </a:extLst>
                </p14:cNvPr>
                <p14:cNvContentPartPr/>
                <p14:nvPr/>
              </p14:nvContentPartPr>
              <p14:xfrm>
                <a:off x="4028026" y="3058230"/>
                <a:ext cx="802080" cy="4896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421A801-AE99-5F24-A4E7-F04509C1A05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023706" y="3053910"/>
                  <a:ext cx="810720" cy="49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B66F68C-87D0-3712-E310-F6C2DDB6A7E0}"/>
                    </a:ext>
                  </a:extLst>
                </p14:cNvPr>
                <p14:cNvContentPartPr/>
                <p14:nvPr/>
              </p14:nvContentPartPr>
              <p14:xfrm>
                <a:off x="5730106" y="3467550"/>
                <a:ext cx="519840" cy="100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B66F68C-87D0-3712-E310-F6C2DDB6A7E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725786" y="3463230"/>
                  <a:ext cx="52848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CF20F35-B892-4A5E-929D-A7728209084A}"/>
                    </a:ext>
                  </a:extLst>
                </p14:cNvPr>
                <p14:cNvContentPartPr/>
                <p14:nvPr/>
              </p14:nvContentPartPr>
              <p14:xfrm>
                <a:off x="6814426" y="3442350"/>
                <a:ext cx="1712520" cy="118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CF20F35-B892-4A5E-929D-A7728209084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810106" y="3438030"/>
                  <a:ext cx="17211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BC30E7D-D5A5-474F-C78D-53771C9FF8FD}"/>
                    </a:ext>
                  </a:extLst>
                </p14:cNvPr>
                <p14:cNvContentPartPr/>
                <p14:nvPr/>
              </p14:nvContentPartPr>
              <p14:xfrm>
                <a:off x="932746" y="4629990"/>
                <a:ext cx="521640" cy="5288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BC30E7D-D5A5-474F-C78D-53771C9FF8F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28426" y="4625670"/>
                  <a:ext cx="530280" cy="53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5C87D30-8E0C-6A84-04E6-465FE91A1D60}"/>
                    </a:ext>
                  </a:extLst>
                </p14:cNvPr>
                <p14:cNvContentPartPr/>
                <p14:nvPr/>
              </p14:nvContentPartPr>
              <p14:xfrm>
                <a:off x="974506" y="4936350"/>
                <a:ext cx="215280" cy="1382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5C87D30-8E0C-6A84-04E6-465FE91A1D6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70186" y="4932030"/>
                  <a:ext cx="22392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06D74EA-E57B-AC5B-4D40-380663C3A0A3}"/>
                    </a:ext>
                  </a:extLst>
                </p14:cNvPr>
                <p14:cNvContentPartPr/>
                <p14:nvPr/>
              </p14:nvContentPartPr>
              <p14:xfrm>
                <a:off x="1415866" y="4543590"/>
                <a:ext cx="240840" cy="3502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06D74EA-E57B-AC5B-4D40-380663C3A0A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411546" y="4539270"/>
                  <a:ext cx="24948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1AFE1B7-1675-C0F5-6EBE-8D7649F21D16}"/>
                    </a:ext>
                  </a:extLst>
                </p14:cNvPr>
                <p14:cNvContentPartPr/>
                <p14:nvPr/>
              </p14:nvContentPartPr>
              <p14:xfrm>
                <a:off x="1806466" y="4254150"/>
                <a:ext cx="309240" cy="5414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1AFE1B7-1675-C0F5-6EBE-8D7649F21D1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802146" y="4249830"/>
                  <a:ext cx="317880" cy="55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3965F7B-8E2B-53AD-C1C5-AC2FC4B5B10E}"/>
                    </a:ext>
                  </a:extLst>
                </p14:cNvPr>
                <p14:cNvContentPartPr/>
                <p14:nvPr/>
              </p14:nvContentPartPr>
              <p14:xfrm>
                <a:off x="2225866" y="4082790"/>
                <a:ext cx="586440" cy="5374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3965F7B-8E2B-53AD-C1C5-AC2FC4B5B10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221546" y="4078470"/>
                  <a:ext cx="595080" cy="54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B67E51E-549C-73A5-5E68-C6A2C82F58D8}"/>
                    </a:ext>
                  </a:extLst>
                </p14:cNvPr>
                <p14:cNvContentPartPr/>
                <p14:nvPr/>
              </p14:nvContentPartPr>
              <p14:xfrm>
                <a:off x="2368786" y="4352430"/>
                <a:ext cx="167040" cy="1191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B67E51E-549C-73A5-5E68-C6A2C82F58D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364466" y="4348110"/>
                  <a:ext cx="17568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1D8FC38-10FB-4F9B-1386-F6270F7C91F6}"/>
                    </a:ext>
                  </a:extLst>
                </p14:cNvPr>
                <p14:cNvContentPartPr/>
                <p14:nvPr/>
              </p14:nvContentPartPr>
              <p14:xfrm>
                <a:off x="849586" y="4538910"/>
                <a:ext cx="2266920" cy="10375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1D8FC38-10FB-4F9B-1386-F6270F7C91F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45266" y="4534590"/>
                  <a:ext cx="2275560" cy="10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8669CD7-4C8B-A40D-41B7-BA2C6A29ECA6}"/>
                    </a:ext>
                  </a:extLst>
                </p14:cNvPr>
                <p14:cNvContentPartPr/>
                <p14:nvPr/>
              </p14:nvContentPartPr>
              <p14:xfrm>
                <a:off x="3977266" y="4358910"/>
                <a:ext cx="326160" cy="11725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8669CD7-4C8B-A40D-41B7-BA2C6A29ECA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972946" y="4354590"/>
                  <a:ext cx="334800" cy="11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12EC9B3-BDA0-C0B3-34B7-8FA03083E8EA}"/>
                    </a:ext>
                  </a:extLst>
                </p14:cNvPr>
                <p14:cNvContentPartPr/>
                <p14:nvPr/>
              </p14:nvContentPartPr>
              <p14:xfrm>
                <a:off x="4001026" y="4402830"/>
                <a:ext cx="1590480" cy="11347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12EC9B3-BDA0-C0B3-34B7-8FA03083E8E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996706" y="4398510"/>
                  <a:ext cx="1599120" cy="11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C3787D0-60ED-B02E-DABC-6EFD698F688D}"/>
                    </a:ext>
                  </a:extLst>
                </p14:cNvPr>
                <p14:cNvContentPartPr/>
                <p14:nvPr/>
              </p14:nvContentPartPr>
              <p14:xfrm>
                <a:off x="133560" y="3937320"/>
                <a:ext cx="385560" cy="4777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C3787D0-60ED-B02E-DABC-6EFD698F688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29240" y="3933000"/>
                  <a:ext cx="3942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278F1D3-1DD8-7A36-3D97-1D8ED4510C3B}"/>
                    </a:ext>
                  </a:extLst>
                </p14:cNvPr>
                <p14:cNvContentPartPr/>
                <p14:nvPr/>
              </p14:nvContentPartPr>
              <p14:xfrm>
                <a:off x="538560" y="3664800"/>
                <a:ext cx="308880" cy="3700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278F1D3-1DD8-7A36-3D97-1D8ED4510C3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34240" y="3660480"/>
                  <a:ext cx="31752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B6011B4-E5A6-9257-4917-C80A9205B5B9}"/>
                    </a:ext>
                  </a:extLst>
                </p14:cNvPr>
                <p14:cNvContentPartPr/>
                <p14:nvPr/>
              </p14:nvContentPartPr>
              <p14:xfrm>
                <a:off x="417240" y="3846600"/>
                <a:ext cx="837000" cy="3974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B6011B4-E5A6-9257-4917-C80A9205B5B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12920" y="3842280"/>
                  <a:ext cx="84564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69BDF99-ED4E-8FD4-9682-8444034C0D2B}"/>
                    </a:ext>
                  </a:extLst>
                </p14:cNvPr>
                <p14:cNvContentPartPr/>
                <p14:nvPr/>
              </p14:nvContentPartPr>
              <p14:xfrm>
                <a:off x="1284120" y="3512160"/>
                <a:ext cx="160920" cy="2091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69BDF99-ED4E-8FD4-9682-8444034C0D2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279800" y="3507840"/>
                  <a:ext cx="16956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0B774FD-7553-E7BC-60DE-5B3F82B715AA}"/>
                    </a:ext>
                  </a:extLst>
                </p14:cNvPr>
                <p14:cNvContentPartPr/>
                <p14:nvPr/>
              </p14:nvContentPartPr>
              <p14:xfrm>
                <a:off x="1545840" y="3160080"/>
                <a:ext cx="462960" cy="5288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0B774FD-7553-E7BC-60DE-5B3F82B715A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541520" y="3155760"/>
                  <a:ext cx="471600" cy="53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9E53F39-83E9-2A6A-5919-044AE454BBCE}"/>
                    </a:ext>
                  </a:extLst>
                </p14:cNvPr>
                <p14:cNvContentPartPr/>
                <p14:nvPr/>
              </p14:nvContentPartPr>
              <p14:xfrm>
                <a:off x="196920" y="2759040"/>
                <a:ext cx="3126960" cy="27111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9E53F39-83E9-2A6A-5919-044AE454BBC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92600" y="2754720"/>
                  <a:ext cx="3135600" cy="2719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36882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6C919A5-EC29-A141-A446-0E04973FB597}"/>
                  </a:ext>
                </a:extLst>
              </p14:cNvPr>
              <p14:cNvContentPartPr/>
              <p14:nvPr/>
            </p14:nvContentPartPr>
            <p14:xfrm>
              <a:off x="2479320" y="460440"/>
              <a:ext cx="174960" cy="388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6C919A5-EC29-A141-A446-0E04973FB5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75000" y="456120"/>
                <a:ext cx="183600" cy="39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9B33FE8-30EB-8815-6565-038E32F184EE}"/>
                  </a:ext>
                </a:extLst>
              </p14:cNvPr>
              <p14:cNvContentPartPr/>
              <p14:nvPr/>
            </p14:nvContentPartPr>
            <p14:xfrm>
              <a:off x="2202480" y="393840"/>
              <a:ext cx="356400" cy="174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9B33FE8-30EB-8815-6565-038E32F184E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98160" y="389520"/>
                <a:ext cx="36504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F0BC3CE-7FDF-CA91-0265-872309687F51}"/>
                  </a:ext>
                </a:extLst>
              </p14:cNvPr>
              <p14:cNvContentPartPr/>
              <p14:nvPr/>
            </p14:nvContentPartPr>
            <p14:xfrm>
              <a:off x="2698560" y="501840"/>
              <a:ext cx="661320" cy="5842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F0BC3CE-7FDF-CA91-0265-872309687F5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94240" y="497520"/>
                <a:ext cx="669960" cy="59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E6B034C-04F3-D6D4-F54B-035216544AF0}"/>
                  </a:ext>
                </a:extLst>
              </p14:cNvPr>
              <p14:cNvContentPartPr/>
              <p14:nvPr/>
            </p14:nvContentPartPr>
            <p14:xfrm>
              <a:off x="3191760" y="405720"/>
              <a:ext cx="448200" cy="2764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E6B034C-04F3-D6D4-F54B-035216544AF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87440" y="401400"/>
                <a:ext cx="456840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B964A9E-5BC4-6A2E-37A7-8B7A95FDA97C}"/>
                  </a:ext>
                </a:extLst>
              </p14:cNvPr>
              <p14:cNvContentPartPr/>
              <p14:nvPr/>
            </p14:nvContentPartPr>
            <p14:xfrm>
              <a:off x="4011480" y="291960"/>
              <a:ext cx="257400" cy="308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B964A9E-5BC4-6A2E-37A7-8B7A95FDA97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007160" y="287640"/>
                <a:ext cx="26604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03A201F-8BB5-71DF-E698-0B748373DB4D}"/>
                  </a:ext>
                </a:extLst>
              </p14:cNvPr>
              <p14:cNvContentPartPr/>
              <p14:nvPr/>
            </p14:nvContentPartPr>
            <p14:xfrm>
              <a:off x="4656240" y="143640"/>
              <a:ext cx="122400" cy="8125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03A201F-8BB5-71DF-E698-0B748373DB4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651920" y="139320"/>
                <a:ext cx="131040" cy="82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FAD268E-6FED-684E-E059-792681F9AEE8}"/>
                  </a:ext>
                </a:extLst>
              </p14:cNvPr>
              <p14:cNvContentPartPr/>
              <p14:nvPr/>
            </p14:nvContentPartPr>
            <p14:xfrm>
              <a:off x="4909680" y="310680"/>
              <a:ext cx="257400" cy="4964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FAD268E-6FED-684E-E059-792681F9AEE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905360" y="306360"/>
                <a:ext cx="266040" cy="50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18B675A-E79D-C8F9-1B24-9D8476B2935D}"/>
                  </a:ext>
                </a:extLst>
              </p14:cNvPr>
              <p14:cNvContentPartPr/>
              <p14:nvPr/>
            </p14:nvContentPartPr>
            <p14:xfrm>
              <a:off x="5298120" y="390240"/>
              <a:ext cx="663480" cy="7063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18B675A-E79D-C8F9-1B24-9D8476B2935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293800" y="385920"/>
                <a:ext cx="672120" cy="71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114AB66-B1F2-9A79-7E93-1B956F669229}"/>
                  </a:ext>
                </a:extLst>
              </p14:cNvPr>
              <p14:cNvContentPartPr/>
              <p14:nvPr/>
            </p14:nvContentPartPr>
            <p14:xfrm>
              <a:off x="5972760" y="387000"/>
              <a:ext cx="416160" cy="2588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114AB66-B1F2-9A79-7E93-1B956F66922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968440" y="382680"/>
                <a:ext cx="424800" cy="2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B29E4C5-F588-8646-25C9-9DA786A9124D}"/>
                  </a:ext>
                </a:extLst>
              </p14:cNvPr>
              <p14:cNvContentPartPr/>
              <p14:nvPr/>
            </p14:nvContentPartPr>
            <p14:xfrm>
              <a:off x="6628680" y="291960"/>
              <a:ext cx="306000" cy="3837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B29E4C5-F588-8646-25C9-9DA786A9124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624360" y="287640"/>
                <a:ext cx="314640" cy="39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392E9D6-F1F1-4475-B1E8-957868A7CB36}"/>
                  </a:ext>
                </a:extLst>
              </p14:cNvPr>
              <p14:cNvContentPartPr/>
              <p14:nvPr/>
            </p14:nvContentPartPr>
            <p14:xfrm>
              <a:off x="5729760" y="456120"/>
              <a:ext cx="308880" cy="1022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392E9D6-F1F1-4475-B1E8-957868A7CB3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725440" y="451800"/>
                <a:ext cx="31752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DBCF6A4-2BA7-1F65-B5F8-CED5BEFFCB4C}"/>
                  </a:ext>
                </a:extLst>
              </p14:cNvPr>
              <p14:cNvContentPartPr/>
              <p14:nvPr/>
            </p14:nvContentPartPr>
            <p14:xfrm>
              <a:off x="7517520" y="264240"/>
              <a:ext cx="519480" cy="3920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DBCF6A4-2BA7-1F65-B5F8-CED5BEFFCB4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513200" y="259920"/>
                <a:ext cx="528120" cy="40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3E7DD14-6E99-EFAF-2566-C6245D269E88}"/>
                  </a:ext>
                </a:extLst>
              </p14:cNvPr>
              <p14:cNvContentPartPr/>
              <p14:nvPr/>
            </p14:nvContentPartPr>
            <p14:xfrm>
              <a:off x="8198280" y="422640"/>
              <a:ext cx="125640" cy="1047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3E7DD14-6E99-EFAF-2566-C6245D269E8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193960" y="418320"/>
                <a:ext cx="13428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9248A3F-D2FC-E07B-A446-96C181EE0C78}"/>
                  </a:ext>
                </a:extLst>
              </p14:cNvPr>
              <p14:cNvContentPartPr/>
              <p14:nvPr/>
            </p14:nvContentPartPr>
            <p14:xfrm>
              <a:off x="8535240" y="133920"/>
              <a:ext cx="263160" cy="5835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9248A3F-D2FC-E07B-A446-96C181EE0C7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530920" y="129600"/>
                <a:ext cx="271800" cy="59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1E48FFE-E172-8832-8E27-789B41FEC974}"/>
                  </a:ext>
                </a:extLst>
              </p14:cNvPr>
              <p14:cNvContentPartPr/>
              <p14:nvPr/>
            </p14:nvContentPartPr>
            <p14:xfrm>
              <a:off x="8835120" y="363240"/>
              <a:ext cx="223560" cy="3200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1E48FFE-E172-8832-8E27-789B41FEC97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830800" y="358920"/>
                <a:ext cx="23220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A40DF0D-D622-4A49-2FFA-87BB3162E581}"/>
                  </a:ext>
                </a:extLst>
              </p14:cNvPr>
              <p14:cNvContentPartPr/>
              <p14:nvPr/>
            </p14:nvContentPartPr>
            <p14:xfrm>
              <a:off x="9044280" y="39600"/>
              <a:ext cx="189360" cy="5778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A40DF0D-D622-4A49-2FFA-87BB3162E58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039960" y="35280"/>
                <a:ext cx="198000" cy="58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16DCD7D-F46E-4CA0-847E-CAE73FD9BEEA}"/>
                  </a:ext>
                </a:extLst>
              </p14:cNvPr>
              <p14:cNvContentPartPr/>
              <p14:nvPr/>
            </p14:nvContentPartPr>
            <p14:xfrm>
              <a:off x="9284760" y="446760"/>
              <a:ext cx="344160" cy="3060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16DCD7D-F46E-4CA0-847E-CAE73FD9BEE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280440" y="442440"/>
                <a:ext cx="35280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5566146-EC6E-7D5A-50F7-5A4AEE0DB134}"/>
                  </a:ext>
                </a:extLst>
              </p14:cNvPr>
              <p14:cNvContentPartPr/>
              <p14:nvPr/>
            </p14:nvContentPartPr>
            <p14:xfrm>
              <a:off x="2476080" y="871560"/>
              <a:ext cx="7313400" cy="252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5566146-EC6E-7D5A-50F7-5A4AEE0DB13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471760" y="867240"/>
                <a:ext cx="732204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3929FC4-CF89-36E1-3292-771E433D84C5}"/>
                  </a:ext>
                </a:extLst>
              </p14:cNvPr>
              <p14:cNvContentPartPr/>
              <p14:nvPr/>
            </p14:nvContentPartPr>
            <p14:xfrm>
              <a:off x="558000" y="1668600"/>
              <a:ext cx="226800" cy="6206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3929FC4-CF89-36E1-3292-771E433D84C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53680" y="1664280"/>
                <a:ext cx="235440" cy="62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8368950-C603-2DFA-D3F5-B8BFF0E8E7D8}"/>
                  </a:ext>
                </a:extLst>
              </p14:cNvPr>
              <p14:cNvContentPartPr/>
              <p14:nvPr/>
            </p14:nvContentPartPr>
            <p14:xfrm>
              <a:off x="845640" y="1557720"/>
              <a:ext cx="203040" cy="6984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8368950-C603-2DFA-D3F5-B8BFF0E8E7D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41320" y="1553400"/>
                <a:ext cx="211680" cy="70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617B718-4F3B-6AA1-BEB3-A8120E0BF2D6}"/>
                  </a:ext>
                </a:extLst>
              </p14:cNvPr>
              <p14:cNvContentPartPr/>
              <p14:nvPr/>
            </p14:nvContentPartPr>
            <p14:xfrm>
              <a:off x="862560" y="1938960"/>
              <a:ext cx="160560" cy="1375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617B718-4F3B-6AA1-BEB3-A8120E0BF2D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58240" y="1934640"/>
                <a:ext cx="16920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50C8607-9CDD-1338-1687-4A03C9D8AE4C}"/>
                  </a:ext>
                </a:extLst>
              </p14:cNvPr>
              <p14:cNvContentPartPr/>
              <p14:nvPr/>
            </p14:nvContentPartPr>
            <p14:xfrm>
              <a:off x="1233720" y="1931400"/>
              <a:ext cx="273960" cy="2491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50C8607-9CDD-1338-1687-4A03C9D8AE4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229400" y="1927080"/>
                <a:ext cx="28260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2DFA3A7-A39A-9510-F5B8-C355FC2F1F9C}"/>
                  </a:ext>
                </a:extLst>
              </p14:cNvPr>
              <p14:cNvContentPartPr/>
              <p14:nvPr/>
            </p14:nvContentPartPr>
            <p14:xfrm>
              <a:off x="1405800" y="1517400"/>
              <a:ext cx="193680" cy="6310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2DFA3A7-A39A-9510-F5B8-C355FC2F1F9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401480" y="1513080"/>
                <a:ext cx="202320" cy="63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0F92357-E8C2-30B6-E556-B7BC2F8F4B85}"/>
                  </a:ext>
                </a:extLst>
              </p14:cNvPr>
              <p14:cNvContentPartPr/>
              <p14:nvPr/>
            </p14:nvContentPartPr>
            <p14:xfrm>
              <a:off x="1412640" y="1852920"/>
              <a:ext cx="412920" cy="2167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0F92357-E8C2-30B6-E556-B7BC2F8F4B8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408320" y="1848600"/>
                <a:ext cx="42156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28B54F1-93E9-AF82-01CA-666E1A194046}"/>
                  </a:ext>
                </a:extLst>
              </p14:cNvPr>
              <p14:cNvContentPartPr/>
              <p14:nvPr/>
            </p14:nvContentPartPr>
            <p14:xfrm>
              <a:off x="1944360" y="1705680"/>
              <a:ext cx="154080" cy="29232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28B54F1-93E9-AF82-01CA-666E1A19404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940040" y="1701360"/>
                <a:ext cx="16272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0A6A64B-7F7D-2C69-3F0F-08F904A69246}"/>
                  </a:ext>
                </a:extLst>
              </p14:cNvPr>
              <p14:cNvContentPartPr/>
              <p14:nvPr/>
            </p14:nvContentPartPr>
            <p14:xfrm>
              <a:off x="2675160" y="1394280"/>
              <a:ext cx="185040" cy="6408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0A6A64B-7F7D-2C69-3F0F-08F904A6924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670840" y="1389960"/>
                <a:ext cx="193680" cy="64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A78F3AE-1140-E5CA-FF93-64A11024F113}"/>
                  </a:ext>
                </a:extLst>
              </p14:cNvPr>
              <p14:cNvContentPartPr/>
              <p14:nvPr/>
            </p14:nvContentPartPr>
            <p14:xfrm>
              <a:off x="2675160" y="1680120"/>
              <a:ext cx="302040" cy="1000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A78F3AE-1140-E5CA-FF93-64A11024F113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670840" y="1675800"/>
                <a:ext cx="31068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2BD7856-E2E6-6EF8-E04D-2E3BA6A98694}"/>
                  </a:ext>
                </a:extLst>
              </p14:cNvPr>
              <p14:cNvContentPartPr/>
              <p14:nvPr/>
            </p14:nvContentPartPr>
            <p14:xfrm>
              <a:off x="3029400" y="1504080"/>
              <a:ext cx="132480" cy="3502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2BD7856-E2E6-6EF8-E04D-2E3BA6A9869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025080" y="1499760"/>
                <a:ext cx="141120" cy="3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2A5490F3-E89B-C049-FBA6-1BCD9DEA2470}"/>
                  </a:ext>
                </a:extLst>
              </p14:cNvPr>
              <p14:cNvContentPartPr/>
              <p14:nvPr/>
            </p14:nvContentPartPr>
            <p14:xfrm>
              <a:off x="3228480" y="1480680"/>
              <a:ext cx="347400" cy="38448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2A5490F3-E89B-C049-FBA6-1BCD9DEA247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224160" y="1476360"/>
                <a:ext cx="356040" cy="39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EDA8B08-2533-FD3E-0458-C187FE47C9BE}"/>
                  </a:ext>
                </a:extLst>
              </p14:cNvPr>
              <p14:cNvContentPartPr/>
              <p14:nvPr/>
            </p14:nvContentPartPr>
            <p14:xfrm>
              <a:off x="3485880" y="1272960"/>
              <a:ext cx="374760" cy="5212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EDA8B08-2533-FD3E-0458-C187FE47C9BE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481560" y="1268640"/>
                <a:ext cx="383400" cy="52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30652F40-3024-FFC3-9E72-29B3EF380BCE}"/>
                  </a:ext>
                </a:extLst>
              </p14:cNvPr>
              <p14:cNvContentPartPr/>
              <p14:nvPr/>
            </p14:nvContentPartPr>
            <p14:xfrm>
              <a:off x="3782160" y="1547640"/>
              <a:ext cx="125640" cy="673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30652F40-3024-FFC3-9E72-29B3EF380BCE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777840" y="1543320"/>
                <a:ext cx="13428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B7746358-D6C7-E2E1-6809-B75A759208BE}"/>
                  </a:ext>
                </a:extLst>
              </p14:cNvPr>
              <p14:cNvContentPartPr/>
              <p14:nvPr/>
            </p14:nvContentPartPr>
            <p14:xfrm>
              <a:off x="4254120" y="1323000"/>
              <a:ext cx="303840" cy="3474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B7746358-D6C7-E2E1-6809-B75A759208BE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249800" y="1318680"/>
                <a:ext cx="312480" cy="35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B1A94A91-86BD-2976-5756-8CA3D1BB9326}"/>
                  </a:ext>
                </a:extLst>
              </p14:cNvPr>
              <p14:cNvContentPartPr/>
              <p14:nvPr/>
            </p14:nvContentPartPr>
            <p14:xfrm>
              <a:off x="4589280" y="1418760"/>
              <a:ext cx="172800" cy="2620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B1A94A91-86BD-2976-5756-8CA3D1BB9326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584960" y="1414440"/>
                <a:ext cx="18144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CFD257D6-EFA9-6B8D-4BAD-8AE8AD8BE90A}"/>
                  </a:ext>
                </a:extLst>
              </p14:cNvPr>
              <p14:cNvContentPartPr/>
              <p14:nvPr/>
            </p14:nvContentPartPr>
            <p14:xfrm>
              <a:off x="4832640" y="977760"/>
              <a:ext cx="1077120" cy="6616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CFD257D6-EFA9-6B8D-4BAD-8AE8AD8BE90A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828320" y="973440"/>
                <a:ext cx="1085760" cy="67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C6064D58-CD55-147A-0DF5-0F88B15D40BB}"/>
                  </a:ext>
                </a:extLst>
              </p14:cNvPr>
              <p14:cNvContentPartPr/>
              <p14:nvPr/>
            </p14:nvContentPartPr>
            <p14:xfrm>
              <a:off x="6393240" y="1155240"/>
              <a:ext cx="491760" cy="396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C6064D58-CD55-147A-0DF5-0F88B15D40BB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388920" y="1150920"/>
                <a:ext cx="500400" cy="4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32299691-2956-2406-985E-FC9A1C46A407}"/>
                  </a:ext>
                </a:extLst>
              </p14:cNvPr>
              <p14:cNvContentPartPr/>
              <p14:nvPr/>
            </p14:nvContentPartPr>
            <p14:xfrm>
              <a:off x="6999120" y="1308960"/>
              <a:ext cx="102600" cy="1648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32299691-2956-2406-985E-FC9A1C46A407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994800" y="1304640"/>
                <a:ext cx="11124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E96A8A1F-B98F-234A-B535-85B511019100}"/>
                  </a:ext>
                </a:extLst>
              </p14:cNvPr>
              <p14:cNvContentPartPr/>
              <p14:nvPr/>
            </p14:nvContentPartPr>
            <p14:xfrm>
              <a:off x="7349400" y="996840"/>
              <a:ext cx="627840" cy="5176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E96A8A1F-B98F-234A-B535-85B511019100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345080" y="992520"/>
                <a:ext cx="636480" cy="52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0DE4BAFF-CB2F-4D52-92FF-F483CDA9E4DE}"/>
                  </a:ext>
                </a:extLst>
              </p14:cNvPr>
              <p14:cNvContentPartPr/>
              <p14:nvPr/>
            </p14:nvContentPartPr>
            <p14:xfrm>
              <a:off x="8303760" y="1275840"/>
              <a:ext cx="442080" cy="6300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0DE4BAFF-CB2F-4D52-92FF-F483CDA9E4DE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299440" y="1271520"/>
                <a:ext cx="45072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1DA11F4A-98BA-3D02-BAD4-9D29359A31AE}"/>
                  </a:ext>
                </a:extLst>
              </p14:cNvPr>
              <p14:cNvContentPartPr/>
              <p14:nvPr/>
            </p14:nvContentPartPr>
            <p14:xfrm>
              <a:off x="8413560" y="1399320"/>
              <a:ext cx="497520" cy="10152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1DA11F4A-98BA-3D02-BAD4-9D29359A31AE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409240" y="1395000"/>
                <a:ext cx="50616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EE9374B4-29E1-C8D2-E939-D02F0CFA9850}"/>
                  </a:ext>
                </a:extLst>
              </p14:cNvPr>
              <p14:cNvContentPartPr/>
              <p14:nvPr/>
            </p14:nvContentPartPr>
            <p14:xfrm>
              <a:off x="8636040" y="1072800"/>
              <a:ext cx="338040" cy="5598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EE9374B4-29E1-C8D2-E939-D02F0CFA9850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631720" y="1068480"/>
                <a:ext cx="346680" cy="56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C91DBFE1-1BE6-5CC2-80CB-1B46C3A4023E}"/>
                  </a:ext>
                </a:extLst>
              </p14:cNvPr>
              <p14:cNvContentPartPr/>
              <p14:nvPr/>
            </p14:nvContentPartPr>
            <p14:xfrm>
              <a:off x="9034560" y="1008720"/>
              <a:ext cx="369360" cy="4230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C91DBFE1-1BE6-5CC2-80CB-1B46C3A4023E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9030240" y="1004400"/>
                <a:ext cx="378000" cy="43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69F38C07-86D6-4A07-BACB-1B861F569B20}"/>
                  </a:ext>
                </a:extLst>
              </p14:cNvPr>
              <p14:cNvContentPartPr/>
              <p14:nvPr/>
            </p14:nvContentPartPr>
            <p14:xfrm>
              <a:off x="9500040" y="1267920"/>
              <a:ext cx="59040" cy="3549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69F38C07-86D6-4A07-BACB-1B861F569B20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495720" y="1263600"/>
                <a:ext cx="67680" cy="36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194A1581-E33E-EAE2-E451-617D3617BBA4}"/>
                  </a:ext>
                </a:extLst>
              </p14:cNvPr>
              <p14:cNvContentPartPr/>
              <p14:nvPr/>
            </p14:nvContentPartPr>
            <p14:xfrm>
              <a:off x="9547560" y="1193760"/>
              <a:ext cx="194040" cy="35784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194A1581-E33E-EAE2-E451-617D3617BBA4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9543240" y="1189440"/>
                <a:ext cx="202680" cy="36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56D38A67-A61A-6317-F1C6-5BBB3DC594BE}"/>
                  </a:ext>
                </a:extLst>
              </p14:cNvPr>
              <p14:cNvContentPartPr/>
              <p14:nvPr/>
            </p14:nvContentPartPr>
            <p14:xfrm>
              <a:off x="9226800" y="1668240"/>
              <a:ext cx="803880" cy="1749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56D38A67-A61A-6317-F1C6-5BBB3DC594BE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9222480" y="1663920"/>
                <a:ext cx="81252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107BC024-6A17-8062-D411-389702B2E7B7}"/>
                  </a:ext>
                </a:extLst>
              </p14:cNvPr>
              <p14:cNvContentPartPr/>
              <p14:nvPr/>
            </p14:nvContentPartPr>
            <p14:xfrm>
              <a:off x="7380360" y="2661480"/>
              <a:ext cx="16200" cy="57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107BC024-6A17-8062-D411-389702B2E7B7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376040" y="2657160"/>
                <a:ext cx="24840" cy="1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817EF542-44FC-8593-B0BD-48E395951A8B}"/>
                  </a:ext>
                </a:extLst>
              </p14:cNvPr>
              <p14:cNvContentPartPr/>
              <p14:nvPr/>
            </p14:nvContentPartPr>
            <p14:xfrm>
              <a:off x="6240240" y="2008080"/>
              <a:ext cx="741240" cy="6210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817EF542-44FC-8593-B0BD-48E395951A8B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235920" y="2003760"/>
                <a:ext cx="749880" cy="62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E2717204-A23C-40D9-01A7-C4ED776E154E}"/>
                  </a:ext>
                </a:extLst>
              </p14:cNvPr>
              <p14:cNvContentPartPr/>
              <p14:nvPr/>
            </p14:nvContentPartPr>
            <p14:xfrm>
              <a:off x="6499440" y="2302920"/>
              <a:ext cx="258840" cy="17424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E2717204-A23C-40D9-01A7-C4ED776E154E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495120" y="2298600"/>
                <a:ext cx="26748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2BFFCAA0-3742-466B-CBAB-AC3F91D7C7C8}"/>
                  </a:ext>
                </a:extLst>
              </p14:cNvPr>
              <p14:cNvContentPartPr/>
              <p14:nvPr/>
            </p14:nvContentPartPr>
            <p14:xfrm>
              <a:off x="6921720" y="2274840"/>
              <a:ext cx="603000" cy="7668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2BFFCAA0-3742-466B-CBAB-AC3F91D7C7C8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917400" y="2270520"/>
                <a:ext cx="61164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359B97A0-4A29-C836-89A4-2807E6E72A7C}"/>
                  </a:ext>
                </a:extLst>
              </p14:cNvPr>
              <p14:cNvContentPartPr/>
              <p14:nvPr/>
            </p14:nvContentPartPr>
            <p14:xfrm>
              <a:off x="7059960" y="1985040"/>
              <a:ext cx="270720" cy="80928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359B97A0-4A29-C836-89A4-2807E6E72A7C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055640" y="1980720"/>
                <a:ext cx="279360" cy="81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4278911C-C52A-06FE-DB49-466BC76F5107}"/>
                  </a:ext>
                </a:extLst>
              </p14:cNvPr>
              <p14:cNvContentPartPr/>
              <p14:nvPr/>
            </p14:nvContentPartPr>
            <p14:xfrm>
              <a:off x="7512120" y="2284560"/>
              <a:ext cx="1541160" cy="22140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4278911C-C52A-06FE-DB49-466BC76F5107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7507800" y="2280240"/>
                <a:ext cx="154980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C53A47E5-18E5-4F50-6E26-92CE9162B21B}"/>
                  </a:ext>
                </a:extLst>
              </p14:cNvPr>
              <p14:cNvContentPartPr/>
              <p14:nvPr/>
            </p14:nvContentPartPr>
            <p14:xfrm>
              <a:off x="8754480" y="1981800"/>
              <a:ext cx="91440" cy="75024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C53A47E5-18E5-4F50-6E26-92CE9162B21B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8750160" y="1977480"/>
                <a:ext cx="100080" cy="75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7E8A222F-D8BE-6CF3-BA11-CBE2444D13F0}"/>
                  </a:ext>
                </a:extLst>
              </p14:cNvPr>
              <p14:cNvContentPartPr/>
              <p14:nvPr/>
            </p14:nvContentPartPr>
            <p14:xfrm>
              <a:off x="9041040" y="2050560"/>
              <a:ext cx="1125360" cy="55692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7E8A222F-D8BE-6CF3-BA11-CBE2444D13F0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9036720" y="2046240"/>
                <a:ext cx="1134000" cy="56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6DB04C3D-DF2F-4EE0-F69E-627C2C18327D}"/>
                  </a:ext>
                </a:extLst>
              </p14:cNvPr>
              <p14:cNvContentPartPr/>
              <p14:nvPr/>
            </p14:nvContentPartPr>
            <p14:xfrm>
              <a:off x="9723240" y="2249280"/>
              <a:ext cx="234000" cy="16020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6DB04C3D-DF2F-4EE0-F69E-627C2C18327D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9718920" y="2244960"/>
                <a:ext cx="24264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21E93520-1E0D-6ECB-7CE2-A74C91F67D36}"/>
                  </a:ext>
                </a:extLst>
              </p14:cNvPr>
              <p14:cNvContentPartPr/>
              <p14:nvPr/>
            </p14:nvContentPartPr>
            <p14:xfrm>
              <a:off x="8960040" y="2709000"/>
              <a:ext cx="340920" cy="24912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21E93520-1E0D-6ECB-7CE2-A74C91F67D36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8955720" y="2704680"/>
                <a:ext cx="34956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2E733E5D-4E19-E8C7-F35C-E13979568799}"/>
                  </a:ext>
                </a:extLst>
              </p14:cNvPr>
              <p14:cNvContentPartPr/>
              <p14:nvPr/>
            </p14:nvContentPartPr>
            <p14:xfrm>
              <a:off x="9152640" y="2928240"/>
              <a:ext cx="290880" cy="2052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2E733E5D-4E19-E8C7-F35C-E13979568799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9148320" y="2923920"/>
                <a:ext cx="29952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A65C9F3B-0F78-AE2A-5FE1-4BAD551147B4}"/>
                  </a:ext>
                </a:extLst>
              </p14:cNvPr>
              <p14:cNvContentPartPr/>
              <p14:nvPr/>
            </p14:nvContentPartPr>
            <p14:xfrm>
              <a:off x="9122400" y="2964600"/>
              <a:ext cx="282240" cy="12528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A65C9F3B-0F78-AE2A-5FE1-4BAD551147B4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9118080" y="2960280"/>
                <a:ext cx="29088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05092186-2206-2CD7-F04D-D86751E691C5}"/>
                  </a:ext>
                </a:extLst>
              </p14:cNvPr>
              <p14:cNvContentPartPr/>
              <p14:nvPr/>
            </p14:nvContentPartPr>
            <p14:xfrm>
              <a:off x="9408240" y="2910960"/>
              <a:ext cx="78840" cy="17892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05092186-2206-2CD7-F04D-D86751E691C5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9403920" y="2906640"/>
                <a:ext cx="8748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4A48331F-EE8A-F672-EEEF-EEF40F5CD7F1}"/>
                  </a:ext>
                </a:extLst>
              </p14:cNvPr>
              <p14:cNvContentPartPr/>
              <p14:nvPr/>
            </p14:nvContentPartPr>
            <p14:xfrm>
              <a:off x="9253440" y="1998360"/>
              <a:ext cx="64080" cy="52020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4A48331F-EE8A-F672-EEEF-EEF40F5CD7F1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9249120" y="1994040"/>
                <a:ext cx="72720" cy="52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6F09C0F4-A084-CFBA-E784-828016A5EEF3}"/>
                  </a:ext>
                </a:extLst>
              </p14:cNvPr>
              <p14:cNvContentPartPr/>
              <p14:nvPr/>
            </p14:nvContentPartPr>
            <p14:xfrm>
              <a:off x="6751800" y="3109320"/>
              <a:ext cx="78840" cy="6624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6F09C0F4-A084-CFBA-E784-828016A5EEF3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6747480" y="3105000"/>
                <a:ext cx="8748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E15A6E9B-AFBF-11EB-C639-2A06A313CFEC}"/>
                  </a:ext>
                </a:extLst>
              </p14:cNvPr>
              <p14:cNvContentPartPr/>
              <p14:nvPr/>
            </p14:nvContentPartPr>
            <p14:xfrm>
              <a:off x="8547480" y="5045040"/>
              <a:ext cx="21960" cy="2952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E15A6E9B-AFBF-11EB-C639-2A06A313CFEC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8543160" y="5040720"/>
                <a:ext cx="30600" cy="3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3" name="Group 132">
            <a:extLst>
              <a:ext uri="{FF2B5EF4-FFF2-40B4-BE49-F238E27FC236}">
                <a16:creationId xmlns:a16="http://schemas.microsoft.com/office/drawing/2014/main" id="{3C70EF31-879B-EA55-9A96-D307B5E490A1}"/>
              </a:ext>
            </a:extLst>
          </p:cNvPr>
          <p:cNvGrpSpPr/>
          <p:nvPr/>
        </p:nvGrpSpPr>
        <p:grpSpPr>
          <a:xfrm>
            <a:off x="8548200" y="5193000"/>
            <a:ext cx="815040" cy="390240"/>
            <a:chOff x="8548200" y="5193000"/>
            <a:chExt cx="815040" cy="39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81838975-5CE1-947B-07F1-E76300C7E50C}"/>
                    </a:ext>
                  </a:extLst>
                </p14:cNvPr>
                <p14:cNvContentPartPr/>
                <p14:nvPr/>
              </p14:nvContentPartPr>
              <p14:xfrm>
                <a:off x="8548200" y="5416920"/>
                <a:ext cx="6480" cy="320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81838975-5CE1-947B-07F1-E76300C7E50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543880" y="5412600"/>
                  <a:ext cx="1512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70DAFD59-490D-EEFB-64DC-DBAC35751A40}"/>
                    </a:ext>
                  </a:extLst>
                </p14:cNvPr>
                <p14:cNvContentPartPr/>
                <p14:nvPr/>
              </p14:nvContentPartPr>
              <p14:xfrm>
                <a:off x="8598600" y="5193000"/>
                <a:ext cx="218520" cy="3207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70DAFD59-490D-EEFB-64DC-DBAC35751A4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594280" y="5188680"/>
                  <a:ext cx="22716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55803AC6-50F3-1BF4-48E6-67DA1F4D3922}"/>
                    </a:ext>
                  </a:extLst>
                </p14:cNvPr>
                <p14:cNvContentPartPr/>
                <p14:nvPr/>
              </p14:nvContentPartPr>
              <p14:xfrm>
                <a:off x="8895960" y="5412960"/>
                <a:ext cx="132480" cy="1702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55803AC6-50F3-1BF4-48E6-67DA1F4D392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891640" y="5408640"/>
                  <a:ext cx="1411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9A080005-13CB-8ACC-AE6A-862DDB373C25}"/>
                    </a:ext>
                  </a:extLst>
                </p14:cNvPr>
                <p14:cNvContentPartPr/>
                <p14:nvPr/>
              </p14:nvContentPartPr>
              <p14:xfrm>
                <a:off x="9142200" y="5230080"/>
                <a:ext cx="141480" cy="36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9A080005-13CB-8ACC-AE6A-862DDB373C2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137880" y="5225760"/>
                  <a:ext cx="15012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F43C9CD1-421C-695C-3D9E-4F178EBBA6B2}"/>
                    </a:ext>
                  </a:extLst>
                </p14:cNvPr>
                <p14:cNvContentPartPr/>
                <p14:nvPr/>
              </p14:nvContentPartPr>
              <p14:xfrm>
                <a:off x="9203040" y="5362560"/>
                <a:ext cx="160200" cy="2520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F43C9CD1-421C-695C-3D9E-4F178EBBA6B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198720" y="5358240"/>
                  <a:ext cx="168840" cy="3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1CF6013C-D44A-4DA9-EC0B-A94BF91ECC90}"/>
              </a:ext>
            </a:extLst>
          </p:cNvPr>
          <p:cNvGrpSpPr/>
          <p:nvPr/>
        </p:nvGrpSpPr>
        <p:grpSpPr>
          <a:xfrm>
            <a:off x="241560" y="4278960"/>
            <a:ext cx="414000" cy="362880"/>
            <a:chOff x="241560" y="4278960"/>
            <a:chExt cx="414000" cy="36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96F9F5A3-262D-9C75-7008-95A1D53C1611}"/>
                    </a:ext>
                  </a:extLst>
                </p14:cNvPr>
                <p14:cNvContentPartPr/>
                <p14:nvPr/>
              </p14:nvContentPartPr>
              <p14:xfrm>
                <a:off x="433440" y="4284000"/>
                <a:ext cx="92880" cy="3578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96F9F5A3-262D-9C75-7008-95A1D53C161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29120" y="4279680"/>
                  <a:ext cx="10152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1E7F4159-8EBF-90A2-2A0B-03CC30EED69C}"/>
                    </a:ext>
                  </a:extLst>
                </p14:cNvPr>
                <p14:cNvContentPartPr/>
                <p14:nvPr/>
              </p14:nvContentPartPr>
              <p14:xfrm>
                <a:off x="241560" y="4278960"/>
                <a:ext cx="371160" cy="201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1E7F4159-8EBF-90A2-2A0B-03CC30EED69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37240" y="4274640"/>
                  <a:ext cx="37980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6ADDD74C-D545-CAA2-5679-415E7E0A4EF0}"/>
                    </a:ext>
                  </a:extLst>
                </p14:cNvPr>
                <p14:cNvContentPartPr/>
                <p14:nvPr/>
              </p14:nvContentPartPr>
              <p14:xfrm>
                <a:off x="336240" y="4586760"/>
                <a:ext cx="319320" cy="313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6ADDD74C-D545-CAA2-5679-415E7E0A4EF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31920" y="4582440"/>
                  <a:ext cx="3279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52AB8FD0-82E5-13D2-D696-7F9F633C0B9C}"/>
                    </a:ext>
                  </a:extLst>
                </p14:cNvPr>
                <p14:cNvContentPartPr/>
                <p14:nvPr/>
              </p14:nvContentPartPr>
              <p14:xfrm>
                <a:off x="259560" y="4284360"/>
                <a:ext cx="323280" cy="3348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52AB8FD0-82E5-13D2-D696-7F9F633C0B9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55240" y="4280040"/>
                  <a:ext cx="331920" cy="34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057EDD7C-6175-1D28-B353-892BE9723F87}"/>
              </a:ext>
            </a:extLst>
          </p:cNvPr>
          <p:cNvGrpSpPr/>
          <p:nvPr/>
        </p:nvGrpSpPr>
        <p:grpSpPr>
          <a:xfrm>
            <a:off x="1083960" y="2453040"/>
            <a:ext cx="3866400" cy="2497680"/>
            <a:chOff x="1083960" y="2453040"/>
            <a:chExt cx="3866400" cy="249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906D5EA-DDA6-9DF3-16DF-A2B993273A84}"/>
                    </a:ext>
                  </a:extLst>
                </p14:cNvPr>
                <p14:cNvContentPartPr/>
                <p14:nvPr/>
              </p14:nvContentPartPr>
              <p14:xfrm>
                <a:off x="1743840" y="2715480"/>
                <a:ext cx="63720" cy="4582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906D5EA-DDA6-9DF3-16DF-A2B993273A8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739520" y="2711160"/>
                  <a:ext cx="72360" cy="46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3927668-A579-4083-60A5-718E661A8DCA}"/>
                    </a:ext>
                  </a:extLst>
                </p14:cNvPr>
                <p14:cNvContentPartPr/>
                <p14:nvPr/>
              </p14:nvContentPartPr>
              <p14:xfrm>
                <a:off x="1493640" y="2635200"/>
                <a:ext cx="507600" cy="1177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3927668-A579-4083-60A5-718E661A8DC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489320" y="2630880"/>
                  <a:ext cx="51624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E1C927A-C204-9E93-FAA1-45288FEFE1B4}"/>
                    </a:ext>
                  </a:extLst>
                </p14:cNvPr>
                <p14:cNvContentPartPr/>
                <p14:nvPr/>
              </p14:nvContentPartPr>
              <p14:xfrm>
                <a:off x="2023560" y="2793960"/>
                <a:ext cx="304920" cy="3765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E1C927A-C204-9E93-FAA1-45288FEFE1B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019240" y="2789640"/>
                  <a:ext cx="31356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C34FE6F-1FC0-0869-3AE6-7D62A0CEB8B5}"/>
                    </a:ext>
                  </a:extLst>
                </p14:cNvPr>
                <p14:cNvContentPartPr/>
                <p14:nvPr/>
              </p14:nvContentPartPr>
              <p14:xfrm>
                <a:off x="2131560" y="2954520"/>
                <a:ext cx="117000" cy="439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C34FE6F-1FC0-0869-3AE6-7D62A0CEB8B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127240" y="2950200"/>
                  <a:ext cx="1256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1C2F1E9-9512-9001-578F-006C9F567884}"/>
                    </a:ext>
                  </a:extLst>
                </p14:cNvPr>
                <p14:cNvContentPartPr/>
                <p14:nvPr/>
              </p14:nvContentPartPr>
              <p14:xfrm>
                <a:off x="2381760" y="2645280"/>
                <a:ext cx="261720" cy="3492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1C2F1E9-9512-9001-578F-006C9F56788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377440" y="2640960"/>
                  <a:ext cx="27036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BBD7D26-2630-DE44-3373-B267A2FC3BD7}"/>
                    </a:ext>
                  </a:extLst>
                </p14:cNvPr>
                <p14:cNvContentPartPr/>
                <p14:nvPr/>
              </p14:nvContentPartPr>
              <p14:xfrm>
                <a:off x="2760480" y="2574360"/>
                <a:ext cx="187920" cy="4402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BBD7D26-2630-DE44-3373-B267A2FC3BD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756160" y="2570040"/>
                  <a:ext cx="19656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CF8EDF7-2024-E54B-76D1-E0412B182FEB}"/>
                    </a:ext>
                  </a:extLst>
                </p14:cNvPr>
                <p14:cNvContentPartPr/>
                <p14:nvPr/>
              </p14:nvContentPartPr>
              <p14:xfrm>
                <a:off x="3065400" y="2463840"/>
                <a:ext cx="442080" cy="5155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CF8EDF7-2024-E54B-76D1-E0412B182FE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061080" y="2459520"/>
                  <a:ext cx="450720" cy="52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9AEE0D0-9E03-A997-748B-0923F828B665}"/>
                    </a:ext>
                  </a:extLst>
                </p14:cNvPr>
                <p14:cNvContentPartPr/>
                <p14:nvPr/>
              </p14:nvContentPartPr>
              <p14:xfrm>
                <a:off x="3552480" y="2453040"/>
                <a:ext cx="149760" cy="5058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9AEE0D0-9E03-A997-748B-0923F828B665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548160" y="2448720"/>
                  <a:ext cx="158400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9D70B28-EFD7-0EC9-5576-896AE474F6BA}"/>
                    </a:ext>
                  </a:extLst>
                </p14:cNvPr>
                <p14:cNvContentPartPr/>
                <p14:nvPr/>
              </p14:nvContentPartPr>
              <p14:xfrm>
                <a:off x="3559680" y="2567520"/>
                <a:ext cx="786600" cy="2088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9D70B28-EFD7-0EC9-5576-896AE474F6B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555360" y="2563200"/>
                  <a:ext cx="79524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C015082-ABCD-72DC-304D-BE03700AF262}"/>
                    </a:ext>
                  </a:extLst>
                </p14:cNvPr>
                <p14:cNvContentPartPr/>
                <p14:nvPr/>
              </p14:nvContentPartPr>
              <p14:xfrm>
                <a:off x="4224240" y="2767320"/>
                <a:ext cx="222840" cy="360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C015082-ABCD-72DC-304D-BE03700AF26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219920" y="2763000"/>
                  <a:ext cx="23148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0DE1E8A-4700-1305-853A-401084DD4420}"/>
                    </a:ext>
                  </a:extLst>
                </p14:cNvPr>
                <p14:cNvContentPartPr/>
                <p14:nvPr/>
              </p14:nvContentPartPr>
              <p14:xfrm>
                <a:off x="2651760" y="3425760"/>
                <a:ext cx="354240" cy="5025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0DE1E8A-4700-1305-853A-401084DD442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647440" y="3421440"/>
                  <a:ext cx="362880" cy="51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6EEA367-AB44-6474-C9D2-656886C7DFD8}"/>
                    </a:ext>
                  </a:extLst>
                </p14:cNvPr>
                <p14:cNvContentPartPr/>
                <p14:nvPr/>
              </p14:nvContentPartPr>
              <p14:xfrm>
                <a:off x="3178080" y="3719160"/>
                <a:ext cx="183240" cy="2764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6EEA367-AB44-6474-C9D2-656886C7DFD8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173760" y="3714840"/>
                  <a:ext cx="19188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ECED255-20F4-5B8F-A45C-B1D805838E7E}"/>
                    </a:ext>
                  </a:extLst>
                </p14:cNvPr>
                <p14:cNvContentPartPr/>
                <p14:nvPr/>
              </p14:nvContentPartPr>
              <p14:xfrm>
                <a:off x="2692080" y="3163320"/>
                <a:ext cx="247320" cy="1868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ECED255-20F4-5B8F-A45C-B1D805838E7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687760" y="3159000"/>
                  <a:ext cx="25596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7390771-ED77-5225-807C-08F2B4C80858}"/>
                    </a:ext>
                  </a:extLst>
                </p14:cNvPr>
                <p14:cNvContentPartPr/>
                <p14:nvPr/>
              </p14:nvContentPartPr>
              <p14:xfrm>
                <a:off x="3735360" y="3504960"/>
                <a:ext cx="170280" cy="108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7390771-ED77-5225-807C-08F2B4C8085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731040" y="3500640"/>
                  <a:ext cx="17892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2879AAE-F2E6-0EFC-5D9E-340CB9A49A28}"/>
                    </a:ext>
                  </a:extLst>
                </p14:cNvPr>
                <p14:cNvContentPartPr/>
                <p14:nvPr/>
              </p14:nvContentPartPr>
              <p14:xfrm>
                <a:off x="3805920" y="3717000"/>
                <a:ext cx="310680" cy="457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2879AAE-F2E6-0EFC-5D9E-340CB9A49A2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801600" y="3712680"/>
                  <a:ext cx="31932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8518688-232A-2BDD-B5B2-5DCE73CF35E0}"/>
                    </a:ext>
                  </a:extLst>
                </p14:cNvPr>
                <p14:cNvContentPartPr/>
                <p14:nvPr/>
              </p14:nvContentPartPr>
              <p14:xfrm>
                <a:off x="4581000" y="3092760"/>
                <a:ext cx="369360" cy="15969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8518688-232A-2BDD-B5B2-5DCE73CF35E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576680" y="3088440"/>
                  <a:ext cx="378000" cy="160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D071C336-F26F-6C4F-97F4-D3AB0CCE0BB2}"/>
                    </a:ext>
                  </a:extLst>
                </p14:cNvPr>
                <p14:cNvContentPartPr/>
                <p14:nvPr/>
              </p14:nvContentPartPr>
              <p14:xfrm>
                <a:off x="2817720" y="4178160"/>
                <a:ext cx="591120" cy="1094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D071C336-F26F-6C4F-97F4-D3AB0CCE0BB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813400" y="4173840"/>
                  <a:ext cx="5997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1600241E-01A1-640D-C7B5-AF2F99D614EF}"/>
                    </a:ext>
                  </a:extLst>
                </p14:cNvPr>
                <p14:cNvContentPartPr/>
                <p14:nvPr/>
              </p14:nvContentPartPr>
              <p14:xfrm>
                <a:off x="2830320" y="4297680"/>
                <a:ext cx="586800" cy="302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1600241E-01A1-640D-C7B5-AF2F99D614E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826000" y="4293360"/>
                  <a:ext cx="59544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1E20E23F-CD5E-FD05-3F18-850243C4449B}"/>
                    </a:ext>
                  </a:extLst>
                </p14:cNvPr>
                <p14:cNvContentPartPr/>
                <p14:nvPr/>
              </p14:nvContentPartPr>
              <p14:xfrm>
                <a:off x="1083960" y="4170960"/>
                <a:ext cx="146520" cy="58104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1E20E23F-CD5E-FD05-3F18-850243C4449B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79640" y="4166640"/>
                  <a:ext cx="155160" cy="58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483EB700-45B1-69DC-F058-2D65BBD0D573}"/>
                    </a:ext>
                  </a:extLst>
                </p14:cNvPr>
                <p14:cNvContentPartPr/>
                <p14:nvPr/>
              </p14:nvContentPartPr>
              <p14:xfrm>
                <a:off x="1346760" y="4488120"/>
                <a:ext cx="140400" cy="2937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483EB700-45B1-69DC-F058-2D65BBD0D57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342440" y="4483800"/>
                  <a:ext cx="14904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FAC28988-3070-76FB-6DBD-C74DA7CD48B6}"/>
                    </a:ext>
                  </a:extLst>
                </p14:cNvPr>
                <p14:cNvContentPartPr/>
                <p14:nvPr/>
              </p14:nvContentPartPr>
              <p14:xfrm>
                <a:off x="1625400" y="4593960"/>
                <a:ext cx="206280" cy="1490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FAC28988-3070-76FB-6DBD-C74DA7CD48B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621080" y="4589640"/>
                  <a:ext cx="2149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14B82C03-C827-698D-4AF1-09AB8180BC42}"/>
                    </a:ext>
                  </a:extLst>
                </p14:cNvPr>
                <p14:cNvContentPartPr/>
                <p14:nvPr/>
              </p14:nvContentPartPr>
              <p14:xfrm>
                <a:off x="1949400" y="4491000"/>
                <a:ext cx="108720" cy="219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14B82C03-C827-698D-4AF1-09AB8180BC42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945080" y="4486680"/>
                  <a:ext cx="1173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5B5E3C0A-B20A-6A5C-A571-BD3F0E878471}"/>
                    </a:ext>
                  </a:extLst>
                </p14:cNvPr>
                <p14:cNvContentPartPr/>
                <p14:nvPr/>
              </p14:nvContentPartPr>
              <p14:xfrm>
                <a:off x="1956240" y="4630680"/>
                <a:ext cx="244800" cy="241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5B5E3C0A-B20A-6A5C-A571-BD3F0E878471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951920" y="4626360"/>
                  <a:ext cx="25344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75E58B84-AA90-0DE5-C96E-A652A435D30F}"/>
                    </a:ext>
                  </a:extLst>
                </p14:cNvPr>
                <p14:cNvContentPartPr/>
                <p14:nvPr/>
              </p14:nvContentPartPr>
              <p14:xfrm>
                <a:off x="2175840" y="4290480"/>
                <a:ext cx="371880" cy="45324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75E58B84-AA90-0DE5-C96E-A652A435D30F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171520" y="4286160"/>
                  <a:ext cx="38052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7E7F20BF-ED58-0E02-F2A8-6A3B705CA6BA}"/>
                    </a:ext>
                  </a:extLst>
                </p14:cNvPr>
                <p14:cNvContentPartPr/>
                <p14:nvPr/>
              </p14:nvContentPartPr>
              <p14:xfrm>
                <a:off x="2560320" y="4290840"/>
                <a:ext cx="191520" cy="3283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7E7F20BF-ED58-0E02-F2A8-6A3B705CA6BA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556000" y="4286520"/>
                  <a:ext cx="20016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8173071A-91BA-F7D2-6EF7-F53923CD89CC}"/>
                    </a:ext>
                  </a:extLst>
                </p14:cNvPr>
                <p14:cNvContentPartPr/>
                <p14:nvPr/>
              </p14:nvContentPartPr>
              <p14:xfrm>
                <a:off x="2727000" y="4351320"/>
                <a:ext cx="44280" cy="4244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8173071A-91BA-F7D2-6EF7-F53923CD89CC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722680" y="4347000"/>
                  <a:ext cx="5292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9A1D185B-71BD-5A06-5D0F-1FD697FA1DCA}"/>
                    </a:ext>
                  </a:extLst>
                </p14:cNvPr>
                <p14:cNvContentPartPr/>
                <p14:nvPr/>
              </p14:nvContentPartPr>
              <p14:xfrm>
                <a:off x="2872800" y="4546440"/>
                <a:ext cx="225720" cy="2329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9A1D185B-71BD-5A06-5D0F-1FD697FA1DCA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868480" y="4542120"/>
                  <a:ext cx="2343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44BF6449-2F68-CC7C-5195-F1E582646D00}"/>
                    </a:ext>
                  </a:extLst>
                </p14:cNvPr>
                <p14:cNvContentPartPr/>
                <p14:nvPr/>
              </p14:nvContentPartPr>
              <p14:xfrm>
                <a:off x="3144240" y="4533120"/>
                <a:ext cx="32400" cy="1422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44BF6449-2F68-CC7C-5195-F1E582646D00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139920" y="4528800"/>
                  <a:ext cx="410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10A5219B-E7D2-617B-422D-AB379D8FFBF5}"/>
                    </a:ext>
                  </a:extLst>
                </p14:cNvPr>
                <p14:cNvContentPartPr/>
                <p14:nvPr/>
              </p14:nvContentPartPr>
              <p14:xfrm>
                <a:off x="3276360" y="4452480"/>
                <a:ext cx="93600" cy="43848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10A5219B-E7D2-617B-422D-AB379D8FFBF5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272040" y="4448160"/>
                  <a:ext cx="10224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F364C7DA-B5E1-4EE5-5E91-24442EB7EA35}"/>
                    </a:ext>
                  </a:extLst>
                </p14:cNvPr>
                <p14:cNvContentPartPr/>
                <p14:nvPr/>
              </p14:nvContentPartPr>
              <p14:xfrm>
                <a:off x="3026160" y="4465800"/>
                <a:ext cx="38520" cy="3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F364C7DA-B5E1-4EE5-5E91-24442EB7EA35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021840" y="4461480"/>
                  <a:ext cx="471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FAE8143F-BD6A-6A40-9807-A45A54FF8A1A}"/>
                    </a:ext>
                  </a:extLst>
                </p14:cNvPr>
                <p14:cNvContentPartPr/>
                <p14:nvPr/>
              </p14:nvContentPartPr>
              <p14:xfrm>
                <a:off x="3524760" y="4391640"/>
                <a:ext cx="141120" cy="3016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FAE8143F-BD6A-6A40-9807-A45A54FF8A1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520440" y="4387320"/>
                  <a:ext cx="14976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DFBE2015-17B1-082F-2FCC-08985D3D155D}"/>
                    </a:ext>
                  </a:extLst>
                </p14:cNvPr>
                <p14:cNvContentPartPr/>
                <p14:nvPr/>
              </p14:nvContentPartPr>
              <p14:xfrm>
                <a:off x="3471840" y="4452840"/>
                <a:ext cx="152640" cy="14292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DFBE2015-17B1-082F-2FCC-08985D3D155D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467520" y="4448520"/>
                  <a:ext cx="1612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5E67B76B-20EB-EFA1-5A8F-3782C0FF2D42}"/>
                    </a:ext>
                  </a:extLst>
                </p14:cNvPr>
                <p14:cNvContentPartPr/>
                <p14:nvPr/>
              </p14:nvContentPartPr>
              <p14:xfrm>
                <a:off x="3730680" y="4209840"/>
                <a:ext cx="45000" cy="34380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5E67B76B-20EB-EFA1-5A8F-3782C0FF2D4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726360" y="4205520"/>
                  <a:ext cx="5364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5D04C255-E702-CE2D-5BFB-A5CB3B5A03EC}"/>
                    </a:ext>
                  </a:extLst>
                </p14:cNvPr>
                <p14:cNvContentPartPr/>
                <p14:nvPr/>
              </p14:nvContentPartPr>
              <p14:xfrm>
                <a:off x="3765240" y="4435560"/>
                <a:ext cx="136800" cy="3243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5D04C255-E702-CE2D-5BFB-A5CB3B5A03E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760920" y="4431240"/>
                  <a:ext cx="14544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B5041EAA-47EC-D663-3476-D98B515560F5}"/>
                    </a:ext>
                  </a:extLst>
                </p14:cNvPr>
                <p14:cNvContentPartPr/>
                <p14:nvPr/>
              </p14:nvContentPartPr>
              <p14:xfrm>
                <a:off x="4127040" y="4287240"/>
                <a:ext cx="187200" cy="31932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B5041EAA-47EC-D663-3476-D98B515560F5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122720" y="4282920"/>
                  <a:ext cx="19584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2CD25327-9B25-8D2A-943A-AD801D9ED31E}"/>
                    </a:ext>
                  </a:extLst>
                </p14:cNvPr>
                <p14:cNvContentPartPr/>
                <p14:nvPr/>
              </p14:nvContentPartPr>
              <p14:xfrm>
                <a:off x="4221000" y="4449600"/>
                <a:ext cx="100800" cy="32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2CD25327-9B25-8D2A-943A-AD801D9ED31E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216680" y="4445280"/>
                  <a:ext cx="109440" cy="1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7AE1159F-0B0E-3B2D-3B4C-BDBEC30E16A4}"/>
                    </a:ext>
                  </a:extLst>
                </p14:cNvPr>
                <p14:cNvContentPartPr/>
                <p14:nvPr/>
              </p14:nvContentPartPr>
              <p14:xfrm>
                <a:off x="4403520" y="4118760"/>
                <a:ext cx="24120" cy="2073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7AE1159F-0B0E-3B2D-3B4C-BDBEC30E16A4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399200" y="4114440"/>
                  <a:ext cx="3276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207320B9-4705-46A9-39B9-11761BC5D2A1}"/>
                    </a:ext>
                  </a:extLst>
                </p14:cNvPr>
                <p14:cNvContentPartPr/>
                <p14:nvPr/>
              </p14:nvContentPartPr>
              <p14:xfrm>
                <a:off x="4463640" y="4290840"/>
                <a:ext cx="117720" cy="6598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207320B9-4705-46A9-39B9-11761BC5D2A1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459320" y="4286520"/>
                  <a:ext cx="126360" cy="66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1ABBB79C-40AD-CA6C-C66F-D35FAAB70F65}"/>
              </a:ext>
            </a:extLst>
          </p:cNvPr>
          <p:cNvGrpSpPr/>
          <p:nvPr/>
        </p:nvGrpSpPr>
        <p:grpSpPr>
          <a:xfrm>
            <a:off x="4701600" y="3407040"/>
            <a:ext cx="3430080" cy="2057760"/>
            <a:chOff x="4701600" y="3407040"/>
            <a:chExt cx="3430080" cy="205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08DA9F90-E393-9687-E19C-3B8473AA0225}"/>
                    </a:ext>
                  </a:extLst>
                </p14:cNvPr>
                <p14:cNvContentPartPr/>
                <p14:nvPr/>
              </p14:nvContentPartPr>
              <p14:xfrm>
                <a:off x="6792840" y="3407040"/>
                <a:ext cx="324000" cy="3636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08DA9F90-E393-9687-E19C-3B8473AA022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788520" y="3402720"/>
                  <a:ext cx="33264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BBEA0DCF-81F5-C475-2FA4-362A7FA251CC}"/>
                    </a:ext>
                  </a:extLst>
                </p14:cNvPr>
                <p14:cNvContentPartPr/>
                <p14:nvPr/>
              </p14:nvContentPartPr>
              <p14:xfrm>
                <a:off x="7188480" y="3641400"/>
                <a:ext cx="123120" cy="1389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BBEA0DCF-81F5-C475-2FA4-362A7FA251CC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184160" y="3637080"/>
                  <a:ext cx="13176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26F2405-55DE-563B-929B-18CD90D4E4D7}"/>
                    </a:ext>
                  </a:extLst>
                </p14:cNvPr>
                <p14:cNvContentPartPr/>
                <p14:nvPr/>
              </p14:nvContentPartPr>
              <p14:xfrm>
                <a:off x="7485120" y="3449520"/>
                <a:ext cx="171000" cy="158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26F2405-55DE-563B-929B-18CD90D4E4D7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480800" y="3445200"/>
                  <a:ext cx="17964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B9D293D6-8701-89C4-F159-0229BA3B351F}"/>
                    </a:ext>
                  </a:extLst>
                </p14:cNvPr>
                <p14:cNvContentPartPr/>
                <p14:nvPr/>
              </p14:nvContentPartPr>
              <p14:xfrm>
                <a:off x="7559640" y="3729600"/>
                <a:ext cx="103680" cy="162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B9D293D6-8701-89C4-F159-0229BA3B351F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555320" y="3725280"/>
                  <a:ext cx="1123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4653EC6-38FA-31DA-E466-589B30FFCFB8}"/>
                    </a:ext>
                  </a:extLst>
                </p14:cNvPr>
                <p14:cNvContentPartPr/>
                <p14:nvPr/>
              </p14:nvContentPartPr>
              <p14:xfrm>
                <a:off x="6866280" y="4021200"/>
                <a:ext cx="407160" cy="2379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4653EC6-38FA-31DA-E466-589B30FFCFB8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6861960" y="4016880"/>
                  <a:ext cx="4158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EEB62AB-A99C-DD1B-7FA2-CACF3F6CA0E7}"/>
                    </a:ext>
                  </a:extLst>
                </p14:cNvPr>
                <p14:cNvContentPartPr/>
                <p14:nvPr/>
              </p14:nvContentPartPr>
              <p14:xfrm>
                <a:off x="7292520" y="4206600"/>
                <a:ext cx="176760" cy="1191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EEB62AB-A99C-DD1B-7FA2-CACF3F6CA0E7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288200" y="4202280"/>
                  <a:ext cx="1854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3EBBB4A-13D4-5818-84E3-F9317C8DDCF6}"/>
                    </a:ext>
                  </a:extLst>
                </p14:cNvPr>
                <p14:cNvContentPartPr/>
                <p14:nvPr/>
              </p14:nvContentPartPr>
              <p14:xfrm>
                <a:off x="6887520" y="3832920"/>
                <a:ext cx="72000" cy="741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3EBBB4A-13D4-5818-84E3-F9317C8DDCF6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883200" y="3828600"/>
                  <a:ext cx="806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77908FE7-45D3-8FC5-16A3-479CAEBFB89A}"/>
                    </a:ext>
                  </a:extLst>
                </p14:cNvPr>
                <p14:cNvContentPartPr/>
                <p14:nvPr/>
              </p14:nvContentPartPr>
              <p14:xfrm>
                <a:off x="7545960" y="4014720"/>
                <a:ext cx="157320" cy="32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77908FE7-45D3-8FC5-16A3-479CAEBFB89A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541640" y="4010400"/>
                  <a:ext cx="165960" cy="1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F280A0DA-CE87-194A-E8FE-AAA048E1C51F}"/>
                    </a:ext>
                  </a:extLst>
                </p14:cNvPr>
                <p14:cNvContentPartPr/>
                <p14:nvPr/>
              </p14:nvContentPartPr>
              <p14:xfrm>
                <a:off x="7539120" y="4159800"/>
                <a:ext cx="242280" cy="270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F280A0DA-CE87-194A-E8FE-AAA048E1C51F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534800" y="4155480"/>
                  <a:ext cx="25092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993CD382-21C5-89F3-5D75-1460DB7CF1DD}"/>
                    </a:ext>
                  </a:extLst>
                </p14:cNvPr>
                <p14:cNvContentPartPr/>
                <p14:nvPr/>
              </p14:nvContentPartPr>
              <p14:xfrm>
                <a:off x="7005600" y="4479480"/>
                <a:ext cx="136080" cy="3290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993CD382-21C5-89F3-5D75-1460DB7CF1DD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001280" y="4475160"/>
                  <a:ext cx="14472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AF110FD-194A-F2CD-B441-3DF85E7DFDF2}"/>
                    </a:ext>
                  </a:extLst>
                </p14:cNvPr>
                <p14:cNvContentPartPr/>
                <p14:nvPr/>
              </p14:nvContentPartPr>
              <p14:xfrm>
                <a:off x="6999120" y="4494960"/>
                <a:ext cx="180000" cy="590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AF110FD-194A-F2CD-B441-3DF85E7DFDF2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994800" y="4490640"/>
                  <a:ext cx="18864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08C59E5-02BD-F927-7110-8FE9C1C555B6}"/>
                    </a:ext>
                  </a:extLst>
                </p14:cNvPr>
                <p14:cNvContentPartPr/>
                <p14:nvPr/>
              </p14:nvContentPartPr>
              <p14:xfrm>
                <a:off x="7090200" y="4448880"/>
                <a:ext cx="277560" cy="1803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08C59E5-02BD-F927-7110-8FE9C1C555B6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085880" y="4444560"/>
                  <a:ext cx="28620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36551DC0-FC31-4783-B1DD-F1BC72FEC7F1}"/>
                    </a:ext>
                  </a:extLst>
                </p14:cNvPr>
                <p14:cNvContentPartPr/>
                <p14:nvPr/>
              </p14:nvContentPartPr>
              <p14:xfrm>
                <a:off x="7265160" y="4747320"/>
                <a:ext cx="136440" cy="2574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36551DC0-FC31-4783-B1DD-F1BC72FEC7F1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260840" y="4743000"/>
                  <a:ext cx="14508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8A621AE3-F737-C7F5-143A-9332BBBD6B18}"/>
                    </a:ext>
                  </a:extLst>
                </p14:cNvPr>
                <p14:cNvContentPartPr/>
                <p14:nvPr/>
              </p14:nvContentPartPr>
              <p14:xfrm>
                <a:off x="7439400" y="4751640"/>
                <a:ext cx="144720" cy="903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8A621AE3-F737-C7F5-143A-9332BBBD6B18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435080" y="4747320"/>
                  <a:ext cx="15336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B8820003-076D-CD7A-992A-682530EA4DA4}"/>
                    </a:ext>
                  </a:extLst>
                </p14:cNvPr>
                <p14:cNvContentPartPr/>
                <p14:nvPr/>
              </p14:nvContentPartPr>
              <p14:xfrm>
                <a:off x="6857280" y="4321080"/>
                <a:ext cx="360" cy="108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B8820003-076D-CD7A-992A-682530EA4DA4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6852960" y="4316760"/>
                  <a:ext cx="90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218E4633-CB8C-0A9F-0EC3-0AD6AAB85290}"/>
                    </a:ext>
                  </a:extLst>
                </p14:cNvPr>
                <p14:cNvContentPartPr/>
                <p14:nvPr/>
              </p14:nvContentPartPr>
              <p14:xfrm>
                <a:off x="7053480" y="5074920"/>
                <a:ext cx="166680" cy="2552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218E4633-CB8C-0A9F-0EC3-0AD6AAB85290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049160" y="5070600"/>
                  <a:ext cx="17532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9D6F3244-B865-E829-DE09-4DA6C4548B7B}"/>
                    </a:ext>
                  </a:extLst>
                </p14:cNvPr>
                <p14:cNvContentPartPr/>
                <p14:nvPr/>
              </p14:nvContentPartPr>
              <p14:xfrm>
                <a:off x="7039440" y="5113080"/>
                <a:ext cx="139680" cy="428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9D6F3244-B865-E829-DE09-4DA6C4548B7B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035120" y="5108760"/>
                  <a:ext cx="14832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0F12914-3758-8314-8946-ABE282801127}"/>
                    </a:ext>
                  </a:extLst>
                </p14:cNvPr>
                <p14:cNvContentPartPr/>
                <p14:nvPr/>
              </p14:nvContentPartPr>
              <p14:xfrm>
                <a:off x="7502040" y="5307120"/>
                <a:ext cx="137880" cy="356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0F12914-3758-8314-8946-ABE282801127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497720" y="5302800"/>
                  <a:ext cx="14652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3E0C0FE5-3AFB-F6D9-ED86-057D8C00672E}"/>
                    </a:ext>
                  </a:extLst>
                </p14:cNvPr>
                <p14:cNvContentPartPr/>
                <p14:nvPr/>
              </p14:nvContentPartPr>
              <p14:xfrm>
                <a:off x="7343280" y="5151600"/>
                <a:ext cx="140760" cy="3132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3E0C0FE5-3AFB-F6D9-ED86-057D8C00672E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338960" y="5147280"/>
                  <a:ext cx="14940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37E0523C-3FF2-431A-EFB4-F57C66054BB0}"/>
                    </a:ext>
                  </a:extLst>
                </p14:cNvPr>
                <p14:cNvContentPartPr/>
                <p14:nvPr/>
              </p14:nvContentPartPr>
              <p14:xfrm>
                <a:off x="7056360" y="5034960"/>
                <a:ext cx="202680" cy="435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37E0523C-3FF2-431A-EFB4-F57C66054BB0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7052040" y="5030640"/>
                  <a:ext cx="21132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59CB28C3-A95F-24BF-C4CA-EF2CBFCD66DA}"/>
                    </a:ext>
                  </a:extLst>
                </p14:cNvPr>
                <p14:cNvContentPartPr/>
                <p14:nvPr/>
              </p14:nvContentPartPr>
              <p14:xfrm>
                <a:off x="7093440" y="4896720"/>
                <a:ext cx="73440" cy="655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59CB28C3-A95F-24BF-C4CA-EF2CBFCD66D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089120" y="4892400"/>
                  <a:ext cx="8208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E2675F24-B3D4-DB5E-E1BF-1B5A2283A906}"/>
                    </a:ext>
                  </a:extLst>
                </p14:cNvPr>
                <p14:cNvContentPartPr/>
                <p14:nvPr/>
              </p14:nvContentPartPr>
              <p14:xfrm>
                <a:off x="7050240" y="4388400"/>
                <a:ext cx="37800" cy="475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E2675F24-B3D4-DB5E-E1BF-1B5A2283A906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045920" y="4384080"/>
                  <a:ext cx="4644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FF301C61-AC57-1F33-4010-C60FF2DF3F66}"/>
                    </a:ext>
                  </a:extLst>
                </p14:cNvPr>
                <p14:cNvContentPartPr/>
                <p14:nvPr/>
              </p14:nvContentPartPr>
              <p14:xfrm>
                <a:off x="7717680" y="4515120"/>
                <a:ext cx="304560" cy="417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FF301C61-AC57-1F33-4010-C60FF2DF3F66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713360" y="4510800"/>
                  <a:ext cx="31320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68E31AD2-68F4-6121-D764-C11F87BE2C63}"/>
                    </a:ext>
                  </a:extLst>
                </p14:cNvPr>
                <p14:cNvContentPartPr/>
                <p14:nvPr/>
              </p14:nvContentPartPr>
              <p14:xfrm>
                <a:off x="7768800" y="4672440"/>
                <a:ext cx="207360" cy="241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68E31AD2-68F4-6121-D764-C11F87BE2C63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764480" y="4668120"/>
                  <a:ext cx="21600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D7154E27-2123-0DFF-6286-E8BE8BACC787}"/>
                    </a:ext>
                  </a:extLst>
                </p14:cNvPr>
                <p14:cNvContentPartPr/>
                <p14:nvPr/>
              </p14:nvContentPartPr>
              <p14:xfrm>
                <a:off x="7863120" y="5112000"/>
                <a:ext cx="204480" cy="385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D7154E27-2123-0DFF-6286-E8BE8BACC787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858800" y="5107680"/>
                  <a:ext cx="2131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7B79EBC-B8EF-EAD5-877C-7B9E4FE492FD}"/>
                    </a:ext>
                  </a:extLst>
                </p14:cNvPr>
                <p14:cNvContentPartPr/>
                <p14:nvPr/>
              </p14:nvContentPartPr>
              <p14:xfrm>
                <a:off x="7853040" y="5272560"/>
                <a:ext cx="278640" cy="370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7B79EBC-B8EF-EAD5-877C-7B9E4FE492FD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848720" y="5268240"/>
                  <a:ext cx="28728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DFA7E5E0-F63C-A72D-3955-358B7426F873}"/>
                    </a:ext>
                  </a:extLst>
                </p14:cNvPr>
                <p14:cNvContentPartPr/>
                <p14:nvPr/>
              </p14:nvContentPartPr>
              <p14:xfrm>
                <a:off x="4701600" y="4233600"/>
                <a:ext cx="117360" cy="22932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DFA7E5E0-F63C-A72D-3955-358B7426F873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4697280" y="4229280"/>
                  <a:ext cx="12600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E67705F2-5290-CE47-719D-4827539FED79}"/>
                    </a:ext>
                  </a:extLst>
                </p14:cNvPr>
                <p14:cNvContentPartPr/>
                <p14:nvPr/>
              </p14:nvContentPartPr>
              <p14:xfrm>
                <a:off x="4966560" y="4440240"/>
                <a:ext cx="136440" cy="9036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E67705F2-5290-CE47-719D-4827539FED79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4962240" y="4435920"/>
                  <a:ext cx="14508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127A0A56-E2C5-4E3E-B58A-321307F2F364}"/>
                    </a:ext>
                  </a:extLst>
                </p14:cNvPr>
                <p14:cNvContentPartPr/>
                <p14:nvPr/>
              </p14:nvContentPartPr>
              <p14:xfrm>
                <a:off x="5195160" y="4294080"/>
                <a:ext cx="93960" cy="27000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127A0A56-E2C5-4E3E-B58A-321307F2F364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5190840" y="4289760"/>
                  <a:ext cx="10260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E7DBCDAE-8643-442C-6163-0C6845BB2FFE}"/>
                    </a:ext>
                  </a:extLst>
                </p14:cNvPr>
                <p14:cNvContentPartPr/>
                <p14:nvPr/>
              </p14:nvContentPartPr>
              <p14:xfrm>
                <a:off x="5280840" y="4092120"/>
                <a:ext cx="223200" cy="52092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E7DBCDAE-8643-442C-6163-0C6845BB2FFE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5276520" y="4087800"/>
                  <a:ext cx="231840" cy="52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C9FD0903-0888-706B-4CB9-768A5CCBA442}"/>
                    </a:ext>
                  </a:extLst>
                </p14:cNvPr>
                <p14:cNvContentPartPr/>
                <p14:nvPr/>
              </p14:nvContentPartPr>
              <p14:xfrm>
                <a:off x="5395680" y="3979800"/>
                <a:ext cx="234000" cy="3934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C9FD0903-0888-706B-4CB9-768A5CCBA442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5391360" y="3975480"/>
                  <a:ext cx="24264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AB1881EF-0B4D-B027-3698-2D6982C490DD}"/>
                    </a:ext>
                  </a:extLst>
                </p14:cNvPr>
                <p14:cNvContentPartPr/>
                <p14:nvPr/>
              </p14:nvContentPartPr>
              <p14:xfrm>
                <a:off x="5638680" y="4243680"/>
                <a:ext cx="24840" cy="11412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AB1881EF-0B4D-B027-3698-2D6982C490DD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5634360" y="4239360"/>
                  <a:ext cx="3348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ADE86526-874D-F5A2-348F-84FB90C8855A}"/>
                    </a:ext>
                  </a:extLst>
                </p14:cNvPr>
                <p14:cNvContentPartPr/>
                <p14:nvPr/>
              </p14:nvContentPartPr>
              <p14:xfrm>
                <a:off x="5665680" y="4156200"/>
                <a:ext cx="24840" cy="36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ADE86526-874D-F5A2-348F-84FB90C8855A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5661360" y="4151880"/>
                  <a:ext cx="3348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6BC450AA-5246-8D81-AB6D-BF5315B482EE}"/>
                    </a:ext>
                  </a:extLst>
                </p14:cNvPr>
                <p14:cNvContentPartPr/>
                <p14:nvPr/>
              </p14:nvContentPartPr>
              <p14:xfrm>
                <a:off x="5811120" y="4219920"/>
                <a:ext cx="51840" cy="972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6BC450AA-5246-8D81-AB6D-BF5315B482EE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5806800" y="4215600"/>
                  <a:ext cx="6048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FB8AB5E4-8801-65FE-AE8F-FD0974784505}"/>
                    </a:ext>
                  </a:extLst>
                </p14:cNvPr>
                <p14:cNvContentPartPr/>
                <p14:nvPr/>
              </p14:nvContentPartPr>
              <p14:xfrm>
                <a:off x="5731200" y="4294080"/>
                <a:ext cx="43560" cy="14868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FB8AB5E4-8801-65FE-AE8F-FD0974784505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5726880" y="4289760"/>
                  <a:ext cx="522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65E1DCC8-1A91-F5CD-2F11-AB5B5622F5A9}"/>
                    </a:ext>
                  </a:extLst>
                </p14:cNvPr>
                <p14:cNvContentPartPr/>
                <p14:nvPr/>
              </p14:nvContentPartPr>
              <p14:xfrm>
                <a:off x="5895360" y="3899880"/>
                <a:ext cx="123480" cy="3567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65E1DCC8-1A91-F5CD-2F11-AB5B5622F5A9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5891040" y="3895560"/>
                  <a:ext cx="13212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7D3D89F1-4340-879E-BB6F-D659EDD5101B}"/>
                    </a:ext>
                  </a:extLst>
                </p14:cNvPr>
                <p14:cNvContentPartPr/>
                <p14:nvPr/>
              </p14:nvContentPartPr>
              <p14:xfrm>
                <a:off x="6013800" y="4186440"/>
                <a:ext cx="104760" cy="34272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7D3D89F1-4340-879E-BB6F-D659EDD5101B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6009480" y="4182120"/>
                  <a:ext cx="11340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D318E3D7-999B-0A56-E448-58B1F2344390}"/>
                    </a:ext>
                  </a:extLst>
                </p14:cNvPr>
                <p14:cNvContentPartPr/>
                <p14:nvPr/>
              </p14:nvContentPartPr>
              <p14:xfrm>
                <a:off x="6081120" y="4058640"/>
                <a:ext cx="9720" cy="144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D318E3D7-999B-0A56-E448-58B1F2344390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6076800" y="4054320"/>
                  <a:ext cx="18360" cy="1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B5BECC80-5E13-69A7-FECA-9ABD1625C66E}"/>
                    </a:ext>
                  </a:extLst>
                </p14:cNvPr>
                <p14:cNvContentPartPr/>
                <p14:nvPr/>
              </p14:nvContentPartPr>
              <p14:xfrm>
                <a:off x="6232680" y="4168440"/>
                <a:ext cx="60120" cy="864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B5BECC80-5E13-69A7-FECA-9ABD1625C66E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6228360" y="4164120"/>
                  <a:ext cx="6876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8D87A484-C704-E456-4B0F-A45B49603044}"/>
                    </a:ext>
                  </a:extLst>
                </p14:cNvPr>
                <p14:cNvContentPartPr/>
                <p14:nvPr/>
              </p14:nvContentPartPr>
              <p14:xfrm>
                <a:off x="6347520" y="3953880"/>
                <a:ext cx="140400" cy="29304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8D87A484-C704-E456-4B0F-A45B49603044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6343200" y="3949560"/>
                  <a:ext cx="14904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5779C1B5-7CF6-8BE4-303C-0673F2AAE430}"/>
                    </a:ext>
                  </a:extLst>
                </p14:cNvPr>
                <p14:cNvContentPartPr/>
                <p14:nvPr/>
              </p14:nvContentPartPr>
              <p14:xfrm>
                <a:off x="6500160" y="4192920"/>
                <a:ext cx="167400" cy="22212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5779C1B5-7CF6-8BE4-303C-0673F2AAE430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6495840" y="4188600"/>
                  <a:ext cx="17604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8252D00B-0696-2E5E-01FF-798E9530E809}"/>
                    </a:ext>
                  </a:extLst>
                </p14:cNvPr>
                <p14:cNvContentPartPr/>
                <p14:nvPr/>
              </p14:nvContentPartPr>
              <p14:xfrm>
                <a:off x="6732360" y="4294080"/>
                <a:ext cx="15120" cy="6444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8252D00B-0696-2E5E-01FF-798E9530E809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6728040" y="4289760"/>
                  <a:ext cx="2376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70A3D67F-D657-2517-7597-195058879793}"/>
                    </a:ext>
                  </a:extLst>
                </p14:cNvPr>
                <p14:cNvContentPartPr/>
                <p14:nvPr/>
              </p14:nvContentPartPr>
              <p14:xfrm>
                <a:off x="6658200" y="4139280"/>
                <a:ext cx="189720" cy="46404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70A3D67F-D657-2517-7597-195058879793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6653880" y="4134960"/>
                  <a:ext cx="198360" cy="47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43695304-9371-5C5D-A4A7-44A16FD14C88}"/>
                    </a:ext>
                  </a:extLst>
                </p14:cNvPr>
                <p14:cNvContentPartPr/>
                <p14:nvPr/>
              </p14:nvContentPartPr>
              <p14:xfrm>
                <a:off x="6681600" y="3991320"/>
                <a:ext cx="269280" cy="53532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43695304-9371-5C5D-A4A7-44A16FD14C88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6677280" y="3987000"/>
                  <a:ext cx="277920" cy="54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0B7DCA84-7AD5-6E0B-4629-13B443E94B20}"/>
              </a:ext>
            </a:extLst>
          </p:cNvPr>
          <p:cNvGrpSpPr/>
          <p:nvPr/>
        </p:nvGrpSpPr>
        <p:grpSpPr>
          <a:xfrm>
            <a:off x="1058400" y="4938840"/>
            <a:ext cx="1360080" cy="729720"/>
            <a:chOff x="1058400" y="4938840"/>
            <a:chExt cx="1360080" cy="72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F671E663-CC6B-E806-C89F-8C78B53BE554}"/>
                    </a:ext>
                  </a:extLst>
                </p14:cNvPr>
                <p14:cNvContentPartPr/>
                <p14:nvPr/>
              </p14:nvContentPartPr>
              <p14:xfrm>
                <a:off x="1240560" y="4960800"/>
                <a:ext cx="24480" cy="2541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F671E663-CC6B-E806-C89F-8C78B53BE554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236240" y="4956480"/>
                  <a:ext cx="3312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79EDB787-D588-3276-6D30-DB4979209410}"/>
                    </a:ext>
                  </a:extLst>
                </p14:cNvPr>
                <p14:cNvContentPartPr/>
                <p14:nvPr/>
              </p14:nvContentPartPr>
              <p14:xfrm>
                <a:off x="1058400" y="4938840"/>
                <a:ext cx="305640" cy="2880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79EDB787-D588-3276-6D30-DB4979209410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054080" y="4934520"/>
                  <a:ext cx="3142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F1E5D802-4A7A-9D7F-22A8-1EC06C13B47F}"/>
                    </a:ext>
                  </a:extLst>
                </p14:cNvPr>
                <p14:cNvContentPartPr/>
                <p14:nvPr/>
              </p14:nvContentPartPr>
              <p14:xfrm>
                <a:off x="1183320" y="5216400"/>
                <a:ext cx="206640" cy="226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F1E5D802-4A7A-9D7F-22A8-1EC06C13B47F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179000" y="5212080"/>
                  <a:ext cx="2152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4CDE704D-2A59-3358-4F89-AD4D44C06DB8}"/>
                    </a:ext>
                  </a:extLst>
                </p14:cNvPr>
                <p14:cNvContentPartPr/>
                <p14:nvPr/>
              </p14:nvContentPartPr>
              <p14:xfrm>
                <a:off x="1449360" y="4971600"/>
                <a:ext cx="234720" cy="32220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4CDE704D-2A59-3358-4F89-AD4D44C06DB8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445040" y="4967280"/>
                  <a:ext cx="24336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42946E39-C544-B517-C391-CBF549C25301}"/>
                    </a:ext>
                  </a:extLst>
                </p14:cNvPr>
                <p14:cNvContentPartPr/>
                <p14:nvPr/>
              </p14:nvContentPartPr>
              <p14:xfrm>
                <a:off x="1794240" y="5149080"/>
                <a:ext cx="112680" cy="12708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42946E39-C544-B517-C391-CBF549C25301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789920" y="5144760"/>
                  <a:ext cx="12132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56A43F0A-7269-7D62-ECE6-C49F62CEBAF9}"/>
                    </a:ext>
                  </a:extLst>
                </p14:cNvPr>
                <p14:cNvContentPartPr/>
                <p14:nvPr/>
              </p14:nvContentPartPr>
              <p14:xfrm>
                <a:off x="2253240" y="5105160"/>
                <a:ext cx="27000" cy="648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56A43F0A-7269-7D62-ECE6-C49F62CEBAF9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2248920" y="5100840"/>
                  <a:ext cx="3564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E9DBB836-04B5-F325-A868-C9658D885642}"/>
                    </a:ext>
                  </a:extLst>
                </p14:cNvPr>
                <p14:cNvContentPartPr/>
                <p14:nvPr/>
              </p14:nvContentPartPr>
              <p14:xfrm>
                <a:off x="2084760" y="5024520"/>
                <a:ext cx="333720" cy="2484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E9DBB836-04B5-F325-A868-C9658D885642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2080440" y="5020200"/>
                  <a:ext cx="34236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99C47B45-2B85-0EDF-DDD4-CA52A1F47099}"/>
                    </a:ext>
                  </a:extLst>
                </p14:cNvPr>
                <p14:cNvContentPartPr/>
                <p14:nvPr/>
              </p14:nvContentPartPr>
              <p14:xfrm>
                <a:off x="2152080" y="5129640"/>
                <a:ext cx="264240" cy="3996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99C47B45-2B85-0EDF-DDD4-CA52A1F47099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2147760" y="5125320"/>
                  <a:ext cx="27288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E1DCCE61-C561-80B8-27F5-097894090E5C}"/>
                    </a:ext>
                  </a:extLst>
                </p14:cNvPr>
                <p14:cNvContentPartPr/>
                <p14:nvPr/>
              </p14:nvContentPartPr>
              <p14:xfrm>
                <a:off x="1384200" y="5369760"/>
                <a:ext cx="284040" cy="18036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E1DCCE61-C561-80B8-27F5-097894090E5C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379880" y="5365440"/>
                  <a:ext cx="2926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62340064-CFB9-8F7F-6F3C-86A83DF84EF1}"/>
                    </a:ext>
                  </a:extLst>
                </p14:cNvPr>
                <p14:cNvContentPartPr/>
                <p14:nvPr/>
              </p14:nvContentPartPr>
              <p14:xfrm>
                <a:off x="1470240" y="5510880"/>
                <a:ext cx="248040" cy="4680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62340064-CFB9-8F7F-6F3C-86A83DF84EF1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465920" y="5506560"/>
                  <a:ext cx="25668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DA936A07-517D-7696-3779-45B61E2A7990}"/>
                    </a:ext>
                  </a:extLst>
                </p14:cNvPr>
                <p14:cNvContentPartPr/>
                <p14:nvPr/>
              </p14:nvContentPartPr>
              <p14:xfrm>
                <a:off x="1725840" y="5474160"/>
                <a:ext cx="112320" cy="19440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DA936A07-517D-7696-3779-45B61E2A7990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721520" y="5469840"/>
                  <a:ext cx="12096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35EC7C78-3978-9669-5E45-0DB86D41D091}"/>
                    </a:ext>
                  </a:extLst>
                </p14:cNvPr>
                <p14:cNvContentPartPr/>
                <p14:nvPr/>
              </p14:nvContentPartPr>
              <p14:xfrm>
                <a:off x="1936080" y="5414760"/>
                <a:ext cx="91440" cy="8820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35EC7C78-3978-9669-5E45-0DB86D41D091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931760" y="5410440"/>
                  <a:ext cx="10008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866BB3CB-102B-BF3B-1FE9-380036408F5A}"/>
                    </a:ext>
                  </a:extLst>
                </p14:cNvPr>
                <p14:cNvContentPartPr/>
                <p14:nvPr/>
              </p14:nvContentPartPr>
              <p14:xfrm>
                <a:off x="2233080" y="5412600"/>
                <a:ext cx="145440" cy="2124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866BB3CB-102B-BF3B-1FE9-380036408F5A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2228760" y="5408280"/>
                  <a:ext cx="15408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849A2EBA-3E1B-D8AF-E4F0-28ACF0D70CD6}"/>
                    </a:ext>
                  </a:extLst>
                </p14:cNvPr>
                <p14:cNvContentPartPr/>
                <p14:nvPr/>
              </p14:nvContentPartPr>
              <p14:xfrm>
                <a:off x="2320560" y="5535360"/>
                <a:ext cx="62640" cy="2664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849A2EBA-3E1B-D8AF-E4F0-28ACF0D70CD6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2316240" y="5531040"/>
                  <a:ext cx="71280" cy="35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81624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83F1EBDB-3EC0-47AD-81E9-75E0C0CD376A}"/>
                  </a:ext>
                </a:extLst>
              </p14:cNvPr>
              <p14:cNvContentPartPr/>
              <p14:nvPr/>
            </p14:nvContentPartPr>
            <p14:xfrm>
              <a:off x="6678360" y="2614680"/>
              <a:ext cx="66960" cy="97560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83F1EBDB-3EC0-47AD-81E9-75E0C0CD376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74040" y="2610360"/>
                <a:ext cx="75600" cy="9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96AB1F5E-2300-4F44-731C-E87859828BD0}"/>
                  </a:ext>
                </a:extLst>
              </p14:cNvPr>
              <p14:cNvContentPartPr/>
              <p14:nvPr/>
            </p14:nvContentPartPr>
            <p14:xfrm>
              <a:off x="3552480" y="4778640"/>
              <a:ext cx="38880" cy="1620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96AB1F5E-2300-4F44-731C-E87859828BD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48160" y="4774320"/>
                <a:ext cx="4752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CC51E39-FAE2-87F8-A7F5-A4E4FF1F20D8}"/>
                  </a:ext>
                </a:extLst>
              </p14:cNvPr>
              <p14:cNvContentPartPr/>
              <p14:nvPr/>
            </p14:nvContentPartPr>
            <p14:xfrm>
              <a:off x="1288080" y="1248120"/>
              <a:ext cx="767880" cy="69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CC51E39-FAE2-87F8-A7F5-A4E4FF1F20D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83760" y="1243800"/>
                <a:ext cx="77652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1292F80-DDED-756E-8B7D-EEB165C802A7}"/>
                  </a:ext>
                </a:extLst>
              </p14:cNvPr>
              <p14:cNvContentPartPr/>
              <p14:nvPr/>
            </p14:nvContentPartPr>
            <p14:xfrm>
              <a:off x="1790640" y="1037160"/>
              <a:ext cx="428040" cy="648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1292F80-DDED-756E-8B7D-EEB165C802A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86320" y="1032840"/>
                <a:ext cx="436680" cy="65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DC34090-498D-9816-F62E-E2CBCE888E50}"/>
                  </a:ext>
                </a:extLst>
              </p14:cNvPr>
              <p14:cNvContentPartPr/>
              <p14:nvPr/>
            </p14:nvContentPartPr>
            <p14:xfrm>
              <a:off x="2230560" y="999000"/>
              <a:ext cx="819360" cy="554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DC34090-498D-9816-F62E-E2CBCE888E5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26240" y="994680"/>
                <a:ext cx="828000" cy="56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0E60477-E7A7-7AAD-7587-B7BDCC1F5DF3}"/>
                  </a:ext>
                </a:extLst>
              </p14:cNvPr>
              <p14:cNvContentPartPr/>
              <p14:nvPr/>
            </p14:nvContentPartPr>
            <p14:xfrm>
              <a:off x="579600" y="559800"/>
              <a:ext cx="385560" cy="5400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0E60477-E7A7-7AAD-7587-B7BDCC1F5DF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75280" y="555480"/>
                <a:ext cx="394200" cy="54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64E87D1-6A3A-37E4-E436-E611906476FF}"/>
                  </a:ext>
                </a:extLst>
              </p14:cNvPr>
              <p14:cNvContentPartPr/>
              <p14:nvPr/>
            </p14:nvContentPartPr>
            <p14:xfrm>
              <a:off x="1183320" y="874080"/>
              <a:ext cx="210600" cy="203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64E87D1-6A3A-37E4-E436-E611906476F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79000" y="869760"/>
                <a:ext cx="21924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C61A6E1-DE55-6843-7781-EAED3210CC49}"/>
                  </a:ext>
                </a:extLst>
              </p14:cNvPr>
              <p14:cNvContentPartPr/>
              <p14:nvPr/>
            </p14:nvContentPartPr>
            <p14:xfrm>
              <a:off x="1521720" y="538200"/>
              <a:ext cx="354600" cy="5835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C61A6E1-DE55-6843-7781-EAED3210CC4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517400" y="533880"/>
                <a:ext cx="363240" cy="59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361D55F-D285-A46F-57D0-CD8694458AF4}"/>
                  </a:ext>
                </a:extLst>
              </p14:cNvPr>
              <p14:cNvContentPartPr/>
              <p14:nvPr/>
            </p14:nvContentPartPr>
            <p14:xfrm>
              <a:off x="1855080" y="767880"/>
              <a:ext cx="334800" cy="1418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361D55F-D285-A46F-57D0-CD8694458AF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850760" y="763560"/>
                <a:ext cx="34344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13DA2EE-6487-5EB3-A873-3159CBDCA5DB}"/>
                  </a:ext>
                </a:extLst>
              </p14:cNvPr>
              <p14:cNvContentPartPr/>
              <p14:nvPr/>
            </p14:nvContentPartPr>
            <p14:xfrm>
              <a:off x="2793240" y="1574640"/>
              <a:ext cx="202680" cy="8575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13DA2EE-6487-5EB3-A873-3159CBDCA5D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788920" y="1570320"/>
                <a:ext cx="211320" cy="86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573DAA2-E7A2-0FB2-4C2E-4D6AACBD6EDE}"/>
                  </a:ext>
                </a:extLst>
              </p14:cNvPr>
              <p14:cNvContentPartPr/>
              <p14:nvPr/>
            </p14:nvContentPartPr>
            <p14:xfrm>
              <a:off x="2658240" y="1650240"/>
              <a:ext cx="323640" cy="1972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573DAA2-E7A2-0FB2-4C2E-4D6AACBD6ED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653920" y="1645920"/>
                <a:ext cx="33228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8A3E279-EF4C-365E-F59D-4E539E274A8D}"/>
                  </a:ext>
                </a:extLst>
              </p14:cNvPr>
              <p14:cNvContentPartPr/>
              <p14:nvPr/>
            </p14:nvContentPartPr>
            <p14:xfrm>
              <a:off x="1119240" y="1732320"/>
              <a:ext cx="426600" cy="748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8A3E279-EF4C-365E-F59D-4E539E274A8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14920" y="1728000"/>
                <a:ext cx="43524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C217892-9B8B-1588-A516-87B34D966704}"/>
                  </a:ext>
                </a:extLst>
              </p14:cNvPr>
              <p14:cNvContentPartPr/>
              <p14:nvPr/>
            </p14:nvContentPartPr>
            <p14:xfrm>
              <a:off x="1244160" y="1587960"/>
              <a:ext cx="175320" cy="3549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C217892-9B8B-1588-A516-87B34D96670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239840" y="1583640"/>
                <a:ext cx="183960" cy="36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CF17D24-963D-50B7-E9AC-D9FFB7842E5C}"/>
                  </a:ext>
                </a:extLst>
              </p14:cNvPr>
              <p14:cNvContentPartPr/>
              <p14:nvPr/>
            </p14:nvContentPartPr>
            <p14:xfrm>
              <a:off x="2503080" y="2474280"/>
              <a:ext cx="325800" cy="4975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CF17D24-963D-50B7-E9AC-D9FFB7842E5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498760" y="2469960"/>
                <a:ext cx="334440" cy="50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0D643E3-540F-F658-D8BA-A331FE47F799}"/>
                  </a:ext>
                </a:extLst>
              </p14:cNvPr>
              <p14:cNvContentPartPr/>
              <p14:nvPr/>
            </p14:nvContentPartPr>
            <p14:xfrm>
              <a:off x="3063240" y="2920680"/>
              <a:ext cx="317160" cy="1108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0D643E3-540F-F658-D8BA-A331FE47F79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058920" y="2916360"/>
                <a:ext cx="32580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A2BE04-37E0-29D9-3F4D-42361E85D98C}"/>
                  </a:ext>
                </a:extLst>
              </p14:cNvPr>
              <p14:cNvContentPartPr/>
              <p14:nvPr/>
            </p14:nvContentPartPr>
            <p14:xfrm>
              <a:off x="3039480" y="1137240"/>
              <a:ext cx="648360" cy="374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A2BE04-37E0-29D9-3F4D-42361E85D98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035160" y="1132920"/>
                <a:ext cx="65700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C096B35-7D57-6EC9-9053-836DA8705321}"/>
                  </a:ext>
                </a:extLst>
              </p14:cNvPr>
              <p14:cNvContentPartPr/>
              <p14:nvPr/>
            </p14:nvContentPartPr>
            <p14:xfrm>
              <a:off x="3498840" y="1019160"/>
              <a:ext cx="318960" cy="4449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C096B35-7D57-6EC9-9053-836DA870532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494520" y="1014840"/>
                <a:ext cx="327600" cy="45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748DE3A-0CCC-A033-5897-2BF48D255205}"/>
                  </a:ext>
                </a:extLst>
              </p14:cNvPr>
              <p14:cNvContentPartPr/>
              <p14:nvPr/>
            </p14:nvContentPartPr>
            <p14:xfrm>
              <a:off x="3888720" y="299880"/>
              <a:ext cx="153720" cy="17568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748DE3A-0CCC-A033-5897-2BF48D25520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884400" y="295560"/>
                <a:ext cx="162360" cy="176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0C02122-EAC9-BE28-F1CB-04D1FB6AD340}"/>
                  </a:ext>
                </a:extLst>
              </p14:cNvPr>
              <p14:cNvContentPartPr/>
              <p14:nvPr/>
            </p14:nvContentPartPr>
            <p14:xfrm>
              <a:off x="4032000" y="374400"/>
              <a:ext cx="1851120" cy="15552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0C02122-EAC9-BE28-F1CB-04D1FB6AD34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027680" y="370080"/>
                <a:ext cx="1859760" cy="156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98A6F26-6180-75B0-0D30-B404AA6372EA}"/>
                  </a:ext>
                </a:extLst>
              </p14:cNvPr>
              <p14:cNvContentPartPr/>
              <p14:nvPr/>
            </p14:nvContentPartPr>
            <p14:xfrm>
              <a:off x="5909040" y="983520"/>
              <a:ext cx="1166760" cy="1386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98A6F26-6180-75B0-0D30-B404AA6372E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904720" y="979200"/>
                <a:ext cx="117540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05E99B3-9FCF-3128-22FF-473041ED2DD4}"/>
                  </a:ext>
                </a:extLst>
              </p14:cNvPr>
              <p14:cNvContentPartPr/>
              <p14:nvPr/>
            </p14:nvContentPartPr>
            <p14:xfrm>
              <a:off x="6857280" y="753120"/>
              <a:ext cx="315720" cy="666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05E99B3-9FCF-3128-22FF-473041ED2DD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852960" y="748800"/>
                <a:ext cx="324360" cy="67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C5851BC-A9D1-4E8B-E490-E1E395463814}"/>
                  </a:ext>
                </a:extLst>
              </p14:cNvPr>
              <p14:cNvContentPartPr/>
              <p14:nvPr/>
            </p14:nvContentPartPr>
            <p14:xfrm>
              <a:off x="4068000" y="2015280"/>
              <a:ext cx="843840" cy="522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C5851BC-A9D1-4E8B-E490-E1E39546381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063680" y="2010960"/>
                <a:ext cx="852480" cy="53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D19E7D4F-D9AE-0900-01A4-3D2EEC6B0429}"/>
                  </a:ext>
                </a:extLst>
              </p14:cNvPr>
              <p14:cNvContentPartPr/>
              <p14:nvPr/>
            </p14:nvContentPartPr>
            <p14:xfrm>
              <a:off x="4673160" y="58320"/>
              <a:ext cx="657000" cy="333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D19E7D4F-D9AE-0900-01A4-3D2EEC6B042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668840" y="54000"/>
                <a:ext cx="66564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A40CE94-FB75-C8A6-ECA2-8D102711DA5D}"/>
                  </a:ext>
                </a:extLst>
              </p14:cNvPr>
              <p14:cNvContentPartPr/>
              <p14:nvPr/>
            </p14:nvContentPartPr>
            <p14:xfrm>
              <a:off x="6317640" y="558000"/>
              <a:ext cx="486000" cy="11228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A40CE94-FB75-C8A6-ECA2-8D102711DA5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313320" y="553680"/>
                <a:ext cx="494640" cy="11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5C7125A-8717-8B63-6FCA-952DDA1BAE72}"/>
                  </a:ext>
                </a:extLst>
              </p14:cNvPr>
              <p14:cNvContentPartPr/>
              <p14:nvPr/>
            </p14:nvContentPartPr>
            <p14:xfrm>
              <a:off x="865800" y="3211200"/>
              <a:ext cx="327600" cy="5130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5C7125A-8717-8B63-6FCA-952DDA1BAE7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61480" y="3206880"/>
                <a:ext cx="336240" cy="52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2FE6314-9D2A-E6E5-D8B5-6A78B9213DD6}"/>
                  </a:ext>
                </a:extLst>
              </p14:cNvPr>
              <p14:cNvContentPartPr/>
              <p14:nvPr/>
            </p14:nvContentPartPr>
            <p14:xfrm>
              <a:off x="1386000" y="3597120"/>
              <a:ext cx="151920" cy="2311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2FE6314-9D2A-E6E5-D8B5-6A78B9213DD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381680" y="3592800"/>
                <a:ext cx="16056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1B7681A9-485E-4EDF-72D8-550B253F3B53}"/>
                  </a:ext>
                </a:extLst>
              </p14:cNvPr>
              <p14:cNvContentPartPr/>
              <p14:nvPr/>
            </p14:nvContentPartPr>
            <p14:xfrm>
              <a:off x="1932480" y="3591360"/>
              <a:ext cx="221400" cy="568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1B7681A9-485E-4EDF-72D8-550B253F3B53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928160" y="3587040"/>
                <a:ext cx="23004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BF8CE970-1B05-3116-6D99-7EA1FCF97F44}"/>
                  </a:ext>
                </a:extLst>
              </p14:cNvPr>
              <p14:cNvContentPartPr/>
              <p14:nvPr/>
            </p14:nvContentPartPr>
            <p14:xfrm>
              <a:off x="1629000" y="3422160"/>
              <a:ext cx="320400" cy="126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BF8CE970-1B05-3116-6D99-7EA1FCF97F4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624680" y="3417840"/>
                <a:ext cx="32904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639AD2A-2F5A-270A-9981-854EA9768022}"/>
                  </a:ext>
                </a:extLst>
              </p14:cNvPr>
              <p14:cNvContentPartPr/>
              <p14:nvPr/>
            </p14:nvContentPartPr>
            <p14:xfrm>
              <a:off x="2435400" y="3291120"/>
              <a:ext cx="372960" cy="4838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639AD2A-2F5A-270A-9981-854EA976802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431080" y="3286800"/>
                <a:ext cx="381600" cy="49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723EDCC-87D4-E073-3A8F-3271F7403155}"/>
                  </a:ext>
                </a:extLst>
              </p14:cNvPr>
              <p14:cNvContentPartPr/>
              <p14:nvPr/>
            </p14:nvContentPartPr>
            <p14:xfrm>
              <a:off x="2882160" y="3665880"/>
              <a:ext cx="259200" cy="1839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723EDCC-87D4-E073-3A8F-3271F7403155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877840" y="3661560"/>
                <a:ext cx="26784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35FAC68B-FC0C-073E-C7A0-B24439642875}"/>
                  </a:ext>
                </a:extLst>
              </p14:cNvPr>
              <p14:cNvContentPartPr/>
              <p14:nvPr/>
            </p14:nvContentPartPr>
            <p14:xfrm>
              <a:off x="3413520" y="3099240"/>
              <a:ext cx="259920" cy="7707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35FAC68B-FC0C-073E-C7A0-B24439642875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409200" y="3094920"/>
                <a:ext cx="268560" cy="77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F9072B49-0DA4-D091-C413-6D920FC4F64D}"/>
                  </a:ext>
                </a:extLst>
              </p14:cNvPr>
              <p14:cNvContentPartPr/>
              <p14:nvPr/>
            </p14:nvContentPartPr>
            <p14:xfrm>
              <a:off x="3780720" y="3195720"/>
              <a:ext cx="375120" cy="3769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F9072B49-0DA4-D091-C413-6D920FC4F64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776400" y="3191400"/>
                <a:ext cx="383760" cy="38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EDB6F5AC-C3E8-C610-4079-A6C0896207D6}"/>
                  </a:ext>
                </a:extLst>
              </p14:cNvPr>
              <p14:cNvContentPartPr/>
              <p14:nvPr/>
            </p14:nvContentPartPr>
            <p14:xfrm>
              <a:off x="4345560" y="3493080"/>
              <a:ext cx="106560" cy="982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EDB6F5AC-C3E8-C610-4079-A6C0896207D6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341240" y="3488760"/>
                <a:ext cx="11520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E846B5B9-97F6-FE46-7B12-111A36B2A230}"/>
                  </a:ext>
                </a:extLst>
              </p14:cNvPr>
              <p14:cNvContentPartPr/>
              <p14:nvPr/>
            </p14:nvContentPartPr>
            <p14:xfrm>
              <a:off x="4585680" y="3402360"/>
              <a:ext cx="4680" cy="1969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E846B5B9-97F6-FE46-7B12-111A36B2A230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581360" y="3398040"/>
                <a:ext cx="1332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795E579C-CA19-2C1D-DB09-5C2C1C26B1CA}"/>
                  </a:ext>
                </a:extLst>
              </p14:cNvPr>
              <p14:cNvContentPartPr/>
              <p14:nvPr/>
            </p14:nvContentPartPr>
            <p14:xfrm>
              <a:off x="4791600" y="3015000"/>
              <a:ext cx="496800" cy="4086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795E579C-CA19-2C1D-DB09-5C2C1C26B1CA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787280" y="3010680"/>
                <a:ext cx="505440" cy="41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ECF5283F-C131-6675-8F17-57F06E5E7FDE}"/>
                  </a:ext>
                </a:extLst>
              </p14:cNvPr>
              <p14:cNvContentPartPr/>
              <p14:nvPr/>
            </p14:nvContentPartPr>
            <p14:xfrm>
              <a:off x="1068480" y="3255480"/>
              <a:ext cx="4096800" cy="1508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ECF5283F-C131-6675-8F17-57F06E5E7FDE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064160" y="3251160"/>
                <a:ext cx="410544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E034B607-E408-0CC7-C386-F15C2A3EA48E}"/>
                  </a:ext>
                </a:extLst>
              </p14:cNvPr>
              <p14:cNvContentPartPr/>
              <p14:nvPr/>
            </p14:nvContentPartPr>
            <p14:xfrm>
              <a:off x="1301400" y="3380400"/>
              <a:ext cx="4145760" cy="20052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E034B607-E408-0CC7-C386-F15C2A3EA48E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297080" y="3376080"/>
                <a:ext cx="415440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758B02B4-E15F-B26A-0105-2035E2C89301}"/>
                  </a:ext>
                </a:extLst>
              </p14:cNvPr>
              <p14:cNvContentPartPr/>
              <p14:nvPr/>
            </p14:nvContentPartPr>
            <p14:xfrm>
              <a:off x="6735960" y="3015000"/>
              <a:ext cx="1823400" cy="26244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758B02B4-E15F-B26A-0105-2035E2C89301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731640" y="3010680"/>
                <a:ext cx="183204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55CFA7EE-C6FC-7A41-30EC-0AFE46BC6F7E}"/>
                  </a:ext>
                </a:extLst>
              </p14:cNvPr>
              <p14:cNvContentPartPr/>
              <p14:nvPr/>
            </p14:nvContentPartPr>
            <p14:xfrm>
              <a:off x="7197120" y="2328480"/>
              <a:ext cx="174240" cy="49644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55CFA7EE-C6FC-7A41-30EC-0AFE46BC6F7E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192800" y="2324160"/>
                <a:ext cx="182880" cy="50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F662AF7E-84A9-C592-C5B5-3A76D89042F1}"/>
                  </a:ext>
                </a:extLst>
              </p14:cNvPr>
              <p14:cNvContentPartPr/>
              <p14:nvPr/>
            </p14:nvContentPartPr>
            <p14:xfrm>
              <a:off x="7535520" y="2348280"/>
              <a:ext cx="189720" cy="26028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F662AF7E-84A9-C592-C5B5-3A76D89042F1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531200" y="2343960"/>
                <a:ext cx="19836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34C2D02C-2AD7-7FEC-1ECF-44B16ADA3F6A}"/>
                  </a:ext>
                </a:extLst>
              </p14:cNvPr>
              <p14:cNvContentPartPr/>
              <p14:nvPr/>
            </p14:nvContentPartPr>
            <p14:xfrm>
              <a:off x="7554240" y="2378880"/>
              <a:ext cx="129960" cy="28008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34C2D02C-2AD7-7FEC-1ECF-44B16ADA3F6A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549920" y="2374560"/>
                <a:ext cx="13860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F7AAE850-DF0E-1FEB-C95C-D683C28F734D}"/>
                  </a:ext>
                </a:extLst>
              </p14:cNvPr>
              <p14:cNvContentPartPr/>
              <p14:nvPr/>
            </p14:nvContentPartPr>
            <p14:xfrm>
              <a:off x="7849800" y="2059200"/>
              <a:ext cx="13680" cy="22896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F7AAE850-DF0E-1FEB-C95C-D683C28F734D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845480" y="2054880"/>
                <a:ext cx="2232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6B016231-2171-4625-FACE-94522E48F3EE}"/>
                  </a:ext>
                </a:extLst>
              </p14:cNvPr>
              <p14:cNvContentPartPr/>
              <p14:nvPr/>
            </p14:nvContentPartPr>
            <p14:xfrm>
              <a:off x="7858800" y="2428200"/>
              <a:ext cx="204120" cy="4017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6B016231-2171-4625-FACE-94522E48F3EE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854480" y="2423880"/>
                <a:ext cx="212760" cy="41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60569D1D-4926-7D62-1256-4083BC8A5C2C}"/>
                  </a:ext>
                </a:extLst>
              </p14:cNvPr>
              <p14:cNvContentPartPr/>
              <p14:nvPr/>
            </p14:nvContentPartPr>
            <p14:xfrm>
              <a:off x="8206920" y="2665080"/>
              <a:ext cx="201960" cy="2109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60569D1D-4926-7D62-1256-4083BC8A5C2C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202600" y="2660760"/>
                <a:ext cx="21060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0DF03382-64EB-2517-7D51-D7284119CED6}"/>
                  </a:ext>
                </a:extLst>
              </p14:cNvPr>
              <p14:cNvContentPartPr/>
              <p14:nvPr/>
            </p14:nvContentPartPr>
            <p14:xfrm>
              <a:off x="8753760" y="2870280"/>
              <a:ext cx="298080" cy="50724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0DF03382-64EB-2517-7D51-D7284119CED6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749440" y="2865960"/>
                <a:ext cx="306720" cy="51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EA728EC6-E381-55C6-3074-AB7AE8217CC1}"/>
                  </a:ext>
                </a:extLst>
              </p14:cNvPr>
              <p14:cNvContentPartPr/>
              <p14:nvPr/>
            </p14:nvContentPartPr>
            <p14:xfrm>
              <a:off x="8994960" y="2288160"/>
              <a:ext cx="43200" cy="26064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EA728EC6-E381-55C6-3074-AB7AE8217CC1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990640" y="2283840"/>
                <a:ext cx="5184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8381DF1D-AB37-60C3-F05C-090A20E18607}"/>
                  </a:ext>
                </a:extLst>
              </p14:cNvPr>
              <p14:cNvContentPartPr/>
              <p14:nvPr/>
            </p14:nvContentPartPr>
            <p14:xfrm>
              <a:off x="8831880" y="2220480"/>
              <a:ext cx="356040" cy="1404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8381DF1D-AB37-60C3-F05C-090A20E18607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827560" y="2216160"/>
                <a:ext cx="36468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DF999681-FF2F-C8CA-09E4-2C1D05DB71FD}"/>
                  </a:ext>
                </a:extLst>
              </p14:cNvPr>
              <p14:cNvContentPartPr/>
              <p14:nvPr/>
            </p14:nvContentPartPr>
            <p14:xfrm>
              <a:off x="8794800" y="2467440"/>
              <a:ext cx="402480" cy="5544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DF999681-FF2F-C8CA-09E4-2C1D05DB71FD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790480" y="2463120"/>
                <a:ext cx="41112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F5C1BF36-ADB1-65BC-958B-05BC8439F386}"/>
                  </a:ext>
                </a:extLst>
              </p14:cNvPr>
              <p14:cNvContentPartPr/>
              <p14:nvPr/>
            </p14:nvContentPartPr>
            <p14:xfrm>
              <a:off x="9248400" y="2406240"/>
              <a:ext cx="221400" cy="30708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F5C1BF36-ADB1-65BC-958B-05BC8439F386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244080" y="2401920"/>
                <a:ext cx="230040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6950E700-C7B1-EAC0-D82C-DE20FC029B05}"/>
                  </a:ext>
                </a:extLst>
              </p14:cNvPr>
              <p14:cNvContentPartPr/>
              <p14:nvPr/>
            </p14:nvContentPartPr>
            <p14:xfrm>
              <a:off x="9565920" y="2560680"/>
              <a:ext cx="91800" cy="15948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6950E700-C7B1-EAC0-D82C-DE20FC029B05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9561600" y="2556360"/>
                <a:ext cx="10044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969124EE-F626-D1AB-44CE-C2E31878BB3F}"/>
                  </a:ext>
                </a:extLst>
              </p14:cNvPr>
              <p14:cNvContentPartPr/>
              <p14:nvPr/>
            </p14:nvContentPartPr>
            <p14:xfrm>
              <a:off x="8855280" y="2009160"/>
              <a:ext cx="439200" cy="17280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969124EE-F626-D1AB-44CE-C2E31878BB3F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8850960" y="2004840"/>
                <a:ext cx="44784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222C0100-E65A-FD86-4D9B-7B8D8016A183}"/>
                  </a:ext>
                </a:extLst>
              </p14:cNvPr>
              <p14:cNvContentPartPr/>
              <p14:nvPr/>
            </p14:nvContentPartPr>
            <p14:xfrm>
              <a:off x="9719640" y="2341800"/>
              <a:ext cx="112680" cy="468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222C0100-E65A-FD86-4D9B-7B8D8016A183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9715320" y="2337480"/>
                <a:ext cx="121320" cy="1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7EFC95CF-8029-CB18-9F66-957E53C5769A}"/>
                  </a:ext>
                </a:extLst>
              </p14:cNvPr>
              <p14:cNvContentPartPr/>
              <p14:nvPr/>
            </p14:nvContentPartPr>
            <p14:xfrm>
              <a:off x="9706320" y="2466360"/>
              <a:ext cx="71280" cy="828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7EFC95CF-8029-CB18-9F66-957E53C5769A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9702000" y="2462040"/>
                <a:ext cx="79920" cy="1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F311CCB4-7A66-0A0C-FC6C-EB2E30F9109B}"/>
                  </a:ext>
                </a:extLst>
              </p14:cNvPr>
              <p14:cNvContentPartPr/>
              <p14:nvPr/>
            </p14:nvContentPartPr>
            <p14:xfrm>
              <a:off x="8730360" y="1996920"/>
              <a:ext cx="1298160" cy="90936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F311CCB4-7A66-0A0C-FC6C-EB2E30F9109B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8726040" y="1992600"/>
                <a:ext cx="1306800" cy="9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3D915594-4C60-4101-91D6-15F88955DA82}"/>
                  </a:ext>
                </a:extLst>
              </p14:cNvPr>
              <p14:cNvContentPartPr/>
              <p14:nvPr/>
            </p14:nvContentPartPr>
            <p14:xfrm>
              <a:off x="5979600" y="2130840"/>
              <a:ext cx="218520" cy="36252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3D915594-4C60-4101-91D6-15F88955DA82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975280" y="2126520"/>
                <a:ext cx="227160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85D9E414-75E0-D833-AF13-2443DEFF79F4}"/>
                  </a:ext>
                </a:extLst>
              </p14:cNvPr>
              <p14:cNvContentPartPr/>
              <p14:nvPr/>
            </p14:nvContentPartPr>
            <p14:xfrm>
              <a:off x="6239880" y="2406240"/>
              <a:ext cx="133200" cy="16596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85D9E414-75E0-D833-AF13-2443DEFF79F4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235560" y="2401920"/>
                <a:ext cx="14184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C160C6AA-05CD-1F86-8F5E-CDE23A525E46}"/>
                  </a:ext>
                </a:extLst>
              </p14:cNvPr>
              <p14:cNvContentPartPr/>
              <p14:nvPr/>
            </p14:nvContentPartPr>
            <p14:xfrm>
              <a:off x="6513480" y="2039040"/>
              <a:ext cx="249840" cy="51084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C160C6AA-05CD-1F86-8F5E-CDE23A525E46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509160" y="2034720"/>
                <a:ext cx="258480" cy="51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7CCF0104-2DA0-DF55-1EE4-3AFF187E1601}"/>
                  </a:ext>
                </a:extLst>
              </p14:cNvPr>
              <p14:cNvContentPartPr/>
              <p14:nvPr/>
            </p14:nvContentPartPr>
            <p14:xfrm>
              <a:off x="6724440" y="1873440"/>
              <a:ext cx="160200" cy="51264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7CCF0104-2DA0-DF55-1EE4-3AFF187E1601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6720120" y="1869120"/>
                <a:ext cx="168840" cy="52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D7A66AA5-61F1-D480-CA2D-1D38C0B44D70}"/>
                  </a:ext>
                </a:extLst>
              </p14:cNvPr>
              <p14:cNvContentPartPr/>
              <p14:nvPr/>
            </p14:nvContentPartPr>
            <p14:xfrm>
              <a:off x="6938280" y="2136600"/>
              <a:ext cx="137880" cy="18900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D7A66AA5-61F1-D480-CA2D-1D38C0B44D70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6933960" y="2132280"/>
                <a:ext cx="14652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C30C5DB1-E710-8251-F9E5-DF98F969228E}"/>
                  </a:ext>
                </a:extLst>
              </p14:cNvPr>
              <p14:cNvContentPartPr/>
              <p14:nvPr/>
            </p14:nvContentPartPr>
            <p14:xfrm>
              <a:off x="1038240" y="4317480"/>
              <a:ext cx="241920" cy="41040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C30C5DB1-E710-8251-F9E5-DF98F969228E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033920" y="4313160"/>
                <a:ext cx="250560" cy="41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8B2EDE72-16ED-7323-B062-1F9EF822CACA}"/>
                  </a:ext>
                </a:extLst>
              </p14:cNvPr>
              <p14:cNvContentPartPr/>
              <p14:nvPr/>
            </p14:nvContentPartPr>
            <p14:xfrm>
              <a:off x="1372680" y="4620600"/>
              <a:ext cx="160200" cy="20628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8B2EDE72-16ED-7323-B062-1F9EF822CACA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368360" y="4616280"/>
                <a:ext cx="16884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335E91B6-B68C-F9DB-9972-8A7F6C023B0A}"/>
                  </a:ext>
                </a:extLst>
              </p14:cNvPr>
              <p14:cNvContentPartPr/>
              <p14:nvPr/>
            </p14:nvContentPartPr>
            <p14:xfrm>
              <a:off x="1788480" y="4159800"/>
              <a:ext cx="207000" cy="63144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335E91B6-B68C-F9DB-9972-8A7F6C023B0A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784160" y="4155480"/>
                <a:ext cx="215640" cy="64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82C4847F-D58C-1B69-6A48-BB74145DAC54}"/>
                  </a:ext>
                </a:extLst>
              </p14:cNvPr>
              <p14:cNvContentPartPr/>
              <p14:nvPr/>
            </p14:nvContentPartPr>
            <p14:xfrm>
              <a:off x="1439640" y="4819320"/>
              <a:ext cx="207360" cy="2088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82C4847F-D58C-1B69-6A48-BB74145DAC54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435320" y="4815000"/>
                <a:ext cx="21600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30202337-CADD-4152-DF3F-9AC6E96A77C6}"/>
                  </a:ext>
                </a:extLst>
              </p14:cNvPr>
              <p14:cNvContentPartPr/>
              <p14:nvPr/>
            </p14:nvContentPartPr>
            <p14:xfrm>
              <a:off x="2162160" y="4290840"/>
              <a:ext cx="141840" cy="45360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30202337-CADD-4152-DF3F-9AC6E96A77C6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2157840" y="4286520"/>
                <a:ext cx="150480" cy="46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B34C8483-815C-1704-2022-14F6A89A3B4F}"/>
                  </a:ext>
                </a:extLst>
              </p14:cNvPr>
              <p14:cNvContentPartPr/>
              <p14:nvPr/>
            </p14:nvContentPartPr>
            <p14:xfrm>
              <a:off x="2482920" y="4533120"/>
              <a:ext cx="77400" cy="18936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B34C8483-815C-1704-2022-14F6A89A3B4F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2478600" y="4528800"/>
                <a:ext cx="8604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F120D9C7-B758-3590-BEDE-C94B388C2ABD}"/>
                  </a:ext>
                </a:extLst>
              </p14:cNvPr>
              <p14:cNvContentPartPr/>
              <p14:nvPr/>
            </p14:nvContentPartPr>
            <p14:xfrm>
              <a:off x="2870640" y="4455360"/>
              <a:ext cx="138960" cy="36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F120D9C7-B758-3590-BEDE-C94B388C2ABD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2866320" y="4451040"/>
                <a:ext cx="1476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5A3C3F23-902D-04CD-1953-EA26F87D3405}"/>
                  </a:ext>
                </a:extLst>
              </p14:cNvPr>
              <p14:cNvContentPartPr/>
              <p14:nvPr/>
            </p14:nvContentPartPr>
            <p14:xfrm>
              <a:off x="2813400" y="4613400"/>
              <a:ext cx="239400" cy="936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5A3C3F23-902D-04CD-1953-EA26F87D3405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2809080" y="4609080"/>
                <a:ext cx="2480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5745303F-9E67-ECE7-5C8A-34DF4EC69C60}"/>
                  </a:ext>
                </a:extLst>
              </p14:cNvPr>
              <p14:cNvContentPartPr/>
              <p14:nvPr/>
            </p14:nvContentPartPr>
            <p14:xfrm>
              <a:off x="3279960" y="4469400"/>
              <a:ext cx="221400" cy="31140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5745303F-9E67-ECE7-5C8A-34DF4EC69C60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3275640" y="4465080"/>
                <a:ext cx="23004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4D604AA9-5B21-3CCB-589C-5EAACA36E272}"/>
                  </a:ext>
                </a:extLst>
              </p14:cNvPr>
              <p14:cNvContentPartPr/>
              <p14:nvPr/>
            </p14:nvContentPartPr>
            <p14:xfrm>
              <a:off x="3249000" y="4483440"/>
              <a:ext cx="210240" cy="13392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4D604AA9-5B21-3CCB-589C-5EAACA36E272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3244680" y="4479120"/>
                <a:ext cx="21888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B0F7ABD6-0365-C240-31C9-572AB644B228}"/>
                  </a:ext>
                </a:extLst>
              </p14:cNvPr>
              <p14:cNvContentPartPr/>
              <p14:nvPr/>
            </p14:nvContentPartPr>
            <p14:xfrm>
              <a:off x="3678480" y="4206600"/>
              <a:ext cx="7200" cy="27324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B0F7ABD6-0365-C240-31C9-572AB644B228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3674160" y="4202280"/>
                <a:ext cx="1584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BF8473EF-00E4-31AC-B261-495BB5191DF5}"/>
                  </a:ext>
                </a:extLst>
              </p14:cNvPr>
              <p14:cNvContentPartPr/>
              <p14:nvPr/>
            </p14:nvContentPartPr>
            <p14:xfrm>
              <a:off x="3633120" y="4660920"/>
              <a:ext cx="136800" cy="24444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BF8473EF-00E4-31AC-B261-495BB5191DF5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3628800" y="4656600"/>
                <a:ext cx="14544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46BAD24C-B372-5648-4F18-80F3F7A3430D}"/>
                  </a:ext>
                </a:extLst>
              </p14:cNvPr>
              <p14:cNvContentPartPr/>
              <p14:nvPr/>
            </p14:nvContentPartPr>
            <p14:xfrm>
              <a:off x="3965760" y="4287240"/>
              <a:ext cx="420480" cy="64836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46BAD24C-B372-5648-4F18-80F3F7A3430D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3961440" y="4282920"/>
                <a:ext cx="429120" cy="65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06E48845-33DF-96E9-43D1-8D530B1E468A}"/>
                  </a:ext>
                </a:extLst>
              </p14:cNvPr>
              <p14:cNvContentPartPr/>
              <p14:nvPr/>
            </p14:nvContentPartPr>
            <p14:xfrm>
              <a:off x="4281840" y="4135680"/>
              <a:ext cx="167040" cy="54792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06E48845-33DF-96E9-43D1-8D530B1E468A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4277520" y="4131360"/>
                <a:ext cx="175680" cy="55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10C8193E-3EAB-0FE5-E65C-3F839B220AF8}"/>
                  </a:ext>
                </a:extLst>
              </p14:cNvPr>
              <p14:cNvContentPartPr/>
              <p14:nvPr/>
            </p14:nvContentPartPr>
            <p14:xfrm>
              <a:off x="4568760" y="4580280"/>
              <a:ext cx="120960" cy="19764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10C8193E-3EAB-0FE5-E65C-3F839B220AF8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4564440" y="4575960"/>
                <a:ext cx="12960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9149E2FC-62D5-0157-FF5D-25C07E12CC5A}"/>
                  </a:ext>
                </a:extLst>
              </p14:cNvPr>
              <p14:cNvContentPartPr/>
              <p14:nvPr/>
            </p14:nvContentPartPr>
            <p14:xfrm>
              <a:off x="4865760" y="4486680"/>
              <a:ext cx="332280" cy="3744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9149E2FC-62D5-0157-FF5D-25C07E12CC5A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4861440" y="4482360"/>
                <a:ext cx="34092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5DB23419-15AC-BCBC-9F94-178F134DEE5C}"/>
                  </a:ext>
                </a:extLst>
              </p14:cNvPr>
              <p14:cNvContentPartPr/>
              <p14:nvPr/>
            </p14:nvContentPartPr>
            <p14:xfrm>
              <a:off x="8575200" y="3148200"/>
              <a:ext cx="553320" cy="49428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5DB23419-15AC-BCBC-9F94-178F134DEE5C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8570880" y="3143880"/>
                <a:ext cx="561960" cy="50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F2F31228-2EC9-251C-D298-8858DE9882DA}"/>
                  </a:ext>
                </a:extLst>
              </p14:cNvPr>
              <p14:cNvContentPartPr/>
              <p14:nvPr/>
            </p14:nvContentPartPr>
            <p14:xfrm>
              <a:off x="8718840" y="3597120"/>
              <a:ext cx="849240" cy="65628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F2F31228-2EC9-251C-D298-8858DE9882DA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714520" y="3592800"/>
                <a:ext cx="857880" cy="66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8768B480-BDF0-D8B7-B964-3D93048EBCDE}"/>
                  </a:ext>
                </a:extLst>
              </p14:cNvPr>
              <p14:cNvContentPartPr/>
              <p14:nvPr/>
            </p14:nvContentPartPr>
            <p14:xfrm>
              <a:off x="9068400" y="4196520"/>
              <a:ext cx="63720" cy="57132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8768B480-BDF0-D8B7-B964-3D93048EBCDE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9064080" y="4192200"/>
                <a:ext cx="72360" cy="57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FD44B113-DF71-C3DF-70CF-C9C1440C5B4D}"/>
                  </a:ext>
                </a:extLst>
              </p14:cNvPr>
              <p14:cNvContentPartPr/>
              <p14:nvPr/>
            </p14:nvContentPartPr>
            <p14:xfrm>
              <a:off x="8504280" y="4527360"/>
              <a:ext cx="668520" cy="6660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FD44B113-DF71-C3DF-70CF-C9C1440C5B4D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8499960" y="4523040"/>
                <a:ext cx="67716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EB599D59-2602-876B-82A1-352CE9888A12}"/>
                  </a:ext>
                </a:extLst>
              </p14:cNvPr>
              <p14:cNvContentPartPr/>
              <p14:nvPr/>
            </p14:nvContentPartPr>
            <p14:xfrm>
              <a:off x="8952840" y="4610880"/>
              <a:ext cx="97560" cy="1630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EB599D59-2602-876B-82A1-352CE9888A12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8948520" y="4606560"/>
                <a:ext cx="10620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37350C10-1D5A-0778-0140-A35771AC1299}"/>
                  </a:ext>
                </a:extLst>
              </p14:cNvPr>
              <p14:cNvContentPartPr/>
              <p14:nvPr/>
            </p14:nvContentPartPr>
            <p14:xfrm>
              <a:off x="9229680" y="4617360"/>
              <a:ext cx="91800" cy="1497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37350C10-1D5A-0778-0140-A35771AC1299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9225360" y="4613040"/>
                <a:ext cx="10044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6AA67ED9-7384-C11A-5C46-888359EC7341}"/>
                  </a:ext>
                </a:extLst>
              </p14:cNvPr>
              <p14:cNvContentPartPr/>
              <p14:nvPr/>
            </p14:nvContentPartPr>
            <p14:xfrm>
              <a:off x="7267680" y="3974400"/>
              <a:ext cx="378360" cy="38052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6AA67ED9-7384-C11A-5C46-888359EC7341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7263360" y="3970080"/>
                <a:ext cx="387000" cy="38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E6EBD4FF-D977-FC6B-BBDA-64AF2204CB97}"/>
                  </a:ext>
                </a:extLst>
              </p14:cNvPr>
              <p14:cNvContentPartPr/>
              <p14:nvPr/>
            </p14:nvContentPartPr>
            <p14:xfrm>
              <a:off x="7292520" y="4020840"/>
              <a:ext cx="205200" cy="2772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E6EBD4FF-D977-FC6B-BBDA-64AF2204CB97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7288200" y="4016520"/>
                <a:ext cx="21384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C4D35585-C8C4-4F72-5E46-6D09772F1C98}"/>
                  </a:ext>
                </a:extLst>
              </p14:cNvPr>
              <p14:cNvContentPartPr/>
              <p14:nvPr/>
            </p14:nvContentPartPr>
            <p14:xfrm>
              <a:off x="7454880" y="4111560"/>
              <a:ext cx="60480" cy="1152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C4D35585-C8C4-4F72-5E46-6D09772F1C98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7450560" y="4107240"/>
                <a:ext cx="6912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F97E9F64-1247-1828-8C30-9DB6D9025335}"/>
                  </a:ext>
                </a:extLst>
              </p14:cNvPr>
              <p14:cNvContentPartPr/>
              <p14:nvPr/>
            </p14:nvContentPartPr>
            <p14:xfrm>
              <a:off x="7659720" y="3768840"/>
              <a:ext cx="86040" cy="13284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F97E9F64-1247-1828-8C30-9DB6D9025335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7655400" y="3764520"/>
                <a:ext cx="9468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436C9C28-44E6-8875-5A70-C3AFECAB66AE}"/>
                  </a:ext>
                </a:extLst>
              </p14:cNvPr>
              <p14:cNvContentPartPr/>
              <p14:nvPr/>
            </p14:nvContentPartPr>
            <p14:xfrm>
              <a:off x="7717680" y="4125960"/>
              <a:ext cx="237960" cy="18252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436C9C28-44E6-8875-5A70-C3AFECAB66AE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7713360" y="4121640"/>
                <a:ext cx="24660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31DD5543-4A32-B06A-6204-FBF0EF61071D}"/>
                  </a:ext>
                </a:extLst>
              </p14:cNvPr>
              <p14:cNvContentPartPr/>
              <p14:nvPr/>
            </p14:nvContentPartPr>
            <p14:xfrm>
              <a:off x="8070120" y="3741840"/>
              <a:ext cx="289080" cy="65592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31DD5543-4A32-B06A-6204-FBF0EF61071D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8065800" y="3737520"/>
                <a:ext cx="297720" cy="66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F3EDE421-98C8-B3F8-854C-2928817DDBE4}"/>
                  </a:ext>
                </a:extLst>
              </p14:cNvPr>
              <p14:cNvContentPartPr/>
              <p14:nvPr/>
            </p14:nvContentPartPr>
            <p14:xfrm>
              <a:off x="8301600" y="3873240"/>
              <a:ext cx="147960" cy="43776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F3EDE421-98C8-B3F8-854C-2928817DDBE4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8297280" y="3868920"/>
                <a:ext cx="156600" cy="44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9DCCDD98-7F7B-29A2-A9F0-D439CE05801F}"/>
                  </a:ext>
                </a:extLst>
              </p14:cNvPr>
              <p14:cNvContentPartPr/>
              <p14:nvPr/>
            </p14:nvContentPartPr>
            <p14:xfrm>
              <a:off x="8532360" y="4162680"/>
              <a:ext cx="166680" cy="12924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9DCCDD98-7F7B-29A2-A9F0-D439CE05801F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8528040" y="4158360"/>
                <a:ext cx="17532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3268AF02-7E6E-18D4-773B-D724F083672A}"/>
                  </a:ext>
                </a:extLst>
              </p14:cNvPr>
              <p14:cNvContentPartPr/>
              <p14:nvPr/>
            </p14:nvContentPartPr>
            <p14:xfrm>
              <a:off x="9510120" y="3196800"/>
              <a:ext cx="72000" cy="20268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3268AF02-7E6E-18D4-773B-D724F083672A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9505800" y="3192480"/>
                <a:ext cx="8064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22C1CC89-5EE6-7BFD-8646-30803C75FAF2}"/>
                  </a:ext>
                </a:extLst>
              </p14:cNvPr>
              <p14:cNvContentPartPr/>
              <p14:nvPr/>
            </p14:nvContentPartPr>
            <p14:xfrm>
              <a:off x="9402120" y="3279240"/>
              <a:ext cx="283320" cy="4572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22C1CC89-5EE6-7BFD-8646-30803C75FAF2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9397800" y="3274920"/>
                <a:ext cx="29196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03759CFB-840D-A624-8AB5-BB6DF57BEF6A}"/>
                  </a:ext>
                </a:extLst>
              </p14:cNvPr>
              <p14:cNvContentPartPr/>
              <p14:nvPr/>
            </p14:nvContentPartPr>
            <p14:xfrm>
              <a:off x="9543960" y="4547880"/>
              <a:ext cx="194040" cy="6300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03759CFB-840D-A624-8AB5-BB6DF57BEF6A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9539640" y="4543560"/>
                <a:ext cx="20268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3E052E75-A53D-765A-57C8-980ECEE510CE}"/>
                  </a:ext>
                </a:extLst>
              </p14:cNvPr>
              <p14:cNvContentPartPr/>
              <p14:nvPr/>
            </p14:nvContentPartPr>
            <p14:xfrm>
              <a:off x="8035200" y="3425760"/>
              <a:ext cx="40680" cy="20808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3E052E75-A53D-765A-57C8-980ECEE510CE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8030880" y="3421440"/>
                <a:ext cx="4932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BA3A5D22-D390-8FFA-CDFF-8854D2E44288}"/>
                  </a:ext>
                </a:extLst>
              </p14:cNvPr>
              <p14:cNvContentPartPr/>
              <p14:nvPr/>
            </p14:nvContentPartPr>
            <p14:xfrm>
              <a:off x="7944120" y="3545280"/>
              <a:ext cx="141120" cy="2880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BA3A5D22-D390-8FFA-CDFF-8854D2E44288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7939800" y="3540960"/>
                <a:ext cx="14976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6484056E-0B45-F974-8E20-E35D92CFB259}"/>
                  </a:ext>
                </a:extLst>
              </p14:cNvPr>
              <p14:cNvContentPartPr/>
              <p14:nvPr/>
            </p14:nvContentPartPr>
            <p14:xfrm>
              <a:off x="5531760" y="4280760"/>
              <a:ext cx="89280" cy="73980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6484056E-0B45-F974-8E20-E35D92CFB259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5527440" y="4276440"/>
                <a:ext cx="97920" cy="74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59475079-D57B-785E-6104-56A44E57B5A4}"/>
                  </a:ext>
                </a:extLst>
              </p14:cNvPr>
              <p14:cNvContentPartPr/>
              <p14:nvPr/>
            </p14:nvContentPartPr>
            <p14:xfrm>
              <a:off x="5790600" y="4287240"/>
              <a:ext cx="289080" cy="33336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59475079-D57B-785E-6104-56A44E57B5A4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5786280" y="4282920"/>
                <a:ext cx="29772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20B7B4D1-124E-6E08-4658-D11DE35ED482}"/>
                  </a:ext>
                </a:extLst>
              </p14:cNvPr>
              <p14:cNvContentPartPr/>
              <p14:nvPr/>
            </p14:nvContentPartPr>
            <p14:xfrm>
              <a:off x="5809680" y="4294080"/>
              <a:ext cx="156960" cy="28296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20B7B4D1-124E-6E08-4658-D11DE35ED482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5805360" y="4289760"/>
                <a:ext cx="16560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8A531846-511E-8B68-B46E-8E00FB2B6446}"/>
                  </a:ext>
                </a:extLst>
              </p14:cNvPr>
              <p14:cNvContentPartPr/>
              <p14:nvPr/>
            </p14:nvContentPartPr>
            <p14:xfrm>
              <a:off x="6134760" y="3870000"/>
              <a:ext cx="7920" cy="29772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8A531846-511E-8B68-B46E-8E00FB2B6446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6130440" y="3865680"/>
                <a:ext cx="1656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E280E250-E9C3-CB50-98C8-71C5C2FAF48D}"/>
                  </a:ext>
                </a:extLst>
              </p14:cNvPr>
              <p14:cNvContentPartPr/>
              <p14:nvPr/>
            </p14:nvContentPartPr>
            <p14:xfrm>
              <a:off x="5970960" y="4376880"/>
              <a:ext cx="217080" cy="53892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E280E250-E9C3-CB50-98C8-71C5C2FAF48D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5966640" y="4372560"/>
                <a:ext cx="225720" cy="54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8E14A234-7EF2-5DCE-86AA-E80CF498A308}"/>
                  </a:ext>
                </a:extLst>
              </p14:cNvPr>
              <p14:cNvContentPartPr/>
              <p14:nvPr/>
            </p14:nvContentPartPr>
            <p14:xfrm>
              <a:off x="6286680" y="4755240"/>
              <a:ext cx="110160" cy="8532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8E14A234-7EF2-5DCE-86AA-E80CF498A308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6282360" y="4750920"/>
                <a:ext cx="118800" cy="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563CFE03-35D0-CB3F-CA9A-7629D0741934}"/>
                  </a:ext>
                </a:extLst>
              </p14:cNvPr>
              <p14:cNvContentPartPr/>
              <p14:nvPr/>
            </p14:nvContentPartPr>
            <p14:xfrm>
              <a:off x="6451920" y="4273920"/>
              <a:ext cx="348840" cy="36000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563CFE03-35D0-CB3F-CA9A-7629D0741934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6447600" y="4269600"/>
                <a:ext cx="357480" cy="36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5FBBC5D6-6E66-7A0E-C60D-F327C341EB20}"/>
                  </a:ext>
                </a:extLst>
              </p14:cNvPr>
              <p14:cNvContentPartPr/>
              <p14:nvPr/>
            </p14:nvContentPartPr>
            <p14:xfrm>
              <a:off x="6509520" y="4618080"/>
              <a:ext cx="282960" cy="792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5FBBC5D6-6E66-7A0E-C60D-F327C341EB20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6505200" y="4613760"/>
                <a:ext cx="291600" cy="1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E51C536C-7BFA-DFA7-4905-F6029F7C4A5E}"/>
                  </a:ext>
                </a:extLst>
              </p14:cNvPr>
              <p14:cNvContentPartPr/>
              <p14:nvPr/>
            </p14:nvContentPartPr>
            <p14:xfrm>
              <a:off x="6833160" y="4556520"/>
              <a:ext cx="220320" cy="24912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E51C536C-7BFA-DFA7-4905-F6029F7C4A5E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6828840" y="4552200"/>
                <a:ext cx="22896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D8A7EC2F-C849-8ADB-1C40-0FE74B864CA4}"/>
                  </a:ext>
                </a:extLst>
              </p14:cNvPr>
              <p14:cNvContentPartPr/>
              <p14:nvPr/>
            </p14:nvContentPartPr>
            <p14:xfrm>
              <a:off x="7165080" y="4778640"/>
              <a:ext cx="84960" cy="15516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D8A7EC2F-C849-8ADB-1C40-0FE74B864CA4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7160760" y="4774320"/>
                <a:ext cx="9360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75F12D65-D6A6-2704-ECB4-B1A2064CDA4E}"/>
                  </a:ext>
                </a:extLst>
              </p14:cNvPr>
              <p14:cNvContentPartPr/>
              <p14:nvPr/>
            </p14:nvContentPartPr>
            <p14:xfrm>
              <a:off x="6455520" y="3950640"/>
              <a:ext cx="401760" cy="10152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75F12D65-D6A6-2704-ECB4-B1A2064CDA4E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6451200" y="3946320"/>
                <a:ext cx="41040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73CAEA42-E8E2-A299-5F9E-1EBF5AE2DFF8}"/>
                  </a:ext>
                </a:extLst>
              </p14:cNvPr>
              <p14:cNvContentPartPr/>
              <p14:nvPr/>
            </p14:nvContentPartPr>
            <p14:xfrm>
              <a:off x="690480" y="4098960"/>
              <a:ext cx="53280" cy="126216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73CAEA42-E8E2-A299-5F9E-1EBF5AE2DFF8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686160" y="4094640"/>
                <a:ext cx="61920" cy="127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969F53A5-5898-3758-CC7D-5831FE3091D3}"/>
                  </a:ext>
                </a:extLst>
              </p14:cNvPr>
              <p14:cNvContentPartPr/>
              <p14:nvPr/>
            </p14:nvContentPartPr>
            <p14:xfrm>
              <a:off x="717480" y="3561840"/>
              <a:ext cx="6850800" cy="165996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969F53A5-5898-3758-CC7D-5831FE3091D3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713160" y="3557520"/>
                <a:ext cx="6859440" cy="166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73C90467-24EB-C8C7-8D9D-694946A6B89D}"/>
                  </a:ext>
                </a:extLst>
              </p14:cNvPr>
              <p14:cNvContentPartPr/>
              <p14:nvPr/>
            </p14:nvContentPartPr>
            <p14:xfrm>
              <a:off x="2806920" y="5276880"/>
              <a:ext cx="298800" cy="26964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73C90467-24EB-C8C7-8D9D-694946A6B89D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2802600" y="5272560"/>
                <a:ext cx="307440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AAFE779F-4BD2-BFBC-F68D-5426ABDAF7C6}"/>
                  </a:ext>
                </a:extLst>
              </p14:cNvPr>
              <p14:cNvContentPartPr/>
              <p14:nvPr/>
            </p14:nvContentPartPr>
            <p14:xfrm>
              <a:off x="3249000" y="5474520"/>
              <a:ext cx="194400" cy="6588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AAFE779F-4BD2-BFBC-F68D-5426ABDAF7C6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3244680" y="5470200"/>
                <a:ext cx="203040" cy="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9AAD7B64-A746-8E1B-373E-9B99A413BED0}"/>
                  </a:ext>
                </a:extLst>
              </p14:cNvPr>
              <p14:cNvContentPartPr/>
              <p14:nvPr/>
            </p14:nvContentPartPr>
            <p14:xfrm>
              <a:off x="3583080" y="5408280"/>
              <a:ext cx="188280" cy="2376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9AAD7B64-A746-8E1B-373E-9B99A413BED0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3578760" y="5403960"/>
                <a:ext cx="19692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CAF8FD5D-2FD9-DD39-D267-304DB6C9AC18}"/>
                  </a:ext>
                </a:extLst>
              </p14:cNvPr>
              <p14:cNvContentPartPr/>
              <p14:nvPr/>
            </p14:nvContentPartPr>
            <p14:xfrm>
              <a:off x="3525840" y="5199840"/>
              <a:ext cx="227880" cy="7128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CAF8FD5D-2FD9-DD39-D267-304DB6C9AC18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3521520" y="5195520"/>
                <a:ext cx="23652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0AD2F3A9-4F76-F483-D562-A1DEFC1F63B0}"/>
                  </a:ext>
                </a:extLst>
              </p14:cNvPr>
              <p14:cNvContentPartPr/>
              <p14:nvPr/>
            </p14:nvContentPartPr>
            <p14:xfrm>
              <a:off x="3930840" y="5014440"/>
              <a:ext cx="104760" cy="59904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0AD2F3A9-4F76-F483-D562-A1DEFC1F63B0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3926520" y="5010120"/>
                <a:ext cx="113400" cy="60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AE2C8B97-77AC-48CD-1ED4-9C626E0DE32C}"/>
                  </a:ext>
                </a:extLst>
              </p14:cNvPr>
              <p14:cNvContentPartPr/>
              <p14:nvPr/>
            </p14:nvContentPartPr>
            <p14:xfrm>
              <a:off x="4210920" y="5145480"/>
              <a:ext cx="192960" cy="45036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AE2C8B97-77AC-48CD-1ED4-9C626E0DE32C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4206600" y="5141160"/>
                <a:ext cx="201600" cy="45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833F0856-7284-DDF7-2595-6532BE2736B3}"/>
                  </a:ext>
                </a:extLst>
              </p14:cNvPr>
              <p14:cNvContentPartPr/>
              <p14:nvPr/>
            </p14:nvContentPartPr>
            <p14:xfrm>
              <a:off x="4582080" y="5495760"/>
              <a:ext cx="81360" cy="15876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833F0856-7284-DDF7-2595-6532BE2736B3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4577760" y="5491440"/>
                <a:ext cx="9000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7C8260A5-9AFB-BD9B-9195-6425E2EC7314}"/>
                  </a:ext>
                </a:extLst>
              </p14:cNvPr>
              <p14:cNvContentPartPr/>
              <p14:nvPr/>
            </p14:nvContentPartPr>
            <p14:xfrm>
              <a:off x="4599360" y="5590080"/>
              <a:ext cx="92160" cy="2304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7C8260A5-9AFB-BD9B-9195-6425E2EC7314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4595040" y="5585760"/>
                <a:ext cx="10080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787DF4F1-12BE-0B99-B8F0-5F1F26F71958}"/>
                  </a:ext>
                </a:extLst>
              </p14:cNvPr>
              <p14:cNvContentPartPr/>
              <p14:nvPr/>
            </p14:nvContentPartPr>
            <p14:xfrm>
              <a:off x="4826160" y="5149080"/>
              <a:ext cx="427320" cy="33912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787DF4F1-12BE-0B99-B8F0-5F1F26F71958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4821840" y="5144760"/>
                <a:ext cx="435960" cy="3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2D339978-46C2-30B7-0CF2-A31494CF9688}"/>
                  </a:ext>
                </a:extLst>
              </p14:cNvPr>
              <p14:cNvContentPartPr/>
              <p14:nvPr/>
            </p14:nvContentPartPr>
            <p14:xfrm>
              <a:off x="5222160" y="5086800"/>
              <a:ext cx="92520" cy="37548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2D339978-46C2-30B7-0CF2-A31494CF9688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5217840" y="5082480"/>
                <a:ext cx="101160" cy="38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CD4BE08C-F7A5-B2FB-CAC3-07C9B6B6E558}"/>
                  </a:ext>
                </a:extLst>
              </p14:cNvPr>
              <p14:cNvContentPartPr/>
              <p14:nvPr/>
            </p14:nvContentPartPr>
            <p14:xfrm>
              <a:off x="5178600" y="4953960"/>
              <a:ext cx="170280" cy="50652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CD4BE08C-F7A5-B2FB-CAC3-07C9B6B6E558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5174280" y="4949640"/>
                <a:ext cx="178920" cy="51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0B2710BA-0F77-35C0-2B3F-06438BE00BC7}"/>
                  </a:ext>
                </a:extLst>
              </p14:cNvPr>
              <p14:cNvContentPartPr/>
              <p14:nvPr/>
            </p14:nvContentPartPr>
            <p14:xfrm>
              <a:off x="5453280" y="5307480"/>
              <a:ext cx="226800" cy="16632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0B2710BA-0F77-35C0-2B3F-06438BE00BC7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5448960" y="5303160"/>
                <a:ext cx="23544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883EF069-8F74-153B-1300-DCE9CB36A9A2}"/>
                  </a:ext>
                </a:extLst>
              </p14:cNvPr>
              <p14:cNvContentPartPr/>
              <p14:nvPr/>
            </p14:nvContentPartPr>
            <p14:xfrm>
              <a:off x="5777280" y="4980600"/>
              <a:ext cx="108360" cy="59508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883EF069-8F74-153B-1300-DCE9CB36A9A2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5772960" y="4976280"/>
                <a:ext cx="117000" cy="60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CAC2048B-B52B-8542-8315-384F7DBB3737}"/>
                  </a:ext>
                </a:extLst>
              </p14:cNvPr>
              <p14:cNvContentPartPr/>
              <p14:nvPr/>
            </p14:nvContentPartPr>
            <p14:xfrm>
              <a:off x="4602600" y="5421960"/>
              <a:ext cx="216720" cy="17460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CAC2048B-B52B-8542-8315-384F7DBB3737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4598280" y="5417640"/>
                <a:ext cx="225360" cy="183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24" name="Group 223">
            <a:extLst>
              <a:ext uri="{FF2B5EF4-FFF2-40B4-BE49-F238E27FC236}">
                <a16:creationId xmlns:a16="http://schemas.microsoft.com/office/drawing/2014/main" id="{BBC43600-3609-F671-147F-EFD63E76A2DE}"/>
              </a:ext>
            </a:extLst>
          </p:cNvPr>
          <p:cNvGrpSpPr/>
          <p:nvPr/>
        </p:nvGrpSpPr>
        <p:grpSpPr>
          <a:xfrm>
            <a:off x="7810560" y="69840"/>
            <a:ext cx="3097440" cy="1771560"/>
            <a:chOff x="7810560" y="69840"/>
            <a:chExt cx="3097440" cy="177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74AC8FC2-93FE-1A3A-1969-3D3FD5C66B0E}"/>
                    </a:ext>
                  </a:extLst>
                </p14:cNvPr>
                <p14:cNvContentPartPr/>
                <p14:nvPr/>
              </p14:nvContentPartPr>
              <p14:xfrm>
                <a:off x="8926560" y="1699200"/>
                <a:ext cx="28800" cy="1422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74AC8FC2-93FE-1A3A-1969-3D3FD5C66B0E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922240" y="1694880"/>
                  <a:ext cx="374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FA7368F-9381-6F26-2C04-903193C33DB2}"/>
                    </a:ext>
                  </a:extLst>
                </p14:cNvPr>
                <p14:cNvContentPartPr/>
                <p14:nvPr/>
              </p14:nvContentPartPr>
              <p14:xfrm>
                <a:off x="9003960" y="1591200"/>
                <a:ext cx="78840" cy="2192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FA7368F-9381-6F26-2C04-903193C33DB2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999640" y="1586880"/>
                  <a:ext cx="8748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C269564-9ED8-1FB0-B6F6-8A51BBFE64E1}"/>
                    </a:ext>
                  </a:extLst>
                </p14:cNvPr>
                <p14:cNvContentPartPr/>
                <p14:nvPr/>
              </p14:nvContentPartPr>
              <p14:xfrm>
                <a:off x="8092800" y="958680"/>
                <a:ext cx="83160" cy="2930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C269564-9ED8-1FB0-B6F6-8A51BBFE64E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088480" y="954360"/>
                  <a:ext cx="9180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508F4D1D-41A2-BC12-2619-5F6E84EBAFF1}"/>
                    </a:ext>
                  </a:extLst>
                </p14:cNvPr>
                <p14:cNvContentPartPr/>
                <p14:nvPr/>
              </p14:nvContentPartPr>
              <p14:xfrm>
                <a:off x="7880040" y="927000"/>
                <a:ext cx="384120" cy="1159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508F4D1D-41A2-BC12-2619-5F6E84EBAFF1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875720" y="922680"/>
                  <a:ext cx="3927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7F22076-E0A3-7E5A-6DFC-1C2F27EED6A5}"/>
                    </a:ext>
                  </a:extLst>
                </p14:cNvPr>
                <p14:cNvContentPartPr/>
                <p14:nvPr/>
              </p14:nvContentPartPr>
              <p14:xfrm>
                <a:off x="7934040" y="1220040"/>
                <a:ext cx="379080" cy="468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7F22076-E0A3-7E5A-6DFC-1C2F27EED6A5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929720" y="1215720"/>
                  <a:ext cx="3877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95F6E71B-E737-B049-B8E1-EA60A84F9A6F}"/>
                    </a:ext>
                  </a:extLst>
                </p14:cNvPr>
                <p14:cNvContentPartPr/>
                <p14:nvPr/>
              </p14:nvContentPartPr>
              <p14:xfrm>
                <a:off x="8367840" y="973800"/>
                <a:ext cx="190080" cy="3387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95F6E71B-E737-B049-B8E1-EA60A84F9A6F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363520" y="969480"/>
                  <a:ext cx="19872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4459122D-9D5D-DDAF-C280-E043A8C44139}"/>
                    </a:ext>
                  </a:extLst>
                </p14:cNvPr>
                <p14:cNvContentPartPr/>
                <p14:nvPr/>
              </p14:nvContentPartPr>
              <p14:xfrm>
                <a:off x="8629200" y="1160280"/>
                <a:ext cx="137160" cy="1497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4459122D-9D5D-DDAF-C280-E043A8C44139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624880" y="1155960"/>
                  <a:ext cx="14580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07047E00-90E3-7D72-2B7B-ECEDD480AD54}"/>
                    </a:ext>
                  </a:extLst>
                </p14:cNvPr>
                <p14:cNvContentPartPr/>
                <p14:nvPr/>
              </p14:nvContentPartPr>
              <p14:xfrm>
                <a:off x="8875800" y="1106640"/>
                <a:ext cx="162000" cy="97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07047E00-90E3-7D72-2B7B-ECEDD480AD5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8871480" y="1102320"/>
                  <a:ext cx="17064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DF526070-C0EB-7A00-A734-3B04570F3356}"/>
                    </a:ext>
                  </a:extLst>
                </p14:cNvPr>
                <p14:cNvContentPartPr/>
                <p14:nvPr/>
              </p14:nvContentPartPr>
              <p14:xfrm>
                <a:off x="8949960" y="988560"/>
                <a:ext cx="133200" cy="2908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DF526070-C0EB-7A00-A734-3B04570F3356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8945640" y="984240"/>
                  <a:ext cx="14184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C6EF7121-B042-3371-A88E-2FF757EEE493}"/>
                    </a:ext>
                  </a:extLst>
                </p14:cNvPr>
                <p14:cNvContentPartPr/>
                <p14:nvPr/>
              </p14:nvContentPartPr>
              <p14:xfrm>
                <a:off x="9155880" y="1036080"/>
                <a:ext cx="96840" cy="3139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C6EF7121-B042-3371-A88E-2FF757EEE493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151560" y="1031760"/>
                  <a:ext cx="10548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48B02E31-1A8B-123E-DD05-F33458178231}"/>
                    </a:ext>
                  </a:extLst>
                </p14:cNvPr>
                <p14:cNvContentPartPr/>
                <p14:nvPr/>
              </p14:nvContentPartPr>
              <p14:xfrm>
                <a:off x="9209880" y="874080"/>
                <a:ext cx="244440" cy="2620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48B02E31-1A8B-123E-DD05-F33458178231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9205560" y="869760"/>
                  <a:ext cx="25308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383267CD-3CE3-8EC0-2445-098D47945C12}"/>
                    </a:ext>
                  </a:extLst>
                </p14:cNvPr>
                <p14:cNvContentPartPr/>
                <p14:nvPr/>
              </p14:nvContentPartPr>
              <p14:xfrm>
                <a:off x="9304560" y="1186920"/>
                <a:ext cx="209520" cy="277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383267CD-3CE3-8EC0-2445-098D47945C12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9300240" y="1182600"/>
                  <a:ext cx="21816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E4BEC88B-FCD3-04D4-D72D-30F3FDA7B1B5}"/>
                    </a:ext>
                  </a:extLst>
                </p14:cNvPr>
                <p14:cNvContentPartPr/>
                <p14:nvPr/>
              </p14:nvContentPartPr>
              <p14:xfrm>
                <a:off x="9549000" y="1107000"/>
                <a:ext cx="110160" cy="3441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E4BEC88B-FCD3-04D4-D72D-30F3FDA7B1B5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9544680" y="1102680"/>
                  <a:ext cx="11880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9958FDC6-F694-BCB4-2AAA-CCF1B453FA16}"/>
                    </a:ext>
                  </a:extLst>
                </p14:cNvPr>
                <p14:cNvContentPartPr/>
                <p14:nvPr/>
              </p14:nvContentPartPr>
              <p14:xfrm>
                <a:off x="9756720" y="1278360"/>
                <a:ext cx="139320" cy="990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9958FDC6-F694-BCB4-2AAA-CCF1B453FA16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9752400" y="1274040"/>
                  <a:ext cx="14796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10CD1D82-904D-708E-19A7-73642C787507}"/>
                    </a:ext>
                  </a:extLst>
                </p14:cNvPr>
                <p14:cNvContentPartPr/>
                <p14:nvPr/>
              </p14:nvContentPartPr>
              <p14:xfrm>
                <a:off x="9813960" y="800280"/>
                <a:ext cx="234720" cy="7768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10CD1D82-904D-708E-19A7-73642C787507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9809640" y="795960"/>
                  <a:ext cx="243360" cy="78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005EBAF2-E40F-3A0B-EDAE-D46A8B95999F}"/>
                    </a:ext>
                  </a:extLst>
                </p14:cNvPr>
                <p14:cNvContentPartPr/>
                <p14:nvPr/>
              </p14:nvContentPartPr>
              <p14:xfrm>
                <a:off x="7810560" y="830880"/>
                <a:ext cx="311760" cy="6714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005EBAF2-E40F-3A0B-EDAE-D46A8B95999F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806240" y="826560"/>
                  <a:ext cx="320400" cy="68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9D5E4661-5649-FE4D-720C-1663858E6C07}"/>
                    </a:ext>
                  </a:extLst>
                </p14:cNvPr>
                <p14:cNvContentPartPr/>
                <p14:nvPr/>
              </p14:nvContentPartPr>
              <p14:xfrm>
                <a:off x="10129680" y="722880"/>
                <a:ext cx="733320" cy="6368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9D5E4661-5649-FE4D-720C-1663858E6C07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0125360" y="718560"/>
                  <a:ext cx="741960" cy="64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F12C594F-3C00-976E-8C8F-BC3EDB0EF16A}"/>
                    </a:ext>
                  </a:extLst>
                </p14:cNvPr>
                <p14:cNvContentPartPr/>
                <p14:nvPr/>
              </p14:nvContentPartPr>
              <p14:xfrm>
                <a:off x="10391760" y="914760"/>
                <a:ext cx="23400" cy="1342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F12C594F-3C00-976E-8C8F-BC3EDB0EF16A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0387440" y="910440"/>
                  <a:ext cx="320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C3917939-4495-047B-89CE-F6C932C8B991}"/>
                    </a:ext>
                  </a:extLst>
                </p14:cNvPr>
                <p14:cNvContentPartPr/>
                <p14:nvPr/>
              </p14:nvContentPartPr>
              <p14:xfrm>
                <a:off x="10485720" y="800280"/>
                <a:ext cx="38520" cy="1897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C3917939-4495-047B-89CE-F6C932C8B991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0481400" y="795960"/>
                  <a:ext cx="4716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02DD8FD2-F5E6-02C4-FB47-7247BC4843AB}"/>
                    </a:ext>
                  </a:extLst>
                </p14:cNvPr>
                <p14:cNvContentPartPr/>
                <p14:nvPr/>
              </p14:nvContentPartPr>
              <p14:xfrm>
                <a:off x="10276560" y="834480"/>
                <a:ext cx="306720" cy="975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02DD8FD2-F5E6-02C4-FB47-7247BC4843AB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0272240" y="830160"/>
                  <a:ext cx="3153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FE8A04CB-48A5-306A-CE1B-34745F3AA959}"/>
                    </a:ext>
                  </a:extLst>
                </p14:cNvPr>
                <p14:cNvContentPartPr/>
                <p14:nvPr/>
              </p14:nvContentPartPr>
              <p14:xfrm>
                <a:off x="10344240" y="1126800"/>
                <a:ext cx="138960" cy="104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FE8A04CB-48A5-306A-CE1B-34745F3AA959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0339920" y="1122480"/>
                  <a:ext cx="1476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2D07FDCF-93B3-F8CA-FE1D-C9561E17E069}"/>
                    </a:ext>
                  </a:extLst>
                </p14:cNvPr>
                <p14:cNvContentPartPr/>
                <p14:nvPr/>
              </p14:nvContentPartPr>
              <p14:xfrm>
                <a:off x="10363680" y="1153800"/>
                <a:ext cx="108360" cy="1731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2D07FDCF-93B3-F8CA-FE1D-C9561E17E069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0359360" y="1149480"/>
                  <a:ext cx="1170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5CE6034A-90ED-A7A3-570E-C236B9F526F1}"/>
                    </a:ext>
                  </a:extLst>
                </p14:cNvPr>
                <p14:cNvContentPartPr/>
                <p14:nvPr/>
              </p14:nvContentPartPr>
              <p14:xfrm>
                <a:off x="10570320" y="1187640"/>
                <a:ext cx="53640" cy="68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5CE6034A-90ED-A7A3-570E-C236B9F526F1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0566000" y="1183320"/>
                  <a:ext cx="622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0ABF76B6-3492-4A56-8FAB-55F00866648C}"/>
                    </a:ext>
                  </a:extLst>
                </p14:cNvPr>
                <p14:cNvContentPartPr/>
                <p14:nvPr/>
              </p14:nvContentPartPr>
              <p14:xfrm>
                <a:off x="10694880" y="981360"/>
                <a:ext cx="190440" cy="2318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0ABF76B6-3492-4A56-8FAB-55F00866648C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0690560" y="977040"/>
                  <a:ext cx="19908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483E2906-5216-236A-41D8-CA05697AB15F}"/>
                    </a:ext>
                  </a:extLst>
                </p14:cNvPr>
                <p14:cNvContentPartPr/>
                <p14:nvPr/>
              </p14:nvContentPartPr>
              <p14:xfrm>
                <a:off x="10749240" y="1288440"/>
                <a:ext cx="158760" cy="756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483E2906-5216-236A-41D8-CA05697AB15F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0744920" y="1284120"/>
                  <a:ext cx="1674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ED0AAF02-8F3A-FD2B-B964-FFFD2F8B6552}"/>
                    </a:ext>
                  </a:extLst>
                </p14:cNvPr>
                <p14:cNvContentPartPr/>
                <p14:nvPr/>
              </p14:nvContentPartPr>
              <p14:xfrm>
                <a:off x="7964280" y="561240"/>
                <a:ext cx="406440" cy="2476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ED0AAF02-8F3A-FD2B-B964-FFFD2F8B6552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7959960" y="556920"/>
                  <a:ext cx="4150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6C49949F-4FEC-7D02-E6CC-36B73D8B7A75}"/>
                    </a:ext>
                  </a:extLst>
                </p14:cNvPr>
                <p14:cNvContentPartPr/>
                <p14:nvPr/>
              </p14:nvContentPartPr>
              <p14:xfrm>
                <a:off x="9219960" y="363600"/>
                <a:ext cx="516600" cy="3794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6C49949F-4FEC-7D02-E6CC-36B73D8B7A75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9215640" y="359280"/>
                  <a:ext cx="52524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62C238EF-11E3-D82E-DB60-C8CCCFBDE34E}"/>
                    </a:ext>
                  </a:extLst>
                </p14:cNvPr>
                <p14:cNvContentPartPr/>
                <p14:nvPr/>
              </p14:nvContentPartPr>
              <p14:xfrm>
                <a:off x="10685160" y="535320"/>
                <a:ext cx="184680" cy="2408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62C238EF-11E3-D82E-DB60-C8CCCFBDE34E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0680840" y="531000"/>
                  <a:ext cx="19332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B16B1E91-CD64-1D92-2D46-2780038199EA}"/>
                    </a:ext>
                  </a:extLst>
                </p14:cNvPr>
                <p14:cNvContentPartPr/>
                <p14:nvPr/>
              </p14:nvContentPartPr>
              <p14:xfrm>
                <a:off x="10148400" y="1130040"/>
                <a:ext cx="605880" cy="30708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B16B1E91-CD64-1D92-2D46-2780038199EA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0144080" y="1125720"/>
                  <a:ext cx="61452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BFDDBB89-A3F9-C94C-69E1-9013449D044F}"/>
                    </a:ext>
                  </a:extLst>
                </p14:cNvPr>
                <p14:cNvContentPartPr/>
                <p14:nvPr/>
              </p14:nvContentPartPr>
              <p14:xfrm>
                <a:off x="10340640" y="800280"/>
                <a:ext cx="393480" cy="29304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BFDDBB89-A3F9-C94C-69E1-9013449D044F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0336320" y="795960"/>
                  <a:ext cx="40212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2B557680-123E-5BEF-12A5-2954ADA00853}"/>
                    </a:ext>
                  </a:extLst>
                </p14:cNvPr>
                <p14:cNvContentPartPr/>
                <p14:nvPr/>
              </p14:nvContentPartPr>
              <p14:xfrm>
                <a:off x="10377720" y="662400"/>
                <a:ext cx="370080" cy="31464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2B557680-123E-5BEF-12A5-2954ADA00853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0373400" y="658080"/>
                  <a:ext cx="37872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82C66CC8-9370-D96C-47E3-849452DF3E5D}"/>
                    </a:ext>
                  </a:extLst>
                </p14:cNvPr>
                <p14:cNvContentPartPr/>
                <p14:nvPr/>
              </p14:nvContentPartPr>
              <p14:xfrm>
                <a:off x="9676080" y="69840"/>
                <a:ext cx="801360" cy="56520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82C66CC8-9370-D96C-47E3-849452DF3E5D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9671760" y="65520"/>
                  <a:ext cx="810000" cy="57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44878634-74A2-F40F-FFA9-B840AF316A3B}"/>
                    </a:ext>
                  </a:extLst>
                </p14:cNvPr>
                <p14:cNvContentPartPr/>
                <p14:nvPr/>
              </p14:nvContentPartPr>
              <p14:xfrm>
                <a:off x="9914760" y="200880"/>
                <a:ext cx="37080" cy="14544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44878634-74A2-F40F-FFA9-B840AF316A3B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9910440" y="196560"/>
                  <a:ext cx="4572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C6C73423-1D8A-E153-08F3-96651B02105F}"/>
                    </a:ext>
                  </a:extLst>
                </p14:cNvPr>
                <p14:cNvContentPartPr/>
                <p14:nvPr/>
              </p14:nvContentPartPr>
              <p14:xfrm>
                <a:off x="10016640" y="120240"/>
                <a:ext cx="29880" cy="24228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C6C73423-1D8A-E153-08F3-96651B02105F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0012320" y="115920"/>
                  <a:ext cx="3852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248CCBAC-00D2-8105-3D96-E028489FD8A3}"/>
                    </a:ext>
                  </a:extLst>
                </p14:cNvPr>
                <p14:cNvContentPartPr/>
                <p14:nvPr/>
              </p14:nvContentPartPr>
              <p14:xfrm>
                <a:off x="9854280" y="119160"/>
                <a:ext cx="274680" cy="25632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248CCBAC-00D2-8105-3D96-E028489FD8A3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9849960" y="114840"/>
                  <a:ext cx="28332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EAFAD20C-A870-F467-FD9A-921F6AC6FA66}"/>
                    </a:ext>
                  </a:extLst>
                </p14:cNvPr>
                <p14:cNvContentPartPr/>
                <p14:nvPr/>
              </p14:nvContentPartPr>
              <p14:xfrm>
                <a:off x="10186200" y="453240"/>
                <a:ext cx="123120" cy="9756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EAFAD20C-A870-F467-FD9A-921F6AC6FA66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0181880" y="448920"/>
                  <a:ext cx="1317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DC19D465-B983-6662-4A5B-F053DC6537B4}"/>
                    </a:ext>
                  </a:extLst>
                </p14:cNvPr>
                <p14:cNvContentPartPr/>
                <p14:nvPr/>
              </p14:nvContentPartPr>
              <p14:xfrm>
                <a:off x="10337040" y="339840"/>
                <a:ext cx="90000" cy="4032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DC19D465-B983-6662-4A5B-F053DC6537B4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0332720" y="335520"/>
                  <a:ext cx="986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0BE25822-5CBE-E177-9636-09C0D030A4E4}"/>
                    </a:ext>
                  </a:extLst>
                </p14:cNvPr>
                <p14:cNvContentPartPr/>
                <p14:nvPr/>
              </p14:nvContentPartPr>
              <p14:xfrm>
                <a:off x="10459080" y="140760"/>
                <a:ext cx="40680" cy="14076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0BE25822-5CBE-E177-9636-09C0D030A4E4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0454760" y="136440"/>
                  <a:ext cx="4932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802974A7-D199-9271-AF18-97D0D0595719}"/>
                    </a:ext>
                  </a:extLst>
                </p14:cNvPr>
                <p14:cNvContentPartPr/>
                <p14:nvPr/>
              </p14:nvContentPartPr>
              <p14:xfrm>
                <a:off x="10539720" y="208080"/>
                <a:ext cx="58680" cy="14040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802974A7-D199-9271-AF18-97D0D0595719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0535400" y="203760"/>
                  <a:ext cx="6732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29A8FA5F-7ED5-684F-7A95-9F2A72EB8CF0}"/>
                    </a:ext>
                  </a:extLst>
                </p14:cNvPr>
                <p14:cNvContentPartPr/>
                <p14:nvPr/>
              </p14:nvContentPartPr>
              <p14:xfrm>
                <a:off x="10344240" y="96840"/>
                <a:ext cx="315000" cy="34560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29A8FA5F-7ED5-684F-7A95-9F2A72EB8CF0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0339920" y="92520"/>
                  <a:ext cx="32364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E04EE39A-522C-2829-2E13-2801AFC903D9}"/>
                    </a:ext>
                  </a:extLst>
                </p14:cNvPr>
                <p14:cNvContentPartPr/>
                <p14:nvPr/>
              </p14:nvContentPartPr>
              <p14:xfrm>
                <a:off x="10529640" y="453960"/>
                <a:ext cx="205920" cy="9504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E04EE39A-522C-2829-2E13-2801AFC903D9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0525320" y="449640"/>
                  <a:ext cx="214560" cy="103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3906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B80C2931-572B-351D-E961-3D7C848E15E4}"/>
              </a:ext>
            </a:extLst>
          </p:cNvPr>
          <p:cNvGrpSpPr/>
          <p:nvPr/>
        </p:nvGrpSpPr>
        <p:grpSpPr>
          <a:xfrm>
            <a:off x="1278720" y="14400"/>
            <a:ext cx="8891640" cy="2535840"/>
            <a:chOff x="1278720" y="14400"/>
            <a:chExt cx="8891640" cy="253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7172ACFE-07A9-38BD-A89D-B05D59A9E0A8}"/>
                    </a:ext>
                  </a:extLst>
                </p14:cNvPr>
                <p14:cNvContentPartPr/>
                <p14:nvPr/>
              </p14:nvContentPartPr>
              <p14:xfrm>
                <a:off x="1648800" y="507600"/>
                <a:ext cx="321840" cy="3481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7172ACFE-07A9-38BD-A89D-B05D59A9E0A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644480" y="503280"/>
                  <a:ext cx="33048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8BB4B6D-E9E9-9521-9EF4-1E086AE736CF}"/>
                    </a:ext>
                  </a:extLst>
                </p14:cNvPr>
                <p14:cNvContentPartPr/>
                <p14:nvPr/>
              </p14:nvContentPartPr>
              <p14:xfrm>
                <a:off x="2024280" y="649440"/>
                <a:ext cx="223560" cy="4572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8BB4B6D-E9E9-9521-9EF4-1E086AE736C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19960" y="645120"/>
                  <a:ext cx="23220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C71E90A-379D-9063-7326-E35AC0041644}"/>
                    </a:ext>
                  </a:extLst>
                </p14:cNvPr>
                <p14:cNvContentPartPr/>
                <p14:nvPr/>
              </p14:nvContentPartPr>
              <p14:xfrm>
                <a:off x="2317320" y="924840"/>
                <a:ext cx="106920" cy="799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C71E90A-379D-9063-7326-E35AC004164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313000" y="920520"/>
                  <a:ext cx="11556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3CAC5DC-E898-0EC3-23D2-91C9B47CB3DD}"/>
                    </a:ext>
                  </a:extLst>
                </p14:cNvPr>
                <p14:cNvContentPartPr/>
                <p14:nvPr/>
              </p14:nvContentPartPr>
              <p14:xfrm>
                <a:off x="2702160" y="676440"/>
                <a:ext cx="136080" cy="403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3CAC5DC-E898-0EC3-23D2-91C9B47CB3D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97840" y="672120"/>
                  <a:ext cx="14472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4D3D8D6-73EC-D6AF-85C8-D3A26B239B29}"/>
                    </a:ext>
                  </a:extLst>
                </p14:cNvPr>
                <p14:cNvContentPartPr/>
                <p14:nvPr/>
              </p14:nvContentPartPr>
              <p14:xfrm>
                <a:off x="2651760" y="797760"/>
                <a:ext cx="200880" cy="432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4D3D8D6-73EC-D6AF-85C8-D3A26B239B2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47440" y="793440"/>
                  <a:ext cx="2095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6D6F49F-07A2-67D3-665B-1E53BB32D8D6}"/>
                    </a:ext>
                  </a:extLst>
                </p14:cNvPr>
                <p14:cNvContentPartPr/>
                <p14:nvPr/>
              </p14:nvContentPartPr>
              <p14:xfrm>
                <a:off x="3009600" y="493920"/>
                <a:ext cx="262800" cy="3700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6D6F49F-07A2-67D3-665B-1E53BB32D8D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005280" y="489600"/>
                  <a:ext cx="27144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A698E9F-0BBB-69B8-D37F-C23592706ABD}"/>
                    </a:ext>
                  </a:extLst>
                </p14:cNvPr>
                <p14:cNvContentPartPr/>
                <p14:nvPr/>
              </p14:nvContentPartPr>
              <p14:xfrm>
                <a:off x="3378960" y="803880"/>
                <a:ext cx="221400" cy="1418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A698E9F-0BBB-69B8-D37F-C23592706AB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374640" y="799560"/>
                  <a:ext cx="2300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AF1C24C-BAE5-36C5-C7AD-D433F6116B98}"/>
                    </a:ext>
                  </a:extLst>
                </p14:cNvPr>
                <p14:cNvContentPartPr/>
                <p14:nvPr/>
              </p14:nvContentPartPr>
              <p14:xfrm>
                <a:off x="3801240" y="416520"/>
                <a:ext cx="614520" cy="5155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AF1C24C-BAE5-36C5-C7AD-D433F6116B9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796920" y="412200"/>
                  <a:ext cx="623160" cy="52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F84B669-42C4-B9AC-B0E4-57CCDBA6A497}"/>
                    </a:ext>
                  </a:extLst>
                </p14:cNvPr>
                <p14:cNvContentPartPr/>
                <p14:nvPr/>
              </p14:nvContentPartPr>
              <p14:xfrm>
                <a:off x="4089600" y="448200"/>
                <a:ext cx="39600" cy="25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F84B669-42C4-B9AC-B0E4-57CCDBA6A49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85280" y="443880"/>
                  <a:ext cx="48240" cy="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F2F2708-B191-A0C4-DD73-9BCD597FC1D5}"/>
                    </a:ext>
                  </a:extLst>
                </p14:cNvPr>
                <p14:cNvContentPartPr/>
                <p14:nvPr/>
              </p14:nvContentPartPr>
              <p14:xfrm>
                <a:off x="4589640" y="342360"/>
                <a:ext cx="122400" cy="3898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F2F2708-B191-A0C4-DD73-9BCD597FC1D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585320" y="338040"/>
                  <a:ext cx="13104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EE02763-7D13-DB41-6645-25C71D0EAD79}"/>
                    </a:ext>
                  </a:extLst>
                </p14:cNvPr>
                <p14:cNvContentPartPr/>
                <p14:nvPr/>
              </p14:nvContentPartPr>
              <p14:xfrm>
                <a:off x="4933440" y="266760"/>
                <a:ext cx="233280" cy="3639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EE02763-7D13-DB41-6645-25C71D0EAD7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929120" y="262440"/>
                  <a:ext cx="24192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CFCE122-CEEF-0C9A-DBAB-74721FE9E4A3}"/>
                    </a:ext>
                  </a:extLst>
                </p14:cNvPr>
                <p14:cNvContentPartPr/>
                <p14:nvPr/>
              </p14:nvContentPartPr>
              <p14:xfrm>
                <a:off x="5257440" y="510840"/>
                <a:ext cx="123480" cy="152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CFCE122-CEEF-0C9A-DBAB-74721FE9E4A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253120" y="506520"/>
                  <a:ext cx="13212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BB946A0-8B39-9158-51E1-5726CE81723C}"/>
                    </a:ext>
                  </a:extLst>
                </p14:cNvPr>
                <p14:cNvContentPartPr/>
                <p14:nvPr/>
              </p14:nvContentPartPr>
              <p14:xfrm>
                <a:off x="5500080" y="483840"/>
                <a:ext cx="137880" cy="151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BB946A0-8B39-9158-51E1-5726CE81723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495760" y="479520"/>
                  <a:ext cx="14652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313A4D2-2138-1A19-C958-BD4109589952}"/>
                    </a:ext>
                  </a:extLst>
                </p14:cNvPr>
                <p14:cNvContentPartPr/>
                <p14:nvPr/>
              </p14:nvContentPartPr>
              <p14:xfrm>
                <a:off x="5834520" y="310320"/>
                <a:ext cx="145440" cy="3902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313A4D2-2138-1A19-C958-BD410958995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830200" y="306000"/>
                  <a:ext cx="15408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FD917E4-6EE7-9FCC-C257-C5CC787C3911}"/>
                    </a:ext>
                  </a:extLst>
                </p14:cNvPr>
                <p14:cNvContentPartPr/>
                <p14:nvPr/>
              </p14:nvContentPartPr>
              <p14:xfrm>
                <a:off x="6087600" y="551520"/>
                <a:ext cx="211320" cy="1767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FD917E4-6EE7-9FCC-C257-C5CC787C391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083280" y="547200"/>
                  <a:ext cx="21996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645ABFA-C5FD-E46C-75E8-E14BF3F90814}"/>
                    </a:ext>
                  </a:extLst>
                </p14:cNvPr>
                <p14:cNvContentPartPr/>
                <p14:nvPr/>
              </p14:nvContentPartPr>
              <p14:xfrm>
                <a:off x="6307200" y="251640"/>
                <a:ext cx="227160" cy="6019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645ABFA-C5FD-E46C-75E8-E14BF3F9081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302880" y="247320"/>
                  <a:ext cx="235800" cy="61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E48E0D7-0CBD-993B-C08F-06FD075DC167}"/>
                    </a:ext>
                  </a:extLst>
                </p14:cNvPr>
                <p14:cNvContentPartPr/>
                <p14:nvPr/>
              </p14:nvContentPartPr>
              <p14:xfrm>
                <a:off x="1642320" y="1649160"/>
                <a:ext cx="328680" cy="4399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E48E0D7-0CBD-993B-C08F-06FD075DC16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638000" y="1644840"/>
                  <a:ext cx="337320" cy="44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563E522-2EAF-B608-6C22-0017AA9F9CFE}"/>
                    </a:ext>
                  </a:extLst>
                </p14:cNvPr>
                <p14:cNvContentPartPr/>
                <p14:nvPr/>
              </p14:nvContentPartPr>
              <p14:xfrm>
                <a:off x="2028240" y="1874520"/>
                <a:ext cx="223560" cy="4424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563E522-2EAF-B608-6C22-0017AA9F9CF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023920" y="1870200"/>
                  <a:ext cx="232200" cy="45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490BC5F-9F95-43EA-C0ED-2CE30528376B}"/>
                    </a:ext>
                  </a:extLst>
                </p14:cNvPr>
                <p14:cNvContentPartPr/>
                <p14:nvPr/>
              </p14:nvContentPartPr>
              <p14:xfrm>
                <a:off x="2523240" y="1820520"/>
                <a:ext cx="348480" cy="309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490BC5F-9F95-43EA-C0ED-2CE30528376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518920" y="1816200"/>
                  <a:ext cx="3571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D67407C-EA49-70E3-1F1A-4013D77A8229}"/>
                    </a:ext>
                  </a:extLst>
                </p14:cNvPr>
                <p14:cNvContentPartPr/>
                <p14:nvPr/>
              </p14:nvContentPartPr>
              <p14:xfrm>
                <a:off x="2631240" y="1722600"/>
                <a:ext cx="115560" cy="3420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D67407C-EA49-70E3-1F1A-4013D77A822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626920" y="1718280"/>
                  <a:ext cx="12420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3D9B31C-A131-9B79-C860-ADA57FD9E709}"/>
                    </a:ext>
                  </a:extLst>
                </p14:cNvPr>
                <p14:cNvContentPartPr/>
                <p14:nvPr/>
              </p14:nvContentPartPr>
              <p14:xfrm>
                <a:off x="2327760" y="2081520"/>
                <a:ext cx="97920" cy="1220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3D9B31C-A131-9B79-C860-ADA57FD9E70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323440" y="2077200"/>
                  <a:ext cx="1065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E77A9F3-51C4-9E89-4D76-0652BA77DE8C}"/>
                    </a:ext>
                  </a:extLst>
                </p14:cNvPr>
                <p14:cNvContentPartPr/>
                <p14:nvPr/>
              </p14:nvContentPartPr>
              <p14:xfrm>
                <a:off x="3071520" y="1766520"/>
                <a:ext cx="119160" cy="4928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E77A9F3-51C4-9E89-4D76-0652BA77DE8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067200" y="1762200"/>
                  <a:ext cx="127800" cy="50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BBB69CC-044B-B0D7-50A4-2436A3DCD25D}"/>
                    </a:ext>
                  </a:extLst>
                </p14:cNvPr>
                <p14:cNvContentPartPr/>
                <p14:nvPr/>
              </p14:nvContentPartPr>
              <p14:xfrm>
                <a:off x="3306600" y="1486800"/>
                <a:ext cx="385920" cy="3996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BBB69CC-044B-B0D7-50A4-2436A3DCD25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302280" y="1482480"/>
                  <a:ext cx="39456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CE5F8CE-64F6-FA8E-B561-B3F804CEA3D9}"/>
                    </a:ext>
                  </a:extLst>
                </p14:cNvPr>
                <p14:cNvContentPartPr/>
                <p14:nvPr/>
              </p14:nvContentPartPr>
              <p14:xfrm>
                <a:off x="3720240" y="1806480"/>
                <a:ext cx="185040" cy="3747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CE5F8CE-64F6-FA8E-B561-B3F804CEA3D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715920" y="1802160"/>
                  <a:ext cx="19368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DE0446F-E32E-5998-4CF0-D106F048AB5F}"/>
                    </a:ext>
                  </a:extLst>
                </p14:cNvPr>
                <p14:cNvContentPartPr/>
                <p14:nvPr/>
              </p14:nvContentPartPr>
              <p14:xfrm>
                <a:off x="4045680" y="1968120"/>
                <a:ext cx="119160" cy="594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DE0446F-E32E-5998-4CF0-D106F048AB5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041360" y="1963800"/>
                  <a:ext cx="1278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55BB6A1-0873-F19D-78BD-B569DD2E1C78}"/>
                    </a:ext>
                  </a:extLst>
                </p14:cNvPr>
                <p14:cNvContentPartPr/>
                <p14:nvPr/>
              </p14:nvContentPartPr>
              <p14:xfrm>
                <a:off x="4380480" y="1517760"/>
                <a:ext cx="402840" cy="213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55BB6A1-0873-F19D-78BD-B569DD2E1C7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376160" y="1513440"/>
                  <a:ext cx="41148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C906E0C-FF33-B322-89C7-60617F3DA95F}"/>
                    </a:ext>
                  </a:extLst>
                </p14:cNvPr>
                <p14:cNvContentPartPr/>
                <p14:nvPr/>
              </p14:nvContentPartPr>
              <p14:xfrm>
                <a:off x="4899600" y="1334160"/>
                <a:ext cx="307800" cy="4539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C906E0C-FF33-B322-89C7-60617F3DA95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895280" y="1329840"/>
                  <a:ext cx="316440" cy="46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40C1419-FE32-BAC7-C013-8056654EE690}"/>
                    </a:ext>
                  </a:extLst>
                </p14:cNvPr>
                <p14:cNvContentPartPr/>
                <p14:nvPr/>
              </p14:nvContentPartPr>
              <p14:xfrm>
                <a:off x="5287680" y="1684800"/>
                <a:ext cx="366840" cy="1954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40C1419-FE32-BAC7-C013-8056654EE69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283360" y="1680480"/>
                  <a:ext cx="37548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E76EE12-963A-E95D-F5FA-BF57F70DD1C7}"/>
                    </a:ext>
                  </a:extLst>
                </p14:cNvPr>
                <p14:cNvContentPartPr/>
                <p14:nvPr/>
              </p14:nvContentPartPr>
              <p14:xfrm>
                <a:off x="5895000" y="1173960"/>
                <a:ext cx="828000" cy="8611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E76EE12-963A-E95D-F5FA-BF57F70DD1C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890680" y="1169640"/>
                  <a:ext cx="836640" cy="86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DB86623-E907-092A-FFF2-5662A0244A56}"/>
                    </a:ext>
                  </a:extLst>
                </p14:cNvPr>
                <p14:cNvContentPartPr/>
                <p14:nvPr/>
              </p14:nvContentPartPr>
              <p14:xfrm>
                <a:off x="6305400" y="1162080"/>
                <a:ext cx="192600" cy="6267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DB86623-E907-092A-FFF2-5662A0244A5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301080" y="1157760"/>
                  <a:ext cx="201240" cy="63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FC738F7-E6F4-82FC-7F72-C4F6138DB2B3}"/>
                    </a:ext>
                  </a:extLst>
                </p14:cNvPr>
                <p14:cNvContentPartPr/>
                <p14:nvPr/>
              </p14:nvContentPartPr>
              <p14:xfrm>
                <a:off x="6560280" y="1523880"/>
                <a:ext cx="185400" cy="2386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FC738F7-E6F4-82FC-7F72-C4F6138DB2B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555960" y="1519560"/>
                  <a:ext cx="19404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4427BFB-1C9A-FADD-7FC8-7FC1CDD629BF}"/>
                    </a:ext>
                  </a:extLst>
                </p14:cNvPr>
                <p14:cNvContentPartPr/>
                <p14:nvPr/>
              </p14:nvContentPartPr>
              <p14:xfrm>
                <a:off x="7219800" y="904680"/>
                <a:ext cx="1553400" cy="9738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4427BFB-1C9A-FADD-7FC8-7FC1CDD629B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215480" y="900360"/>
                  <a:ext cx="1562040" cy="9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42E0632-F97F-5863-9FEC-6E909760CB3A}"/>
                    </a:ext>
                  </a:extLst>
                </p14:cNvPr>
                <p14:cNvContentPartPr/>
                <p14:nvPr/>
              </p14:nvContentPartPr>
              <p14:xfrm>
                <a:off x="7788600" y="1049400"/>
                <a:ext cx="78480" cy="2685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42E0632-F97F-5863-9FEC-6E909760CB3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784280" y="1045080"/>
                  <a:ext cx="8712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3241E55-4C0B-C5F5-2330-F97CFC6B3261}"/>
                    </a:ext>
                  </a:extLst>
                </p14:cNvPr>
                <p14:cNvContentPartPr/>
                <p14:nvPr/>
              </p14:nvContentPartPr>
              <p14:xfrm>
                <a:off x="7950960" y="992160"/>
                <a:ext cx="104760" cy="2869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3241E55-4C0B-C5F5-2330-F97CFC6B326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946640" y="987840"/>
                  <a:ext cx="11340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74861BC-103D-20F0-833D-7B41EBD21268}"/>
                    </a:ext>
                  </a:extLst>
                </p14:cNvPr>
                <p14:cNvContentPartPr/>
                <p14:nvPr/>
              </p14:nvContentPartPr>
              <p14:xfrm>
                <a:off x="7613280" y="984240"/>
                <a:ext cx="605160" cy="4557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74861BC-103D-20F0-833D-7B41EBD2126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608960" y="979920"/>
                  <a:ext cx="61380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F7D060E-0B7F-BA3E-12BA-4E99CDC90EEA}"/>
                    </a:ext>
                  </a:extLst>
                </p14:cNvPr>
                <p14:cNvContentPartPr/>
                <p14:nvPr/>
              </p14:nvContentPartPr>
              <p14:xfrm>
                <a:off x="7934040" y="1537200"/>
                <a:ext cx="238680" cy="144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F7D060E-0B7F-BA3E-12BA-4E99CDC90EE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929720" y="1532880"/>
                  <a:ext cx="24732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FAFC98F-DFFC-2705-DE11-6D3A3FD7573D}"/>
                    </a:ext>
                  </a:extLst>
                </p14:cNvPr>
                <p14:cNvContentPartPr/>
                <p14:nvPr/>
              </p14:nvContentPartPr>
              <p14:xfrm>
                <a:off x="8298720" y="1355760"/>
                <a:ext cx="128520" cy="342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FAFC98F-DFFC-2705-DE11-6D3A3FD7573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294400" y="1351440"/>
                  <a:ext cx="1371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101E1B3-4221-684B-4B21-361335EF1E72}"/>
                    </a:ext>
                  </a:extLst>
                </p14:cNvPr>
                <p14:cNvContentPartPr/>
                <p14:nvPr/>
              </p14:nvContentPartPr>
              <p14:xfrm>
                <a:off x="8516160" y="1018800"/>
                <a:ext cx="344160" cy="3337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101E1B3-4221-684B-4B21-361335EF1E7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511840" y="1014480"/>
                  <a:ext cx="35280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00B1498-DA51-EF21-E427-F9BC2063800C}"/>
                    </a:ext>
                  </a:extLst>
                </p14:cNvPr>
                <p14:cNvContentPartPr/>
                <p14:nvPr/>
              </p14:nvContentPartPr>
              <p14:xfrm>
                <a:off x="9018720" y="1200960"/>
                <a:ext cx="307800" cy="2754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00B1498-DA51-EF21-E427-F9BC2063800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014400" y="1196640"/>
                  <a:ext cx="31644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923F2A8-6B1B-9C12-9A92-22279BBD4A93}"/>
                    </a:ext>
                  </a:extLst>
                </p14:cNvPr>
                <p14:cNvContentPartPr/>
                <p14:nvPr/>
              </p14:nvContentPartPr>
              <p14:xfrm>
                <a:off x="6880680" y="696240"/>
                <a:ext cx="227520" cy="225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923F2A8-6B1B-9C12-9A92-22279BBD4A9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876360" y="691920"/>
                  <a:ext cx="23616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3D39A30-868A-1581-74D7-4EED45A55044}"/>
                    </a:ext>
                  </a:extLst>
                </p14:cNvPr>
                <p14:cNvContentPartPr/>
                <p14:nvPr/>
              </p14:nvContentPartPr>
              <p14:xfrm>
                <a:off x="6948360" y="537480"/>
                <a:ext cx="363960" cy="2584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3D39A30-868A-1581-74D7-4EED45A5504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944040" y="533160"/>
                  <a:ext cx="37260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3AD3F75-96D6-DD4E-7CA0-2375CF82E4EA}"/>
                    </a:ext>
                  </a:extLst>
                </p14:cNvPr>
                <p14:cNvContentPartPr/>
                <p14:nvPr/>
              </p14:nvContentPartPr>
              <p14:xfrm>
                <a:off x="6757200" y="551520"/>
                <a:ext cx="468360" cy="4737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3AD3F75-96D6-DD4E-7CA0-2375CF82E4E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752880" y="547200"/>
                  <a:ext cx="477000" cy="48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C3740CA-9D68-A090-27B2-7EAECB7D35DD}"/>
                    </a:ext>
                  </a:extLst>
                </p14:cNvPr>
                <p14:cNvContentPartPr/>
                <p14:nvPr/>
              </p14:nvContentPartPr>
              <p14:xfrm>
                <a:off x="6746040" y="14400"/>
                <a:ext cx="372960" cy="2966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C3740CA-9D68-A090-27B2-7EAECB7D35D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741720" y="10080"/>
                  <a:ext cx="38160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EF6CE7C-FBA6-769E-9CDA-D190D437BC08}"/>
                    </a:ext>
                  </a:extLst>
                </p14:cNvPr>
                <p14:cNvContentPartPr/>
                <p14:nvPr/>
              </p14:nvContentPartPr>
              <p14:xfrm>
                <a:off x="1278720" y="687960"/>
                <a:ext cx="8891640" cy="18622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EF6CE7C-FBA6-769E-9CDA-D190D437BC0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274400" y="683640"/>
                  <a:ext cx="8900280" cy="187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7E9997F-697E-0F26-38A1-AD502B9C40CF}"/>
              </a:ext>
            </a:extLst>
          </p:cNvPr>
          <p:cNvGrpSpPr/>
          <p:nvPr/>
        </p:nvGrpSpPr>
        <p:grpSpPr>
          <a:xfrm>
            <a:off x="276840" y="2561760"/>
            <a:ext cx="10277280" cy="2188800"/>
            <a:chOff x="276840" y="2561760"/>
            <a:chExt cx="10277280" cy="218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91D3B974-1750-A22A-CAB7-6F33B23F22CE}"/>
                    </a:ext>
                  </a:extLst>
                </p14:cNvPr>
                <p14:cNvContentPartPr/>
                <p14:nvPr/>
              </p14:nvContentPartPr>
              <p14:xfrm>
                <a:off x="9566640" y="3221640"/>
                <a:ext cx="783720" cy="7347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91D3B974-1750-A22A-CAB7-6F33B23F22C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562320" y="3217320"/>
                  <a:ext cx="792360" cy="74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A9DA8FFC-E42D-DF3D-E041-2E3080F37720}"/>
                    </a:ext>
                  </a:extLst>
                </p14:cNvPr>
                <p14:cNvContentPartPr/>
                <p14:nvPr/>
              </p14:nvContentPartPr>
              <p14:xfrm>
                <a:off x="10043280" y="3143880"/>
                <a:ext cx="327600" cy="3988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A9DA8FFC-E42D-DF3D-E041-2E3080F3772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038960" y="3139560"/>
                  <a:ext cx="33624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E41FE1C0-1454-17DC-846F-0C95407A16C3}"/>
                    </a:ext>
                  </a:extLst>
                </p14:cNvPr>
                <p14:cNvContentPartPr/>
                <p14:nvPr/>
              </p14:nvContentPartPr>
              <p14:xfrm>
                <a:off x="10462320" y="3410280"/>
                <a:ext cx="91800" cy="1789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E41FE1C0-1454-17DC-846F-0C95407A16C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457640" y="3405960"/>
                  <a:ext cx="10044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64B03EA3-EFA9-85DD-3240-EC0066AF3A0D}"/>
                    </a:ext>
                  </a:extLst>
                </p14:cNvPr>
                <p14:cNvContentPartPr/>
                <p14:nvPr/>
              </p14:nvContentPartPr>
              <p14:xfrm>
                <a:off x="10485720" y="3150720"/>
                <a:ext cx="21240" cy="259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64B03EA3-EFA9-85DD-3240-EC0066AF3A0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481400" y="3146400"/>
                  <a:ext cx="2988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84C2941-39D2-00EC-8992-C706E3B5A9C7}"/>
                    </a:ext>
                  </a:extLst>
                </p14:cNvPr>
                <p14:cNvContentPartPr/>
                <p14:nvPr/>
              </p14:nvContentPartPr>
              <p14:xfrm>
                <a:off x="4622760" y="2686320"/>
                <a:ext cx="91800" cy="3337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84C2941-39D2-00EC-8992-C706E3B5A9C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618440" y="2682000"/>
                  <a:ext cx="10044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229EE13-85C9-6796-F3F7-A1FA84EF8499}"/>
                    </a:ext>
                  </a:extLst>
                </p14:cNvPr>
                <p14:cNvContentPartPr/>
                <p14:nvPr/>
              </p14:nvContentPartPr>
              <p14:xfrm>
                <a:off x="4791600" y="2561760"/>
                <a:ext cx="205200" cy="4705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229EE13-85C9-6796-F3F7-A1FA84EF849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787280" y="2557440"/>
                  <a:ext cx="21384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EFF107E-7BE8-B887-C5F1-9658C917550F}"/>
                    </a:ext>
                  </a:extLst>
                </p14:cNvPr>
                <p14:cNvContentPartPr/>
                <p14:nvPr/>
              </p14:nvContentPartPr>
              <p14:xfrm>
                <a:off x="4395600" y="2946960"/>
                <a:ext cx="778680" cy="2876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EFF107E-7BE8-B887-C5F1-9658C917550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391280" y="2942640"/>
                  <a:ext cx="78732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D3A4392-23DE-8CA8-1284-B752E4808AE2}"/>
                    </a:ext>
                  </a:extLst>
                </p14:cNvPr>
                <p14:cNvContentPartPr/>
                <p14:nvPr/>
              </p14:nvContentPartPr>
              <p14:xfrm>
                <a:off x="2202480" y="3592080"/>
                <a:ext cx="345960" cy="4798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D3A4392-23DE-8CA8-1284-B752E4808AE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198160" y="3587760"/>
                  <a:ext cx="354600" cy="48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A2E9260-1C01-8785-C26E-006A838E22A8}"/>
                    </a:ext>
                  </a:extLst>
                </p14:cNvPr>
                <p14:cNvContentPartPr/>
                <p14:nvPr/>
              </p14:nvContentPartPr>
              <p14:xfrm>
                <a:off x="2253240" y="3574080"/>
                <a:ext cx="229680" cy="316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A2E9260-1C01-8785-C26E-006A838E22A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248920" y="3569760"/>
                  <a:ext cx="23832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67DBC01-4B1D-6079-3DDC-8CBEECC53DDA}"/>
                    </a:ext>
                  </a:extLst>
                </p14:cNvPr>
                <p14:cNvContentPartPr/>
                <p14:nvPr/>
              </p14:nvContentPartPr>
              <p14:xfrm>
                <a:off x="2334240" y="3292200"/>
                <a:ext cx="412920" cy="4892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67DBC01-4B1D-6079-3DDC-8CBEECC53DD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329920" y="3287880"/>
                  <a:ext cx="421560" cy="49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877E0F4-30B2-1D4F-51DD-8EBF6E27E05D}"/>
                    </a:ext>
                  </a:extLst>
                </p14:cNvPr>
                <p14:cNvContentPartPr/>
                <p14:nvPr/>
              </p14:nvContentPartPr>
              <p14:xfrm>
                <a:off x="2692800" y="3769200"/>
                <a:ext cx="302400" cy="4672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877E0F4-30B2-1D4F-51DD-8EBF6E27E05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688480" y="3764880"/>
                  <a:ext cx="311040" cy="47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99F8A18-33BA-E808-932B-6E2789E7C784}"/>
                    </a:ext>
                  </a:extLst>
                </p14:cNvPr>
                <p14:cNvContentPartPr/>
                <p14:nvPr/>
              </p14:nvContentPartPr>
              <p14:xfrm>
                <a:off x="3060000" y="4066560"/>
                <a:ext cx="60480" cy="81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99F8A18-33BA-E808-932B-6E2789E7C78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055680" y="4062240"/>
                  <a:ext cx="691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8B125B2-7D32-13EF-E02F-A17B86D2EC82}"/>
                    </a:ext>
                  </a:extLst>
                </p14:cNvPr>
                <p14:cNvContentPartPr/>
                <p14:nvPr/>
              </p14:nvContentPartPr>
              <p14:xfrm>
                <a:off x="3039480" y="4062960"/>
                <a:ext cx="326880" cy="1879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8B125B2-7D32-13EF-E02F-A17B86D2EC8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035160" y="4058640"/>
                  <a:ext cx="33552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0AEC213-793C-7800-5756-D9807B093809}"/>
                    </a:ext>
                  </a:extLst>
                </p14:cNvPr>
                <p14:cNvContentPartPr/>
                <p14:nvPr/>
              </p14:nvContentPartPr>
              <p14:xfrm>
                <a:off x="3380760" y="3904560"/>
                <a:ext cx="275040" cy="97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0AEC213-793C-7800-5756-D9807B09380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376440" y="3900240"/>
                  <a:ext cx="28368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9B0DE8A-5035-66A9-7100-326C37D79E65}"/>
                    </a:ext>
                  </a:extLst>
                </p14:cNvPr>
                <p14:cNvContentPartPr/>
                <p14:nvPr/>
              </p14:nvContentPartPr>
              <p14:xfrm>
                <a:off x="3461760" y="3743280"/>
                <a:ext cx="88560" cy="4694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9B0DE8A-5035-66A9-7100-326C37D79E6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457440" y="3738960"/>
                  <a:ext cx="9720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737A9EF-BA1C-7739-BCB1-230CBD1BDA0B}"/>
                    </a:ext>
                  </a:extLst>
                </p14:cNvPr>
                <p14:cNvContentPartPr/>
                <p14:nvPr/>
              </p14:nvContentPartPr>
              <p14:xfrm>
                <a:off x="3750840" y="3632400"/>
                <a:ext cx="191520" cy="5749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737A9EF-BA1C-7739-BCB1-230CBD1BDA0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746520" y="3628080"/>
                  <a:ext cx="200160" cy="58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B34EB54-9FE5-9D57-4A95-A9415D502115}"/>
                    </a:ext>
                  </a:extLst>
                </p14:cNvPr>
                <p14:cNvContentPartPr/>
                <p14:nvPr/>
              </p14:nvContentPartPr>
              <p14:xfrm>
                <a:off x="4156920" y="3459600"/>
                <a:ext cx="272520" cy="4579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B34EB54-9FE5-9D57-4A95-A9415D50211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152600" y="3455280"/>
                  <a:ext cx="281160" cy="46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09E77FD-FE75-2205-610E-9FC7AF001D81}"/>
                    </a:ext>
                  </a:extLst>
                </p14:cNvPr>
                <p14:cNvContentPartPr/>
                <p14:nvPr/>
              </p14:nvContentPartPr>
              <p14:xfrm>
                <a:off x="3124080" y="4110120"/>
                <a:ext cx="131760" cy="2250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09E77FD-FE75-2205-610E-9FC7AF001D8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119760" y="4105800"/>
                  <a:ext cx="14040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5D2DB1C-8A8C-C915-3E7E-AF8D0B690FCA}"/>
                    </a:ext>
                  </a:extLst>
                </p14:cNvPr>
                <p14:cNvContentPartPr/>
                <p14:nvPr/>
              </p14:nvContentPartPr>
              <p14:xfrm>
                <a:off x="3022920" y="3891240"/>
                <a:ext cx="32400" cy="72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5D2DB1C-8A8C-C915-3E7E-AF8D0B690FC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018600" y="3886920"/>
                  <a:ext cx="4104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755A0EA-1D29-0790-5E44-85C843178A9C}"/>
                    </a:ext>
                  </a:extLst>
                </p14:cNvPr>
                <p14:cNvContentPartPr/>
                <p14:nvPr/>
              </p14:nvContentPartPr>
              <p14:xfrm>
                <a:off x="4308840" y="3899880"/>
                <a:ext cx="154800" cy="360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755A0EA-1D29-0790-5E44-85C843178A9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304520" y="3895560"/>
                  <a:ext cx="16344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0BAB4FA-02CF-C3BF-4A6B-5714AF55D0B8}"/>
                    </a:ext>
                  </a:extLst>
                </p14:cNvPr>
                <p14:cNvContentPartPr/>
                <p14:nvPr/>
              </p14:nvContentPartPr>
              <p14:xfrm>
                <a:off x="4681800" y="3736440"/>
                <a:ext cx="241560" cy="3434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0BAB4FA-02CF-C3BF-4A6B-5714AF55D0B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677480" y="3732120"/>
                  <a:ext cx="25020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74E121E-DAC2-DB30-0D85-B9348D9521F3}"/>
                    </a:ext>
                  </a:extLst>
                </p14:cNvPr>
                <p14:cNvContentPartPr/>
                <p14:nvPr/>
              </p14:nvContentPartPr>
              <p14:xfrm>
                <a:off x="5034600" y="3894840"/>
                <a:ext cx="63360" cy="1717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74E121E-DAC2-DB30-0D85-B9348D9521F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030280" y="3890520"/>
                  <a:ext cx="7200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227A7D9-0630-66DF-83BA-89F141D48A3B}"/>
                    </a:ext>
                  </a:extLst>
                </p14:cNvPr>
                <p14:cNvContentPartPr/>
                <p14:nvPr/>
              </p14:nvContentPartPr>
              <p14:xfrm>
                <a:off x="4953600" y="3579480"/>
                <a:ext cx="22680" cy="25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227A7D9-0630-66DF-83BA-89F141D48A3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949280" y="3575160"/>
                  <a:ext cx="31320" cy="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C586DEC-C0C3-776C-43C9-5549FF7B8CA2}"/>
                    </a:ext>
                  </a:extLst>
                </p14:cNvPr>
                <p14:cNvContentPartPr/>
                <p14:nvPr/>
              </p14:nvContentPartPr>
              <p14:xfrm>
                <a:off x="5308560" y="3184560"/>
                <a:ext cx="1796040" cy="9777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C586DEC-C0C3-776C-43C9-5549FF7B8CA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304240" y="3180240"/>
                  <a:ext cx="1804680" cy="9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E03F3A3-CFEB-B2F2-CE97-2BEE8632A8B8}"/>
                    </a:ext>
                  </a:extLst>
                </p14:cNvPr>
                <p14:cNvContentPartPr/>
                <p14:nvPr/>
              </p14:nvContentPartPr>
              <p14:xfrm>
                <a:off x="5939280" y="3221640"/>
                <a:ext cx="40320" cy="2318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E03F3A3-CFEB-B2F2-CE97-2BEE8632A8B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934960" y="3217320"/>
                  <a:ext cx="4896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AE9F912-7C9D-92A4-723C-8BE45796E5B7}"/>
                    </a:ext>
                  </a:extLst>
                </p14:cNvPr>
                <p14:cNvContentPartPr/>
                <p14:nvPr/>
              </p14:nvContentPartPr>
              <p14:xfrm>
                <a:off x="6023520" y="3184560"/>
                <a:ext cx="108000" cy="2833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AE9F912-7C9D-92A4-723C-8BE45796E5B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019200" y="3180240"/>
                  <a:ext cx="11664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E75489B-3991-C70A-A74A-00D9969928C8}"/>
                    </a:ext>
                  </a:extLst>
                </p14:cNvPr>
                <p14:cNvContentPartPr/>
                <p14:nvPr/>
              </p14:nvContentPartPr>
              <p14:xfrm>
                <a:off x="5821200" y="3223440"/>
                <a:ext cx="486720" cy="1364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E75489B-3991-C70A-A74A-00D9969928C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816880" y="3219120"/>
                  <a:ext cx="4953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F18CE4F-DDE3-D6B6-1949-4F3ED363C813}"/>
                    </a:ext>
                  </a:extLst>
                </p14:cNvPr>
                <p14:cNvContentPartPr/>
                <p14:nvPr/>
              </p14:nvContentPartPr>
              <p14:xfrm>
                <a:off x="5911920" y="3552120"/>
                <a:ext cx="346320" cy="403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F18CE4F-DDE3-D6B6-1949-4F3ED363C81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907600" y="3547800"/>
                  <a:ext cx="3549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F845383-C0C4-5F93-FE1C-134C6B246888}"/>
                    </a:ext>
                  </a:extLst>
                </p14:cNvPr>
                <p14:cNvContentPartPr/>
                <p14:nvPr/>
              </p14:nvContentPartPr>
              <p14:xfrm>
                <a:off x="6070680" y="3736440"/>
                <a:ext cx="68040" cy="1594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F845383-C0C4-5F93-FE1C-134C6B24688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066360" y="3732120"/>
                  <a:ext cx="766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149CCF1-F044-7CB8-44F9-82C71035D295}"/>
                    </a:ext>
                  </a:extLst>
                </p14:cNvPr>
                <p14:cNvContentPartPr/>
                <p14:nvPr/>
              </p14:nvContentPartPr>
              <p14:xfrm>
                <a:off x="5864760" y="3194640"/>
                <a:ext cx="278640" cy="8236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149CCF1-F044-7CB8-44F9-82C71035D29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860440" y="3190320"/>
                  <a:ext cx="287280" cy="83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F1E71E2-322C-E919-A2D6-8F8280DA083F}"/>
                    </a:ext>
                  </a:extLst>
                </p14:cNvPr>
                <p14:cNvContentPartPr/>
                <p14:nvPr/>
              </p14:nvContentPartPr>
              <p14:xfrm>
                <a:off x="6361200" y="3263040"/>
                <a:ext cx="477360" cy="4255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F1E71E2-322C-E919-A2D6-8F8280DA083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356880" y="3258720"/>
                  <a:ext cx="48600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18FFB34-D95F-C256-11C8-D7B75CF53F42}"/>
                    </a:ext>
                  </a:extLst>
                </p14:cNvPr>
                <p14:cNvContentPartPr/>
                <p14:nvPr/>
              </p14:nvContentPartPr>
              <p14:xfrm>
                <a:off x="6735960" y="3241800"/>
                <a:ext cx="19440" cy="25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18FFB34-D95F-C256-11C8-D7B75CF53F4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731640" y="3237480"/>
                  <a:ext cx="28080" cy="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F382105-07BD-88C3-C55F-109BA2AB26BA}"/>
                    </a:ext>
                  </a:extLst>
                </p14:cNvPr>
                <p14:cNvContentPartPr/>
                <p14:nvPr/>
              </p14:nvContentPartPr>
              <p14:xfrm>
                <a:off x="7012440" y="3207960"/>
                <a:ext cx="346320" cy="3002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F382105-07BD-88C3-C55F-109BA2AB26B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008120" y="3203640"/>
                  <a:ext cx="35496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6E0A990-EA16-EB4B-EB1B-0547249F24D8}"/>
                    </a:ext>
                  </a:extLst>
                </p14:cNvPr>
                <p14:cNvContentPartPr/>
                <p14:nvPr/>
              </p14:nvContentPartPr>
              <p14:xfrm>
                <a:off x="7390800" y="3221640"/>
                <a:ext cx="93960" cy="2440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6E0A990-EA16-EB4B-EB1B-0547249F24D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386480" y="3217320"/>
                  <a:ext cx="10260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2E9BC3C6-A7AC-148B-742D-3D89963771C0}"/>
                    </a:ext>
                  </a:extLst>
                </p14:cNvPr>
                <p14:cNvContentPartPr/>
                <p14:nvPr/>
              </p14:nvContentPartPr>
              <p14:xfrm>
                <a:off x="7083360" y="3144600"/>
                <a:ext cx="531720" cy="4881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2E9BC3C6-A7AC-148B-742D-3D89963771C0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079040" y="3140280"/>
                  <a:ext cx="540360" cy="49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E3BB3F6B-17DE-CC77-8062-01A5EED7B76F}"/>
                    </a:ext>
                  </a:extLst>
                </p14:cNvPr>
                <p14:cNvContentPartPr/>
                <p14:nvPr/>
              </p14:nvContentPartPr>
              <p14:xfrm>
                <a:off x="7469280" y="3763800"/>
                <a:ext cx="287640" cy="1612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E3BB3F6B-17DE-CC77-8062-01A5EED7B76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464960" y="3759480"/>
                  <a:ext cx="2962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7EE8456-F8C5-48A1-C570-B8BA6009ADC0}"/>
                    </a:ext>
                  </a:extLst>
                </p14:cNvPr>
                <p14:cNvContentPartPr/>
                <p14:nvPr/>
              </p14:nvContentPartPr>
              <p14:xfrm>
                <a:off x="6884280" y="4089600"/>
                <a:ext cx="1043640" cy="504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7EE8456-F8C5-48A1-C570-B8BA6009ADC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879960" y="4085280"/>
                  <a:ext cx="105228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5F0F15B-A3F1-7320-E1B8-2E9FFCF693A4}"/>
                    </a:ext>
                  </a:extLst>
                </p14:cNvPr>
                <p14:cNvContentPartPr/>
                <p14:nvPr/>
              </p14:nvContentPartPr>
              <p14:xfrm>
                <a:off x="408960" y="3790440"/>
                <a:ext cx="224280" cy="4356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5F0F15B-A3F1-7320-E1B8-2E9FFCF693A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04640" y="3786120"/>
                  <a:ext cx="23292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D50E2AE-9A63-7103-4E42-22DF5C3251D9}"/>
                    </a:ext>
                  </a:extLst>
                </p14:cNvPr>
                <p14:cNvContentPartPr/>
                <p14:nvPr/>
              </p14:nvContentPartPr>
              <p14:xfrm>
                <a:off x="276840" y="3702960"/>
                <a:ext cx="202320" cy="2592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D50E2AE-9A63-7103-4E42-22DF5C3251D9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72520" y="3698640"/>
                  <a:ext cx="21096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09CEF4A1-0DB0-AFD8-7AED-F2D67782813F}"/>
                    </a:ext>
                  </a:extLst>
                </p14:cNvPr>
                <p14:cNvContentPartPr/>
                <p14:nvPr/>
              </p14:nvContentPartPr>
              <p14:xfrm>
                <a:off x="707040" y="3751560"/>
                <a:ext cx="659520" cy="5151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09CEF4A1-0DB0-AFD8-7AED-F2D67782813F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02720" y="3747240"/>
                  <a:ext cx="668160" cy="52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A8C3F891-9595-F046-0E17-AA5297088E73}"/>
                    </a:ext>
                  </a:extLst>
                </p14:cNvPr>
                <p14:cNvContentPartPr/>
                <p14:nvPr/>
              </p14:nvContentPartPr>
              <p14:xfrm>
                <a:off x="1099440" y="3578760"/>
                <a:ext cx="434880" cy="2739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A8C3F891-9595-F046-0E17-AA5297088E73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95120" y="3574440"/>
                  <a:ext cx="44352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9CA59062-7679-9B20-CAA0-001153D7E8DD}"/>
                    </a:ext>
                  </a:extLst>
                </p14:cNvPr>
                <p14:cNvContentPartPr/>
                <p14:nvPr/>
              </p14:nvContentPartPr>
              <p14:xfrm>
                <a:off x="1664640" y="3111840"/>
                <a:ext cx="257760" cy="4280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9CA59062-7679-9B20-CAA0-001153D7E8DD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660320" y="3107520"/>
                  <a:ext cx="26640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CEEB865F-505E-2837-C649-0D7ED25C0D41}"/>
                    </a:ext>
                  </a:extLst>
                </p14:cNvPr>
                <p14:cNvContentPartPr/>
                <p14:nvPr/>
              </p14:nvContentPartPr>
              <p14:xfrm>
                <a:off x="565200" y="3272400"/>
                <a:ext cx="1550520" cy="14680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CEEB865F-505E-2837-C649-0D7ED25C0D41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60880" y="3268080"/>
                  <a:ext cx="1559160" cy="147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897DA45E-0267-F8D5-4FA6-75A4B4265AB9}"/>
                    </a:ext>
                  </a:extLst>
                </p14:cNvPr>
                <p14:cNvContentPartPr/>
                <p14:nvPr/>
              </p14:nvContentPartPr>
              <p14:xfrm>
                <a:off x="9210960" y="2959200"/>
                <a:ext cx="46440" cy="2232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897DA45E-0267-F8D5-4FA6-75A4B4265AB9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206640" y="2954880"/>
                  <a:ext cx="5508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028C0A6B-2C8E-C401-35EE-49AD14AD70D3}"/>
                    </a:ext>
                  </a:extLst>
                </p14:cNvPr>
                <p14:cNvContentPartPr/>
                <p14:nvPr/>
              </p14:nvContentPartPr>
              <p14:xfrm>
                <a:off x="8082720" y="3372840"/>
                <a:ext cx="201240" cy="108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028C0A6B-2C8E-C401-35EE-49AD14AD70D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078400" y="3368520"/>
                  <a:ext cx="20988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4048151A-B1AC-0C3A-8867-DBFC9BD36081}"/>
                    </a:ext>
                  </a:extLst>
                </p14:cNvPr>
                <p14:cNvContentPartPr/>
                <p14:nvPr/>
              </p14:nvContentPartPr>
              <p14:xfrm>
                <a:off x="8116560" y="3567600"/>
                <a:ext cx="310320" cy="244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4048151A-B1AC-0C3A-8867-DBFC9BD36081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112240" y="3563280"/>
                  <a:ext cx="3189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666AA917-FE83-B11A-0609-D667C4A380DE}"/>
                    </a:ext>
                  </a:extLst>
                </p14:cNvPr>
                <p14:cNvContentPartPr/>
                <p14:nvPr/>
              </p14:nvContentPartPr>
              <p14:xfrm>
                <a:off x="8697600" y="3147480"/>
                <a:ext cx="340920" cy="5011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666AA917-FE83-B11A-0609-D667C4A380D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693280" y="3143160"/>
                  <a:ext cx="349560" cy="50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C97946F-E4BC-B2B9-5F8D-077CA615E211}"/>
                    </a:ext>
                  </a:extLst>
                </p14:cNvPr>
                <p14:cNvContentPartPr/>
                <p14:nvPr/>
              </p14:nvContentPartPr>
              <p14:xfrm>
                <a:off x="8632800" y="3234960"/>
                <a:ext cx="363600" cy="266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C97946F-E4BC-B2B9-5F8D-077CA615E211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628480" y="3230640"/>
                  <a:ext cx="3722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51AED20-83CC-DE71-7DD4-5F434C448462}"/>
                    </a:ext>
                  </a:extLst>
                </p14:cNvPr>
                <p14:cNvContentPartPr/>
                <p14:nvPr/>
              </p14:nvContentPartPr>
              <p14:xfrm>
                <a:off x="8818200" y="3424320"/>
                <a:ext cx="155520" cy="126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51AED20-83CC-DE71-7DD4-5F434C448462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813880" y="3420000"/>
                  <a:ext cx="1641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A077FBE5-4FC1-5DE2-E0E0-4EAC15E9AE0E}"/>
                    </a:ext>
                  </a:extLst>
                </p14:cNvPr>
                <p14:cNvContentPartPr/>
                <p14:nvPr/>
              </p14:nvContentPartPr>
              <p14:xfrm>
                <a:off x="9135720" y="3659040"/>
                <a:ext cx="78120" cy="2419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A077FBE5-4FC1-5DE2-E0E0-4EAC15E9AE0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131400" y="3654720"/>
                  <a:ext cx="8676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A750EADC-56B7-9D91-7493-9D9CD29C525E}"/>
                    </a:ext>
                  </a:extLst>
                </p14:cNvPr>
                <p14:cNvContentPartPr/>
                <p14:nvPr/>
              </p14:nvContentPartPr>
              <p14:xfrm>
                <a:off x="9125280" y="3406680"/>
                <a:ext cx="71280" cy="568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A750EADC-56B7-9D91-7493-9D9CD29C525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120960" y="3402360"/>
                  <a:ext cx="7992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776194DF-8D96-3E16-2DC9-269E5A76D57F}"/>
                    </a:ext>
                  </a:extLst>
                </p14:cNvPr>
                <p14:cNvContentPartPr/>
                <p14:nvPr/>
              </p14:nvContentPartPr>
              <p14:xfrm>
                <a:off x="3645720" y="4342320"/>
                <a:ext cx="1683360" cy="3250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776194DF-8D96-3E16-2DC9-269E5A76D57F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641400" y="4338000"/>
                  <a:ext cx="169200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3768F447-689F-AFA6-2EBB-D2F5F0A251E5}"/>
                    </a:ext>
                  </a:extLst>
                </p14:cNvPr>
                <p14:cNvContentPartPr/>
                <p14:nvPr/>
              </p14:nvContentPartPr>
              <p14:xfrm>
                <a:off x="1893960" y="2853720"/>
                <a:ext cx="3692880" cy="18968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3768F447-689F-AFA6-2EBB-D2F5F0A251E5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889640" y="2849400"/>
                  <a:ext cx="3701520" cy="190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B91A81FE-3F65-C6B6-EF51-458A36F3E049}"/>
              </a:ext>
            </a:extLst>
          </p:cNvPr>
          <p:cNvGrpSpPr/>
          <p:nvPr/>
        </p:nvGrpSpPr>
        <p:grpSpPr>
          <a:xfrm>
            <a:off x="7279920" y="4130280"/>
            <a:ext cx="3479400" cy="1311840"/>
            <a:chOff x="7279920" y="4130280"/>
            <a:chExt cx="3479400" cy="131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3486F912-39E9-EDD1-859D-6C499EFAD59B}"/>
                    </a:ext>
                  </a:extLst>
                </p14:cNvPr>
                <p14:cNvContentPartPr/>
                <p14:nvPr/>
              </p14:nvContentPartPr>
              <p14:xfrm>
                <a:off x="8612640" y="4130280"/>
                <a:ext cx="2146680" cy="2084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3486F912-39E9-EDD1-859D-6C499EFAD59B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608320" y="4125960"/>
                  <a:ext cx="21553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48E18F0D-4B14-9A9F-2534-910537A54A71}"/>
                    </a:ext>
                  </a:extLst>
                </p14:cNvPr>
                <p14:cNvContentPartPr/>
                <p14:nvPr/>
              </p14:nvContentPartPr>
              <p14:xfrm>
                <a:off x="9091800" y="4325400"/>
                <a:ext cx="34920" cy="2869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48E18F0D-4B14-9A9F-2534-910537A54A71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087480" y="4321080"/>
                  <a:ext cx="4356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F6E9BCF9-4641-429D-7ABD-45E18274CD2B}"/>
                    </a:ext>
                  </a:extLst>
                </p14:cNvPr>
                <p14:cNvContentPartPr/>
                <p14:nvPr/>
              </p14:nvContentPartPr>
              <p14:xfrm>
                <a:off x="9122400" y="4308840"/>
                <a:ext cx="70200" cy="2685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F6E9BCF9-4641-429D-7ABD-45E18274CD2B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118080" y="4304520"/>
                  <a:ext cx="7884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6545162A-4B1E-07D6-F55E-22749BDA23CC}"/>
                    </a:ext>
                  </a:extLst>
                </p14:cNvPr>
                <p14:cNvContentPartPr/>
                <p14:nvPr/>
              </p14:nvContentPartPr>
              <p14:xfrm>
                <a:off x="8933040" y="4330440"/>
                <a:ext cx="436680" cy="1335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6545162A-4B1E-07D6-F55E-22749BDA23CC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928720" y="4326120"/>
                  <a:ext cx="44532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3E1F4267-0856-404A-D1C3-734B57496E31}"/>
                    </a:ext>
                  </a:extLst>
                </p14:cNvPr>
                <p14:cNvContentPartPr/>
                <p14:nvPr/>
              </p14:nvContentPartPr>
              <p14:xfrm>
                <a:off x="7279920" y="4645440"/>
                <a:ext cx="185400" cy="2804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3E1F4267-0856-404A-D1C3-734B57496E31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275600" y="4641120"/>
                  <a:ext cx="19404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0DA8B095-5FDD-7992-0ABF-A2DBD6D1CA09}"/>
                    </a:ext>
                  </a:extLst>
                </p14:cNvPr>
                <p14:cNvContentPartPr/>
                <p14:nvPr/>
              </p14:nvContentPartPr>
              <p14:xfrm>
                <a:off x="7566120" y="4322160"/>
                <a:ext cx="239760" cy="5644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0DA8B095-5FDD-7992-0ABF-A2DBD6D1CA09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61800" y="4317840"/>
                  <a:ext cx="248400" cy="57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55ED6B9D-6CF0-6088-9916-4BBE78590832}"/>
                    </a:ext>
                  </a:extLst>
                </p14:cNvPr>
                <p14:cNvContentPartPr/>
                <p14:nvPr/>
              </p14:nvContentPartPr>
              <p14:xfrm>
                <a:off x="7943760" y="4614840"/>
                <a:ext cx="249120" cy="1818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55ED6B9D-6CF0-6088-9916-4BBE78590832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939440" y="4610520"/>
                  <a:ext cx="25776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B0D25C31-3EF6-5582-E3D4-43AEF6438BC5}"/>
                    </a:ext>
                  </a:extLst>
                </p14:cNvPr>
                <p14:cNvContentPartPr/>
                <p14:nvPr/>
              </p14:nvContentPartPr>
              <p14:xfrm>
                <a:off x="8200800" y="4527360"/>
                <a:ext cx="226440" cy="4230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B0D25C31-3EF6-5582-E3D4-43AEF6438BC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196480" y="4523040"/>
                  <a:ext cx="23508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1900BC80-8C3D-6A4E-D820-CDA10275848D}"/>
                    </a:ext>
                  </a:extLst>
                </p14:cNvPr>
                <p14:cNvContentPartPr/>
                <p14:nvPr/>
              </p14:nvContentPartPr>
              <p14:xfrm>
                <a:off x="8517240" y="4611600"/>
                <a:ext cx="112680" cy="3823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1900BC80-8C3D-6A4E-D820-CDA10275848D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512920" y="4607280"/>
                  <a:ext cx="12132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73D3F62B-56CF-A72F-FA29-5DA2214DD5F7}"/>
                    </a:ext>
                  </a:extLst>
                </p14:cNvPr>
                <p14:cNvContentPartPr/>
                <p14:nvPr/>
              </p14:nvContentPartPr>
              <p14:xfrm>
                <a:off x="8737920" y="4618440"/>
                <a:ext cx="90720" cy="3045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73D3F62B-56CF-A72F-FA29-5DA2214DD5F7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733600" y="4614120"/>
                  <a:ext cx="9936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AD3E529C-0F87-7B75-573C-F2E82498B5D7}"/>
                    </a:ext>
                  </a:extLst>
                </p14:cNvPr>
                <p14:cNvContentPartPr/>
                <p14:nvPr/>
              </p14:nvContentPartPr>
              <p14:xfrm>
                <a:off x="8936640" y="4709160"/>
                <a:ext cx="120240" cy="2311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AD3E529C-0F87-7B75-573C-F2E82498B5D7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932320" y="4704840"/>
                  <a:ext cx="12888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B76A3D34-C0F1-3435-1E02-3CEA9DC12224}"/>
                    </a:ext>
                  </a:extLst>
                </p14:cNvPr>
                <p14:cNvContentPartPr/>
                <p14:nvPr/>
              </p14:nvContentPartPr>
              <p14:xfrm>
                <a:off x="9230040" y="4355640"/>
                <a:ext cx="420480" cy="5094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B76A3D34-C0F1-3435-1E02-3CEA9DC12224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225720" y="4351320"/>
                  <a:ext cx="429120" cy="51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05E94CB2-0C75-A4D5-7A79-B0972C03A2F0}"/>
                    </a:ext>
                  </a:extLst>
                </p14:cNvPr>
                <p14:cNvContentPartPr/>
                <p14:nvPr/>
              </p14:nvContentPartPr>
              <p14:xfrm>
                <a:off x="7731360" y="4899240"/>
                <a:ext cx="583920" cy="5187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05E94CB2-0C75-A4D5-7A79-B0972C03A2F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727040" y="4894920"/>
                  <a:ext cx="592560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60836D1B-EF80-B7B8-A47B-3369C61DE2A2}"/>
                    </a:ext>
                  </a:extLst>
                </p14:cNvPr>
                <p14:cNvContentPartPr/>
                <p14:nvPr/>
              </p14:nvContentPartPr>
              <p14:xfrm>
                <a:off x="8436960" y="5157720"/>
                <a:ext cx="71280" cy="12348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60836D1B-EF80-B7B8-A47B-3369C61DE2A2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432640" y="5153400"/>
                  <a:ext cx="7992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B9665E87-F8A9-DC8E-817B-C7A3AE1B343D}"/>
                    </a:ext>
                  </a:extLst>
                </p14:cNvPr>
                <p14:cNvContentPartPr/>
                <p14:nvPr/>
              </p14:nvContentPartPr>
              <p14:xfrm>
                <a:off x="8695800" y="4996800"/>
                <a:ext cx="804960" cy="44532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B9665E87-F8A9-DC8E-817B-C7A3AE1B343D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691480" y="4992480"/>
                  <a:ext cx="81360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25C8A5D1-E007-98B4-294D-CC40EA9A33DF}"/>
                    </a:ext>
                  </a:extLst>
                </p14:cNvPr>
                <p14:cNvContentPartPr/>
                <p14:nvPr/>
              </p14:nvContentPartPr>
              <p14:xfrm>
                <a:off x="9032040" y="5271840"/>
                <a:ext cx="77040" cy="13068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25C8A5D1-E007-98B4-294D-CC40EA9A33DF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9027720" y="5267520"/>
                  <a:ext cx="85680" cy="139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48462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>
            <a:extLst>
              <a:ext uri="{FF2B5EF4-FFF2-40B4-BE49-F238E27FC236}">
                <a16:creationId xmlns:a16="http://schemas.microsoft.com/office/drawing/2014/main" id="{0BD3F5FA-9BFC-95B3-2857-1A8151C797F3}"/>
              </a:ext>
            </a:extLst>
          </p:cNvPr>
          <p:cNvGrpSpPr/>
          <p:nvPr/>
        </p:nvGrpSpPr>
        <p:grpSpPr>
          <a:xfrm>
            <a:off x="309240" y="191880"/>
            <a:ext cx="9784080" cy="5281200"/>
            <a:chOff x="309240" y="191880"/>
            <a:chExt cx="9784080" cy="528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EB321681-516F-0DF3-9B91-6E13DAFEC2B2}"/>
                    </a:ext>
                  </a:extLst>
                </p14:cNvPr>
                <p14:cNvContentPartPr/>
                <p14:nvPr/>
              </p14:nvContentPartPr>
              <p14:xfrm>
                <a:off x="784800" y="473760"/>
                <a:ext cx="117720" cy="4809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EB321681-516F-0DF3-9B91-6E13DAFEC2B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80480" y="469440"/>
                  <a:ext cx="126360" cy="48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A1E78B1-4BFC-78D7-2C27-92DDA4060653}"/>
                    </a:ext>
                  </a:extLst>
                </p14:cNvPr>
                <p14:cNvContentPartPr/>
                <p14:nvPr/>
              </p14:nvContentPartPr>
              <p14:xfrm>
                <a:off x="582480" y="366480"/>
                <a:ext cx="235800" cy="2052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A1E78B1-4BFC-78D7-2C27-92DDA406065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78160" y="362160"/>
                  <a:ext cx="2444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9B2DC5E-70C5-9EED-E406-04403BF5D71E}"/>
                    </a:ext>
                  </a:extLst>
                </p14:cNvPr>
                <p14:cNvContentPartPr/>
                <p14:nvPr/>
              </p14:nvContentPartPr>
              <p14:xfrm>
                <a:off x="1098720" y="551520"/>
                <a:ext cx="534240" cy="6710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9B2DC5E-70C5-9EED-E406-04403BF5D71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94400" y="547200"/>
                  <a:ext cx="542880" cy="67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5912423-ED49-E19C-A961-B450B39FCAC3}"/>
                    </a:ext>
                  </a:extLst>
                </p14:cNvPr>
                <p14:cNvContentPartPr/>
                <p14:nvPr/>
              </p14:nvContentPartPr>
              <p14:xfrm>
                <a:off x="1544400" y="594720"/>
                <a:ext cx="320040" cy="2592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5912423-ED49-E19C-A961-B450B39FCAC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40080" y="590400"/>
                  <a:ext cx="32868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078D830-C3E1-45F3-45DA-0051C1082AC1}"/>
                    </a:ext>
                  </a:extLst>
                </p14:cNvPr>
                <p14:cNvContentPartPr/>
                <p14:nvPr/>
              </p14:nvContentPartPr>
              <p14:xfrm>
                <a:off x="2466000" y="321480"/>
                <a:ext cx="357480" cy="4780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078D830-C3E1-45F3-45DA-0051C1082AC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461680" y="317160"/>
                  <a:ext cx="36612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456F869-5068-C063-3C0B-2041DF7352D1}"/>
                    </a:ext>
                  </a:extLst>
                </p14:cNvPr>
                <p14:cNvContentPartPr/>
                <p14:nvPr/>
              </p14:nvContentPartPr>
              <p14:xfrm>
                <a:off x="3147840" y="268560"/>
                <a:ext cx="34200" cy="3679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456F869-5068-C063-3C0B-2041DF7352D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43520" y="264240"/>
                  <a:ext cx="4284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5F3DD8C-EE2C-7DD1-418D-CE002C4F3B27}"/>
                    </a:ext>
                  </a:extLst>
                </p14:cNvPr>
                <p14:cNvContentPartPr/>
                <p14:nvPr/>
              </p14:nvContentPartPr>
              <p14:xfrm>
                <a:off x="309240" y="1026720"/>
                <a:ext cx="3029400" cy="4402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5F3DD8C-EE2C-7DD1-418D-CE002C4F3B2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04920" y="1022400"/>
                  <a:ext cx="303804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FC1AC77-2DE6-1DD7-9EDF-9E0175512AEB}"/>
                    </a:ext>
                  </a:extLst>
                </p14:cNvPr>
                <p14:cNvContentPartPr/>
                <p14:nvPr/>
              </p14:nvContentPartPr>
              <p14:xfrm>
                <a:off x="4038840" y="439920"/>
                <a:ext cx="35640" cy="5914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FC1AC77-2DE6-1DD7-9EDF-9E0175512AE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34520" y="435600"/>
                  <a:ext cx="44280" cy="60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0FB8382-E972-9B4D-8D2A-269554B88291}"/>
                    </a:ext>
                  </a:extLst>
                </p14:cNvPr>
                <p14:cNvContentPartPr/>
                <p14:nvPr/>
              </p14:nvContentPartPr>
              <p14:xfrm>
                <a:off x="4187520" y="349920"/>
                <a:ext cx="191520" cy="838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0FB8382-E972-9B4D-8D2A-269554B8829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183200" y="345600"/>
                  <a:ext cx="2001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AFDA8F3-4231-C4BC-368A-290C87F5D486}"/>
                    </a:ext>
                  </a:extLst>
                </p14:cNvPr>
                <p14:cNvContentPartPr/>
                <p14:nvPr/>
              </p14:nvContentPartPr>
              <p14:xfrm>
                <a:off x="4096080" y="539640"/>
                <a:ext cx="348120" cy="1897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AFDA8F3-4231-C4BC-368A-290C87F5D48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91760" y="535320"/>
                  <a:ext cx="35676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87B111C-96FB-4CDF-D51E-67BE48D781BA}"/>
                    </a:ext>
                  </a:extLst>
                </p14:cNvPr>
                <p14:cNvContentPartPr/>
                <p14:nvPr/>
              </p14:nvContentPartPr>
              <p14:xfrm>
                <a:off x="4258440" y="750600"/>
                <a:ext cx="360" cy="6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87B111C-96FB-4CDF-D51E-67BE48D781B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254120" y="746280"/>
                  <a:ext cx="900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7EE5FEA-54FE-E0E2-453B-D67262E06935}"/>
                    </a:ext>
                  </a:extLst>
                </p14:cNvPr>
                <p14:cNvContentPartPr/>
                <p14:nvPr/>
              </p14:nvContentPartPr>
              <p14:xfrm>
                <a:off x="4079160" y="533520"/>
                <a:ext cx="261000" cy="439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7EE5FEA-54FE-E0E2-453B-D67262E0693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074840" y="529200"/>
                  <a:ext cx="2696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E011CA0-78FE-EFC7-D33B-8839C26264AC}"/>
                    </a:ext>
                  </a:extLst>
                </p14:cNvPr>
                <p14:cNvContentPartPr/>
                <p14:nvPr/>
              </p14:nvContentPartPr>
              <p14:xfrm>
                <a:off x="4646880" y="278640"/>
                <a:ext cx="101520" cy="1681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E011CA0-78FE-EFC7-D33B-8839C26264A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642560" y="274320"/>
                  <a:ext cx="11016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C34D3AE-81F0-F899-85FD-BD16E056A80A}"/>
                    </a:ext>
                  </a:extLst>
                </p14:cNvPr>
                <p14:cNvContentPartPr/>
                <p14:nvPr/>
              </p14:nvContentPartPr>
              <p14:xfrm>
                <a:off x="4619160" y="685800"/>
                <a:ext cx="200520" cy="2304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C34D3AE-81F0-F899-85FD-BD16E056A80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614840" y="681480"/>
                  <a:ext cx="20916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EDFF7D4-A793-AE8F-AA2C-DDD549A6647E}"/>
                    </a:ext>
                  </a:extLst>
                </p14:cNvPr>
                <p14:cNvContentPartPr/>
                <p14:nvPr/>
              </p14:nvContentPartPr>
              <p14:xfrm>
                <a:off x="4001760" y="756000"/>
                <a:ext cx="351000" cy="658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EDFF7D4-A793-AE8F-AA2C-DDD549A6647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997440" y="751680"/>
                  <a:ext cx="35964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E21F5D3-2BB6-F8EA-E822-27F3A3B4154B}"/>
                    </a:ext>
                  </a:extLst>
                </p14:cNvPr>
                <p14:cNvContentPartPr/>
                <p14:nvPr/>
              </p14:nvContentPartPr>
              <p14:xfrm>
                <a:off x="5108760" y="520200"/>
                <a:ext cx="280080" cy="52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E21F5D3-2BB6-F8EA-E822-27F3A3B4154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104440" y="515880"/>
                  <a:ext cx="2887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170E1B6-674B-1B45-41FE-63F9485E4C25}"/>
                    </a:ext>
                  </a:extLst>
                </p14:cNvPr>
                <p14:cNvContentPartPr/>
                <p14:nvPr/>
              </p14:nvContentPartPr>
              <p14:xfrm>
                <a:off x="5047920" y="685800"/>
                <a:ext cx="443880" cy="356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170E1B6-674B-1B45-41FE-63F9485E4C2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043600" y="681480"/>
                  <a:ext cx="45252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060F7DF-AD9B-DC04-B218-7C55733C1945}"/>
                    </a:ext>
                  </a:extLst>
                </p14:cNvPr>
                <p14:cNvContentPartPr/>
                <p14:nvPr/>
              </p14:nvContentPartPr>
              <p14:xfrm>
                <a:off x="5703840" y="332280"/>
                <a:ext cx="144720" cy="3258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060F7DF-AD9B-DC04-B218-7C55733C194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699520" y="327960"/>
                  <a:ext cx="15336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AC7DE6B-15FB-BA63-0D10-A2EE130F9A7D}"/>
                    </a:ext>
                  </a:extLst>
                </p14:cNvPr>
                <p14:cNvContentPartPr/>
                <p14:nvPr/>
              </p14:nvContentPartPr>
              <p14:xfrm>
                <a:off x="5982840" y="479160"/>
                <a:ext cx="601920" cy="1890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AC7DE6B-15FB-BA63-0D10-A2EE130F9A7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978520" y="474840"/>
                  <a:ext cx="61056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1E3CD17-0B46-5559-7263-E6FDC2EA9529}"/>
                    </a:ext>
                  </a:extLst>
                </p14:cNvPr>
                <p14:cNvContentPartPr/>
                <p14:nvPr/>
              </p14:nvContentPartPr>
              <p14:xfrm>
                <a:off x="6816960" y="292680"/>
                <a:ext cx="372960" cy="6040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1E3CD17-0B46-5559-7263-E6FDC2EA952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812640" y="288360"/>
                  <a:ext cx="381600" cy="61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63795E5-080D-76C6-D99C-AEC9A0196560}"/>
                    </a:ext>
                  </a:extLst>
                </p14:cNvPr>
                <p14:cNvContentPartPr/>
                <p14:nvPr/>
              </p14:nvContentPartPr>
              <p14:xfrm>
                <a:off x="7032960" y="604800"/>
                <a:ext cx="243360" cy="511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63795E5-080D-76C6-D99C-AEC9A019656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028640" y="600480"/>
                  <a:ext cx="25200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3DDE5F2-E831-EC01-B775-F47CE1BC5074}"/>
                    </a:ext>
                  </a:extLst>
                </p14:cNvPr>
                <p14:cNvContentPartPr/>
                <p14:nvPr/>
              </p14:nvContentPartPr>
              <p14:xfrm>
                <a:off x="7377120" y="493560"/>
                <a:ext cx="256680" cy="2095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3DDE5F2-E831-EC01-B775-F47CE1BC507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372800" y="489240"/>
                  <a:ext cx="26532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FD0759E-D77F-0080-CBBB-9C39BEFE7911}"/>
                    </a:ext>
                  </a:extLst>
                </p14:cNvPr>
                <p14:cNvContentPartPr/>
                <p14:nvPr/>
              </p14:nvContentPartPr>
              <p14:xfrm>
                <a:off x="7731720" y="191880"/>
                <a:ext cx="533160" cy="7070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FD0759E-D77F-0080-CBBB-9C39BEFE791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727400" y="187560"/>
                  <a:ext cx="541800" cy="71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DF94B35-E498-E0AD-AAE7-18B3E4CF06EA}"/>
                    </a:ext>
                  </a:extLst>
                </p14:cNvPr>
                <p14:cNvContentPartPr/>
                <p14:nvPr/>
              </p14:nvContentPartPr>
              <p14:xfrm>
                <a:off x="8123040" y="636480"/>
                <a:ext cx="189360" cy="126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DF94B35-E498-E0AD-AAE7-18B3E4CF06E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118720" y="632160"/>
                  <a:ext cx="1980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66AC0C7-FC3F-8C98-2BE7-33D3D29391A8}"/>
                    </a:ext>
                  </a:extLst>
                </p14:cNvPr>
                <p14:cNvContentPartPr/>
                <p14:nvPr/>
              </p14:nvContentPartPr>
              <p14:xfrm>
                <a:off x="3535920" y="1086840"/>
                <a:ext cx="5719680" cy="1479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66AC0C7-FC3F-8C98-2BE7-33D3D29391A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531600" y="1082520"/>
                  <a:ext cx="57283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DACF2CC-E1FF-44E8-C4CE-31D028C26E6E}"/>
                    </a:ext>
                  </a:extLst>
                </p14:cNvPr>
                <p14:cNvContentPartPr/>
                <p14:nvPr/>
              </p14:nvContentPartPr>
              <p14:xfrm>
                <a:off x="1490400" y="2217600"/>
                <a:ext cx="431280" cy="8002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DACF2CC-E1FF-44E8-C4CE-31D028C26E6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486080" y="2213280"/>
                  <a:ext cx="439920" cy="80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FC70A28-67A9-6DC4-7C5B-439AEAB69B23}"/>
                    </a:ext>
                  </a:extLst>
                </p14:cNvPr>
                <p14:cNvContentPartPr/>
                <p14:nvPr/>
              </p14:nvContentPartPr>
              <p14:xfrm>
                <a:off x="1631880" y="2343960"/>
                <a:ext cx="401400" cy="3546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FC70A28-67A9-6DC4-7C5B-439AEAB69B2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627560" y="2339640"/>
                  <a:ext cx="41004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CDE293B-500C-F8EA-39DD-A0FDA4A40B61}"/>
                    </a:ext>
                  </a:extLst>
                </p14:cNvPr>
                <p14:cNvContentPartPr/>
                <p14:nvPr/>
              </p14:nvContentPartPr>
              <p14:xfrm>
                <a:off x="2296800" y="2432520"/>
                <a:ext cx="281160" cy="4179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CDE293B-500C-F8EA-39DD-A0FDA4A40B6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292480" y="2428200"/>
                  <a:ext cx="289800" cy="42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A1A5317-3C08-0D68-7EDD-2766AFBD0439}"/>
                    </a:ext>
                  </a:extLst>
                </p14:cNvPr>
                <p14:cNvContentPartPr/>
                <p14:nvPr/>
              </p14:nvContentPartPr>
              <p14:xfrm>
                <a:off x="5368680" y="1466640"/>
                <a:ext cx="181800" cy="4798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A1A5317-3C08-0D68-7EDD-2766AFBD043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364360" y="1462320"/>
                  <a:ext cx="190440" cy="48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CAD6BFC-E755-CB6D-7861-D06DD22BF7FE}"/>
                    </a:ext>
                  </a:extLst>
                </p14:cNvPr>
                <p14:cNvContentPartPr/>
                <p14:nvPr/>
              </p14:nvContentPartPr>
              <p14:xfrm>
                <a:off x="5641920" y="1409400"/>
                <a:ext cx="151920" cy="5475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CAD6BFC-E755-CB6D-7861-D06DD22BF7F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637600" y="1405080"/>
                  <a:ext cx="160560" cy="55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A6F4EF3-A85B-73E2-999A-EEAFD8C603CB}"/>
                    </a:ext>
                  </a:extLst>
                </p14:cNvPr>
                <p14:cNvContentPartPr/>
                <p14:nvPr/>
              </p14:nvContentPartPr>
              <p14:xfrm>
                <a:off x="5139360" y="1954080"/>
                <a:ext cx="1105200" cy="2714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A6F4EF3-A85B-73E2-999A-EEAFD8C603C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135040" y="1949760"/>
                  <a:ext cx="111384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2A32094-C862-8946-FDC0-936D48AF67CA}"/>
                    </a:ext>
                  </a:extLst>
                </p14:cNvPr>
                <p14:cNvContentPartPr/>
                <p14:nvPr/>
              </p14:nvContentPartPr>
              <p14:xfrm>
                <a:off x="3522600" y="2311560"/>
                <a:ext cx="521640" cy="3888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2A32094-C862-8946-FDC0-936D48AF67C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518280" y="2307240"/>
                  <a:ext cx="53028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8C9787D-C0FA-93F3-DC6E-2E871A2C913E}"/>
                    </a:ext>
                  </a:extLst>
                </p14:cNvPr>
                <p14:cNvContentPartPr/>
                <p14:nvPr/>
              </p14:nvContentPartPr>
              <p14:xfrm>
                <a:off x="3657240" y="2304720"/>
                <a:ext cx="239040" cy="644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8C9787D-C0FA-93F3-DC6E-2E871A2C913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652920" y="2300400"/>
                  <a:ext cx="24768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A682873-2691-792E-CDDC-A49FAA580EF5}"/>
                    </a:ext>
                  </a:extLst>
                </p14:cNvPr>
                <p14:cNvContentPartPr/>
                <p14:nvPr/>
              </p14:nvContentPartPr>
              <p14:xfrm>
                <a:off x="3694320" y="2467080"/>
                <a:ext cx="269640" cy="568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A682873-2691-792E-CDDC-A49FAA580EF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690000" y="2462760"/>
                  <a:ext cx="27828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7F64B5E-9C49-B1FF-C6C7-9EDBBF69F519}"/>
                    </a:ext>
                  </a:extLst>
                </p14:cNvPr>
                <p14:cNvContentPartPr/>
                <p14:nvPr/>
              </p14:nvContentPartPr>
              <p14:xfrm>
                <a:off x="4140000" y="2590920"/>
                <a:ext cx="150480" cy="1674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7F64B5E-9C49-B1FF-C6C7-9EDBBF69F51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135680" y="2586600"/>
                  <a:ext cx="15912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78043E2-150A-BFE1-B251-C0DF2901D61C}"/>
                    </a:ext>
                  </a:extLst>
                </p14:cNvPr>
                <p14:cNvContentPartPr/>
                <p14:nvPr/>
              </p14:nvContentPartPr>
              <p14:xfrm>
                <a:off x="4163400" y="2375640"/>
                <a:ext cx="12600" cy="64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78043E2-150A-BFE1-B251-C0DF2901D61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159080" y="2371320"/>
                  <a:ext cx="2124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2E4A3F2-5CBF-EBA3-DC75-6E0DDDC85E11}"/>
                    </a:ext>
                  </a:extLst>
                </p14:cNvPr>
                <p14:cNvContentPartPr/>
                <p14:nvPr/>
              </p14:nvContentPartPr>
              <p14:xfrm>
                <a:off x="4759200" y="2007720"/>
                <a:ext cx="326520" cy="6138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2E4A3F2-5CBF-EBA3-DC75-6E0DDDC85E1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754880" y="2003400"/>
                  <a:ext cx="335160" cy="62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5019D71-D6B3-8B7D-3BB9-F59A19BA5105}"/>
                    </a:ext>
                  </a:extLst>
                </p14:cNvPr>
                <p14:cNvContentPartPr/>
                <p14:nvPr/>
              </p14:nvContentPartPr>
              <p14:xfrm>
                <a:off x="5227200" y="2360880"/>
                <a:ext cx="680040" cy="5731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5019D71-D6B3-8B7D-3BB9-F59A19BA510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222880" y="2356560"/>
                  <a:ext cx="688680" cy="58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3CD3438-879B-7F2B-262C-D1EA89A861E5}"/>
                    </a:ext>
                  </a:extLst>
                </p14:cNvPr>
                <p14:cNvContentPartPr/>
                <p14:nvPr/>
              </p14:nvContentPartPr>
              <p14:xfrm>
                <a:off x="6051600" y="2241000"/>
                <a:ext cx="283680" cy="297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3CD3438-879B-7F2B-262C-D1EA89A861E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047280" y="2236680"/>
                  <a:ext cx="29232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EC62C22-0655-582C-B829-36ADD36E25EF}"/>
                    </a:ext>
                  </a:extLst>
                </p14:cNvPr>
                <p14:cNvContentPartPr/>
                <p14:nvPr/>
              </p14:nvContentPartPr>
              <p14:xfrm>
                <a:off x="6445440" y="2237040"/>
                <a:ext cx="553680" cy="1908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EC62C22-0655-582C-B829-36ADD36E25E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441120" y="2232720"/>
                  <a:ext cx="56232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7017537-ECFC-4B17-890A-F363E3A1DE72}"/>
                    </a:ext>
                  </a:extLst>
                </p14:cNvPr>
                <p14:cNvContentPartPr/>
                <p14:nvPr/>
              </p14:nvContentPartPr>
              <p14:xfrm>
                <a:off x="7009200" y="2160000"/>
                <a:ext cx="149760" cy="293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7017537-ECFC-4B17-890A-F363E3A1DE7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004880" y="2155680"/>
                  <a:ext cx="15840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5DC0E43-27DC-616F-F5E0-C55D40FD8753}"/>
                    </a:ext>
                  </a:extLst>
                </p14:cNvPr>
                <p14:cNvContentPartPr/>
                <p14:nvPr/>
              </p14:nvContentPartPr>
              <p14:xfrm>
                <a:off x="7274880" y="2207160"/>
                <a:ext cx="179280" cy="2322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5DC0E43-27DC-616F-F5E0-C55D40FD875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270560" y="2202840"/>
                  <a:ext cx="18792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130F3D3-274A-CDD6-BC8D-7737A1B46226}"/>
                    </a:ext>
                  </a:extLst>
                </p14:cNvPr>
                <p14:cNvContentPartPr/>
                <p14:nvPr/>
              </p14:nvContentPartPr>
              <p14:xfrm>
                <a:off x="7637400" y="2038680"/>
                <a:ext cx="270360" cy="4125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130F3D3-274A-CDD6-BC8D-7737A1B4622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633080" y="2034360"/>
                  <a:ext cx="279000" cy="42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0678704-CD42-C7A4-F46D-3A874259F466}"/>
                    </a:ext>
                  </a:extLst>
                </p14:cNvPr>
                <p14:cNvContentPartPr/>
                <p14:nvPr/>
              </p14:nvContentPartPr>
              <p14:xfrm>
                <a:off x="4312080" y="2897640"/>
                <a:ext cx="123840" cy="5392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0678704-CD42-C7A4-F46D-3A874259F46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307760" y="2893320"/>
                  <a:ext cx="132480" cy="54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F813E37-9904-6666-52A9-F64EDD5BA9DD}"/>
                    </a:ext>
                  </a:extLst>
                </p14:cNvPr>
                <p14:cNvContentPartPr/>
                <p14:nvPr/>
              </p14:nvContentPartPr>
              <p14:xfrm>
                <a:off x="4654800" y="2937960"/>
                <a:ext cx="41760" cy="5101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F813E37-9904-6666-52A9-F64EDD5BA9D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650480" y="2933640"/>
                  <a:ext cx="50400" cy="51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8533FFE-B9CF-EE99-E742-6FE01BE04A0D}"/>
                    </a:ext>
                  </a:extLst>
                </p14:cNvPr>
                <p14:cNvContentPartPr/>
                <p14:nvPr/>
              </p14:nvContentPartPr>
              <p14:xfrm>
                <a:off x="4092840" y="3280680"/>
                <a:ext cx="1032840" cy="4705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8533FFE-B9CF-EE99-E742-6FE01BE04A0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088520" y="3276360"/>
                  <a:ext cx="104148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6F12DF0-5569-B02C-2280-4F09B68D7D24}"/>
                    </a:ext>
                  </a:extLst>
                </p14:cNvPr>
                <p14:cNvContentPartPr/>
                <p14:nvPr/>
              </p14:nvContentPartPr>
              <p14:xfrm>
                <a:off x="2391480" y="3943440"/>
                <a:ext cx="786240" cy="6577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6F12DF0-5569-B02C-2280-4F09B68D7D2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387160" y="3939120"/>
                  <a:ext cx="794880" cy="66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0F436DB-B3D1-C366-BE7A-4A0BFC1D1C21}"/>
                    </a:ext>
                  </a:extLst>
                </p14:cNvPr>
                <p14:cNvContentPartPr/>
                <p14:nvPr/>
              </p14:nvContentPartPr>
              <p14:xfrm>
                <a:off x="3360240" y="4172400"/>
                <a:ext cx="300960" cy="375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0F436DB-B3D1-C366-BE7A-4A0BFC1D1C2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355920" y="4168080"/>
                  <a:ext cx="30960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D21F504-616A-BC08-4402-B91EF87E628F}"/>
                    </a:ext>
                  </a:extLst>
                </p14:cNvPr>
                <p14:cNvContentPartPr/>
                <p14:nvPr/>
              </p14:nvContentPartPr>
              <p14:xfrm>
                <a:off x="4325400" y="3828960"/>
                <a:ext cx="389880" cy="8085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D21F504-616A-BC08-4402-B91EF87E628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321080" y="3824640"/>
                  <a:ext cx="398520" cy="81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5787E18-8C2D-727E-6C8D-574F7FE84508}"/>
                    </a:ext>
                  </a:extLst>
                </p14:cNvPr>
                <p14:cNvContentPartPr/>
                <p14:nvPr/>
              </p14:nvContentPartPr>
              <p14:xfrm>
                <a:off x="4346280" y="4316760"/>
                <a:ext cx="17280" cy="115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5787E18-8C2D-727E-6C8D-574F7FE8450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341960" y="4312440"/>
                  <a:ext cx="2592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D9B45FF-9058-0265-D3FB-898ED574B7D8}"/>
                    </a:ext>
                  </a:extLst>
                </p14:cNvPr>
                <p14:cNvContentPartPr/>
                <p14:nvPr/>
              </p14:nvContentPartPr>
              <p14:xfrm>
                <a:off x="4622760" y="3996360"/>
                <a:ext cx="412920" cy="4413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D9B45FF-9058-0265-D3FB-898ED574B7D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618440" y="3992040"/>
                  <a:ext cx="421560" cy="45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D52DC71-CADA-A1F0-5CA6-F7F14D7F4803}"/>
                    </a:ext>
                  </a:extLst>
                </p14:cNvPr>
                <p14:cNvContentPartPr/>
                <p14:nvPr/>
              </p14:nvContentPartPr>
              <p14:xfrm>
                <a:off x="5172840" y="3954240"/>
                <a:ext cx="130680" cy="6940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D52DC71-CADA-A1F0-5CA6-F7F14D7F480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168520" y="3949920"/>
                  <a:ext cx="139320" cy="70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59E77AE-04DF-1A90-FBB5-2FB12F00FBA3}"/>
                    </a:ext>
                  </a:extLst>
                </p14:cNvPr>
                <p14:cNvContentPartPr/>
                <p14:nvPr/>
              </p14:nvContentPartPr>
              <p14:xfrm>
                <a:off x="5136120" y="3957120"/>
                <a:ext cx="370800" cy="5324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59E77AE-04DF-1A90-FBB5-2FB12F00FBA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131800" y="3952800"/>
                  <a:ext cx="379440" cy="54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6B7EEE0-077B-A8F4-2249-9BD0F349C3EC}"/>
                    </a:ext>
                  </a:extLst>
                </p14:cNvPr>
                <p14:cNvContentPartPr/>
                <p14:nvPr/>
              </p14:nvContentPartPr>
              <p14:xfrm>
                <a:off x="4264920" y="4327200"/>
                <a:ext cx="210600" cy="244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6B7EEE0-077B-A8F4-2249-9BD0F349C3E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260600" y="4322880"/>
                  <a:ext cx="2192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80E16C9-060D-D65F-40F3-6C4167AF0BD8}"/>
                    </a:ext>
                  </a:extLst>
                </p14:cNvPr>
                <p14:cNvContentPartPr/>
                <p14:nvPr/>
              </p14:nvContentPartPr>
              <p14:xfrm>
                <a:off x="1944000" y="4697640"/>
                <a:ext cx="4025880" cy="1998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80E16C9-060D-D65F-40F3-6C4167AF0BD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939680" y="4693320"/>
                  <a:ext cx="40345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C43F860-9FB2-DE4B-924B-E41830C5F47B}"/>
                    </a:ext>
                  </a:extLst>
                </p14:cNvPr>
                <p14:cNvContentPartPr/>
                <p14:nvPr/>
              </p14:nvContentPartPr>
              <p14:xfrm>
                <a:off x="6139440" y="4055040"/>
                <a:ext cx="458280" cy="3538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C43F860-9FB2-DE4B-924B-E41830C5F47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135120" y="4050720"/>
                  <a:ext cx="46692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F84CDB4-0C49-35C2-7F28-A69799E8C0EC}"/>
                    </a:ext>
                  </a:extLst>
                </p14:cNvPr>
                <p14:cNvContentPartPr/>
                <p14:nvPr/>
              </p14:nvContentPartPr>
              <p14:xfrm>
                <a:off x="5949360" y="3917160"/>
                <a:ext cx="9360" cy="57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F84CDB4-0C49-35C2-7F28-A69799E8C0E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945040" y="3912840"/>
                  <a:ext cx="1800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D793B1E-27BA-68B6-2EEA-0F23D7FCDD16}"/>
                    </a:ext>
                  </a:extLst>
                </p14:cNvPr>
                <p14:cNvContentPartPr/>
                <p14:nvPr/>
              </p14:nvContentPartPr>
              <p14:xfrm>
                <a:off x="7057440" y="3977640"/>
                <a:ext cx="371880" cy="2415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D793B1E-27BA-68B6-2EEA-0F23D7FCDD1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053120" y="3973320"/>
                  <a:ext cx="38052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32F839A-966C-B090-8D8A-F77916605529}"/>
                    </a:ext>
                  </a:extLst>
                </p14:cNvPr>
                <p14:cNvContentPartPr/>
                <p14:nvPr/>
              </p14:nvContentPartPr>
              <p14:xfrm>
                <a:off x="7287480" y="3462840"/>
                <a:ext cx="374400" cy="7869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32F839A-966C-B090-8D8A-F7791660552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283160" y="3458520"/>
                  <a:ext cx="383040" cy="79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71987F6-9E75-F0D7-1D98-78A5E749207C}"/>
                    </a:ext>
                  </a:extLst>
                </p14:cNvPr>
                <p14:cNvContentPartPr/>
                <p14:nvPr/>
              </p14:nvContentPartPr>
              <p14:xfrm>
                <a:off x="7714800" y="3971160"/>
                <a:ext cx="248400" cy="2350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71987F6-9E75-F0D7-1D98-78A5E749207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710480" y="3966840"/>
                  <a:ext cx="25704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671BE7C-457A-7C3A-FE06-5A866D39BE6E}"/>
                    </a:ext>
                  </a:extLst>
                </p14:cNvPr>
                <p14:cNvContentPartPr/>
                <p14:nvPr/>
              </p14:nvContentPartPr>
              <p14:xfrm>
                <a:off x="7995240" y="3836880"/>
                <a:ext cx="239400" cy="4179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671BE7C-457A-7C3A-FE06-5A866D39BE6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990920" y="3832560"/>
                  <a:ext cx="248040" cy="42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3F52DF8-6549-C4AC-8AD4-B7092BBD4382}"/>
                    </a:ext>
                  </a:extLst>
                </p14:cNvPr>
                <p14:cNvContentPartPr/>
                <p14:nvPr/>
              </p14:nvContentPartPr>
              <p14:xfrm>
                <a:off x="8394120" y="3836520"/>
                <a:ext cx="262440" cy="3628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3F52DF8-6549-C4AC-8AD4-B7092BBD438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389800" y="3832200"/>
                  <a:ext cx="27108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1A0FA7E-98A2-5C1F-4FA9-B24537881DD4}"/>
                    </a:ext>
                  </a:extLst>
                </p14:cNvPr>
                <p14:cNvContentPartPr/>
                <p14:nvPr/>
              </p14:nvContentPartPr>
              <p14:xfrm>
                <a:off x="8798760" y="3839760"/>
                <a:ext cx="186120" cy="3182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1A0FA7E-98A2-5C1F-4FA9-B24537881DD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794440" y="3835440"/>
                  <a:ext cx="19476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F9BE73E-1F41-C0C4-086B-0CA4BA4C8272}"/>
                    </a:ext>
                  </a:extLst>
                </p14:cNvPr>
                <p14:cNvContentPartPr/>
                <p14:nvPr/>
              </p14:nvContentPartPr>
              <p14:xfrm>
                <a:off x="9131760" y="3416760"/>
                <a:ext cx="347040" cy="7873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F9BE73E-1F41-C0C4-086B-0CA4BA4C827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127440" y="3412440"/>
                  <a:ext cx="355680" cy="79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3750ECF-7D6F-B1EC-65FC-853DCD9B39BC}"/>
                    </a:ext>
                  </a:extLst>
                </p14:cNvPr>
                <p14:cNvContentPartPr/>
                <p14:nvPr/>
              </p14:nvContentPartPr>
              <p14:xfrm>
                <a:off x="8433360" y="3418920"/>
                <a:ext cx="8640" cy="478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3750ECF-7D6F-B1EC-65FC-853DCD9B39B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429040" y="3414600"/>
                  <a:ext cx="1728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8C2062E-A4D0-DFCE-8026-914015D39AC3}"/>
                    </a:ext>
                  </a:extLst>
                </p14:cNvPr>
                <p14:cNvContentPartPr/>
                <p14:nvPr/>
              </p14:nvContentPartPr>
              <p14:xfrm>
                <a:off x="6919920" y="4578840"/>
                <a:ext cx="759960" cy="7758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8C2062E-A4D0-DFCE-8026-914015D39AC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915600" y="4574520"/>
                  <a:ext cx="768600" cy="78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901B1E8-F609-CB74-611F-53C3EA6E72F2}"/>
                    </a:ext>
                  </a:extLst>
                </p14:cNvPr>
                <p14:cNvContentPartPr/>
                <p14:nvPr/>
              </p14:nvContentPartPr>
              <p14:xfrm>
                <a:off x="8087400" y="4546080"/>
                <a:ext cx="175680" cy="5209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901B1E8-F609-CB74-611F-53C3EA6E72F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083080" y="4541760"/>
                  <a:ext cx="184320" cy="52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76E053B-7AB8-0E86-F30E-8645CAFD71DE}"/>
                    </a:ext>
                  </a:extLst>
                </p14:cNvPr>
                <p14:cNvContentPartPr/>
                <p14:nvPr/>
              </p14:nvContentPartPr>
              <p14:xfrm>
                <a:off x="7744680" y="4851000"/>
                <a:ext cx="260640" cy="1252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76E053B-7AB8-0E86-F30E-8645CAFD71D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740360" y="4846680"/>
                  <a:ext cx="26928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73E29FE-7E45-15FB-FC78-625ACA2B1655}"/>
                    </a:ext>
                  </a:extLst>
                </p14:cNvPr>
                <p14:cNvContentPartPr/>
                <p14:nvPr/>
              </p14:nvContentPartPr>
              <p14:xfrm>
                <a:off x="8379720" y="4323960"/>
                <a:ext cx="546120" cy="7538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73E29FE-7E45-15FB-FC78-625ACA2B165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375400" y="4319640"/>
                  <a:ext cx="554760" cy="76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C67A113-B566-8E00-E160-4D38AA454088}"/>
                    </a:ext>
                  </a:extLst>
                </p14:cNvPr>
                <p14:cNvContentPartPr/>
                <p14:nvPr/>
              </p14:nvContentPartPr>
              <p14:xfrm>
                <a:off x="9203040" y="4950360"/>
                <a:ext cx="360" cy="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C67A113-B566-8E00-E160-4D38AA45408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198720" y="494604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D1AE895-8E08-1A70-DF47-6EA72AC51A90}"/>
                    </a:ext>
                  </a:extLst>
                </p14:cNvPr>
                <p14:cNvContentPartPr/>
                <p14:nvPr/>
              </p14:nvContentPartPr>
              <p14:xfrm>
                <a:off x="7711200" y="2890440"/>
                <a:ext cx="150120" cy="5238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D1AE895-8E08-1A70-DF47-6EA72AC51A9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706880" y="2886120"/>
                  <a:ext cx="158760" cy="53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E3EC0C8E-8FCE-55A7-FE3C-DF3E64F3228F}"/>
                    </a:ext>
                  </a:extLst>
                </p14:cNvPr>
                <p14:cNvContentPartPr/>
                <p14:nvPr/>
              </p14:nvContentPartPr>
              <p14:xfrm>
                <a:off x="7404120" y="2806920"/>
                <a:ext cx="423360" cy="2757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E3EC0C8E-8FCE-55A7-FE3C-DF3E64F3228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399800" y="2802600"/>
                  <a:ext cx="43200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8529C74-DACA-3B8F-F1DC-3C8CCD054CA0}"/>
                    </a:ext>
                  </a:extLst>
                </p14:cNvPr>
                <p14:cNvContentPartPr/>
                <p14:nvPr/>
              </p14:nvContentPartPr>
              <p14:xfrm>
                <a:off x="7957800" y="3087000"/>
                <a:ext cx="386280" cy="5896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8529C74-DACA-3B8F-F1DC-3C8CCD054CA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953480" y="3082680"/>
                  <a:ext cx="394920" cy="59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3B12DFF-B552-3382-88F0-0C487F1CAFA7}"/>
                    </a:ext>
                  </a:extLst>
                </p14:cNvPr>
                <p14:cNvContentPartPr/>
                <p14:nvPr/>
              </p14:nvContentPartPr>
              <p14:xfrm>
                <a:off x="8241120" y="2868120"/>
                <a:ext cx="251280" cy="3067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3B12DFF-B552-3382-88F0-0C487F1CAFA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236800" y="2863800"/>
                  <a:ext cx="25992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4166940-C448-842B-E3A2-45B210EC1342}"/>
                    </a:ext>
                  </a:extLst>
                </p14:cNvPr>
                <p14:cNvContentPartPr/>
                <p14:nvPr/>
              </p14:nvContentPartPr>
              <p14:xfrm>
                <a:off x="7765200" y="3119400"/>
                <a:ext cx="404280" cy="6040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4166940-C448-842B-E3A2-45B210EC134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760880" y="3115080"/>
                  <a:ext cx="412920" cy="61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E56D5A1-B271-3BF8-25AE-950D65A5D411}"/>
                    </a:ext>
                  </a:extLst>
                </p14:cNvPr>
                <p14:cNvContentPartPr/>
                <p14:nvPr/>
              </p14:nvContentPartPr>
              <p14:xfrm>
                <a:off x="8963640" y="2542320"/>
                <a:ext cx="359280" cy="5104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E56D5A1-B271-3BF8-25AE-950D65A5D41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959320" y="2538000"/>
                  <a:ext cx="367920" cy="51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B3A3A74F-C579-B19B-7B03-55E88C2F334F}"/>
                    </a:ext>
                  </a:extLst>
                </p14:cNvPr>
                <p14:cNvContentPartPr/>
                <p14:nvPr/>
              </p14:nvContentPartPr>
              <p14:xfrm>
                <a:off x="9441360" y="2278080"/>
                <a:ext cx="213480" cy="10058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B3A3A74F-C579-B19B-7B03-55E88C2F334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437040" y="2273760"/>
                  <a:ext cx="222120" cy="10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81484C1-D347-B885-2C4B-39C3BE111B19}"/>
                    </a:ext>
                  </a:extLst>
                </p14:cNvPr>
                <p14:cNvContentPartPr/>
                <p14:nvPr/>
              </p14:nvContentPartPr>
              <p14:xfrm>
                <a:off x="7147440" y="2695320"/>
                <a:ext cx="612000" cy="10706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81484C1-D347-B885-2C4B-39C3BE111B19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143120" y="2691000"/>
                  <a:ext cx="620640" cy="10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08849222-E38B-A3CE-783A-1D751CBDF5D0}"/>
                    </a:ext>
                  </a:extLst>
                </p14:cNvPr>
                <p14:cNvContentPartPr/>
                <p14:nvPr/>
              </p14:nvContentPartPr>
              <p14:xfrm>
                <a:off x="7030440" y="2093040"/>
                <a:ext cx="2780640" cy="15973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08849222-E38B-A3CE-783A-1D751CBDF5D0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026120" y="2088720"/>
                  <a:ext cx="2789280" cy="160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24FA3E2E-249B-F4BA-0A57-B5944233A80B}"/>
                    </a:ext>
                  </a:extLst>
                </p14:cNvPr>
                <p14:cNvContentPartPr/>
                <p14:nvPr/>
              </p14:nvContentPartPr>
              <p14:xfrm>
                <a:off x="6567120" y="3566520"/>
                <a:ext cx="3526200" cy="19065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24FA3E2E-249B-F4BA-0A57-B5944233A80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562800" y="3562200"/>
                  <a:ext cx="3534840" cy="1915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26573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>
            <a:extLst>
              <a:ext uri="{FF2B5EF4-FFF2-40B4-BE49-F238E27FC236}">
                <a16:creationId xmlns:a16="http://schemas.microsoft.com/office/drawing/2014/main" id="{11917BDC-B24C-6EF9-A664-07DCB0769A10}"/>
              </a:ext>
            </a:extLst>
          </p:cNvPr>
          <p:cNvGrpSpPr/>
          <p:nvPr/>
        </p:nvGrpSpPr>
        <p:grpSpPr>
          <a:xfrm>
            <a:off x="43200" y="19440"/>
            <a:ext cx="4767840" cy="5655960"/>
            <a:chOff x="43200" y="19440"/>
            <a:chExt cx="4767840" cy="565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DE5FDF04-BB77-E394-C0C7-20FF6F9E85CB}"/>
                    </a:ext>
                  </a:extLst>
                </p14:cNvPr>
                <p14:cNvContentPartPr/>
                <p14:nvPr/>
              </p14:nvContentPartPr>
              <p14:xfrm>
                <a:off x="1227240" y="2498040"/>
                <a:ext cx="48240" cy="4521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DE5FDF04-BB77-E394-C0C7-20FF6F9E85C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22920" y="2493720"/>
                  <a:ext cx="56880" cy="46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0A2084A-B4E0-FCD3-6C17-B8B8914AB845}"/>
                    </a:ext>
                  </a:extLst>
                </p14:cNvPr>
                <p14:cNvContentPartPr/>
                <p14:nvPr/>
              </p14:nvContentPartPr>
              <p14:xfrm>
                <a:off x="1233720" y="2196720"/>
                <a:ext cx="2537640" cy="7016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0A2084A-B4E0-FCD3-6C17-B8B8914AB84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29400" y="2192400"/>
                  <a:ext cx="2546280" cy="71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196259F-7AE8-510A-343C-929707B40530}"/>
                    </a:ext>
                  </a:extLst>
                </p14:cNvPr>
                <p14:cNvContentPartPr/>
                <p14:nvPr/>
              </p14:nvContentPartPr>
              <p14:xfrm>
                <a:off x="1315080" y="3355200"/>
                <a:ext cx="107280" cy="5702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196259F-7AE8-510A-343C-929707B4053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10760" y="3350880"/>
                  <a:ext cx="115920" cy="57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EB31E5C-C6CD-3A97-8964-F531C8EE33A3}"/>
                    </a:ext>
                  </a:extLst>
                </p14:cNvPr>
                <p14:cNvContentPartPr/>
                <p14:nvPr/>
              </p14:nvContentPartPr>
              <p14:xfrm>
                <a:off x="1189080" y="3190320"/>
                <a:ext cx="2703960" cy="854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EB31E5C-C6CD-3A97-8964-F531C8EE33A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84760" y="3186000"/>
                  <a:ext cx="2712600" cy="86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95E3EAB-EC80-7742-DD64-85B5667A7B25}"/>
                    </a:ext>
                  </a:extLst>
                </p14:cNvPr>
                <p14:cNvContentPartPr/>
                <p14:nvPr/>
              </p14:nvContentPartPr>
              <p14:xfrm>
                <a:off x="1849320" y="3398760"/>
                <a:ext cx="257400" cy="4028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95E3EAB-EC80-7742-DD64-85B5667A7B2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45000" y="3394440"/>
                  <a:ext cx="26604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65E43F5-809A-4ACC-53D5-73A6E2622211}"/>
                    </a:ext>
                  </a:extLst>
                </p14:cNvPr>
                <p14:cNvContentPartPr/>
                <p14:nvPr/>
              </p14:nvContentPartPr>
              <p14:xfrm>
                <a:off x="1794240" y="3408480"/>
                <a:ext cx="259920" cy="414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65E43F5-809A-4ACC-53D5-73A6E262221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789920" y="3404160"/>
                  <a:ext cx="26856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AFF5033-A999-75B0-C8A0-4A00EF29A8C5}"/>
                    </a:ext>
                  </a:extLst>
                </p14:cNvPr>
                <p14:cNvContentPartPr/>
                <p14:nvPr/>
              </p14:nvContentPartPr>
              <p14:xfrm>
                <a:off x="1885320" y="3597120"/>
                <a:ext cx="288360" cy="165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AFF5033-A999-75B0-C8A0-4A00EF29A8C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881000" y="3592800"/>
                  <a:ext cx="2970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7EBC663-95DD-F8E3-39D0-DE65D3768206}"/>
                    </a:ext>
                  </a:extLst>
                </p14:cNvPr>
                <p14:cNvContentPartPr/>
                <p14:nvPr/>
              </p14:nvContentPartPr>
              <p14:xfrm>
                <a:off x="2335320" y="3292200"/>
                <a:ext cx="501480" cy="4435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7EBC663-95DD-F8E3-39D0-DE65D376820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331000" y="3287880"/>
                  <a:ext cx="510120" cy="45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1371538-812A-5619-0EC9-947ECB2B0B56}"/>
                    </a:ext>
                  </a:extLst>
                </p14:cNvPr>
                <p14:cNvContentPartPr/>
                <p14:nvPr/>
              </p14:nvContentPartPr>
              <p14:xfrm>
                <a:off x="2983320" y="3560400"/>
                <a:ext cx="125280" cy="39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1371538-812A-5619-0EC9-947ECB2B0B5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979000" y="3556080"/>
                  <a:ext cx="13392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50D2AFA-CBAA-0A6A-5A66-3FA102753766}"/>
                    </a:ext>
                  </a:extLst>
                </p14:cNvPr>
                <p14:cNvContentPartPr/>
                <p14:nvPr/>
              </p14:nvContentPartPr>
              <p14:xfrm>
                <a:off x="3273840" y="3552480"/>
                <a:ext cx="210960" cy="5788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50D2AFA-CBAA-0A6A-5A66-3FA10275376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269520" y="3548160"/>
                  <a:ext cx="219600" cy="5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893A662-8F27-1B85-5D3C-88AB2DBADEB1}"/>
                    </a:ext>
                  </a:extLst>
                </p14:cNvPr>
                <p14:cNvContentPartPr/>
                <p14:nvPr/>
              </p14:nvContentPartPr>
              <p14:xfrm>
                <a:off x="1504800" y="2429640"/>
                <a:ext cx="265680" cy="4204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893A662-8F27-1B85-5D3C-88AB2DBADEB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500480" y="2425320"/>
                  <a:ext cx="27432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E04C49A-EFC6-D93A-7CDF-51D8FBE27F21}"/>
                    </a:ext>
                  </a:extLst>
                </p14:cNvPr>
                <p14:cNvContentPartPr/>
                <p14:nvPr/>
              </p14:nvContentPartPr>
              <p14:xfrm>
                <a:off x="1813680" y="2564640"/>
                <a:ext cx="693360" cy="4820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E04C49A-EFC6-D93A-7CDF-51D8FBE27F2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809360" y="2560320"/>
                  <a:ext cx="702000" cy="49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DFB24FA-EFFA-5D79-0E9D-5869A5648264}"/>
                    </a:ext>
                  </a:extLst>
                </p14:cNvPr>
                <p14:cNvContentPartPr/>
                <p14:nvPr/>
              </p14:nvContentPartPr>
              <p14:xfrm>
                <a:off x="2452320" y="2585160"/>
                <a:ext cx="110520" cy="1296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DFB24FA-EFFA-5D79-0E9D-5869A564826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448000" y="2580840"/>
                  <a:ext cx="1191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0F3E1D6-EE5D-4A4E-E6A2-494B7D7F13D1}"/>
                    </a:ext>
                  </a:extLst>
                </p14:cNvPr>
                <p14:cNvContentPartPr/>
                <p14:nvPr/>
              </p14:nvContentPartPr>
              <p14:xfrm>
                <a:off x="2547000" y="2214000"/>
                <a:ext cx="311400" cy="4975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0F3E1D6-EE5D-4A4E-E6A2-494B7D7F13D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542680" y="2209680"/>
                  <a:ext cx="320040" cy="50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758362A-A151-5D78-3DFA-BBB2B4AD307D}"/>
                    </a:ext>
                  </a:extLst>
                </p14:cNvPr>
                <p14:cNvContentPartPr/>
                <p14:nvPr/>
              </p14:nvContentPartPr>
              <p14:xfrm>
                <a:off x="2965680" y="2580840"/>
                <a:ext cx="151560" cy="918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758362A-A151-5D78-3DFA-BBB2B4AD307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961360" y="2576520"/>
                  <a:ext cx="16020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0CCA91A-1F28-80D4-E5BE-B720BD9908F4}"/>
                    </a:ext>
                  </a:extLst>
                </p14:cNvPr>
                <p14:cNvContentPartPr/>
                <p14:nvPr/>
              </p14:nvContentPartPr>
              <p14:xfrm>
                <a:off x="3205440" y="2540520"/>
                <a:ext cx="282240" cy="6112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0CCA91A-1F28-80D4-E5BE-B720BD9908F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201120" y="2536200"/>
                  <a:ext cx="290880" cy="61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BCC5D15-5B81-5D38-16FA-8821D9873D51}"/>
                    </a:ext>
                  </a:extLst>
                </p14:cNvPr>
                <p14:cNvContentPartPr/>
                <p14:nvPr/>
              </p14:nvContentPartPr>
              <p14:xfrm>
                <a:off x="3242160" y="2368800"/>
                <a:ext cx="7200" cy="72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BCC5D15-5B81-5D38-16FA-8821D9873D5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237840" y="2364480"/>
                  <a:ext cx="1584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C803E0F-B4E1-7B0E-86F1-1CDD0F4440C8}"/>
                    </a:ext>
                  </a:extLst>
                </p14:cNvPr>
                <p14:cNvContentPartPr/>
                <p14:nvPr/>
              </p14:nvContentPartPr>
              <p14:xfrm>
                <a:off x="2020680" y="4004640"/>
                <a:ext cx="38520" cy="380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C803E0F-B4E1-7B0E-86F1-1CDD0F4440C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016360" y="4000320"/>
                  <a:ext cx="4716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F91AB3F-6BF1-95FF-EC37-7C453C9083A6}"/>
                    </a:ext>
                  </a:extLst>
                </p14:cNvPr>
                <p14:cNvContentPartPr/>
                <p14:nvPr/>
              </p14:nvContentPartPr>
              <p14:xfrm>
                <a:off x="2802240" y="4105440"/>
                <a:ext cx="5040" cy="2653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F91AB3F-6BF1-95FF-EC37-7C453C9083A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797920" y="4101120"/>
                  <a:ext cx="1368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6D89904-6F5B-7341-130F-0FCFB6D0FEAE}"/>
                    </a:ext>
                  </a:extLst>
                </p14:cNvPr>
                <p14:cNvContentPartPr/>
                <p14:nvPr/>
              </p14:nvContentPartPr>
              <p14:xfrm>
                <a:off x="1439640" y="4530600"/>
                <a:ext cx="103320" cy="5367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6D89904-6F5B-7341-130F-0FCFB6D0FEA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435320" y="4526280"/>
                  <a:ext cx="111960" cy="54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B6780E5-56D6-EF22-AE51-76B21C700C25}"/>
                    </a:ext>
                  </a:extLst>
                </p14:cNvPr>
                <p14:cNvContentPartPr/>
                <p14:nvPr/>
              </p14:nvContentPartPr>
              <p14:xfrm>
                <a:off x="1438560" y="4358160"/>
                <a:ext cx="2389320" cy="6861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B6780E5-56D6-EF22-AE51-76B21C700C2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434240" y="4353840"/>
                  <a:ext cx="2397960" cy="69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33684BB-9EBB-CF9C-EE2E-A6BB06326BAB}"/>
                    </a:ext>
                  </a:extLst>
                </p14:cNvPr>
                <p14:cNvContentPartPr/>
                <p14:nvPr/>
              </p14:nvContentPartPr>
              <p14:xfrm>
                <a:off x="2089800" y="4491000"/>
                <a:ext cx="335160" cy="4258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33684BB-9EBB-CF9C-EE2E-A6BB06326BA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085480" y="4486680"/>
                  <a:ext cx="34380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373D4D2-7E67-BA25-5D67-913B3B533193}"/>
                    </a:ext>
                  </a:extLst>
                </p14:cNvPr>
                <p14:cNvContentPartPr/>
                <p14:nvPr/>
              </p14:nvContentPartPr>
              <p14:xfrm>
                <a:off x="2121480" y="4682880"/>
                <a:ext cx="239040" cy="69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373D4D2-7E67-BA25-5D67-913B3B53319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117160" y="4678560"/>
                  <a:ext cx="2476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E7E7FC3-5EB8-7235-E0E5-AE4FB469790B}"/>
                    </a:ext>
                  </a:extLst>
                </p14:cNvPr>
                <p14:cNvContentPartPr/>
                <p14:nvPr/>
              </p14:nvContentPartPr>
              <p14:xfrm>
                <a:off x="2466000" y="4525920"/>
                <a:ext cx="358200" cy="3142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E7E7FC3-5EB8-7235-E0E5-AE4FB469790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461680" y="4521600"/>
                  <a:ext cx="36684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1B161A3-EAC7-3D8A-6C69-FF0ADB74FF87}"/>
                    </a:ext>
                  </a:extLst>
                </p14:cNvPr>
                <p14:cNvContentPartPr/>
                <p14:nvPr/>
              </p14:nvContentPartPr>
              <p14:xfrm>
                <a:off x="2810160" y="4496400"/>
                <a:ext cx="200160" cy="3380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1B161A3-EAC7-3D8A-6C69-FF0ADB74FF8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805840" y="4492080"/>
                  <a:ext cx="20880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383382F-E2B5-B954-296A-C628A9ED0EB5}"/>
                    </a:ext>
                  </a:extLst>
                </p14:cNvPr>
                <p14:cNvContentPartPr/>
                <p14:nvPr/>
              </p14:nvContentPartPr>
              <p14:xfrm>
                <a:off x="2640600" y="4930560"/>
                <a:ext cx="136080" cy="6865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383382F-E2B5-B954-296A-C628A9ED0EB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636280" y="4926240"/>
                  <a:ext cx="144720" cy="69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C6A98F3-3CCC-C846-F1E0-9280B224E237}"/>
                    </a:ext>
                  </a:extLst>
                </p14:cNvPr>
                <p14:cNvContentPartPr/>
                <p14:nvPr/>
              </p14:nvContentPartPr>
              <p14:xfrm>
                <a:off x="2536920" y="5165280"/>
                <a:ext cx="263520" cy="270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C6A98F3-3CCC-C846-F1E0-9280B224E23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532600" y="5160960"/>
                  <a:ext cx="27216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3858895-892C-994C-E33B-4B1C9E6C8947}"/>
                    </a:ext>
                  </a:extLst>
                </p14:cNvPr>
                <p14:cNvContentPartPr/>
                <p14:nvPr/>
              </p14:nvContentPartPr>
              <p14:xfrm>
                <a:off x="2918160" y="5152320"/>
                <a:ext cx="264600" cy="3236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3858895-892C-994C-E33B-4B1C9E6C894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913840" y="5148000"/>
                  <a:ext cx="27324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C00AE32-7DDC-D705-49F4-090FD995D0B8}"/>
                    </a:ext>
                  </a:extLst>
                </p14:cNvPr>
                <p14:cNvContentPartPr/>
                <p14:nvPr/>
              </p14:nvContentPartPr>
              <p14:xfrm>
                <a:off x="3353400" y="5297400"/>
                <a:ext cx="120600" cy="2055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C00AE32-7DDC-D705-49F4-090FD995D0B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349080" y="5293080"/>
                  <a:ext cx="1292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5681AAF-D44A-92FA-5009-6FA2D30C27C3}"/>
                    </a:ext>
                  </a:extLst>
                </p14:cNvPr>
                <p14:cNvContentPartPr/>
                <p14:nvPr/>
              </p14:nvContentPartPr>
              <p14:xfrm>
                <a:off x="3555720" y="5221440"/>
                <a:ext cx="312840" cy="4539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5681AAF-D44A-92FA-5009-6FA2D30C27C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551400" y="5217120"/>
                  <a:ext cx="321480" cy="46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FCD31CF-38E4-11AA-8FD3-E82E6F9B51F4}"/>
                    </a:ext>
                  </a:extLst>
                </p14:cNvPr>
                <p14:cNvContentPartPr/>
                <p14:nvPr/>
              </p14:nvContentPartPr>
              <p14:xfrm>
                <a:off x="3937320" y="5330880"/>
                <a:ext cx="88560" cy="2246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FCD31CF-38E4-11AA-8FD3-E82E6F9B51F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933000" y="5326560"/>
                  <a:ext cx="9720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36105F1-0EDE-CB1D-002D-595FF9DAC239}"/>
                    </a:ext>
                  </a:extLst>
                </p14:cNvPr>
                <p14:cNvContentPartPr/>
                <p14:nvPr/>
              </p14:nvContentPartPr>
              <p14:xfrm>
                <a:off x="3988440" y="5300280"/>
                <a:ext cx="21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36105F1-0EDE-CB1D-002D-595FF9DAC23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984120" y="5295960"/>
                  <a:ext cx="108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805BFF0-5EC5-4466-0021-4F2AECC9C7A0}"/>
                    </a:ext>
                  </a:extLst>
                </p14:cNvPr>
                <p14:cNvContentPartPr/>
                <p14:nvPr/>
              </p14:nvContentPartPr>
              <p14:xfrm>
                <a:off x="1814400" y="4117680"/>
                <a:ext cx="308880" cy="1652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805BFF0-5EC5-4466-0021-4F2AECC9C7A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810080" y="4113360"/>
                  <a:ext cx="3175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DE989A8-4C6B-4028-83FC-DE17EAD8718E}"/>
                    </a:ext>
                  </a:extLst>
                </p14:cNvPr>
                <p14:cNvContentPartPr/>
                <p14:nvPr/>
              </p14:nvContentPartPr>
              <p14:xfrm>
                <a:off x="539280" y="4009320"/>
                <a:ext cx="270360" cy="378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DE989A8-4C6B-4028-83FC-DE17EAD8718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34960" y="4005000"/>
                  <a:ext cx="27900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3819A86-1ABF-AAA5-EF3C-6F02972465A2}"/>
                    </a:ext>
                  </a:extLst>
                </p14:cNvPr>
                <p14:cNvContentPartPr/>
                <p14:nvPr/>
              </p14:nvContentPartPr>
              <p14:xfrm>
                <a:off x="960480" y="4357800"/>
                <a:ext cx="65520" cy="1238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3819A86-1ABF-AAA5-EF3C-6F02972465A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56160" y="4353480"/>
                  <a:ext cx="741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7EB675C-B22D-CE22-A677-8F3CFA31DDE2}"/>
                    </a:ext>
                  </a:extLst>
                </p14:cNvPr>
                <p14:cNvContentPartPr/>
                <p14:nvPr/>
              </p14:nvContentPartPr>
              <p14:xfrm>
                <a:off x="909720" y="4125960"/>
                <a:ext cx="37440" cy="50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7EB675C-B22D-CE22-A677-8F3CFA31DDE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05400" y="4121640"/>
                  <a:ext cx="4608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2857BFC-8149-C39E-AA6A-5CC8EDC7AF1F}"/>
                    </a:ext>
                  </a:extLst>
                </p14:cNvPr>
                <p14:cNvContentPartPr/>
                <p14:nvPr/>
              </p14:nvContentPartPr>
              <p14:xfrm>
                <a:off x="2655000" y="4156200"/>
                <a:ext cx="292680" cy="1000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2857BFC-8149-C39E-AA6A-5CC8EDC7AF1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650680" y="4151880"/>
                  <a:ext cx="30132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FA294C4-E0CA-5423-B08F-12E85DA31FBC}"/>
                    </a:ext>
                  </a:extLst>
                </p14:cNvPr>
                <p14:cNvContentPartPr/>
                <p14:nvPr/>
              </p14:nvContentPartPr>
              <p14:xfrm>
                <a:off x="3960720" y="4028400"/>
                <a:ext cx="219240" cy="3819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FA294C4-E0CA-5423-B08F-12E85DA31FB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956400" y="4024080"/>
                  <a:ext cx="22788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859E832-1ABB-12A3-9D0D-C22CC49A1008}"/>
                    </a:ext>
                  </a:extLst>
                </p14:cNvPr>
                <p14:cNvContentPartPr/>
                <p14:nvPr/>
              </p14:nvContentPartPr>
              <p14:xfrm>
                <a:off x="3994920" y="4046400"/>
                <a:ext cx="154800" cy="259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859E832-1ABB-12A3-9D0D-C22CC49A100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990600" y="4042080"/>
                  <a:ext cx="16344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519F8D1-CF85-39E4-FF43-C4938F25CD46}"/>
                    </a:ext>
                  </a:extLst>
                </p14:cNvPr>
                <p14:cNvContentPartPr/>
                <p14:nvPr/>
              </p14:nvContentPartPr>
              <p14:xfrm>
                <a:off x="4049280" y="4105440"/>
                <a:ext cx="374040" cy="3510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519F8D1-CF85-39E4-FF43-C4938F25CD4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044960" y="4101120"/>
                  <a:ext cx="38268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03493AA-1CEA-6583-E738-6A464F6A0E28}"/>
                    </a:ext>
                  </a:extLst>
                </p14:cNvPr>
                <p14:cNvContentPartPr/>
                <p14:nvPr/>
              </p14:nvContentPartPr>
              <p14:xfrm>
                <a:off x="4244760" y="4073040"/>
                <a:ext cx="348840" cy="357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03493AA-1CEA-6583-E738-6A464F6A0E2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240440" y="4068720"/>
                  <a:ext cx="35748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8F70CBA-10A4-1B35-218C-4C2018E959A3}"/>
                    </a:ext>
                  </a:extLst>
                </p14:cNvPr>
                <p14:cNvContentPartPr/>
                <p14:nvPr/>
              </p14:nvContentPartPr>
              <p14:xfrm>
                <a:off x="4750920" y="4327920"/>
                <a:ext cx="60120" cy="1731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8F70CBA-10A4-1B35-218C-4C2018E959A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746600" y="4323600"/>
                  <a:ext cx="6876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0A0E049-036A-C98A-CEAF-A8EC5F071B4E}"/>
                    </a:ext>
                  </a:extLst>
                </p14:cNvPr>
                <p14:cNvContentPartPr/>
                <p14:nvPr/>
              </p14:nvContentPartPr>
              <p14:xfrm>
                <a:off x="4720680" y="4236840"/>
                <a:ext cx="720" cy="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0A0E049-036A-C98A-CEAF-A8EC5F071B4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716360" y="4232520"/>
                  <a:ext cx="93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E86976C-34B8-8EC2-99B6-D7D10611D465}"/>
                    </a:ext>
                  </a:extLst>
                </p14:cNvPr>
                <p14:cNvContentPartPr/>
                <p14:nvPr/>
              </p14:nvContentPartPr>
              <p14:xfrm>
                <a:off x="1166400" y="1295280"/>
                <a:ext cx="64440" cy="562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E86976C-34B8-8EC2-99B6-D7D10611D465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162080" y="1290960"/>
                  <a:ext cx="73080" cy="57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A6EE424-3FB9-325F-4A8E-C7CE38060E98}"/>
                    </a:ext>
                  </a:extLst>
                </p14:cNvPr>
                <p14:cNvContentPartPr/>
                <p14:nvPr/>
              </p14:nvContentPartPr>
              <p14:xfrm>
                <a:off x="1143360" y="1155600"/>
                <a:ext cx="2544480" cy="7232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A6EE424-3FB9-325F-4A8E-C7CE38060E9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139040" y="1151280"/>
                  <a:ext cx="2553120" cy="73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EB97D1F-B771-02D6-BA0A-834FE653D00B}"/>
                    </a:ext>
                  </a:extLst>
                </p14:cNvPr>
                <p14:cNvContentPartPr/>
                <p14:nvPr/>
              </p14:nvContentPartPr>
              <p14:xfrm>
                <a:off x="1710000" y="1402920"/>
                <a:ext cx="158040" cy="248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EB97D1F-B771-02D6-BA0A-834FE653D00B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705680" y="1398600"/>
                  <a:ext cx="16668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99336FB-F9D9-67EE-D99F-116F6BD83C41}"/>
                    </a:ext>
                  </a:extLst>
                </p14:cNvPr>
                <p14:cNvContentPartPr/>
                <p14:nvPr/>
              </p14:nvContentPartPr>
              <p14:xfrm>
                <a:off x="1608480" y="1335600"/>
                <a:ext cx="291600" cy="212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99336FB-F9D9-67EE-D99F-116F6BD83C41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604160" y="1331280"/>
                  <a:ext cx="30024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066339C-7047-68F5-A63D-8B63AB4EAD49}"/>
                    </a:ext>
                  </a:extLst>
                </p14:cNvPr>
                <p14:cNvContentPartPr/>
                <p14:nvPr/>
              </p14:nvContentPartPr>
              <p14:xfrm>
                <a:off x="1787760" y="1530360"/>
                <a:ext cx="225000" cy="38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066339C-7047-68F5-A63D-8B63AB4EAD49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783440" y="1526040"/>
                  <a:ext cx="23364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65527AC-8D24-CF64-ED2D-DEFB3AADE5F3}"/>
                    </a:ext>
                  </a:extLst>
                </p14:cNvPr>
                <p14:cNvContentPartPr/>
                <p14:nvPr/>
              </p14:nvContentPartPr>
              <p14:xfrm>
                <a:off x="2117160" y="1358640"/>
                <a:ext cx="461880" cy="2768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65527AC-8D24-CF64-ED2D-DEFB3AADE5F3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2112840" y="1354320"/>
                  <a:ext cx="47052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5FEAE1C-713C-7969-F833-6A734534592A}"/>
                    </a:ext>
                  </a:extLst>
                </p14:cNvPr>
                <p14:cNvContentPartPr/>
                <p14:nvPr/>
              </p14:nvContentPartPr>
              <p14:xfrm>
                <a:off x="2667240" y="1424160"/>
                <a:ext cx="127800" cy="2383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5FEAE1C-713C-7969-F833-6A734534592A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2662920" y="1419840"/>
                  <a:ext cx="13644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81568BD-141E-C821-590C-C18D92291991}"/>
                    </a:ext>
                  </a:extLst>
                </p14:cNvPr>
                <p14:cNvContentPartPr/>
                <p14:nvPr/>
              </p14:nvContentPartPr>
              <p14:xfrm>
                <a:off x="2908080" y="1193760"/>
                <a:ext cx="410400" cy="563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81568BD-141E-C821-590C-C18D92291991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2903760" y="1189440"/>
                  <a:ext cx="419040" cy="57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CC72141-6A41-371E-63F8-24A6B9595F56}"/>
                    </a:ext>
                  </a:extLst>
                </p14:cNvPr>
                <p14:cNvContentPartPr/>
                <p14:nvPr/>
              </p14:nvContentPartPr>
              <p14:xfrm>
                <a:off x="1236960" y="257040"/>
                <a:ext cx="34560" cy="6634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CC72141-6A41-371E-63F8-24A6B9595F56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232640" y="252720"/>
                  <a:ext cx="43200" cy="67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D5A993A-838A-2A49-9B3B-8B601B756129}"/>
                    </a:ext>
                  </a:extLst>
                </p14:cNvPr>
                <p14:cNvContentPartPr/>
                <p14:nvPr/>
              </p14:nvContentPartPr>
              <p14:xfrm>
                <a:off x="1069200" y="252360"/>
                <a:ext cx="2500200" cy="6703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D5A993A-838A-2A49-9B3B-8B601B75612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064880" y="248040"/>
                  <a:ext cx="2508840" cy="67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0E66F26-92F2-64F4-AB19-16F85D3D06BE}"/>
                    </a:ext>
                  </a:extLst>
                </p14:cNvPr>
                <p14:cNvContentPartPr/>
                <p14:nvPr/>
              </p14:nvContentPartPr>
              <p14:xfrm>
                <a:off x="1347840" y="443520"/>
                <a:ext cx="376920" cy="3474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0E66F26-92F2-64F4-AB19-16F85D3D06BE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343520" y="439200"/>
                  <a:ext cx="38556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6A82B15-A826-9EBE-E456-257EA98FEEB2}"/>
                    </a:ext>
                  </a:extLst>
                </p14:cNvPr>
                <p14:cNvContentPartPr/>
                <p14:nvPr/>
              </p14:nvContentPartPr>
              <p14:xfrm>
                <a:off x="1742760" y="535680"/>
                <a:ext cx="230760" cy="207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6A82B15-A826-9EBE-E456-257EA98FEEB2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738440" y="531360"/>
                  <a:ext cx="2394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ECD6FB6-0D27-4BD4-04DE-F2EA524FCCFB}"/>
                    </a:ext>
                  </a:extLst>
                </p14:cNvPr>
                <p14:cNvContentPartPr/>
                <p14:nvPr/>
              </p14:nvContentPartPr>
              <p14:xfrm>
                <a:off x="2131560" y="537120"/>
                <a:ext cx="210240" cy="1742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ECD6FB6-0D27-4BD4-04DE-F2EA524FCCFB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2127240" y="532800"/>
                  <a:ext cx="21888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DB65731-749C-B7A2-9E51-9B921136C867}"/>
                    </a:ext>
                  </a:extLst>
                </p14:cNvPr>
                <p14:cNvContentPartPr/>
                <p14:nvPr/>
              </p14:nvContentPartPr>
              <p14:xfrm>
                <a:off x="2503080" y="555120"/>
                <a:ext cx="301680" cy="1872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DB65731-749C-B7A2-9E51-9B921136C867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2498760" y="550800"/>
                  <a:ext cx="31032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77F009E-A1E1-409B-899D-86268F7F0B1D}"/>
                    </a:ext>
                  </a:extLst>
                </p14:cNvPr>
                <p14:cNvContentPartPr/>
                <p14:nvPr/>
              </p14:nvContentPartPr>
              <p14:xfrm>
                <a:off x="2938680" y="517680"/>
                <a:ext cx="234720" cy="1875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77F009E-A1E1-409B-899D-86268F7F0B1D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2934360" y="513360"/>
                  <a:ext cx="2433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CA6256D-A316-0D08-C7B1-53A973B62344}"/>
                    </a:ext>
                  </a:extLst>
                </p14:cNvPr>
                <p14:cNvContentPartPr/>
                <p14:nvPr/>
              </p14:nvContentPartPr>
              <p14:xfrm>
                <a:off x="2594160" y="793440"/>
                <a:ext cx="108360" cy="4507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CA6256D-A316-0D08-C7B1-53A973B62344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2589840" y="789120"/>
                  <a:ext cx="11700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B02D0A3-57CC-FE70-8602-6C92209FBA67}"/>
                    </a:ext>
                  </a:extLst>
                </p14:cNvPr>
                <p14:cNvContentPartPr/>
                <p14:nvPr/>
              </p14:nvContentPartPr>
              <p14:xfrm>
                <a:off x="2504520" y="986400"/>
                <a:ext cx="321480" cy="1263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B02D0A3-57CC-FE70-8602-6C92209FBA67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2500200" y="982080"/>
                  <a:ext cx="33012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91E05A1-43EF-4AE8-2DF7-9FF734D97D33}"/>
                    </a:ext>
                  </a:extLst>
                </p14:cNvPr>
                <p14:cNvContentPartPr/>
                <p14:nvPr/>
              </p14:nvContentPartPr>
              <p14:xfrm>
                <a:off x="3805920" y="778680"/>
                <a:ext cx="222840" cy="2109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91E05A1-43EF-4AE8-2DF7-9FF734D97D33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801600" y="774360"/>
                  <a:ext cx="2314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54829AE-B365-A02B-E3BA-732D8518B6D7}"/>
                    </a:ext>
                  </a:extLst>
                </p14:cNvPr>
                <p14:cNvContentPartPr/>
                <p14:nvPr/>
              </p14:nvContentPartPr>
              <p14:xfrm>
                <a:off x="4231440" y="941760"/>
                <a:ext cx="62640" cy="1782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54829AE-B365-A02B-E3BA-732D8518B6D7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227120" y="937440"/>
                  <a:ext cx="7128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2868234-96C8-3872-5CF9-74396BC2CC29}"/>
                    </a:ext>
                  </a:extLst>
                </p14:cNvPr>
                <p14:cNvContentPartPr/>
                <p14:nvPr/>
              </p14:nvContentPartPr>
              <p14:xfrm>
                <a:off x="4156920" y="766440"/>
                <a:ext cx="7200" cy="111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2868234-96C8-3872-5CF9-74396BC2CC29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152600" y="762120"/>
                  <a:ext cx="1584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1D8993E-1164-262B-F0C2-A19E88FAD5D7}"/>
                    </a:ext>
                  </a:extLst>
                </p14:cNvPr>
                <p14:cNvContentPartPr/>
                <p14:nvPr/>
              </p14:nvContentPartPr>
              <p14:xfrm>
                <a:off x="1638360" y="911520"/>
                <a:ext cx="124560" cy="4226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1D8993E-1164-262B-F0C2-A19E88FAD5D7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634040" y="907200"/>
                  <a:ext cx="133200" cy="4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FDD9C3B-83AF-65B4-5530-221F0D803FC6}"/>
                    </a:ext>
                  </a:extLst>
                </p14:cNvPr>
                <p14:cNvContentPartPr/>
                <p14:nvPr/>
              </p14:nvContentPartPr>
              <p14:xfrm>
                <a:off x="1531080" y="1014480"/>
                <a:ext cx="295920" cy="1382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FDD9C3B-83AF-65B4-5530-221F0D803FC6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526760" y="1010160"/>
                  <a:ext cx="30456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484BC35-BF2D-1EED-42DA-263D19FC9F55}"/>
                    </a:ext>
                  </a:extLst>
                </p14:cNvPr>
                <p14:cNvContentPartPr/>
                <p14:nvPr/>
              </p14:nvContentPartPr>
              <p14:xfrm>
                <a:off x="336960" y="837360"/>
                <a:ext cx="63360" cy="5054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484BC35-BF2D-1EED-42DA-263D19FC9F5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32640" y="833040"/>
                  <a:ext cx="72000" cy="51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6DB14D1-B8FB-B4BC-7868-4AF616F2E44F}"/>
                    </a:ext>
                  </a:extLst>
                </p14:cNvPr>
                <p14:cNvContentPartPr/>
                <p14:nvPr/>
              </p14:nvContentPartPr>
              <p14:xfrm>
                <a:off x="380160" y="870480"/>
                <a:ext cx="206640" cy="3139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6DB14D1-B8FB-B4BC-7868-4AF616F2E44F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75840" y="866160"/>
                  <a:ext cx="21528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2A01697-377C-1DD6-84AD-8AC0D6472946}"/>
                    </a:ext>
                  </a:extLst>
                </p14:cNvPr>
                <p14:cNvContentPartPr/>
                <p14:nvPr/>
              </p14:nvContentPartPr>
              <p14:xfrm>
                <a:off x="646560" y="1150560"/>
                <a:ext cx="285840" cy="2127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2A01697-377C-1DD6-84AD-8AC0D6472946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42240" y="1146240"/>
                  <a:ext cx="29448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C702A02-A9A5-2A01-C478-33A8D4F9C70B}"/>
                    </a:ext>
                  </a:extLst>
                </p14:cNvPr>
                <p14:cNvContentPartPr/>
                <p14:nvPr/>
              </p14:nvContentPartPr>
              <p14:xfrm>
                <a:off x="1020960" y="1288440"/>
                <a:ext cx="29880" cy="925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C702A02-A9A5-2A01-C478-33A8D4F9C70B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016640" y="1284120"/>
                  <a:ext cx="3852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3E471DC-A8CB-730D-D6D4-B23F3EA285B0}"/>
                    </a:ext>
                  </a:extLst>
                </p14:cNvPr>
                <p14:cNvContentPartPr/>
                <p14:nvPr/>
              </p14:nvContentPartPr>
              <p14:xfrm>
                <a:off x="1010880" y="1086120"/>
                <a:ext cx="5040" cy="18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3E471DC-A8CB-730D-D6D4-B23F3EA285B0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006560" y="1081800"/>
                  <a:ext cx="1368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A18C557-50DA-F29E-4F26-FF9B9D5BB967}"/>
                    </a:ext>
                  </a:extLst>
                </p14:cNvPr>
                <p14:cNvContentPartPr/>
                <p14:nvPr/>
              </p14:nvContentPartPr>
              <p14:xfrm>
                <a:off x="2193120" y="19440"/>
                <a:ext cx="64080" cy="2912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A18C557-50DA-F29E-4F26-FF9B9D5BB967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2188800" y="15120"/>
                  <a:ext cx="7272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EE3E001-B7D2-8FF2-091B-709D4B19E7FD}"/>
                    </a:ext>
                  </a:extLst>
                </p14:cNvPr>
                <p14:cNvContentPartPr/>
                <p14:nvPr/>
              </p14:nvContentPartPr>
              <p14:xfrm>
                <a:off x="2054160" y="64800"/>
                <a:ext cx="352440" cy="1404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EE3E001-B7D2-8FF2-091B-709D4B19E7FD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2049840" y="60480"/>
                  <a:ext cx="36108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57B4706-0ACD-DC36-7AC7-943CA4029C5D}"/>
                    </a:ext>
                  </a:extLst>
                </p14:cNvPr>
                <p14:cNvContentPartPr/>
                <p14:nvPr/>
              </p14:nvContentPartPr>
              <p14:xfrm>
                <a:off x="3546000" y="99000"/>
                <a:ext cx="61920" cy="2995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57B4706-0ACD-DC36-7AC7-943CA4029C5D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3541680" y="94680"/>
                  <a:ext cx="7056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C874AEE-6F38-AB28-9FEC-9FC996C5CADF}"/>
                    </a:ext>
                  </a:extLst>
                </p14:cNvPr>
                <p14:cNvContentPartPr/>
                <p14:nvPr/>
              </p14:nvContentPartPr>
              <p14:xfrm>
                <a:off x="3444840" y="100440"/>
                <a:ext cx="312480" cy="1702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C874AEE-6F38-AB28-9FEC-9FC996C5CADF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3440520" y="96120"/>
                  <a:ext cx="3211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F636F16-1F4D-A9FE-6EF7-B636D629160C}"/>
                    </a:ext>
                  </a:extLst>
                </p14:cNvPr>
                <p14:cNvContentPartPr/>
                <p14:nvPr/>
              </p14:nvContentPartPr>
              <p14:xfrm>
                <a:off x="3767760" y="287640"/>
                <a:ext cx="207360" cy="1339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F636F16-1F4D-A9FE-6EF7-B636D629160C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3763440" y="283320"/>
                  <a:ext cx="21600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8B0DB25-9622-0D82-06B8-B4BA25FB58C5}"/>
                    </a:ext>
                  </a:extLst>
                </p14:cNvPr>
                <p14:cNvContentPartPr/>
                <p14:nvPr/>
              </p14:nvContentPartPr>
              <p14:xfrm>
                <a:off x="4079160" y="364680"/>
                <a:ext cx="58680" cy="1202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8B0DB25-9622-0D82-06B8-B4BA25FB58C5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4074840" y="360360"/>
                  <a:ext cx="673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57353668-F5B8-5FB4-7FB2-3743E541E400}"/>
                    </a:ext>
                  </a:extLst>
                </p14:cNvPr>
                <p14:cNvContentPartPr/>
                <p14:nvPr/>
              </p14:nvContentPartPr>
              <p14:xfrm>
                <a:off x="4038840" y="294120"/>
                <a:ext cx="1440" cy="72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57353668-F5B8-5FB4-7FB2-3743E541E400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4034520" y="289800"/>
                  <a:ext cx="1008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6DC3EA4E-FDC5-EB07-C0A0-349267698778}"/>
                    </a:ext>
                  </a:extLst>
                </p14:cNvPr>
                <p14:cNvContentPartPr/>
                <p14:nvPr/>
              </p14:nvContentPartPr>
              <p14:xfrm>
                <a:off x="1964520" y="1943640"/>
                <a:ext cx="55800" cy="3672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6DC3EA4E-FDC5-EB07-C0A0-349267698778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960200" y="1939320"/>
                  <a:ext cx="6444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DD287F3-F365-AA5B-6F03-7E98C23E34BD}"/>
                    </a:ext>
                  </a:extLst>
                </p14:cNvPr>
                <p14:cNvContentPartPr/>
                <p14:nvPr/>
              </p14:nvContentPartPr>
              <p14:xfrm>
                <a:off x="2893680" y="1970280"/>
                <a:ext cx="24120" cy="2638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DD287F3-F365-AA5B-6F03-7E98C23E34BD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2889360" y="1965960"/>
                  <a:ext cx="3276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A165F45-57AF-486E-0FDB-CDC0B256F20D}"/>
                    </a:ext>
                  </a:extLst>
                </p14:cNvPr>
                <p14:cNvContentPartPr/>
                <p14:nvPr/>
              </p14:nvContentPartPr>
              <p14:xfrm>
                <a:off x="2337840" y="3549240"/>
                <a:ext cx="360" cy="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BA165F45-57AF-486E-0FDB-CDC0B256F20D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2333520" y="354492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A825E82-A643-1176-B034-D69A8F43E745}"/>
                    </a:ext>
                  </a:extLst>
                </p14:cNvPr>
                <p14:cNvContentPartPr/>
                <p14:nvPr/>
              </p14:nvContentPartPr>
              <p14:xfrm>
                <a:off x="2057760" y="2903040"/>
                <a:ext cx="236160" cy="4147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A825E82-A643-1176-B034-D69A8F43E745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2053440" y="2898720"/>
                  <a:ext cx="24480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8AC0552D-20D4-777F-F612-3BFFF57F8128}"/>
                    </a:ext>
                  </a:extLst>
                </p14:cNvPr>
                <p14:cNvContentPartPr/>
                <p14:nvPr/>
              </p14:nvContentPartPr>
              <p14:xfrm>
                <a:off x="43200" y="590040"/>
                <a:ext cx="1335240" cy="11124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8AC0552D-20D4-777F-F612-3BFFF57F8128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38880" y="585720"/>
                  <a:ext cx="1343880" cy="112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9E91F60A-5BDC-1435-0378-E7FAEC26E179}"/>
              </a:ext>
            </a:extLst>
          </p:cNvPr>
          <p:cNvGrpSpPr/>
          <p:nvPr/>
        </p:nvGrpSpPr>
        <p:grpSpPr>
          <a:xfrm>
            <a:off x="5826600" y="294120"/>
            <a:ext cx="4293000" cy="1609920"/>
            <a:chOff x="5826600" y="294120"/>
            <a:chExt cx="4293000" cy="160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70A0437-1ECD-7587-48CF-D402B92C209F}"/>
                    </a:ext>
                  </a:extLst>
                </p14:cNvPr>
                <p14:cNvContentPartPr/>
                <p14:nvPr/>
              </p14:nvContentPartPr>
              <p14:xfrm>
                <a:off x="5826600" y="294120"/>
                <a:ext cx="221040" cy="6642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70A0437-1ECD-7587-48CF-D402B92C209F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5822280" y="289800"/>
                  <a:ext cx="229680" cy="67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86EACDD-189C-2CB7-D36B-555B253965F7}"/>
                    </a:ext>
                  </a:extLst>
                </p14:cNvPr>
                <p14:cNvContentPartPr/>
                <p14:nvPr/>
              </p14:nvContentPartPr>
              <p14:xfrm>
                <a:off x="6144840" y="694800"/>
                <a:ext cx="164160" cy="6130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86EACDD-189C-2CB7-D36B-555B253965F7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6140520" y="690480"/>
                  <a:ext cx="172800" cy="62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193FB717-F6F0-9644-9406-7A632D77CE69}"/>
                    </a:ext>
                  </a:extLst>
                </p14:cNvPr>
                <p14:cNvContentPartPr/>
                <p14:nvPr/>
              </p14:nvContentPartPr>
              <p14:xfrm>
                <a:off x="6138360" y="693360"/>
                <a:ext cx="122040" cy="1828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193FB717-F6F0-9644-9406-7A632D77CE69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6134040" y="689040"/>
                  <a:ext cx="13068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D2CAA4F-325B-ED89-8885-ADF43A999203}"/>
                    </a:ext>
                  </a:extLst>
                </p14:cNvPr>
                <p14:cNvContentPartPr/>
                <p14:nvPr/>
              </p14:nvContentPartPr>
              <p14:xfrm>
                <a:off x="6500520" y="788760"/>
                <a:ext cx="223920" cy="1587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D2CAA4F-325B-ED89-8885-ADF43A999203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6496200" y="784440"/>
                  <a:ext cx="23256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BE157A5B-2EAE-BC50-D888-9CAB66BB6F98}"/>
                    </a:ext>
                  </a:extLst>
                </p14:cNvPr>
                <p14:cNvContentPartPr/>
                <p14:nvPr/>
              </p14:nvContentPartPr>
              <p14:xfrm>
                <a:off x="6845040" y="363960"/>
                <a:ext cx="760320" cy="6109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BE157A5B-2EAE-BC50-D888-9CAB66BB6F98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6840720" y="359640"/>
                  <a:ext cx="768960" cy="61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959AF756-B4B5-0B0E-00EC-05F1EF6F4883}"/>
                    </a:ext>
                  </a:extLst>
                </p14:cNvPr>
                <p14:cNvContentPartPr/>
                <p14:nvPr/>
              </p14:nvContentPartPr>
              <p14:xfrm>
                <a:off x="7909560" y="455760"/>
                <a:ext cx="406080" cy="4820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959AF756-B4B5-0B0E-00EC-05F1EF6F4883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7905240" y="451440"/>
                  <a:ext cx="414720" cy="49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3BC948F8-CE98-2642-7D18-64A66B0428E4}"/>
                    </a:ext>
                  </a:extLst>
                </p14:cNvPr>
                <p14:cNvContentPartPr/>
                <p14:nvPr/>
              </p14:nvContentPartPr>
              <p14:xfrm>
                <a:off x="8381880" y="643680"/>
                <a:ext cx="312840" cy="2437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3BC948F8-CE98-2642-7D18-64A66B0428E4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8377560" y="639360"/>
                  <a:ext cx="32148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D5EE542A-D913-3656-4CC6-847DD19EFF73}"/>
                    </a:ext>
                  </a:extLst>
                </p14:cNvPr>
                <p14:cNvContentPartPr/>
                <p14:nvPr/>
              </p14:nvContentPartPr>
              <p14:xfrm>
                <a:off x="8790480" y="587880"/>
                <a:ext cx="477720" cy="3279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D5EE542A-D913-3656-4CC6-847DD19EFF73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8786160" y="583560"/>
                  <a:ext cx="48636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7B1A431E-21C7-CB4A-E001-155D10A4A50C}"/>
                    </a:ext>
                  </a:extLst>
                </p14:cNvPr>
                <p14:cNvContentPartPr/>
                <p14:nvPr/>
              </p14:nvContentPartPr>
              <p14:xfrm>
                <a:off x="9403920" y="657360"/>
                <a:ext cx="715680" cy="2905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7B1A431E-21C7-CB4A-E001-155D10A4A50C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9399600" y="653040"/>
                  <a:ext cx="72432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A524C78F-8B24-C66C-6451-4C9DD532557E}"/>
                    </a:ext>
                  </a:extLst>
                </p14:cNvPr>
                <p14:cNvContentPartPr/>
                <p14:nvPr/>
              </p14:nvContentPartPr>
              <p14:xfrm>
                <a:off x="6513120" y="1346040"/>
                <a:ext cx="283680" cy="3956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A524C78F-8B24-C66C-6451-4C9DD532557E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6508800" y="1341720"/>
                  <a:ext cx="292320" cy="40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B948FC5B-F6BE-3D0D-69CF-3B39BD0A4299}"/>
                    </a:ext>
                  </a:extLst>
                </p14:cNvPr>
                <p14:cNvContentPartPr/>
                <p14:nvPr/>
              </p14:nvContentPartPr>
              <p14:xfrm>
                <a:off x="6904800" y="1516680"/>
                <a:ext cx="524520" cy="2664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B948FC5B-F6BE-3D0D-69CF-3B39BD0A4299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6900480" y="1512360"/>
                  <a:ext cx="53316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C64296ED-310C-AE2D-6DF1-9EA1317341CB}"/>
                    </a:ext>
                  </a:extLst>
                </p14:cNvPr>
                <p14:cNvContentPartPr/>
                <p14:nvPr/>
              </p14:nvContentPartPr>
              <p14:xfrm>
                <a:off x="7373880" y="1293840"/>
                <a:ext cx="185040" cy="5983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C64296ED-310C-AE2D-6DF1-9EA1317341CB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7369560" y="1289520"/>
                  <a:ext cx="193680" cy="60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DF42DB66-F2DB-EB68-AF06-3A0BFB9DAF7D}"/>
                    </a:ext>
                  </a:extLst>
                </p14:cNvPr>
                <p14:cNvContentPartPr/>
                <p14:nvPr/>
              </p14:nvContentPartPr>
              <p14:xfrm>
                <a:off x="7485120" y="1519200"/>
                <a:ext cx="513720" cy="1432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DF42DB66-F2DB-EB68-AF06-3A0BFB9DAF7D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7480800" y="1514880"/>
                  <a:ext cx="52236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B52C2E38-9BCA-27D3-4C6C-59DE3C7FD401}"/>
                    </a:ext>
                  </a:extLst>
                </p14:cNvPr>
                <p14:cNvContentPartPr/>
                <p14:nvPr/>
              </p14:nvContentPartPr>
              <p14:xfrm>
                <a:off x="8058600" y="1179360"/>
                <a:ext cx="150480" cy="7246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B52C2E38-9BCA-27D3-4C6C-59DE3C7FD401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8054280" y="1175040"/>
                  <a:ext cx="159120" cy="73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341A20E4-95FD-52FD-8144-449C0224487C}"/>
              </a:ext>
            </a:extLst>
          </p:cNvPr>
          <p:cNvGrpSpPr/>
          <p:nvPr/>
        </p:nvGrpSpPr>
        <p:grpSpPr>
          <a:xfrm>
            <a:off x="5476680" y="2303640"/>
            <a:ext cx="5211360" cy="3157920"/>
            <a:chOff x="5476680" y="2303640"/>
            <a:chExt cx="5211360" cy="315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592944C7-74AF-9EB8-5714-FC4A70D80037}"/>
                    </a:ext>
                  </a:extLst>
                </p14:cNvPr>
                <p14:cNvContentPartPr/>
                <p14:nvPr/>
              </p14:nvContentPartPr>
              <p14:xfrm>
                <a:off x="5576400" y="2949840"/>
                <a:ext cx="56880" cy="7894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592944C7-74AF-9EB8-5714-FC4A70D80037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5572080" y="2945520"/>
                  <a:ext cx="65520" cy="79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A3D4EB36-3B8A-C5F1-BCF6-0CB79C3393EE}"/>
                    </a:ext>
                  </a:extLst>
                </p14:cNvPr>
                <p14:cNvContentPartPr/>
                <p14:nvPr/>
              </p14:nvContentPartPr>
              <p14:xfrm>
                <a:off x="5476680" y="2522520"/>
                <a:ext cx="1766520" cy="15040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A3D4EB36-3B8A-C5F1-BCF6-0CB79C3393EE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5472360" y="2518200"/>
                  <a:ext cx="1775160" cy="151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6E633526-D167-E707-8B37-E1518B185AE4}"/>
                    </a:ext>
                  </a:extLst>
                </p14:cNvPr>
                <p14:cNvContentPartPr/>
                <p14:nvPr/>
              </p14:nvContentPartPr>
              <p14:xfrm>
                <a:off x="5855040" y="3020400"/>
                <a:ext cx="123840" cy="53964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6E633526-D167-E707-8B37-E1518B185AE4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5850720" y="3016080"/>
                  <a:ext cx="132480" cy="54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ED86362F-9ACF-2F87-AF8B-E19F9A0580A3}"/>
                    </a:ext>
                  </a:extLst>
                </p14:cNvPr>
                <p14:cNvContentPartPr/>
                <p14:nvPr/>
              </p14:nvContentPartPr>
              <p14:xfrm>
                <a:off x="5942520" y="3029400"/>
                <a:ext cx="235440" cy="5788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ED86362F-9ACF-2F87-AF8B-E19F9A0580A3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5938200" y="3025080"/>
                  <a:ext cx="244080" cy="5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3009A766-5C47-8B07-1039-75A61778A95A}"/>
                    </a:ext>
                  </a:extLst>
                </p14:cNvPr>
                <p14:cNvContentPartPr/>
                <p14:nvPr/>
              </p14:nvContentPartPr>
              <p14:xfrm>
                <a:off x="6220080" y="3321720"/>
                <a:ext cx="137160" cy="957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3009A766-5C47-8B07-1039-75A61778A95A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6215760" y="3317400"/>
                  <a:ext cx="14580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01099F53-1F4F-4B2F-934C-D9B25F808AD0}"/>
                    </a:ext>
                  </a:extLst>
                </p14:cNvPr>
                <p14:cNvContentPartPr/>
                <p14:nvPr/>
              </p14:nvContentPartPr>
              <p14:xfrm>
                <a:off x="6445440" y="3195720"/>
                <a:ext cx="125280" cy="2322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01099F53-1F4F-4B2F-934C-D9B25F808AD0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6441120" y="3191400"/>
                  <a:ext cx="13392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74A175AC-626F-CA04-DEFE-992E9D81B1CB}"/>
                    </a:ext>
                  </a:extLst>
                </p14:cNvPr>
                <p14:cNvContentPartPr/>
                <p14:nvPr/>
              </p14:nvContentPartPr>
              <p14:xfrm>
                <a:off x="6378120" y="2852280"/>
                <a:ext cx="291960" cy="6688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74A175AC-626F-CA04-DEFE-992E9D81B1CB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6373800" y="2847960"/>
                  <a:ext cx="300600" cy="67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6C824510-049F-7A2C-EAF5-0A70E6F2F46B}"/>
                    </a:ext>
                  </a:extLst>
                </p14:cNvPr>
                <p14:cNvContentPartPr/>
                <p14:nvPr/>
              </p14:nvContentPartPr>
              <p14:xfrm>
                <a:off x="6701760" y="3177720"/>
                <a:ext cx="332640" cy="2689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6C824510-049F-7A2C-EAF5-0A70E6F2F46B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6697440" y="3173400"/>
                  <a:ext cx="34128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12899272-11B3-B9DF-966F-ABAE95CF26D0}"/>
                    </a:ext>
                  </a:extLst>
                </p14:cNvPr>
                <p14:cNvContentPartPr/>
                <p14:nvPr/>
              </p14:nvContentPartPr>
              <p14:xfrm>
                <a:off x="6266880" y="3043800"/>
                <a:ext cx="2160" cy="3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12899272-11B3-B9DF-966F-ABAE95CF26D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262560" y="3039480"/>
                  <a:ext cx="108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46AA5657-96FC-B212-ED5A-ED1CFCBC9E7D}"/>
                    </a:ext>
                  </a:extLst>
                </p14:cNvPr>
                <p14:cNvContentPartPr/>
                <p14:nvPr/>
              </p14:nvContentPartPr>
              <p14:xfrm>
                <a:off x="7191720" y="2828880"/>
                <a:ext cx="1064880" cy="5760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46AA5657-96FC-B212-ED5A-ED1CFCBC9E7D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187400" y="2824560"/>
                  <a:ext cx="107352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E55F545C-B6D9-B949-6FEF-F46295257FAE}"/>
                    </a:ext>
                  </a:extLst>
                </p14:cNvPr>
                <p14:cNvContentPartPr/>
                <p14:nvPr/>
              </p14:nvContentPartPr>
              <p14:xfrm>
                <a:off x="7221600" y="3277440"/>
                <a:ext cx="848880" cy="968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E55F545C-B6D9-B949-6FEF-F46295257FAE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217280" y="3273120"/>
                  <a:ext cx="8575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0969D31C-7ADB-5BB5-5619-44F6EFAAE5A8}"/>
                    </a:ext>
                  </a:extLst>
                </p14:cNvPr>
                <p14:cNvContentPartPr/>
                <p14:nvPr/>
              </p14:nvContentPartPr>
              <p14:xfrm>
                <a:off x="7421760" y="3654360"/>
                <a:ext cx="191880" cy="2563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0969D31C-7ADB-5BB5-5619-44F6EFAAE5A8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417440" y="3650040"/>
                  <a:ext cx="20052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DAE7EDBA-4890-B5A6-A099-F82C726373CF}"/>
                    </a:ext>
                  </a:extLst>
                </p14:cNvPr>
                <p14:cNvContentPartPr/>
                <p14:nvPr/>
              </p14:nvContentPartPr>
              <p14:xfrm>
                <a:off x="7556040" y="3532320"/>
                <a:ext cx="91440" cy="38520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DAE7EDBA-4890-B5A6-A099-F82C726373CF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551720" y="3528000"/>
                  <a:ext cx="10008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8C4F7C61-AE71-E581-93C6-CAF12C14D8D2}"/>
                    </a:ext>
                  </a:extLst>
                </p14:cNvPr>
                <p14:cNvContentPartPr/>
                <p14:nvPr/>
              </p14:nvContentPartPr>
              <p14:xfrm>
                <a:off x="7724160" y="3717360"/>
                <a:ext cx="371880" cy="2091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8C4F7C61-AE71-E581-93C6-CAF12C14D8D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719840" y="3713040"/>
                  <a:ext cx="38052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9F3BA2BE-B4B9-61B6-5251-2C573A966F15}"/>
                    </a:ext>
                  </a:extLst>
                </p14:cNvPr>
                <p14:cNvContentPartPr/>
                <p14:nvPr/>
              </p14:nvContentPartPr>
              <p14:xfrm>
                <a:off x="8237880" y="3676680"/>
                <a:ext cx="140040" cy="1386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9F3BA2BE-B4B9-61B6-5251-2C573A966F15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233560" y="3672360"/>
                  <a:ext cx="1486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CE90BAEE-4A45-26E9-C5FE-976EA3046F1E}"/>
                    </a:ext>
                  </a:extLst>
                </p14:cNvPr>
                <p14:cNvContentPartPr/>
                <p14:nvPr/>
              </p14:nvContentPartPr>
              <p14:xfrm>
                <a:off x="7535520" y="3628800"/>
                <a:ext cx="246960" cy="615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CE90BAEE-4A45-26E9-C5FE-976EA3046F1E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531200" y="3624480"/>
                  <a:ext cx="25560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482DE5B0-EF12-846A-DEE8-BCF178A8449B}"/>
                    </a:ext>
                  </a:extLst>
                </p14:cNvPr>
                <p14:cNvContentPartPr/>
                <p14:nvPr/>
              </p14:nvContentPartPr>
              <p14:xfrm>
                <a:off x="8754120" y="2971800"/>
                <a:ext cx="18360" cy="554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482DE5B0-EF12-846A-DEE8-BCF178A8449B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749800" y="2967480"/>
                  <a:ext cx="2700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5FA1B147-F356-433C-A3D5-664FAD0949C8}"/>
                    </a:ext>
                  </a:extLst>
                </p14:cNvPr>
                <p14:cNvContentPartPr/>
                <p14:nvPr/>
              </p14:nvContentPartPr>
              <p14:xfrm>
                <a:off x="8305920" y="2465280"/>
                <a:ext cx="782640" cy="11217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5FA1B147-F356-433C-A3D5-664FAD0949C8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301600" y="2460960"/>
                  <a:ext cx="791280" cy="11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EF2D1D45-661E-D3F7-8936-4651A4B308D7}"/>
                    </a:ext>
                  </a:extLst>
                </p14:cNvPr>
                <p14:cNvContentPartPr/>
                <p14:nvPr/>
              </p14:nvContentPartPr>
              <p14:xfrm>
                <a:off x="8999280" y="2303640"/>
                <a:ext cx="414360" cy="5410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EF2D1D45-661E-D3F7-8936-4651A4B308D7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994960" y="2299320"/>
                  <a:ext cx="423000" cy="54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36D60066-34DD-68AA-1666-7F169DAE3BB7}"/>
                    </a:ext>
                  </a:extLst>
                </p14:cNvPr>
                <p14:cNvContentPartPr/>
                <p14:nvPr/>
              </p14:nvContentPartPr>
              <p14:xfrm>
                <a:off x="9010800" y="2340360"/>
                <a:ext cx="497160" cy="5652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36D60066-34DD-68AA-1666-7F169DAE3BB7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006480" y="2336040"/>
                  <a:ext cx="505800" cy="57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E7B558E8-AC0D-840F-1AA4-136CFABE6DAF}"/>
                    </a:ext>
                  </a:extLst>
                </p14:cNvPr>
                <p14:cNvContentPartPr/>
                <p14:nvPr/>
              </p14:nvContentPartPr>
              <p14:xfrm>
                <a:off x="8315280" y="3538800"/>
                <a:ext cx="703080" cy="2091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E7B558E8-AC0D-840F-1AA4-136CFABE6DAF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310960" y="3534480"/>
                  <a:ext cx="71172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6C4A7571-2C32-329F-D995-A9A7BE54565D}"/>
                    </a:ext>
                  </a:extLst>
                </p14:cNvPr>
                <p14:cNvContentPartPr/>
                <p14:nvPr/>
              </p14:nvContentPartPr>
              <p14:xfrm>
                <a:off x="8733960" y="2757960"/>
                <a:ext cx="736200" cy="12387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6C4A7571-2C32-329F-D995-A9A7BE54565D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729640" y="2753640"/>
                  <a:ext cx="744840" cy="12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804EACF1-E740-AD4F-994A-395461BB443F}"/>
                    </a:ext>
                  </a:extLst>
                </p14:cNvPr>
                <p14:cNvContentPartPr/>
                <p14:nvPr/>
              </p14:nvContentPartPr>
              <p14:xfrm>
                <a:off x="9118800" y="3791160"/>
                <a:ext cx="360" cy="36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804EACF1-E740-AD4F-994A-395461BB443F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9114480" y="378684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3C9E4BB8-31AF-6AF0-614B-28F9B96A1C43}"/>
                    </a:ext>
                  </a:extLst>
                </p14:cNvPr>
                <p14:cNvContentPartPr/>
                <p14:nvPr/>
              </p14:nvContentPartPr>
              <p14:xfrm>
                <a:off x="7583760" y="2815200"/>
                <a:ext cx="73080" cy="2754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3C9E4BB8-31AF-6AF0-614B-28F9B96A1C43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7579440" y="2810880"/>
                  <a:ext cx="8172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D71082F1-991B-04EE-A86A-F493AA8DE2F0}"/>
                    </a:ext>
                  </a:extLst>
                </p14:cNvPr>
                <p14:cNvContentPartPr/>
                <p14:nvPr/>
              </p14:nvContentPartPr>
              <p14:xfrm>
                <a:off x="7676640" y="2872440"/>
                <a:ext cx="146160" cy="2300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D71082F1-991B-04EE-A86A-F493AA8DE2F0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7672320" y="2868120"/>
                  <a:ext cx="15480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889F9CA7-08AA-3666-5A93-E7D15062C52E}"/>
                    </a:ext>
                  </a:extLst>
                </p14:cNvPr>
                <p14:cNvContentPartPr/>
                <p14:nvPr/>
              </p14:nvContentPartPr>
              <p14:xfrm>
                <a:off x="7646760" y="2903040"/>
                <a:ext cx="135720" cy="9180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889F9CA7-08AA-3666-5A93-E7D15062C52E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7642440" y="2898720"/>
                  <a:ext cx="14436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B83CC7F7-15CA-A866-E50F-6A3B36F54D8F}"/>
                    </a:ext>
                  </a:extLst>
                </p14:cNvPr>
                <p14:cNvContentPartPr/>
                <p14:nvPr/>
              </p14:nvContentPartPr>
              <p14:xfrm>
                <a:off x="7628040" y="3003480"/>
                <a:ext cx="164520" cy="1108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B83CC7F7-15CA-A866-E50F-6A3B36F54D8F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7623720" y="2999160"/>
                  <a:ext cx="17316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403A0918-8A51-D93D-2286-120D5925544C}"/>
                    </a:ext>
                  </a:extLst>
                </p14:cNvPr>
                <p14:cNvContentPartPr/>
                <p14:nvPr/>
              </p14:nvContentPartPr>
              <p14:xfrm>
                <a:off x="7610040" y="3209040"/>
                <a:ext cx="230760" cy="662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403A0918-8A51-D93D-2286-120D5925544C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7605720" y="3204720"/>
                  <a:ext cx="23940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C57DC89B-DA12-9A78-64D0-166C10F46724}"/>
                    </a:ext>
                  </a:extLst>
                </p14:cNvPr>
                <p14:cNvContentPartPr/>
                <p14:nvPr/>
              </p14:nvContentPartPr>
              <p14:xfrm>
                <a:off x="7660080" y="3215520"/>
                <a:ext cx="10800" cy="1396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57DC89B-DA12-9A78-64D0-166C10F46724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7655760" y="3211200"/>
                  <a:ext cx="1944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B6361E13-C656-7CB9-C8D9-F4EFDAD2E907}"/>
                    </a:ext>
                  </a:extLst>
                </p14:cNvPr>
                <p14:cNvContentPartPr/>
                <p14:nvPr/>
              </p14:nvContentPartPr>
              <p14:xfrm>
                <a:off x="7961040" y="2993400"/>
                <a:ext cx="402120" cy="5652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B6361E13-C656-7CB9-C8D9-F4EFDAD2E907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7956720" y="2989080"/>
                  <a:ext cx="41076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A8D80E1E-AE1E-DA62-F7BD-2280560783C0}"/>
                    </a:ext>
                  </a:extLst>
                </p14:cNvPr>
                <p14:cNvContentPartPr/>
                <p14:nvPr/>
              </p14:nvContentPartPr>
              <p14:xfrm>
                <a:off x="7923960" y="3081240"/>
                <a:ext cx="428400" cy="5040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A8D80E1E-AE1E-DA62-F7BD-2280560783C0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7919640" y="3076920"/>
                  <a:ext cx="43704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8B97CD87-9D87-CA8C-2434-B11584E46116}"/>
                    </a:ext>
                  </a:extLst>
                </p14:cNvPr>
                <p14:cNvContentPartPr/>
                <p14:nvPr/>
              </p14:nvContentPartPr>
              <p14:xfrm>
                <a:off x="8028360" y="2892600"/>
                <a:ext cx="388080" cy="4503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8B97CD87-9D87-CA8C-2434-B11584E46116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8024040" y="2888280"/>
                  <a:ext cx="396720" cy="4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C8946E9E-2029-2D39-C963-BB42D3184990}"/>
                    </a:ext>
                  </a:extLst>
                </p14:cNvPr>
                <p14:cNvContentPartPr/>
                <p14:nvPr/>
              </p14:nvContentPartPr>
              <p14:xfrm>
                <a:off x="5580000" y="4148280"/>
                <a:ext cx="389520" cy="48852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C8946E9E-2029-2D39-C963-BB42D3184990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5575680" y="4143960"/>
                  <a:ext cx="398160" cy="49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9F7178F8-24C9-DCA3-F340-F1D873D13C9D}"/>
                    </a:ext>
                  </a:extLst>
                </p14:cNvPr>
                <p14:cNvContentPartPr/>
                <p14:nvPr/>
              </p14:nvContentPartPr>
              <p14:xfrm>
                <a:off x="6134760" y="4340160"/>
                <a:ext cx="289080" cy="28548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9F7178F8-24C9-DCA3-F340-F1D873D13C9D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6130440" y="4335840"/>
                  <a:ext cx="29772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7DE9DE25-0FEE-E9AD-CAE9-1A4E7EFC7C24}"/>
                    </a:ext>
                  </a:extLst>
                </p14:cNvPr>
                <p14:cNvContentPartPr/>
                <p14:nvPr/>
              </p14:nvContentPartPr>
              <p14:xfrm>
                <a:off x="6482520" y="4418280"/>
                <a:ext cx="156600" cy="19224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7DE9DE25-0FEE-E9AD-CAE9-1A4E7EFC7C24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6478200" y="4413960"/>
                  <a:ext cx="16524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C1804D45-8628-D2BE-CC1E-34D28F7BA7E7}"/>
                    </a:ext>
                  </a:extLst>
                </p14:cNvPr>
                <p14:cNvContentPartPr/>
                <p14:nvPr/>
              </p14:nvContentPartPr>
              <p14:xfrm>
                <a:off x="6631200" y="4274640"/>
                <a:ext cx="168480" cy="27576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C1804D45-8628-D2BE-CC1E-34D28F7BA7E7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6626880" y="4270320"/>
                  <a:ext cx="17712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AE31161C-EB67-166D-0348-BE4039733C3D}"/>
                    </a:ext>
                  </a:extLst>
                </p14:cNvPr>
                <p14:cNvContentPartPr/>
                <p14:nvPr/>
              </p14:nvContentPartPr>
              <p14:xfrm>
                <a:off x="6914520" y="4296240"/>
                <a:ext cx="673560" cy="3322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AE31161C-EB67-166D-0348-BE4039733C3D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6910200" y="4291920"/>
                  <a:ext cx="68220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06E9466E-7616-D414-12A9-7DE95AF03769}"/>
                    </a:ext>
                  </a:extLst>
                </p14:cNvPr>
                <p14:cNvContentPartPr/>
                <p14:nvPr/>
              </p14:nvContentPartPr>
              <p14:xfrm>
                <a:off x="7886880" y="4230720"/>
                <a:ext cx="188280" cy="25488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06E9466E-7616-D414-12A9-7DE95AF03769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7882560" y="4226400"/>
                  <a:ext cx="19692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F86070B2-C793-CA98-245C-442D0C316812}"/>
                    </a:ext>
                  </a:extLst>
                </p14:cNvPr>
                <p14:cNvContentPartPr/>
                <p14:nvPr/>
              </p14:nvContentPartPr>
              <p14:xfrm>
                <a:off x="8184240" y="4364640"/>
                <a:ext cx="317160" cy="543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F86070B2-C793-CA98-245C-442D0C316812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8179920" y="4360320"/>
                  <a:ext cx="3258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02D1E28B-64D5-7E42-F8C9-4F6433AA241A}"/>
                    </a:ext>
                  </a:extLst>
                </p14:cNvPr>
                <p14:cNvContentPartPr/>
                <p14:nvPr/>
              </p14:nvContentPartPr>
              <p14:xfrm>
                <a:off x="8430120" y="3956400"/>
                <a:ext cx="174240" cy="46224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02D1E28B-64D5-7E42-F8C9-4F6433AA241A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8425800" y="3952080"/>
                  <a:ext cx="182880" cy="4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306DB743-070F-8755-B3A6-3C0CB1A9530E}"/>
                    </a:ext>
                  </a:extLst>
                </p14:cNvPr>
                <p14:cNvContentPartPr/>
                <p14:nvPr/>
              </p14:nvContentPartPr>
              <p14:xfrm>
                <a:off x="8619120" y="4228560"/>
                <a:ext cx="140040" cy="22536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306DB743-070F-8755-B3A6-3C0CB1A9530E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8614800" y="4224240"/>
                  <a:ext cx="1486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D26B55AB-0667-40C9-AC10-FB8A3730C3C1}"/>
                    </a:ext>
                  </a:extLst>
                </p14:cNvPr>
                <p14:cNvContentPartPr/>
                <p14:nvPr/>
              </p14:nvContentPartPr>
              <p14:xfrm>
                <a:off x="8843400" y="4244040"/>
                <a:ext cx="316440" cy="23400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D26B55AB-0667-40C9-AC10-FB8A3730C3C1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8839080" y="4239720"/>
                  <a:ext cx="32508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DF95F4A3-DDA1-36FB-A77F-6C0A69802F2C}"/>
                    </a:ext>
                  </a:extLst>
                </p14:cNvPr>
                <p14:cNvContentPartPr/>
                <p14:nvPr/>
              </p14:nvContentPartPr>
              <p14:xfrm>
                <a:off x="9352440" y="3945960"/>
                <a:ext cx="85320" cy="3258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DF95F4A3-DDA1-36FB-A77F-6C0A69802F2C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9348120" y="3941640"/>
                  <a:ext cx="9396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A66ADA13-6A68-8E51-7715-F5B0E974A234}"/>
                    </a:ext>
                  </a:extLst>
                </p14:cNvPr>
                <p14:cNvContentPartPr/>
                <p14:nvPr/>
              </p14:nvContentPartPr>
              <p14:xfrm>
                <a:off x="9496800" y="4154760"/>
                <a:ext cx="542880" cy="28008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A66ADA13-6A68-8E51-7715-F5B0E974A234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9492480" y="4150440"/>
                  <a:ext cx="55152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41AA9510-FA64-32D2-3295-4DC125A37397}"/>
                    </a:ext>
                  </a:extLst>
                </p14:cNvPr>
                <p14:cNvContentPartPr/>
                <p14:nvPr/>
              </p14:nvContentPartPr>
              <p14:xfrm>
                <a:off x="9928800" y="3811680"/>
                <a:ext cx="209520" cy="7232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41AA9510-FA64-32D2-3295-4DC125A37397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9924480" y="3807360"/>
                  <a:ext cx="218160" cy="73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BBF47BCE-8AAD-94A0-AB42-FB1C9930BEFC}"/>
                    </a:ext>
                  </a:extLst>
                </p14:cNvPr>
                <p14:cNvContentPartPr/>
                <p14:nvPr/>
              </p14:nvContentPartPr>
              <p14:xfrm>
                <a:off x="9918720" y="4156200"/>
                <a:ext cx="448560" cy="21816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BBF47BCE-8AAD-94A0-AB42-FB1C9930BEFC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9914400" y="4151880"/>
                  <a:ext cx="45720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E2C4F325-F582-0B16-AAD9-FB07BBD2A29C}"/>
                    </a:ext>
                  </a:extLst>
                </p14:cNvPr>
                <p14:cNvContentPartPr/>
                <p14:nvPr/>
              </p14:nvContentPartPr>
              <p14:xfrm>
                <a:off x="10344240" y="3835080"/>
                <a:ext cx="192240" cy="43992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E2C4F325-F582-0B16-AAD9-FB07BBD2A29C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10339920" y="3830760"/>
                  <a:ext cx="200880" cy="44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14E3FB19-EC2B-2D97-000E-F6C40076DB8B}"/>
                    </a:ext>
                  </a:extLst>
                </p14:cNvPr>
                <p14:cNvContentPartPr/>
                <p14:nvPr/>
              </p14:nvContentPartPr>
              <p14:xfrm>
                <a:off x="10519200" y="4249080"/>
                <a:ext cx="168840" cy="1839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14E3FB19-EC2B-2D97-000E-F6C40076DB8B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10514880" y="4244760"/>
                  <a:ext cx="17748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D03CBC40-E2FA-E02F-7ADF-9E0BFB9F613B}"/>
                    </a:ext>
                  </a:extLst>
                </p14:cNvPr>
                <p14:cNvContentPartPr/>
                <p14:nvPr/>
              </p14:nvContentPartPr>
              <p14:xfrm>
                <a:off x="10047240" y="4286160"/>
                <a:ext cx="229680" cy="1839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D03CBC40-E2FA-E02F-7ADF-9E0BFB9F613B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10042920" y="4281840"/>
                  <a:ext cx="23832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443500E6-2FDF-605E-1037-3BA0A7AF1B20}"/>
                    </a:ext>
                  </a:extLst>
                </p14:cNvPr>
                <p14:cNvContentPartPr/>
                <p14:nvPr/>
              </p14:nvContentPartPr>
              <p14:xfrm>
                <a:off x="5750280" y="4844880"/>
                <a:ext cx="112680" cy="51048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443500E6-2FDF-605E-1037-3BA0A7AF1B20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5745960" y="4840560"/>
                  <a:ext cx="121320" cy="51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B482849C-9692-5E69-C7F9-DFE597CB6E8D}"/>
                    </a:ext>
                  </a:extLst>
                </p14:cNvPr>
                <p14:cNvContentPartPr/>
                <p14:nvPr/>
              </p14:nvContentPartPr>
              <p14:xfrm>
                <a:off x="5681880" y="4919040"/>
                <a:ext cx="579240" cy="3405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B482849C-9692-5E69-C7F9-DFE597CB6E8D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5677560" y="4914720"/>
                  <a:ext cx="58788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3AA4BC86-5BDC-4DC5-F871-072267AA8615}"/>
                    </a:ext>
                  </a:extLst>
                </p14:cNvPr>
                <p14:cNvContentPartPr/>
                <p14:nvPr/>
              </p14:nvContentPartPr>
              <p14:xfrm>
                <a:off x="6280560" y="4992120"/>
                <a:ext cx="244080" cy="23292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3AA4BC86-5BDC-4DC5-F871-072267AA8615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6276240" y="4987800"/>
                  <a:ext cx="25272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F994F2A4-9F60-60E6-FE6F-8B7895B829D2}"/>
                    </a:ext>
                  </a:extLst>
                </p14:cNvPr>
                <p14:cNvContentPartPr/>
                <p14:nvPr/>
              </p14:nvContentPartPr>
              <p14:xfrm>
                <a:off x="6712200" y="4932360"/>
                <a:ext cx="428400" cy="20628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F994F2A4-9F60-60E6-FE6F-8B7895B829D2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6707880" y="4928040"/>
                  <a:ext cx="43704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36AF3FA6-673E-4DC1-F1D8-E9BB34CF7558}"/>
                    </a:ext>
                  </a:extLst>
                </p14:cNvPr>
                <p14:cNvContentPartPr/>
                <p14:nvPr/>
              </p14:nvContentPartPr>
              <p14:xfrm>
                <a:off x="7154280" y="4948560"/>
                <a:ext cx="160200" cy="17748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36AF3FA6-673E-4DC1-F1D8-E9BB34CF7558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7149960" y="4944240"/>
                  <a:ext cx="16884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021417BF-AC14-CFAB-01C7-EBC4771D6057}"/>
                    </a:ext>
                  </a:extLst>
                </p14:cNvPr>
                <p14:cNvContentPartPr/>
                <p14:nvPr/>
              </p14:nvContentPartPr>
              <p14:xfrm>
                <a:off x="7380360" y="4675320"/>
                <a:ext cx="334080" cy="42768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021417BF-AC14-CFAB-01C7-EBC4771D6057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7376040" y="4671000"/>
                  <a:ext cx="34272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AD9453D9-0E7C-22F2-ED6F-7BB9F67555CF}"/>
                    </a:ext>
                  </a:extLst>
                </p14:cNvPr>
                <p14:cNvContentPartPr/>
                <p14:nvPr/>
              </p14:nvContentPartPr>
              <p14:xfrm>
                <a:off x="7886880" y="4969080"/>
                <a:ext cx="6480" cy="792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AD9453D9-0E7C-22F2-ED6F-7BB9F67555C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882560" y="4964760"/>
                  <a:ext cx="1512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70427D79-7F4C-D070-BEB5-EE506C3BF840}"/>
                    </a:ext>
                  </a:extLst>
                </p14:cNvPr>
                <p14:cNvContentPartPr/>
                <p14:nvPr/>
              </p14:nvContentPartPr>
              <p14:xfrm>
                <a:off x="8072640" y="4602240"/>
                <a:ext cx="108720" cy="62964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70427D79-7F4C-D070-BEB5-EE506C3BF840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8068320" y="4597920"/>
                  <a:ext cx="117360" cy="63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5EB53A60-A308-6374-AD84-35A904BA4E3E}"/>
                    </a:ext>
                  </a:extLst>
                </p14:cNvPr>
                <p14:cNvContentPartPr/>
                <p14:nvPr/>
              </p14:nvContentPartPr>
              <p14:xfrm>
                <a:off x="8072640" y="4873320"/>
                <a:ext cx="441720" cy="23220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5EB53A60-A308-6374-AD84-35A904BA4E3E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8068320" y="4869000"/>
                  <a:ext cx="45036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16466941-7375-5EEC-88ED-A17E6A23814D}"/>
                    </a:ext>
                  </a:extLst>
                </p14:cNvPr>
                <p14:cNvContentPartPr/>
                <p14:nvPr/>
              </p14:nvContentPartPr>
              <p14:xfrm>
                <a:off x="8588160" y="4944960"/>
                <a:ext cx="176760" cy="41832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16466941-7375-5EEC-88ED-A17E6A23814D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8583840" y="4940640"/>
                  <a:ext cx="18540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E12980CF-9F29-4919-F5AF-11CF0D09C761}"/>
                    </a:ext>
                  </a:extLst>
                </p14:cNvPr>
                <p14:cNvContentPartPr/>
                <p14:nvPr/>
              </p14:nvContentPartPr>
              <p14:xfrm>
                <a:off x="8760960" y="4854600"/>
                <a:ext cx="276840" cy="22752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E12980CF-9F29-4919-F5AF-11CF0D09C761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8756640" y="4850280"/>
                  <a:ext cx="28548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0F0A93BE-B0A0-84BC-CEA9-CD67CEC1969C}"/>
                    </a:ext>
                  </a:extLst>
                </p14:cNvPr>
                <p14:cNvContentPartPr/>
                <p14:nvPr/>
              </p14:nvContentPartPr>
              <p14:xfrm>
                <a:off x="8980560" y="4906800"/>
                <a:ext cx="196200" cy="17136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0F0A93BE-B0A0-84BC-CEA9-CD67CEC1969C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8976240" y="4902480"/>
                  <a:ext cx="20484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B4B1772A-DE89-1E24-066A-929DF7CD2DE8}"/>
                    </a:ext>
                  </a:extLst>
                </p14:cNvPr>
                <p14:cNvContentPartPr/>
                <p14:nvPr/>
              </p14:nvContentPartPr>
              <p14:xfrm>
                <a:off x="9637920" y="4538520"/>
                <a:ext cx="29160" cy="78624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B4B1772A-DE89-1E24-066A-929DF7CD2DE8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9633600" y="4534200"/>
                  <a:ext cx="37800" cy="79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1F831B68-87AB-4E66-0E9B-69C239966F4A}"/>
                    </a:ext>
                  </a:extLst>
                </p14:cNvPr>
                <p14:cNvContentPartPr/>
                <p14:nvPr/>
              </p14:nvContentPartPr>
              <p14:xfrm>
                <a:off x="9496800" y="4625280"/>
                <a:ext cx="328320" cy="48708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1F831B68-87AB-4E66-0E9B-69C239966F4A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9492480" y="4620960"/>
                  <a:ext cx="336960" cy="49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894F5CB7-9E2E-076C-A24A-27F030AC6D30}"/>
                    </a:ext>
                  </a:extLst>
                </p14:cNvPr>
                <p14:cNvContentPartPr/>
                <p14:nvPr/>
              </p14:nvContentPartPr>
              <p14:xfrm>
                <a:off x="9834480" y="4908600"/>
                <a:ext cx="338400" cy="2217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894F5CB7-9E2E-076C-A24A-27F030AC6D30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9830160" y="4904280"/>
                  <a:ext cx="3470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536F6147-669B-00AF-B8B9-D3D92F4D7364}"/>
                    </a:ext>
                  </a:extLst>
                </p14:cNvPr>
                <p14:cNvContentPartPr/>
                <p14:nvPr/>
              </p14:nvContentPartPr>
              <p14:xfrm>
                <a:off x="10310040" y="4952520"/>
                <a:ext cx="35280" cy="22176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536F6147-669B-00AF-B8B9-D3D92F4D7364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0305720" y="4948200"/>
                  <a:ext cx="4392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5DEAF5CD-A59F-F7E2-D937-6BC4F36C03BC}"/>
                    </a:ext>
                  </a:extLst>
                </p14:cNvPr>
                <p14:cNvContentPartPr/>
                <p14:nvPr/>
              </p14:nvContentPartPr>
              <p14:xfrm>
                <a:off x="10176480" y="4784400"/>
                <a:ext cx="2520" cy="4608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5DEAF5CD-A59F-F7E2-D937-6BC4F36C03BC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0172160" y="4780080"/>
                  <a:ext cx="1116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2C5B38CF-68BF-6AAC-3B60-EA5D041F02FB}"/>
                    </a:ext>
                  </a:extLst>
                </p14:cNvPr>
                <p14:cNvContentPartPr/>
                <p14:nvPr/>
              </p14:nvContentPartPr>
              <p14:xfrm>
                <a:off x="9324360" y="5342040"/>
                <a:ext cx="1149840" cy="11952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2C5B38CF-68BF-6AAC-3B60-EA5D041F02FB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9320040" y="5337720"/>
                  <a:ext cx="1158480" cy="12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6B9E34AA-4CD0-FFBD-DF8F-EB264163D7B3}"/>
              </a:ext>
            </a:extLst>
          </p:cNvPr>
          <p:cNvGrpSpPr/>
          <p:nvPr/>
        </p:nvGrpSpPr>
        <p:grpSpPr>
          <a:xfrm>
            <a:off x="3704760" y="1246920"/>
            <a:ext cx="1271160" cy="727200"/>
            <a:chOff x="3704760" y="1246920"/>
            <a:chExt cx="1271160" cy="72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545AE231-5716-DE87-7DFB-A90CAB5DB787}"/>
                    </a:ext>
                  </a:extLst>
                </p14:cNvPr>
                <p14:cNvContentPartPr/>
                <p14:nvPr/>
              </p14:nvContentPartPr>
              <p14:xfrm>
                <a:off x="3704760" y="1421520"/>
                <a:ext cx="1077120" cy="5508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545AE231-5716-DE87-7DFB-A90CAB5DB787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3700440" y="1417200"/>
                  <a:ext cx="108576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201F5EA3-2FFB-1447-FF31-4023D832DCDD}"/>
                    </a:ext>
                  </a:extLst>
                </p14:cNvPr>
                <p14:cNvContentPartPr/>
                <p14:nvPr/>
              </p14:nvContentPartPr>
              <p14:xfrm>
                <a:off x="4089600" y="1246920"/>
                <a:ext cx="242280" cy="40716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201F5EA3-2FFB-1447-FF31-4023D832DCDD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4085280" y="1242600"/>
                  <a:ext cx="25092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64ED101A-BC0A-7C9B-6B44-C27150750D1D}"/>
                    </a:ext>
                  </a:extLst>
                </p14:cNvPr>
                <p14:cNvContentPartPr/>
                <p14:nvPr/>
              </p14:nvContentPartPr>
              <p14:xfrm>
                <a:off x="4430520" y="1566600"/>
                <a:ext cx="130320" cy="37764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64ED101A-BC0A-7C9B-6B44-C27150750D1D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4426200" y="1562280"/>
                  <a:ext cx="13896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5BCE5E18-4E5A-7C96-F49B-A0F5A93E1805}"/>
                    </a:ext>
                  </a:extLst>
                </p14:cNvPr>
                <p14:cNvContentPartPr/>
                <p14:nvPr/>
              </p14:nvContentPartPr>
              <p14:xfrm>
                <a:off x="4423680" y="1609440"/>
                <a:ext cx="155160" cy="18936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5BCE5E18-4E5A-7C96-F49B-A0F5A93E1805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4419360" y="1605120"/>
                  <a:ext cx="1638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FEC7A625-F944-B8ED-5B18-30A773BA7B03}"/>
                    </a:ext>
                  </a:extLst>
                </p14:cNvPr>
                <p14:cNvContentPartPr/>
                <p14:nvPr/>
              </p14:nvContentPartPr>
              <p14:xfrm>
                <a:off x="4642200" y="1802040"/>
                <a:ext cx="198360" cy="15480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FEC7A625-F944-B8ED-5B18-30A773BA7B03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4637880" y="1797720"/>
                  <a:ext cx="20700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04E722FA-3E4C-43A7-5435-835BC6F8BC22}"/>
                    </a:ext>
                  </a:extLst>
                </p14:cNvPr>
                <p14:cNvContentPartPr/>
                <p14:nvPr/>
              </p14:nvContentPartPr>
              <p14:xfrm>
                <a:off x="4865760" y="1795560"/>
                <a:ext cx="110160" cy="17856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04E722FA-3E4C-43A7-5435-835BC6F8BC22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4861440" y="1791240"/>
                  <a:ext cx="1188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01E32AC9-7C2B-8E6D-D581-7A9A71AA6D05}"/>
                    </a:ext>
                  </a:extLst>
                </p14:cNvPr>
                <p14:cNvContentPartPr/>
                <p14:nvPr/>
              </p14:nvContentPartPr>
              <p14:xfrm>
                <a:off x="4940280" y="1682160"/>
                <a:ext cx="30960" cy="216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01E32AC9-7C2B-8E6D-D581-7A9A71AA6D05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4935960" y="1677840"/>
                  <a:ext cx="39600" cy="10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3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8C3AC8F-4E55-FA00-C9BA-7A033297E40F}"/>
                  </a:ext>
                </a:extLst>
              </p14:cNvPr>
              <p14:cNvContentPartPr/>
              <p14:nvPr/>
            </p14:nvContentPartPr>
            <p14:xfrm>
              <a:off x="120946" y="768270"/>
              <a:ext cx="4799520" cy="33152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8C3AC8F-4E55-FA00-C9BA-7A033297E40F}"/>
                  </a:ext>
                </a:extLst>
              </p:cNvPr>
              <p:cNvPicPr/>
              <p:nvPr/>
            </p:nvPicPr>
            <p:blipFill>
              <a:blip r:embed="rId339"/>
              <a:stretch>
                <a:fillRect/>
              </a:stretch>
            </p:blipFill>
            <p:spPr>
              <a:xfrm>
                <a:off x="116626" y="763950"/>
                <a:ext cx="4808160" cy="332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2568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roup 203">
            <a:extLst>
              <a:ext uri="{FF2B5EF4-FFF2-40B4-BE49-F238E27FC236}">
                <a16:creationId xmlns:a16="http://schemas.microsoft.com/office/drawing/2014/main" id="{4630EBE0-F547-BD05-4AC7-BCB60AF4E8B7}"/>
              </a:ext>
            </a:extLst>
          </p:cNvPr>
          <p:cNvGrpSpPr/>
          <p:nvPr/>
        </p:nvGrpSpPr>
        <p:grpSpPr>
          <a:xfrm>
            <a:off x="312120" y="46080"/>
            <a:ext cx="10376280" cy="5615280"/>
            <a:chOff x="312120" y="46080"/>
            <a:chExt cx="10376280" cy="561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D741C7F-345E-C1C8-D5D6-DE370324C886}"/>
                    </a:ext>
                  </a:extLst>
                </p14:cNvPr>
                <p14:cNvContentPartPr/>
                <p14:nvPr/>
              </p14:nvContentPartPr>
              <p14:xfrm>
                <a:off x="3998160" y="2940840"/>
                <a:ext cx="90000" cy="4208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D741C7F-345E-C1C8-D5D6-DE370324C88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93840" y="2936520"/>
                  <a:ext cx="9864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8D7D734-2C50-11F4-0626-79F51EDC7111}"/>
                    </a:ext>
                  </a:extLst>
                </p14:cNvPr>
                <p14:cNvContentPartPr/>
                <p14:nvPr/>
              </p14:nvContentPartPr>
              <p14:xfrm>
                <a:off x="3940920" y="2887200"/>
                <a:ext cx="307440" cy="5497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8D7D734-2C50-11F4-0626-79F51EDC711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936600" y="2882880"/>
                  <a:ext cx="316080" cy="55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FFF2782-DB48-1667-34E8-B25F2359E254}"/>
                    </a:ext>
                  </a:extLst>
                </p14:cNvPr>
                <p14:cNvContentPartPr/>
                <p14:nvPr/>
              </p14:nvContentPartPr>
              <p14:xfrm>
                <a:off x="4410000" y="3042000"/>
                <a:ext cx="1151280" cy="6418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FFF2782-DB48-1667-34E8-B25F2359E25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405680" y="3037680"/>
                  <a:ext cx="1159920" cy="65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B7CA833-CB69-34F9-F461-38B1C0EF82B7}"/>
                    </a:ext>
                  </a:extLst>
                </p14:cNvPr>
                <p14:cNvContentPartPr/>
                <p14:nvPr/>
              </p14:nvContentPartPr>
              <p14:xfrm>
                <a:off x="5085000" y="2971440"/>
                <a:ext cx="388440" cy="3099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B7CA833-CB69-34F9-F461-38B1C0EF82B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080680" y="2967120"/>
                  <a:ext cx="39708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D7BA0A6-0FA3-2336-4284-421C71BA0C0F}"/>
                    </a:ext>
                  </a:extLst>
                </p14:cNvPr>
                <p14:cNvContentPartPr/>
                <p14:nvPr/>
              </p14:nvContentPartPr>
              <p14:xfrm>
                <a:off x="2459160" y="2880720"/>
                <a:ext cx="214200" cy="6105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D7BA0A6-0FA3-2336-4284-421C71BA0C0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454840" y="2876400"/>
                  <a:ext cx="222840" cy="61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FBE4FAC-08A0-4BD5-5390-B0C417FF2E07}"/>
                    </a:ext>
                  </a:extLst>
                </p14:cNvPr>
                <p14:cNvContentPartPr/>
                <p14:nvPr/>
              </p14:nvContentPartPr>
              <p14:xfrm>
                <a:off x="2671560" y="2982240"/>
                <a:ext cx="269640" cy="5432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FBE4FAC-08A0-4BD5-5390-B0C417FF2E0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667240" y="2977920"/>
                  <a:ext cx="278280" cy="55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AB2A178-F548-ADF6-AA58-442F08131388}"/>
                    </a:ext>
                  </a:extLst>
                </p14:cNvPr>
                <p14:cNvContentPartPr/>
                <p14:nvPr/>
              </p14:nvContentPartPr>
              <p14:xfrm>
                <a:off x="3127320" y="3254040"/>
                <a:ext cx="47160" cy="2556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AB2A178-F548-ADF6-AA58-442F0813138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123000" y="3249720"/>
                  <a:ext cx="5580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96BB925-2E88-2D0B-661E-F179AA7B1AE9}"/>
                    </a:ext>
                  </a:extLst>
                </p14:cNvPr>
                <p14:cNvContentPartPr/>
                <p14:nvPr/>
              </p14:nvContentPartPr>
              <p14:xfrm>
                <a:off x="3400920" y="3123000"/>
                <a:ext cx="109080" cy="172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96BB925-2E88-2D0B-661E-F179AA7B1AE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396600" y="3118680"/>
                  <a:ext cx="11772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5B9AB09-8F95-A5C4-77F2-2804E330E971}"/>
                    </a:ext>
                  </a:extLst>
                </p14:cNvPr>
                <p14:cNvContentPartPr/>
                <p14:nvPr/>
              </p14:nvContentPartPr>
              <p14:xfrm>
                <a:off x="3370320" y="3286800"/>
                <a:ext cx="169560" cy="381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5B9AB09-8F95-A5C4-77F2-2804E330E97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366000" y="3282480"/>
                  <a:ext cx="1782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E5FF0D5-3032-E02A-5989-2A7D9DC8ACEC}"/>
                    </a:ext>
                  </a:extLst>
                </p14:cNvPr>
                <p14:cNvContentPartPr/>
                <p14:nvPr/>
              </p14:nvContentPartPr>
              <p14:xfrm>
                <a:off x="5995080" y="2769480"/>
                <a:ext cx="245520" cy="4017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E5FF0D5-3032-E02A-5989-2A7D9DC8ACE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990760" y="2765160"/>
                  <a:ext cx="25416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9B0394E-7025-D70B-B62A-558363CE737D}"/>
                    </a:ext>
                  </a:extLst>
                </p14:cNvPr>
                <p14:cNvContentPartPr/>
                <p14:nvPr/>
              </p14:nvContentPartPr>
              <p14:xfrm>
                <a:off x="6307200" y="3054960"/>
                <a:ext cx="501120" cy="2102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9B0394E-7025-D70B-B62A-558363CE737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302880" y="3050640"/>
                  <a:ext cx="50976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0135DB6-7AA7-0F7D-E4E3-9334AC637B7E}"/>
                    </a:ext>
                  </a:extLst>
                </p14:cNvPr>
                <p14:cNvContentPartPr/>
                <p14:nvPr/>
              </p14:nvContentPartPr>
              <p14:xfrm>
                <a:off x="6850800" y="2802600"/>
                <a:ext cx="416880" cy="5688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0135DB6-7AA7-0F7D-E4E3-9334AC637B7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846480" y="2798280"/>
                  <a:ext cx="425520" cy="57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5FAB423-E724-9976-02F4-4D2A92EF2693}"/>
                    </a:ext>
                  </a:extLst>
                </p14:cNvPr>
                <p14:cNvContentPartPr/>
                <p14:nvPr/>
              </p14:nvContentPartPr>
              <p14:xfrm>
                <a:off x="7079760" y="3105720"/>
                <a:ext cx="343080" cy="982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5FAB423-E724-9976-02F4-4D2A92EF269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075440" y="3101400"/>
                  <a:ext cx="35172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6F7CE9C-E884-6ACD-F843-6C8BD05A4F94}"/>
                    </a:ext>
                  </a:extLst>
                </p14:cNvPr>
                <p14:cNvContentPartPr/>
                <p14:nvPr/>
              </p14:nvContentPartPr>
              <p14:xfrm>
                <a:off x="7376400" y="3090960"/>
                <a:ext cx="294840" cy="1584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6F7CE9C-E884-6ACD-F843-6C8BD05A4F9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372080" y="3086640"/>
                  <a:ext cx="30348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B729187-9478-1A66-09BF-E081835DF0AE}"/>
                    </a:ext>
                  </a:extLst>
                </p14:cNvPr>
                <p14:cNvContentPartPr/>
                <p14:nvPr/>
              </p14:nvContentPartPr>
              <p14:xfrm>
                <a:off x="7728120" y="2832480"/>
                <a:ext cx="343800" cy="3744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B729187-9478-1A66-09BF-E081835DF0A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723800" y="2828160"/>
                  <a:ext cx="35244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D88ED2A-C49B-B6EB-BF4E-77E3FF2D50B3}"/>
                    </a:ext>
                  </a:extLst>
                </p14:cNvPr>
                <p14:cNvContentPartPr/>
                <p14:nvPr/>
              </p14:nvContentPartPr>
              <p14:xfrm>
                <a:off x="7900200" y="3066120"/>
                <a:ext cx="170280" cy="334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D88ED2A-C49B-B6EB-BF4E-77E3FF2D50B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895880" y="3061800"/>
                  <a:ext cx="1789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41847975-4DF6-DA46-791B-F873B7B489BD}"/>
                    </a:ext>
                  </a:extLst>
                </p14:cNvPr>
                <p14:cNvContentPartPr/>
                <p14:nvPr/>
              </p14:nvContentPartPr>
              <p14:xfrm>
                <a:off x="940320" y="958680"/>
                <a:ext cx="360" cy="3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41847975-4DF6-DA46-791B-F873B7B489B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36000" y="95436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27990383-5941-3476-9A1F-7587124FF534}"/>
                    </a:ext>
                  </a:extLst>
                </p14:cNvPr>
                <p14:cNvContentPartPr/>
                <p14:nvPr/>
              </p14:nvContentPartPr>
              <p14:xfrm>
                <a:off x="780840" y="871560"/>
                <a:ext cx="1005840" cy="594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27990383-5941-3476-9A1F-7587124FF53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76520" y="867240"/>
                  <a:ext cx="10144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C41B3F1-58DA-F19B-7558-833034CD50D7}"/>
                    </a:ext>
                  </a:extLst>
                </p14:cNvPr>
                <p14:cNvContentPartPr/>
                <p14:nvPr/>
              </p14:nvContentPartPr>
              <p14:xfrm>
                <a:off x="1531080" y="638640"/>
                <a:ext cx="387720" cy="5612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C41B3F1-58DA-F19B-7558-833034CD50D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526760" y="634320"/>
                  <a:ext cx="396360" cy="56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4429B0D-9C30-4232-8745-4A8BD024FC9B}"/>
                    </a:ext>
                  </a:extLst>
                </p14:cNvPr>
                <p14:cNvContentPartPr/>
                <p14:nvPr/>
              </p14:nvContentPartPr>
              <p14:xfrm>
                <a:off x="1921320" y="655560"/>
                <a:ext cx="749520" cy="5677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4429B0D-9C30-4232-8745-4A8BD024FC9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917000" y="651240"/>
                  <a:ext cx="758160" cy="57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3721F69-339E-4B42-5FB5-F27E802FBD56}"/>
                    </a:ext>
                  </a:extLst>
                </p14:cNvPr>
                <p14:cNvContentPartPr/>
                <p14:nvPr/>
              </p14:nvContentPartPr>
              <p14:xfrm>
                <a:off x="2345760" y="1362600"/>
                <a:ext cx="122400" cy="9928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3721F69-339E-4B42-5FB5-F27E802FBD5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341440" y="1358280"/>
                  <a:ext cx="131040" cy="10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086DAA3-83FF-BD3F-6694-A7FA73351F53}"/>
                    </a:ext>
                  </a:extLst>
                </p14:cNvPr>
                <p14:cNvContentPartPr/>
                <p14:nvPr/>
              </p14:nvContentPartPr>
              <p14:xfrm>
                <a:off x="2135160" y="1324440"/>
                <a:ext cx="492120" cy="2872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086DAA3-83FF-BD3F-6694-A7FA73351F5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130840" y="1320120"/>
                  <a:ext cx="50076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76BCB16-B16C-9102-DED2-85300562D64C}"/>
                    </a:ext>
                  </a:extLst>
                </p14:cNvPr>
                <p14:cNvContentPartPr/>
                <p14:nvPr/>
              </p14:nvContentPartPr>
              <p14:xfrm>
                <a:off x="2862720" y="1932840"/>
                <a:ext cx="420480" cy="3139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76BCB16-B16C-9102-DED2-85300562D64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858400" y="1928520"/>
                  <a:ext cx="42912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82B246A-0CEF-8D34-0277-92513797CFFE}"/>
                    </a:ext>
                  </a:extLst>
                </p14:cNvPr>
                <p14:cNvContentPartPr/>
                <p14:nvPr/>
              </p14:nvContentPartPr>
              <p14:xfrm>
                <a:off x="1807560" y="1608120"/>
                <a:ext cx="165600" cy="15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82B246A-0CEF-8D34-0277-92513797CFF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803240" y="1603800"/>
                  <a:ext cx="17424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46C7F5A-6D71-0AE5-F0E5-CEFF6152E3AD}"/>
                    </a:ext>
                  </a:extLst>
                </p14:cNvPr>
                <p14:cNvContentPartPr/>
                <p14:nvPr/>
              </p14:nvContentPartPr>
              <p14:xfrm>
                <a:off x="420480" y="1000440"/>
                <a:ext cx="419040" cy="3358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46C7F5A-6D71-0AE5-F0E5-CEFF6152E3A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16160" y="996120"/>
                  <a:ext cx="42768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4A6EAA7-364F-DD02-71E1-A7894E8F260D}"/>
                    </a:ext>
                  </a:extLst>
                </p14:cNvPr>
                <p14:cNvContentPartPr/>
                <p14:nvPr/>
              </p14:nvContentPartPr>
              <p14:xfrm>
                <a:off x="879840" y="1200600"/>
                <a:ext cx="130320" cy="2829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4A6EAA7-364F-DD02-71E1-A7894E8F260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75520" y="1196280"/>
                  <a:ext cx="13896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83CF1C2-92F0-D3E7-A3BC-6077AC98EF77}"/>
                    </a:ext>
                  </a:extLst>
                </p14:cNvPr>
                <p14:cNvContentPartPr/>
                <p14:nvPr/>
              </p14:nvContentPartPr>
              <p14:xfrm>
                <a:off x="849240" y="504360"/>
                <a:ext cx="302040" cy="277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83CF1C2-92F0-D3E7-A3BC-6077AC98EF7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44920" y="500040"/>
                  <a:ext cx="31068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A37C902-ABDD-A757-A766-BA1BD041E1E8}"/>
                    </a:ext>
                  </a:extLst>
                </p14:cNvPr>
                <p14:cNvContentPartPr/>
                <p14:nvPr/>
              </p14:nvContentPartPr>
              <p14:xfrm>
                <a:off x="953640" y="379800"/>
                <a:ext cx="111960" cy="2959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A37C902-ABDD-A757-A766-BA1BD041E1E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49320" y="375480"/>
                  <a:ext cx="12060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23894CF-6E3D-5077-70CF-B4F3215783F4}"/>
                    </a:ext>
                  </a:extLst>
                </p14:cNvPr>
                <p14:cNvContentPartPr/>
                <p14:nvPr/>
              </p14:nvContentPartPr>
              <p14:xfrm>
                <a:off x="2696400" y="930240"/>
                <a:ext cx="1137240" cy="558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23894CF-6E3D-5077-70CF-B4F3215783F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692080" y="925920"/>
                  <a:ext cx="114588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E5EBF02-C5F8-BE8E-8609-338C674BEF6D}"/>
                    </a:ext>
                  </a:extLst>
                </p14:cNvPr>
                <p14:cNvContentPartPr/>
                <p14:nvPr/>
              </p14:nvContentPartPr>
              <p14:xfrm>
                <a:off x="3546720" y="793440"/>
                <a:ext cx="423000" cy="5292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E5EBF02-C5F8-BE8E-8609-338C674BEF6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542400" y="789120"/>
                  <a:ext cx="431640" cy="53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5C4FC49-65C8-BAD2-67BC-45FCFB7B8BB9}"/>
                    </a:ext>
                  </a:extLst>
                </p14:cNvPr>
                <p14:cNvContentPartPr/>
                <p14:nvPr/>
              </p14:nvContentPartPr>
              <p14:xfrm>
                <a:off x="2742840" y="372960"/>
                <a:ext cx="331560" cy="3088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5C4FC49-65C8-BAD2-67BC-45FCFB7B8BB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738520" y="368640"/>
                  <a:ext cx="34020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5BDF7BC-1A3B-2DED-D8DF-EC78D2B63866}"/>
                    </a:ext>
                  </a:extLst>
                </p14:cNvPr>
                <p14:cNvContentPartPr/>
                <p14:nvPr/>
              </p14:nvContentPartPr>
              <p14:xfrm>
                <a:off x="3128040" y="612720"/>
                <a:ext cx="151200" cy="1400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5BDF7BC-1A3B-2DED-D8DF-EC78D2B6386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123720" y="608400"/>
                  <a:ext cx="15984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28315D1-4E9F-51A3-0378-C44DFFA63CFF}"/>
                    </a:ext>
                  </a:extLst>
                </p14:cNvPr>
                <p14:cNvContentPartPr/>
                <p14:nvPr/>
              </p14:nvContentPartPr>
              <p14:xfrm>
                <a:off x="3222000" y="487440"/>
                <a:ext cx="144720" cy="2527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28315D1-4E9F-51A3-0378-C44DFFA63CF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217680" y="483120"/>
                  <a:ext cx="15336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C013002-6894-5FB8-3CE6-C155CA088429}"/>
                    </a:ext>
                  </a:extLst>
                </p14:cNvPr>
                <p14:cNvContentPartPr/>
                <p14:nvPr/>
              </p14:nvContentPartPr>
              <p14:xfrm>
                <a:off x="3427920" y="620640"/>
                <a:ext cx="79920" cy="1386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C013002-6894-5FB8-3CE6-C155CA08842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423600" y="616320"/>
                  <a:ext cx="8856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D68F3CE-E806-6B62-16F3-A9621F8462CD}"/>
                    </a:ext>
                  </a:extLst>
                </p14:cNvPr>
                <p14:cNvContentPartPr/>
                <p14:nvPr/>
              </p14:nvContentPartPr>
              <p14:xfrm>
                <a:off x="4085280" y="413280"/>
                <a:ext cx="156960" cy="13546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D68F3CE-E806-6B62-16F3-A9621F8462C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080960" y="408960"/>
                  <a:ext cx="165600" cy="136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81A04B6-86A5-C966-41CA-C992FBCFAF97}"/>
                    </a:ext>
                  </a:extLst>
                </p14:cNvPr>
                <p14:cNvContentPartPr/>
                <p14:nvPr/>
              </p14:nvContentPartPr>
              <p14:xfrm>
                <a:off x="3998160" y="268560"/>
                <a:ext cx="922680" cy="15778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81A04B6-86A5-C966-41CA-C992FBCFAF9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993840" y="264240"/>
                  <a:ext cx="931320" cy="158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22276D5-3728-27BE-7AD1-DBD73F73E6F3}"/>
                    </a:ext>
                  </a:extLst>
                </p14:cNvPr>
                <p14:cNvContentPartPr/>
                <p14:nvPr/>
              </p14:nvContentPartPr>
              <p14:xfrm>
                <a:off x="4386600" y="651960"/>
                <a:ext cx="26280" cy="2311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22276D5-3728-27BE-7AD1-DBD73F73E6F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382280" y="647640"/>
                  <a:ext cx="3492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8E18FB2-06F4-2E81-CEFD-810F3F930A66}"/>
                    </a:ext>
                  </a:extLst>
                </p14:cNvPr>
                <p14:cNvContentPartPr/>
                <p14:nvPr/>
              </p14:nvContentPartPr>
              <p14:xfrm>
                <a:off x="4302360" y="1017360"/>
                <a:ext cx="381960" cy="795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8E18FB2-06F4-2E81-CEFD-810F3F930A6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298040" y="1013040"/>
                  <a:ext cx="3906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2EB182D-3C54-823B-12E3-67EF06BB0167}"/>
                    </a:ext>
                  </a:extLst>
                </p14:cNvPr>
                <p14:cNvContentPartPr/>
                <p14:nvPr/>
              </p14:nvContentPartPr>
              <p14:xfrm>
                <a:off x="4342680" y="1274760"/>
                <a:ext cx="213840" cy="3639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2EB182D-3C54-823B-12E3-67EF06BB016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338360" y="1270440"/>
                  <a:ext cx="22248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74A0F0D-6269-24B2-6C91-8C2BFD528EF1}"/>
                    </a:ext>
                  </a:extLst>
                </p14:cNvPr>
                <p14:cNvContentPartPr/>
                <p14:nvPr/>
              </p14:nvContentPartPr>
              <p14:xfrm>
                <a:off x="4568760" y="1581120"/>
                <a:ext cx="150480" cy="136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74A0F0D-6269-24B2-6C91-8C2BFD528EF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564440" y="1576800"/>
                  <a:ext cx="15912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66B6E5E-20C8-A587-9A3D-0B47DDA3CD72}"/>
                    </a:ext>
                  </a:extLst>
                </p14:cNvPr>
                <p14:cNvContentPartPr/>
                <p14:nvPr/>
              </p14:nvContentPartPr>
              <p14:xfrm>
                <a:off x="4644000" y="1473480"/>
                <a:ext cx="26280" cy="205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66B6E5E-20C8-A587-9A3D-0B47DDA3CD7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639680" y="1469160"/>
                  <a:ext cx="349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895D3AB-684E-A344-FC57-9D85E6711E27}"/>
                    </a:ext>
                  </a:extLst>
                </p14:cNvPr>
                <p14:cNvContentPartPr/>
                <p14:nvPr/>
              </p14:nvContentPartPr>
              <p14:xfrm>
                <a:off x="4558680" y="2274840"/>
                <a:ext cx="83880" cy="3592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895D3AB-684E-A344-FC57-9D85E6711E2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554360" y="2270520"/>
                  <a:ext cx="9252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62AB861-B86A-4652-ADB5-C41B973C31C7}"/>
                    </a:ext>
                  </a:extLst>
                </p14:cNvPr>
                <p14:cNvContentPartPr/>
                <p14:nvPr/>
              </p14:nvContentPartPr>
              <p14:xfrm>
                <a:off x="4464000" y="2238480"/>
                <a:ext cx="290880" cy="2181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62AB861-B86A-4652-ADB5-C41B973C31C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459680" y="2234160"/>
                  <a:ext cx="29952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2F538FB-5FC3-FDF7-AE2B-DAB500EFA070}"/>
                    </a:ext>
                  </a:extLst>
                </p14:cNvPr>
                <p14:cNvContentPartPr/>
                <p14:nvPr/>
              </p14:nvContentPartPr>
              <p14:xfrm>
                <a:off x="4916160" y="1096560"/>
                <a:ext cx="908280" cy="500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2F538FB-5FC3-FDF7-AE2B-DAB500EFA07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911840" y="1092240"/>
                  <a:ext cx="91692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230F22B-3FD7-9567-229D-0F204F49B9B9}"/>
                    </a:ext>
                  </a:extLst>
                </p14:cNvPr>
                <p14:cNvContentPartPr/>
                <p14:nvPr/>
              </p14:nvContentPartPr>
              <p14:xfrm>
                <a:off x="5694840" y="1009080"/>
                <a:ext cx="200160" cy="3686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230F22B-3FD7-9567-229D-0F204F49B9B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690520" y="1004760"/>
                  <a:ext cx="20880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3E76599-4E9B-ADE4-83C2-247877F9F977}"/>
                    </a:ext>
                  </a:extLst>
                </p14:cNvPr>
                <p14:cNvContentPartPr/>
                <p14:nvPr/>
              </p14:nvContentPartPr>
              <p14:xfrm>
                <a:off x="6069600" y="850320"/>
                <a:ext cx="665640" cy="5846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3E76599-4E9B-ADE4-83C2-247877F9F97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065280" y="846000"/>
                  <a:ext cx="674280" cy="59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18455F1-6991-63E9-3CC8-1477F4D4A39B}"/>
                    </a:ext>
                  </a:extLst>
                </p14:cNvPr>
                <p14:cNvContentPartPr/>
                <p14:nvPr/>
              </p14:nvContentPartPr>
              <p14:xfrm>
                <a:off x="6269760" y="90000"/>
                <a:ext cx="76680" cy="6422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18455F1-6991-63E9-3CC8-1477F4D4A39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265440" y="85680"/>
                  <a:ext cx="85320" cy="65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BBD5353-88F4-CC8B-816D-E799E91B27AB}"/>
                    </a:ext>
                  </a:extLst>
                </p14:cNvPr>
                <p14:cNvContentPartPr/>
                <p14:nvPr/>
              </p14:nvContentPartPr>
              <p14:xfrm>
                <a:off x="6006600" y="480600"/>
                <a:ext cx="498240" cy="2660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BBD5353-88F4-CC8B-816D-E799E91B27A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002280" y="476280"/>
                  <a:ext cx="50688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1361E18-202E-B37A-F27C-6E2569AD9F1E}"/>
                    </a:ext>
                  </a:extLst>
                </p14:cNvPr>
                <p14:cNvContentPartPr/>
                <p14:nvPr/>
              </p14:nvContentPartPr>
              <p14:xfrm>
                <a:off x="6688440" y="46080"/>
                <a:ext cx="59400" cy="4770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1361E18-202E-B37A-F27C-6E2569AD9F1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684120" y="41760"/>
                  <a:ext cx="68040" cy="48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8C530DF-42B2-2A40-9B3F-27226C90F0AA}"/>
                    </a:ext>
                  </a:extLst>
                </p14:cNvPr>
                <p14:cNvContentPartPr/>
                <p14:nvPr/>
              </p14:nvContentPartPr>
              <p14:xfrm>
                <a:off x="6617520" y="101880"/>
                <a:ext cx="207720" cy="2098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8C530DF-42B2-2A40-9B3F-27226C90F0A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613200" y="97560"/>
                  <a:ext cx="21636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B673481-4E96-8266-7BA1-24543A2523EB}"/>
                    </a:ext>
                  </a:extLst>
                </p14:cNvPr>
                <p14:cNvContentPartPr/>
                <p14:nvPr/>
              </p14:nvContentPartPr>
              <p14:xfrm>
                <a:off x="6914880" y="302040"/>
                <a:ext cx="177480" cy="2070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B673481-4E96-8266-7BA1-24543A2523E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910560" y="297720"/>
                  <a:ext cx="18612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DA0257E-3814-C0C8-8716-BB6157B6F8AF}"/>
                    </a:ext>
                  </a:extLst>
                </p14:cNvPr>
                <p14:cNvContentPartPr/>
                <p14:nvPr/>
              </p14:nvContentPartPr>
              <p14:xfrm>
                <a:off x="7191720" y="255240"/>
                <a:ext cx="81360" cy="2988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DA0257E-3814-C0C8-8716-BB6157B6F8A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187400" y="250920"/>
                  <a:ext cx="9000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78E3638-FF06-5489-7FD6-4566623548ED}"/>
                    </a:ext>
                  </a:extLst>
                </p14:cNvPr>
                <p14:cNvContentPartPr/>
                <p14:nvPr/>
              </p14:nvContentPartPr>
              <p14:xfrm>
                <a:off x="5336280" y="1466640"/>
                <a:ext cx="183960" cy="406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78E3638-FF06-5489-7FD6-4566623548E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331960" y="1462320"/>
                  <a:ext cx="19260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A515ABD-7C37-9547-1589-55D6293979DB}"/>
                    </a:ext>
                  </a:extLst>
                </p14:cNvPr>
                <p14:cNvContentPartPr/>
                <p14:nvPr/>
              </p14:nvContentPartPr>
              <p14:xfrm>
                <a:off x="5371920" y="1359000"/>
                <a:ext cx="80280" cy="3142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A515ABD-7C37-9547-1589-55D6293979D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367600" y="1354680"/>
                  <a:ext cx="8892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592B99B-F0F0-1BAE-5F85-EF7FE6669A16}"/>
                    </a:ext>
                  </a:extLst>
                </p14:cNvPr>
                <p14:cNvContentPartPr/>
                <p14:nvPr/>
              </p14:nvContentPartPr>
              <p14:xfrm>
                <a:off x="5635440" y="312840"/>
                <a:ext cx="265680" cy="187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592B99B-F0F0-1BAE-5F85-EF7FE6669A1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631120" y="308520"/>
                  <a:ext cx="2743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A4350F6-383C-F168-31C1-3BAF04514D96}"/>
                    </a:ext>
                  </a:extLst>
                </p14:cNvPr>
                <p14:cNvContentPartPr/>
                <p14:nvPr/>
              </p14:nvContentPartPr>
              <p14:xfrm>
                <a:off x="5750280" y="194400"/>
                <a:ext cx="69840" cy="2804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A4350F6-383C-F168-31C1-3BAF04514D9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745960" y="190080"/>
                  <a:ext cx="7848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B5FD5A5-742D-EED0-4D17-30D09CA8ED2A}"/>
                    </a:ext>
                  </a:extLst>
                </p14:cNvPr>
                <p14:cNvContentPartPr/>
                <p14:nvPr/>
              </p14:nvContentPartPr>
              <p14:xfrm>
                <a:off x="6735960" y="1191960"/>
                <a:ext cx="604080" cy="183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B5FD5A5-742D-EED0-4D17-30D09CA8ED2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731640" y="1187640"/>
                  <a:ext cx="61272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9B52D9A-E450-9B9B-577A-E840D7D0C1C5}"/>
                    </a:ext>
                  </a:extLst>
                </p14:cNvPr>
                <p14:cNvContentPartPr/>
                <p14:nvPr/>
              </p14:nvContentPartPr>
              <p14:xfrm>
                <a:off x="7157880" y="1032480"/>
                <a:ext cx="213840" cy="4384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9B52D9A-E450-9B9B-577A-E840D7D0C1C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153560" y="1028160"/>
                  <a:ext cx="22248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DA46795-4200-B01C-6A96-314D9136A74B}"/>
                    </a:ext>
                  </a:extLst>
                </p14:cNvPr>
                <p14:cNvContentPartPr/>
                <p14:nvPr/>
              </p14:nvContentPartPr>
              <p14:xfrm>
                <a:off x="7713360" y="490680"/>
                <a:ext cx="46800" cy="15087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DA46795-4200-B01C-6A96-314D9136A74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709040" y="486360"/>
                  <a:ext cx="55440" cy="151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506B538-63BD-1578-D30E-06A163A01647}"/>
                    </a:ext>
                  </a:extLst>
                </p14:cNvPr>
                <p14:cNvContentPartPr/>
                <p14:nvPr/>
              </p14:nvContentPartPr>
              <p14:xfrm>
                <a:off x="7753320" y="523080"/>
                <a:ext cx="2048760" cy="14554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506B538-63BD-1578-D30E-06A163A0164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749000" y="518760"/>
                  <a:ext cx="2057400" cy="146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D83734E-EF90-87AE-E51A-E4A23A404E93}"/>
                    </a:ext>
                  </a:extLst>
                </p14:cNvPr>
                <p14:cNvContentPartPr/>
                <p14:nvPr/>
              </p14:nvContentPartPr>
              <p14:xfrm>
                <a:off x="9719640" y="1330560"/>
                <a:ext cx="753480" cy="388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D83734E-EF90-87AE-E51A-E4A23A404E9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715320" y="1326240"/>
                  <a:ext cx="7621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116D1808-B945-C6E3-B27F-E5BFCB1076A3}"/>
                    </a:ext>
                  </a:extLst>
                </p14:cNvPr>
                <p14:cNvContentPartPr/>
                <p14:nvPr/>
              </p14:nvContentPartPr>
              <p14:xfrm>
                <a:off x="10215720" y="1177200"/>
                <a:ext cx="288720" cy="3524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116D1808-B945-C6E3-B27F-E5BFCB1076A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211400" y="1172880"/>
                  <a:ext cx="29736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ED3CF93A-51D8-1AD7-9174-C0EB095189F5}"/>
                    </a:ext>
                  </a:extLst>
                </p14:cNvPr>
                <p14:cNvContentPartPr/>
                <p14:nvPr/>
              </p14:nvContentPartPr>
              <p14:xfrm>
                <a:off x="8454240" y="722880"/>
                <a:ext cx="33480" cy="2311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ED3CF93A-51D8-1AD7-9174-C0EB095189F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449920" y="718560"/>
                  <a:ext cx="4212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F2E95D77-D318-F718-7766-49D90E2A317E}"/>
                    </a:ext>
                  </a:extLst>
                </p14:cNvPr>
                <p14:cNvContentPartPr/>
                <p14:nvPr/>
              </p14:nvContentPartPr>
              <p14:xfrm>
                <a:off x="7977960" y="1086120"/>
                <a:ext cx="1160640" cy="489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F2E95D77-D318-F718-7766-49D90E2A317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973640" y="1081800"/>
                  <a:ext cx="116928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0C3151B6-FDE5-2E0F-1146-7A0AFC12C8D7}"/>
                    </a:ext>
                  </a:extLst>
                </p14:cNvPr>
                <p14:cNvContentPartPr/>
                <p14:nvPr/>
              </p14:nvContentPartPr>
              <p14:xfrm>
                <a:off x="7950600" y="1375920"/>
                <a:ext cx="64800" cy="2692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0C3151B6-FDE5-2E0F-1146-7A0AFC12C8D7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946280" y="1371600"/>
                  <a:ext cx="7344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E1ABAD9-4FA9-43D1-5EC6-023B886EC655}"/>
                    </a:ext>
                  </a:extLst>
                </p14:cNvPr>
                <p14:cNvContentPartPr/>
                <p14:nvPr/>
              </p14:nvContentPartPr>
              <p14:xfrm>
                <a:off x="8075520" y="1527480"/>
                <a:ext cx="293760" cy="298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E1ABAD9-4FA9-43D1-5EC6-023B886EC65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071200" y="1523160"/>
                  <a:ext cx="3024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7A1B367-B987-A863-22A6-9BE3756FC7AD}"/>
                    </a:ext>
                  </a:extLst>
                </p14:cNvPr>
                <p14:cNvContentPartPr/>
                <p14:nvPr/>
              </p14:nvContentPartPr>
              <p14:xfrm>
                <a:off x="8227800" y="1406160"/>
                <a:ext cx="78120" cy="3675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7A1B367-B987-A863-22A6-9BE3756FC7A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223480" y="1401840"/>
                  <a:ext cx="8676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7FE0F01B-10B5-A79F-1AAE-B996F4C62FA2}"/>
                    </a:ext>
                  </a:extLst>
                </p14:cNvPr>
                <p14:cNvContentPartPr/>
                <p14:nvPr/>
              </p14:nvContentPartPr>
              <p14:xfrm>
                <a:off x="8557200" y="1456560"/>
                <a:ext cx="135720" cy="2232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7FE0F01B-10B5-A79F-1AAE-B996F4C62FA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552880" y="1452240"/>
                  <a:ext cx="14436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0F5F5C1-50A0-668E-9916-E71919AAA0FE}"/>
                    </a:ext>
                  </a:extLst>
                </p14:cNvPr>
                <p14:cNvContentPartPr/>
                <p14:nvPr/>
              </p14:nvContentPartPr>
              <p14:xfrm>
                <a:off x="8902800" y="1362600"/>
                <a:ext cx="80280" cy="3362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0F5F5C1-50A0-668E-9916-E71919AAA0F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898480" y="1358280"/>
                  <a:ext cx="8892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E4D39D9C-9A92-582E-5330-8B2AFED3443B}"/>
                    </a:ext>
                  </a:extLst>
                </p14:cNvPr>
                <p14:cNvContentPartPr/>
                <p14:nvPr/>
              </p14:nvContentPartPr>
              <p14:xfrm>
                <a:off x="8679960" y="1372680"/>
                <a:ext cx="504720" cy="745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E4D39D9C-9A92-582E-5330-8B2AFED3443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675640" y="1368360"/>
                  <a:ext cx="51336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20F876F-E31F-DED3-3ACF-4DF229B76E7C}"/>
                    </a:ext>
                  </a:extLst>
                </p14:cNvPr>
                <p14:cNvContentPartPr/>
                <p14:nvPr/>
              </p14:nvContentPartPr>
              <p14:xfrm>
                <a:off x="9211320" y="1523880"/>
                <a:ext cx="117000" cy="2325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20F876F-E31F-DED3-3ACF-4DF229B76E7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207000" y="1519560"/>
                  <a:ext cx="12564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69DE742-D850-477E-1D58-54CC3D55E160}"/>
                    </a:ext>
                  </a:extLst>
                </p14:cNvPr>
                <p14:cNvContentPartPr/>
                <p14:nvPr/>
              </p14:nvContentPartPr>
              <p14:xfrm>
                <a:off x="9460800" y="1604520"/>
                <a:ext cx="117360" cy="4262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69DE742-D850-477E-1D58-54CC3D55E16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456480" y="1600200"/>
                  <a:ext cx="126000" cy="43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AB0F40C-47C3-8FFC-96C9-084CC8C26817}"/>
                    </a:ext>
                  </a:extLst>
                </p14:cNvPr>
                <p14:cNvContentPartPr/>
                <p14:nvPr/>
              </p14:nvContentPartPr>
              <p14:xfrm>
                <a:off x="9699120" y="1725840"/>
                <a:ext cx="53640" cy="1353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AB0F40C-47C3-8FFC-96C9-084CC8C2681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694800" y="1721520"/>
                  <a:ext cx="6228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23C27EBC-C22C-A7E1-4CB2-7BAA1CA02117}"/>
                    </a:ext>
                  </a:extLst>
                </p14:cNvPr>
                <p14:cNvContentPartPr/>
                <p14:nvPr/>
              </p14:nvContentPartPr>
              <p14:xfrm>
                <a:off x="9651960" y="1587960"/>
                <a:ext cx="360" cy="3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23C27EBC-C22C-A7E1-4CB2-7BAA1CA0211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647640" y="158364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5D7D58E3-25E5-64D0-B573-42725A5F9668}"/>
                    </a:ext>
                  </a:extLst>
                </p14:cNvPr>
                <p14:cNvContentPartPr/>
                <p14:nvPr/>
              </p14:nvContentPartPr>
              <p14:xfrm>
                <a:off x="7388640" y="2028960"/>
                <a:ext cx="1166760" cy="5598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5D7D58E3-25E5-64D0-B573-42725A5F9668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384320" y="2024640"/>
                  <a:ext cx="1175400" cy="56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E4404F5A-ADA9-8F68-392C-908E945F6794}"/>
                    </a:ext>
                  </a:extLst>
                </p14:cNvPr>
                <p14:cNvContentPartPr/>
                <p14:nvPr/>
              </p14:nvContentPartPr>
              <p14:xfrm>
                <a:off x="8548200" y="133560"/>
                <a:ext cx="985680" cy="3808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E4404F5A-ADA9-8F68-392C-908E945F6794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8543880" y="129240"/>
                  <a:ext cx="99432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78FE9FE-77CD-316B-73F3-D7D2A16796B3}"/>
                    </a:ext>
                  </a:extLst>
                </p14:cNvPr>
                <p14:cNvContentPartPr/>
                <p14:nvPr/>
              </p14:nvContentPartPr>
              <p14:xfrm>
                <a:off x="1841400" y="3917160"/>
                <a:ext cx="119880" cy="6044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78FE9FE-77CD-316B-73F3-D7D2A16796B3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837080" y="3912840"/>
                  <a:ext cx="128520" cy="61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2C31AB66-58BB-4CB5-221F-435F8F034E13}"/>
                    </a:ext>
                  </a:extLst>
                </p14:cNvPr>
                <p14:cNvContentPartPr/>
                <p14:nvPr/>
              </p14:nvContentPartPr>
              <p14:xfrm>
                <a:off x="1777320" y="3863520"/>
                <a:ext cx="355680" cy="5094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2C31AB66-58BB-4CB5-221F-435F8F034E13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773000" y="3859200"/>
                  <a:ext cx="364320" cy="51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5562A3E-5811-7439-22A2-FA83D871696D}"/>
                    </a:ext>
                  </a:extLst>
                </p14:cNvPr>
                <p14:cNvContentPartPr/>
                <p14:nvPr/>
              </p14:nvContentPartPr>
              <p14:xfrm>
                <a:off x="2278800" y="4260240"/>
                <a:ext cx="153000" cy="2019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5562A3E-5811-7439-22A2-FA83D871696D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2274480" y="4255920"/>
                  <a:ext cx="16164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04913182-91AB-1EDF-D148-959277DE2836}"/>
                    </a:ext>
                  </a:extLst>
                </p14:cNvPr>
                <p14:cNvContentPartPr/>
                <p14:nvPr/>
              </p14:nvContentPartPr>
              <p14:xfrm>
                <a:off x="2624760" y="4324320"/>
                <a:ext cx="64440" cy="1828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04913182-91AB-1EDF-D148-959277DE2836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2620440" y="4320000"/>
                  <a:ext cx="7308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801F4FF8-213E-6218-4DE1-44C58479E02B}"/>
                    </a:ext>
                  </a:extLst>
                </p14:cNvPr>
                <p14:cNvContentPartPr/>
                <p14:nvPr/>
              </p14:nvContentPartPr>
              <p14:xfrm>
                <a:off x="2624760" y="4031640"/>
                <a:ext cx="662760" cy="2026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801F4FF8-213E-6218-4DE1-44C58479E02B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2620440" y="4027320"/>
                  <a:ext cx="67140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69111BFD-9CC5-F6D3-4DC2-977BADA9E359}"/>
                    </a:ext>
                  </a:extLst>
                </p14:cNvPr>
                <p14:cNvContentPartPr/>
                <p14:nvPr/>
              </p14:nvContentPartPr>
              <p14:xfrm>
                <a:off x="3097080" y="4436280"/>
                <a:ext cx="135360" cy="162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9111BFD-9CC5-F6D3-4DC2-977BADA9E359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3092760" y="4431960"/>
                  <a:ext cx="14400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036EF60C-EAEB-B037-A58E-20EDE4E49CBC}"/>
                    </a:ext>
                  </a:extLst>
                </p14:cNvPr>
                <p14:cNvContentPartPr/>
                <p14:nvPr/>
              </p14:nvContentPartPr>
              <p14:xfrm>
                <a:off x="3729960" y="3893760"/>
                <a:ext cx="411480" cy="4863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036EF60C-EAEB-B037-A58E-20EDE4E49CBC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3725640" y="3889440"/>
                  <a:ext cx="420120" cy="49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BBD75FD8-E558-15C6-ADFE-9134815F396D}"/>
                    </a:ext>
                  </a:extLst>
                </p14:cNvPr>
                <p14:cNvContentPartPr/>
                <p14:nvPr/>
              </p14:nvContentPartPr>
              <p14:xfrm>
                <a:off x="4233240" y="4240800"/>
                <a:ext cx="549720" cy="2448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BBD75FD8-E558-15C6-ADFE-9134815F396D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4228920" y="4236480"/>
                  <a:ext cx="55836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04C5093B-A3A3-4162-7AC0-227D57D6CAD6}"/>
                    </a:ext>
                  </a:extLst>
                </p14:cNvPr>
                <p14:cNvContentPartPr/>
                <p14:nvPr/>
              </p14:nvContentPartPr>
              <p14:xfrm>
                <a:off x="5031000" y="4343400"/>
                <a:ext cx="34200" cy="320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04C5093B-A3A3-4162-7AC0-227D57D6CAD6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5026680" y="4339080"/>
                  <a:ext cx="4284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1D525A0D-3A55-D435-A4C0-789FAE182116}"/>
                    </a:ext>
                  </a:extLst>
                </p14:cNvPr>
                <p14:cNvContentPartPr/>
                <p14:nvPr/>
              </p14:nvContentPartPr>
              <p14:xfrm>
                <a:off x="5437800" y="4007880"/>
                <a:ext cx="83160" cy="6879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1D525A0D-3A55-D435-A4C0-789FAE182116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5433480" y="4003560"/>
                  <a:ext cx="91800" cy="69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BA101389-449C-2452-BFFE-829F222FF08B}"/>
                    </a:ext>
                  </a:extLst>
                </p14:cNvPr>
                <p14:cNvContentPartPr/>
                <p14:nvPr/>
              </p14:nvContentPartPr>
              <p14:xfrm>
                <a:off x="5461920" y="3963960"/>
                <a:ext cx="79200" cy="2962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BA101389-449C-2452-BFFE-829F222FF08B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5457600" y="3959640"/>
                  <a:ext cx="8784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F5FC89A5-F077-7150-B350-3D0C70C319FF}"/>
                    </a:ext>
                  </a:extLst>
                </p14:cNvPr>
                <p14:cNvContentPartPr/>
                <p14:nvPr/>
              </p14:nvContentPartPr>
              <p14:xfrm>
                <a:off x="5628600" y="4076280"/>
                <a:ext cx="472680" cy="1918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F5FC89A5-F077-7150-B350-3D0C70C319FF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5624280" y="4071960"/>
                  <a:ext cx="4813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4F7B9D4E-D73A-3887-7FE7-B326BE785780}"/>
                    </a:ext>
                  </a:extLst>
                </p14:cNvPr>
                <p14:cNvContentPartPr/>
                <p14:nvPr/>
              </p14:nvContentPartPr>
              <p14:xfrm>
                <a:off x="6226560" y="3988080"/>
                <a:ext cx="174960" cy="2448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4F7B9D4E-D73A-3887-7FE7-B326BE785780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6222240" y="3983760"/>
                  <a:ext cx="18360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5FE39573-A852-09FB-AC4F-E46849C5F37C}"/>
                    </a:ext>
                  </a:extLst>
                </p14:cNvPr>
                <p14:cNvContentPartPr/>
                <p14:nvPr/>
              </p14:nvContentPartPr>
              <p14:xfrm>
                <a:off x="6486480" y="3928320"/>
                <a:ext cx="138600" cy="2052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5FE39573-A852-09FB-AC4F-E46849C5F37C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6482160" y="3924000"/>
                  <a:ext cx="1472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E5D54140-7117-FFCC-BF0F-C9E0D8C807C5}"/>
                    </a:ext>
                  </a:extLst>
                </p14:cNvPr>
                <p14:cNvContentPartPr/>
                <p14:nvPr/>
              </p14:nvContentPartPr>
              <p14:xfrm>
                <a:off x="7093440" y="3837960"/>
                <a:ext cx="157320" cy="2458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E5D54140-7117-FFCC-BF0F-C9E0D8C807C5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7089120" y="3833640"/>
                  <a:ext cx="16596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DC71C5F4-D8EE-721E-8B29-B104443B6D5A}"/>
                    </a:ext>
                  </a:extLst>
                </p14:cNvPr>
                <p14:cNvContentPartPr/>
                <p14:nvPr/>
              </p14:nvContentPartPr>
              <p14:xfrm>
                <a:off x="7314480" y="3940560"/>
                <a:ext cx="334800" cy="1810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DC71C5F4-D8EE-721E-8B29-B104443B6D5A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7310160" y="3936240"/>
                  <a:ext cx="34344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BFD23EA6-499C-AC8E-14D1-2F2F1BCB8DEA}"/>
                    </a:ext>
                  </a:extLst>
                </p14:cNvPr>
                <p14:cNvContentPartPr/>
                <p14:nvPr/>
              </p14:nvContentPartPr>
              <p14:xfrm>
                <a:off x="7583760" y="3583440"/>
                <a:ext cx="135360" cy="5522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BFD23EA6-499C-AC8E-14D1-2F2F1BCB8DEA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7579440" y="3579120"/>
                  <a:ext cx="14400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D288C464-E16C-9564-3A3D-4D15DD7016DF}"/>
                    </a:ext>
                  </a:extLst>
                </p14:cNvPr>
                <p14:cNvContentPartPr/>
                <p14:nvPr/>
              </p14:nvContentPartPr>
              <p14:xfrm>
                <a:off x="7603560" y="3734280"/>
                <a:ext cx="674640" cy="3063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D288C464-E16C-9564-3A3D-4D15DD7016DF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7599240" y="3729960"/>
                  <a:ext cx="6832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96060CF2-4BF9-F8A0-7D25-F033E9FFD012}"/>
                    </a:ext>
                  </a:extLst>
                </p14:cNvPr>
                <p14:cNvContentPartPr/>
                <p14:nvPr/>
              </p14:nvContentPartPr>
              <p14:xfrm>
                <a:off x="8420040" y="3913920"/>
                <a:ext cx="518040" cy="961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96060CF2-4BF9-F8A0-7D25-F033E9FFD012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8415720" y="3909600"/>
                  <a:ext cx="52668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96A77618-3D60-5D65-08C0-C668E09E75E5}"/>
                    </a:ext>
                  </a:extLst>
                </p14:cNvPr>
                <p14:cNvContentPartPr/>
                <p14:nvPr/>
              </p14:nvContentPartPr>
              <p14:xfrm>
                <a:off x="8978400" y="3774240"/>
                <a:ext cx="592200" cy="2941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96A77618-3D60-5D65-08C0-C668E09E75E5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8974080" y="3769920"/>
                  <a:ext cx="60084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56A50586-6AAF-4F89-AE21-9458A314E473}"/>
                    </a:ext>
                  </a:extLst>
                </p14:cNvPr>
                <p14:cNvContentPartPr/>
                <p14:nvPr/>
              </p14:nvContentPartPr>
              <p14:xfrm>
                <a:off x="9773640" y="3758760"/>
                <a:ext cx="2880" cy="18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56A50586-6AAF-4F89-AE21-9458A314E473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9769320" y="3754440"/>
                  <a:ext cx="1152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C016A137-A897-65BA-EE1F-413DA73BB961}"/>
                    </a:ext>
                  </a:extLst>
                </p14:cNvPr>
                <p14:cNvContentPartPr/>
                <p14:nvPr/>
              </p14:nvContentPartPr>
              <p14:xfrm>
                <a:off x="7210440" y="4475880"/>
                <a:ext cx="220680" cy="3481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C016A137-A897-65BA-EE1F-413DA73BB961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7206120" y="4471560"/>
                  <a:ext cx="22932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E8778261-158C-BCCC-A472-9A9B9B9429EF}"/>
                    </a:ext>
                  </a:extLst>
                </p14:cNvPr>
                <p14:cNvContentPartPr/>
                <p14:nvPr/>
              </p14:nvContentPartPr>
              <p14:xfrm>
                <a:off x="7594560" y="4358160"/>
                <a:ext cx="467280" cy="49968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E8778261-158C-BCCC-A472-9A9B9B9429EF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7590240" y="4353840"/>
                  <a:ext cx="475920" cy="50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2C1002DD-98A0-F47E-15A3-ABEC8D5C8003}"/>
                    </a:ext>
                  </a:extLst>
                </p14:cNvPr>
                <p14:cNvContentPartPr/>
                <p14:nvPr/>
              </p14:nvContentPartPr>
              <p14:xfrm>
                <a:off x="8103960" y="4287600"/>
                <a:ext cx="623880" cy="5698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2C1002DD-98A0-F47E-15A3-ABEC8D5C8003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8099640" y="4283280"/>
                  <a:ext cx="632520" cy="57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89746039-6AA1-6A01-05F8-A437632C4D2C}"/>
                    </a:ext>
                  </a:extLst>
                </p14:cNvPr>
                <p14:cNvContentPartPr/>
                <p14:nvPr/>
              </p14:nvContentPartPr>
              <p14:xfrm>
                <a:off x="8787960" y="4590000"/>
                <a:ext cx="399240" cy="1897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89746039-6AA1-6A01-05F8-A437632C4D2C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8783640" y="4585680"/>
                  <a:ext cx="40788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387A4C21-D6F7-512A-6DD2-1B46DD348D78}"/>
                    </a:ext>
                  </a:extLst>
                </p14:cNvPr>
                <p14:cNvContentPartPr/>
                <p14:nvPr/>
              </p14:nvContentPartPr>
              <p14:xfrm>
                <a:off x="9108720" y="4277160"/>
                <a:ext cx="195120" cy="5050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387A4C21-D6F7-512A-6DD2-1B46DD348D78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9104400" y="4272840"/>
                  <a:ext cx="20376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5D244773-17F7-1898-22C4-E4E8E171DF18}"/>
                    </a:ext>
                  </a:extLst>
                </p14:cNvPr>
                <p14:cNvContentPartPr/>
                <p14:nvPr/>
              </p14:nvContentPartPr>
              <p14:xfrm>
                <a:off x="9326520" y="4495320"/>
                <a:ext cx="194760" cy="26748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5D244773-17F7-1898-22C4-E4E8E171DF18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9322200" y="4491000"/>
                  <a:ext cx="20340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742BB8B9-884E-FA47-2531-57422C4F5CC9}"/>
                    </a:ext>
                  </a:extLst>
                </p14:cNvPr>
                <p14:cNvContentPartPr/>
                <p14:nvPr/>
              </p14:nvContentPartPr>
              <p14:xfrm>
                <a:off x="9723240" y="4714920"/>
                <a:ext cx="85320" cy="1735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742BB8B9-884E-FA47-2531-57422C4F5CC9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9718920" y="4710600"/>
                  <a:ext cx="9396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CF478C39-BA44-95BF-0719-35E212E8BE22}"/>
                    </a:ext>
                  </a:extLst>
                </p14:cNvPr>
                <p14:cNvContentPartPr/>
                <p14:nvPr/>
              </p14:nvContentPartPr>
              <p14:xfrm>
                <a:off x="9685800" y="4455360"/>
                <a:ext cx="10800" cy="1080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CF478C39-BA44-95BF-0719-35E212E8BE22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9681480" y="4451040"/>
                  <a:ext cx="1944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9B08D70E-F4AF-B5B5-0C49-D745FEAE4A3C}"/>
                    </a:ext>
                  </a:extLst>
                </p14:cNvPr>
                <p14:cNvContentPartPr/>
                <p14:nvPr/>
              </p14:nvContentPartPr>
              <p14:xfrm>
                <a:off x="2071080" y="4700520"/>
                <a:ext cx="64080" cy="2098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9B08D70E-F4AF-B5B5-0C49-D745FEAE4A3C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2066760" y="4696200"/>
                  <a:ext cx="7272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2D1E95F5-5427-BDE1-667A-DCAE33273E53}"/>
                    </a:ext>
                  </a:extLst>
                </p14:cNvPr>
                <p14:cNvContentPartPr/>
                <p14:nvPr/>
              </p14:nvContentPartPr>
              <p14:xfrm>
                <a:off x="2196000" y="4735080"/>
                <a:ext cx="54720" cy="22140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2D1E95F5-5427-BDE1-667A-DCAE33273E53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2191680" y="4730760"/>
                  <a:ext cx="6336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59AB5030-17ED-627A-8F9C-06D0B970A86C}"/>
                    </a:ext>
                  </a:extLst>
                </p14:cNvPr>
                <p14:cNvContentPartPr/>
                <p14:nvPr/>
              </p14:nvContentPartPr>
              <p14:xfrm>
                <a:off x="1892160" y="4879440"/>
                <a:ext cx="611280" cy="2592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59AB5030-17ED-627A-8F9C-06D0B970A86C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887840" y="4875120"/>
                  <a:ext cx="61992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34B9BDA9-0E2B-D9C0-CF24-F8D5A376866C}"/>
                    </a:ext>
                  </a:extLst>
                </p14:cNvPr>
                <p14:cNvContentPartPr/>
                <p14:nvPr/>
              </p14:nvContentPartPr>
              <p14:xfrm>
                <a:off x="2361240" y="5068440"/>
                <a:ext cx="205920" cy="4280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34B9BDA9-0E2B-D9C0-CF24-F8D5A376866C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2356920" y="5064120"/>
                  <a:ext cx="21456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A9B161B1-86A3-41E7-57AA-3D39E3A4B6C0}"/>
                    </a:ext>
                  </a:extLst>
                </p14:cNvPr>
                <p14:cNvContentPartPr/>
                <p14:nvPr/>
              </p14:nvContentPartPr>
              <p14:xfrm>
                <a:off x="2714400" y="5045040"/>
                <a:ext cx="235080" cy="37332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A9B161B1-86A3-41E7-57AA-3D39E3A4B6C0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2710080" y="5040720"/>
                  <a:ext cx="24372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F30D7121-EDAE-6131-686D-C565937CCBB9}"/>
                    </a:ext>
                  </a:extLst>
                </p14:cNvPr>
                <p14:cNvContentPartPr/>
                <p14:nvPr/>
              </p14:nvContentPartPr>
              <p14:xfrm>
                <a:off x="3102120" y="4967640"/>
                <a:ext cx="275760" cy="6231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F30D7121-EDAE-6131-686D-C565937CCBB9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3097800" y="4963320"/>
                  <a:ext cx="284400" cy="63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D48CDD4A-589D-27FA-7CB5-253A276DAF09}"/>
                    </a:ext>
                  </a:extLst>
                </p14:cNvPr>
                <p14:cNvContentPartPr/>
                <p14:nvPr/>
              </p14:nvContentPartPr>
              <p14:xfrm>
                <a:off x="3124080" y="5309280"/>
                <a:ext cx="155160" cy="1152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D48CDD4A-589D-27FA-7CB5-253A276DAF09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3119760" y="5304960"/>
                  <a:ext cx="1638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0A5E4494-3CB1-B9E3-E2CB-8CECCD93C365}"/>
                    </a:ext>
                  </a:extLst>
                </p14:cNvPr>
                <p14:cNvContentPartPr/>
                <p14:nvPr/>
              </p14:nvContentPartPr>
              <p14:xfrm>
                <a:off x="3407760" y="5034600"/>
                <a:ext cx="388440" cy="4694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0A5E4494-3CB1-B9E3-E2CB-8CECCD93C365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3403440" y="5030280"/>
                  <a:ext cx="39708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E4FC458D-4B1C-EF52-B385-7F862EE6EF16}"/>
                    </a:ext>
                  </a:extLst>
                </p14:cNvPr>
                <p14:cNvContentPartPr/>
                <p14:nvPr/>
              </p14:nvContentPartPr>
              <p14:xfrm>
                <a:off x="3879720" y="5106240"/>
                <a:ext cx="233640" cy="5281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E4FC458D-4B1C-EF52-B385-7F862EE6EF16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3875400" y="5101920"/>
                  <a:ext cx="242280" cy="53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C1997196-FCF4-2DFA-ECD0-F208B9D7E18B}"/>
                    </a:ext>
                  </a:extLst>
                </p14:cNvPr>
                <p14:cNvContentPartPr/>
                <p14:nvPr/>
              </p14:nvContentPartPr>
              <p14:xfrm>
                <a:off x="3998160" y="5216400"/>
                <a:ext cx="468000" cy="4449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C1997196-FCF4-2DFA-ECD0-F208B9D7E18B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3993840" y="5212080"/>
                  <a:ext cx="47664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943812D3-520E-7B68-B6CA-8889F8FD3FE5}"/>
                    </a:ext>
                  </a:extLst>
                </p14:cNvPr>
                <p14:cNvContentPartPr/>
                <p14:nvPr/>
              </p14:nvContentPartPr>
              <p14:xfrm>
                <a:off x="2014200" y="5162400"/>
                <a:ext cx="73800" cy="4690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943812D3-520E-7B68-B6CA-8889F8FD3FE5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2009880" y="5158080"/>
                  <a:ext cx="82440" cy="47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7FBC2092-8860-7DD9-7681-580A4C78E108}"/>
                    </a:ext>
                  </a:extLst>
                </p14:cNvPr>
                <p14:cNvContentPartPr/>
                <p14:nvPr/>
              </p14:nvContentPartPr>
              <p14:xfrm>
                <a:off x="4916160" y="5069520"/>
                <a:ext cx="289080" cy="93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7FBC2092-8860-7DD9-7681-580A4C78E108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4911840" y="5065200"/>
                  <a:ext cx="297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08B97B12-03FB-E5C0-1355-8B8964EFC1F4}"/>
                    </a:ext>
                  </a:extLst>
                </p14:cNvPr>
                <p14:cNvContentPartPr/>
                <p14:nvPr/>
              </p14:nvContentPartPr>
              <p14:xfrm>
                <a:off x="4946760" y="5290560"/>
                <a:ext cx="306360" cy="3924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08B97B12-03FB-E5C0-1355-8B8964EFC1F4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4942440" y="5286240"/>
                  <a:ext cx="3150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2AEEA13E-5540-4B5F-BBF6-756CFAF156BA}"/>
                    </a:ext>
                  </a:extLst>
                </p14:cNvPr>
                <p14:cNvContentPartPr/>
                <p14:nvPr/>
              </p14:nvContentPartPr>
              <p14:xfrm>
                <a:off x="5108760" y="4916880"/>
                <a:ext cx="361800" cy="6217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2AEEA13E-5540-4B5F-BBF6-756CFAF156BA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5104440" y="4912560"/>
                  <a:ext cx="370440" cy="63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48746CB3-FB04-6850-5134-3E8A492BDDCF}"/>
                    </a:ext>
                  </a:extLst>
                </p14:cNvPr>
                <p14:cNvContentPartPr/>
                <p14:nvPr/>
              </p14:nvContentPartPr>
              <p14:xfrm>
                <a:off x="5669280" y="4960800"/>
                <a:ext cx="158040" cy="46440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48746CB3-FB04-6850-5134-3E8A492BDDCF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5664960" y="4956480"/>
                  <a:ext cx="16668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F19AF51E-A925-500F-56A3-07A6745030CC}"/>
                    </a:ext>
                  </a:extLst>
                </p14:cNvPr>
                <p14:cNvContentPartPr/>
                <p14:nvPr/>
              </p14:nvContentPartPr>
              <p14:xfrm>
                <a:off x="5601600" y="4950000"/>
                <a:ext cx="311040" cy="1342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F19AF51E-A925-500F-56A3-07A6745030CC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5597280" y="4945680"/>
                  <a:ext cx="31968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A89379DA-5CC8-41DB-0F92-C15B01C41DE3}"/>
                    </a:ext>
                  </a:extLst>
                </p14:cNvPr>
                <p14:cNvContentPartPr/>
                <p14:nvPr/>
              </p14:nvContentPartPr>
              <p14:xfrm>
                <a:off x="5841000" y="5310720"/>
                <a:ext cx="198720" cy="75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A89379DA-5CC8-41DB-0F92-C15B01C41DE3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5836680" y="5306400"/>
                  <a:ext cx="20736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A9EDB7B8-9FD5-E826-BD16-C0FF78134E5C}"/>
                    </a:ext>
                  </a:extLst>
                </p14:cNvPr>
                <p14:cNvContentPartPr/>
                <p14:nvPr/>
              </p14:nvContentPartPr>
              <p14:xfrm>
                <a:off x="6190200" y="5051520"/>
                <a:ext cx="191880" cy="30420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A9EDB7B8-9FD5-E826-BD16-C0FF78134E5C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6185880" y="5047200"/>
                  <a:ext cx="20052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FFA8E3C3-860F-3D2E-91CD-A03C66B8916E}"/>
                    </a:ext>
                  </a:extLst>
                </p14:cNvPr>
                <p14:cNvContentPartPr/>
                <p14:nvPr/>
              </p14:nvContentPartPr>
              <p14:xfrm>
                <a:off x="6459120" y="5195160"/>
                <a:ext cx="390960" cy="1717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FFA8E3C3-860F-3D2E-91CD-A03C66B8916E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6454800" y="5190840"/>
                  <a:ext cx="39960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6DDC4478-6560-531B-DAC9-B23EF6810C97}"/>
                    </a:ext>
                  </a:extLst>
                </p14:cNvPr>
                <p14:cNvContentPartPr/>
                <p14:nvPr/>
              </p14:nvContentPartPr>
              <p14:xfrm>
                <a:off x="7012440" y="5281560"/>
                <a:ext cx="360" cy="576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6DDC4478-6560-531B-DAC9-B23EF6810C97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7008120" y="5277240"/>
                  <a:ext cx="900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EE6B590A-8886-2035-FAEB-60B95A1E28A0}"/>
                    </a:ext>
                  </a:extLst>
                </p14:cNvPr>
                <p14:cNvContentPartPr/>
                <p14:nvPr/>
              </p14:nvContentPartPr>
              <p14:xfrm>
                <a:off x="7316280" y="4839120"/>
                <a:ext cx="219600" cy="4503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EE6B590A-8886-2035-FAEB-60B95A1E28A0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7311960" y="4834800"/>
                  <a:ext cx="228240" cy="4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684B0932-E75A-9F28-DBC3-5D540F1E1D44}"/>
                    </a:ext>
                  </a:extLst>
                </p14:cNvPr>
                <p14:cNvContentPartPr/>
                <p14:nvPr/>
              </p14:nvContentPartPr>
              <p14:xfrm>
                <a:off x="7643880" y="5128920"/>
                <a:ext cx="94320" cy="1551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684B0932-E75A-9F28-DBC3-5D540F1E1D44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7639560" y="5124600"/>
                  <a:ext cx="10296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E5798E39-E136-D8B3-0E86-749239AAA289}"/>
                    </a:ext>
                  </a:extLst>
                </p14:cNvPr>
                <p14:cNvContentPartPr/>
                <p14:nvPr/>
              </p14:nvContentPartPr>
              <p14:xfrm>
                <a:off x="7819560" y="5074920"/>
                <a:ext cx="291600" cy="4878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E5798E39-E136-D8B3-0E86-749239AAA289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7815240" y="5070600"/>
                  <a:ext cx="300240" cy="49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BA39564B-BDA0-F03A-3E69-7FD0D4F4CB82}"/>
                    </a:ext>
                  </a:extLst>
                </p14:cNvPr>
                <p14:cNvContentPartPr/>
                <p14:nvPr/>
              </p14:nvContentPartPr>
              <p14:xfrm>
                <a:off x="7980840" y="5114880"/>
                <a:ext cx="169560" cy="21384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BA39564B-BDA0-F03A-3E69-7FD0D4F4CB82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7976520" y="5110560"/>
                  <a:ext cx="1782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111D0A92-B5CE-E74B-393F-0B0D87EFE63C}"/>
                    </a:ext>
                  </a:extLst>
                </p14:cNvPr>
                <p14:cNvContentPartPr/>
                <p14:nvPr/>
              </p14:nvContentPartPr>
              <p14:xfrm>
                <a:off x="8175600" y="5164560"/>
                <a:ext cx="335880" cy="1695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111D0A92-B5CE-E74B-393F-0B0D87EFE63C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8171280" y="5160240"/>
                  <a:ext cx="34452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27221E49-357A-9788-FB79-8D5C626033C5}"/>
                    </a:ext>
                  </a:extLst>
                </p14:cNvPr>
                <p14:cNvContentPartPr/>
                <p14:nvPr/>
              </p14:nvContentPartPr>
              <p14:xfrm>
                <a:off x="8490960" y="4829400"/>
                <a:ext cx="136440" cy="4784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27221E49-357A-9788-FB79-8D5C626033C5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8486640" y="4825080"/>
                  <a:ext cx="145080" cy="48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FEA95F06-BA21-2C2A-D981-14699D31B8E5}"/>
                    </a:ext>
                  </a:extLst>
                </p14:cNvPr>
                <p14:cNvContentPartPr/>
                <p14:nvPr/>
              </p14:nvContentPartPr>
              <p14:xfrm>
                <a:off x="8531280" y="5066280"/>
                <a:ext cx="676440" cy="31104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FEA95F06-BA21-2C2A-D981-14699D31B8E5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8526960" y="5061960"/>
                  <a:ext cx="68508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E59B43C6-7112-6A68-3BCE-315A43120EF9}"/>
                    </a:ext>
                  </a:extLst>
                </p14:cNvPr>
                <p14:cNvContentPartPr/>
                <p14:nvPr/>
              </p14:nvContentPartPr>
              <p14:xfrm>
                <a:off x="8909640" y="4879800"/>
                <a:ext cx="66600" cy="3326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E59B43C6-7112-6A68-3BCE-315A43120EF9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8905320" y="4875480"/>
                  <a:ext cx="7524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DC1C35D0-DA35-39CE-04FE-B55917F01894}"/>
                    </a:ext>
                  </a:extLst>
                </p14:cNvPr>
                <p14:cNvContentPartPr/>
                <p14:nvPr/>
              </p14:nvContentPartPr>
              <p14:xfrm>
                <a:off x="9348480" y="4946760"/>
                <a:ext cx="108000" cy="38772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DC1C35D0-DA35-39CE-04FE-B55917F01894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9344160" y="4942440"/>
                  <a:ext cx="11664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175AD612-FFAE-22FF-EDBA-7B066553DAFF}"/>
                    </a:ext>
                  </a:extLst>
                </p14:cNvPr>
                <p14:cNvContentPartPr/>
                <p14:nvPr/>
              </p14:nvContentPartPr>
              <p14:xfrm>
                <a:off x="9513360" y="5050080"/>
                <a:ext cx="279000" cy="2836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175AD612-FFAE-22FF-EDBA-7B066553DAFF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9509040" y="5045760"/>
                  <a:ext cx="28764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4744928A-2EA0-52AC-DF6E-6A478EF611F5}"/>
                    </a:ext>
                  </a:extLst>
                </p14:cNvPr>
                <p14:cNvContentPartPr/>
                <p14:nvPr/>
              </p14:nvContentPartPr>
              <p14:xfrm>
                <a:off x="9851760" y="5193000"/>
                <a:ext cx="153000" cy="13068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4744928A-2EA0-52AC-DF6E-6A478EF611F5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9847440" y="5188680"/>
                  <a:ext cx="16164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2B7B5D2F-D3CA-A8A3-197A-8E637D16B5FD}"/>
                    </a:ext>
                  </a:extLst>
                </p14:cNvPr>
                <p14:cNvContentPartPr/>
                <p14:nvPr/>
              </p14:nvContentPartPr>
              <p14:xfrm>
                <a:off x="10006560" y="5105520"/>
                <a:ext cx="116640" cy="16128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2B7B5D2F-D3CA-A8A3-197A-8E637D16B5FD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10002240" y="5101200"/>
                  <a:ext cx="1252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4F484073-E9E4-6CBA-B59B-440D848F0209}"/>
                    </a:ext>
                  </a:extLst>
                </p14:cNvPr>
                <p14:cNvContentPartPr/>
                <p14:nvPr/>
              </p14:nvContentPartPr>
              <p14:xfrm>
                <a:off x="10197720" y="4889880"/>
                <a:ext cx="108000" cy="46476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4F484073-E9E4-6CBA-B59B-440D848F0209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10193400" y="4885560"/>
                  <a:ext cx="11664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F2E7ED39-14A0-C990-E692-609E8821B5B7}"/>
                    </a:ext>
                  </a:extLst>
                </p14:cNvPr>
                <p14:cNvContentPartPr/>
                <p14:nvPr/>
              </p14:nvContentPartPr>
              <p14:xfrm>
                <a:off x="10199520" y="5098680"/>
                <a:ext cx="118800" cy="17316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F2E7ED39-14A0-C990-E692-609E8821B5B7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10195200" y="5094360"/>
                  <a:ext cx="12744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1D64BE28-EBD9-F557-FAC9-5C57C26158E7}"/>
                    </a:ext>
                  </a:extLst>
                </p14:cNvPr>
                <p14:cNvContentPartPr/>
                <p14:nvPr/>
              </p14:nvContentPartPr>
              <p14:xfrm>
                <a:off x="10380960" y="5196960"/>
                <a:ext cx="180360" cy="1357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1D64BE28-EBD9-F557-FAC9-5C57C26158E7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10376640" y="5192640"/>
                  <a:ext cx="1890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0FEB9332-85AF-2D25-B85E-CC8D0B535A25}"/>
                    </a:ext>
                  </a:extLst>
                </p14:cNvPr>
                <p14:cNvContentPartPr/>
                <p14:nvPr/>
              </p14:nvContentPartPr>
              <p14:xfrm>
                <a:off x="10462320" y="4866120"/>
                <a:ext cx="187200" cy="44928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0FEB9332-85AF-2D25-B85E-CC8D0B535A25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10457640" y="4861800"/>
                  <a:ext cx="19584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C7373C4C-CEE6-0FED-BB42-728B0511BA35}"/>
                    </a:ext>
                  </a:extLst>
                </p14:cNvPr>
                <p14:cNvContentPartPr/>
                <p14:nvPr/>
              </p14:nvContentPartPr>
              <p14:xfrm>
                <a:off x="1064880" y="4115880"/>
                <a:ext cx="390600" cy="399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C7373C4C-CEE6-0FED-BB42-728B0511BA35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1060560" y="4111560"/>
                  <a:ext cx="39924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8D157BC7-810C-16B8-BA0E-0D01D60C32C5}"/>
                    </a:ext>
                  </a:extLst>
                </p14:cNvPr>
                <p14:cNvContentPartPr/>
                <p14:nvPr/>
              </p14:nvContentPartPr>
              <p14:xfrm>
                <a:off x="940320" y="4331880"/>
                <a:ext cx="458640" cy="759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8D157BC7-810C-16B8-BA0E-0D01D60C32C5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936000" y="4327560"/>
                  <a:ext cx="46728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F585B3F1-EE7B-13D0-E538-2D1C387D521A}"/>
                    </a:ext>
                  </a:extLst>
                </p14:cNvPr>
                <p14:cNvContentPartPr/>
                <p14:nvPr/>
              </p14:nvContentPartPr>
              <p14:xfrm>
                <a:off x="1419480" y="3923640"/>
                <a:ext cx="261360" cy="78984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F585B3F1-EE7B-13D0-E538-2D1C387D521A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1415160" y="3919320"/>
                  <a:ext cx="270000" cy="79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43A392DE-3455-B7B9-CD37-E531169C83F9}"/>
                    </a:ext>
                  </a:extLst>
                </p14:cNvPr>
                <p14:cNvContentPartPr/>
                <p14:nvPr/>
              </p14:nvContentPartPr>
              <p14:xfrm>
                <a:off x="4519440" y="4946760"/>
                <a:ext cx="36360" cy="1260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43A392DE-3455-B7B9-CD37-E531169C83F9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4515120" y="4942440"/>
                  <a:ext cx="450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C5FEC018-7AF8-7D45-C4AB-1C326C254C8C}"/>
                    </a:ext>
                  </a:extLst>
                </p14:cNvPr>
                <p14:cNvContentPartPr/>
                <p14:nvPr/>
              </p14:nvContentPartPr>
              <p14:xfrm>
                <a:off x="9521280" y="3415680"/>
                <a:ext cx="151560" cy="27936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C5FEC018-7AF8-7D45-C4AB-1C326C254C8C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9516960" y="3411360"/>
                  <a:ext cx="16020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C5963717-B729-8540-DE95-0D4649839582}"/>
                    </a:ext>
                  </a:extLst>
                </p14:cNvPr>
                <p14:cNvContentPartPr/>
                <p14:nvPr/>
              </p14:nvContentPartPr>
              <p14:xfrm>
                <a:off x="9720360" y="3385440"/>
                <a:ext cx="107640" cy="37476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C5963717-B729-8540-DE95-0D4649839582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9716040" y="3381120"/>
                  <a:ext cx="11628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CAF373B6-C47A-C865-C761-FAFC557EB33B}"/>
                    </a:ext>
                  </a:extLst>
                </p14:cNvPr>
                <p14:cNvContentPartPr/>
                <p14:nvPr/>
              </p14:nvContentPartPr>
              <p14:xfrm>
                <a:off x="9466560" y="3306240"/>
                <a:ext cx="521640" cy="25020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CAF373B6-C47A-C865-C761-FAFC557EB33B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9462240" y="3301920"/>
                  <a:ext cx="53028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663C7B46-199A-4BEF-098F-373576B9835C}"/>
                    </a:ext>
                  </a:extLst>
                </p14:cNvPr>
                <p14:cNvContentPartPr/>
                <p14:nvPr/>
              </p14:nvContentPartPr>
              <p14:xfrm>
                <a:off x="9480960" y="2742120"/>
                <a:ext cx="181800" cy="40356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663C7B46-199A-4BEF-098F-373576B9835C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9476640" y="2737800"/>
                  <a:ext cx="190440" cy="4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44C29894-832A-C9D5-682B-3DAC8E10D851}"/>
                    </a:ext>
                  </a:extLst>
                </p14:cNvPr>
                <p14:cNvContentPartPr/>
                <p14:nvPr/>
              </p14:nvContentPartPr>
              <p14:xfrm>
                <a:off x="9753120" y="2553840"/>
                <a:ext cx="68400" cy="42084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44C29894-832A-C9D5-682B-3DAC8E10D851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9748800" y="2549520"/>
                  <a:ext cx="7704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B9555A56-5DD3-B726-D84B-3B5CD8BAB8C3}"/>
                    </a:ext>
                  </a:extLst>
                </p14:cNvPr>
                <p14:cNvContentPartPr/>
                <p14:nvPr/>
              </p14:nvContentPartPr>
              <p14:xfrm>
                <a:off x="10208160" y="2887200"/>
                <a:ext cx="124200" cy="13428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B9555A56-5DD3-B726-D84B-3B5CD8BAB8C3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10203840" y="2882880"/>
                  <a:ext cx="1328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9D16E5AF-5212-B23F-689B-6730FA3FFDB1}"/>
                    </a:ext>
                  </a:extLst>
                </p14:cNvPr>
                <p14:cNvContentPartPr/>
                <p14:nvPr/>
              </p14:nvContentPartPr>
              <p14:xfrm>
                <a:off x="10016640" y="2903400"/>
                <a:ext cx="196200" cy="12564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9D16E5AF-5212-B23F-689B-6730FA3FFDB1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10012320" y="2899080"/>
                  <a:ext cx="20484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98E87FE5-EC61-05C9-D89F-B57019E15AAB}"/>
                    </a:ext>
                  </a:extLst>
                </p14:cNvPr>
                <p14:cNvContentPartPr/>
                <p14:nvPr/>
              </p14:nvContentPartPr>
              <p14:xfrm>
                <a:off x="10357560" y="2560680"/>
                <a:ext cx="22680" cy="49896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98E87FE5-EC61-05C9-D89F-B57019E15AAB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10353240" y="2556360"/>
                  <a:ext cx="31320" cy="50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23036CBA-D9E4-4139-589C-3EB3A582070E}"/>
                    </a:ext>
                  </a:extLst>
                </p14:cNvPr>
                <p14:cNvContentPartPr/>
                <p14:nvPr/>
              </p14:nvContentPartPr>
              <p14:xfrm>
                <a:off x="10397880" y="2789640"/>
                <a:ext cx="155160" cy="24732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23036CBA-D9E4-4139-589C-3EB3A582070E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10393560" y="2785320"/>
                  <a:ext cx="16380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689B3E33-7752-2E9E-49C7-2F15072989D1}"/>
                    </a:ext>
                  </a:extLst>
                </p14:cNvPr>
                <p14:cNvContentPartPr/>
                <p14:nvPr/>
              </p14:nvContentPartPr>
              <p14:xfrm>
                <a:off x="10127160" y="2762640"/>
                <a:ext cx="101880" cy="24264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689B3E33-7752-2E9E-49C7-2F15072989D1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10122840" y="2758320"/>
                  <a:ext cx="11052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72E06B63-8C3C-4224-A096-DAF83D22B080}"/>
                    </a:ext>
                  </a:extLst>
                </p14:cNvPr>
                <p14:cNvContentPartPr/>
                <p14:nvPr/>
              </p14:nvContentPartPr>
              <p14:xfrm>
                <a:off x="9140400" y="2424600"/>
                <a:ext cx="1548000" cy="90180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72E06B63-8C3C-4224-A096-DAF83D22B080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9136080" y="2420280"/>
                  <a:ext cx="1556640" cy="9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7BC87B0A-1F50-8428-2653-25CF31A3BD34}"/>
                    </a:ext>
                  </a:extLst>
                </p14:cNvPr>
                <p14:cNvContentPartPr/>
                <p14:nvPr/>
              </p14:nvContentPartPr>
              <p14:xfrm>
                <a:off x="312120" y="2321640"/>
                <a:ext cx="237960" cy="40104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7BC87B0A-1F50-8428-2653-25CF31A3BD34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307800" y="2317320"/>
                  <a:ext cx="24660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07FE8989-EFDE-833A-E932-385C67A59BA1}"/>
                    </a:ext>
                  </a:extLst>
                </p14:cNvPr>
                <p14:cNvContentPartPr/>
                <p14:nvPr/>
              </p14:nvContentPartPr>
              <p14:xfrm>
                <a:off x="322560" y="2277000"/>
                <a:ext cx="232200" cy="52812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07FE8989-EFDE-833A-E932-385C67A59BA1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318240" y="2272680"/>
                  <a:ext cx="240840" cy="53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87242877-D32A-3600-AC97-287EAFE72D91}"/>
                    </a:ext>
                  </a:extLst>
                </p14:cNvPr>
                <p14:cNvContentPartPr/>
                <p14:nvPr/>
              </p14:nvContentPartPr>
              <p14:xfrm>
                <a:off x="595800" y="2443680"/>
                <a:ext cx="305280" cy="15876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87242877-D32A-3600-AC97-287EAFE72D91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591480" y="2439360"/>
                  <a:ext cx="3139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F50593E9-B7B2-AFAE-5266-9F5F64979401}"/>
                    </a:ext>
                  </a:extLst>
                </p14:cNvPr>
                <p14:cNvContentPartPr/>
                <p14:nvPr/>
              </p14:nvContentPartPr>
              <p14:xfrm>
                <a:off x="899640" y="2261160"/>
                <a:ext cx="447120" cy="21636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F50593E9-B7B2-AFAE-5266-9F5F64979401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895320" y="2256840"/>
                  <a:ext cx="45576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BAE1174A-7282-52A2-BB5A-4BD2BA36C299}"/>
                    </a:ext>
                  </a:extLst>
                </p14:cNvPr>
                <p14:cNvContentPartPr/>
                <p14:nvPr/>
              </p14:nvContentPartPr>
              <p14:xfrm>
                <a:off x="1078560" y="1860480"/>
                <a:ext cx="315360" cy="46044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BAE1174A-7282-52A2-BB5A-4BD2BA36C299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1074240" y="1856160"/>
                  <a:ext cx="324000" cy="46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D8F60F29-010A-2CC2-1AC7-8AA6F776802A}"/>
                    </a:ext>
                  </a:extLst>
                </p14:cNvPr>
                <p14:cNvContentPartPr/>
                <p14:nvPr/>
              </p14:nvContentPartPr>
              <p14:xfrm>
                <a:off x="524880" y="2288520"/>
                <a:ext cx="1158840" cy="73332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D8F60F29-010A-2CC2-1AC7-8AA6F776802A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520560" y="2284200"/>
                  <a:ext cx="1167480" cy="74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6CB0C2AD-6FE9-C282-D4CB-0074026AC895}"/>
                    </a:ext>
                  </a:extLst>
                </p14:cNvPr>
                <p14:cNvContentPartPr/>
                <p14:nvPr/>
              </p14:nvContentPartPr>
              <p14:xfrm>
                <a:off x="9915480" y="544680"/>
                <a:ext cx="106560" cy="54360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6CB0C2AD-6FE9-C282-D4CB-0074026AC895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9911160" y="540360"/>
                  <a:ext cx="115200" cy="55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3B304170-83E4-3B22-0CAC-66C23CCC861E}"/>
                    </a:ext>
                  </a:extLst>
                </p14:cNvPr>
                <p14:cNvContentPartPr/>
                <p14:nvPr/>
              </p14:nvContentPartPr>
              <p14:xfrm>
                <a:off x="9894960" y="523080"/>
                <a:ext cx="236160" cy="44316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3B304170-83E4-3B22-0CAC-66C23CCC861E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9890640" y="518760"/>
                  <a:ext cx="24480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CB6E1B54-2827-C54B-4C0C-38D2C475034E}"/>
                    </a:ext>
                  </a:extLst>
                </p14:cNvPr>
                <p14:cNvContentPartPr/>
                <p14:nvPr/>
              </p14:nvContentPartPr>
              <p14:xfrm>
                <a:off x="10124640" y="827280"/>
                <a:ext cx="288360" cy="23256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CB6E1B54-2827-C54B-4C0C-38D2C475034E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0120320" y="822960"/>
                  <a:ext cx="29700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F274F341-7703-B5CB-F90B-3F423B8DAE88}"/>
                    </a:ext>
                  </a:extLst>
                </p14:cNvPr>
                <p14:cNvContentPartPr/>
                <p14:nvPr/>
              </p14:nvContentPartPr>
              <p14:xfrm>
                <a:off x="10451880" y="1015560"/>
                <a:ext cx="68400" cy="14508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F274F341-7703-B5CB-F90B-3F423B8DAE88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10447560" y="1011240"/>
                  <a:ext cx="7704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8572CEC4-EC02-B569-72B0-68876AFFC633}"/>
                    </a:ext>
                  </a:extLst>
                </p14:cNvPr>
                <p14:cNvContentPartPr/>
                <p14:nvPr/>
              </p14:nvContentPartPr>
              <p14:xfrm>
                <a:off x="10478880" y="837360"/>
                <a:ext cx="9720" cy="1728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8572CEC4-EC02-B569-72B0-68876AFFC633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10474560" y="833040"/>
                  <a:ext cx="183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66463268-736D-B6D0-17FA-FD59EBA531F0}"/>
                    </a:ext>
                  </a:extLst>
                </p14:cNvPr>
                <p14:cNvContentPartPr/>
                <p14:nvPr/>
              </p14:nvContentPartPr>
              <p14:xfrm>
                <a:off x="7257600" y="315720"/>
                <a:ext cx="1800" cy="108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66463268-736D-B6D0-17FA-FD59EBA531F0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7253280" y="311400"/>
                  <a:ext cx="10440" cy="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02325B0-CBC1-CF50-996D-76A4A3BC352A}"/>
              </a:ext>
            </a:extLst>
          </p:cNvPr>
          <p:cNvGrpSpPr/>
          <p:nvPr/>
        </p:nvGrpSpPr>
        <p:grpSpPr>
          <a:xfrm>
            <a:off x="2605666" y="1562430"/>
            <a:ext cx="1060560" cy="1096560"/>
            <a:chOff x="2605666" y="1562430"/>
            <a:chExt cx="1060560" cy="1096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DB5EAD7-4ECA-EE8C-F1C6-E101D4FE5BFB}"/>
                    </a:ext>
                  </a:extLst>
                </p14:cNvPr>
                <p14:cNvContentPartPr/>
                <p14:nvPr/>
              </p14:nvContentPartPr>
              <p14:xfrm>
                <a:off x="3341866" y="2337150"/>
                <a:ext cx="38160" cy="1378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DB5EAD7-4ECA-EE8C-F1C6-E101D4FE5BFB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3337546" y="2332830"/>
                  <a:ext cx="468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BBB254F-EA40-90D6-84C3-9D54007C2372}"/>
                    </a:ext>
                  </a:extLst>
                </p14:cNvPr>
                <p14:cNvContentPartPr/>
                <p14:nvPr/>
              </p14:nvContentPartPr>
              <p14:xfrm>
                <a:off x="3453106" y="2015670"/>
                <a:ext cx="2160" cy="223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BBB254F-EA40-90D6-84C3-9D54007C2372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3448786" y="2011350"/>
                  <a:ext cx="108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EBD78A8-6E6D-A822-8240-73D6DD8B9166}"/>
                    </a:ext>
                  </a:extLst>
                </p14:cNvPr>
                <p14:cNvContentPartPr/>
                <p14:nvPr/>
              </p14:nvContentPartPr>
              <p14:xfrm>
                <a:off x="2605666" y="1562430"/>
                <a:ext cx="1060560" cy="10965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EBD78A8-6E6D-A822-8240-73D6DD8B9166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2601346" y="1558110"/>
                  <a:ext cx="1069200" cy="110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69D43F06-6E68-9CB3-8453-A2783AC3379C}"/>
              </a:ext>
            </a:extLst>
          </p:cNvPr>
          <p:cNvGrpSpPr/>
          <p:nvPr/>
        </p:nvGrpSpPr>
        <p:grpSpPr>
          <a:xfrm>
            <a:off x="10667866" y="271110"/>
            <a:ext cx="1499040" cy="1497240"/>
            <a:chOff x="10667866" y="271110"/>
            <a:chExt cx="1499040" cy="149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A63A3B1-4287-7227-4D2D-9D5495582569}"/>
                    </a:ext>
                  </a:extLst>
                </p14:cNvPr>
                <p14:cNvContentPartPr/>
                <p14:nvPr/>
              </p14:nvContentPartPr>
              <p14:xfrm>
                <a:off x="10691986" y="737670"/>
                <a:ext cx="83880" cy="10306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A63A3B1-4287-7227-4D2D-9D5495582569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0687666" y="733350"/>
                  <a:ext cx="92520" cy="10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ABECB11-9AB0-DAB2-8199-C0FEA9B87F10}"/>
                    </a:ext>
                  </a:extLst>
                </p14:cNvPr>
                <p14:cNvContentPartPr/>
                <p14:nvPr/>
              </p14:nvContentPartPr>
              <p14:xfrm>
                <a:off x="10667866" y="745590"/>
                <a:ext cx="1104840" cy="10188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ABECB11-9AB0-DAB2-8199-C0FEA9B87F10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0663546" y="741270"/>
                  <a:ext cx="1113480" cy="10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9D42026-1AF5-9606-86D0-F5FEC1B940A1}"/>
                    </a:ext>
                  </a:extLst>
                </p14:cNvPr>
                <p14:cNvContentPartPr/>
                <p14:nvPr/>
              </p14:nvContentPartPr>
              <p14:xfrm>
                <a:off x="11760466" y="1163550"/>
                <a:ext cx="406440" cy="532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9D42026-1AF5-9606-86D0-F5FEC1B940A1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11756146" y="1159230"/>
                  <a:ext cx="41508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E4F19A5-0832-D7B0-6509-8329B8EF83F5}"/>
                    </a:ext>
                  </a:extLst>
                </p14:cNvPr>
                <p14:cNvContentPartPr/>
                <p14:nvPr/>
              </p14:nvContentPartPr>
              <p14:xfrm>
                <a:off x="11986186" y="1123230"/>
                <a:ext cx="79920" cy="3387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E4F19A5-0832-D7B0-6509-8329B8EF83F5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11981866" y="1118910"/>
                  <a:ext cx="8856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A249B07-ADA9-5280-2007-EB9041E5165D}"/>
                    </a:ext>
                  </a:extLst>
                </p14:cNvPr>
                <p14:cNvContentPartPr/>
                <p14:nvPr/>
              </p14:nvContentPartPr>
              <p14:xfrm>
                <a:off x="11799706" y="271110"/>
                <a:ext cx="67320" cy="4053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A249B07-ADA9-5280-2007-EB9041E5165D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1795386" y="266790"/>
                  <a:ext cx="7596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D7A1BCB-0F71-20E3-9E8C-098568F2A5F9}"/>
                    </a:ext>
                  </a:extLst>
                </p14:cNvPr>
                <p14:cNvContentPartPr/>
                <p14:nvPr/>
              </p14:nvContentPartPr>
              <p14:xfrm>
                <a:off x="11784586" y="319350"/>
                <a:ext cx="135720" cy="1904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D7A1BCB-0F71-20E3-9E8C-098568F2A5F9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1780266" y="315030"/>
                  <a:ext cx="14436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7E92562-8D21-C5F1-6E9B-9D3C1B173047}"/>
                    </a:ext>
                  </a:extLst>
                </p14:cNvPr>
                <p14:cNvContentPartPr/>
                <p14:nvPr/>
              </p14:nvContentPartPr>
              <p14:xfrm>
                <a:off x="11875666" y="536430"/>
                <a:ext cx="126000" cy="2109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7E92562-8D21-C5F1-6E9B-9D3C1B173047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1871346" y="532110"/>
                  <a:ext cx="13464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A75EB6E-D628-968F-390A-CEE96141BEF7}"/>
                    </a:ext>
                  </a:extLst>
                </p14:cNvPr>
                <p14:cNvContentPartPr/>
                <p14:nvPr/>
              </p14:nvContentPartPr>
              <p14:xfrm>
                <a:off x="12025426" y="592950"/>
                <a:ext cx="24480" cy="2044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A75EB6E-D628-968F-390A-CEE96141BEF7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2021106" y="588630"/>
                  <a:ext cx="3312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61F6B41-C6E8-76D3-6A55-B682EC6C3281}"/>
                    </a:ext>
                  </a:extLst>
                </p14:cNvPr>
                <p14:cNvContentPartPr/>
                <p14:nvPr/>
              </p14:nvContentPartPr>
              <p14:xfrm>
                <a:off x="12049546" y="480270"/>
                <a:ext cx="4680" cy="82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61F6B41-C6E8-76D3-6A55-B682EC6C3281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12045226" y="475950"/>
                  <a:ext cx="1332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5CF89E3-48D3-D70E-419F-A6D086DEFDBE}"/>
                    </a:ext>
                  </a:extLst>
                </p14:cNvPr>
                <p14:cNvContentPartPr/>
                <p14:nvPr/>
              </p14:nvContentPartPr>
              <p14:xfrm>
                <a:off x="10850386" y="891390"/>
                <a:ext cx="131400" cy="2952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5CF89E3-48D3-D70E-419F-A6D086DEFDBE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10846066" y="887070"/>
                  <a:ext cx="14004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2D3313B-AC0B-EBD7-B3CE-ECE08B3F87B4}"/>
                    </a:ext>
                  </a:extLst>
                </p14:cNvPr>
                <p14:cNvContentPartPr/>
                <p14:nvPr/>
              </p14:nvContentPartPr>
              <p14:xfrm>
                <a:off x="11081146" y="991110"/>
                <a:ext cx="452520" cy="3358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2D3313B-AC0B-EBD7-B3CE-ECE08B3F87B4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11076826" y="986790"/>
                  <a:ext cx="46116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0C725A6-2B40-C4B7-99DB-5740EF5C6891}"/>
                    </a:ext>
                  </a:extLst>
                </p14:cNvPr>
                <p14:cNvContentPartPr/>
                <p14:nvPr/>
              </p14:nvContentPartPr>
              <p14:xfrm>
                <a:off x="11582266" y="1059150"/>
                <a:ext cx="360" cy="3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0C725A6-2B40-C4B7-99DB-5740EF5C6891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11577946" y="105483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DD0E1EC-E51B-997D-BE75-ED881ED108CE}"/>
                    </a:ext>
                  </a:extLst>
                </p14:cNvPr>
                <p14:cNvContentPartPr/>
                <p14:nvPr/>
              </p14:nvContentPartPr>
              <p14:xfrm>
                <a:off x="10825546" y="1242750"/>
                <a:ext cx="309600" cy="3088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DD0E1EC-E51B-997D-BE75-ED881ED108CE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10821226" y="1238430"/>
                  <a:ext cx="31824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B1F080E2-D7EF-CE44-6175-FF57477CAD78}"/>
                    </a:ext>
                  </a:extLst>
                </p14:cNvPr>
                <p14:cNvContentPartPr/>
                <p14:nvPr/>
              </p14:nvContentPartPr>
              <p14:xfrm>
                <a:off x="11141266" y="1416270"/>
                <a:ext cx="319320" cy="1303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1F080E2-D7EF-CE44-6175-FF57477CAD78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11136946" y="1411950"/>
                  <a:ext cx="32796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ADE74E6E-AEF6-3998-10A0-FD3D51C85311}"/>
                    </a:ext>
                  </a:extLst>
                </p14:cNvPr>
                <p14:cNvContentPartPr/>
                <p14:nvPr/>
              </p14:nvContentPartPr>
              <p14:xfrm>
                <a:off x="11614306" y="1557390"/>
                <a:ext cx="360" cy="3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ADE74E6E-AEF6-3998-10A0-FD3D51C85311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11609986" y="155307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53912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81F8D04-0CC0-6EDF-8B17-C8B6E1876A51}"/>
                  </a:ext>
                </a:extLst>
              </p14:cNvPr>
              <p14:cNvContentPartPr/>
              <p14:nvPr/>
            </p14:nvContentPartPr>
            <p14:xfrm>
              <a:off x="1611720" y="369360"/>
              <a:ext cx="152280" cy="459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81F8D04-0CC0-6EDF-8B17-C8B6E1876A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07400" y="365040"/>
                <a:ext cx="160920" cy="46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C3C790D-9E16-3142-3DB0-3DABEF4A0B9F}"/>
                  </a:ext>
                </a:extLst>
              </p14:cNvPr>
              <p14:cNvContentPartPr/>
              <p14:nvPr/>
            </p14:nvContentPartPr>
            <p14:xfrm>
              <a:off x="1936080" y="238320"/>
              <a:ext cx="213840" cy="530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C3C790D-9E16-3142-3DB0-3DABEF4A0B9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31760" y="234000"/>
                <a:ext cx="222480" cy="53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DB8A16E-D3B6-92A1-7323-753994A826AE}"/>
                  </a:ext>
                </a:extLst>
              </p14:cNvPr>
              <p14:cNvContentPartPr/>
              <p14:nvPr/>
            </p14:nvContentPartPr>
            <p14:xfrm>
              <a:off x="1980000" y="468360"/>
              <a:ext cx="285120" cy="167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DB8A16E-D3B6-92A1-7323-753994A826A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75680" y="464040"/>
                <a:ext cx="29376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21B1A54-DB9F-FB48-968E-6FE7294275E5}"/>
                  </a:ext>
                </a:extLst>
              </p14:cNvPr>
              <p14:cNvContentPartPr/>
              <p14:nvPr/>
            </p14:nvContentPartPr>
            <p14:xfrm>
              <a:off x="2283840" y="447120"/>
              <a:ext cx="492480" cy="2480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21B1A54-DB9F-FB48-968E-6FE7294275E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79520" y="442800"/>
                <a:ext cx="50112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C80E9D6-57B0-F8BB-497A-571406B79B40}"/>
                  </a:ext>
                </a:extLst>
              </p14:cNvPr>
              <p14:cNvContentPartPr/>
              <p14:nvPr/>
            </p14:nvContentPartPr>
            <p14:xfrm>
              <a:off x="2863440" y="114840"/>
              <a:ext cx="260280" cy="3787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C80E9D6-57B0-F8BB-497A-571406B79B4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59120" y="110520"/>
                <a:ext cx="268920" cy="38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3372225-F7B6-9181-0956-8DAE384FED09}"/>
                  </a:ext>
                </a:extLst>
              </p14:cNvPr>
              <p14:cNvContentPartPr/>
              <p14:nvPr/>
            </p14:nvContentPartPr>
            <p14:xfrm>
              <a:off x="3282480" y="303120"/>
              <a:ext cx="170640" cy="3704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3372225-F7B6-9181-0956-8DAE384FED0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78160" y="298800"/>
                <a:ext cx="179280" cy="37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5AA11C1-F31C-68B0-3ACB-94558FAA2352}"/>
                  </a:ext>
                </a:extLst>
              </p14:cNvPr>
              <p14:cNvContentPartPr/>
              <p14:nvPr/>
            </p14:nvContentPartPr>
            <p14:xfrm>
              <a:off x="3724920" y="245520"/>
              <a:ext cx="363600" cy="4410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5AA11C1-F31C-68B0-3ACB-94558FAA235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720600" y="241200"/>
                <a:ext cx="372240" cy="44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D419065-AA52-3673-ECAB-30417BD33009}"/>
                  </a:ext>
                </a:extLst>
              </p14:cNvPr>
              <p14:cNvContentPartPr/>
              <p14:nvPr/>
            </p14:nvContentPartPr>
            <p14:xfrm>
              <a:off x="3964320" y="465480"/>
              <a:ext cx="148320" cy="324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D419065-AA52-3673-ECAB-30417BD3300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960000" y="461160"/>
                <a:ext cx="15696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410813E-316A-6051-2D6F-72FD6DA16CA6}"/>
                  </a:ext>
                </a:extLst>
              </p14:cNvPr>
              <p14:cNvContentPartPr/>
              <p14:nvPr/>
            </p14:nvContentPartPr>
            <p14:xfrm>
              <a:off x="4272120" y="119160"/>
              <a:ext cx="615600" cy="5061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410813E-316A-6051-2D6F-72FD6DA16CA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267800" y="114840"/>
                <a:ext cx="624240" cy="51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D9E961E-77E2-B0C2-3DBA-9E2F9BF47AF8}"/>
                  </a:ext>
                </a:extLst>
              </p14:cNvPr>
              <p14:cNvContentPartPr/>
              <p14:nvPr/>
            </p14:nvContentPartPr>
            <p14:xfrm>
              <a:off x="4538520" y="244800"/>
              <a:ext cx="576000" cy="954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D9E961E-77E2-B0C2-3DBA-9E2F9BF47AF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534200" y="240480"/>
                <a:ext cx="58464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0686C30-80BE-5519-2138-D0F4712001A4}"/>
                  </a:ext>
                </a:extLst>
              </p14:cNvPr>
              <p14:cNvContentPartPr/>
              <p14:nvPr/>
            </p14:nvContentPartPr>
            <p14:xfrm>
              <a:off x="5107680" y="542520"/>
              <a:ext cx="1440" cy="25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0686C30-80BE-5519-2138-D0F4712001A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103360" y="538200"/>
                <a:ext cx="10080" cy="1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B659595-1310-51FA-4D13-337F79E5B4EA}"/>
                  </a:ext>
                </a:extLst>
              </p14:cNvPr>
              <p14:cNvContentPartPr/>
              <p14:nvPr/>
            </p14:nvContentPartPr>
            <p14:xfrm>
              <a:off x="1557720" y="728280"/>
              <a:ext cx="3640680" cy="2080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B659595-1310-51FA-4D13-337F79E5B4E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553400" y="723960"/>
                <a:ext cx="364932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110F267-0A38-F23E-4552-F33729878132}"/>
                  </a:ext>
                </a:extLst>
              </p14:cNvPr>
              <p14:cNvContentPartPr/>
              <p14:nvPr/>
            </p14:nvContentPartPr>
            <p14:xfrm>
              <a:off x="767160" y="1258200"/>
              <a:ext cx="158040" cy="4971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110F267-0A38-F23E-4552-F3372987813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62840" y="1253880"/>
                <a:ext cx="166680" cy="50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DD5C38F-0097-ADB2-1B02-D713886FD968}"/>
                  </a:ext>
                </a:extLst>
              </p14:cNvPr>
              <p14:cNvContentPartPr/>
              <p14:nvPr/>
            </p14:nvContentPartPr>
            <p14:xfrm>
              <a:off x="906120" y="1173600"/>
              <a:ext cx="178200" cy="5036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DD5C38F-0097-ADB2-1B02-D713886FD96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01800" y="1169280"/>
                <a:ext cx="186840" cy="51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C1F2DF3-177D-50B4-801A-53A3BF3C5DC3}"/>
                  </a:ext>
                </a:extLst>
              </p14:cNvPr>
              <p14:cNvContentPartPr/>
              <p14:nvPr/>
            </p14:nvContentPartPr>
            <p14:xfrm>
              <a:off x="1136160" y="1459800"/>
              <a:ext cx="564480" cy="2466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C1F2DF3-177D-50B4-801A-53A3BF3C5DC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131840" y="1455480"/>
                <a:ext cx="57312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EBCEF92-1E41-B370-0BA4-ABBD3DB02949}"/>
                  </a:ext>
                </a:extLst>
              </p14:cNvPr>
              <p14:cNvContentPartPr/>
              <p14:nvPr/>
            </p14:nvContentPartPr>
            <p14:xfrm>
              <a:off x="1838160" y="1554120"/>
              <a:ext cx="58680" cy="1569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EBCEF92-1E41-B370-0BA4-ABBD3DB0294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833840" y="1549800"/>
                <a:ext cx="6732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79E048F-1A5C-E409-E2D7-EA334FF89029}"/>
                  </a:ext>
                </a:extLst>
              </p14:cNvPr>
              <p14:cNvContentPartPr/>
              <p14:nvPr/>
            </p14:nvContentPartPr>
            <p14:xfrm>
              <a:off x="1612080" y="1347120"/>
              <a:ext cx="943200" cy="259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79E048F-1A5C-E409-E2D7-EA334FF8902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607760" y="1342800"/>
                <a:ext cx="95184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5D2E5C6-3D75-9E42-D9C9-10688C9DE509}"/>
                  </a:ext>
                </a:extLst>
              </p14:cNvPr>
              <p14:cNvContentPartPr/>
              <p14:nvPr/>
            </p14:nvContentPartPr>
            <p14:xfrm>
              <a:off x="2327760" y="1150560"/>
              <a:ext cx="867960" cy="4849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5D2E5C6-3D75-9E42-D9C9-10688C9DE50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323440" y="1146240"/>
                <a:ext cx="876600" cy="49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B14D463-4B12-5E8A-A3E3-EE644D97D979}"/>
                  </a:ext>
                </a:extLst>
              </p14:cNvPr>
              <p14:cNvContentPartPr/>
              <p14:nvPr/>
            </p14:nvContentPartPr>
            <p14:xfrm>
              <a:off x="3006000" y="1161720"/>
              <a:ext cx="318600" cy="3099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B14D463-4B12-5E8A-A3E3-EE644D97D97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001680" y="1157400"/>
                <a:ext cx="327240" cy="3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F050A765-8192-EC4E-C212-FB0ABA429641}"/>
                  </a:ext>
                </a:extLst>
              </p14:cNvPr>
              <p14:cNvContentPartPr/>
              <p14:nvPr/>
            </p14:nvContentPartPr>
            <p14:xfrm>
              <a:off x="3440880" y="1365480"/>
              <a:ext cx="169920" cy="2851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F050A765-8192-EC4E-C212-FB0ABA42964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436560" y="1361160"/>
                <a:ext cx="178560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6F0B098-D36E-3205-19B7-E7A168EE1E4F}"/>
                  </a:ext>
                </a:extLst>
              </p14:cNvPr>
              <p14:cNvContentPartPr/>
              <p14:nvPr/>
            </p14:nvContentPartPr>
            <p14:xfrm>
              <a:off x="3768840" y="1500480"/>
              <a:ext cx="108000" cy="2329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6F0B098-D36E-3205-19B7-E7A168EE1E4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764520" y="1496160"/>
                <a:ext cx="11664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8C992180-BDBB-BA59-080A-22919248AEB5}"/>
                  </a:ext>
                </a:extLst>
              </p14:cNvPr>
              <p14:cNvContentPartPr/>
              <p14:nvPr/>
            </p14:nvContentPartPr>
            <p14:xfrm>
              <a:off x="4295160" y="1446840"/>
              <a:ext cx="321120" cy="432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C992180-BDBB-BA59-080A-22919248AEB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290840" y="1442520"/>
                <a:ext cx="32976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0108A92-5A79-F0AA-A9BD-7057ED8092A7}"/>
                  </a:ext>
                </a:extLst>
              </p14:cNvPr>
              <p14:cNvContentPartPr/>
              <p14:nvPr/>
            </p14:nvContentPartPr>
            <p14:xfrm>
              <a:off x="4376160" y="1291680"/>
              <a:ext cx="135000" cy="3567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0108A92-5A79-F0AA-A9BD-7057ED8092A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371840" y="1287360"/>
                <a:ext cx="143640" cy="36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E2BC0165-4962-6BEF-E998-1B2819B2E4DB}"/>
                  </a:ext>
                </a:extLst>
              </p14:cNvPr>
              <p14:cNvContentPartPr/>
              <p14:nvPr/>
            </p14:nvContentPartPr>
            <p14:xfrm>
              <a:off x="4767840" y="854280"/>
              <a:ext cx="788760" cy="5454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E2BC0165-4962-6BEF-E998-1B2819B2E4D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763520" y="849960"/>
                <a:ext cx="797400" cy="55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08DE795E-AE4B-FF72-4276-3D2D023378AB}"/>
                  </a:ext>
                </a:extLst>
              </p14:cNvPr>
              <p14:cNvContentPartPr/>
              <p14:nvPr/>
            </p14:nvContentPartPr>
            <p14:xfrm>
              <a:off x="5110920" y="1513440"/>
              <a:ext cx="307440" cy="4719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08DE795E-AE4B-FF72-4276-3D2D023378A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106600" y="1509120"/>
                <a:ext cx="316080" cy="48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7C054FF-A6AA-2744-0406-083A6E2EE163}"/>
                  </a:ext>
                </a:extLst>
              </p14:cNvPr>
              <p14:cNvContentPartPr/>
              <p14:nvPr/>
            </p14:nvContentPartPr>
            <p14:xfrm>
              <a:off x="5557680" y="1530720"/>
              <a:ext cx="85680" cy="414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7C054FF-A6AA-2744-0406-083A6E2EE16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553360" y="1526400"/>
                <a:ext cx="94320" cy="42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DD16317-B4F6-CDEE-EF62-436ACF3DF947}"/>
                  </a:ext>
                </a:extLst>
              </p14:cNvPr>
              <p14:cNvContentPartPr/>
              <p14:nvPr/>
            </p14:nvContentPartPr>
            <p14:xfrm>
              <a:off x="5944680" y="807120"/>
              <a:ext cx="170280" cy="6879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DD16317-B4F6-CDEE-EF62-436ACF3DF94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940360" y="802800"/>
                <a:ext cx="178920" cy="69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A444DE14-1CB8-A106-86C3-8362E8644A71}"/>
                  </a:ext>
                </a:extLst>
              </p14:cNvPr>
              <p14:cNvContentPartPr/>
              <p14:nvPr/>
            </p14:nvContentPartPr>
            <p14:xfrm>
              <a:off x="6418440" y="1049760"/>
              <a:ext cx="410760" cy="3643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A444DE14-1CB8-A106-86C3-8362E8644A71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414120" y="1045440"/>
                <a:ext cx="419400" cy="37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16C0E62B-2A3A-8AB8-8551-8B1D654DD5EF}"/>
                  </a:ext>
                </a:extLst>
              </p14:cNvPr>
              <p14:cNvContentPartPr/>
              <p14:nvPr/>
            </p14:nvContentPartPr>
            <p14:xfrm>
              <a:off x="6919200" y="1261440"/>
              <a:ext cx="198360" cy="2448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16C0E62B-2A3A-8AB8-8551-8B1D654DD5E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914880" y="1257120"/>
                <a:ext cx="20700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91E06BBA-77BB-63D1-F32A-400100D94820}"/>
                  </a:ext>
                </a:extLst>
              </p14:cNvPr>
              <p14:cNvContentPartPr/>
              <p14:nvPr/>
            </p14:nvContentPartPr>
            <p14:xfrm>
              <a:off x="7383960" y="1318680"/>
              <a:ext cx="189720" cy="97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91E06BBA-77BB-63D1-F32A-400100D94820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379640" y="1314360"/>
                <a:ext cx="198360" cy="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039C25DC-985C-3828-393C-2E229545981C}"/>
                  </a:ext>
                </a:extLst>
              </p14:cNvPr>
              <p14:cNvContentPartPr/>
              <p14:nvPr/>
            </p14:nvContentPartPr>
            <p14:xfrm>
              <a:off x="8231040" y="722880"/>
              <a:ext cx="253080" cy="7624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39C25DC-985C-3828-393C-2E229545981C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226720" y="718560"/>
                <a:ext cx="261720" cy="77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08526A6A-57A4-C985-CDE0-19C5E514136E}"/>
                  </a:ext>
                </a:extLst>
              </p14:cNvPr>
              <p14:cNvContentPartPr/>
              <p14:nvPr/>
            </p14:nvContentPartPr>
            <p14:xfrm>
              <a:off x="7697880" y="1042560"/>
              <a:ext cx="514440" cy="4338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8526A6A-57A4-C985-CDE0-19C5E514136E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693560" y="1038240"/>
                <a:ext cx="523080" cy="44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4571D168-6AD5-EE5F-3AAA-F810E02C0AB8}"/>
                  </a:ext>
                </a:extLst>
              </p14:cNvPr>
              <p14:cNvContentPartPr/>
              <p14:nvPr/>
            </p14:nvContentPartPr>
            <p14:xfrm>
              <a:off x="6050520" y="2392200"/>
              <a:ext cx="618120" cy="19620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4571D168-6AD5-EE5F-3AAA-F810E02C0AB8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046200" y="2387880"/>
                <a:ext cx="62676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A465829E-3184-9AB0-2F04-0A697EEE190F}"/>
                  </a:ext>
                </a:extLst>
              </p14:cNvPr>
              <p14:cNvContentPartPr/>
              <p14:nvPr/>
            </p14:nvContentPartPr>
            <p14:xfrm>
              <a:off x="6246000" y="2224080"/>
              <a:ext cx="27720" cy="72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A465829E-3184-9AB0-2F04-0A697EEE190F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241680" y="2219760"/>
                <a:ext cx="36360" cy="1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2D90879B-EB47-855F-D64A-95D42A88D29D}"/>
                  </a:ext>
                </a:extLst>
              </p14:cNvPr>
              <p14:cNvContentPartPr/>
              <p14:nvPr/>
            </p14:nvContentPartPr>
            <p14:xfrm>
              <a:off x="3728160" y="2970360"/>
              <a:ext cx="4427640" cy="2109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2D90879B-EB47-855F-D64A-95D42A88D29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723840" y="2966040"/>
                <a:ext cx="443628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357E8DAB-1FFE-0DFD-FB79-751260812740}"/>
                  </a:ext>
                </a:extLst>
              </p14:cNvPr>
              <p14:cNvContentPartPr/>
              <p14:nvPr/>
            </p14:nvContentPartPr>
            <p14:xfrm>
              <a:off x="3918960" y="3351600"/>
              <a:ext cx="752760" cy="5756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357E8DAB-1FFE-0DFD-FB79-751260812740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914640" y="3347280"/>
                <a:ext cx="761400" cy="58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61E854AA-BAFE-0675-6C1D-113A951495AB}"/>
                  </a:ext>
                </a:extLst>
              </p14:cNvPr>
              <p14:cNvContentPartPr/>
              <p14:nvPr/>
            </p14:nvContentPartPr>
            <p14:xfrm>
              <a:off x="4762080" y="3570120"/>
              <a:ext cx="127440" cy="2095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61E854AA-BAFE-0675-6C1D-113A951495AB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757760" y="3565800"/>
                <a:ext cx="13608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70D966AE-DB6C-45EB-C968-8054203748A7}"/>
                  </a:ext>
                </a:extLst>
              </p14:cNvPr>
              <p14:cNvContentPartPr/>
              <p14:nvPr/>
            </p14:nvContentPartPr>
            <p14:xfrm>
              <a:off x="5020560" y="3627360"/>
              <a:ext cx="197640" cy="1245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70D966AE-DB6C-45EB-C968-8054203748A7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016240" y="3623040"/>
                <a:ext cx="20628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2C3E80CF-3FC4-96E3-E44B-AB9E65233423}"/>
                  </a:ext>
                </a:extLst>
              </p14:cNvPr>
              <p14:cNvContentPartPr/>
              <p14:nvPr/>
            </p14:nvContentPartPr>
            <p14:xfrm>
              <a:off x="5328720" y="3499920"/>
              <a:ext cx="345960" cy="5914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2C3E80CF-3FC4-96E3-E44B-AB9E65233423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324400" y="3495600"/>
                <a:ext cx="354600" cy="60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2296D391-D454-6B96-D478-83D87D975A1D}"/>
                  </a:ext>
                </a:extLst>
              </p14:cNvPr>
              <p14:cNvContentPartPr/>
              <p14:nvPr/>
            </p14:nvContentPartPr>
            <p14:xfrm>
              <a:off x="6154920" y="3345120"/>
              <a:ext cx="493200" cy="21528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2296D391-D454-6B96-D478-83D87D975A1D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150600" y="3340800"/>
                <a:ext cx="50184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B40B537C-D31A-EEA0-E8DF-45B15511B8C0}"/>
                  </a:ext>
                </a:extLst>
              </p14:cNvPr>
              <p14:cNvContentPartPr/>
              <p14:nvPr/>
            </p14:nvContentPartPr>
            <p14:xfrm>
              <a:off x="6246360" y="3092760"/>
              <a:ext cx="25920" cy="972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B40B537C-D31A-EEA0-E8DF-45B15511B8C0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242040" y="3088440"/>
                <a:ext cx="34560" cy="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67ED9CA6-F225-3793-B628-BFC66691F79B}"/>
                  </a:ext>
                </a:extLst>
              </p14:cNvPr>
              <p14:cNvContentPartPr/>
              <p14:nvPr/>
            </p14:nvContentPartPr>
            <p14:xfrm>
              <a:off x="3416400" y="2318400"/>
              <a:ext cx="363960" cy="4492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67ED9CA6-F225-3793-B628-BFC66691F79B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412080" y="2314080"/>
                <a:ext cx="372600" cy="45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AEF4B30D-0E79-6992-E72A-C9F914F8551B}"/>
                  </a:ext>
                </a:extLst>
              </p14:cNvPr>
              <p14:cNvContentPartPr/>
              <p14:nvPr/>
            </p14:nvContentPartPr>
            <p14:xfrm>
              <a:off x="3414240" y="2476440"/>
              <a:ext cx="251640" cy="3729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AEF4B30D-0E79-6992-E72A-C9F914F8551B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409920" y="2472120"/>
                <a:ext cx="260280" cy="3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1E75B341-60C9-46F2-4445-14EA19E2776D}"/>
                  </a:ext>
                </a:extLst>
              </p14:cNvPr>
              <p14:cNvContentPartPr/>
              <p14:nvPr/>
            </p14:nvContentPartPr>
            <p14:xfrm>
              <a:off x="3992400" y="2252520"/>
              <a:ext cx="601200" cy="51552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1E75B341-60C9-46F2-4445-14EA19E2776D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988080" y="2248200"/>
                <a:ext cx="609840" cy="52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1DB27169-7039-B3F1-B928-81DDB4D1C6A3}"/>
                  </a:ext>
                </a:extLst>
              </p14:cNvPr>
              <p14:cNvContentPartPr/>
              <p14:nvPr/>
            </p14:nvContentPartPr>
            <p14:xfrm>
              <a:off x="4577400" y="2536200"/>
              <a:ext cx="285480" cy="16128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1DB27169-7039-B3F1-B928-81DDB4D1C6A3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573080" y="2531880"/>
                <a:ext cx="29412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442923D3-0CCA-1B24-EE1C-D39671438D16}"/>
                  </a:ext>
                </a:extLst>
              </p14:cNvPr>
              <p14:cNvContentPartPr/>
              <p14:nvPr/>
            </p14:nvContentPartPr>
            <p14:xfrm>
              <a:off x="4946760" y="2486880"/>
              <a:ext cx="269280" cy="19440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442923D3-0CCA-1B24-EE1C-D39671438D16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942440" y="2482560"/>
                <a:ext cx="27792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F50F7A2B-3897-73B1-4D56-096E4368D4DE}"/>
                  </a:ext>
                </a:extLst>
              </p14:cNvPr>
              <p14:cNvContentPartPr/>
              <p14:nvPr/>
            </p14:nvContentPartPr>
            <p14:xfrm>
              <a:off x="5319360" y="2426040"/>
              <a:ext cx="347040" cy="6447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F50F7A2B-3897-73B1-4D56-096E4368D4DE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315040" y="2421720"/>
                <a:ext cx="355680" cy="65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6A7D6698-0833-7411-595C-D89B9D9502B7}"/>
                  </a:ext>
                </a:extLst>
              </p14:cNvPr>
              <p14:cNvContentPartPr/>
              <p14:nvPr/>
            </p14:nvContentPartPr>
            <p14:xfrm>
              <a:off x="2943000" y="2307960"/>
              <a:ext cx="245880" cy="6091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6A7D6698-0833-7411-595C-D89B9D9502B7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2938680" y="2303640"/>
                <a:ext cx="254520" cy="61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B1500B8C-839B-A618-DFEF-D854C0B48F38}"/>
                  </a:ext>
                </a:extLst>
              </p14:cNvPr>
              <p14:cNvContentPartPr/>
              <p14:nvPr/>
            </p14:nvContentPartPr>
            <p14:xfrm>
              <a:off x="3367080" y="2557440"/>
              <a:ext cx="360" cy="432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B1500B8C-839B-A618-DFEF-D854C0B48F38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362760" y="2553120"/>
                <a:ext cx="9000" cy="1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D64F4D68-7E2F-3A8D-4D3B-3A5AE34919C8}"/>
                  </a:ext>
                </a:extLst>
              </p14:cNvPr>
              <p14:cNvContentPartPr/>
              <p14:nvPr/>
            </p14:nvContentPartPr>
            <p14:xfrm>
              <a:off x="3340080" y="2200680"/>
              <a:ext cx="327960" cy="1497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D64F4D68-7E2F-3A8D-4D3B-3A5AE34919C8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3335760" y="2196360"/>
                <a:ext cx="33660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B78CA062-A5D9-8881-E9DA-150214189CEB}"/>
                  </a:ext>
                </a:extLst>
              </p14:cNvPr>
              <p14:cNvContentPartPr/>
              <p14:nvPr/>
            </p14:nvContentPartPr>
            <p14:xfrm>
              <a:off x="3758760" y="2170080"/>
              <a:ext cx="2160" cy="108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B78CA062-A5D9-8881-E9DA-150214189CE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754440" y="2165760"/>
                <a:ext cx="10800" cy="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C82401C1-580C-D6F8-C9D5-A2146AA845F5}"/>
                  </a:ext>
                </a:extLst>
              </p14:cNvPr>
              <p14:cNvContentPartPr/>
              <p14:nvPr/>
            </p14:nvContentPartPr>
            <p14:xfrm>
              <a:off x="3157920" y="3653280"/>
              <a:ext cx="170280" cy="4377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C82401C1-580C-D6F8-C9D5-A2146AA845F5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3153600" y="3648960"/>
                <a:ext cx="178920" cy="44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17BB3E56-A98C-E560-66B5-F31675EA9ED8}"/>
                  </a:ext>
                </a:extLst>
              </p14:cNvPr>
              <p14:cNvContentPartPr/>
              <p14:nvPr/>
            </p14:nvContentPartPr>
            <p14:xfrm>
              <a:off x="3178800" y="3664800"/>
              <a:ext cx="109440" cy="27576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17BB3E56-A98C-E560-66B5-F31675EA9ED8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3174480" y="3660480"/>
                <a:ext cx="118080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0682E2AB-E5FC-ADDD-AD61-777182979CD0}"/>
                  </a:ext>
                </a:extLst>
              </p14:cNvPr>
              <p14:cNvContentPartPr/>
              <p14:nvPr/>
            </p14:nvContentPartPr>
            <p14:xfrm>
              <a:off x="3353400" y="3903840"/>
              <a:ext cx="2160" cy="3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0682E2AB-E5FC-ADDD-AD61-777182979CD0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3349080" y="3899520"/>
                <a:ext cx="108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0AE72110-EC0D-5D65-0FC4-992F04EC4EF6}"/>
                  </a:ext>
                </a:extLst>
              </p14:cNvPr>
              <p14:cNvContentPartPr/>
              <p14:nvPr/>
            </p14:nvContentPartPr>
            <p14:xfrm>
              <a:off x="3461760" y="3583440"/>
              <a:ext cx="227520" cy="27324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0AE72110-EC0D-5D65-0FC4-992F04EC4EF6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3457440" y="3579120"/>
                <a:ext cx="23616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CCA54740-5F6F-35E6-E826-300F84678D46}"/>
                  </a:ext>
                </a:extLst>
              </p14:cNvPr>
              <p14:cNvContentPartPr/>
              <p14:nvPr/>
            </p14:nvContentPartPr>
            <p14:xfrm>
              <a:off x="3721680" y="3782520"/>
              <a:ext cx="12600" cy="360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CCA54740-5F6F-35E6-E826-300F84678D46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3717360" y="3778200"/>
                <a:ext cx="21240" cy="1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94AB3736-8254-C97A-AD78-00A2B64713A4}"/>
                  </a:ext>
                </a:extLst>
              </p14:cNvPr>
              <p14:cNvContentPartPr/>
              <p14:nvPr/>
            </p14:nvContentPartPr>
            <p14:xfrm>
              <a:off x="8322120" y="2631960"/>
              <a:ext cx="260280" cy="4392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94AB3736-8254-C97A-AD78-00A2B64713A4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8317800" y="2627640"/>
                <a:ext cx="26892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DF461AD8-7E70-A045-2301-B69F113C0DBC}"/>
                  </a:ext>
                </a:extLst>
              </p14:cNvPr>
              <p14:cNvContentPartPr/>
              <p14:nvPr/>
            </p14:nvContentPartPr>
            <p14:xfrm>
              <a:off x="8413560" y="2829960"/>
              <a:ext cx="185760" cy="1044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DF461AD8-7E70-A045-2301-B69F113C0DBC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8409240" y="2825640"/>
                <a:ext cx="19440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6C982C99-ACA8-6FAB-C6C7-7FEAF649B0B9}"/>
                  </a:ext>
                </a:extLst>
              </p14:cNvPr>
              <p14:cNvContentPartPr/>
              <p14:nvPr/>
            </p14:nvContentPartPr>
            <p14:xfrm>
              <a:off x="8963640" y="2045520"/>
              <a:ext cx="526320" cy="52632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6C982C99-ACA8-6FAB-C6C7-7FEAF649B0B9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8959320" y="2041200"/>
                <a:ext cx="534960" cy="53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D978E4CA-4607-C870-B287-E95E3AD45A31}"/>
                  </a:ext>
                </a:extLst>
              </p14:cNvPr>
              <p14:cNvContentPartPr/>
              <p14:nvPr/>
            </p14:nvContentPartPr>
            <p14:xfrm>
              <a:off x="9554040" y="2183760"/>
              <a:ext cx="109080" cy="46728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D978E4CA-4607-C870-B287-E95E3AD45A31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9549720" y="2179440"/>
                <a:ext cx="117720" cy="47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6AF8E2D6-F618-B701-89EE-8B94804CD858}"/>
                  </a:ext>
                </a:extLst>
              </p14:cNvPr>
              <p14:cNvContentPartPr/>
              <p14:nvPr/>
            </p14:nvContentPartPr>
            <p14:xfrm>
              <a:off x="9482040" y="2142360"/>
              <a:ext cx="226800" cy="25848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6AF8E2D6-F618-B701-89EE-8B94804CD858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9477720" y="2138040"/>
                <a:ext cx="23544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954A9967-A271-EDA1-5720-FEF877944B71}"/>
                  </a:ext>
                </a:extLst>
              </p14:cNvPr>
              <p14:cNvContentPartPr/>
              <p14:nvPr/>
            </p14:nvContentPartPr>
            <p14:xfrm>
              <a:off x="9747360" y="2368800"/>
              <a:ext cx="238680" cy="32580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954A9967-A271-EDA1-5720-FEF877944B71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9743040" y="2364480"/>
                <a:ext cx="24732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6A0C3904-54BA-D7C2-741C-7D9575A67D11}"/>
                  </a:ext>
                </a:extLst>
              </p14:cNvPr>
              <p14:cNvContentPartPr/>
              <p14:nvPr/>
            </p14:nvContentPartPr>
            <p14:xfrm>
              <a:off x="10094040" y="2533680"/>
              <a:ext cx="66600" cy="14868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6A0C3904-54BA-D7C2-741C-7D9575A67D11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10089720" y="2529360"/>
                <a:ext cx="7524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15B3F66A-7D26-8371-5AA4-8A217CF42B4D}"/>
                  </a:ext>
                </a:extLst>
              </p14:cNvPr>
              <p14:cNvContentPartPr/>
              <p14:nvPr/>
            </p14:nvContentPartPr>
            <p14:xfrm>
              <a:off x="10097640" y="2375640"/>
              <a:ext cx="7200" cy="4320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15B3F66A-7D26-8371-5AA4-8A217CF42B4D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10093320" y="2371320"/>
                <a:ext cx="1584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B9ACDF35-163E-3340-BA52-16509434D0DD}"/>
                  </a:ext>
                </a:extLst>
              </p14:cNvPr>
              <p14:cNvContentPartPr/>
              <p14:nvPr/>
            </p14:nvContentPartPr>
            <p14:xfrm>
              <a:off x="1878480" y="3011760"/>
              <a:ext cx="101520" cy="6328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B9ACDF35-163E-3340-BA52-16509434D0DD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1874160" y="3007440"/>
                <a:ext cx="110160" cy="64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3390EC1F-FED8-4AF1-36F0-B7F969BA3CF4}"/>
                  </a:ext>
                </a:extLst>
              </p14:cNvPr>
              <p14:cNvContentPartPr/>
              <p14:nvPr/>
            </p14:nvContentPartPr>
            <p14:xfrm>
              <a:off x="1949400" y="2912040"/>
              <a:ext cx="330840" cy="6166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3390EC1F-FED8-4AF1-36F0-B7F969BA3CF4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1945080" y="2907720"/>
                <a:ext cx="339480" cy="62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5781F8BB-459B-A464-D553-8393F22359DA}"/>
                  </a:ext>
                </a:extLst>
              </p14:cNvPr>
              <p14:cNvContentPartPr/>
              <p14:nvPr/>
            </p14:nvContentPartPr>
            <p14:xfrm>
              <a:off x="2361240" y="3243960"/>
              <a:ext cx="108720" cy="24300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5781F8BB-459B-A464-D553-8393F22359DA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2356920" y="3239640"/>
                <a:ext cx="11736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917A03CB-324C-25A1-C112-BA8FB62A3EDF}"/>
                  </a:ext>
                </a:extLst>
              </p14:cNvPr>
              <p14:cNvContentPartPr/>
              <p14:nvPr/>
            </p14:nvContentPartPr>
            <p14:xfrm>
              <a:off x="2398680" y="3040200"/>
              <a:ext cx="487440" cy="190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917A03CB-324C-25A1-C112-BA8FB62A3EDF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2394360" y="3035880"/>
                <a:ext cx="49608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DBE7DED6-B150-8DBE-095F-1F6ACF95C122}"/>
                  </a:ext>
                </a:extLst>
              </p14:cNvPr>
              <p14:cNvContentPartPr/>
              <p14:nvPr/>
            </p14:nvContentPartPr>
            <p14:xfrm>
              <a:off x="2661480" y="3237840"/>
              <a:ext cx="210960" cy="234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DBE7DED6-B150-8DBE-095F-1F6ACF95C122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2657160" y="3233520"/>
                <a:ext cx="21960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C23109B1-2FE8-B477-6118-4ADC306E82A1}"/>
                  </a:ext>
                </a:extLst>
              </p14:cNvPr>
              <p14:cNvContentPartPr/>
              <p14:nvPr/>
            </p14:nvContentPartPr>
            <p14:xfrm>
              <a:off x="1162800" y="3179880"/>
              <a:ext cx="236880" cy="1620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C23109B1-2FE8-B477-6118-4ADC306E82A1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1158480" y="3175560"/>
                <a:ext cx="24552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CB700CB3-871E-B8BC-C1C3-F91A5BB20BF8}"/>
                  </a:ext>
                </a:extLst>
              </p14:cNvPr>
              <p14:cNvContentPartPr/>
              <p14:nvPr/>
            </p14:nvContentPartPr>
            <p14:xfrm>
              <a:off x="1098720" y="3412080"/>
              <a:ext cx="378000" cy="1296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CB700CB3-871E-B8BC-C1C3-F91A5BB20BF8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1094400" y="3407760"/>
                <a:ext cx="38664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69FFB124-E89E-C0C1-46A0-48E6554792C4}"/>
                  </a:ext>
                </a:extLst>
              </p14:cNvPr>
              <p14:cNvContentPartPr/>
              <p14:nvPr/>
            </p14:nvContentPartPr>
            <p14:xfrm>
              <a:off x="206280" y="3093120"/>
              <a:ext cx="237960" cy="44244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69FFB124-E89E-C0C1-46A0-48E6554792C4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201960" y="3088800"/>
                <a:ext cx="246600" cy="45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13031C33-670F-F756-D8F8-5B6E54CAADCA}"/>
                  </a:ext>
                </a:extLst>
              </p14:cNvPr>
              <p14:cNvContentPartPr/>
              <p14:nvPr/>
            </p14:nvContentPartPr>
            <p14:xfrm>
              <a:off x="599400" y="3065400"/>
              <a:ext cx="270360" cy="36108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13031C33-670F-F756-D8F8-5B6E54CAADCA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595080" y="3061080"/>
                <a:ext cx="279000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900BC51F-F74B-8D3B-1758-5F1DE0E1A2F8}"/>
                  </a:ext>
                </a:extLst>
              </p14:cNvPr>
              <p14:cNvContentPartPr/>
              <p14:nvPr/>
            </p14:nvContentPartPr>
            <p14:xfrm>
              <a:off x="592560" y="3072240"/>
              <a:ext cx="213120" cy="44532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900BC51F-F74B-8D3B-1758-5F1DE0E1A2F8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588240" y="3067920"/>
                <a:ext cx="221760" cy="45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69BFE055-082C-3BE6-6565-C3FC072B03E4}"/>
                  </a:ext>
                </a:extLst>
              </p14:cNvPr>
              <p14:cNvContentPartPr/>
              <p14:nvPr/>
            </p14:nvContentPartPr>
            <p14:xfrm>
              <a:off x="754560" y="3395520"/>
              <a:ext cx="8280" cy="36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69BFE055-082C-3BE6-6565-C3FC072B03E4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750240" y="3391200"/>
                <a:ext cx="1692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B56A5868-B585-BF95-8CD9-ECEB7465FF65}"/>
                  </a:ext>
                </a:extLst>
              </p14:cNvPr>
              <p14:cNvContentPartPr/>
              <p14:nvPr/>
            </p14:nvContentPartPr>
            <p14:xfrm>
              <a:off x="163080" y="3684600"/>
              <a:ext cx="109800" cy="45972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B56A5868-B585-BF95-8CD9-ECEB7465FF65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158760" y="3680280"/>
                <a:ext cx="118440" cy="46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275535E0-190B-6A71-7123-4549DBB940DA}"/>
                  </a:ext>
                </a:extLst>
              </p14:cNvPr>
              <p14:cNvContentPartPr/>
              <p14:nvPr/>
            </p14:nvContentPartPr>
            <p14:xfrm>
              <a:off x="399240" y="3725640"/>
              <a:ext cx="118800" cy="31140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275535E0-190B-6A71-7123-4549DBB940DA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394920" y="3721320"/>
                <a:ext cx="12744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E8191BB3-EEEC-346D-8A71-9E808204D01E}"/>
                  </a:ext>
                </a:extLst>
              </p14:cNvPr>
              <p14:cNvContentPartPr/>
              <p14:nvPr/>
            </p14:nvContentPartPr>
            <p14:xfrm>
              <a:off x="555480" y="3708720"/>
              <a:ext cx="65880" cy="48852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E8191BB3-EEEC-346D-8A71-9E808204D01E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551160" y="3704400"/>
                <a:ext cx="74520" cy="49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1F0C1316-9C1F-5456-607C-4EA6904D6CC3}"/>
                  </a:ext>
                </a:extLst>
              </p14:cNvPr>
              <p14:cNvContentPartPr/>
              <p14:nvPr/>
            </p14:nvContentPartPr>
            <p14:xfrm>
              <a:off x="558720" y="3801600"/>
              <a:ext cx="98640" cy="18288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1F0C1316-9C1F-5456-607C-4EA6904D6CC3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554400" y="3797280"/>
                <a:ext cx="10728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2E6E2FBD-8736-A4F9-9B39-C79516561F8F}"/>
                  </a:ext>
                </a:extLst>
              </p14:cNvPr>
              <p14:cNvContentPartPr/>
              <p14:nvPr/>
            </p14:nvContentPartPr>
            <p14:xfrm>
              <a:off x="721080" y="3789360"/>
              <a:ext cx="125280" cy="24264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2E6E2FBD-8736-A4F9-9B39-C79516561F8F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716760" y="3785040"/>
                <a:ext cx="13392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74364314-55FE-0EC4-45C8-761C233B84CE}"/>
                  </a:ext>
                </a:extLst>
              </p14:cNvPr>
              <p14:cNvContentPartPr/>
              <p14:nvPr/>
            </p14:nvContentPartPr>
            <p14:xfrm>
              <a:off x="955080" y="3661200"/>
              <a:ext cx="102240" cy="22536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74364314-55FE-0EC4-45C8-761C233B84CE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950760" y="3656880"/>
                <a:ext cx="11088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4EF89454-A1FD-D8BD-5E7D-587ED76D886D}"/>
                  </a:ext>
                </a:extLst>
              </p14:cNvPr>
              <p14:cNvContentPartPr/>
              <p14:nvPr/>
            </p14:nvContentPartPr>
            <p14:xfrm>
              <a:off x="1206720" y="3718440"/>
              <a:ext cx="29520" cy="5760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4EF89454-A1FD-D8BD-5E7D-587ED76D886D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1202400" y="3714120"/>
                <a:ext cx="3816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E6608998-B7C0-B0AD-0593-62BC379876DE}"/>
                  </a:ext>
                </a:extLst>
              </p14:cNvPr>
              <p14:cNvContentPartPr/>
              <p14:nvPr/>
            </p14:nvContentPartPr>
            <p14:xfrm>
              <a:off x="1303920" y="3510000"/>
              <a:ext cx="112680" cy="45108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E6608998-B7C0-B0AD-0593-62BC379876DE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1299600" y="3505680"/>
                <a:ext cx="121320" cy="45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CCBFA728-85AE-9278-1CE9-276A96EB9F8C}"/>
                  </a:ext>
                </a:extLst>
              </p14:cNvPr>
              <p14:cNvContentPartPr/>
              <p14:nvPr/>
            </p14:nvContentPartPr>
            <p14:xfrm>
              <a:off x="1284480" y="3715200"/>
              <a:ext cx="251640" cy="10116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CCBFA728-85AE-9278-1CE9-276A96EB9F8C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1280160" y="3710880"/>
                <a:ext cx="26028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9C630BA6-41D9-FC44-0657-7793CA043AEF}"/>
                  </a:ext>
                </a:extLst>
              </p14:cNvPr>
              <p14:cNvContentPartPr/>
              <p14:nvPr/>
            </p14:nvContentPartPr>
            <p14:xfrm>
              <a:off x="1565640" y="3721680"/>
              <a:ext cx="299880" cy="9900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9C630BA6-41D9-FC44-0657-7793CA043AEF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1561320" y="3717360"/>
                <a:ext cx="30852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5795463F-4C2D-18D3-B660-3A584E0CFA43}"/>
                  </a:ext>
                </a:extLst>
              </p14:cNvPr>
              <p14:cNvContentPartPr/>
              <p14:nvPr/>
            </p14:nvContentPartPr>
            <p14:xfrm>
              <a:off x="1838160" y="3449160"/>
              <a:ext cx="128520" cy="55476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5795463F-4C2D-18D3-B660-3A584E0CFA43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1833840" y="3444840"/>
                <a:ext cx="137160" cy="56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AC6C07AA-C4CE-03CF-3015-8D9C75E6A7F7}"/>
                  </a:ext>
                </a:extLst>
              </p14:cNvPr>
              <p14:cNvContentPartPr/>
              <p14:nvPr/>
            </p14:nvContentPartPr>
            <p14:xfrm>
              <a:off x="1807560" y="3784320"/>
              <a:ext cx="276480" cy="15444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AC6C07AA-C4CE-03CF-3015-8D9C75E6A7F7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1803240" y="3780000"/>
                <a:ext cx="28512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7BC58F14-B8F0-C1FB-1014-8A0DC33DEEB5}"/>
                  </a:ext>
                </a:extLst>
              </p14:cNvPr>
              <p14:cNvContentPartPr/>
              <p14:nvPr/>
            </p14:nvContentPartPr>
            <p14:xfrm>
              <a:off x="2151000" y="3787560"/>
              <a:ext cx="230040" cy="9792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7BC58F14-B8F0-C1FB-1014-8A0DC33DEEB5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2146680" y="3783240"/>
                <a:ext cx="23868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BEA53B4E-D394-16A8-D12B-F485922B167B}"/>
                  </a:ext>
                </a:extLst>
              </p14:cNvPr>
              <p14:cNvContentPartPr/>
              <p14:nvPr/>
            </p14:nvContentPartPr>
            <p14:xfrm>
              <a:off x="2102040" y="3600360"/>
              <a:ext cx="16560" cy="1404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BEA53B4E-D394-16A8-D12B-F485922B167B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2097720" y="3596040"/>
                <a:ext cx="2520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1F7C7E6A-6ED9-654A-A46C-53C8A594835C}"/>
                  </a:ext>
                </a:extLst>
              </p14:cNvPr>
              <p14:cNvContentPartPr/>
              <p14:nvPr/>
            </p14:nvContentPartPr>
            <p14:xfrm>
              <a:off x="2373120" y="3590640"/>
              <a:ext cx="87120" cy="40428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1F7C7E6A-6ED9-654A-A46C-53C8A594835C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2368800" y="3586320"/>
                <a:ext cx="95760" cy="41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8B191B47-410F-13CC-222F-9581D944B712}"/>
                  </a:ext>
                </a:extLst>
              </p14:cNvPr>
              <p14:cNvContentPartPr/>
              <p14:nvPr/>
            </p14:nvContentPartPr>
            <p14:xfrm>
              <a:off x="426960" y="4654080"/>
              <a:ext cx="106560" cy="42552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8B191B47-410F-13CC-222F-9581D944B712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422640" y="4649760"/>
                <a:ext cx="115200" cy="43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5AF3E78E-31E5-A285-DE51-64BD99B69CEC}"/>
                  </a:ext>
                </a:extLst>
              </p14:cNvPr>
              <p14:cNvContentPartPr/>
              <p14:nvPr/>
            </p14:nvContentPartPr>
            <p14:xfrm>
              <a:off x="417240" y="4654440"/>
              <a:ext cx="285480" cy="41976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5AF3E78E-31E5-A285-DE51-64BD99B69CEC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412920" y="4650120"/>
                <a:ext cx="294120" cy="42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89A5F820-BFE5-47DE-9DEF-40BBEC163167}"/>
                  </a:ext>
                </a:extLst>
              </p14:cNvPr>
              <p14:cNvContentPartPr/>
              <p14:nvPr/>
            </p14:nvContentPartPr>
            <p14:xfrm>
              <a:off x="757800" y="4815720"/>
              <a:ext cx="115200" cy="1296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89A5F820-BFE5-47DE-9DEF-40BBEC163167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753480" y="4811400"/>
                <a:ext cx="12384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FF2CD1AD-79FC-6BBB-DF4D-633DF1F93433}"/>
                  </a:ext>
                </a:extLst>
              </p14:cNvPr>
              <p14:cNvContentPartPr/>
              <p14:nvPr/>
            </p14:nvContentPartPr>
            <p14:xfrm>
              <a:off x="811800" y="4953960"/>
              <a:ext cx="164520" cy="1872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FF2CD1AD-79FC-6BBB-DF4D-633DF1F93433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807480" y="4949640"/>
                <a:ext cx="17316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0D615BE9-1DC6-0234-BBC4-FE2D64A376BD}"/>
                  </a:ext>
                </a:extLst>
              </p14:cNvPr>
              <p14:cNvContentPartPr/>
              <p14:nvPr/>
            </p14:nvContentPartPr>
            <p14:xfrm>
              <a:off x="1168200" y="4672080"/>
              <a:ext cx="163080" cy="37548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0D615BE9-1DC6-0234-BBC4-FE2D64A376BD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1163880" y="4667760"/>
                <a:ext cx="171720" cy="38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364EB91E-5103-B378-4208-FE0703B004AE}"/>
                  </a:ext>
                </a:extLst>
              </p14:cNvPr>
              <p14:cNvContentPartPr/>
              <p14:nvPr/>
            </p14:nvContentPartPr>
            <p14:xfrm>
              <a:off x="1399320" y="4664520"/>
              <a:ext cx="412200" cy="43524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364EB91E-5103-B378-4208-FE0703B004AE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1395000" y="4660200"/>
                <a:ext cx="420840" cy="44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3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A5202C19-2831-A036-028C-D3BF47E9FC52}"/>
                  </a:ext>
                </a:extLst>
              </p14:cNvPr>
              <p14:cNvContentPartPr/>
              <p14:nvPr/>
            </p14:nvContentPartPr>
            <p14:xfrm>
              <a:off x="1831680" y="4679280"/>
              <a:ext cx="277560" cy="31860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A5202C19-2831-A036-028C-D3BF47E9FC52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1827360" y="4674960"/>
                <a:ext cx="286200" cy="3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5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24C595A0-8F3B-353E-0D7C-780B70B0C5EE}"/>
                  </a:ext>
                </a:extLst>
              </p14:cNvPr>
              <p14:cNvContentPartPr/>
              <p14:nvPr/>
            </p14:nvContentPartPr>
            <p14:xfrm>
              <a:off x="2027160" y="4808880"/>
              <a:ext cx="181440" cy="2916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24C595A0-8F3B-353E-0D7C-780B70B0C5EE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2022840" y="4804560"/>
                <a:ext cx="19008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7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D4D8A2CA-61B5-1D15-0BB7-8D630670CA5F}"/>
                  </a:ext>
                </a:extLst>
              </p14:cNvPr>
              <p14:cNvContentPartPr/>
              <p14:nvPr/>
            </p14:nvContentPartPr>
            <p14:xfrm>
              <a:off x="2131560" y="4496400"/>
              <a:ext cx="253440" cy="63252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D4D8A2CA-61B5-1D15-0BB7-8D630670CA5F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2127240" y="4492080"/>
                <a:ext cx="262080" cy="64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9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F79A5B26-35E2-17FC-2975-57F17B4539D0}"/>
                  </a:ext>
                </a:extLst>
              </p14:cNvPr>
              <p14:cNvContentPartPr/>
              <p14:nvPr/>
            </p14:nvContentPartPr>
            <p14:xfrm>
              <a:off x="2619720" y="4538160"/>
              <a:ext cx="228240" cy="49176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F79A5B26-35E2-17FC-2975-57F17B4539D0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2615400" y="4533840"/>
                <a:ext cx="236880" cy="50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1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6418CA5F-CF79-3221-CD7E-6A87954962B4}"/>
                  </a:ext>
                </a:extLst>
              </p14:cNvPr>
              <p14:cNvContentPartPr/>
              <p14:nvPr/>
            </p14:nvContentPartPr>
            <p14:xfrm>
              <a:off x="3036960" y="4600440"/>
              <a:ext cx="243000" cy="37692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6418CA5F-CF79-3221-CD7E-6A87954962B4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3032640" y="4596120"/>
                <a:ext cx="251640" cy="38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3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1F9BED3A-DB16-355D-68A4-1830BE7BBE7B}"/>
                  </a:ext>
                </a:extLst>
              </p14:cNvPr>
              <p14:cNvContentPartPr/>
              <p14:nvPr/>
            </p14:nvContentPartPr>
            <p14:xfrm>
              <a:off x="3299400" y="4923360"/>
              <a:ext cx="360" cy="36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1F9BED3A-DB16-355D-68A4-1830BE7BBE7B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3295080" y="491904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5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8B44E987-8178-84E0-5AA2-D705870103DA}"/>
                  </a:ext>
                </a:extLst>
              </p14:cNvPr>
              <p14:cNvContentPartPr/>
              <p14:nvPr/>
            </p14:nvContentPartPr>
            <p14:xfrm>
              <a:off x="3516840" y="4462560"/>
              <a:ext cx="373680" cy="40968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8B44E987-8178-84E0-5AA2-D705870103DA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3512520" y="4458240"/>
                <a:ext cx="382320" cy="41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7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F20803F1-48B3-ECF9-EA64-384DF6407B9B}"/>
                  </a:ext>
                </a:extLst>
              </p14:cNvPr>
              <p14:cNvContentPartPr/>
              <p14:nvPr/>
            </p14:nvContentPartPr>
            <p14:xfrm>
              <a:off x="3971880" y="4553640"/>
              <a:ext cx="131760" cy="21924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F20803F1-48B3-ECF9-EA64-384DF6407B9B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3967560" y="4549320"/>
                <a:ext cx="14040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9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B6D2128F-7235-68A9-E830-1EDDC1BB9208}"/>
                  </a:ext>
                </a:extLst>
              </p14:cNvPr>
              <p14:cNvContentPartPr/>
              <p14:nvPr/>
            </p14:nvContentPartPr>
            <p14:xfrm>
              <a:off x="4204440" y="4573440"/>
              <a:ext cx="284040" cy="14148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B6D2128F-7235-68A9-E830-1EDDC1BB9208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4200120" y="4569120"/>
                <a:ext cx="29268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1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CD20481B-217F-D581-267D-7FC1B0BA4DDD}"/>
                  </a:ext>
                </a:extLst>
              </p14:cNvPr>
              <p14:cNvContentPartPr/>
              <p14:nvPr/>
            </p14:nvContentPartPr>
            <p14:xfrm>
              <a:off x="4529880" y="4607280"/>
              <a:ext cx="169560" cy="54036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CD20481B-217F-D581-267D-7FC1B0BA4DDD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4525560" y="4602960"/>
                <a:ext cx="178200" cy="54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3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7C2C14BD-E2DD-2954-EF98-52254E359EF7}"/>
                  </a:ext>
                </a:extLst>
              </p14:cNvPr>
              <p14:cNvContentPartPr/>
              <p14:nvPr/>
            </p14:nvContentPartPr>
            <p14:xfrm>
              <a:off x="5061600" y="4509720"/>
              <a:ext cx="372960" cy="20412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7C2C14BD-E2DD-2954-EF98-52254E359EF7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5057280" y="4505400"/>
                <a:ext cx="38160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5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73B51C53-22F4-6AF4-E687-18C482B59E43}"/>
                  </a:ext>
                </a:extLst>
              </p14:cNvPr>
              <p14:cNvContentPartPr/>
              <p14:nvPr/>
            </p14:nvContentPartPr>
            <p14:xfrm>
              <a:off x="5652360" y="4135320"/>
              <a:ext cx="113040" cy="47592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73B51C53-22F4-6AF4-E687-18C482B59E43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5648040" y="4131000"/>
                <a:ext cx="121680" cy="48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7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ADE3ED51-2971-8DCF-5B6F-E6A95F9D7F8F}"/>
                  </a:ext>
                </a:extLst>
              </p14:cNvPr>
              <p14:cNvContentPartPr/>
              <p14:nvPr/>
            </p14:nvContentPartPr>
            <p14:xfrm>
              <a:off x="5716440" y="4374000"/>
              <a:ext cx="663120" cy="63216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ADE3ED51-2971-8DCF-5B6F-E6A95F9D7F8F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5712120" y="4369680"/>
                <a:ext cx="671760" cy="64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9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293867D3-86BF-96C5-9847-F71428AD3CBA}"/>
                  </a:ext>
                </a:extLst>
              </p14:cNvPr>
              <p14:cNvContentPartPr/>
              <p14:nvPr/>
            </p14:nvContentPartPr>
            <p14:xfrm>
              <a:off x="6816960" y="4425480"/>
              <a:ext cx="63720" cy="180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293867D3-86BF-96C5-9847-F71428AD3CBA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6812640" y="4421160"/>
                <a:ext cx="72360" cy="1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1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FF91BCB6-97C8-F72C-9C06-F9A36208E7B2}"/>
                  </a:ext>
                </a:extLst>
              </p14:cNvPr>
              <p14:cNvContentPartPr/>
              <p14:nvPr/>
            </p14:nvContentPartPr>
            <p14:xfrm>
              <a:off x="6749280" y="4149360"/>
              <a:ext cx="397080" cy="78732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FF91BCB6-97C8-F72C-9C06-F9A36208E7B2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6744960" y="4145040"/>
                <a:ext cx="405720" cy="79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3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2B6B61E1-7CCD-BCBB-F6CA-19706CB6D7F9}"/>
                  </a:ext>
                </a:extLst>
              </p14:cNvPr>
              <p14:cNvContentPartPr/>
              <p14:nvPr/>
            </p14:nvContentPartPr>
            <p14:xfrm>
              <a:off x="7404120" y="4233600"/>
              <a:ext cx="127080" cy="43308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2B6B61E1-7CCD-BCBB-F6CA-19706CB6D7F9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7399800" y="4229280"/>
                <a:ext cx="135720" cy="44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5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12551448-AD38-8467-E0A2-13FD4180C113}"/>
                  </a:ext>
                </a:extLst>
              </p14:cNvPr>
              <p14:cNvContentPartPr/>
              <p14:nvPr/>
            </p14:nvContentPartPr>
            <p14:xfrm>
              <a:off x="7370280" y="4156920"/>
              <a:ext cx="254880" cy="32040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12551448-AD38-8467-E0A2-13FD4180C113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7365960" y="4152600"/>
                <a:ext cx="263520" cy="32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7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99BBA84B-FECD-6C12-4749-ED457776CE4D}"/>
                  </a:ext>
                </a:extLst>
              </p14:cNvPr>
              <p14:cNvContentPartPr/>
              <p14:nvPr/>
            </p14:nvContentPartPr>
            <p14:xfrm>
              <a:off x="7657200" y="4502880"/>
              <a:ext cx="340200" cy="18216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99BBA84B-FECD-6C12-4749-ED457776CE4D}"/>
                  </a:ext>
                </a:extLst>
              </p:cNvPr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7652880" y="4498560"/>
                <a:ext cx="34884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9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91082AC6-DA61-1C38-8CA3-7D0B2986A348}"/>
                  </a:ext>
                </a:extLst>
              </p14:cNvPr>
              <p14:cNvContentPartPr/>
              <p14:nvPr/>
            </p14:nvContentPartPr>
            <p14:xfrm>
              <a:off x="7984800" y="4341240"/>
              <a:ext cx="107640" cy="40536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91082AC6-DA61-1C38-8CA3-7D0B2986A348}"/>
                  </a:ext>
                </a:extLst>
              </p:cNvPr>
              <p:cNvPicPr/>
              <p:nvPr/>
            </p:nvPicPr>
            <p:blipFill>
              <a:blip r:embed="rId230"/>
              <a:stretch>
                <a:fillRect/>
              </a:stretch>
            </p:blipFill>
            <p:spPr>
              <a:xfrm>
                <a:off x="7980480" y="4336920"/>
                <a:ext cx="116280" cy="4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1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97C6377A-1289-B550-639E-ED78112E88C2}"/>
                  </a:ext>
                </a:extLst>
              </p14:cNvPr>
              <p14:cNvContentPartPr/>
              <p14:nvPr/>
            </p14:nvContentPartPr>
            <p14:xfrm>
              <a:off x="8339040" y="4223160"/>
              <a:ext cx="536040" cy="40716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97C6377A-1289-B550-639E-ED78112E88C2}"/>
                  </a:ext>
                </a:extLst>
              </p:cNvPr>
              <p:cNvPicPr/>
              <p:nvPr/>
            </p:nvPicPr>
            <p:blipFill>
              <a:blip r:embed="rId232"/>
              <a:stretch>
                <a:fillRect/>
              </a:stretch>
            </p:blipFill>
            <p:spPr>
              <a:xfrm>
                <a:off x="8334720" y="4218840"/>
                <a:ext cx="544680" cy="41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3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72CF0B51-76AE-E5F9-D025-E743ECD0B74B}"/>
                  </a:ext>
                </a:extLst>
              </p14:cNvPr>
              <p14:cNvContentPartPr/>
              <p14:nvPr/>
            </p14:nvContentPartPr>
            <p14:xfrm>
              <a:off x="8894880" y="4379760"/>
              <a:ext cx="243000" cy="21528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72CF0B51-76AE-E5F9-D025-E743ECD0B74B}"/>
                  </a:ext>
                </a:extLst>
              </p:cNvPr>
              <p:cNvPicPr/>
              <p:nvPr/>
            </p:nvPicPr>
            <p:blipFill>
              <a:blip r:embed="rId234"/>
              <a:stretch>
                <a:fillRect/>
              </a:stretch>
            </p:blipFill>
            <p:spPr>
              <a:xfrm>
                <a:off x="8890560" y="4375440"/>
                <a:ext cx="25164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5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D00690A1-CD97-EFD0-9909-D064E5A7442D}"/>
                  </a:ext>
                </a:extLst>
              </p14:cNvPr>
              <p14:cNvContentPartPr/>
              <p14:nvPr/>
            </p14:nvContentPartPr>
            <p14:xfrm>
              <a:off x="9179640" y="4371840"/>
              <a:ext cx="236520" cy="14220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D00690A1-CD97-EFD0-9909-D064E5A7442D}"/>
                  </a:ext>
                </a:extLst>
              </p:cNvPr>
              <p:cNvPicPr/>
              <p:nvPr/>
            </p:nvPicPr>
            <p:blipFill>
              <a:blip r:embed="rId236"/>
              <a:stretch>
                <a:fillRect/>
              </a:stretch>
            </p:blipFill>
            <p:spPr>
              <a:xfrm>
                <a:off x="9175320" y="4367520"/>
                <a:ext cx="24516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7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DF420688-084C-5C8D-EB27-928F9175E344}"/>
                  </a:ext>
                </a:extLst>
              </p14:cNvPr>
              <p14:cNvContentPartPr/>
              <p14:nvPr/>
            </p14:nvContentPartPr>
            <p14:xfrm>
              <a:off x="9468720" y="4408560"/>
              <a:ext cx="450360" cy="46188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DF420688-084C-5C8D-EB27-928F9175E344}"/>
                  </a:ext>
                </a:extLst>
              </p:cNvPr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9464400" y="4404240"/>
                <a:ext cx="459000" cy="47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9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61AFF5A8-B250-8196-9851-2E06BDF84FC5}"/>
                  </a:ext>
                </a:extLst>
              </p14:cNvPr>
              <p14:cNvContentPartPr/>
              <p14:nvPr/>
            </p14:nvContentPartPr>
            <p14:xfrm>
              <a:off x="10137960" y="4061880"/>
              <a:ext cx="399240" cy="78372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61AFF5A8-B250-8196-9851-2E06BDF84FC5}"/>
                  </a:ext>
                </a:extLst>
              </p:cNvPr>
              <p:cNvPicPr/>
              <p:nvPr/>
            </p:nvPicPr>
            <p:blipFill>
              <a:blip r:embed="rId240"/>
              <a:stretch>
                <a:fillRect/>
              </a:stretch>
            </p:blipFill>
            <p:spPr>
              <a:xfrm>
                <a:off x="10133640" y="4057560"/>
                <a:ext cx="407880" cy="79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1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0968BAB1-7E61-76A7-3C24-0A0BB24FFC8F}"/>
                  </a:ext>
                </a:extLst>
              </p14:cNvPr>
              <p14:cNvContentPartPr/>
              <p14:nvPr/>
            </p14:nvContentPartPr>
            <p14:xfrm>
              <a:off x="8102520" y="4764960"/>
              <a:ext cx="80280" cy="38448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0968BAB1-7E61-76A7-3C24-0A0BB24FFC8F}"/>
                  </a:ext>
                </a:extLst>
              </p:cNvPr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8098200" y="4760640"/>
                <a:ext cx="88920" cy="39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3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D8F97EAC-D43A-211A-D4F0-B9C0325D4DA7}"/>
                  </a:ext>
                </a:extLst>
              </p14:cNvPr>
              <p14:cNvContentPartPr/>
              <p14:nvPr/>
            </p14:nvContentPartPr>
            <p14:xfrm>
              <a:off x="8290800" y="4958280"/>
              <a:ext cx="162000" cy="11628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D8F97EAC-D43A-211A-D4F0-B9C0325D4DA7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8286480" y="4953960"/>
                <a:ext cx="17064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5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195A7F73-A3B3-D548-E7BB-A6A0FA540705}"/>
                  </a:ext>
                </a:extLst>
              </p14:cNvPr>
              <p14:cNvContentPartPr/>
              <p14:nvPr/>
            </p14:nvContentPartPr>
            <p14:xfrm>
              <a:off x="8463960" y="4951080"/>
              <a:ext cx="144360" cy="9144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195A7F73-A3B3-D548-E7BB-A6A0FA540705}"/>
                  </a:ext>
                </a:extLst>
              </p:cNvPr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8459640" y="4946760"/>
                <a:ext cx="15300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7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72202E84-0C43-BE27-5888-07B0C341934A}"/>
                  </a:ext>
                </a:extLst>
              </p14:cNvPr>
              <p14:cNvContentPartPr/>
              <p14:nvPr/>
            </p14:nvContentPartPr>
            <p14:xfrm>
              <a:off x="8767800" y="4869720"/>
              <a:ext cx="226440" cy="22608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72202E84-0C43-BE27-5888-07B0C341934A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8763480" y="4865400"/>
                <a:ext cx="23508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9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2147A8FD-0056-EA4C-5C73-361FD6867A4F}"/>
                  </a:ext>
                </a:extLst>
              </p14:cNvPr>
              <p14:cNvContentPartPr/>
              <p14:nvPr/>
            </p14:nvContentPartPr>
            <p14:xfrm>
              <a:off x="8730360" y="4876560"/>
              <a:ext cx="321480" cy="27612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2147A8FD-0056-EA4C-5C73-361FD6867A4F}"/>
                  </a:ext>
                </a:extLst>
              </p:cNvPr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8726040" y="4872240"/>
                <a:ext cx="330120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1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0AB93930-3A46-73D9-53D2-DC0BADA4D05E}"/>
                  </a:ext>
                </a:extLst>
              </p14:cNvPr>
              <p14:cNvContentPartPr/>
              <p14:nvPr/>
            </p14:nvContentPartPr>
            <p14:xfrm>
              <a:off x="9927000" y="4352400"/>
              <a:ext cx="123840" cy="31644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0AB93930-3A46-73D9-53D2-DC0BADA4D05E}"/>
                  </a:ext>
                </a:extLst>
              </p:cNvPr>
              <p:cNvPicPr/>
              <p:nvPr/>
            </p:nvPicPr>
            <p:blipFill>
              <a:blip r:embed="rId252"/>
              <a:stretch>
                <a:fillRect/>
              </a:stretch>
            </p:blipFill>
            <p:spPr>
              <a:xfrm>
                <a:off x="9922680" y="4348080"/>
                <a:ext cx="132480" cy="32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3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D6E6449C-4678-810E-9DAF-AA645EA62221}"/>
                  </a:ext>
                </a:extLst>
              </p14:cNvPr>
              <p14:cNvContentPartPr/>
              <p14:nvPr/>
            </p14:nvContentPartPr>
            <p14:xfrm>
              <a:off x="3211920" y="5028120"/>
              <a:ext cx="179280" cy="36540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D6E6449C-4678-810E-9DAF-AA645EA62221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3207600" y="5023800"/>
                <a:ext cx="187920" cy="3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5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E6F124AB-221C-7751-752F-3C70C207F94C}"/>
                  </a:ext>
                </a:extLst>
              </p14:cNvPr>
              <p14:cNvContentPartPr/>
              <p14:nvPr/>
            </p14:nvContentPartPr>
            <p14:xfrm>
              <a:off x="3474000" y="5169960"/>
              <a:ext cx="200880" cy="24336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E6F124AB-221C-7751-752F-3C70C207F94C}"/>
                  </a:ext>
                </a:extLst>
              </p:cNvPr>
              <p:cNvPicPr/>
              <p:nvPr/>
            </p:nvPicPr>
            <p:blipFill>
              <a:blip r:embed="rId256"/>
              <a:stretch>
                <a:fillRect/>
              </a:stretch>
            </p:blipFill>
            <p:spPr>
              <a:xfrm>
                <a:off x="3469680" y="5165640"/>
                <a:ext cx="20952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7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47F8A754-5A13-FBD9-E93D-950AA8C975C1}"/>
                  </a:ext>
                </a:extLst>
              </p14:cNvPr>
              <p14:cNvContentPartPr/>
              <p14:nvPr/>
            </p14:nvContentPartPr>
            <p14:xfrm>
              <a:off x="3789000" y="5247720"/>
              <a:ext cx="456120" cy="5256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47F8A754-5A13-FBD9-E93D-950AA8C975C1}"/>
                  </a:ext>
                </a:extLst>
              </p:cNvPr>
              <p:cNvPicPr/>
              <p:nvPr/>
            </p:nvPicPr>
            <p:blipFill>
              <a:blip r:embed="rId258"/>
              <a:stretch>
                <a:fillRect/>
              </a:stretch>
            </p:blipFill>
            <p:spPr>
              <a:xfrm>
                <a:off x="3784680" y="5243400"/>
                <a:ext cx="46476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9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0AD7BD81-8860-BC12-AEC6-5BCACFE20953}"/>
                  </a:ext>
                </a:extLst>
              </p14:cNvPr>
              <p14:cNvContentPartPr/>
              <p14:nvPr/>
            </p14:nvContentPartPr>
            <p14:xfrm>
              <a:off x="4028760" y="5074920"/>
              <a:ext cx="200880" cy="37260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0AD7BD81-8860-BC12-AEC6-5BCACFE20953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4024440" y="5070600"/>
                <a:ext cx="209520" cy="38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1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C48A8F5C-EDE1-3BBC-D7EB-A0B2FF4143C6}"/>
                  </a:ext>
                </a:extLst>
              </p14:cNvPr>
              <p14:cNvContentPartPr/>
              <p14:nvPr/>
            </p14:nvContentPartPr>
            <p14:xfrm>
              <a:off x="4359600" y="5105160"/>
              <a:ext cx="161640" cy="41436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C48A8F5C-EDE1-3BBC-D7EB-A0B2FF4143C6}"/>
                  </a:ext>
                </a:extLst>
              </p:cNvPr>
              <p:cNvPicPr/>
              <p:nvPr/>
            </p:nvPicPr>
            <p:blipFill>
              <a:blip r:embed="rId262"/>
              <a:stretch>
                <a:fillRect/>
              </a:stretch>
            </p:blipFill>
            <p:spPr>
              <a:xfrm>
                <a:off x="4355280" y="5100840"/>
                <a:ext cx="170280" cy="42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3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9B51A41C-6464-F965-46E5-C0C661BEE330}"/>
                  </a:ext>
                </a:extLst>
              </p14:cNvPr>
              <p14:cNvContentPartPr/>
              <p14:nvPr/>
            </p14:nvContentPartPr>
            <p14:xfrm>
              <a:off x="4639680" y="5047920"/>
              <a:ext cx="177840" cy="45396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9B51A41C-6464-F965-46E5-C0C661BEE330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4635360" y="5043600"/>
                <a:ext cx="186480" cy="46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5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5BE76836-CBE1-B1F0-177A-E64A497A92A2}"/>
                  </a:ext>
                </a:extLst>
              </p14:cNvPr>
              <p14:cNvContentPartPr/>
              <p14:nvPr/>
            </p14:nvContentPartPr>
            <p14:xfrm>
              <a:off x="4737960" y="5311800"/>
              <a:ext cx="267120" cy="2916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5BE76836-CBE1-B1F0-177A-E64A497A92A2}"/>
                  </a:ext>
                </a:extLst>
              </p:cNvPr>
              <p:cNvPicPr/>
              <p:nvPr/>
            </p:nvPicPr>
            <p:blipFill>
              <a:blip r:embed="rId266"/>
              <a:stretch>
                <a:fillRect/>
              </a:stretch>
            </p:blipFill>
            <p:spPr>
              <a:xfrm>
                <a:off x="4733640" y="5307480"/>
                <a:ext cx="2757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7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6288F420-8CC8-E922-ED76-694153C19547}"/>
                  </a:ext>
                </a:extLst>
              </p14:cNvPr>
              <p14:cNvContentPartPr/>
              <p14:nvPr/>
            </p14:nvContentPartPr>
            <p14:xfrm>
              <a:off x="5027400" y="5082120"/>
              <a:ext cx="126360" cy="36360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6288F420-8CC8-E922-ED76-694153C19547}"/>
                  </a:ext>
                </a:extLst>
              </p:cNvPr>
              <p:cNvPicPr/>
              <p:nvPr/>
            </p:nvPicPr>
            <p:blipFill>
              <a:blip r:embed="rId268"/>
              <a:stretch>
                <a:fillRect/>
              </a:stretch>
            </p:blipFill>
            <p:spPr>
              <a:xfrm>
                <a:off x="5023080" y="5077800"/>
                <a:ext cx="135000" cy="37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9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CC8098DD-9056-DBFE-7B9D-2AB6135E9A9D}"/>
                  </a:ext>
                </a:extLst>
              </p14:cNvPr>
              <p14:cNvContentPartPr/>
              <p14:nvPr/>
            </p14:nvContentPartPr>
            <p14:xfrm>
              <a:off x="5118840" y="5020920"/>
              <a:ext cx="147960" cy="42516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CC8098DD-9056-DBFE-7B9D-2AB6135E9A9D}"/>
                  </a:ext>
                </a:extLst>
              </p:cNvPr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5114520" y="5016600"/>
                <a:ext cx="156600" cy="43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1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400CEBAB-109D-7B11-B5B6-13A6941FEBB1}"/>
                  </a:ext>
                </a:extLst>
              </p14:cNvPr>
              <p14:cNvContentPartPr/>
              <p14:nvPr/>
            </p14:nvContentPartPr>
            <p14:xfrm>
              <a:off x="5315040" y="5162400"/>
              <a:ext cx="223560" cy="23832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400CEBAB-109D-7B11-B5B6-13A6941FEBB1}"/>
                  </a:ext>
                </a:extLst>
              </p:cNvPr>
              <p:cNvPicPr/>
              <p:nvPr/>
            </p:nvPicPr>
            <p:blipFill>
              <a:blip r:embed="rId272"/>
              <a:stretch>
                <a:fillRect/>
              </a:stretch>
            </p:blipFill>
            <p:spPr>
              <a:xfrm>
                <a:off x="5310720" y="5158080"/>
                <a:ext cx="23220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3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A974A124-7A3E-BE37-F02B-86E2635B9C63}"/>
                  </a:ext>
                </a:extLst>
              </p14:cNvPr>
              <p14:cNvContentPartPr/>
              <p14:nvPr/>
            </p14:nvContentPartPr>
            <p14:xfrm>
              <a:off x="6026760" y="5109840"/>
              <a:ext cx="222480" cy="1476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A974A124-7A3E-BE37-F02B-86E2635B9C63}"/>
                  </a:ext>
                </a:extLst>
              </p:cNvPr>
              <p:cNvPicPr/>
              <p:nvPr/>
            </p:nvPicPr>
            <p:blipFill>
              <a:blip r:embed="rId274"/>
              <a:stretch>
                <a:fillRect/>
              </a:stretch>
            </p:blipFill>
            <p:spPr>
              <a:xfrm>
                <a:off x="6022440" y="5105520"/>
                <a:ext cx="23112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5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BE0F546A-EB39-7F8C-20DC-FDC5EE7A5F51}"/>
                  </a:ext>
                </a:extLst>
              </p14:cNvPr>
              <p14:cNvContentPartPr/>
              <p14:nvPr/>
            </p14:nvContentPartPr>
            <p14:xfrm>
              <a:off x="5972760" y="5175360"/>
              <a:ext cx="110160" cy="6480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BE0F546A-EB39-7F8C-20DC-FDC5EE7A5F51}"/>
                  </a:ext>
                </a:extLst>
              </p:cNvPr>
              <p:cNvPicPr/>
              <p:nvPr/>
            </p:nvPicPr>
            <p:blipFill>
              <a:blip r:embed="rId276"/>
              <a:stretch>
                <a:fillRect/>
              </a:stretch>
            </p:blipFill>
            <p:spPr>
              <a:xfrm>
                <a:off x="5968440" y="5171040"/>
                <a:ext cx="11880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7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2E18B62C-F4F9-45F1-872D-E64DF8D53E01}"/>
                  </a:ext>
                </a:extLst>
              </p14:cNvPr>
              <p14:cNvContentPartPr/>
              <p14:nvPr/>
            </p14:nvContentPartPr>
            <p14:xfrm>
              <a:off x="6219360" y="4960800"/>
              <a:ext cx="88200" cy="47196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2E18B62C-F4F9-45F1-872D-E64DF8D53E01}"/>
                  </a:ext>
                </a:extLst>
              </p:cNvPr>
              <p:cNvPicPr/>
              <p:nvPr/>
            </p:nvPicPr>
            <p:blipFill>
              <a:blip r:embed="rId278"/>
              <a:stretch>
                <a:fillRect/>
              </a:stretch>
            </p:blipFill>
            <p:spPr>
              <a:xfrm>
                <a:off x="6215040" y="4956480"/>
                <a:ext cx="96840" cy="48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9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FABE8B2C-3414-4195-75EC-B0ACE1476ED3}"/>
                  </a:ext>
                </a:extLst>
              </p14:cNvPr>
              <p14:cNvContentPartPr/>
              <p14:nvPr/>
            </p14:nvContentPartPr>
            <p14:xfrm>
              <a:off x="6027840" y="5320800"/>
              <a:ext cx="219600" cy="828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FABE8B2C-3414-4195-75EC-B0ACE1476ED3}"/>
                  </a:ext>
                </a:extLst>
              </p:cNvPr>
              <p:cNvPicPr/>
              <p:nvPr/>
            </p:nvPicPr>
            <p:blipFill>
              <a:blip r:embed="rId280"/>
              <a:stretch>
                <a:fillRect/>
              </a:stretch>
            </p:blipFill>
            <p:spPr>
              <a:xfrm>
                <a:off x="6023520" y="5316480"/>
                <a:ext cx="228240" cy="1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1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2F478A18-2B4C-4D4E-AB54-2B9DE252C5E6}"/>
                  </a:ext>
                </a:extLst>
              </p14:cNvPr>
              <p14:cNvContentPartPr/>
              <p14:nvPr/>
            </p14:nvContentPartPr>
            <p14:xfrm>
              <a:off x="6495840" y="4957200"/>
              <a:ext cx="56160" cy="39600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2F478A18-2B4C-4D4E-AB54-2B9DE252C5E6}"/>
                  </a:ext>
                </a:extLst>
              </p:cNvPr>
              <p:cNvPicPr/>
              <p:nvPr/>
            </p:nvPicPr>
            <p:blipFill>
              <a:blip r:embed="rId282"/>
              <a:stretch>
                <a:fillRect/>
              </a:stretch>
            </p:blipFill>
            <p:spPr>
              <a:xfrm>
                <a:off x="6491520" y="4952880"/>
                <a:ext cx="64800" cy="40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3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98EF1B5D-F31D-DC1B-9AB9-A3BFA323B71A}"/>
                  </a:ext>
                </a:extLst>
              </p14:cNvPr>
              <p14:cNvContentPartPr/>
              <p14:nvPr/>
            </p14:nvContentPartPr>
            <p14:xfrm>
              <a:off x="6495840" y="4957200"/>
              <a:ext cx="161280" cy="26748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98EF1B5D-F31D-DC1B-9AB9-A3BFA323B71A}"/>
                  </a:ext>
                </a:extLst>
              </p:cNvPr>
              <p:cNvPicPr/>
              <p:nvPr/>
            </p:nvPicPr>
            <p:blipFill>
              <a:blip r:embed="rId284"/>
              <a:stretch>
                <a:fillRect/>
              </a:stretch>
            </p:blipFill>
            <p:spPr>
              <a:xfrm>
                <a:off x="6491520" y="4952880"/>
                <a:ext cx="16992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5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A2F50047-3E14-0B79-6575-227F735FBA6E}"/>
                  </a:ext>
                </a:extLst>
              </p14:cNvPr>
              <p14:cNvContentPartPr/>
              <p14:nvPr/>
            </p14:nvContentPartPr>
            <p14:xfrm>
              <a:off x="6702120" y="5205960"/>
              <a:ext cx="314640" cy="18144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A2F50047-3E14-0B79-6575-227F735FBA6E}"/>
                  </a:ext>
                </a:extLst>
              </p:cNvPr>
              <p:cNvPicPr/>
              <p:nvPr/>
            </p:nvPicPr>
            <p:blipFill>
              <a:blip r:embed="rId286"/>
              <a:stretch>
                <a:fillRect/>
              </a:stretch>
            </p:blipFill>
            <p:spPr>
              <a:xfrm>
                <a:off x="6697800" y="5201640"/>
                <a:ext cx="32328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7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B4997C4D-A06A-9AC9-DC85-879825722D00}"/>
                  </a:ext>
                </a:extLst>
              </p14:cNvPr>
              <p14:cNvContentPartPr/>
              <p14:nvPr/>
            </p14:nvContentPartPr>
            <p14:xfrm>
              <a:off x="7167600" y="5231160"/>
              <a:ext cx="115920" cy="1440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B4997C4D-A06A-9AC9-DC85-879825722D00}"/>
                  </a:ext>
                </a:extLst>
              </p:cNvPr>
              <p:cNvPicPr/>
              <p:nvPr/>
            </p:nvPicPr>
            <p:blipFill>
              <a:blip r:embed="rId288"/>
              <a:stretch>
                <a:fillRect/>
              </a:stretch>
            </p:blipFill>
            <p:spPr>
              <a:xfrm>
                <a:off x="7163280" y="5226840"/>
                <a:ext cx="12456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9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0547649D-0503-6018-336F-38DFE63FBC53}"/>
                  </a:ext>
                </a:extLst>
              </p14:cNvPr>
              <p14:cNvContentPartPr/>
              <p14:nvPr/>
            </p14:nvContentPartPr>
            <p14:xfrm>
              <a:off x="7167600" y="5340600"/>
              <a:ext cx="145800" cy="2160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0547649D-0503-6018-336F-38DFE63FBC53}"/>
                  </a:ext>
                </a:extLst>
              </p:cNvPr>
              <p:cNvPicPr/>
              <p:nvPr/>
            </p:nvPicPr>
            <p:blipFill>
              <a:blip r:embed="rId290"/>
              <a:stretch>
                <a:fillRect/>
              </a:stretch>
            </p:blipFill>
            <p:spPr>
              <a:xfrm>
                <a:off x="7163280" y="5336280"/>
                <a:ext cx="15444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1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B08135E8-0D6E-458C-27AC-F1E27C8C7A3A}"/>
                  </a:ext>
                </a:extLst>
              </p14:cNvPr>
              <p14:cNvContentPartPr/>
              <p14:nvPr/>
            </p14:nvContentPartPr>
            <p14:xfrm>
              <a:off x="7235280" y="5001120"/>
              <a:ext cx="132120" cy="48888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B08135E8-0D6E-458C-27AC-F1E27C8C7A3A}"/>
                  </a:ext>
                </a:extLst>
              </p:cNvPr>
              <p:cNvPicPr/>
              <p:nvPr/>
            </p:nvPicPr>
            <p:blipFill>
              <a:blip r:embed="rId292"/>
              <a:stretch>
                <a:fillRect/>
              </a:stretch>
            </p:blipFill>
            <p:spPr>
              <a:xfrm>
                <a:off x="7230960" y="4996800"/>
                <a:ext cx="140760" cy="49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3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F871959F-D357-9AAD-2D40-2D8212B2F9B7}"/>
                  </a:ext>
                </a:extLst>
              </p14:cNvPr>
              <p14:cNvContentPartPr/>
              <p14:nvPr/>
            </p14:nvContentPartPr>
            <p14:xfrm>
              <a:off x="7585200" y="5169240"/>
              <a:ext cx="272160" cy="33552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F871959F-D357-9AAD-2D40-2D8212B2F9B7}"/>
                  </a:ext>
                </a:extLst>
              </p:cNvPr>
              <p:cNvPicPr/>
              <p:nvPr/>
            </p:nvPicPr>
            <p:blipFill>
              <a:blip r:embed="rId294"/>
              <a:stretch>
                <a:fillRect/>
              </a:stretch>
            </p:blipFill>
            <p:spPr>
              <a:xfrm>
                <a:off x="7580880" y="5164920"/>
                <a:ext cx="280800" cy="34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5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134257BE-FE76-C2CF-2A44-21CFC632F8A8}"/>
                  </a:ext>
                </a:extLst>
              </p14:cNvPr>
              <p14:cNvContentPartPr/>
              <p14:nvPr/>
            </p14:nvContentPartPr>
            <p14:xfrm>
              <a:off x="7579440" y="5209560"/>
              <a:ext cx="269280" cy="24588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134257BE-FE76-C2CF-2A44-21CFC632F8A8}"/>
                  </a:ext>
                </a:extLst>
              </p:cNvPr>
              <p:cNvPicPr/>
              <p:nvPr/>
            </p:nvPicPr>
            <p:blipFill>
              <a:blip r:embed="rId296"/>
              <a:stretch>
                <a:fillRect/>
              </a:stretch>
            </p:blipFill>
            <p:spPr>
              <a:xfrm>
                <a:off x="7575120" y="5205240"/>
                <a:ext cx="27792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7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D22D6FFE-944D-12B6-ACFB-AE4DA9653D86}"/>
                  </a:ext>
                </a:extLst>
              </p14:cNvPr>
              <p14:cNvContentPartPr/>
              <p14:nvPr/>
            </p14:nvContentPartPr>
            <p14:xfrm>
              <a:off x="8082720" y="5172480"/>
              <a:ext cx="316800" cy="37152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D22D6FFE-944D-12B6-ACFB-AE4DA9653D86}"/>
                  </a:ext>
                </a:extLst>
              </p:cNvPr>
              <p:cNvPicPr/>
              <p:nvPr/>
            </p:nvPicPr>
            <p:blipFill>
              <a:blip r:embed="rId298"/>
              <a:stretch>
                <a:fillRect/>
              </a:stretch>
            </p:blipFill>
            <p:spPr>
              <a:xfrm>
                <a:off x="8078400" y="5168160"/>
                <a:ext cx="325440" cy="38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9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FDA7B53F-9345-30C2-0C45-D88131818962}"/>
                  </a:ext>
                </a:extLst>
              </p14:cNvPr>
              <p14:cNvContentPartPr/>
              <p14:nvPr/>
            </p14:nvContentPartPr>
            <p14:xfrm>
              <a:off x="8085960" y="5248800"/>
              <a:ext cx="234360" cy="10260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FDA7B53F-9345-30C2-0C45-D88131818962}"/>
                  </a:ext>
                </a:extLst>
              </p:cNvPr>
              <p:cNvPicPr/>
              <p:nvPr/>
            </p:nvPicPr>
            <p:blipFill>
              <a:blip r:embed="rId300"/>
              <a:stretch>
                <a:fillRect/>
              </a:stretch>
            </p:blipFill>
            <p:spPr>
              <a:xfrm>
                <a:off x="8081640" y="5244480"/>
                <a:ext cx="24300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1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1887089F-7A31-DFE8-D1B0-2DECA1AAC182}"/>
                  </a:ext>
                </a:extLst>
              </p14:cNvPr>
              <p14:cNvContentPartPr/>
              <p14:nvPr/>
            </p14:nvContentPartPr>
            <p14:xfrm>
              <a:off x="8669880" y="5214240"/>
              <a:ext cx="335880" cy="30168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1887089F-7A31-DFE8-D1B0-2DECA1AAC182}"/>
                  </a:ext>
                </a:extLst>
              </p:cNvPr>
              <p:cNvPicPr/>
              <p:nvPr/>
            </p:nvPicPr>
            <p:blipFill>
              <a:blip r:embed="rId302"/>
              <a:stretch>
                <a:fillRect/>
              </a:stretch>
            </p:blipFill>
            <p:spPr>
              <a:xfrm>
                <a:off x="8665560" y="5209920"/>
                <a:ext cx="344520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3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676DC6C8-EBDF-AECA-DAE9-D565E251392C}"/>
                  </a:ext>
                </a:extLst>
              </p14:cNvPr>
              <p14:cNvContentPartPr/>
              <p14:nvPr/>
            </p14:nvContentPartPr>
            <p14:xfrm>
              <a:off x="9179640" y="5313960"/>
              <a:ext cx="38880" cy="33660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676DC6C8-EBDF-AECA-DAE9-D565E251392C}"/>
                  </a:ext>
                </a:extLst>
              </p:cNvPr>
              <p:cNvPicPr/>
              <p:nvPr/>
            </p:nvPicPr>
            <p:blipFill>
              <a:blip r:embed="rId304"/>
              <a:stretch>
                <a:fillRect/>
              </a:stretch>
            </p:blipFill>
            <p:spPr>
              <a:xfrm>
                <a:off x="9175320" y="5309640"/>
                <a:ext cx="47520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5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4AE0DC62-3F0B-BB21-C642-E92C408EFCEB}"/>
                  </a:ext>
                </a:extLst>
              </p14:cNvPr>
              <p14:cNvContentPartPr/>
              <p14:nvPr/>
            </p14:nvContentPartPr>
            <p14:xfrm>
              <a:off x="9095400" y="5193000"/>
              <a:ext cx="164880" cy="26784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4AE0DC62-3F0B-BB21-C642-E92C408EFCEB}"/>
                  </a:ext>
                </a:extLst>
              </p:cNvPr>
              <p:cNvPicPr/>
              <p:nvPr/>
            </p:nvPicPr>
            <p:blipFill>
              <a:blip r:embed="rId306"/>
              <a:stretch>
                <a:fillRect/>
              </a:stretch>
            </p:blipFill>
            <p:spPr>
              <a:xfrm>
                <a:off x="9091080" y="5188680"/>
                <a:ext cx="173520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7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5E903B7E-900F-7212-0FC8-89316FFC07AF}"/>
                  </a:ext>
                </a:extLst>
              </p14:cNvPr>
              <p14:cNvContentPartPr/>
              <p14:nvPr/>
            </p14:nvContentPartPr>
            <p14:xfrm>
              <a:off x="9294120" y="5313960"/>
              <a:ext cx="299520" cy="19548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5E903B7E-900F-7212-0FC8-89316FFC07AF}"/>
                  </a:ext>
                </a:extLst>
              </p:cNvPr>
              <p:cNvPicPr/>
              <p:nvPr/>
            </p:nvPicPr>
            <p:blipFill>
              <a:blip r:embed="rId308"/>
              <a:stretch>
                <a:fillRect/>
              </a:stretch>
            </p:blipFill>
            <p:spPr>
              <a:xfrm>
                <a:off x="9289800" y="5309640"/>
                <a:ext cx="30816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9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A550CCD0-47FD-9915-0F2E-299A73FC9FB9}"/>
                  </a:ext>
                </a:extLst>
              </p14:cNvPr>
              <p14:cNvContentPartPr/>
              <p14:nvPr/>
            </p14:nvContentPartPr>
            <p14:xfrm>
              <a:off x="7131600" y="2062440"/>
              <a:ext cx="78120" cy="6159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A550CCD0-47FD-9915-0F2E-299A73FC9FB9}"/>
                  </a:ext>
                </a:extLst>
              </p:cNvPr>
              <p:cNvPicPr/>
              <p:nvPr/>
            </p:nvPicPr>
            <p:blipFill>
              <a:blip r:embed="rId310"/>
              <a:stretch>
                <a:fillRect/>
              </a:stretch>
            </p:blipFill>
            <p:spPr>
              <a:xfrm>
                <a:off x="7127280" y="2058120"/>
                <a:ext cx="86760" cy="62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1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18C393E3-CA7A-5B03-688E-39F15F2C7AAF}"/>
                  </a:ext>
                </a:extLst>
              </p14:cNvPr>
              <p14:cNvContentPartPr/>
              <p14:nvPr/>
            </p14:nvContentPartPr>
            <p14:xfrm>
              <a:off x="7161120" y="2061360"/>
              <a:ext cx="154440" cy="3103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18C393E3-CA7A-5B03-688E-39F15F2C7AAF}"/>
                  </a:ext>
                </a:extLst>
              </p:cNvPr>
              <p:cNvPicPr/>
              <p:nvPr/>
            </p:nvPicPr>
            <p:blipFill>
              <a:blip r:embed="rId312"/>
              <a:stretch>
                <a:fillRect/>
              </a:stretch>
            </p:blipFill>
            <p:spPr>
              <a:xfrm>
                <a:off x="7156800" y="2057040"/>
                <a:ext cx="16308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3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38F067B1-548E-FDC1-BDC2-82AF57D4142A}"/>
                  </a:ext>
                </a:extLst>
              </p14:cNvPr>
              <p14:cNvContentPartPr/>
              <p14:nvPr/>
            </p14:nvContentPartPr>
            <p14:xfrm>
              <a:off x="7366680" y="2388600"/>
              <a:ext cx="273240" cy="3279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38F067B1-548E-FDC1-BDC2-82AF57D4142A}"/>
                  </a:ext>
                </a:extLst>
              </p:cNvPr>
              <p:cNvPicPr/>
              <p:nvPr/>
            </p:nvPicPr>
            <p:blipFill>
              <a:blip r:embed="rId314"/>
              <a:stretch>
                <a:fillRect/>
              </a:stretch>
            </p:blipFill>
            <p:spPr>
              <a:xfrm>
                <a:off x="7362360" y="2384280"/>
                <a:ext cx="281880" cy="33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5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6CD7C944-7218-DA85-FD90-989C8B519145}"/>
                  </a:ext>
                </a:extLst>
              </p14:cNvPr>
              <p14:cNvContentPartPr/>
              <p14:nvPr/>
            </p14:nvContentPartPr>
            <p14:xfrm>
              <a:off x="7795440" y="2557440"/>
              <a:ext cx="78120" cy="1598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6CD7C944-7218-DA85-FD90-989C8B519145}"/>
                  </a:ext>
                </a:extLst>
              </p:cNvPr>
              <p:cNvPicPr/>
              <p:nvPr/>
            </p:nvPicPr>
            <p:blipFill>
              <a:blip r:embed="rId316"/>
              <a:stretch>
                <a:fillRect/>
              </a:stretch>
            </p:blipFill>
            <p:spPr>
              <a:xfrm>
                <a:off x="7791120" y="2553120"/>
                <a:ext cx="8676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7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6E711811-2F28-A50F-A62D-46B8E66889E6}"/>
                  </a:ext>
                </a:extLst>
              </p14:cNvPr>
              <p14:cNvContentPartPr/>
              <p14:nvPr/>
            </p14:nvContentPartPr>
            <p14:xfrm>
              <a:off x="7738200" y="2372400"/>
              <a:ext cx="1080" cy="144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6E711811-2F28-A50F-A62D-46B8E66889E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733880" y="2368080"/>
                <a:ext cx="9720" cy="1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E5ACE9BC-8376-BFE6-5FC5-401308FA2E20}"/>
                  </a:ext>
                </a:extLst>
              </p14:cNvPr>
              <p14:cNvContentPartPr/>
              <p14:nvPr/>
            </p14:nvContentPartPr>
            <p14:xfrm>
              <a:off x="7106760" y="2207520"/>
              <a:ext cx="631440" cy="31536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E5ACE9BC-8376-BFE6-5FC5-401308FA2E20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7102440" y="2203200"/>
                <a:ext cx="640080" cy="3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A7901D03-C0FD-D471-5B69-F5ABF33F0D92}"/>
                  </a:ext>
                </a:extLst>
              </p14:cNvPr>
              <p14:cNvContentPartPr/>
              <p14:nvPr/>
            </p14:nvContentPartPr>
            <p14:xfrm>
              <a:off x="7009200" y="2399040"/>
              <a:ext cx="691200" cy="27036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A7901D03-C0FD-D471-5B69-F5ABF33F0D92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7004880" y="2394720"/>
                <a:ext cx="69984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768372F2-50D8-AC79-8AC1-3B3B636F6E24}"/>
                  </a:ext>
                </a:extLst>
              </p14:cNvPr>
              <p14:cNvContentPartPr/>
              <p14:nvPr/>
            </p14:nvContentPartPr>
            <p14:xfrm>
              <a:off x="7032960" y="2638080"/>
              <a:ext cx="514800" cy="9540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768372F2-50D8-AC79-8AC1-3B3B636F6E24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7028640" y="2633760"/>
                <a:ext cx="52344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C015B304-FBB4-DD76-114B-D481D3DD380E}"/>
                  </a:ext>
                </a:extLst>
              </p14:cNvPr>
              <p14:cNvContentPartPr/>
              <p14:nvPr/>
            </p14:nvContentPartPr>
            <p14:xfrm>
              <a:off x="7309440" y="1766520"/>
              <a:ext cx="84600" cy="39816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C015B304-FBB4-DD76-114B-D481D3DD380E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7305120" y="1762200"/>
                <a:ext cx="93240" cy="40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2D720B1F-35DE-0EF6-23E8-EDDE2DC77AC9}"/>
                  </a:ext>
                </a:extLst>
              </p14:cNvPr>
              <p14:cNvContentPartPr/>
              <p14:nvPr/>
            </p14:nvContentPartPr>
            <p14:xfrm>
              <a:off x="7289280" y="1668960"/>
              <a:ext cx="264960" cy="13500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2D720B1F-35DE-0EF6-23E8-EDDE2DC77AC9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7284960" y="1664640"/>
                <a:ext cx="27360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8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205F0E2E-3AB0-1C34-090D-93EE437A7D6E}"/>
                  </a:ext>
                </a:extLst>
              </p14:cNvPr>
              <p14:cNvContentPartPr/>
              <p14:nvPr/>
            </p14:nvContentPartPr>
            <p14:xfrm>
              <a:off x="7390800" y="1790640"/>
              <a:ext cx="347400" cy="22176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205F0E2E-3AB0-1C34-090D-93EE437A7D6E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7386480" y="1786320"/>
                <a:ext cx="35604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0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C0688493-7397-89C3-5851-95C2E2AEFBA5}"/>
                  </a:ext>
                </a:extLst>
              </p14:cNvPr>
              <p14:cNvContentPartPr/>
              <p14:nvPr/>
            </p14:nvContentPartPr>
            <p14:xfrm>
              <a:off x="7761600" y="1823760"/>
              <a:ext cx="379080" cy="64440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C0688493-7397-89C3-5851-95C2E2AEFBA5}"/>
                  </a:ext>
                </a:extLst>
              </p:cNvPr>
              <p:cNvPicPr/>
              <p:nvPr/>
            </p:nvPicPr>
            <p:blipFill>
              <a:blip r:embed="rId331"/>
              <a:stretch>
                <a:fillRect/>
              </a:stretch>
            </p:blipFill>
            <p:spPr>
              <a:xfrm>
                <a:off x="7757280" y="1819440"/>
                <a:ext cx="387720" cy="65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8EC66FD7-01EC-3C50-35B8-E4A93D6BB25F}"/>
                  </a:ext>
                </a:extLst>
              </p14:cNvPr>
              <p14:cNvContentPartPr/>
              <p14:nvPr/>
            </p14:nvContentPartPr>
            <p14:xfrm>
              <a:off x="7099200" y="3098160"/>
              <a:ext cx="207360" cy="72792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8EC66FD7-01EC-3C50-35B8-E4A93D6BB25F}"/>
                  </a:ext>
                </a:extLst>
              </p:cNvPr>
              <p:cNvPicPr/>
              <p:nvPr/>
            </p:nvPicPr>
            <p:blipFill>
              <a:blip r:embed="rId333"/>
              <a:stretch>
                <a:fillRect/>
              </a:stretch>
            </p:blipFill>
            <p:spPr>
              <a:xfrm>
                <a:off x="7094880" y="3093840"/>
                <a:ext cx="216000" cy="73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6A64580E-55A2-A6C7-30E2-C5D941F11EED}"/>
                  </a:ext>
                </a:extLst>
              </p14:cNvPr>
              <p14:cNvContentPartPr/>
              <p14:nvPr/>
            </p14:nvContentPartPr>
            <p14:xfrm>
              <a:off x="7019280" y="3328200"/>
              <a:ext cx="338040" cy="19548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6A64580E-55A2-A6C7-30E2-C5D941F11EED}"/>
                  </a:ext>
                </a:extLst>
              </p:cNvPr>
              <p:cNvPicPr/>
              <p:nvPr/>
            </p:nvPicPr>
            <p:blipFill>
              <a:blip r:embed="rId335"/>
              <a:stretch>
                <a:fillRect/>
              </a:stretch>
            </p:blipFill>
            <p:spPr>
              <a:xfrm>
                <a:off x="7014960" y="3323880"/>
                <a:ext cx="34668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2CBC88D4-9604-7DDD-208B-8CB883478269}"/>
                  </a:ext>
                </a:extLst>
              </p14:cNvPr>
              <p14:cNvContentPartPr/>
              <p14:nvPr/>
            </p14:nvContentPartPr>
            <p14:xfrm>
              <a:off x="7419600" y="3343680"/>
              <a:ext cx="510120" cy="43344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2CBC88D4-9604-7DDD-208B-8CB883478269}"/>
                  </a:ext>
                </a:extLst>
              </p:cNvPr>
              <p:cNvPicPr/>
              <p:nvPr/>
            </p:nvPicPr>
            <p:blipFill>
              <a:blip r:embed="rId337"/>
              <a:stretch>
                <a:fillRect/>
              </a:stretch>
            </p:blipFill>
            <p:spPr>
              <a:xfrm>
                <a:off x="7415280" y="3339360"/>
                <a:ext cx="518760" cy="4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A5F7F688-5B2F-A209-84D0-14A90690AC81}"/>
                  </a:ext>
                </a:extLst>
              </p14:cNvPr>
              <p14:cNvContentPartPr/>
              <p14:nvPr/>
            </p14:nvContentPartPr>
            <p14:xfrm>
              <a:off x="8119440" y="3452760"/>
              <a:ext cx="3960" cy="576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A5F7F688-5B2F-A209-84D0-14A90690AC8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115120" y="3448440"/>
                <a:ext cx="12600" cy="1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9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E880C895-6609-C9FD-90F3-E4060EA83623}"/>
                  </a:ext>
                </a:extLst>
              </p14:cNvPr>
              <p14:cNvContentPartPr/>
              <p14:nvPr/>
            </p14:nvContentPartPr>
            <p14:xfrm>
              <a:off x="7039440" y="3233520"/>
              <a:ext cx="766800" cy="21780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E880C895-6609-C9FD-90F3-E4060EA83623}"/>
                  </a:ext>
                </a:extLst>
              </p:cNvPr>
              <p:cNvPicPr/>
              <p:nvPr/>
            </p:nvPicPr>
            <p:blipFill>
              <a:blip r:embed="rId340"/>
              <a:stretch>
                <a:fillRect/>
              </a:stretch>
            </p:blipFill>
            <p:spPr>
              <a:xfrm>
                <a:off x="7035120" y="3229200"/>
                <a:ext cx="77544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1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D75CE303-EB34-FECF-CB02-9F757FF0C10D}"/>
                  </a:ext>
                </a:extLst>
              </p14:cNvPr>
              <p14:cNvContentPartPr/>
              <p14:nvPr/>
            </p14:nvContentPartPr>
            <p14:xfrm>
              <a:off x="6982200" y="3540240"/>
              <a:ext cx="804240" cy="7416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D75CE303-EB34-FECF-CB02-9F757FF0C10D}"/>
                  </a:ext>
                </a:extLst>
              </p:cNvPr>
              <p:cNvPicPr/>
              <p:nvPr/>
            </p:nvPicPr>
            <p:blipFill>
              <a:blip r:embed="rId342"/>
              <a:stretch>
                <a:fillRect/>
              </a:stretch>
            </p:blipFill>
            <p:spPr>
              <a:xfrm>
                <a:off x="6977880" y="3535920"/>
                <a:ext cx="81288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3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93564AFA-7FAA-1FEF-A5BC-7D25782F27B6}"/>
                  </a:ext>
                </a:extLst>
              </p14:cNvPr>
              <p14:cNvContentPartPr/>
              <p14:nvPr/>
            </p14:nvContentPartPr>
            <p14:xfrm>
              <a:off x="7934040" y="3163320"/>
              <a:ext cx="133560" cy="56196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93564AFA-7FAA-1FEF-A5BC-7D25782F27B6}"/>
                  </a:ext>
                </a:extLst>
              </p:cNvPr>
              <p:cNvPicPr/>
              <p:nvPr/>
            </p:nvPicPr>
            <p:blipFill>
              <a:blip r:embed="rId344"/>
              <a:stretch>
                <a:fillRect/>
              </a:stretch>
            </p:blipFill>
            <p:spPr>
              <a:xfrm>
                <a:off x="7929720" y="3159000"/>
                <a:ext cx="142200" cy="57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5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870271FC-9799-8AB5-0D6A-DB77C1BF2319}"/>
                  </a:ext>
                </a:extLst>
              </p14:cNvPr>
              <p14:cNvContentPartPr/>
              <p14:nvPr/>
            </p14:nvContentPartPr>
            <p14:xfrm>
              <a:off x="7954200" y="3211560"/>
              <a:ext cx="265680" cy="29664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870271FC-9799-8AB5-0D6A-DB77C1BF2319}"/>
                  </a:ext>
                </a:extLst>
              </p:cNvPr>
              <p:cNvPicPr/>
              <p:nvPr/>
            </p:nvPicPr>
            <p:blipFill>
              <a:blip r:embed="rId346"/>
              <a:stretch>
                <a:fillRect/>
              </a:stretch>
            </p:blipFill>
            <p:spPr>
              <a:xfrm>
                <a:off x="7949880" y="3207240"/>
                <a:ext cx="27432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7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38AC8242-C394-5A50-0758-4FD35725AAAF}"/>
                  </a:ext>
                </a:extLst>
              </p14:cNvPr>
              <p14:cNvContentPartPr/>
              <p14:nvPr/>
            </p14:nvContentPartPr>
            <p14:xfrm>
              <a:off x="8193960" y="3593520"/>
              <a:ext cx="322200" cy="15948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38AC8242-C394-5A50-0758-4FD35725AAAF}"/>
                  </a:ext>
                </a:extLst>
              </p:cNvPr>
              <p:cNvPicPr/>
              <p:nvPr/>
            </p:nvPicPr>
            <p:blipFill>
              <a:blip r:embed="rId348"/>
              <a:stretch>
                <a:fillRect/>
              </a:stretch>
            </p:blipFill>
            <p:spPr>
              <a:xfrm>
                <a:off x="8189640" y="3589200"/>
                <a:ext cx="33084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9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03B69E31-C707-3B2E-2655-1AA41C95CE66}"/>
                  </a:ext>
                </a:extLst>
              </p14:cNvPr>
              <p14:cNvContentPartPr/>
              <p14:nvPr/>
            </p14:nvContentPartPr>
            <p14:xfrm>
              <a:off x="8619120" y="3651480"/>
              <a:ext cx="23400" cy="99720"/>
            </p14:xfrm>
          </p:contentPart>
        </mc:Choice>
        <mc:Fallback xmlns=""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03B69E31-C707-3B2E-2655-1AA41C95CE66}"/>
                  </a:ext>
                </a:extLst>
              </p:cNvPr>
              <p:cNvPicPr/>
              <p:nvPr/>
            </p:nvPicPr>
            <p:blipFill>
              <a:blip r:embed="rId350"/>
              <a:stretch>
                <a:fillRect/>
              </a:stretch>
            </p:blipFill>
            <p:spPr>
              <a:xfrm>
                <a:off x="8614800" y="3647160"/>
                <a:ext cx="3204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1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1C4BD0E7-C76F-BB4F-D7E5-2B0430BA1D89}"/>
                  </a:ext>
                </a:extLst>
              </p14:cNvPr>
              <p14:cNvContentPartPr/>
              <p14:nvPr/>
            </p14:nvContentPartPr>
            <p14:xfrm>
              <a:off x="8598600" y="3418920"/>
              <a:ext cx="34560" cy="2160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1C4BD0E7-C76F-BB4F-D7E5-2B0430BA1D89}"/>
                  </a:ext>
                </a:extLst>
              </p:cNvPr>
              <p:cNvPicPr/>
              <p:nvPr/>
            </p:nvPicPr>
            <p:blipFill>
              <a:blip r:embed="rId352"/>
              <a:stretch>
                <a:fillRect/>
              </a:stretch>
            </p:blipFill>
            <p:spPr>
              <a:xfrm>
                <a:off x="8594280" y="3414600"/>
                <a:ext cx="43200" cy="1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3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3962557C-5C81-AD2B-2779-7606CF73F2DB}"/>
                  </a:ext>
                </a:extLst>
              </p14:cNvPr>
              <p14:cNvContentPartPr/>
              <p14:nvPr/>
            </p14:nvContentPartPr>
            <p14:xfrm>
              <a:off x="9020880" y="2375280"/>
              <a:ext cx="933120" cy="20880"/>
            </p14:xfrm>
          </p:contentPart>
        </mc:Choice>
        <mc:Fallback xmlns=""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3962557C-5C81-AD2B-2779-7606CF73F2DB}"/>
                  </a:ext>
                </a:extLst>
              </p:cNvPr>
              <p:cNvPicPr/>
              <p:nvPr/>
            </p:nvPicPr>
            <p:blipFill>
              <a:blip r:embed="rId354"/>
              <a:stretch>
                <a:fillRect/>
              </a:stretch>
            </p:blipFill>
            <p:spPr>
              <a:xfrm>
                <a:off x="9016560" y="2370960"/>
                <a:ext cx="94176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5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84731E11-4312-C8DF-517F-40BCC47B2AD7}"/>
                  </a:ext>
                </a:extLst>
              </p14:cNvPr>
              <p14:cNvContentPartPr/>
              <p14:nvPr/>
            </p14:nvContentPartPr>
            <p14:xfrm>
              <a:off x="8845200" y="2549160"/>
              <a:ext cx="1037160" cy="36360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84731E11-4312-C8DF-517F-40BCC47B2AD7}"/>
                  </a:ext>
                </a:extLst>
              </p:cNvPr>
              <p:cNvPicPr/>
              <p:nvPr/>
            </p:nvPicPr>
            <p:blipFill>
              <a:blip r:embed="rId356"/>
              <a:stretch>
                <a:fillRect/>
              </a:stretch>
            </p:blipFill>
            <p:spPr>
              <a:xfrm>
                <a:off x="8840880" y="2544840"/>
                <a:ext cx="104580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7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27F46525-D711-CDBA-16B6-38244C4452D3}"/>
                  </a:ext>
                </a:extLst>
              </p14:cNvPr>
              <p14:cNvContentPartPr/>
              <p14:nvPr/>
            </p14:nvContentPartPr>
            <p14:xfrm>
              <a:off x="9205560" y="1534320"/>
              <a:ext cx="470880" cy="49068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27F46525-D711-CDBA-16B6-38244C4452D3}"/>
                  </a:ext>
                </a:extLst>
              </p:cNvPr>
              <p:cNvPicPr/>
              <p:nvPr/>
            </p:nvPicPr>
            <p:blipFill>
              <a:blip r:embed="rId358"/>
              <a:stretch>
                <a:fillRect/>
              </a:stretch>
            </p:blipFill>
            <p:spPr>
              <a:xfrm>
                <a:off x="9201240" y="1530000"/>
                <a:ext cx="479520" cy="49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9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074922B5-9815-8AEC-FDD2-EE1336AB2EF0}"/>
                  </a:ext>
                </a:extLst>
              </p14:cNvPr>
              <p14:cNvContentPartPr/>
              <p14:nvPr/>
            </p14:nvContentPartPr>
            <p14:xfrm>
              <a:off x="9869400" y="1592280"/>
              <a:ext cx="297720" cy="33804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074922B5-9815-8AEC-FDD2-EE1336AB2EF0}"/>
                  </a:ext>
                </a:extLst>
              </p:cNvPr>
              <p:cNvPicPr/>
              <p:nvPr/>
            </p:nvPicPr>
            <p:blipFill>
              <a:blip r:embed="rId360"/>
              <a:stretch>
                <a:fillRect/>
              </a:stretch>
            </p:blipFill>
            <p:spPr>
              <a:xfrm>
                <a:off x="9865080" y="1587960"/>
                <a:ext cx="306360" cy="3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1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DE1BE08D-F976-6EBD-4F57-CD984D4E5B8E}"/>
                  </a:ext>
                </a:extLst>
              </p14:cNvPr>
              <p14:cNvContentPartPr/>
              <p14:nvPr/>
            </p14:nvContentPartPr>
            <p14:xfrm>
              <a:off x="10355040" y="1856880"/>
              <a:ext cx="20880" cy="163440"/>
            </p14:xfrm>
          </p:contentPart>
        </mc:Choice>
        <mc:Fallback xmlns=""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DE1BE08D-F976-6EBD-4F57-CD984D4E5B8E}"/>
                  </a:ext>
                </a:extLst>
              </p:cNvPr>
              <p:cNvPicPr/>
              <p:nvPr/>
            </p:nvPicPr>
            <p:blipFill>
              <a:blip r:embed="rId362"/>
              <a:stretch>
                <a:fillRect/>
              </a:stretch>
            </p:blipFill>
            <p:spPr>
              <a:xfrm>
                <a:off x="10350720" y="1852560"/>
                <a:ext cx="29520" cy="172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31" name="Group 230">
            <a:extLst>
              <a:ext uri="{FF2B5EF4-FFF2-40B4-BE49-F238E27FC236}">
                <a16:creationId xmlns:a16="http://schemas.microsoft.com/office/drawing/2014/main" id="{79DCE905-A8C5-4D9B-1898-6195A12678F7}"/>
              </a:ext>
            </a:extLst>
          </p:cNvPr>
          <p:cNvGrpSpPr/>
          <p:nvPr/>
        </p:nvGrpSpPr>
        <p:grpSpPr>
          <a:xfrm>
            <a:off x="8926560" y="3022920"/>
            <a:ext cx="1852560" cy="992520"/>
            <a:chOff x="8926560" y="3022920"/>
            <a:chExt cx="1852560" cy="99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F15E415-9C6B-5017-5C2B-0119DBAC5571}"/>
                    </a:ext>
                  </a:extLst>
                </p14:cNvPr>
                <p14:cNvContentPartPr/>
                <p14:nvPr/>
              </p14:nvContentPartPr>
              <p14:xfrm>
                <a:off x="8926560" y="3022920"/>
                <a:ext cx="1590120" cy="900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F15E415-9C6B-5017-5C2B-0119DBAC5571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8922240" y="3018600"/>
                  <a:ext cx="159876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B29C54BE-983A-3F9A-7422-42FD18F9A2E4}"/>
                    </a:ext>
                  </a:extLst>
                </p14:cNvPr>
                <p14:cNvContentPartPr/>
                <p14:nvPr/>
              </p14:nvContentPartPr>
              <p14:xfrm>
                <a:off x="9290520" y="3364920"/>
                <a:ext cx="369360" cy="5130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29C54BE-983A-3F9A-7422-42FD18F9A2E4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9286200" y="3360600"/>
                  <a:ext cx="378000" cy="52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82EAF94-4D65-6805-3902-94146E361CE0}"/>
                    </a:ext>
                  </a:extLst>
                </p14:cNvPr>
                <p14:cNvContentPartPr/>
                <p14:nvPr/>
              </p14:nvContentPartPr>
              <p14:xfrm>
                <a:off x="9672480" y="3472560"/>
                <a:ext cx="164160" cy="5428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82EAF94-4D65-6805-3902-94146E361CE0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9668160" y="3468240"/>
                  <a:ext cx="172800" cy="55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268D27B-0B56-E171-DEEE-55EA38FF32A1}"/>
                    </a:ext>
                  </a:extLst>
                </p14:cNvPr>
                <p14:cNvContentPartPr/>
                <p14:nvPr/>
              </p14:nvContentPartPr>
              <p14:xfrm>
                <a:off x="9648360" y="3501000"/>
                <a:ext cx="162000" cy="2401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268D27B-0B56-E171-DEEE-55EA38FF32A1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9644040" y="3496680"/>
                  <a:ext cx="17064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300ACEFF-5F6B-F065-1F62-4A810FD33398}"/>
                    </a:ext>
                  </a:extLst>
                </p14:cNvPr>
                <p14:cNvContentPartPr/>
                <p14:nvPr/>
              </p14:nvContentPartPr>
              <p14:xfrm>
                <a:off x="9750240" y="3281400"/>
                <a:ext cx="379080" cy="4813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300ACEFF-5F6B-F065-1F62-4A810FD33398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9745920" y="3277080"/>
                  <a:ext cx="387720" cy="48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61CAA610-8187-E300-07BD-AC409A2DA3A2}"/>
                    </a:ext>
                  </a:extLst>
                </p14:cNvPr>
                <p14:cNvContentPartPr/>
                <p14:nvPr/>
              </p14:nvContentPartPr>
              <p14:xfrm>
                <a:off x="10249200" y="3587040"/>
                <a:ext cx="86040" cy="1440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61CAA610-8187-E300-07BD-AC409A2DA3A2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10244880" y="3582720"/>
                  <a:ext cx="9468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D9768267-E9B3-B4B3-F912-82A98BF4D293}"/>
                    </a:ext>
                  </a:extLst>
                </p14:cNvPr>
                <p14:cNvContentPartPr/>
                <p14:nvPr/>
              </p14:nvContentPartPr>
              <p14:xfrm>
                <a:off x="10202400" y="3341520"/>
                <a:ext cx="7200" cy="72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D9768267-E9B3-B4B3-F912-82A98BF4D293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10198080" y="3337200"/>
                  <a:ext cx="1584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A83C01AF-6A5A-A2AA-DA8B-BB03826554A8}"/>
                    </a:ext>
                  </a:extLst>
                </p14:cNvPr>
                <p14:cNvContentPartPr/>
                <p14:nvPr/>
              </p14:nvContentPartPr>
              <p14:xfrm>
                <a:off x="9135720" y="3451680"/>
                <a:ext cx="1021680" cy="5112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A83C01AF-6A5A-A2AA-DA8B-BB03826554A8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9131400" y="3447360"/>
                  <a:ext cx="103032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EDAB8091-B6A7-D4F8-4713-00197AA5176A}"/>
                    </a:ext>
                  </a:extLst>
                </p14:cNvPr>
                <p14:cNvContentPartPr/>
                <p14:nvPr/>
              </p14:nvContentPartPr>
              <p14:xfrm>
                <a:off x="9241200" y="3634920"/>
                <a:ext cx="1018080" cy="11232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EDAB8091-B6A7-D4F8-4713-00197AA5176A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9236880" y="3630600"/>
                  <a:ext cx="10267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B712B51B-B929-FAA0-34F8-B1D6C0B3D2A3}"/>
                    </a:ext>
                  </a:extLst>
                </p14:cNvPr>
                <p14:cNvContentPartPr/>
                <p14:nvPr/>
              </p14:nvContentPartPr>
              <p14:xfrm>
                <a:off x="10204920" y="3089160"/>
                <a:ext cx="221040" cy="30168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B712B51B-B929-FAA0-34F8-B1D6C0B3D2A3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10200600" y="3084840"/>
                  <a:ext cx="22968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50DFACBF-8B78-8AFC-E203-0E1D4C335D0C}"/>
                    </a:ext>
                  </a:extLst>
                </p14:cNvPr>
                <p14:cNvContentPartPr/>
                <p14:nvPr/>
              </p14:nvContentPartPr>
              <p14:xfrm>
                <a:off x="10478880" y="3045240"/>
                <a:ext cx="37440" cy="32184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50DFACBF-8B78-8AFC-E203-0E1D4C335D0C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10474560" y="3040920"/>
                  <a:ext cx="4608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8A65699C-AFDA-965C-14DA-03A9C6D8A23D}"/>
                    </a:ext>
                  </a:extLst>
                </p14:cNvPr>
                <p14:cNvContentPartPr/>
                <p14:nvPr/>
              </p14:nvContentPartPr>
              <p14:xfrm>
                <a:off x="10394640" y="3043440"/>
                <a:ext cx="195840" cy="22356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8A65699C-AFDA-965C-14DA-03A9C6D8A23D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10390320" y="3039120"/>
                  <a:ext cx="20448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4FE60A77-D822-1D90-D508-8AACDB1F37C4}"/>
                    </a:ext>
                  </a:extLst>
                </p14:cNvPr>
                <p14:cNvContentPartPr/>
                <p14:nvPr/>
              </p14:nvContentPartPr>
              <p14:xfrm>
                <a:off x="10662840" y="3240720"/>
                <a:ext cx="116280" cy="28584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4FE60A77-D822-1D90-D508-8AACDB1F37C4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10658520" y="3236400"/>
                  <a:ext cx="124920" cy="294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57261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Venkatasubramanian, Mani V.</dc:creator>
  <cp:lastModifiedBy>Venkatasubramanian, Mani V.</cp:lastModifiedBy>
  <cp:revision>1</cp:revision>
  <dcterms:created xsi:type="dcterms:W3CDTF">2023-03-02T04:38:30Z</dcterms:created>
  <dcterms:modified xsi:type="dcterms:W3CDTF">2023-03-02T16:59:34Z</dcterms:modified>
</cp:coreProperties>
</file>