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1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subramanian, Mani V." userId="fbe5ce37-0145-4c31-b84a-b36f8beac5f3" providerId="ADAL" clId="{1BA790E7-4F13-4AEC-8CF4-3A2AE5218F4C}"/>
    <pc:docChg chg="delSld">
      <pc:chgData name="Venkatasubramanian, Mani V." userId="fbe5ce37-0145-4c31-b84a-b36f8beac5f3" providerId="ADAL" clId="{1BA790E7-4F13-4AEC-8CF4-3A2AE5218F4C}" dt="2023-03-09T18:27:29.536" v="0" actId="2696"/>
      <pc:docMkLst>
        <pc:docMk/>
      </pc:docMkLst>
      <pc:sldChg chg="del">
        <pc:chgData name="Venkatasubramanian, Mani V." userId="fbe5ce37-0145-4c31-b84a-b36f8beac5f3" providerId="ADAL" clId="{1BA790E7-4F13-4AEC-8CF4-3A2AE5218F4C}" dt="2023-03-09T18:27:29.536" v="0" actId="2696"/>
        <pc:sldMkLst>
          <pc:docMk/>
          <pc:sldMk cId="3051057297" sldId="265"/>
        </pc:sldMkLst>
      </pc:sldChg>
      <pc:sldChg chg="del">
        <pc:chgData name="Venkatasubramanian, Mani V." userId="fbe5ce37-0145-4c31-b84a-b36f8beac5f3" providerId="ADAL" clId="{1BA790E7-4F13-4AEC-8CF4-3A2AE5218F4C}" dt="2023-03-09T18:27:29.536" v="0" actId="2696"/>
        <pc:sldMkLst>
          <pc:docMk/>
          <pc:sldMk cId="2658410279" sldId="266"/>
        </pc:sldMkLst>
      </pc:sldChg>
      <pc:sldChg chg="del">
        <pc:chgData name="Venkatasubramanian, Mani V." userId="fbe5ce37-0145-4c31-b84a-b36f8beac5f3" providerId="ADAL" clId="{1BA790E7-4F13-4AEC-8CF4-3A2AE5218F4C}" dt="2023-03-09T18:27:29.536" v="0" actId="2696"/>
        <pc:sldMkLst>
          <pc:docMk/>
          <pc:sldMk cId="3185010" sldId="267"/>
        </pc:sldMkLst>
      </pc:sldChg>
      <pc:sldChg chg="del">
        <pc:chgData name="Venkatasubramanian, Mani V." userId="fbe5ce37-0145-4c31-b84a-b36f8beac5f3" providerId="ADAL" clId="{1BA790E7-4F13-4AEC-8CF4-3A2AE5218F4C}" dt="2023-03-09T18:27:29.536" v="0" actId="2696"/>
        <pc:sldMkLst>
          <pc:docMk/>
          <pc:sldMk cId="644748756" sldId="268"/>
        </pc:sldMkLst>
      </pc:sldChg>
      <pc:sldChg chg="del">
        <pc:chgData name="Venkatasubramanian, Mani V." userId="fbe5ce37-0145-4c31-b84a-b36f8beac5f3" providerId="ADAL" clId="{1BA790E7-4F13-4AEC-8CF4-3A2AE5218F4C}" dt="2023-03-09T18:27:29.536" v="0" actId="2696"/>
        <pc:sldMkLst>
          <pc:docMk/>
          <pc:sldMk cId="2105534493" sldId="269"/>
        </pc:sldMkLst>
      </pc:sldChg>
      <pc:sldChg chg="del">
        <pc:chgData name="Venkatasubramanian, Mani V." userId="fbe5ce37-0145-4c31-b84a-b36f8beac5f3" providerId="ADAL" clId="{1BA790E7-4F13-4AEC-8CF4-3A2AE5218F4C}" dt="2023-03-09T18:27:29.536" v="0" actId="2696"/>
        <pc:sldMkLst>
          <pc:docMk/>
          <pc:sldMk cId="3480528405" sldId="270"/>
        </pc:sldMkLst>
      </pc:sldChg>
      <pc:sldChg chg="del">
        <pc:chgData name="Venkatasubramanian, Mani V." userId="fbe5ce37-0145-4c31-b84a-b36f8beac5f3" providerId="ADAL" clId="{1BA790E7-4F13-4AEC-8CF4-3A2AE5218F4C}" dt="2023-03-09T18:27:29.536" v="0" actId="2696"/>
        <pc:sldMkLst>
          <pc:docMk/>
          <pc:sldMk cId="4144387447" sldId="271"/>
        </pc:sldMkLst>
      </pc:sldChg>
      <pc:sldChg chg="del">
        <pc:chgData name="Venkatasubramanian, Mani V." userId="fbe5ce37-0145-4c31-b84a-b36f8beac5f3" providerId="ADAL" clId="{1BA790E7-4F13-4AEC-8CF4-3A2AE5218F4C}" dt="2023-03-09T18:27:29.536" v="0" actId="2696"/>
        <pc:sldMkLst>
          <pc:docMk/>
          <pc:sldMk cId="1422946856" sldId="272"/>
        </pc:sldMkLst>
      </pc:sldChg>
      <pc:sldChg chg="del">
        <pc:chgData name="Venkatasubramanian, Mani V." userId="fbe5ce37-0145-4c31-b84a-b36f8beac5f3" providerId="ADAL" clId="{1BA790E7-4F13-4AEC-8CF4-3A2AE5218F4C}" dt="2023-03-09T18:27:29.536" v="0" actId="2696"/>
        <pc:sldMkLst>
          <pc:docMk/>
          <pc:sldMk cId="2248334559" sldId="273"/>
        </pc:sldMkLst>
      </pc:sldChg>
    </pc:docChg>
  </pc:docChgLst>
  <pc:docChgLst>
    <pc:chgData name="Venkatasubramanian, Mani V." userId="fbe5ce37-0145-4c31-b84a-b36f8beac5f3" providerId="ADAL" clId="{AC669C65-C841-D747-9F08-F12B06DB29D6}"/>
    <pc:docChg chg="undo custSel modSld">
      <pc:chgData name="Venkatasubramanian, Mani V." userId="fbe5ce37-0145-4c31-b84a-b36f8beac5f3" providerId="ADAL" clId="{AC669C65-C841-D747-9F08-F12B06DB29D6}" dt="2023-03-07T16:56:32.628" v="2092"/>
      <pc:docMkLst>
        <pc:docMk/>
      </pc:docMkLst>
      <pc:sldChg chg="addSp delSp modSp">
        <pc:chgData name="Venkatasubramanian, Mani V." userId="fbe5ce37-0145-4c31-b84a-b36f8beac5f3" providerId="ADAL" clId="{AC669C65-C841-D747-9F08-F12B06DB29D6}" dt="2023-03-07T15:51:18.975" v="196"/>
        <pc:sldMkLst>
          <pc:docMk/>
          <pc:sldMk cId="2559352209" sldId="256"/>
        </pc:sldMkLst>
        <pc:inkChg chg="add del">
          <ac:chgData name="Venkatasubramanian, Mani V." userId="fbe5ce37-0145-4c31-b84a-b36f8beac5f3" providerId="ADAL" clId="{AC669C65-C841-D747-9F08-F12B06DB29D6}" dt="2023-03-07T15:45:32.624" v="15"/>
          <ac:inkMkLst>
            <pc:docMk/>
            <pc:sldMk cId="2559352209" sldId="256"/>
            <ac:inkMk id="2" creationId="{25112C84-B1C5-9E9B-509D-B615FF6063C9}"/>
          </ac:inkMkLst>
        </pc:inkChg>
        <pc:inkChg chg="add del">
          <ac:chgData name="Venkatasubramanian, Mani V." userId="fbe5ce37-0145-4c31-b84a-b36f8beac5f3" providerId="ADAL" clId="{AC669C65-C841-D747-9F08-F12B06DB29D6}" dt="2023-03-07T15:45:32.624" v="15"/>
          <ac:inkMkLst>
            <pc:docMk/>
            <pc:sldMk cId="2559352209" sldId="256"/>
            <ac:inkMk id="3" creationId="{BE48EC71-DD42-0F59-CA18-21E1731CBC39}"/>
          </ac:inkMkLst>
        </pc:inkChg>
        <pc:inkChg chg="add del">
          <ac:chgData name="Venkatasubramanian, Mani V." userId="fbe5ce37-0145-4c31-b84a-b36f8beac5f3" providerId="ADAL" clId="{AC669C65-C841-D747-9F08-F12B06DB29D6}" dt="2023-03-07T15:45:32.624" v="15"/>
          <ac:inkMkLst>
            <pc:docMk/>
            <pc:sldMk cId="2559352209" sldId="256"/>
            <ac:inkMk id="4" creationId="{17193320-C358-32CE-330D-C8301A563689}"/>
          </ac:inkMkLst>
        </pc:inkChg>
        <pc:inkChg chg="add del">
          <ac:chgData name="Venkatasubramanian, Mani V." userId="fbe5ce37-0145-4c31-b84a-b36f8beac5f3" providerId="ADAL" clId="{AC669C65-C841-D747-9F08-F12B06DB29D6}" dt="2023-03-07T15:45:32.624" v="15"/>
          <ac:inkMkLst>
            <pc:docMk/>
            <pc:sldMk cId="2559352209" sldId="256"/>
            <ac:inkMk id="5" creationId="{003F912D-4F32-8510-A19D-85FDEFD3EDC1}"/>
          </ac:inkMkLst>
        </pc:inkChg>
        <pc:inkChg chg="add del">
          <ac:chgData name="Venkatasubramanian, Mani V." userId="fbe5ce37-0145-4c31-b84a-b36f8beac5f3" providerId="ADAL" clId="{AC669C65-C841-D747-9F08-F12B06DB29D6}" dt="2023-03-07T15:45:32.624" v="15"/>
          <ac:inkMkLst>
            <pc:docMk/>
            <pc:sldMk cId="2559352209" sldId="256"/>
            <ac:inkMk id="6" creationId="{36DF1B85-9B4E-4EE4-C167-DB79075F1834}"/>
          </ac:inkMkLst>
        </pc:inkChg>
        <pc:inkChg chg="add del">
          <ac:chgData name="Venkatasubramanian, Mani V." userId="fbe5ce37-0145-4c31-b84a-b36f8beac5f3" providerId="ADAL" clId="{AC669C65-C841-D747-9F08-F12B06DB29D6}" dt="2023-03-07T15:45:32.624" v="15"/>
          <ac:inkMkLst>
            <pc:docMk/>
            <pc:sldMk cId="2559352209" sldId="256"/>
            <ac:inkMk id="7" creationId="{1F3CBF46-38AD-8301-19B7-9AFC5EF4FBE2}"/>
          </ac:inkMkLst>
        </pc:inkChg>
        <pc:inkChg chg="add del">
          <ac:chgData name="Venkatasubramanian, Mani V." userId="fbe5ce37-0145-4c31-b84a-b36f8beac5f3" providerId="ADAL" clId="{AC669C65-C841-D747-9F08-F12B06DB29D6}" dt="2023-03-07T15:45:32.624" v="15"/>
          <ac:inkMkLst>
            <pc:docMk/>
            <pc:sldMk cId="2559352209" sldId="256"/>
            <ac:inkMk id="8" creationId="{3C9586B3-413B-E956-D442-142241843ED6}"/>
          </ac:inkMkLst>
        </pc:inkChg>
        <pc:inkChg chg="add del">
          <ac:chgData name="Venkatasubramanian, Mani V." userId="fbe5ce37-0145-4c31-b84a-b36f8beac5f3" providerId="ADAL" clId="{AC669C65-C841-D747-9F08-F12B06DB29D6}" dt="2023-03-07T15:45:32.624" v="15"/>
          <ac:inkMkLst>
            <pc:docMk/>
            <pc:sldMk cId="2559352209" sldId="256"/>
            <ac:inkMk id="9" creationId="{8D14488E-1124-AE4E-50BC-906E902E1932}"/>
          </ac:inkMkLst>
        </pc:inkChg>
        <pc:inkChg chg="add">
          <ac:chgData name="Venkatasubramanian, Mani V." userId="fbe5ce37-0145-4c31-b84a-b36f8beac5f3" providerId="ADAL" clId="{AC669C65-C841-D747-9F08-F12B06DB29D6}" dt="2023-03-07T15:45:29.453" v="8"/>
          <ac:inkMkLst>
            <pc:docMk/>
            <pc:sldMk cId="2559352209" sldId="256"/>
            <ac:inkMk id="10" creationId="{19CDB753-98A1-4E3B-8451-5C5BE559B589}"/>
          </ac:inkMkLst>
        </pc:inkChg>
        <pc:inkChg chg="add del">
          <ac:chgData name="Venkatasubramanian, Mani V." userId="fbe5ce37-0145-4c31-b84a-b36f8beac5f3" providerId="ADAL" clId="{AC669C65-C841-D747-9F08-F12B06DB29D6}" dt="2023-03-07T15:45:32.624" v="15"/>
          <ac:inkMkLst>
            <pc:docMk/>
            <pc:sldMk cId="2559352209" sldId="256"/>
            <ac:inkMk id="11" creationId="{82E2CF90-A68B-80EB-EF65-D065BFAB9400}"/>
          </ac:inkMkLst>
        </pc:inkChg>
        <pc:inkChg chg="add del">
          <ac:chgData name="Venkatasubramanian, Mani V." userId="fbe5ce37-0145-4c31-b84a-b36f8beac5f3" providerId="ADAL" clId="{AC669C65-C841-D747-9F08-F12B06DB29D6}" dt="2023-03-07T15:45:32.624" v="15"/>
          <ac:inkMkLst>
            <pc:docMk/>
            <pc:sldMk cId="2559352209" sldId="256"/>
            <ac:inkMk id="12" creationId="{C78E0062-368F-223E-754D-292A552C12EF}"/>
          </ac:inkMkLst>
        </pc:inkChg>
        <pc:inkChg chg="add del">
          <ac:chgData name="Venkatasubramanian, Mani V." userId="fbe5ce37-0145-4c31-b84a-b36f8beac5f3" providerId="ADAL" clId="{AC669C65-C841-D747-9F08-F12B06DB29D6}" dt="2023-03-07T15:45:32.624" v="15"/>
          <ac:inkMkLst>
            <pc:docMk/>
            <pc:sldMk cId="2559352209" sldId="256"/>
            <ac:inkMk id="13" creationId="{1A85AB50-9BB0-DF7B-F359-4CEB7F714825}"/>
          </ac:inkMkLst>
        </pc:inkChg>
        <pc:inkChg chg="add del">
          <ac:chgData name="Venkatasubramanian, Mani V." userId="fbe5ce37-0145-4c31-b84a-b36f8beac5f3" providerId="ADAL" clId="{AC669C65-C841-D747-9F08-F12B06DB29D6}" dt="2023-03-07T15:45:32.624" v="15"/>
          <ac:inkMkLst>
            <pc:docMk/>
            <pc:sldMk cId="2559352209" sldId="256"/>
            <ac:inkMk id="14" creationId="{51DC456A-74D3-820C-2C1B-D422C25981A3}"/>
          </ac:inkMkLst>
        </pc:inkChg>
        <pc:inkChg chg="add del">
          <ac:chgData name="Venkatasubramanian, Mani V." userId="fbe5ce37-0145-4c31-b84a-b36f8beac5f3" providerId="ADAL" clId="{AC669C65-C841-D747-9F08-F12B06DB29D6}" dt="2023-03-07T15:45:32.624" v="15"/>
          <ac:inkMkLst>
            <pc:docMk/>
            <pc:sldMk cId="2559352209" sldId="256"/>
            <ac:inkMk id="15" creationId="{205E70A7-FFDA-F8F0-B53C-C153B0004AB7}"/>
          </ac:inkMkLst>
        </pc:inkChg>
        <pc:inkChg chg="add del">
          <ac:chgData name="Venkatasubramanian, Mani V." userId="fbe5ce37-0145-4c31-b84a-b36f8beac5f3" providerId="ADAL" clId="{AC669C65-C841-D747-9F08-F12B06DB29D6}" dt="2023-03-07T15:45:32.624" v="15"/>
          <ac:inkMkLst>
            <pc:docMk/>
            <pc:sldMk cId="2559352209" sldId="256"/>
            <ac:inkMk id="16" creationId="{17DD27EB-6715-F37C-3748-6D00621972BD}"/>
          </ac:inkMkLst>
        </pc:inkChg>
        <pc:inkChg chg="add reco">
          <ac:chgData name="Venkatasubramanian, Mani V." userId="fbe5ce37-0145-4c31-b84a-b36f8beac5f3" providerId="ADAL" clId="{AC669C65-C841-D747-9F08-F12B06DB29D6}" dt="2023-03-07T15:45:32.624" v="15"/>
          <ac:inkMkLst>
            <pc:docMk/>
            <pc:sldMk cId="2559352209" sldId="256"/>
            <ac:inkMk id="17" creationId="{24E67FDD-58AE-6DFE-9251-CB83CC8DEDFD}"/>
          </ac:inkMkLst>
        </pc:inkChg>
        <pc:inkChg chg="add reco">
          <ac:chgData name="Venkatasubramanian, Mani V." userId="fbe5ce37-0145-4c31-b84a-b36f8beac5f3" providerId="ADAL" clId="{AC669C65-C841-D747-9F08-F12B06DB29D6}" dt="2023-03-07T15:45:32.624" v="15"/>
          <ac:inkMkLst>
            <pc:docMk/>
            <pc:sldMk cId="2559352209" sldId="256"/>
            <ac:inkMk id="18" creationId="{DD43BDFC-EC83-15EB-B66E-D8BE02AE42B6}"/>
          </ac:inkMkLst>
        </pc:inkChg>
        <pc:inkChg chg="add del">
          <ac:chgData name="Venkatasubramanian, Mani V." userId="fbe5ce37-0145-4c31-b84a-b36f8beac5f3" providerId="ADAL" clId="{AC669C65-C841-D747-9F08-F12B06DB29D6}" dt="2023-03-07T15:45:40.750" v="24"/>
          <ac:inkMkLst>
            <pc:docMk/>
            <pc:sldMk cId="2559352209" sldId="256"/>
            <ac:inkMk id="19" creationId="{59BD945A-7C26-73C1-B65C-C093625FA75D}"/>
          </ac:inkMkLst>
        </pc:inkChg>
        <pc:inkChg chg="add del">
          <ac:chgData name="Venkatasubramanian, Mani V." userId="fbe5ce37-0145-4c31-b84a-b36f8beac5f3" providerId="ADAL" clId="{AC669C65-C841-D747-9F08-F12B06DB29D6}" dt="2023-03-07T15:45:40.750" v="24"/>
          <ac:inkMkLst>
            <pc:docMk/>
            <pc:sldMk cId="2559352209" sldId="256"/>
            <ac:inkMk id="20" creationId="{5AB826B4-3305-B3A6-0E3C-56A0F92521D9}"/>
          </ac:inkMkLst>
        </pc:inkChg>
        <pc:inkChg chg="add del">
          <ac:chgData name="Venkatasubramanian, Mani V." userId="fbe5ce37-0145-4c31-b84a-b36f8beac5f3" providerId="ADAL" clId="{AC669C65-C841-D747-9F08-F12B06DB29D6}" dt="2023-03-07T15:45:40.750" v="24"/>
          <ac:inkMkLst>
            <pc:docMk/>
            <pc:sldMk cId="2559352209" sldId="256"/>
            <ac:inkMk id="21" creationId="{7D2AA112-DF89-770A-9EFC-BC3DDD55B86D}"/>
          </ac:inkMkLst>
        </pc:inkChg>
        <pc:inkChg chg="add del">
          <ac:chgData name="Venkatasubramanian, Mani V." userId="fbe5ce37-0145-4c31-b84a-b36f8beac5f3" providerId="ADAL" clId="{AC669C65-C841-D747-9F08-F12B06DB29D6}" dt="2023-03-07T15:45:40.750" v="24"/>
          <ac:inkMkLst>
            <pc:docMk/>
            <pc:sldMk cId="2559352209" sldId="256"/>
            <ac:inkMk id="22" creationId="{D55190F1-A0EF-3A11-40A6-4B1DFF69FD78}"/>
          </ac:inkMkLst>
        </pc:inkChg>
        <pc:inkChg chg="add del">
          <ac:chgData name="Venkatasubramanian, Mani V." userId="fbe5ce37-0145-4c31-b84a-b36f8beac5f3" providerId="ADAL" clId="{AC669C65-C841-D747-9F08-F12B06DB29D6}" dt="2023-03-07T15:45:40.750" v="24"/>
          <ac:inkMkLst>
            <pc:docMk/>
            <pc:sldMk cId="2559352209" sldId="256"/>
            <ac:inkMk id="23" creationId="{15004CE8-9520-AA4D-BD24-28C07FA1245E}"/>
          </ac:inkMkLst>
        </pc:inkChg>
        <pc:inkChg chg="add del">
          <ac:chgData name="Venkatasubramanian, Mani V." userId="fbe5ce37-0145-4c31-b84a-b36f8beac5f3" providerId="ADAL" clId="{AC669C65-C841-D747-9F08-F12B06DB29D6}" dt="2023-03-07T15:45:40.750" v="24"/>
          <ac:inkMkLst>
            <pc:docMk/>
            <pc:sldMk cId="2559352209" sldId="256"/>
            <ac:inkMk id="24" creationId="{67265213-C6CF-64B1-AB77-7E8463CDD556}"/>
          </ac:inkMkLst>
        </pc:inkChg>
        <pc:inkChg chg="add del">
          <ac:chgData name="Venkatasubramanian, Mani V." userId="fbe5ce37-0145-4c31-b84a-b36f8beac5f3" providerId="ADAL" clId="{AC669C65-C841-D747-9F08-F12B06DB29D6}" dt="2023-03-07T15:45:40.750" v="24"/>
          <ac:inkMkLst>
            <pc:docMk/>
            <pc:sldMk cId="2559352209" sldId="256"/>
            <ac:inkMk id="25" creationId="{6F085061-7C59-14B2-4538-7A19F8A4C778}"/>
          </ac:inkMkLst>
        </pc:inkChg>
        <pc:inkChg chg="add del">
          <ac:chgData name="Venkatasubramanian, Mani V." userId="fbe5ce37-0145-4c31-b84a-b36f8beac5f3" providerId="ADAL" clId="{AC669C65-C841-D747-9F08-F12B06DB29D6}" dt="2023-03-07T15:45:40.750" v="24"/>
          <ac:inkMkLst>
            <pc:docMk/>
            <pc:sldMk cId="2559352209" sldId="256"/>
            <ac:inkMk id="26" creationId="{17F75DC4-F78C-1A8F-B589-DC1830A0B8F7}"/>
          </ac:inkMkLst>
        </pc:inkChg>
        <pc:inkChg chg="add reco">
          <ac:chgData name="Venkatasubramanian, Mani V." userId="fbe5ce37-0145-4c31-b84a-b36f8beac5f3" providerId="ADAL" clId="{AC669C65-C841-D747-9F08-F12B06DB29D6}" dt="2023-03-07T15:45:40.750" v="24"/>
          <ac:inkMkLst>
            <pc:docMk/>
            <pc:sldMk cId="2559352209" sldId="256"/>
            <ac:inkMk id="27" creationId="{E0460329-6ABE-EA19-298C-D6B008A41101}"/>
          </ac:inkMkLst>
        </pc:inkChg>
        <pc:inkChg chg="add del">
          <ac:chgData name="Venkatasubramanian, Mani V." userId="fbe5ce37-0145-4c31-b84a-b36f8beac5f3" providerId="ADAL" clId="{AC669C65-C841-D747-9F08-F12B06DB29D6}" dt="2023-03-07T15:45:45.705" v="33"/>
          <ac:inkMkLst>
            <pc:docMk/>
            <pc:sldMk cId="2559352209" sldId="256"/>
            <ac:inkMk id="28" creationId="{E299695D-C6B5-0631-9055-225E1FC7BA85}"/>
          </ac:inkMkLst>
        </pc:inkChg>
        <pc:inkChg chg="add del">
          <ac:chgData name="Venkatasubramanian, Mani V." userId="fbe5ce37-0145-4c31-b84a-b36f8beac5f3" providerId="ADAL" clId="{AC669C65-C841-D747-9F08-F12B06DB29D6}" dt="2023-03-07T15:45:45.705" v="33"/>
          <ac:inkMkLst>
            <pc:docMk/>
            <pc:sldMk cId="2559352209" sldId="256"/>
            <ac:inkMk id="29" creationId="{27113326-86F8-42A3-6C9A-2D121C49E6BC}"/>
          </ac:inkMkLst>
        </pc:inkChg>
        <pc:inkChg chg="add del">
          <ac:chgData name="Venkatasubramanian, Mani V." userId="fbe5ce37-0145-4c31-b84a-b36f8beac5f3" providerId="ADAL" clId="{AC669C65-C841-D747-9F08-F12B06DB29D6}" dt="2023-03-07T15:45:45.705" v="33"/>
          <ac:inkMkLst>
            <pc:docMk/>
            <pc:sldMk cId="2559352209" sldId="256"/>
            <ac:inkMk id="30" creationId="{74067302-9654-2CD7-90D7-516FB6600457}"/>
          </ac:inkMkLst>
        </pc:inkChg>
        <pc:inkChg chg="add del">
          <ac:chgData name="Venkatasubramanian, Mani V." userId="fbe5ce37-0145-4c31-b84a-b36f8beac5f3" providerId="ADAL" clId="{AC669C65-C841-D747-9F08-F12B06DB29D6}" dt="2023-03-07T15:45:45.705" v="33"/>
          <ac:inkMkLst>
            <pc:docMk/>
            <pc:sldMk cId="2559352209" sldId="256"/>
            <ac:inkMk id="31" creationId="{021791C1-BE49-87AD-AED6-B2DC6E00E4B1}"/>
          </ac:inkMkLst>
        </pc:inkChg>
        <pc:inkChg chg="add del">
          <ac:chgData name="Venkatasubramanian, Mani V." userId="fbe5ce37-0145-4c31-b84a-b36f8beac5f3" providerId="ADAL" clId="{AC669C65-C841-D747-9F08-F12B06DB29D6}" dt="2023-03-07T15:45:45.705" v="33"/>
          <ac:inkMkLst>
            <pc:docMk/>
            <pc:sldMk cId="2559352209" sldId="256"/>
            <ac:inkMk id="32" creationId="{53211A87-E714-715A-34DB-D857EF9EB61E}"/>
          </ac:inkMkLst>
        </pc:inkChg>
        <pc:inkChg chg="add del">
          <ac:chgData name="Venkatasubramanian, Mani V." userId="fbe5ce37-0145-4c31-b84a-b36f8beac5f3" providerId="ADAL" clId="{AC669C65-C841-D747-9F08-F12B06DB29D6}" dt="2023-03-07T15:45:45.705" v="33"/>
          <ac:inkMkLst>
            <pc:docMk/>
            <pc:sldMk cId="2559352209" sldId="256"/>
            <ac:inkMk id="33" creationId="{00F757B6-3CBF-6E69-5BAA-76FA2078CD6C}"/>
          </ac:inkMkLst>
        </pc:inkChg>
        <pc:inkChg chg="add del">
          <ac:chgData name="Venkatasubramanian, Mani V." userId="fbe5ce37-0145-4c31-b84a-b36f8beac5f3" providerId="ADAL" clId="{AC669C65-C841-D747-9F08-F12B06DB29D6}" dt="2023-03-07T15:45:45.705" v="33"/>
          <ac:inkMkLst>
            <pc:docMk/>
            <pc:sldMk cId="2559352209" sldId="256"/>
            <ac:inkMk id="34" creationId="{2639279B-BAE2-C52E-B791-917064368C76}"/>
          </ac:inkMkLst>
        </pc:inkChg>
        <pc:inkChg chg="add del">
          <ac:chgData name="Venkatasubramanian, Mani V." userId="fbe5ce37-0145-4c31-b84a-b36f8beac5f3" providerId="ADAL" clId="{AC669C65-C841-D747-9F08-F12B06DB29D6}" dt="2023-03-07T15:45:45.705" v="33"/>
          <ac:inkMkLst>
            <pc:docMk/>
            <pc:sldMk cId="2559352209" sldId="256"/>
            <ac:inkMk id="35" creationId="{ADF4B864-AEE1-77EE-03CC-F86EA848FCEA}"/>
          </ac:inkMkLst>
        </pc:inkChg>
        <pc:inkChg chg="add reco">
          <ac:chgData name="Venkatasubramanian, Mani V." userId="fbe5ce37-0145-4c31-b84a-b36f8beac5f3" providerId="ADAL" clId="{AC669C65-C841-D747-9F08-F12B06DB29D6}" dt="2023-03-07T15:45:45.705" v="33"/>
          <ac:inkMkLst>
            <pc:docMk/>
            <pc:sldMk cId="2559352209" sldId="256"/>
            <ac:inkMk id="36" creationId="{A555ED0B-3CF3-79AA-E8D1-72BBB60ABD82}"/>
          </ac:inkMkLst>
        </pc:inkChg>
        <pc:inkChg chg="add reco">
          <ac:chgData name="Venkatasubramanian, Mani V." userId="fbe5ce37-0145-4c31-b84a-b36f8beac5f3" providerId="ADAL" clId="{AC669C65-C841-D747-9F08-F12B06DB29D6}" dt="2023-03-07T15:45:45.705" v="33"/>
          <ac:inkMkLst>
            <pc:docMk/>
            <pc:sldMk cId="2559352209" sldId="256"/>
            <ac:inkMk id="37" creationId="{28D7D631-75DD-2A15-3A62-D210DF6D2EFA}"/>
          </ac:inkMkLst>
        </pc:inkChg>
        <pc:inkChg chg="add del">
          <ac:chgData name="Venkatasubramanian, Mani V." userId="fbe5ce37-0145-4c31-b84a-b36f8beac5f3" providerId="ADAL" clId="{AC669C65-C841-D747-9F08-F12B06DB29D6}" dt="2023-03-07T15:45:59.122" v="49"/>
          <ac:inkMkLst>
            <pc:docMk/>
            <pc:sldMk cId="2559352209" sldId="256"/>
            <ac:inkMk id="38" creationId="{706850F7-0A61-5806-E284-0188EB6A6A45}"/>
          </ac:inkMkLst>
        </pc:inkChg>
        <pc:inkChg chg="add del">
          <ac:chgData name="Venkatasubramanian, Mani V." userId="fbe5ce37-0145-4c31-b84a-b36f8beac5f3" providerId="ADAL" clId="{AC669C65-C841-D747-9F08-F12B06DB29D6}" dt="2023-03-07T15:45:59.122" v="49"/>
          <ac:inkMkLst>
            <pc:docMk/>
            <pc:sldMk cId="2559352209" sldId="256"/>
            <ac:inkMk id="39" creationId="{A1A028FA-5FD4-1B7D-7775-50DA18C23488}"/>
          </ac:inkMkLst>
        </pc:inkChg>
        <pc:inkChg chg="add del">
          <ac:chgData name="Venkatasubramanian, Mani V." userId="fbe5ce37-0145-4c31-b84a-b36f8beac5f3" providerId="ADAL" clId="{AC669C65-C841-D747-9F08-F12B06DB29D6}" dt="2023-03-07T15:45:59.122" v="49"/>
          <ac:inkMkLst>
            <pc:docMk/>
            <pc:sldMk cId="2559352209" sldId="256"/>
            <ac:inkMk id="40" creationId="{BF354EE8-F41F-2037-6F60-D70AE206CFC2}"/>
          </ac:inkMkLst>
        </pc:inkChg>
        <pc:inkChg chg="add del">
          <ac:chgData name="Venkatasubramanian, Mani V." userId="fbe5ce37-0145-4c31-b84a-b36f8beac5f3" providerId="ADAL" clId="{AC669C65-C841-D747-9F08-F12B06DB29D6}" dt="2023-03-07T15:45:59.122" v="49"/>
          <ac:inkMkLst>
            <pc:docMk/>
            <pc:sldMk cId="2559352209" sldId="256"/>
            <ac:inkMk id="41" creationId="{52231989-2F41-013A-4C0C-3823D08651D7}"/>
          </ac:inkMkLst>
        </pc:inkChg>
        <pc:inkChg chg="add del">
          <ac:chgData name="Venkatasubramanian, Mani V." userId="fbe5ce37-0145-4c31-b84a-b36f8beac5f3" providerId="ADAL" clId="{AC669C65-C841-D747-9F08-F12B06DB29D6}" dt="2023-03-07T15:45:59.122" v="49"/>
          <ac:inkMkLst>
            <pc:docMk/>
            <pc:sldMk cId="2559352209" sldId="256"/>
            <ac:inkMk id="42" creationId="{4CE2F285-4382-882E-B2A2-EBBAAAB49C95}"/>
          </ac:inkMkLst>
        </pc:inkChg>
        <pc:inkChg chg="add del">
          <ac:chgData name="Venkatasubramanian, Mani V." userId="fbe5ce37-0145-4c31-b84a-b36f8beac5f3" providerId="ADAL" clId="{AC669C65-C841-D747-9F08-F12B06DB29D6}" dt="2023-03-07T15:45:59.122" v="49"/>
          <ac:inkMkLst>
            <pc:docMk/>
            <pc:sldMk cId="2559352209" sldId="256"/>
            <ac:inkMk id="43" creationId="{3734B98B-2A19-EB3F-2EB1-D1BE2243E592}"/>
          </ac:inkMkLst>
        </pc:inkChg>
        <pc:inkChg chg="add del">
          <ac:chgData name="Venkatasubramanian, Mani V." userId="fbe5ce37-0145-4c31-b84a-b36f8beac5f3" providerId="ADAL" clId="{AC669C65-C841-D747-9F08-F12B06DB29D6}" dt="2023-03-07T15:45:59.122" v="49"/>
          <ac:inkMkLst>
            <pc:docMk/>
            <pc:sldMk cId="2559352209" sldId="256"/>
            <ac:inkMk id="44" creationId="{AAE30718-DE11-277D-0F2A-54FFFBCC40C2}"/>
          </ac:inkMkLst>
        </pc:inkChg>
        <pc:inkChg chg="add del">
          <ac:chgData name="Venkatasubramanian, Mani V." userId="fbe5ce37-0145-4c31-b84a-b36f8beac5f3" providerId="ADAL" clId="{AC669C65-C841-D747-9F08-F12B06DB29D6}" dt="2023-03-07T15:45:59.122" v="49"/>
          <ac:inkMkLst>
            <pc:docMk/>
            <pc:sldMk cId="2559352209" sldId="256"/>
            <ac:inkMk id="45" creationId="{DAE419ED-9A80-0A6A-D3AD-A9B2C48C47CA}"/>
          </ac:inkMkLst>
        </pc:inkChg>
        <pc:inkChg chg="add del">
          <ac:chgData name="Venkatasubramanian, Mani V." userId="fbe5ce37-0145-4c31-b84a-b36f8beac5f3" providerId="ADAL" clId="{AC669C65-C841-D747-9F08-F12B06DB29D6}" dt="2023-03-07T15:45:59.122" v="49"/>
          <ac:inkMkLst>
            <pc:docMk/>
            <pc:sldMk cId="2559352209" sldId="256"/>
            <ac:inkMk id="46" creationId="{9A6A7A42-1EFC-8B9B-F3EB-32EE845DAB1C}"/>
          </ac:inkMkLst>
        </pc:inkChg>
        <pc:inkChg chg="add del">
          <ac:chgData name="Venkatasubramanian, Mani V." userId="fbe5ce37-0145-4c31-b84a-b36f8beac5f3" providerId="ADAL" clId="{AC669C65-C841-D747-9F08-F12B06DB29D6}" dt="2023-03-07T15:45:59.122" v="49"/>
          <ac:inkMkLst>
            <pc:docMk/>
            <pc:sldMk cId="2559352209" sldId="256"/>
            <ac:inkMk id="47" creationId="{0A2D09CB-4C99-C97F-3C72-16B10EE8C300}"/>
          </ac:inkMkLst>
        </pc:inkChg>
        <pc:inkChg chg="add del">
          <ac:chgData name="Venkatasubramanian, Mani V." userId="fbe5ce37-0145-4c31-b84a-b36f8beac5f3" providerId="ADAL" clId="{AC669C65-C841-D747-9F08-F12B06DB29D6}" dt="2023-03-07T15:45:59.122" v="49"/>
          <ac:inkMkLst>
            <pc:docMk/>
            <pc:sldMk cId="2559352209" sldId="256"/>
            <ac:inkMk id="48" creationId="{D43CBC22-A764-65A3-DE50-BDC7A5FD096D}"/>
          </ac:inkMkLst>
        </pc:inkChg>
        <pc:inkChg chg="add del">
          <ac:chgData name="Venkatasubramanian, Mani V." userId="fbe5ce37-0145-4c31-b84a-b36f8beac5f3" providerId="ADAL" clId="{AC669C65-C841-D747-9F08-F12B06DB29D6}" dt="2023-03-07T15:45:59.122" v="49"/>
          <ac:inkMkLst>
            <pc:docMk/>
            <pc:sldMk cId="2559352209" sldId="256"/>
            <ac:inkMk id="49" creationId="{1DAFCAB8-DD7B-85FD-9730-DF67A7DF4C11}"/>
          </ac:inkMkLst>
        </pc:inkChg>
        <pc:inkChg chg="add del">
          <ac:chgData name="Venkatasubramanian, Mani V." userId="fbe5ce37-0145-4c31-b84a-b36f8beac5f3" providerId="ADAL" clId="{AC669C65-C841-D747-9F08-F12B06DB29D6}" dt="2023-03-07T15:45:59.122" v="49"/>
          <ac:inkMkLst>
            <pc:docMk/>
            <pc:sldMk cId="2559352209" sldId="256"/>
            <ac:inkMk id="50" creationId="{FE8FB830-B6AF-B509-9343-900492544473}"/>
          </ac:inkMkLst>
        </pc:inkChg>
        <pc:inkChg chg="add del">
          <ac:chgData name="Venkatasubramanian, Mani V." userId="fbe5ce37-0145-4c31-b84a-b36f8beac5f3" providerId="ADAL" clId="{AC669C65-C841-D747-9F08-F12B06DB29D6}" dt="2023-03-07T15:45:59.122" v="49"/>
          <ac:inkMkLst>
            <pc:docMk/>
            <pc:sldMk cId="2559352209" sldId="256"/>
            <ac:inkMk id="51" creationId="{F260929C-3770-DDEB-4FFC-63B3055E02C2}"/>
          </ac:inkMkLst>
        </pc:inkChg>
        <pc:inkChg chg="add del">
          <ac:chgData name="Venkatasubramanian, Mani V." userId="fbe5ce37-0145-4c31-b84a-b36f8beac5f3" providerId="ADAL" clId="{AC669C65-C841-D747-9F08-F12B06DB29D6}" dt="2023-03-07T15:47:53.741" v="86"/>
          <ac:inkMkLst>
            <pc:docMk/>
            <pc:sldMk cId="2559352209" sldId="256"/>
            <ac:inkMk id="52" creationId="{ED3ED008-689C-57D0-9156-BD5F2BABB918}"/>
          </ac:inkMkLst>
        </pc:inkChg>
        <pc:inkChg chg="add reco">
          <ac:chgData name="Venkatasubramanian, Mani V." userId="fbe5ce37-0145-4c31-b84a-b36f8beac5f3" providerId="ADAL" clId="{AC669C65-C841-D747-9F08-F12B06DB29D6}" dt="2023-03-07T15:45:59.122" v="49"/>
          <ac:inkMkLst>
            <pc:docMk/>
            <pc:sldMk cId="2559352209" sldId="256"/>
            <ac:inkMk id="53" creationId="{CFD89879-9E7D-687A-1CA8-90C37D363FF5}"/>
          </ac:inkMkLst>
        </pc:inkChg>
        <pc:inkChg chg="add del">
          <ac:chgData name="Venkatasubramanian, Mani V." userId="fbe5ce37-0145-4c31-b84a-b36f8beac5f3" providerId="ADAL" clId="{AC669C65-C841-D747-9F08-F12B06DB29D6}" dt="2023-03-07T15:46:10.222" v="63"/>
          <ac:inkMkLst>
            <pc:docMk/>
            <pc:sldMk cId="2559352209" sldId="256"/>
            <ac:inkMk id="54" creationId="{F9A31C74-A076-5C27-A755-4C0D8FD7342A}"/>
          </ac:inkMkLst>
        </pc:inkChg>
        <pc:inkChg chg="add del">
          <ac:chgData name="Venkatasubramanian, Mani V." userId="fbe5ce37-0145-4c31-b84a-b36f8beac5f3" providerId="ADAL" clId="{AC669C65-C841-D747-9F08-F12B06DB29D6}" dt="2023-03-07T15:46:10.222" v="63"/>
          <ac:inkMkLst>
            <pc:docMk/>
            <pc:sldMk cId="2559352209" sldId="256"/>
            <ac:inkMk id="55" creationId="{4BF1AA0E-13E5-598E-02EA-E448E05CFD92}"/>
          </ac:inkMkLst>
        </pc:inkChg>
        <pc:inkChg chg="add del">
          <ac:chgData name="Venkatasubramanian, Mani V." userId="fbe5ce37-0145-4c31-b84a-b36f8beac5f3" providerId="ADAL" clId="{AC669C65-C841-D747-9F08-F12B06DB29D6}" dt="2023-03-07T15:46:10.222" v="63"/>
          <ac:inkMkLst>
            <pc:docMk/>
            <pc:sldMk cId="2559352209" sldId="256"/>
            <ac:inkMk id="56" creationId="{1698D551-B619-6B4B-A595-F8B912D2017F}"/>
          </ac:inkMkLst>
        </pc:inkChg>
        <pc:inkChg chg="add del">
          <ac:chgData name="Venkatasubramanian, Mani V." userId="fbe5ce37-0145-4c31-b84a-b36f8beac5f3" providerId="ADAL" clId="{AC669C65-C841-D747-9F08-F12B06DB29D6}" dt="2023-03-07T15:46:10.222" v="63"/>
          <ac:inkMkLst>
            <pc:docMk/>
            <pc:sldMk cId="2559352209" sldId="256"/>
            <ac:inkMk id="57" creationId="{7FAB02CA-2706-218C-FA59-F2FDDEB3313A}"/>
          </ac:inkMkLst>
        </pc:inkChg>
        <pc:inkChg chg="add del">
          <ac:chgData name="Venkatasubramanian, Mani V." userId="fbe5ce37-0145-4c31-b84a-b36f8beac5f3" providerId="ADAL" clId="{AC669C65-C841-D747-9F08-F12B06DB29D6}" dt="2023-03-07T15:46:10.222" v="63"/>
          <ac:inkMkLst>
            <pc:docMk/>
            <pc:sldMk cId="2559352209" sldId="256"/>
            <ac:inkMk id="58" creationId="{471AAC24-90A4-6412-87C0-28ABCE2FA988}"/>
          </ac:inkMkLst>
        </pc:inkChg>
        <pc:inkChg chg="add del">
          <ac:chgData name="Venkatasubramanian, Mani V." userId="fbe5ce37-0145-4c31-b84a-b36f8beac5f3" providerId="ADAL" clId="{AC669C65-C841-D747-9F08-F12B06DB29D6}" dt="2023-03-07T15:46:10.222" v="63"/>
          <ac:inkMkLst>
            <pc:docMk/>
            <pc:sldMk cId="2559352209" sldId="256"/>
            <ac:inkMk id="59" creationId="{091D42EC-E481-2276-CC1C-F41F3FC90C86}"/>
          </ac:inkMkLst>
        </pc:inkChg>
        <pc:inkChg chg="add del">
          <ac:chgData name="Venkatasubramanian, Mani V." userId="fbe5ce37-0145-4c31-b84a-b36f8beac5f3" providerId="ADAL" clId="{AC669C65-C841-D747-9F08-F12B06DB29D6}" dt="2023-03-07T15:46:10.222" v="63"/>
          <ac:inkMkLst>
            <pc:docMk/>
            <pc:sldMk cId="2559352209" sldId="256"/>
            <ac:inkMk id="60" creationId="{31655AAE-A74D-7D20-8451-B1A635565157}"/>
          </ac:inkMkLst>
        </pc:inkChg>
        <pc:inkChg chg="add del">
          <ac:chgData name="Venkatasubramanian, Mani V." userId="fbe5ce37-0145-4c31-b84a-b36f8beac5f3" providerId="ADAL" clId="{AC669C65-C841-D747-9F08-F12B06DB29D6}" dt="2023-03-07T15:46:10.222" v="63"/>
          <ac:inkMkLst>
            <pc:docMk/>
            <pc:sldMk cId="2559352209" sldId="256"/>
            <ac:inkMk id="61" creationId="{142FC810-E9C0-28A8-9843-E228C33A8CDD}"/>
          </ac:inkMkLst>
        </pc:inkChg>
        <pc:inkChg chg="add del">
          <ac:chgData name="Venkatasubramanian, Mani V." userId="fbe5ce37-0145-4c31-b84a-b36f8beac5f3" providerId="ADAL" clId="{AC669C65-C841-D747-9F08-F12B06DB29D6}" dt="2023-03-07T15:46:10.222" v="63"/>
          <ac:inkMkLst>
            <pc:docMk/>
            <pc:sldMk cId="2559352209" sldId="256"/>
            <ac:inkMk id="62" creationId="{A1C7021F-BAF5-2484-2C63-148648758A81}"/>
          </ac:inkMkLst>
        </pc:inkChg>
        <pc:inkChg chg="add del">
          <ac:chgData name="Venkatasubramanian, Mani V." userId="fbe5ce37-0145-4c31-b84a-b36f8beac5f3" providerId="ADAL" clId="{AC669C65-C841-D747-9F08-F12B06DB29D6}" dt="2023-03-07T15:46:10.222" v="63"/>
          <ac:inkMkLst>
            <pc:docMk/>
            <pc:sldMk cId="2559352209" sldId="256"/>
            <ac:inkMk id="63" creationId="{B524DAAA-F29F-91C7-6046-D00F193A112A}"/>
          </ac:inkMkLst>
        </pc:inkChg>
        <pc:inkChg chg="add del">
          <ac:chgData name="Venkatasubramanian, Mani V." userId="fbe5ce37-0145-4c31-b84a-b36f8beac5f3" providerId="ADAL" clId="{AC669C65-C841-D747-9F08-F12B06DB29D6}" dt="2023-03-07T15:46:10.222" v="63"/>
          <ac:inkMkLst>
            <pc:docMk/>
            <pc:sldMk cId="2559352209" sldId="256"/>
            <ac:inkMk id="64" creationId="{1EC69FEC-41E6-D6A3-C8CC-6E2B9896D128}"/>
          </ac:inkMkLst>
        </pc:inkChg>
        <pc:inkChg chg="add del">
          <ac:chgData name="Venkatasubramanian, Mani V." userId="fbe5ce37-0145-4c31-b84a-b36f8beac5f3" providerId="ADAL" clId="{AC669C65-C841-D747-9F08-F12B06DB29D6}" dt="2023-03-07T15:46:10.222" v="63"/>
          <ac:inkMkLst>
            <pc:docMk/>
            <pc:sldMk cId="2559352209" sldId="256"/>
            <ac:inkMk id="65" creationId="{5F4E4FA7-45BF-A254-FF31-FBC005613543}"/>
          </ac:inkMkLst>
        </pc:inkChg>
        <pc:inkChg chg="add del">
          <ac:chgData name="Venkatasubramanian, Mani V." userId="fbe5ce37-0145-4c31-b84a-b36f8beac5f3" providerId="ADAL" clId="{AC669C65-C841-D747-9F08-F12B06DB29D6}" dt="2023-03-07T15:46:10.222" v="63"/>
          <ac:inkMkLst>
            <pc:docMk/>
            <pc:sldMk cId="2559352209" sldId="256"/>
            <ac:inkMk id="67" creationId="{A865D66D-A32B-098F-23CC-5AA3C5AFB48F}"/>
          </ac:inkMkLst>
        </pc:inkChg>
        <pc:inkChg chg="add reco">
          <ac:chgData name="Venkatasubramanian, Mani V." userId="fbe5ce37-0145-4c31-b84a-b36f8beac5f3" providerId="ADAL" clId="{AC669C65-C841-D747-9F08-F12B06DB29D6}" dt="2023-03-07T15:46:10.222" v="63"/>
          <ac:inkMkLst>
            <pc:docMk/>
            <pc:sldMk cId="2559352209" sldId="256"/>
            <ac:inkMk id="68" creationId="{557B9827-C990-3491-7717-EA12CAA0EB2B}"/>
          </ac:inkMkLst>
        </pc:inkChg>
        <pc:inkChg chg="add reco">
          <ac:chgData name="Venkatasubramanian, Mani V." userId="fbe5ce37-0145-4c31-b84a-b36f8beac5f3" providerId="ADAL" clId="{AC669C65-C841-D747-9F08-F12B06DB29D6}" dt="2023-03-07T15:46:10.222" v="63"/>
          <ac:inkMkLst>
            <pc:docMk/>
            <pc:sldMk cId="2559352209" sldId="256"/>
            <ac:inkMk id="69" creationId="{DAC5482B-8D1B-F433-C866-A1FBE12B697F}"/>
          </ac:inkMkLst>
        </pc:inkChg>
        <pc:inkChg chg="add reco">
          <ac:chgData name="Venkatasubramanian, Mani V." userId="fbe5ce37-0145-4c31-b84a-b36f8beac5f3" providerId="ADAL" clId="{AC669C65-C841-D747-9F08-F12B06DB29D6}" dt="2023-03-07T15:46:10.222" v="63"/>
          <ac:inkMkLst>
            <pc:docMk/>
            <pc:sldMk cId="2559352209" sldId="256"/>
            <ac:inkMk id="70" creationId="{B2D58BBB-9659-558D-3FBD-7302D2498DA6}"/>
          </ac:inkMkLst>
        </pc:inkChg>
        <pc:inkChg chg="add del">
          <ac:chgData name="Venkatasubramanian, Mani V." userId="fbe5ce37-0145-4c31-b84a-b36f8beac5f3" providerId="ADAL" clId="{AC669C65-C841-D747-9F08-F12B06DB29D6}" dt="2023-03-07T15:46:40.731" v="66"/>
          <ac:inkMkLst>
            <pc:docMk/>
            <pc:sldMk cId="2559352209" sldId="256"/>
            <ac:inkMk id="71" creationId="{545EFDF6-773B-6EC6-2E7E-B182608ABDB0}"/>
          </ac:inkMkLst>
        </pc:inkChg>
        <pc:inkChg chg="add del">
          <ac:chgData name="Venkatasubramanian, Mani V." userId="fbe5ce37-0145-4c31-b84a-b36f8beac5f3" providerId="ADAL" clId="{AC669C65-C841-D747-9F08-F12B06DB29D6}" dt="2023-03-07T15:46:40.731" v="66"/>
          <ac:inkMkLst>
            <pc:docMk/>
            <pc:sldMk cId="2559352209" sldId="256"/>
            <ac:inkMk id="72" creationId="{C83E8049-B96F-8702-7ED3-45C25010303F}"/>
          </ac:inkMkLst>
        </pc:inkChg>
        <pc:inkChg chg="add reco">
          <ac:chgData name="Venkatasubramanian, Mani V." userId="fbe5ce37-0145-4c31-b84a-b36f8beac5f3" providerId="ADAL" clId="{AC669C65-C841-D747-9F08-F12B06DB29D6}" dt="2023-03-07T15:46:40.731" v="66"/>
          <ac:inkMkLst>
            <pc:docMk/>
            <pc:sldMk cId="2559352209" sldId="256"/>
            <ac:inkMk id="73" creationId="{C06A7015-62A0-9C5E-9A63-C3110776EC1E}"/>
          </ac:inkMkLst>
        </pc:inkChg>
        <pc:inkChg chg="add del">
          <ac:chgData name="Venkatasubramanian, Mani V." userId="fbe5ce37-0145-4c31-b84a-b36f8beac5f3" providerId="ADAL" clId="{AC669C65-C841-D747-9F08-F12B06DB29D6}" dt="2023-03-07T15:47:44.550" v="83"/>
          <ac:inkMkLst>
            <pc:docMk/>
            <pc:sldMk cId="2559352209" sldId="256"/>
            <ac:inkMk id="74" creationId="{45F29A34-4684-6206-3DC3-53CF715D8F37}"/>
          </ac:inkMkLst>
        </pc:inkChg>
        <pc:inkChg chg="add del">
          <ac:chgData name="Venkatasubramanian, Mani V." userId="fbe5ce37-0145-4c31-b84a-b36f8beac5f3" providerId="ADAL" clId="{AC669C65-C841-D747-9F08-F12B06DB29D6}" dt="2023-03-07T15:47:44.550" v="83"/>
          <ac:inkMkLst>
            <pc:docMk/>
            <pc:sldMk cId="2559352209" sldId="256"/>
            <ac:inkMk id="75" creationId="{061810F4-620C-D7E9-093E-DA3F9831F707}"/>
          </ac:inkMkLst>
        </pc:inkChg>
        <pc:inkChg chg="add del">
          <ac:chgData name="Venkatasubramanian, Mani V." userId="fbe5ce37-0145-4c31-b84a-b36f8beac5f3" providerId="ADAL" clId="{AC669C65-C841-D747-9F08-F12B06DB29D6}" dt="2023-03-07T15:47:44.550" v="83"/>
          <ac:inkMkLst>
            <pc:docMk/>
            <pc:sldMk cId="2559352209" sldId="256"/>
            <ac:inkMk id="76" creationId="{2E895D17-6A3F-706F-932C-14ABD7724AEA}"/>
          </ac:inkMkLst>
        </pc:inkChg>
        <pc:inkChg chg="add del">
          <ac:chgData name="Venkatasubramanian, Mani V." userId="fbe5ce37-0145-4c31-b84a-b36f8beac5f3" providerId="ADAL" clId="{AC669C65-C841-D747-9F08-F12B06DB29D6}" dt="2023-03-07T15:47:44.550" v="83"/>
          <ac:inkMkLst>
            <pc:docMk/>
            <pc:sldMk cId="2559352209" sldId="256"/>
            <ac:inkMk id="77" creationId="{F1533728-C1AD-05FB-69A9-1FC84AD79DEA}"/>
          </ac:inkMkLst>
        </pc:inkChg>
        <pc:inkChg chg="add del">
          <ac:chgData name="Venkatasubramanian, Mani V." userId="fbe5ce37-0145-4c31-b84a-b36f8beac5f3" providerId="ADAL" clId="{AC669C65-C841-D747-9F08-F12B06DB29D6}" dt="2023-03-07T15:47:44.550" v="83"/>
          <ac:inkMkLst>
            <pc:docMk/>
            <pc:sldMk cId="2559352209" sldId="256"/>
            <ac:inkMk id="78" creationId="{50E37EA1-91DD-38E6-26C7-71352CDC3ADD}"/>
          </ac:inkMkLst>
        </pc:inkChg>
        <pc:inkChg chg="add del">
          <ac:chgData name="Venkatasubramanian, Mani V." userId="fbe5ce37-0145-4c31-b84a-b36f8beac5f3" providerId="ADAL" clId="{AC669C65-C841-D747-9F08-F12B06DB29D6}" dt="2023-03-07T15:47:44.550" v="83"/>
          <ac:inkMkLst>
            <pc:docMk/>
            <pc:sldMk cId="2559352209" sldId="256"/>
            <ac:inkMk id="79" creationId="{BF53E4B9-A07C-7330-71DA-1C39DA387AA2}"/>
          </ac:inkMkLst>
        </pc:inkChg>
        <pc:inkChg chg="add del">
          <ac:chgData name="Venkatasubramanian, Mani V." userId="fbe5ce37-0145-4c31-b84a-b36f8beac5f3" providerId="ADAL" clId="{AC669C65-C841-D747-9F08-F12B06DB29D6}" dt="2023-03-07T15:47:44.550" v="83"/>
          <ac:inkMkLst>
            <pc:docMk/>
            <pc:sldMk cId="2559352209" sldId="256"/>
            <ac:inkMk id="80" creationId="{AB0DAB80-58E5-A37B-A246-993671CEC005}"/>
          </ac:inkMkLst>
        </pc:inkChg>
        <pc:inkChg chg="add del">
          <ac:chgData name="Venkatasubramanian, Mani V." userId="fbe5ce37-0145-4c31-b84a-b36f8beac5f3" providerId="ADAL" clId="{AC669C65-C841-D747-9F08-F12B06DB29D6}" dt="2023-03-07T15:47:44.550" v="83"/>
          <ac:inkMkLst>
            <pc:docMk/>
            <pc:sldMk cId="2559352209" sldId="256"/>
            <ac:inkMk id="81" creationId="{BBEDA787-EDBA-54EE-EE00-ADB4DB25EE05}"/>
          </ac:inkMkLst>
        </pc:inkChg>
        <pc:inkChg chg="add del">
          <ac:chgData name="Venkatasubramanian, Mani V." userId="fbe5ce37-0145-4c31-b84a-b36f8beac5f3" providerId="ADAL" clId="{AC669C65-C841-D747-9F08-F12B06DB29D6}" dt="2023-03-07T15:47:44.550" v="83"/>
          <ac:inkMkLst>
            <pc:docMk/>
            <pc:sldMk cId="2559352209" sldId="256"/>
            <ac:inkMk id="82" creationId="{A00F6C96-AB42-71FE-8080-C909A1C0E5B7}"/>
          </ac:inkMkLst>
        </pc:inkChg>
        <pc:inkChg chg="add del">
          <ac:chgData name="Venkatasubramanian, Mani V." userId="fbe5ce37-0145-4c31-b84a-b36f8beac5f3" providerId="ADAL" clId="{AC669C65-C841-D747-9F08-F12B06DB29D6}" dt="2023-03-07T15:47:44.550" v="83"/>
          <ac:inkMkLst>
            <pc:docMk/>
            <pc:sldMk cId="2559352209" sldId="256"/>
            <ac:inkMk id="83" creationId="{5E202BAD-DB94-F9F8-D62A-B38413A0BCB0}"/>
          </ac:inkMkLst>
        </pc:inkChg>
        <pc:inkChg chg="add del">
          <ac:chgData name="Venkatasubramanian, Mani V." userId="fbe5ce37-0145-4c31-b84a-b36f8beac5f3" providerId="ADAL" clId="{AC669C65-C841-D747-9F08-F12B06DB29D6}" dt="2023-03-07T15:47:44.550" v="83"/>
          <ac:inkMkLst>
            <pc:docMk/>
            <pc:sldMk cId="2559352209" sldId="256"/>
            <ac:inkMk id="84" creationId="{EA3F39E7-3646-888E-1A88-E38E1DF6C1BD}"/>
          </ac:inkMkLst>
        </pc:inkChg>
        <pc:inkChg chg="add del">
          <ac:chgData name="Venkatasubramanian, Mani V." userId="fbe5ce37-0145-4c31-b84a-b36f8beac5f3" providerId="ADAL" clId="{AC669C65-C841-D747-9F08-F12B06DB29D6}" dt="2023-03-07T15:47:44.550" v="83"/>
          <ac:inkMkLst>
            <pc:docMk/>
            <pc:sldMk cId="2559352209" sldId="256"/>
            <ac:inkMk id="85" creationId="{1860DABB-8091-4555-DBBA-6CF28F512DC1}"/>
          </ac:inkMkLst>
        </pc:inkChg>
        <pc:inkChg chg="add del">
          <ac:chgData name="Venkatasubramanian, Mani V." userId="fbe5ce37-0145-4c31-b84a-b36f8beac5f3" providerId="ADAL" clId="{AC669C65-C841-D747-9F08-F12B06DB29D6}" dt="2023-03-07T15:47:44.550" v="83"/>
          <ac:inkMkLst>
            <pc:docMk/>
            <pc:sldMk cId="2559352209" sldId="256"/>
            <ac:inkMk id="86" creationId="{2C916A21-5AA8-0AD0-E40D-B27B993E3E0E}"/>
          </ac:inkMkLst>
        </pc:inkChg>
        <pc:inkChg chg="add del">
          <ac:chgData name="Venkatasubramanian, Mani V." userId="fbe5ce37-0145-4c31-b84a-b36f8beac5f3" providerId="ADAL" clId="{AC669C65-C841-D747-9F08-F12B06DB29D6}" dt="2023-03-07T15:47:44.550" v="83"/>
          <ac:inkMkLst>
            <pc:docMk/>
            <pc:sldMk cId="2559352209" sldId="256"/>
            <ac:inkMk id="87" creationId="{816A7510-EF52-15F2-6A9C-71C4966EFF42}"/>
          </ac:inkMkLst>
        </pc:inkChg>
        <pc:inkChg chg="add del">
          <ac:chgData name="Venkatasubramanian, Mani V." userId="fbe5ce37-0145-4c31-b84a-b36f8beac5f3" providerId="ADAL" clId="{AC669C65-C841-D747-9F08-F12B06DB29D6}" dt="2023-03-07T15:47:44.550" v="83"/>
          <ac:inkMkLst>
            <pc:docMk/>
            <pc:sldMk cId="2559352209" sldId="256"/>
            <ac:inkMk id="88" creationId="{5CBEA927-DC02-76A2-1888-D060854CF740}"/>
          </ac:inkMkLst>
        </pc:inkChg>
        <pc:inkChg chg="add del">
          <ac:chgData name="Venkatasubramanian, Mani V." userId="fbe5ce37-0145-4c31-b84a-b36f8beac5f3" providerId="ADAL" clId="{AC669C65-C841-D747-9F08-F12B06DB29D6}" dt="2023-03-07T15:47:44.550" v="83"/>
          <ac:inkMkLst>
            <pc:docMk/>
            <pc:sldMk cId="2559352209" sldId="256"/>
            <ac:inkMk id="89" creationId="{DA7EEA8B-8872-869D-5A3D-057AFB9B4810}"/>
          </ac:inkMkLst>
        </pc:inkChg>
        <pc:inkChg chg="add del reco">
          <ac:chgData name="Venkatasubramanian, Mani V." userId="fbe5ce37-0145-4c31-b84a-b36f8beac5f3" providerId="ADAL" clId="{AC669C65-C841-D747-9F08-F12B06DB29D6}" dt="2023-03-07T15:47:53.738" v="85"/>
          <ac:inkMkLst>
            <pc:docMk/>
            <pc:sldMk cId="2559352209" sldId="256"/>
            <ac:inkMk id="90" creationId="{54038A64-9E0F-348A-15D1-9D7E50651C9A}"/>
          </ac:inkMkLst>
        </pc:inkChg>
        <pc:inkChg chg="add mod reco modStrokes">
          <ac:chgData name="Venkatasubramanian, Mani V." userId="fbe5ce37-0145-4c31-b84a-b36f8beac5f3" providerId="ADAL" clId="{AC669C65-C841-D747-9F08-F12B06DB29D6}" dt="2023-03-07T15:47:53.734" v="84"/>
          <ac:inkMkLst>
            <pc:docMk/>
            <pc:sldMk cId="2559352209" sldId="256"/>
            <ac:inkMk id="91" creationId="{26CB4F3A-9B78-4174-DA8F-2180AE4F2FCB}"/>
          </ac:inkMkLst>
        </pc:inkChg>
        <pc:inkChg chg="add del">
          <ac:chgData name="Venkatasubramanian, Mani V." userId="fbe5ce37-0145-4c31-b84a-b36f8beac5f3" providerId="ADAL" clId="{AC669C65-C841-D747-9F08-F12B06DB29D6}" dt="2023-03-07T15:48:04.244" v="103"/>
          <ac:inkMkLst>
            <pc:docMk/>
            <pc:sldMk cId="2559352209" sldId="256"/>
            <ac:inkMk id="92" creationId="{131E4FE9-CD60-D04A-0372-182E1A1242B2}"/>
          </ac:inkMkLst>
        </pc:inkChg>
        <pc:inkChg chg="add del">
          <ac:chgData name="Venkatasubramanian, Mani V." userId="fbe5ce37-0145-4c31-b84a-b36f8beac5f3" providerId="ADAL" clId="{AC669C65-C841-D747-9F08-F12B06DB29D6}" dt="2023-03-07T15:48:04.244" v="103"/>
          <ac:inkMkLst>
            <pc:docMk/>
            <pc:sldMk cId="2559352209" sldId="256"/>
            <ac:inkMk id="93" creationId="{6C57BDCA-432D-A5B6-C074-4A8642203781}"/>
          </ac:inkMkLst>
        </pc:inkChg>
        <pc:inkChg chg="add del">
          <ac:chgData name="Venkatasubramanian, Mani V." userId="fbe5ce37-0145-4c31-b84a-b36f8beac5f3" providerId="ADAL" clId="{AC669C65-C841-D747-9F08-F12B06DB29D6}" dt="2023-03-07T15:48:04.244" v="103"/>
          <ac:inkMkLst>
            <pc:docMk/>
            <pc:sldMk cId="2559352209" sldId="256"/>
            <ac:inkMk id="94" creationId="{F9CAE460-4459-4D80-3F10-D600E3C82E5A}"/>
          </ac:inkMkLst>
        </pc:inkChg>
        <pc:inkChg chg="add del">
          <ac:chgData name="Venkatasubramanian, Mani V." userId="fbe5ce37-0145-4c31-b84a-b36f8beac5f3" providerId="ADAL" clId="{AC669C65-C841-D747-9F08-F12B06DB29D6}" dt="2023-03-07T15:48:04.244" v="103"/>
          <ac:inkMkLst>
            <pc:docMk/>
            <pc:sldMk cId="2559352209" sldId="256"/>
            <ac:inkMk id="95" creationId="{0CD05D2D-F53F-7EFF-34DB-FCFAA228D537}"/>
          </ac:inkMkLst>
        </pc:inkChg>
        <pc:inkChg chg="add del">
          <ac:chgData name="Venkatasubramanian, Mani V." userId="fbe5ce37-0145-4c31-b84a-b36f8beac5f3" providerId="ADAL" clId="{AC669C65-C841-D747-9F08-F12B06DB29D6}" dt="2023-03-07T15:48:04.244" v="103"/>
          <ac:inkMkLst>
            <pc:docMk/>
            <pc:sldMk cId="2559352209" sldId="256"/>
            <ac:inkMk id="96" creationId="{E7133C3D-E12D-68E1-D078-4098DE413576}"/>
          </ac:inkMkLst>
        </pc:inkChg>
        <pc:inkChg chg="add del">
          <ac:chgData name="Venkatasubramanian, Mani V." userId="fbe5ce37-0145-4c31-b84a-b36f8beac5f3" providerId="ADAL" clId="{AC669C65-C841-D747-9F08-F12B06DB29D6}" dt="2023-03-07T15:48:04.244" v="103"/>
          <ac:inkMkLst>
            <pc:docMk/>
            <pc:sldMk cId="2559352209" sldId="256"/>
            <ac:inkMk id="97" creationId="{4BA7B2B3-3AE1-7368-0872-19D9289FBBD1}"/>
          </ac:inkMkLst>
        </pc:inkChg>
        <pc:inkChg chg="add del">
          <ac:chgData name="Venkatasubramanian, Mani V." userId="fbe5ce37-0145-4c31-b84a-b36f8beac5f3" providerId="ADAL" clId="{AC669C65-C841-D747-9F08-F12B06DB29D6}" dt="2023-03-07T15:48:04.244" v="103"/>
          <ac:inkMkLst>
            <pc:docMk/>
            <pc:sldMk cId="2559352209" sldId="256"/>
            <ac:inkMk id="98" creationId="{BA17EDA2-33C2-6B00-93B1-EBAD90140531}"/>
          </ac:inkMkLst>
        </pc:inkChg>
        <pc:inkChg chg="add del">
          <ac:chgData name="Venkatasubramanian, Mani V." userId="fbe5ce37-0145-4c31-b84a-b36f8beac5f3" providerId="ADAL" clId="{AC669C65-C841-D747-9F08-F12B06DB29D6}" dt="2023-03-07T15:48:04.244" v="103"/>
          <ac:inkMkLst>
            <pc:docMk/>
            <pc:sldMk cId="2559352209" sldId="256"/>
            <ac:inkMk id="99" creationId="{AFEDA30D-4EA8-7859-CA03-64B441DDE586}"/>
          </ac:inkMkLst>
        </pc:inkChg>
        <pc:inkChg chg="add del">
          <ac:chgData name="Venkatasubramanian, Mani V." userId="fbe5ce37-0145-4c31-b84a-b36f8beac5f3" providerId="ADAL" clId="{AC669C65-C841-D747-9F08-F12B06DB29D6}" dt="2023-03-07T15:48:04.244" v="103"/>
          <ac:inkMkLst>
            <pc:docMk/>
            <pc:sldMk cId="2559352209" sldId="256"/>
            <ac:inkMk id="100" creationId="{E4B00FDF-33ED-1CDE-010E-CAA71E05B9FA}"/>
          </ac:inkMkLst>
        </pc:inkChg>
        <pc:inkChg chg="add del">
          <ac:chgData name="Venkatasubramanian, Mani V." userId="fbe5ce37-0145-4c31-b84a-b36f8beac5f3" providerId="ADAL" clId="{AC669C65-C841-D747-9F08-F12B06DB29D6}" dt="2023-03-07T15:48:04.244" v="103"/>
          <ac:inkMkLst>
            <pc:docMk/>
            <pc:sldMk cId="2559352209" sldId="256"/>
            <ac:inkMk id="101" creationId="{14B5800C-CDFE-9419-F142-EBF2E20EFAE4}"/>
          </ac:inkMkLst>
        </pc:inkChg>
        <pc:inkChg chg="add del">
          <ac:chgData name="Venkatasubramanian, Mani V." userId="fbe5ce37-0145-4c31-b84a-b36f8beac5f3" providerId="ADAL" clId="{AC669C65-C841-D747-9F08-F12B06DB29D6}" dt="2023-03-07T15:48:04.244" v="103"/>
          <ac:inkMkLst>
            <pc:docMk/>
            <pc:sldMk cId="2559352209" sldId="256"/>
            <ac:inkMk id="102" creationId="{EA1EA130-37B6-5A37-2631-8BDAEC14D8BD}"/>
          </ac:inkMkLst>
        </pc:inkChg>
        <pc:inkChg chg="add del">
          <ac:chgData name="Venkatasubramanian, Mani V." userId="fbe5ce37-0145-4c31-b84a-b36f8beac5f3" providerId="ADAL" clId="{AC669C65-C841-D747-9F08-F12B06DB29D6}" dt="2023-03-07T15:48:04.244" v="103"/>
          <ac:inkMkLst>
            <pc:docMk/>
            <pc:sldMk cId="2559352209" sldId="256"/>
            <ac:inkMk id="103" creationId="{F7D87D18-E6A6-F4F6-2A1E-0648F2D6EE48}"/>
          </ac:inkMkLst>
        </pc:inkChg>
        <pc:inkChg chg="add del">
          <ac:chgData name="Venkatasubramanian, Mani V." userId="fbe5ce37-0145-4c31-b84a-b36f8beac5f3" providerId="ADAL" clId="{AC669C65-C841-D747-9F08-F12B06DB29D6}" dt="2023-03-07T15:48:04.244" v="103"/>
          <ac:inkMkLst>
            <pc:docMk/>
            <pc:sldMk cId="2559352209" sldId="256"/>
            <ac:inkMk id="104" creationId="{2D28AA36-9B4F-C8D2-B6B4-2A0BB5611C0A}"/>
          </ac:inkMkLst>
        </pc:inkChg>
        <pc:inkChg chg="add del">
          <ac:chgData name="Venkatasubramanian, Mani V." userId="fbe5ce37-0145-4c31-b84a-b36f8beac5f3" providerId="ADAL" clId="{AC669C65-C841-D747-9F08-F12B06DB29D6}" dt="2023-03-07T15:48:04.244" v="103"/>
          <ac:inkMkLst>
            <pc:docMk/>
            <pc:sldMk cId="2559352209" sldId="256"/>
            <ac:inkMk id="105" creationId="{1C7CA82A-4F6E-C4B1-772C-BF6CF456AE47}"/>
          </ac:inkMkLst>
        </pc:inkChg>
        <pc:inkChg chg="add del">
          <ac:chgData name="Venkatasubramanian, Mani V." userId="fbe5ce37-0145-4c31-b84a-b36f8beac5f3" providerId="ADAL" clId="{AC669C65-C841-D747-9F08-F12B06DB29D6}" dt="2023-03-07T15:48:04.244" v="103"/>
          <ac:inkMkLst>
            <pc:docMk/>
            <pc:sldMk cId="2559352209" sldId="256"/>
            <ac:inkMk id="106" creationId="{B1924DD6-1BD3-0615-2F53-50878E7832A9}"/>
          </ac:inkMkLst>
        </pc:inkChg>
        <pc:inkChg chg="add del">
          <ac:chgData name="Venkatasubramanian, Mani V." userId="fbe5ce37-0145-4c31-b84a-b36f8beac5f3" providerId="ADAL" clId="{AC669C65-C841-D747-9F08-F12B06DB29D6}" dt="2023-03-07T15:48:04.244" v="103"/>
          <ac:inkMkLst>
            <pc:docMk/>
            <pc:sldMk cId="2559352209" sldId="256"/>
            <ac:inkMk id="107" creationId="{E24902CC-E5AE-CD8E-AFAB-12F9BEFE50C3}"/>
          </ac:inkMkLst>
        </pc:inkChg>
        <pc:inkChg chg="add reco">
          <ac:chgData name="Venkatasubramanian, Mani V." userId="fbe5ce37-0145-4c31-b84a-b36f8beac5f3" providerId="ADAL" clId="{AC669C65-C841-D747-9F08-F12B06DB29D6}" dt="2023-03-07T15:48:04.244" v="103"/>
          <ac:inkMkLst>
            <pc:docMk/>
            <pc:sldMk cId="2559352209" sldId="256"/>
            <ac:inkMk id="108" creationId="{13DE01D2-1F8D-1B77-BD9D-5404BB8FAE78}"/>
          </ac:inkMkLst>
        </pc:inkChg>
        <pc:inkChg chg="add reco">
          <ac:chgData name="Venkatasubramanian, Mani V." userId="fbe5ce37-0145-4c31-b84a-b36f8beac5f3" providerId="ADAL" clId="{AC669C65-C841-D747-9F08-F12B06DB29D6}" dt="2023-03-07T15:48:04.244" v="103"/>
          <ac:inkMkLst>
            <pc:docMk/>
            <pc:sldMk cId="2559352209" sldId="256"/>
            <ac:inkMk id="109" creationId="{7E20AB14-2FEA-9389-5024-3EAF5BCEA9BD}"/>
          </ac:inkMkLst>
        </pc:inkChg>
        <pc:inkChg chg="add">
          <ac:chgData name="Venkatasubramanian, Mani V." userId="fbe5ce37-0145-4c31-b84a-b36f8beac5f3" providerId="ADAL" clId="{AC669C65-C841-D747-9F08-F12B06DB29D6}" dt="2023-03-07T15:50:12.857" v="104"/>
          <ac:inkMkLst>
            <pc:docMk/>
            <pc:sldMk cId="2559352209" sldId="256"/>
            <ac:inkMk id="110" creationId="{2773DB5F-5BEF-2419-8C25-DBAD963FFB09}"/>
          </ac:inkMkLst>
        </pc:inkChg>
        <pc:inkChg chg="add del">
          <ac:chgData name="Venkatasubramanian, Mani V." userId="fbe5ce37-0145-4c31-b84a-b36f8beac5f3" providerId="ADAL" clId="{AC669C65-C841-D747-9F08-F12B06DB29D6}" dt="2023-03-07T15:50:29.254" v="125"/>
          <ac:inkMkLst>
            <pc:docMk/>
            <pc:sldMk cId="2559352209" sldId="256"/>
            <ac:inkMk id="111" creationId="{A53B3422-B710-694F-DBB6-A9D4004752F0}"/>
          </ac:inkMkLst>
        </pc:inkChg>
        <pc:inkChg chg="add del">
          <ac:chgData name="Venkatasubramanian, Mani V." userId="fbe5ce37-0145-4c31-b84a-b36f8beac5f3" providerId="ADAL" clId="{AC669C65-C841-D747-9F08-F12B06DB29D6}" dt="2023-03-07T15:50:29.254" v="125"/>
          <ac:inkMkLst>
            <pc:docMk/>
            <pc:sldMk cId="2559352209" sldId="256"/>
            <ac:inkMk id="112" creationId="{7904DACA-37AD-ABC8-D104-C73E31D7E62A}"/>
          </ac:inkMkLst>
        </pc:inkChg>
        <pc:inkChg chg="add del">
          <ac:chgData name="Venkatasubramanian, Mani V." userId="fbe5ce37-0145-4c31-b84a-b36f8beac5f3" providerId="ADAL" clId="{AC669C65-C841-D747-9F08-F12B06DB29D6}" dt="2023-03-07T15:50:29.254" v="125"/>
          <ac:inkMkLst>
            <pc:docMk/>
            <pc:sldMk cId="2559352209" sldId="256"/>
            <ac:inkMk id="113" creationId="{88C641F6-F792-05D9-4351-84208496B994}"/>
          </ac:inkMkLst>
        </pc:inkChg>
        <pc:inkChg chg="add del">
          <ac:chgData name="Venkatasubramanian, Mani V." userId="fbe5ce37-0145-4c31-b84a-b36f8beac5f3" providerId="ADAL" clId="{AC669C65-C841-D747-9F08-F12B06DB29D6}" dt="2023-03-07T15:50:29.254" v="125"/>
          <ac:inkMkLst>
            <pc:docMk/>
            <pc:sldMk cId="2559352209" sldId="256"/>
            <ac:inkMk id="114" creationId="{501D6D64-14A2-0311-4355-A58AF6F4114D}"/>
          </ac:inkMkLst>
        </pc:inkChg>
        <pc:inkChg chg="add del">
          <ac:chgData name="Venkatasubramanian, Mani V." userId="fbe5ce37-0145-4c31-b84a-b36f8beac5f3" providerId="ADAL" clId="{AC669C65-C841-D747-9F08-F12B06DB29D6}" dt="2023-03-07T15:50:29.254" v="125"/>
          <ac:inkMkLst>
            <pc:docMk/>
            <pc:sldMk cId="2559352209" sldId="256"/>
            <ac:inkMk id="115" creationId="{EFF3F7A5-3AEA-E523-7F9A-3C1512F283A4}"/>
          </ac:inkMkLst>
        </pc:inkChg>
        <pc:inkChg chg="add del">
          <ac:chgData name="Venkatasubramanian, Mani V." userId="fbe5ce37-0145-4c31-b84a-b36f8beac5f3" providerId="ADAL" clId="{AC669C65-C841-D747-9F08-F12B06DB29D6}" dt="2023-03-07T15:50:29.254" v="125"/>
          <ac:inkMkLst>
            <pc:docMk/>
            <pc:sldMk cId="2559352209" sldId="256"/>
            <ac:inkMk id="116" creationId="{2D5EC73C-714C-2823-CA0A-579B91D637A4}"/>
          </ac:inkMkLst>
        </pc:inkChg>
        <pc:inkChg chg="add del">
          <ac:chgData name="Venkatasubramanian, Mani V." userId="fbe5ce37-0145-4c31-b84a-b36f8beac5f3" providerId="ADAL" clId="{AC669C65-C841-D747-9F08-F12B06DB29D6}" dt="2023-03-07T15:50:29.254" v="125"/>
          <ac:inkMkLst>
            <pc:docMk/>
            <pc:sldMk cId="2559352209" sldId="256"/>
            <ac:inkMk id="117" creationId="{1AE0D731-98A3-F72F-BD2B-E703177E7CD0}"/>
          </ac:inkMkLst>
        </pc:inkChg>
        <pc:inkChg chg="add del">
          <ac:chgData name="Venkatasubramanian, Mani V." userId="fbe5ce37-0145-4c31-b84a-b36f8beac5f3" providerId="ADAL" clId="{AC669C65-C841-D747-9F08-F12B06DB29D6}" dt="2023-03-07T15:50:29.254" v="125"/>
          <ac:inkMkLst>
            <pc:docMk/>
            <pc:sldMk cId="2559352209" sldId="256"/>
            <ac:inkMk id="118" creationId="{86D6A78A-453A-F4AD-AADB-5BA6A9F30222}"/>
          </ac:inkMkLst>
        </pc:inkChg>
        <pc:inkChg chg="add del">
          <ac:chgData name="Venkatasubramanian, Mani V." userId="fbe5ce37-0145-4c31-b84a-b36f8beac5f3" providerId="ADAL" clId="{AC669C65-C841-D747-9F08-F12B06DB29D6}" dt="2023-03-07T15:50:29.254" v="125"/>
          <ac:inkMkLst>
            <pc:docMk/>
            <pc:sldMk cId="2559352209" sldId="256"/>
            <ac:inkMk id="119" creationId="{9BB19DD4-6229-BDDC-AEE5-A7ADD0EDE186}"/>
          </ac:inkMkLst>
        </pc:inkChg>
        <pc:inkChg chg="add del">
          <ac:chgData name="Venkatasubramanian, Mani V." userId="fbe5ce37-0145-4c31-b84a-b36f8beac5f3" providerId="ADAL" clId="{AC669C65-C841-D747-9F08-F12B06DB29D6}" dt="2023-03-07T15:50:29.254" v="125"/>
          <ac:inkMkLst>
            <pc:docMk/>
            <pc:sldMk cId="2559352209" sldId="256"/>
            <ac:inkMk id="120" creationId="{38153BC6-CFA5-1FDC-EB26-7D993C1F3E8A}"/>
          </ac:inkMkLst>
        </pc:inkChg>
        <pc:inkChg chg="add del">
          <ac:chgData name="Venkatasubramanian, Mani V." userId="fbe5ce37-0145-4c31-b84a-b36f8beac5f3" providerId="ADAL" clId="{AC669C65-C841-D747-9F08-F12B06DB29D6}" dt="2023-03-07T15:50:29.254" v="125"/>
          <ac:inkMkLst>
            <pc:docMk/>
            <pc:sldMk cId="2559352209" sldId="256"/>
            <ac:inkMk id="121" creationId="{B1F3FEB9-C333-1651-0B80-5E894BBA5180}"/>
          </ac:inkMkLst>
        </pc:inkChg>
        <pc:inkChg chg="add del">
          <ac:chgData name="Venkatasubramanian, Mani V." userId="fbe5ce37-0145-4c31-b84a-b36f8beac5f3" providerId="ADAL" clId="{AC669C65-C841-D747-9F08-F12B06DB29D6}" dt="2023-03-07T15:50:29.254" v="125"/>
          <ac:inkMkLst>
            <pc:docMk/>
            <pc:sldMk cId="2559352209" sldId="256"/>
            <ac:inkMk id="122" creationId="{560EA634-CCDC-6ABE-21EC-9C9DF6914E34}"/>
          </ac:inkMkLst>
        </pc:inkChg>
        <pc:inkChg chg="add del">
          <ac:chgData name="Venkatasubramanian, Mani V." userId="fbe5ce37-0145-4c31-b84a-b36f8beac5f3" providerId="ADAL" clId="{AC669C65-C841-D747-9F08-F12B06DB29D6}" dt="2023-03-07T15:50:29.254" v="125"/>
          <ac:inkMkLst>
            <pc:docMk/>
            <pc:sldMk cId="2559352209" sldId="256"/>
            <ac:inkMk id="123" creationId="{481FC63B-469D-4EE9-A226-B5706553E41F}"/>
          </ac:inkMkLst>
        </pc:inkChg>
        <pc:inkChg chg="add del">
          <ac:chgData name="Venkatasubramanian, Mani V." userId="fbe5ce37-0145-4c31-b84a-b36f8beac5f3" providerId="ADAL" clId="{AC669C65-C841-D747-9F08-F12B06DB29D6}" dt="2023-03-07T15:50:29.254" v="125"/>
          <ac:inkMkLst>
            <pc:docMk/>
            <pc:sldMk cId="2559352209" sldId="256"/>
            <ac:inkMk id="124" creationId="{A4AA316E-F193-D92A-5C85-FD74A4A6C709}"/>
          </ac:inkMkLst>
        </pc:inkChg>
        <pc:inkChg chg="add del">
          <ac:chgData name="Venkatasubramanian, Mani V." userId="fbe5ce37-0145-4c31-b84a-b36f8beac5f3" providerId="ADAL" clId="{AC669C65-C841-D747-9F08-F12B06DB29D6}" dt="2023-03-07T15:50:29.254" v="125"/>
          <ac:inkMkLst>
            <pc:docMk/>
            <pc:sldMk cId="2559352209" sldId="256"/>
            <ac:inkMk id="125" creationId="{FA432096-4753-0DA5-9DD0-4BA7D7BBEC92}"/>
          </ac:inkMkLst>
        </pc:inkChg>
        <pc:inkChg chg="add del">
          <ac:chgData name="Venkatasubramanian, Mani V." userId="fbe5ce37-0145-4c31-b84a-b36f8beac5f3" providerId="ADAL" clId="{AC669C65-C841-D747-9F08-F12B06DB29D6}" dt="2023-03-07T15:50:29.254" v="125"/>
          <ac:inkMkLst>
            <pc:docMk/>
            <pc:sldMk cId="2559352209" sldId="256"/>
            <ac:inkMk id="126" creationId="{AE756817-3AF2-CF7C-2DAB-3A03A8B914D8}"/>
          </ac:inkMkLst>
        </pc:inkChg>
        <pc:inkChg chg="add del">
          <ac:chgData name="Venkatasubramanian, Mani V." userId="fbe5ce37-0145-4c31-b84a-b36f8beac5f3" providerId="ADAL" clId="{AC669C65-C841-D747-9F08-F12B06DB29D6}" dt="2023-03-07T15:50:29.254" v="125"/>
          <ac:inkMkLst>
            <pc:docMk/>
            <pc:sldMk cId="2559352209" sldId="256"/>
            <ac:inkMk id="127" creationId="{E3B43018-BB06-A292-7D31-EBDA0C59EBB8}"/>
          </ac:inkMkLst>
        </pc:inkChg>
        <pc:inkChg chg="add del">
          <ac:chgData name="Venkatasubramanian, Mani V." userId="fbe5ce37-0145-4c31-b84a-b36f8beac5f3" providerId="ADAL" clId="{AC669C65-C841-D747-9F08-F12B06DB29D6}" dt="2023-03-07T15:50:29.254" v="125"/>
          <ac:inkMkLst>
            <pc:docMk/>
            <pc:sldMk cId="2559352209" sldId="256"/>
            <ac:inkMk id="128" creationId="{1D1FC06F-A664-BD5C-5F38-DADFD3959501}"/>
          </ac:inkMkLst>
        </pc:inkChg>
        <pc:inkChg chg="add del">
          <ac:chgData name="Venkatasubramanian, Mani V." userId="fbe5ce37-0145-4c31-b84a-b36f8beac5f3" providerId="ADAL" clId="{AC669C65-C841-D747-9F08-F12B06DB29D6}" dt="2023-03-07T15:50:29.254" v="125"/>
          <ac:inkMkLst>
            <pc:docMk/>
            <pc:sldMk cId="2559352209" sldId="256"/>
            <ac:inkMk id="129" creationId="{1C1B7BFD-E104-77C9-6CDB-B8CB460B556A}"/>
          </ac:inkMkLst>
        </pc:inkChg>
        <pc:inkChg chg="add del">
          <ac:chgData name="Venkatasubramanian, Mani V." userId="fbe5ce37-0145-4c31-b84a-b36f8beac5f3" providerId="ADAL" clId="{AC669C65-C841-D747-9F08-F12B06DB29D6}" dt="2023-03-07T15:50:29.254" v="125"/>
          <ac:inkMkLst>
            <pc:docMk/>
            <pc:sldMk cId="2559352209" sldId="256"/>
            <ac:inkMk id="130" creationId="{CAF78D1F-434E-3C76-2124-63DAE7607C94}"/>
          </ac:inkMkLst>
        </pc:inkChg>
        <pc:inkChg chg="add reco">
          <ac:chgData name="Venkatasubramanian, Mani V." userId="fbe5ce37-0145-4c31-b84a-b36f8beac5f3" providerId="ADAL" clId="{AC669C65-C841-D747-9F08-F12B06DB29D6}" dt="2023-03-07T15:50:29.254" v="125"/>
          <ac:inkMkLst>
            <pc:docMk/>
            <pc:sldMk cId="2559352209" sldId="256"/>
            <ac:inkMk id="131" creationId="{73FAA02C-74C3-63A1-ED92-73C20CE9AF54}"/>
          </ac:inkMkLst>
        </pc:inkChg>
        <pc:inkChg chg="add reco">
          <ac:chgData name="Venkatasubramanian, Mani V." userId="fbe5ce37-0145-4c31-b84a-b36f8beac5f3" providerId="ADAL" clId="{AC669C65-C841-D747-9F08-F12B06DB29D6}" dt="2023-03-07T15:50:29.254" v="125"/>
          <ac:inkMkLst>
            <pc:docMk/>
            <pc:sldMk cId="2559352209" sldId="256"/>
            <ac:inkMk id="132" creationId="{591DB5E9-871B-2479-C82C-23976F664627}"/>
          </ac:inkMkLst>
        </pc:inkChg>
        <pc:inkChg chg="add del">
          <ac:chgData name="Venkatasubramanian, Mani V." userId="fbe5ce37-0145-4c31-b84a-b36f8beac5f3" providerId="ADAL" clId="{AC669C65-C841-D747-9F08-F12B06DB29D6}" dt="2023-03-07T15:50:35.169" v="137"/>
          <ac:inkMkLst>
            <pc:docMk/>
            <pc:sldMk cId="2559352209" sldId="256"/>
            <ac:inkMk id="133" creationId="{20BEB2E9-E18D-C2A7-3D1B-17F49F46E071}"/>
          </ac:inkMkLst>
        </pc:inkChg>
        <pc:inkChg chg="add del">
          <ac:chgData name="Venkatasubramanian, Mani V." userId="fbe5ce37-0145-4c31-b84a-b36f8beac5f3" providerId="ADAL" clId="{AC669C65-C841-D747-9F08-F12B06DB29D6}" dt="2023-03-07T15:50:35.169" v="137"/>
          <ac:inkMkLst>
            <pc:docMk/>
            <pc:sldMk cId="2559352209" sldId="256"/>
            <ac:inkMk id="134" creationId="{2475339C-42B8-06EE-E001-24A2F671BE21}"/>
          </ac:inkMkLst>
        </pc:inkChg>
        <pc:inkChg chg="add del">
          <ac:chgData name="Venkatasubramanian, Mani V." userId="fbe5ce37-0145-4c31-b84a-b36f8beac5f3" providerId="ADAL" clId="{AC669C65-C841-D747-9F08-F12B06DB29D6}" dt="2023-03-07T15:50:35.169" v="137"/>
          <ac:inkMkLst>
            <pc:docMk/>
            <pc:sldMk cId="2559352209" sldId="256"/>
            <ac:inkMk id="135" creationId="{DE760DF8-67F3-BE7C-481B-649E4316F2A2}"/>
          </ac:inkMkLst>
        </pc:inkChg>
        <pc:inkChg chg="add del">
          <ac:chgData name="Venkatasubramanian, Mani V." userId="fbe5ce37-0145-4c31-b84a-b36f8beac5f3" providerId="ADAL" clId="{AC669C65-C841-D747-9F08-F12B06DB29D6}" dt="2023-03-07T15:50:35.169" v="137"/>
          <ac:inkMkLst>
            <pc:docMk/>
            <pc:sldMk cId="2559352209" sldId="256"/>
            <ac:inkMk id="136" creationId="{62725360-0A83-155F-2231-779CF7095E62}"/>
          </ac:inkMkLst>
        </pc:inkChg>
        <pc:inkChg chg="add del">
          <ac:chgData name="Venkatasubramanian, Mani V." userId="fbe5ce37-0145-4c31-b84a-b36f8beac5f3" providerId="ADAL" clId="{AC669C65-C841-D747-9F08-F12B06DB29D6}" dt="2023-03-07T15:50:35.169" v="137"/>
          <ac:inkMkLst>
            <pc:docMk/>
            <pc:sldMk cId="2559352209" sldId="256"/>
            <ac:inkMk id="137" creationId="{96E064C0-4005-83E5-80AC-11AD16EFD3A7}"/>
          </ac:inkMkLst>
        </pc:inkChg>
        <pc:inkChg chg="add del">
          <ac:chgData name="Venkatasubramanian, Mani V." userId="fbe5ce37-0145-4c31-b84a-b36f8beac5f3" providerId="ADAL" clId="{AC669C65-C841-D747-9F08-F12B06DB29D6}" dt="2023-03-07T15:50:35.169" v="137"/>
          <ac:inkMkLst>
            <pc:docMk/>
            <pc:sldMk cId="2559352209" sldId="256"/>
            <ac:inkMk id="138" creationId="{480CB2A4-DD5B-DF4A-7003-0913EBE0D0AA}"/>
          </ac:inkMkLst>
        </pc:inkChg>
        <pc:inkChg chg="add del">
          <ac:chgData name="Venkatasubramanian, Mani V." userId="fbe5ce37-0145-4c31-b84a-b36f8beac5f3" providerId="ADAL" clId="{AC669C65-C841-D747-9F08-F12B06DB29D6}" dt="2023-03-07T15:50:35.169" v="137"/>
          <ac:inkMkLst>
            <pc:docMk/>
            <pc:sldMk cId="2559352209" sldId="256"/>
            <ac:inkMk id="139" creationId="{96EF3846-A373-521C-3754-8838D27B8BB7}"/>
          </ac:inkMkLst>
        </pc:inkChg>
        <pc:inkChg chg="add del">
          <ac:chgData name="Venkatasubramanian, Mani V." userId="fbe5ce37-0145-4c31-b84a-b36f8beac5f3" providerId="ADAL" clId="{AC669C65-C841-D747-9F08-F12B06DB29D6}" dt="2023-03-07T15:50:35.169" v="137"/>
          <ac:inkMkLst>
            <pc:docMk/>
            <pc:sldMk cId="2559352209" sldId="256"/>
            <ac:inkMk id="140" creationId="{334F8E40-C37C-6F16-3437-B28A8D21D139}"/>
          </ac:inkMkLst>
        </pc:inkChg>
        <pc:inkChg chg="add del">
          <ac:chgData name="Venkatasubramanian, Mani V." userId="fbe5ce37-0145-4c31-b84a-b36f8beac5f3" providerId="ADAL" clId="{AC669C65-C841-D747-9F08-F12B06DB29D6}" dt="2023-03-07T15:50:35.169" v="137"/>
          <ac:inkMkLst>
            <pc:docMk/>
            <pc:sldMk cId="2559352209" sldId="256"/>
            <ac:inkMk id="141" creationId="{E62D93DC-6EDE-CF67-A292-6D3FF47F045F}"/>
          </ac:inkMkLst>
        </pc:inkChg>
        <pc:inkChg chg="add del">
          <ac:chgData name="Venkatasubramanian, Mani V." userId="fbe5ce37-0145-4c31-b84a-b36f8beac5f3" providerId="ADAL" clId="{AC669C65-C841-D747-9F08-F12B06DB29D6}" dt="2023-03-07T15:50:35.169" v="137"/>
          <ac:inkMkLst>
            <pc:docMk/>
            <pc:sldMk cId="2559352209" sldId="256"/>
            <ac:inkMk id="142" creationId="{D7E90E34-06DF-8052-5F52-0EEAA7454FB2}"/>
          </ac:inkMkLst>
        </pc:inkChg>
        <pc:inkChg chg="add del">
          <ac:chgData name="Venkatasubramanian, Mani V." userId="fbe5ce37-0145-4c31-b84a-b36f8beac5f3" providerId="ADAL" clId="{AC669C65-C841-D747-9F08-F12B06DB29D6}" dt="2023-03-07T15:50:35.169" v="137"/>
          <ac:inkMkLst>
            <pc:docMk/>
            <pc:sldMk cId="2559352209" sldId="256"/>
            <ac:inkMk id="143" creationId="{AFF22360-9085-EF62-2516-F4E951E1A91E}"/>
          </ac:inkMkLst>
        </pc:inkChg>
        <pc:inkChg chg="add reco">
          <ac:chgData name="Venkatasubramanian, Mani V." userId="fbe5ce37-0145-4c31-b84a-b36f8beac5f3" providerId="ADAL" clId="{AC669C65-C841-D747-9F08-F12B06DB29D6}" dt="2023-03-07T15:50:35.169" v="137"/>
          <ac:inkMkLst>
            <pc:docMk/>
            <pc:sldMk cId="2559352209" sldId="256"/>
            <ac:inkMk id="144" creationId="{F5A9E594-8660-7DC7-7BC9-852BCD720064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45" creationId="{824E98FD-22A2-4E20-0415-A0050907DDCC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46" creationId="{433BF199-B932-98D9-3749-9EC91559DFE2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47" creationId="{FB2446D9-24A2-0D8D-8F8F-2068CD0A9A77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48" creationId="{E2934B00-5936-C9DF-4657-99808C3D8900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49" creationId="{988F0121-DB57-E611-04CB-761D4FF4E4EF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50" creationId="{BB8739ED-C001-81D9-F817-E1538A861DE1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51" creationId="{737EFAE2-F895-9E84-026F-342DFE8EF5BF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52" creationId="{42F75BF1-D09E-602A-63A6-2D1FD82B9F7A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53" creationId="{3D099D9A-73A9-FA5A-0461-5EC171F61D94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54" creationId="{84DC12E1-07F5-F0BF-AB13-09D51127904E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55" creationId="{165779C1-128D-4585-115D-9FB996ED5E1D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56" creationId="{A93B84F7-516D-3405-03AE-42DF3E2775B6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57" creationId="{5EAD3F96-2EA3-873F-9C8C-0F9D45B2E4CB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58" creationId="{E3DF1DBA-B618-74E1-B1A3-2BD7C87D82CC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59" creationId="{07F7345F-93F1-67D3-A168-825F4A43A351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60" creationId="{9648955B-B58F-4CAC-56FF-CADAC9ED4C76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61" creationId="{053B500B-9BB1-62B1-960F-11EB2285CB63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62" creationId="{3A04E802-B2AC-A5C4-46F4-913753BF7E0D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63" creationId="{3E7AA51B-2A26-0731-49A0-AF62E4774448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64" creationId="{F49340CC-3832-2CF0-BCFE-DA26B531C950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65" creationId="{1BCF9DB1-1CA6-3284-624C-A6CDCB455EB1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66" creationId="{E0282A64-725E-AC72-999F-A7CC0800F494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67" creationId="{82491121-E10D-70F9-2230-AFFE0741FDCD}"/>
          </ac:inkMkLst>
        </pc:inkChg>
        <pc:inkChg chg="add del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68" creationId="{213F3084-87C3-21F7-1C02-34C108255376}"/>
          </ac:inkMkLst>
        </pc:inkChg>
        <pc:inkChg chg="add reco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69" creationId="{E378D640-2442-AED0-503C-20D45450E718}"/>
          </ac:inkMkLst>
        </pc:inkChg>
        <pc:inkChg chg="add reco">
          <ac:chgData name="Venkatasubramanian, Mani V." userId="fbe5ce37-0145-4c31-b84a-b36f8beac5f3" providerId="ADAL" clId="{AC669C65-C841-D747-9F08-F12B06DB29D6}" dt="2023-03-07T15:50:43.368" v="162"/>
          <ac:inkMkLst>
            <pc:docMk/>
            <pc:sldMk cId="2559352209" sldId="256"/>
            <ac:inkMk id="170" creationId="{F36ACDB2-62B6-C751-CDB3-F3D9957C822B}"/>
          </ac:inkMkLst>
        </pc:inkChg>
        <pc:inkChg chg="add del">
          <ac:chgData name="Venkatasubramanian, Mani V." userId="fbe5ce37-0145-4c31-b84a-b36f8beac5f3" providerId="ADAL" clId="{AC669C65-C841-D747-9F08-F12B06DB29D6}" dt="2023-03-07T15:50:48.117" v="175"/>
          <ac:inkMkLst>
            <pc:docMk/>
            <pc:sldMk cId="2559352209" sldId="256"/>
            <ac:inkMk id="171" creationId="{6E4E1826-A965-98A9-307A-FA237B153F24}"/>
          </ac:inkMkLst>
        </pc:inkChg>
        <pc:inkChg chg="add del">
          <ac:chgData name="Venkatasubramanian, Mani V." userId="fbe5ce37-0145-4c31-b84a-b36f8beac5f3" providerId="ADAL" clId="{AC669C65-C841-D747-9F08-F12B06DB29D6}" dt="2023-03-07T15:50:48.117" v="175"/>
          <ac:inkMkLst>
            <pc:docMk/>
            <pc:sldMk cId="2559352209" sldId="256"/>
            <ac:inkMk id="172" creationId="{34E7A93B-63CB-F4AF-099E-F22B7D044134}"/>
          </ac:inkMkLst>
        </pc:inkChg>
        <pc:inkChg chg="add del">
          <ac:chgData name="Venkatasubramanian, Mani V." userId="fbe5ce37-0145-4c31-b84a-b36f8beac5f3" providerId="ADAL" clId="{AC669C65-C841-D747-9F08-F12B06DB29D6}" dt="2023-03-07T15:50:48.117" v="175"/>
          <ac:inkMkLst>
            <pc:docMk/>
            <pc:sldMk cId="2559352209" sldId="256"/>
            <ac:inkMk id="173" creationId="{D1FA99E6-56C3-9A84-9079-C70CF79ADD3E}"/>
          </ac:inkMkLst>
        </pc:inkChg>
        <pc:inkChg chg="add del">
          <ac:chgData name="Venkatasubramanian, Mani V." userId="fbe5ce37-0145-4c31-b84a-b36f8beac5f3" providerId="ADAL" clId="{AC669C65-C841-D747-9F08-F12B06DB29D6}" dt="2023-03-07T15:50:48.117" v="175"/>
          <ac:inkMkLst>
            <pc:docMk/>
            <pc:sldMk cId="2559352209" sldId="256"/>
            <ac:inkMk id="174" creationId="{F75AB7AD-B043-7D67-FAAD-13E3CE54C44F}"/>
          </ac:inkMkLst>
        </pc:inkChg>
        <pc:inkChg chg="add del">
          <ac:chgData name="Venkatasubramanian, Mani V." userId="fbe5ce37-0145-4c31-b84a-b36f8beac5f3" providerId="ADAL" clId="{AC669C65-C841-D747-9F08-F12B06DB29D6}" dt="2023-03-07T15:50:48.117" v="175"/>
          <ac:inkMkLst>
            <pc:docMk/>
            <pc:sldMk cId="2559352209" sldId="256"/>
            <ac:inkMk id="175" creationId="{307CDC1D-CBB0-1828-043B-ABA25979D349}"/>
          </ac:inkMkLst>
        </pc:inkChg>
        <pc:inkChg chg="add del">
          <ac:chgData name="Venkatasubramanian, Mani V." userId="fbe5ce37-0145-4c31-b84a-b36f8beac5f3" providerId="ADAL" clId="{AC669C65-C841-D747-9F08-F12B06DB29D6}" dt="2023-03-07T15:50:48.117" v="175"/>
          <ac:inkMkLst>
            <pc:docMk/>
            <pc:sldMk cId="2559352209" sldId="256"/>
            <ac:inkMk id="176" creationId="{D1C15F08-0519-2050-C8C5-601B1B670684}"/>
          </ac:inkMkLst>
        </pc:inkChg>
        <pc:inkChg chg="add del">
          <ac:chgData name="Venkatasubramanian, Mani V." userId="fbe5ce37-0145-4c31-b84a-b36f8beac5f3" providerId="ADAL" clId="{AC669C65-C841-D747-9F08-F12B06DB29D6}" dt="2023-03-07T15:50:48.117" v="175"/>
          <ac:inkMkLst>
            <pc:docMk/>
            <pc:sldMk cId="2559352209" sldId="256"/>
            <ac:inkMk id="177" creationId="{3622AA11-FD53-3CBF-3D1B-891BB9485B32}"/>
          </ac:inkMkLst>
        </pc:inkChg>
        <pc:inkChg chg="add del">
          <ac:chgData name="Venkatasubramanian, Mani V." userId="fbe5ce37-0145-4c31-b84a-b36f8beac5f3" providerId="ADAL" clId="{AC669C65-C841-D747-9F08-F12B06DB29D6}" dt="2023-03-07T15:50:48.117" v="175"/>
          <ac:inkMkLst>
            <pc:docMk/>
            <pc:sldMk cId="2559352209" sldId="256"/>
            <ac:inkMk id="178" creationId="{F95BA8BA-A9CC-4F50-9F18-F5139D65645E}"/>
          </ac:inkMkLst>
        </pc:inkChg>
        <pc:inkChg chg="add del">
          <ac:chgData name="Venkatasubramanian, Mani V." userId="fbe5ce37-0145-4c31-b84a-b36f8beac5f3" providerId="ADAL" clId="{AC669C65-C841-D747-9F08-F12B06DB29D6}" dt="2023-03-07T15:50:48.117" v="175"/>
          <ac:inkMkLst>
            <pc:docMk/>
            <pc:sldMk cId="2559352209" sldId="256"/>
            <ac:inkMk id="179" creationId="{860E5311-B347-F4AA-513A-BFFC9F8745AD}"/>
          </ac:inkMkLst>
        </pc:inkChg>
        <pc:inkChg chg="add del">
          <ac:chgData name="Venkatasubramanian, Mani V." userId="fbe5ce37-0145-4c31-b84a-b36f8beac5f3" providerId="ADAL" clId="{AC669C65-C841-D747-9F08-F12B06DB29D6}" dt="2023-03-07T15:50:48.117" v="175"/>
          <ac:inkMkLst>
            <pc:docMk/>
            <pc:sldMk cId="2559352209" sldId="256"/>
            <ac:inkMk id="180" creationId="{D34F68B0-8EE3-FB36-8937-2F1EB4D2B7E9}"/>
          </ac:inkMkLst>
        </pc:inkChg>
        <pc:inkChg chg="add del">
          <ac:chgData name="Venkatasubramanian, Mani V." userId="fbe5ce37-0145-4c31-b84a-b36f8beac5f3" providerId="ADAL" clId="{AC669C65-C841-D747-9F08-F12B06DB29D6}" dt="2023-03-07T15:50:48.117" v="175"/>
          <ac:inkMkLst>
            <pc:docMk/>
            <pc:sldMk cId="2559352209" sldId="256"/>
            <ac:inkMk id="181" creationId="{CD54050C-0C5E-78BA-E666-8CF03B1B59CE}"/>
          </ac:inkMkLst>
        </pc:inkChg>
        <pc:inkChg chg="add del">
          <ac:chgData name="Venkatasubramanian, Mani V." userId="fbe5ce37-0145-4c31-b84a-b36f8beac5f3" providerId="ADAL" clId="{AC669C65-C841-D747-9F08-F12B06DB29D6}" dt="2023-03-07T15:50:48.117" v="175"/>
          <ac:inkMkLst>
            <pc:docMk/>
            <pc:sldMk cId="2559352209" sldId="256"/>
            <ac:inkMk id="182" creationId="{CC58CE49-8A96-C297-21B4-819A93B5E7F1}"/>
          </ac:inkMkLst>
        </pc:inkChg>
        <pc:inkChg chg="add reco">
          <ac:chgData name="Venkatasubramanian, Mani V." userId="fbe5ce37-0145-4c31-b84a-b36f8beac5f3" providerId="ADAL" clId="{AC669C65-C841-D747-9F08-F12B06DB29D6}" dt="2023-03-07T15:50:48.117" v="175"/>
          <ac:inkMkLst>
            <pc:docMk/>
            <pc:sldMk cId="2559352209" sldId="256"/>
            <ac:inkMk id="183" creationId="{057B88D6-2EE2-256E-D30B-8E1EEB0D8463}"/>
          </ac:inkMkLst>
        </pc:inkChg>
        <pc:inkChg chg="add">
          <ac:chgData name="Venkatasubramanian, Mani V." userId="fbe5ce37-0145-4c31-b84a-b36f8beac5f3" providerId="ADAL" clId="{AC669C65-C841-D747-9F08-F12B06DB29D6}" dt="2023-03-07T15:51:11.388" v="176"/>
          <ac:inkMkLst>
            <pc:docMk/>
            <pc:sldMk cId="2559352209" sldId="256"/>
            <ac:inkMk id="184" creationId="{17F295B4-4AB3-B1F7-0BE5-FD13B1FD7669}"/>
          </ac:inkMkLst>
        </pc:inkChg>
        <pc:inkChg chg="add">
          <ac:chgData name="Venkatasubramanian, Mani V." userId="fbe5ce37-0145-4c31-b84a-b36f8beac5f3" providerId="ADAL" clId="{AC669C65-C841-D747-9F08-F12B06DB29D6}" dt="2023-03-07T15:51:11.595" v="177"/>
          <ac:inkMkLst>
            <pc:docMk/>
            <pc:sldMk cId="2559352209" sldId="256"/>
            <ac:inkMk id="185" creationId="{949586CD-8361-C4F4-967C-2CA32361A3FE}"/>
          </ac:inkMkLst>
        </pc:inkChg>
        <pc:inkChg chg="add">
          <ac:chgData name="Venkatasubramanian, Mani V." userId="fbe5ce37-0145-4c31-b84a-b36f8beac5f3" providerId="ADAL" clId="{AC669C65-C841-D747-9F08-F12B06DB29D6}" dt="2023-03-07T15:51:11.845" v="178"/>
          <ac:inkMkLst>
            <pc:docMk/>
            <pc:sldMk cId="2559352209" sldId="256"/>
            <ac:inkMk id="186" creationId="{2BEF422D-CE00-8314-8A10-7FE04F561A73}"/>
          </ac:inkMkLst>
        </pc:inkChg>
        <pc:inkChg chg="add">
          <ac:chgData name="Venkatasubramanian, Mani V." userId="fbe5ce37-0145-4c31-b84a-b36f8beac5f3" providerId="ADAL" clId="{AC669C65-C841-D747-9F08-F12B06DB29D6}" dt="2023-03-07T15:51:12.426" v="179"/>
          <ac:inkMkLst>
            <pc:docMk/>
            <pc:sldMk cId="2559352209" sldId="256"/>
            <ac:inkMk id="187" creationId="{03467244-25B4-987D-C96A-F5FC3EBE1EBF}"/>
          </ac:inkMkLst>
        </pc:inkChg>
        <pc:inkChg chg="add">
          <ac:chgData name="Venkatasubramanian, Mani V." userId="fbe5ce37-0145-4c31-b84a-b36f8beac5f3" providerId="ADAL" clId="{AC669C65-C841-D747-9F08-F12B06DB29D6}" dt="2023-03-07T15:51:12.830" v="180"/>
          <ac:inkMkLst>
            <pc:docMk/>
            <pc:sldMk cId="2559352209" sldId="256"/>
            <ac:inkMk id="188" creationId="{0B6153EB-1B29-19F2-050B-D1159ECB6FCE}"/>
          </ac:inkMkLst>
        </pc:inkChg>
        <pc:inkChg chg="add">
          <ac:chgData name="Venkatasubramanian, Mani V." userId="fbe5ce37-0145-4c31-b84a-b36f8beac5f3" providerId="ADAL" clId="{AC669C65-C841-D747-9F08-F12B06DB29D6}" dt="2023-03-07T15:51:13.144" v="181"/>
          <ac:inkMkLst>
            <pc:docMk/>
            <pc:sldMk cId="2559352209" sldId="256"/>
            <ac:inkMk id="189" creationId="{F3FE1FEF-CACC-CC10-D824-8B719F499542}"/>
          </ac:inkMkLst>
        </pc:inkChg>
        <pc:inkChg chg="add">
          <ac:chgData name="Venkatasubramanian, Mani V." userId="fbe5ce37-0145-4c31-b84a-b36f8beac5f3" providerId="ADAL" clId="{AC669C65-C841-D747-9F08-F12B06DB29D6}" dt="2023-03-07T15:51:13.646" v="182"/>
          <ac:inkMkLst>
            <pc:docMk/>
            <pc:sldMk cId="2559352209" sldId="256"/>
            <ac:inkMk id="190" creationId="{59EA9A62-3CC9-BA72-B229-8F9051400665}"/>
          </ac:inkMkLst>
        </pc:inkChg>
        <pc:inkChg chg="add">
          <ac:chgData name="Venkatasubramanian, Mani V." userId="fbe5ce37-0145-4c31-b84a-b36f8beac5f3" providerId="ADAL" clId="{AC669C65-C841-D747-9F08-F12B06DB29D6}" dt="2023-03-07T15:51:14.430" v="183"/>
          <ac:inkMkLst>
            <pc:docMk/>
            <pc:sldMk cId="2559352209" sldId="256"/>
            <ac:inkMk id="191" creationId="{59D3492F-B875-9591-FD51-348A83A78424}"/>
          </ac:inkMkLst>
        </pc:inkChg>
        <pc:inkChg chg="add">
          <ac:chgData name="Venkatasubramanian, Mani V." userId="fbe5ce37-0145-4c31-b84a-b36f8beac5f3" providerId="ADAL" clId="{AC669C65-C841-D747-9F08-F12B06DB29D6}" dt="2023-03-07T15:51:15.027" v="184"/>
          <ac:inkMkLst>
            <pc:docMk/>
            <pc:sldMk cId="2559352209" sldId="256"/>
            <ac:inkMk id="192" creationId="{B6E7236D-46F5-D264-3133-1E8F8FBBAA29}"/>
          </ac:inkMkLst>
        </pc:inkChg>
        <pc:inkChg chg="add">
          <ac:chgData name="Venkatasubramanian, Mani V." userId="fbe5ce37-0145-4c31-b84a-b36f8beac5f3" providerId="ADAL" clId="{AC669C65-C841-D747-9F08-F12B06DB29D6}" dt="2023-03-07T15:51:15.330" v="185"/>
          <ac:inkMkLst>
            <pc:docMk/>
            <pc:sldMk cId="2559352209" sldId="256"/>
            <ac:inkMk id="193" creationId="{0E84F4C0-689A-0171-5B5E-21B09352335D}"/>
          </ac:inkMkLst>
        </pc:inkChg>
        <pc:inkChg chg="add">
          <ac:chgData name="Venkatasubramanian, Mani V." userId="fbe5ce37-0145-4c31-b84a-b36f8beac5f3" providerId="ADAL" clId="{AC669C65-C841-D747-9F08-F12B06DB29D6}" dt="2023-03-07T15:51:15.745" v="186"/>
          <ac:inkMkLst>
            <pc:docMk/>
            <pc:sldMk cId="2559352209" sldId="256"/>
            <ac:inkMk id="194" creationId="{75292590-21E5-138D-C5AB-5C0ADC22373C}"/>
          </ac:inkMkLst>
        </pc:inkChg>
        <pc:inkChg chg="add">
          <ac:chgData name="Venkatasubramanian, Mani V." userId="fbe5ce37-0145-4c31-b84a-b36f8beac5f3" providerId="ADAL" clId="{AC669C65-C841-D747-9F08-F12B06DB29D6}" dt="2023-03-07T15:51:16.113" v="187"/>
          <ac:inkMkLst>
            <pc:docMk/>
            <pc:sldMk cId="2559352209" sldId="256"/>
            <ac:inkMk id="195" creationId="{6F250CA4-707A-6A08-06B5-C324CDF88EAA}"/>
          </ac:inkMkLst>
        </pc:inkChg>
        <pc:inkChg chg="add">
          <ac:chgData name="Venkatasubramanian, Mani V." userId="fbe5ce37-0145-4c31-b84a-b36f8beac5f3" providerId="ADAL" clId="{AC669C65-C841-D747-9F08-F12B06DB29D6}" dt="2023-03-07T15:51:16.813" v="188"/>
          <ac:inkMkLst>
            <pc:docMk/>
            <pc:sldMk cId="2559352209" sldId="256"/>
            <ac:inkMk id="196" creationId="{462FB01D-4525-D100-5520-A045D0C6B0AC}"/>
          </ac:inkMkLst>
        </pc:inkChg>
        <pc:inkChg chg="add">
          <ac:chgData name="Venkatasubramanian, Mani V." userId="fbe5ce37-0145-4c31-b84a-b36f8beac5f3" providerId="ADAL" clId="{AC669C65-C841-D747-9F08-F12B06DB29D6}" dt="2023-03-07T15:51:17.029" v="189"/>
          <ac:inkMkLst>
            <pc:docMk/>
            <pc:sldMk cId="2559352209" sldId="256"/>
            <ac:inkMk id="197" creationId="{475B27EE-56B8-6D1F-AD42-B6526D094B2B}"/>
          </ac:inkMkLst>
        </pc:inkChg>
        <pc:inkChg chg="add">
          <ac:chgData name="Venkatasubramanian, Mani V." userId="fbe5ce37-0145-4c31-b84a-b36f8beac5f3" providerId="ADAL" clId="{AC669C65-C841-D747-9F08-F12B06DB29D6}" dt="2023-03-07T15:51:17.562" v="190"/>
          <ac:inkMkLst>
            <pc:docMk/>
            <pc:sldMk cId="2559352209" sldId="256"/>
            <ac:inkMk id="198" creationId="{F0580DEE-2878-CF6D-BE12-6B1A38F0CEA2}"/>
          </ac:inkMkLst>
        </pc:inkChg>
        <pc:inkChg chg="add">
          <ac:chgData name="Venkatasubramanian, Mani V." userId="fbe5ce37-0145-4c31-b84a-b36f8beac5f3" providerId="ADAL" clId="{AC669C65-C841-D747-9F08-F12B06DB29D6}" dt="2023-03-07T15:51:17.844" v="191"/>
          <ac:inkMkLst>
            <pc:docMk/>
            <pc:sldMk cId="2559352209" sldId="256"/>
            <ac:inkMk id="199" creationId="{5B7CBC1D-9C6B-2811-F085-77196D74C679}"/>
          </ac:inkMkLst>
        </pc:inkChg>
        <pc:inkChg chg="add">
          <ac:chgData name="Venkatasubramanian, Mani V." userId="fbe5ce37-0145-4c31-b84a-b36f8beac5f3" providerId="ADAL" clId="{AC669C65-C841-D747-9F08-F12B06DB29D6}" dt="2023-03-07T15:51:18.010" v="192"/>
          <ac:inkMkLst>
            <pc:docMk/>
            <pc:sldMk cId="2559352209" sldId="256"/>
            <ac:inkMk id="200" creationId="{AE58C161-E8FC-CF6E-CEC3-84AE120C99F2}"/>
          </ac:inkMkLst>
        </pc:inkChg>
        <pc:inkChg chg="add">
          <ac:chgData name="Venkatasubramanian, Mani V." userId="fbe5ce37-0145-4c31-b84a-b36f8beac5f3" providerId="ADAL" clId="{AC669C65-C841-D747-9F08-F12B06DB29D6}" dt="2023-03-07T15:51:18.378" v="193"/>
          <ac:inkMkLst>
            <pc:docMk/>
            <pc:sldMk cId="2559352209" sldId="256"/>
            <ac:inkMk id="201" creationId="{52B79520-82DC-31D1-B76E-ABBA8CC59BE8}"/>
          </ac:inkMkLst>
        </pc:inkChg>
        <pc:inkChg chg="add">
          <ac:chgData name="Venkatasubramanian, Mani V." userId="fbe5ce37-0145-4c31-b84a-b36f8beac5f3" providerId="ADAL" clId="{AC669C65-C841-D747-9F08-F12B06DB29D6}" dt="2023-03-07T15:51:18.509" v="194"/>
          <ac:inkMkLst>
            <pc:docMk/>
            <pc:sldMk cId="2559352209" sldId="256"/>
            <ac:inkMk id="202" creationId="{0DA47660-4CDB-F4EC-3A0D-9254B693C3ED}"/>
          </ac:inkMkLst>
        </pc:inkChg>
        <pc:inkChg chg="add">
          <ac:chgData name="Venkatasubramanian, Mani V." userId="fbe5ce37-0145-4c31-b84a-b36f8beac5f3" providerId="ADAL" clId="{AC669C65-C841-D747-9F08-F12B06DB29D6}" dt="2023-03-07T15:51:18.847" v="195"/>
          <ac:inkMkLst>
            <pc:docMk/>
            <pc:sldMk cId="2559352209" sldId="256"/>
            <ac:inkMk id="203" creationId="{BBB87582-0D4E-5926-0A53-57DB00632AF3}"/>
          </ac:inkMkLst>
        </pc:inkChg>
        <pc:inkChg chg="add">
          <ac:chgData name="Venkatasubramanian, Mani V." userId="fbe5ce37-0145-4c31-b84a-b36f8beac5f3" providerId="ADAL" clId="{AC669C65-C841-D747-9F08-F12B06DB29D6}" dt="2023-03-07T15:51:18.975" v="196"/>
          <ac:inkMkLst>
            <pc:docMk/>
            <pc:sldMk cId="2559352209" sldId="256"/>
            <ac:inkMk id="204" creationId="{7345BC29-CA6B-A3E2-D70D-15E808225435}"/>
          </ac:inkMkLst>
        </pc:inkChg>
      </pc:sldChg>
      <pc:sldChg chg="addSp delSp modSp">
        <pc:chgData name="Venkatasubramanian, Mani V." userId="fbe5ce37-0145-4c31-b84a-b36f8beac5f3" providerId="ADAL" clId="{AC669C65-C841-D747-9F08-F12B06DB29D6}" dt="2023-03-07T16:13:15.563" v="893"/>
        <pc:sldMkLst>
          <pc:docMk/>
          <pc:sldMk cId="1261742933" sldId="257"/>
        </pc:sldMkLst>
        <pc:spChg chg="add del mod">
          <ac:chgData name="Venkatasubramanian, Mani V." userId="fbe5ce37-0145-4c31-b84a-b36f8beac5f3" providerId="ADAL" clId="{AC669C65-C841-D747-9F08-F12B06DB29D6}" dt="2023-03-07T16:03:49.427" v="537" actId="139"/>
          <ac:spMkLst>
            <pc:docMk/>
            <pc:sldMk cId="1261742933" sldId="257"/>
            <ac:spMk id="83" creationId="{C3FFF662-B896-2CF2-06B5-069F68FE9C4F}"/>
          </ac:spMkLst>
        </pc:spChg>
        <pc:inkChg chg="add del">
          <ac:chgData name="Venkatasubramanian, Mani V." userId="fbe5ce37-0145-4c31-b84a-b36f8beac5f3" providerId="ADAL" clId="{AC669C65-C841-D747-9F08-F12B06DB29D6}" dt="2023-03-07T16:00:53.105" v="465"/>
          <ac:inkMkLst>
            <pc:docMk/>
            <pc:sldMk cId="1261742933" sldId="257"/>
            <ac:inkMk id="2" creationId="{203BBCC4-3DEC-E109-8458-0D3284DAD180}"/>
          </ac:inkMkLst>
        </pc:inkChg>
        <pc:inkChg chg="add del">
          <ac:chgData name="Venkatasubramanian, Mani V." userId="fbe5ce37-0145-4c31-b84a-b36f8beac5f3" providerId="ADAL" clId="{AC669C65-C841-D747-9F08-F12B06DB29D6}" dt="2023-03-07T16:00:53.105" v="465"/>
          <ac:inkMkLst>
            <pc:docMk/>
            <pc:sldMk cId="1261742933" sldId="257"/>
            <ac:inkMk id="3" creationId="{B4E4B3DB-CFE5-8FE9-7CBC-396845FC3AE1}"/>
          </ac:inkMkLst>
        </pc:inkChg>
        <pc:inkChg chg="add del">
          <ac:chgData name="Venkatasubramanian, Mani V." userId="fbe5ce37-0145-4c31-b84a-b36f8beac5f3" providerId="ADAL" clId="{AC669C65-C841-D747-9F08-F12B06DB29D6}" dt="2023-03-07T16:00:53.105" v="465"/>
          <ac:inkMkLst>
            <pc:docMk/>
            <pc:sldMk cId="1261742933" sldId="257"/>
            <ac:inkMk id="4" creationId="{DA326D66-AD58-E4B1-6776-AB7509C1038F}"/>
          </ac:inkMkLst>
        </pc:inkChg>
        <pc:inkChg chg="add del">
          <ac:chgData name="Venkatasubramanian, Mani V." userId="fbe5ce37-0145-4c31-b84a-b36f8beac5f3" providerId="ADAL" clId="{AC669C65-C841-D747-9F08-F12B06DB29D6}" dt="2023-03-07T16:00:53.105" v="465"/>
          <ac:inkMkLst>
            <pc:docMk/>
            <pc:sldMk cId="1261742933" sldId="257"/>
            <ac:inkMk id="5" creationId="{B0DC85D9-3B89-C18D-2217-A90333239BFF}"/>
          </ac:inkMkLst>
        </pc:inkChg>
        <pc:inkChg chg="add del">
          <ac:chgData name="Venkatasubramanian, Mani V." userId="fbe5ce37-0145-4c31-b84a-b36f8beac5f3" providerId="ADAL" clId="{AC669C65-C841-D747-9F08-F12B06DB29D6}" dt="2023-03-07T16:00:53.105" v="465"/>
          <ac:inkMkLst>
            <pc:docMk/>
            <pc:sldMk cId="1261742933" sldId="257"/>
            <ac:inkMk id="6" creationId="{266E1A29-2F95-CF03-7301-6D706CE6BC5E}"/>
          </ac:inkMkLst>
        </pc:inkChg>
        <pc:inkChg chg="add del">
          <ac:chgData name="Venkatasubramanian, Mani V." userId="fbe5ce37-0145-4c31-b84a-b36f8beac5f3" providerId="ADAL" clId="{AC669C65-C841-D747-9F08-F12B06DB29D6}" dt="2023-03-07T16:00:53.105" v="465"/>
          <ac:inkMkLst>
            <pc:docMk/>
            <pc:sldMk cId="1261742933" sldId="257"/>
            <ac:inkMk id="7" creationId="{A2134CE4-D5DD-B193-D434-00CABAA7C64D}"/>
          </ac:inkMkLst>
        </pc:inkChg>
        <pc:inkChg chg="add del">
          <ac:chgData name="Venkatasubramanian, Mani V." userId="fbe5ce37-0145-4c31-b84a-b36f8beac5f3" providerId="ADAL" clId="{AC669C65-C841-D747-9F08-F12B06DB29D6}" dt="2023-03-07T16:00:53.105" v="465"/>
          <ac:inkMkLst>
            <pc:docMk/>
            <pc:sldMk cId="1261742933" sldId="257"/>
            <ac:inkMk id="8" creationId="{20C34C2A-0451-790D-802D-1754DBA7821C}"/>
          </ac:inkMkLst>
        </pc:inkChg>
        <pc:inkChg chg="add del">
          <ac:chgData name="Venkatasubramanian, Mani V." userId="fbe5ce37-0145-4c31-b84a-b36f8beac5f3" providerId="ADAL" clId="{AC669C65-C841-D747-9F08-F12B06DB29D6}" dt="2023-03-07T16:00:53.105" v="465"/>
          <ac:inkMkLst>
            <pc:docMk/>
            <pc:sldMk cId="1261742933" sldId="257"/>
            <ac:inkMk id="9" creationId="{D5D3AF49-25C6-462A-7105-E0EEAEABE2D3}"/>
          </ac:inkMkLst>
        </pc:inkChg>
        <pc:inkChg chg="add del">
          <ac:chgData name="Venkatasubramanian, Mani V." userId="fbe5ce37-0145-4c31-b84a-b36f8beac5f3" providerId="ADAL" clId="{AC669C65-C841-D747-9F08-F12B06DB29D6}" dt="2023-03-07T16:00:53.105" v="465"/>
          <ac:inkMkLst>
            <pc:docMk/>
            <pc:sldMk cId="1261742933" sldId="257"/>
            <ac:inkMk id="10" creationId="{6C1CF7FC-2061-8C80-BB4B-25EECCD98774}"/>
          </ac:inkMkLst>
        </pc:inkChg>
        <pc:inkChg chg="add del">
          <ac:chgData name="Venkatasubramanian, Mani V." userId="fbe5ce37-0145-4c31-b84a-b36f8beac5f3" providerId="ADAL" clId="{AC669C65-C841-D747-9F08-F12B06DB29D6}" dt="2023-03-07T16:00:53.105" v="465"/>
          <ac:inkMkLst>
            <pc:docMk/>
            <pc:sldMk cId="1261742933" sldId="257"/>
            <ac:inkMk id="11" creationId="{82A33AAE-DF87-B0D8-6C46-A0CD9D616DF2}"/>
          </ac:inkMkLst>
        </pc:inkChg>
        <pc:inkChg chg="add reco">
          <ac:chgData name="Venkatasubramanian, Mani V." userId="fbe5ce37-0145-4c31-b84a-b36f8beac5f3" providerId="ADAL" clId="{AC669C65-C841-D747-9F08-F12B06DB29D6}" dt="2023-03-07T16:00:53.105" v="465"/>
          <ac:inkMkLst>
            <pc:docMk/>
            <pc:sldMk cId="1261742933" sldId="257"/>
            <ac:inkMk id="12" creationId="{E7075659-21E2-8193-CA4E-5E261C3301B3}"/>
          </ac:inkMkLst>
        </pc:inkChg>
        <pc:inkChg chg="add reco">
          <ac:chgData name="Venkatasubramanian, Mani V." userId="fbe5ce37-0145-4c31-b84a-b36f8beac5f3" providerId="ADAL" clId="{AC669C65-C841-D747-9F08-F12B06DB29D6}" dt="2023-03-07T16:00:53.105" v="465"/>
          <ac:inkMkLst>
            <pc:docMk/>
            <pc:sldMk cId="1261742933" sldId="257"/>
            <ac:inkMk id="13" creationId="{6994F4BD-9F9A-E091-AA83-85E0E1465252}"/>
          </ac:inkMkLst>
        </pc:inkChg>
        <pc:inkChg chg="add">
          <ac:chgData name="Venkatasubramanian, Mani V." userId="fbe5ce37-0145-4c31-b84a-b36f8beac5f3" providerId="ADAL" clId="{AC669C65-C841-D747-9F08-F12B06DB29D6}" dt="2023-03-07T16:00:55.135" v="466"/>
          <ac:inkMkLst>
            <pc:docMk/>
            <pc:sldMk cId="1261742933" sldId="257"/>
            <ac:inkMk id="14" creationId="{70409F41-D96D-5951-2CB2-4238E2BCEC70}"/>
          </ac:inkMkLst>
        </pc:inkChg>
        <pc:inkChg chg="add del">
          <ac:chgData name="Venkatasubramanian, Mani V." userId="fbe5ce37-0145-4c31-b84a-b36f8beac5f3" providerId="ADAL" clId="{AC669C65-C841-D747-9F08-F12B06DB29D6}" dt="2023-03-07T16:01:01.031" v="479"/>
          <ac:inkMkLst>
            <pc:docMk/>
            <pc:sldMk cId="1261742933" sldId="257"/>
            <ac:inkMk id="15" creationId="{C6162917-DE97-341C-AB79-AA8BE8CDC143}"/>
          </ac:inkMkLst>
        </pc:inkChg>
        <pc:inkChg chg="add del">
          <ac:chgData name="Venkatasubramanian, Mani V." userId="fbe5ce37-0145-4c31-b84a-b36f8beac5f3" providerId="ADAL" clId="{AC669C65-C841-D747-9F08-F12B06DB29D6}" dt="2023-03-07T16:01:01.031" v="479"/>
          <ac:inkMkLst>
            <pc:docMk/>
            <pc:sldMk cId="1261742933" sldId="257"/>
            <ac:inkMk id="16" creationId="{2975241D-82EC-AE4D-F2BF-5BE72E68AA29}"/>
          </ac:inkMkLst>
        </pc:inkChg>
        <pc:inkChg chg="add del">
          <ac:chgData name="Venkatasubramanian, Mani V." userId="fbe5ce37-0145-4c31-b84a-b36f8beac5f3" providerId="ADAL" clId="{AC669C65-C841-D747-9F08-F12B06DB29D6}" dt="2023-03-07T16:01:01.031" v="479"/>
          <ac:inkMkLst>
            <pc:docMk/>
            <pc:sldMk cId="1261742933" sldId="257"/>
            <ac:inkMk id="17" creationId="{9C1E479A-9798-BFE3-9C49-A26924D28D0D}"/>
          </ac:inkMkLst>
        </pc:inkChg>
        <pc:inkChg chg="add del">
          <ac:chgData name="Venkatasubramanian, Mani V." userId="fbe5ce37-0145-4c31-b84a-b36f8beac5f3" providerId="ADAL" clId="{AC669C65-C841-D747-9F08-F12B06DB29D6}" dt="2023-03-07T16:01:01.031" v="479"/>
          <ac:inkMkLst>
            <pc:docMk/>
            <pc:sldMk cId="1261742933" sldId="257"/>
            <ac:inkMk id="18" creationId="{F30FF786-C48E-C1F4-2DD6-CC4B2C4FA284}"/>
          </ac:inkMkLst>
        </pc:inkChg>
        <pc:inkChg chg="add del">
          <ac:chgData name="Venkatasubramanian, Mani V." userId="fbe5ce37-0145-4c31-b84a-b36f8beac5f3" providerId="ADAL" clId="{AC669C65-C841-D747-9F08-F12B06DB29D6}" dt="2023-03-07T16:01:01.031" v="479"/>
          <ac:inkMkLst>
            <pc:docMk/>
            <pc:sldMk cId="1261742933" sldId="257"/>
            <ac:inkMk id="19" creationId="{AE002FB3-770F-7419-C414-DE838BCCA808}"/>
          </ac:inkMkLst>
        </pc:inkChg>
        <pc:inkChg chg="add del">
          <ac:chgData name="Venkatasubramanian, Mani V." userId="fbe5ce37-0145-4c31-b84a-b36f8beac5f3" providerId="ADAL" clId="{AC669C65-C841-D747-9F08-F12B06DB29D6}" dt="2023-03-07T16:01:01.031" v="479"/>
          <ac:inkMkLst>
            <pc:docMk/>
            <pc:sldMk cId="1261742933" sldId="257"/>
            <ac:inkMk id="20" creationId="{75AF6A09-70D5-1E15-EEDC-6DA795B392B4}"/>
          </ac:inkMkLst>
        </pc:inkChg>
        <pc:inkChg chg="add del">
          <ac:chgData name="Venkatasubramanian, Mani V." userId="fbe5ce37-0145-4c31-b84a-b36f8beac5f3" providerId="ADAL" clId="{AC669C65-C841-D747-9F08-F12B06DB29D6}" dt="2023-03-07T16:01:01.031" v="479"/>
          <ac:inkMkLst>
            <pc:docMk/>
            <pc:sldMk cId="1261742933" sldId="257"/>
            <ac:inkMk id="21" creationId="{7ECF856F-1598-E2A3-65C8-6EC2E8899C56}"/>
          </ac:inkMkLst>
        </pc:inkChg>
        <pc:inkChg chg="add del">
          <ac:chgData name="Venkatasubramanian, Mani V." userId="fbe5ce37-0145-4c31-b84a-b36f8beac5f3" providerId="ADAL" clId="{AC669C65-C841-D747-9F08-F12B06DB29D6}" dt="2023-03-07T16:01:01.031" v="479"/>
          <ac:inkMkLst>
            <pc:docMk/>
            <pc:sldMk cId="1261742933" sldId="257"/>
            <ac:inkMk id="22" creationId="{287DBE76-F294-5526-4ECB-1A33FA978D2E}"/>
          </ac:inkMkLst>
        </pc:inkChg>
        <pc:inkChg chg="add del">
          <ac:chgData name="Venkatasubramanian, Mani V." userId="fbe5ce37-0145-4c31-b84a-b36f8beac5f3" providerId="ADAL" clId="{AC669C65-C841-D747-9F08-F12B06DB29D6}" dt="2023-03-07T16:01:01.031" v="479"/>
          <ac:inkMkLst>
            <pc:docMk/>
            <pc:sldMk cId="1261742933" sldId="257"/>
            <ac:inkMk id="23" creationId="{473AFA67-3D68-24D8-7DCE-3D7678AD02AB}"/>
          </ac:inkMkLst>
        </pc:inkChg>
        <pc:inkChg chg="add del">
          <ac:chgData name="Venkatasubramanian, Mani V." userId="fbe5ce37-0145-4c31-b84a-b36f8beac5f3" providerId="ADAL" clId="{AC669C65-C841-D747-9F08-F12B06DB29D6}" dt="2023-03-07T16:01:01.031" v="479"/>
          <ac:inkMkLst>
            <pc:docMk/>
            <pc:sldMk cId="1261742933" sldId="257"/>
            <ac:inkMk id="24" creationId="{F0A478FF-4114-2F1B-19BB-BAC779BC0BD5}"/>
          </ac:inkMkLst>
        </pc:inkChg>
        <pc:inkChg chg="add del">
          <ac:chgData name="Venkatasubramanian, Mani V." userId="fbe5ce37-0145-4c31-b84a-b36f8beac5f3" providerId="ADAL" clId="{AC669C65-C841-D747-9F08-F12B06DB29D6}" dt="2023-03-07T16:01:01.031" v="479"/>
          <ac:inkMkLst>
            <pc:docMk/>
            <pc:sldMk cId="1261742933" sldId="257"/>
            <ac:inkMk id="25" creationId="{BE66385C-B399-95B9-C123-732D294A2F48}"/>
          </ac:inkMkLst>
        </pc:inkChg>
        <pc:inkChg chg="add del">
          <ac:chgData name="Venkatasubramanian, Mani V." userId="fbe5ce37-0145-4c31-b84a-b36f8beac5f3" providerId="ADAL" clId="{AC669C65-C841-D747-9F08-F12B06DB29D6}" dt="2023-03-07T16:01:01.031" v="479"/>
          <ac:inkMkLst>
            <pc:docMk/>
            <pc:sldMk cId="1261742933" sldId="257"/>
            <ac:inkMk id="26" creationId="{DFDE4F84-A51E-A566-BF1B-EA9B88128A76}"/>
          </ac:inkMkLst>
        </pc:inkChg>
        <pc:inkChg chg="add reco">
          <ac:chgData name="Venkatasubramanian, Mani V." userId="fbe5ce37-0145-4c31-b84a-b36f8beac5f3" providerId="ADAL" clId="{AC669C65-C841-D747-9F08-F12B06DB29D6}" dt="2023-03-07T16:01:01.031" v="479"/>
          <ac:inkMkLst>
            <pc:docMk/>
            <pc:sldMk cId="1261742933" sldId="257"/>
            <ac:inkMk id="27" creationId="{2B07C699-8814-093D-F92D-19CC07668F95}"/>
          </ac:inkMkLst>
        </pc:inkChg>
        <pc:inkChg chg="add reco">
          <ac:chgData name="Venkatasubramanian, Mani V." userId="fbe5ce37-0145-4c31-b84a-b36f8beac5f3" providerId="ADAL" clId="{AC669C65-C841-D747-9F08-F12B06DB29D6}" dt="2023-03-07T16:01:01.031" v="479"/>
          <ac:inkMkLst>
            <pc:docMk/>
            <pc:sldMk cId="1261742933" sldId="257"/>
            <ac:inkMk id="28" creationId="{2C70079F-D7C9-97B7-F949-A675E72A5224}"/>
          </ac:inkMkLst>
        </pc:inkChg>
        <pc:inkChg chg="add reco">
          <ac:chgData name="Venkatasubramanian, Mani V." userId="fbe5ce37-0145-4c31-b84a-b36f8beac5f3" providerId="ADAL" clId="{AC669C65-C841-D747-9F08-F12B06DB29D6}" dt="2023-03-07T16:01:01.031" v="479"/>
          <ac:inkMkLst>
            <pc:docMk/>
            <pc:sldMk cId="1261742933" sldId="257"/>
            <ac:inkMk id="29" creationId="{A8855EC2-0AA0-549F-B808-16606DDA5BAF}"/>
          </ac:inkMkLst>
        </pc:inkChg>
        <pc:inkChg chg="add del">
          <ac:chgData name="Venkatasubramanian, Mani V." userId="fbe5ce37-0145-4c31-b84a-b36f8beac5f3" providerId="ADAL" clId="{AC669C65-C841-D747-9F08-F12B06DB29D6}" dt="2023-03-07T16:01:04.311" v="483"/>
          <ac:inkMkLst>
            <pc:docMk/>
            <pc:sldMk cId="1261742933" sldId="257"/>
            <ac:inkMk id="30" creationId="{3DCE215E-E60B-B734-85E6-677659334553}"/>
          </ac:inkMkLst>
        </pc:inkChg>
        <pc:inkChg chg="add del">
          <ac:chgData name="Venkatasubramanian, Mani V." userId="fbe5ce37-0145-4c31-b84a-b36f8beac5f3" providerId="ADAL" clId="{AC669C65-C841-D747-9F08-F12B06DB29D6}" dt="2023-03-07T16:01:04.311" v="483"/>
          <ac:inkMkLst>
            <pc:docMk/>
            <pc:sldMk cId="1261742933" sldId="257"/>
            <ac:inkMk id="31" creationId="{B12640F9-8CD2-7F89-92D1-769F1D4F1EEC}"/>
          </ac:inkMkLst>
        </pc:inkChg>
        <pc:inkChg chg="add del">
          <ac:chgData name="Venkatasubramanian, Mani V." userId="fbe5ce37-0145-4c31-b84a-b36f8beac5f3" providerId="ADAL" clId="{AC669C65-C841-D747-9F08-F12B06DB29D6}" dt="2023-03-07T16:01:04.311" v="483"/>
          <ac:inkMkLst>
            <pc:docMk/>
            <pc:sldMk cId="1261742933" sldId="257"/>
            <ac:inkMk id="32" creationId="{703D6DE8-8317-4691-5CBA-DA2234E45702}"/>
          </ac:inkMkLst>
        </pc:inkChg>
        <pc:inkChg chg="add reco">
          <ac:chgData name="Venkatasubramanian, Mani V." userId="fbe5ce37-0145-4c31-b84a-b36f8beac5f3" providerId="ADAL" clId="{AC669C65-C841-D747-9F08-F12B06DB29D6}" dt="2023-03-07T16:01:04.311" v="483"/>
          <ac:inkMkLst>
            <pc:docMk/>
            <pc:sldMk cId="1261742933" sldId="257"/>
            <ac:inkMk id="33" creationId="{5A70BEB9-8D65-9AAB-54CC-3579EC0327B8}"/>
          </ac:inkMkLst>
        </pc:inkChg>
        <pc:inkChg chg="add del">
          <ac:chgData name="Venkatasubramanian, Mani V." userId="fbe5ce37-0145-4c31-b84a-b36f8beac5f3" providerId="ADAL" clId="{AC669C65-C841-D747-9F08-F12B06DB29D6}" dt="2023-03-07T16:01:21.600" v="503"/>
          <ac:inkMkLst>
            <pc:docMk/>
            <pc:sldMk cId="1261742933" sldId="257"/>
            <ac:inkMk id="34" creationId="{2C28E231-A57A-CEF8-DBAD-113251667399}"/>
          </ac:inkMkLst>
        </pc:inkChg>
        <pc:inkChg chg="add del">
          <ac:chgData name="Venkatasubramanian, Mani V." userId="fbe5ce37-0145-4c31-b84a-b36f8beac5f3" providerId="ADAL" clId="{AC669C65-C841-D747-9F08-F12B06DB29D6}" dt="2023-03-07T16:01:21.600" v="503"/>
          <ac:inkMkLst>
            <pc:docMk/>
            <pc:sldMk cId="1261742933" sldId="257"/>
            <ac:inkMk id="35" creationId="{05E1773A-CF9A-AEDB-6F6B-9A7AC8CA35F3}"/>
          </ac:inkMkLst>
        </pc:inkChg>
        <pc:inkChg chg="add del">
          <ac:chgData name="Venkatasubramanian, Mani V." userId="fbe5ce37-0145-4c31-b84a-b36f8beac5f3" providerId="ADAL" clId="{AC669C65-C841-D747-9F08-F12B06DB29D6}" dt="2023-03-07T16:01:21.600" v="503"/>
          <ac:inkMkLst>
            <pc:docMk/>
            <pc:sldMk cId="1261742933" sldId="257"/>
            <ac:inkMk id="36" creationId="{B0AC133B-03DD-1777-4735-56943F574385}"/>
          </ac:inkMkLst>
        </pc:inkChg>
        <pc:inkChg chg="add del">
          <ac:chgData name="Venkatasubramanian, Mani V." userId="fbe5ce37-0145-4c31-b84a-b36f8beac5f3" providerId="ADAL" clId="{AC669C65-C841-D747-9F08-F12B06DB29D6}" dt="2023-03-07T16:01:21.600" v="503"/>
          <ac:inkMkLst>
            <pc:docMk/>
            <pc:sldMk cId="1261742933" sldId="257"/>
            <ac:inkMk id="37" creationId="{2A5A0515-08BD-2D18-455B-B84A3D85C4FC}"/>
          </ac:inkMkLst>
        </pc:inkChg>
        <pc:inkChg chg="add del">
          <ac:chgData name="Venkatasubramanian, Mani V." userId="fbe5ce37-0145-4c31-b84a-b36f8beac5f3" providerId="ADAL" clId="{AC669C65-C841-D747-9F08-F12B06DB29D6}" dt="2023-03-07T16:01:21.600" v="503"/>
          <ac:inkMkLst>
            <pc:docMk/>
            <pc:sldMk cId="1261742933" sldId="257"/>
            <ac:inkMk id="38" creationId="{77035EF3-9A8A-729D-C47B-C219B0604D0B}"/>
          </ac:inkMkLst>
        </pc:inkChg>
        <pc:inkChg chg="add">
          <ac:chgData name="Venkatasubramanian, Mani V." userId="fbe5ce37-0145-4c31-b84a-b36f8beac5f3" providerId="ADAL" clId="{AC669C65-C841-D747-9F08-F12B06DB29D6}" dt="2023-03-07T16:01:12.736" v="489"/>
          <ac:inkMkLst>
            <pc:docMk/>
            <pc:sldMk cId="1261742933" sldId="257"/>
            <ac:inkMk id="39" creationId="{B0E1159B-69D0-72D0-C90F-08A5070B63A8}"/>
          </ac:inkMkLst>
        </pc:inkChg>
        <pc:inkChg chg="add del">
          <ac:chgData name="Venkatasubramanian, Mani V." userId="fbe5ce37-0145-4c31-b84a-b36f8beac5f3" providerId="ADAL" clId="{AC669C65-C841-D747-9F08-F12B06DB29D6}" dt="2023-03-07T16:01:21.600" v="503"/>
          <ac:inkMkLst>
            <pc:docMk/>
            <pc:sldMk cId="1261742933" sldId="257"/>
            <ac:inkMk id="40" creationId="{3EA305C7-5589-6F9E-7887-C81869C410B9}"/>
          </ac:inkMkLst>
        </pc:inkChg>
        <pc:inkChg chg="add del">
          <ac:chgData name="Venkatasubramanian, Mani V." userId="fbe5ce37-0145-4c31-b84a-b36f8beac5f3" providerId="ADAL" clId="{AC669C65-C841-D747-9F08-F12B06DB29D6}" dt="2023-03-07T16:01:21.600" v="503"/>
          <ac:inkMkLst>
            <pc:docMk/>
            <pc:sldMk cId="1261742933" sldId="257"/>
            <ac:inkMk id="41" creationId="{F85546A3-55FB-E437-6E2A-9E775BA12065}"/>
          </ac:inkMkLst>
        </pc:inkChg>
        <pc:inkChg chg="add del">
          <ac:chgData name="Venkatasubramanian, Mani V." userId="fbe5ce37-0145-4c31-b84a-b36f8beac5f3" providerId="ADAL" clId="{AC669C65-C841-D747-9F08-F12B06DB29D6}" dt="2023-03-07T16:01:21.600" v="503"/>
          <ac:inkMkLst>
            <pc:docMk/>
            <pc:sldMk cId="1261742933" sldId="257"/>
            <ac:inkMk id="42" creationId="{937BC3A6-2860-7A36-D94F-B9B08A68AAFA}"/>
          </ac:inkMkLst>
        </pc:inkChg>
        <pc:inkChg chg="add del">
          <ac:chgData name="Venkatasubramanian, Mani V." userId="fbe5ce37-0145-4c31-b84a-b36f8beac5f3" providerId="ADAL" clId="{AC669C65-C841-D747-9F08-F12B06DB29D6}" dt="2023-03-07T16:01:21.600" v="503"/>
          <ac:inkMkLst>
            <pc:docMk/>
            <pc:sldMk cId="1261742933" sldId="257"/>
            <ac:inkMk id="43" creationId="{16E4C0CB-5714-2874-95E2-C14B8E910899}"/>
          </ac:inkMkLst>
        </pc:inkChg>
        <pc:inkChg chg="add del">
          <ac:chgData name="Venkatasubramanian, Mani V." userId="fbe5ce37-0145-4c31-b84a-b36f8beac5f3" providerId="ADAL" clId="{AC669C65-C841-D747-9F08-F12B06DB29D6}" dt="2023-03-07T16:01:21.600" v="503"/>
          <ac:inkMkLst>
            <pc:docMk/>
            <pc:sldMk cId="1261742933" sldId="257"/>
            <ac:inkMk id="44" creationId="{1C918B03-97BB-40A1-EE1F-9B877CD149C7}"/>
          </ac:inkMkLst>
        </pc:inkChg>
        <pc:inkChg chg="add del">
          <ac:chgData name="Venkatasubramanian, Mani V." userId="fbe5ce37-0145-4c31-b84a-b36f8beac5f3" providerId="ADAL" clId="{AC669C65-C841-D747-9F08-F12B06DB29D6}" dt="2023-03-07T16:01:21.600" v="503"/>
          <ac:inkMkLst>
            <pc:docMk/>
            <pc:sldMk cId="1261742933" sldId="257"/>
            <ac:inkMk id="45" creationId="{3FD52404-3AD7-3155-43F1-78FC98D2A759}"/>
          </ac:inkMkLst>
        </pc:inkChg>
        <pc:inkChg chg="add del">
          <ac:chgData name="Venkatasubramanian, Mani V." userId="fbe5ce37-0145-4c31-b84a-b36f8beac5f3" providerId="ADAL" clId="{AC669C65-C841-D747-9F08-F12B06DB29D6}" dt="2023-03-07T16:01:21.600" v="503"/>
          <ac:inkMkLst>
            <pc:docMk/>
            <pc:sldMk cId="1261742933" sldId="257"/>
            <ac:inkMk id="46" creationId="{E760024A-07B9-ABDF-1BD9-484A84EABCF5}"/>
          </ac:inkMkLst>
        </pc:inkChg>
        <pc:inkChg chg="add del">
          <ac:chgData name="Venkatasubramanian, Mani V." userId="fbe5ce37-0145-4c31-b84a-b36f8beac5f3" providerId="ADAL" clId="{AC669C65-C841-D747-9F08-F12B06DB29D6}" dt="2023-03-07T16:01:21.600" v="503"/>
          <ac:inkMkLst>
            <pc:docMk/>
            <pc:sldMk cId="1261742933" sldId="257"/>
            <ac:inkMk id="47" creationId="{25BE89AE-6050-3347-8405-E5949D5915BD}"/>
          </ac:inkMkLst>
        </pc:inkChg>
        <pc:inkChg chg="add del">
          <ac:chgData name="Venkatasubramanian, Mani V." userId="fbe5ce37-0145-4c31-b84a-b36f8beac5f3" providerId="ADAL" clId="{AC669C65-C841-D747-9F08-F12B06DB29D6}" dt="2023-03-07T16:01:21.600" v="503"/>
          <ac:inkMkLst>
            <pc:docMk/>
            <pc:sldMk cId="1261742933" sldId="257"/>
            <ac:inkMk id="48" creationId="{F7732253-C362-1713-FA6E-AA909F1F7B91}"/>
          </ac:inkMkLst>
        </pc:inkChg>
        <pc:inkChg chg="add del">
          <ac:chgData name="Venkatasubramanian, Mani V." userId="fbe5ce37-0145-4c31-b84a-b36f8beac5f3" providerId="ADAL" clId="{AC669C65-C841-D747-9F08-F12B06DB29D6}" dt="2023-03-07T16:01:21.600" v="503"/>
          <ac:inkMkLst>
            <pc:docMk/>
            <pc:sldMk cId="1261742933" sldId="257"/>
            <ac:inkMk id="49" creationId="{94421AAE-818E-C1AB-6EE3-CCC87E1CE500}"/>
          </ac:inkMkLst>
        </pc:inkChg>
        <pc:inkChg chg="add del">
          <ac:chgData name="Venkatasubramanian, Mani V." userId="fbe5ce37-0145-4c31-b84a-b36f8beac5f3" providerId="ADAL" clId="{AC669C65-C841-D747-9F08-F12B06DB29D6}" dt="2023-03-07T16:01:21.600" v="503"/>
          <ac:inkMkLst>
            <pc:docMk/>
            <pc:sldMk cId="1261742933" sldId="257"/>
            <ac:inkMk id="50" creationId="{8F4BFDDE-13A3-0052-50C8-F3C9F9701C12}"/>
          </ac:inkMkLst>
        </pc:inkChg>
        <pc:inkChg chg="add del">
          <ac:chgData name="Venkatasubramanian, Mani V." userId="fbe5ce37-0145-4c31-b84a-b36f8beac5f3" providerId="ADAL" clId="{AC669C65-C841-D747-9F08-F12B06DB29D6}" dt="2023-03-07T16:01:21.600" v="503"/>
          <ac:inkMkLst>
            <pc:docMk/>
            <pc:sldMk cId="1261742933" sldId="257"/>
            <ac:inkMk id="51" creationId="{033F3BD1-82D7-815E-0EB6-83B2C7EA058A}"/>
          </ac:inkMkLst>
        </pc:inkChg>
        <pc:inkChg chg="add del">
          <ac:chgData name="Venkatasubramanian, Mani V." userId="fbe5ce37-0145-4c31-b84a-b36f8beac5f3" providerId="ADAL" clId="{AC669C65-C841-D747-9F08-F12B06DB29D6}" dt="2023-03-07T16:01:21.600" v="503"/>
          <ac:inkMkLst>
            <pc:docMk/>
            <pc:sldMk cId="1261742933" sldId="257"/>
            <ac:inkMk id="52" creationId="{C4FC525F-4669-AF4A-EDB9-DAF2379C6704}"/>
          </ac:inkMkLst>
        </pc:inkChg>
        <pc:inkChg chg="add reco">
          <ac:chgData name="Venkatasubramanian, Mani V." userId="fbe5ce37-0145-4c31-b84a-b36f8beac5f3" providerId="ADAL" clId="{AC669C65-C841-D747-9F08-F12B06DB29D6}" dt="2023-03-07T16:01:21.600" v="503"/>
          <ac:inkMkLst>
            <pc:docMk/>
            <pc:sldMk cId="1261742933" sldId="257"/>
            <ac:inkMk id="53" creationId="{6C74C48A-2008-B42D-742A-6E1E95EBE780}"/>
          </ac:inkMkLst>
        </pc:inkChg>
        <pc:inkChg chg="add mod reco modStrokes">
          <ac:chgData name="Venkatasubramanian, Mani V." userId="fbe5ce37-0145-4c31-b84a-b36f8beac5f3" providerId="ADAL" clId="{AC669C65-C841-D747-9F08-F12B06DB29D6}" dt="2023-03-07T16:13:15.563" v="893"/>
          <ac:inkMkLst>
            <pc:docMk/>
            <pc:sldMk cId="1261742933" sldId="257"/>
            <ac:inkMk id="54" creationId="{7AB0BC97-61B5-00E6-47D1-E5C3CC275C70}"/>
          </ac:inkMkLst>
        </pc:inkChg>
        <pc:inkChg chg="add reco">
          <ac:chgData name="Venkatasubramanian, Mani V." userId="fbe5ce37-0145-4c31-b84a-b36f8beac5f3" providerId="ADAL" clId="{AC669C65-C841-D747-9F08-F12B06DB29D6}" dt="2023-03-07T16:01:21.600" v="503"/>
          <ac:inkMkLst>
            <pc:docMk/>
            <pc:sldMk cId="1261742933" sldId="257"/>
            <ac:inkMk id="55" creationId="{820F7B02-BD09-709E-B26C-CD789984711E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56" creationId="{09106F3A-2AE9-A147-94A9-D12FDC86D9A9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57" creationId="{5696499D-AB66-5F0B-88C2-72AAB37A1627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58" creationId="{F828FE8E-F946-68CA-95FF-0079124C8055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59" creationId="{DA160B0B-3595-16FA-9A99-C8A0B076E352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60" creationId="{8BE24F76-7854-FC18-25F9-7F952B73FE4D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61" creationId="{C392D74A-28CF-4602-AAF7-0C998A330443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62" creationId="{D915FFE7-2815-3FEA-B36B-0B9111C39EFD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63" creationId="{028A6511-5AEC-56F2-2789-F8B7BA6F0A4E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64" creationId="{E3CB02E8-FE3C-C000-36F5-F7629D96A886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65" creationId="{363280B2-99E1-C81D-83A5-800A4367B47C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66" creationId="{5B73FD22-FABF-602D-80F7-C0A71DE63692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67" creationId="{BE13EDB2-02B7-8858-91B1-FB97F980FB97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68" creationId="{56A45CA1-9AE8-195F-A41F-22ECE7C714A0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69" creationId="{30A51509-5E17-01FE-4C45-083F6A5441D9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70" creationId="{6C7C839C-CF40-5A6D-9D41-9587875C872F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71" creationId="{4CEFD4EE-B817-C78B-15F0-F4CD59D0AD86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72" creationId="{0F6257AE-9831-BFD1-BA0E-F28C424AF6A1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73" creationId="{F84D2D45-BBE6-07DE-289D-0F7001FA43A8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74" creationId="{B10CDE2A-2670-F092-D0B2-9D462C43C428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75" creationId="{A35E8743-93C9-94DA-B6FA-7B689B15FDB6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76" creationId="{A51B7049-3012-AB11-5F1D-A1B7904FC069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77" creationId="{A7E9B167-5927-37D5-9921-DC661710DEF1}"/>
          </ac:inkMkLst>
        </pc:inkChg>
        <pc:inkChg chg="add del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78" creationId="{ECE17DE0-8B1B-3753-0585-4BAD92DF2658}"/>
          </ac:inkMkLst>
        </pc:inkChg>
        <pc:inkChg chg="add reco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79" creationId="{D28D155C-0A3D-A0A6-2219-1999B62046E6}"/>
          </ac:inkMkLst>
        </pc:inkChg>
        <pc:inkChg chg="add reco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80" creationId="{87A19A30-0195-D0DA-D96D-9FDB6BD76C6D}"/>
          </ac:inkMkLst>
        </pc:inkChg>
        <pc:inkChg chg="add reco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81" creationId="{98F6D3B6-9CA4-B923-A1CC-C91D3776917D}"/>
          </ac:inkMkLst>
        </pc:inkChg>
        <pc:inkChg chg="add reco">
          <ac:chgData name="Venkatasubramanian, Mani V." userId="fbe5ce37-0145-4c31-b84a-b36f8beac5f3" providerId="ADAL" clId="{AC669C65-C841-D747-9F08-F12B06DB29D6}" dt="2023-03-07T16:01:33.072" v="527"/>
          <ac:inkMkLst>
            <pc:docMk/>
            <pc:sldMk cId="1261742933" sldId="257"/>
            <ac:inkMk id="82" creationId="{4A4E0D60-7577-9925-1340-8E120F97D4EC}"/>
          </ac:inkMkLst>
        </pc:inkChg>
        <pc:inkChg chg="add del">
          <ac:chgData name="Venkatasubramanian, Mani V." userId="fbe5ce37-0145-4c31-b84a-b36f8beac5f3" providerId="ADAL" clId="{AC669C65-C841-D747-9F08-F12B06DB29D6}" dt="2023-03-07T16:03:59.512" v="552"/>
          <ac:inkMkLst>
            <pc:docMk/>
            <pc:sldMk cId="1261742933" sldId="257"/>
            <ac:inkMk id="84" creationId="{2709C057-F1AC-EBA5-8082-33F27A03A36A}"/>
          </ac:inkMkLst>
        </pc:inkChg>
        <pc:inkChg chg="add del">
          <ac:chgData name="Venkatasubramanian, Mani V." userId="fbe5ce37-0145-4c31-b84a-b36f8beac5f3" providerId="ADAL" clId="{AC669C65-C841-D747-9F08-F12B06DB29D6}" dt="2023-03-07T16:03:59.512" v="552"/>
          <ac:inkMkLst>
            <pc:docMk/>
            <pc:sldMk cId="1261742933" sldId="257"/>
            <ac:inkMk id="85" creationId="{0E1C81B2-E1BD-D9FB-A5FF-E73369FA8EEE}"/>
          </ac:inkMkLst>
        </pc:inkChg>
        <pc:inkChg chg="add del">
          <ac:chgData name="Venkatasubramanian, Mani V." userId="fbe5ce37-0145-4c31-b84a-b36f8beac5f3" providerId="ADAL" clId="{AC669C65-C841-D747-9F08-F12B06DB29D6}" dt="2023-03-07T16:03:59.512" v="552"/>
          <ac:inkMkLst>
            <pc:docMk/>
            <pc:sldMk cId="1261742933" sldId="257"/>
            <ac:inkMk id="86" creationId="{0829D88A-9B45-43B9-9517-B7484A7C774A}"/>
          </ac:inkMkLst>
        </pc:inkChg>
        <pc:inkChg chg="add del">
          <ac:chgData name="Venkatasubramanian, Mani V." userId="fbe5ce37-0145-4c31-b84a-b36f8beac5f3" providerId="ADAL" clId="{AC669C65-C841-D747-9F08-F12B06DB29D6}" dt="2023-03-07T16:03:59.512" v="552"/>
          <ac:inkMkLst>
            <pc:docMk/>
            <pc:sldMk cId="1261742933" sldId="257"/>
            <ac:inkMk id="87" creationId="{D5304BE9-A658-90D8-5A76-5C7BF7FE1A26}"/>
          </ac:inkMkLst>
        </pc:inkChg>
        <pc:inkChg chg="add del">
          <ac:chgData name="Venkatasubramanian, Mani V." userId="fbe5ce37-0145-4c31-b84a-b36f8beac5f3" providerId="ADAL" clId="{AC669C65-C841-D747-9F08-F12B06DB29D6}" dt="2023-03-07T16:03:59.512" v="552"/>
          <ac:inkMkLst>
            <pc:docMk/>
            <pc:sldMk cId="1261742933" sldId="257"/>
            <ac:inkMk id="88" creationId="{69E219CB-44CE-3DCC-449D-A2AF5A5A1CA7}"/>
          </ac:inkMkLst>
        </pc:inkChg>
        <pc:inkChg chg="add del">
          <ac:chgData name="Venkatasubramanian, Mani V." userId="fbe5ce37-0145-4c31-b84a-b36f8beac5f3" providerId="ADAL" clId="{AC669C65-C841-D747-9F08-F12B06DB29D6}" dt="2023-03-07T16:03:59.512" v="552"/>
          <ac:inkMkLst>
            <pc:docMk/>
            <pc:sldMk cId="1261742933" sldId="257"/>
            <ac:inkMk id="89" creationId="{67FA8E89-6864-8C3A-261B-F4F66CC5F675}"/>
          </ac:inkMkLst>
        </pc:inkChg>
        <pc:inkChg chg="add del">
          <ac:chgData name="Venkatasubramanian, Mani V." userId="fbe5ce37-0145-4c31-b84a-b36f8beac5f3" providerId="ADAL" clId="{AC669C65-C841-D747-9F08-F12B06DB29D6}" dt="2023-03-07T16:03:59.512" v="552"/>
          <ac:inkMkLst>
            <pc:docMk/>
            <pc:sldMk cId="1261742933" sldId="257"/>
            <ac:inkMk id="90" creationId="{B0C0C522-16A3-3B8F-AD1D-9CD7EA231E54}"/>
          </ac:inkMkLst>
        </pc:inkChg>
        <pc:inkChg chg="add del">
          <ac:chgData name="Venkatasubramanian, Mani V." userId="fbe5ce37-0145-4c31-b84a-b36f8beac5f3" providerId="ADAL" clId="{AC669C65-C841-D747-9F08-F12B06DB29D6}" dt="2023-03-07T16:03:59.512" v="552"/>
          <ac:inkMkLst>
            <pc:docMk/>
            <pc:sldMk cId="1261742933" sldId="257"/>
            <ac:inkMk id="91" creationId="{2F33F0A4-62B5-BD4F-F3B2-4D4CE8AB9353}"/>
          </ac:inkMkLst>
        </pc:inkChg>
        <pc:inkChg chg="add del">
          <ac:chgData name="Venkatasubramanian, Mani V." userId="fbe5ce37-0145-4c31-b84a-b36f8beac5f3" providerId="ADAL" clId="{AC669C65-C841-D747-9F08-F12B06DB29D6}" dt="2023-03-07T16:03:59.512" v="552"/>
          <ac:inkMkLst>
            <pc:docMk/>
            <pc:sldMk cId="1261742933" sldId="257"/>
            <ac:inkMk id="92" creationId="{273392BE-C351-BF28-B23E-3209C818B1A6}"/>
          </ac:inkMkLst>
        </pc:inkChg>
        <pc:inkChg chg="add del">
          <ac:chgData name="Venkatasubramanian, Mani V." userId="fbe5ce37-0145-4c31-b84a-b36f8beac5f3" providerId="ADAL" clId="{AC669C65-C841-D747-9F08-F12B06DB29D6}" dt="2023-03-07T16:03:59.512" v="552"/>
          <ac:inkMkLst>
            <pc:docMk/>
            <pc:sldMk cId="1261742933" sldId="257"/>
            <ac:inkMk id="93" creationId="{2E221959-7415-DDDD-527F-86A5961F90A3}"/>
          </ac:inkMkLst>
        </pc:inkChg>
        <pc:inkChg chg="add del">
          <ac:chgData name="Venkatasubramanian, Mani V." userId="fbe5ce37-0145-4c31-b84a-b36f8beac5f3" providerId="ADAL" clId="{AC669C65-C841-D747-9F08-F12B06DB29D6}" dt="2023-03-07T16:03:59.512" v="552"/>
          <ac:inkMkLst>
            <pc:docMk/>
            <pc:sldMk cId="1261742933" sldId="257"/>
            <ac:inkMk id="94" creationId="{E3891B67-680F-B575-E9F4-811A0A090E78}"/>
          </ac:inkMkLst>
        </pc:inkChg>
        <pc:inkChg chg="add del">
          <ac:chgData name="Venkatasubramanian, Mani V." userId="fbe5ce37-0145-4c31-b84a-b36f8beac5f3" providerId="ADAL" clId="{AC669C65-C841-D747-9F08-F12B06DB29D6}" dt="2023-03-07T16:03:59.512" v="552"/>
          <ac:inkMkLst>
            <pc:docMk/>
            <pc:sldMk cId="1261742933" sldId="257"/>
            <ac:inkMk id="95" creationId="{45B10452-0F67-76AD-41FB-22B59C1B7DD4}"/>
          </ac:inkMkLst>
        </pc:inkChg>
        <pc:inkChg chg="add del">
          <ac:chgData name="Venkatasubramanian, Mani V." userId="fbe5ce37-0145-4c31-b84a-b36f8beac5f3" providerId="ADAL" clId="{AC669C65-C841-D747-9F08-F12B06DB29D6}" dt="2023-03-07T16:03:59.512" v="552"/>
          <ac:inkMkLst>
            <pc:docMk/>
            <pc:sldMk cId="1261742933" sldId="257"/>
            <ac:inkMk id="96" creationId="{704A00CF-B994-E23B-E541-F775E724D07D}"/>
          </ac:inkMkLst>
        </pc:inkChg>
        <pc:inkChg chg="add del">
          <ac:chgData name="Venkatasubramanian, Mani V." userId="fbe5ce37-0145-4c31-b84a-b36f8beac5f3" providerId="ADAL" clId="{AC669C65-C841-D747-9F08-F12B06DB29D6}" dt="2023-03-07T16:03:59.512" v="552"/>
          <ac:inkMkLst>
            <pc:docMk/>
            <pc:sldMk cId="1261742933" sldId="257"/>
            <ac:inkMk id="97" creationId="{E390C0AB-E0C0-34E3-5D42-B1C19C8219EF}"/>
          </ac:inkMkLst>
        </pc:inkChg>
        <pc:inkChg chg="add reco">
          <ac:chgData name="Venkatasubramanian, Mani V." userId="fbe5ce37-0145-4c31-b84a-b36f8beac5f3" providerId="ADAL" clId="{AC669C65-C841-D747-9F08-F12B06DB29D6}" dt="2023-03-07T16:03:59.512" v="552"/>
          <ac:inkMkLst>
            <pc:docMk/>
            <pc:sldMk cId="1261742933" sldId="257"/>
            <ac:inkMk id="98" creationId="{8FF1B7DA-1EEA-54FB-AED5-7E9007C637C3}"/>
          </ac:inkMkLst>
        </pc:inkChg>
        <pc:inkChg chg="add reco">
          <ac:chgData name="Venkatasubramanian, Mani V." userId="fbe5ce37-0145-4c31-b84a-b36f8beac5f3" providerId="ADAL" clId="{AC669C65-C841-D747-9F08-F12B06DB29D6}" dt="2023-03-07T16:03:59.512" v="552"/>
          <ac:inkMkLst>
            <pc:docMk/>
            <pc:sldMk cId="1261742933" sldId="257"/>
            <ac:inkMk id="99" creationId="{45E83DC8-0E98-FC6B-3A98-A13819B2DADA}"/>
          </ac:inkMkLst>
        </pc:inkChg>
        <pc:inkChg chg="add del">
          <ac:chgData name="Venkatasubramanian, Mani V." userId="fbe5ce37-0145-4c31-b84a-b36f8beac5f3" providerId="ADAL" clId="{AC669C65-C841-D747-9F08-F12B06DB29D6}" dt="2023-03-07T16:04:05.349" v="558"/>
          <ac:inkMkLst>
            <pc:docMk/>
            <pc:sldMk cId="1261742933" sldId="257"/>
            <ac:inkMk id="100" creationId="{DFB4C3E0-F5B0-5975-E92C-9E67A6701A77}"/>
          </ac:inkMkLst>
        </pc:inkChg>
        <pc:inkChg chg="add del">
          <ac:chgData name="Venkatasubramanian, Mani V." userId="fbe5ce37-0145-4c31-b84a-b36f8beac5f3" providerId="ADAL" clId="{AC669C65-C841-D747-9F08-F12B06DB29D6}" dt="2023-03-07T16:04:05.349" v="558"/>
          <ac:inkMkLst>
            <pc:docMk/>
            <pc:sldMk cId="1261742933" sldId="257"/>
            <ac:inkMk id="101" creationId="{8EE9E3D3-DB0B-6EBA-9FE7-860CEF0DF5A1}"/>
          </ac:inkMkLst>
        </pc:inkChg>
        <pc:inkChg chg="add del">
          <ac:chgData name="Venkatasubramanian, Mani V." userId="fbe5ce37-0145-4c31-b84a-b36f8beac5f3" providerId="ADAL" clId="{AC669C65-C841-D747-9F08-F12B06DB29D6}" dt="2023-03-07T16:04:05.349" v="558"/>
          <ac:inkMkLst>
            <pc:docMk/>
            <pc:sldMk cId="1261742933" sldId="257"/>
            <ac:inkMk id="102" creationId="{1977F92F-1A78-C1DD-B757-AC337F9623C3}"/>
          </ac:inkMkLst>
        </pc:inkChg>
        <pc:inkChg chg="add del">
          <ac:chgData name="Venkatasubramanian, Mani V." userId="fbe5ce37-0145-4c31-b84a-b36f8beac5f3" providerId="ADAL" clId="{AC669C65-C841-D747-9F08-F12B06DB29D6}" dt="2023-03-07T16:04:05.349" v="558"/>
          <ac:inkMkLst>
            <pc:docMk/>
            <pc:sldMk cId="1261742933" sldId="257"/>
            <ac:inkMk id="103" creationId="{D31095A9-395A-A133-BA1E-318452C6C886}"/>
          </ac:inkMkLst>
        </pc:inkChg>
        <pc:inkChg chg="add del">
          <ac:chgData name="Venkatasubramanian, Mani V." userId="fbe5ce37-0145-4c31-b84a-b36f8beac5f3" providerId="ADAL" clId="{AC669C65-C841-D747-9F08-F12B06DB29D6}" dt="2023-03-07T16:04:05.349" v="558"/>
          <ac:inkMkLst>
            <pc:docMk/>
            <pc:sldMk cId="1261742933" sldId="257"/>
            <ac:inkMk id="104" creationId="{5B464992-619C-2EF3-1B22-7A7842A74B9D}"/>
          </ac:inkMkLst>
        </pc:inkChg>
        <pc:inkChg chg="add reco">
          <ac:chgData name="Venkatasubramanian, Mani V." userId="fbe5ce37-0145-4c31-b84a-b36f8beac5f3" providerId="ADAL" clId="{AC669C65-C841-D747-9F08-F12B06DB29D6}" dt="2023-03-07T16:04:05.349" v="558"/>
          <ac:inkMkLst>
            <pc:docMk/>
            <pc:sldMk cId="1261742933" sldId="257"/>
            <ac:inkMk id="105" creationId="{0D95FD33-94FE-AD72-13D4-8529B877CE4E}"/>
          </ac:inkMkLst>
        </pc:inkChg>
        <pc:inkChg chg="add reco">
          <ac:chgData name="Venkatasubramanian, Mani V." userId="fbe5ce37-0145-4c31-b84a-b36f8beac5f3" providerId="ADAL" clId="{AC669C65-C841-D747-9F08-F12B06DB29D6}" dt="2023-03-07T16:04:05.349" v="558"/>
          <ac:inkMkLst>
            <pc:docMk/>
            <pc:sldMk cId="1261742933" sldId="257"/>
            <ac:inkMk id="106" creationId="{71B86B70-8B11-53EF-C709-20E187081839}"/>
          </ac:inkMkLst>
        </pc:inkChg>
        <pc:inkChg chg="add del">
          <ac:chgData name="Venkatasubramanian, Mani V." userId="fbe5ce37-0145-4c31-b84a-b36f8beac5f3" providerId="ADAL" clId="{AC669C65-C841-D747-9F08-F12B06DB29D6}" dt="2023-03-07T16:04:14.256" v="563"/>
          <ac:inkMkLst>
            <pc:docMk/>
            <pc:sldMk cId="1261742933" sldId="257"/>
            <ac:inkMk id="107" creationId="{3790C83C-7CB3-F23A-D7BC-90F34133F174}"/>
          </ac:inkMkLst>
        </pc:inkChg>
        <pc:inkChg chg="add del">
          <ac:chgData name="Venkatasubramanian, Mani V." userId="fbe5ce37-0145-4c31-b84a-b36f8beac5f3" providerId="ADAL" clId="{AC669C65-C841-D747-9F08-F12B06DB29D6}" dt="2023-03-07T16:04:14.256" v="563"/>
          <ac:inkMkLst>
            <pc:docMk/>
            <pc:sldMk cId="1261742933" sldId="257"/>
            <ac:inkMk id="108" creationId="{43A56854-F45D-A05E-8998-818737BDE22F}"/>
          </ac:inkMkLst>
        </pc:inkChg>
        <pc:inkChg chg="add del">
          <ac:chgData name="Venkatasubramanian, Mani V." userId="fbe5ce37-0145-4c31-b84a-b36f8beac5f3" providerId="ADAL" clId="{AC669C65-C841-D747-9F08-F12B06DB29D6}" dt="2023-03-07T16:04:14.256" v="563"/>
          <ac:inkMkLst>
            <pc:docMk/>
            <pc:sldMk cId="1261742933" sldId="257"/>
            <ac:inkMk id="109" creationId="{A610FD2C-220E-4F09-E1F6-AB8E176ED4B0}"/>
          </ac:inkMkLst>
        </pc:inkChg>
        <pc:inkChg chg="add del">
          <ac:chgData name="Venkatasubramanian, Mani V." userId="fbe5ce37-0145-4c31-b84a-b36f8beac5f3" providerId="ADAL" clId="{AC669C65-C841-D747-9F08-F12B06DB29D6}" dt="2023-03-07T16:04:14.256" v="563"/>
          <ac:inkMkLst>
            <pc:docMk/>
            <pc:sldMk cId="1261742933" sldId="257"/>
            <ac:inkMk id="110" creationId="{F5202D93-5FBE-B105-85CB-307AF4664F57}"/>
          </ac:inkMkLst>
        </pc:inkChg>
        <pc:inkChg chg="add reco">
          <ac:chgData name="Venkatasubramanian, Mani V." userId="fbe5ce37-0145-4c31-b84a-b36f8beac5f3" providerId="ADAL" clId="{AC669C65-C841-D747-9F08-F12B06DB29D6}" dt="2023-03-07T16:04:14.256" v="563"/>
          <ac:inkMkLst>
            <pc:docMk/>
            <pc:sldMk cId="1261742933" sldId="257"/>
            <ac:inkMk id="111" creationId="{FD480E5E-9364-82F0-CD44-DC76478E6CDC}"/>
          </ac:inkMkLst>
        </pc:inkChg>
        <pc:inkChg chg="add">
          <ac:chgData name="Venkatasubramanian, Mani V." userId="fbe5ce37-0145-4c31-b84a-b36f8beac5f3" providerId="ADAL" clId="{AC669C65-C841-D747-9F08-F12B06DB29D6}" dt="2023-03-07T16:04:18.319" v="564"/>
          <ac:inkMkLst>
            <pc:docMk/>
            <pc:sldMk cId="1261742933" sldId="257"/>
            <ac:inkMk id="112" creationId="{B41D6A06-547E-F15A-E4DC-AADE56FD623A}"/>
          </ac:inkMkLst>
        </pc:inkChg>
        <pc:inkChg chg="add del">
          <ac:chgData name="Venkatasubramanian, Mani V." userId="fbe5ce37-0145-4c31-b84a-b36f8beac5f3" providerId="ADAL" clId="{AC669C65-C841-D747-9F08-F12B06DB29D6}" dt="2023-03-07T16:04:20.442" v="567"/>
          <ac:inkMkLst>
            <pc:docMk/>
            <pc:sldMk cId="1261742933" sldId="257"/>
            <ac:inkMk id="113" creationId="{5130A880-05FC-3B09-1170-6D781C64E5D0}"/>
          </ac:inkMkLst>
        </pc:inkChg>
        <pc:inkChg chg="add del">
          <ac:chgData name="Venkatasubramanian, Mani V." userId="fbe5ce37-0145-4c31-b84a-b36f8beac5f3" providerId="ADAL" clId="{AC669C65-C841-D747-9F08-F12B06DB29D6}" dt="2023-03-07T16:04:20.442" v="567"/>
          <ac:inkMkLst>
            <pc:docMk/>
            <pc:sldMk cId="1261742933" sldId="257"/>
            <ac:inkMk id="114" creationId="{447B34D4-F760-575D-6F97-BF9D81FFE4CB}"/>
          </ac:inkMkLst>
        </pc:inkChg>
        <pc:inkChg chg="add reco">
          <ac:chgData name="Venkatasubramanian, Mani V." userId="fbe5ce37-0145-4c31-b84a-b36f8beac5f3" providerId="ADAL" clId="{AC669C65-C841-D747-9F08-F12B06DB29D6}" dt="2023-03-07T16:04:20.442" v="567"/>
          <ac:inkMkLst>
            <pc:docMk/>
            <pc:sldMk cId="1261742933" sldId="257"/>
            <ac:inkMk id="115" creationId="{7AFC7B99-27B5-5C2D-2899-EE60B0A82241}"/>
          </ac:inkMkLst>
        </pc:inkChg>
        <pc:inkChg chg="add del">
          <ac:chgData name="Venkatasubramanian, Mani V." userId="fbe5ce37-0145-4c31-b84a-b36f8beac5f3" providerId="ADAL" clId="{AC669C65-C841-D747-9F08-F12B06DB29D6}" dt="2023-03-07T16:04:24.029" v="573"/>
          <ac:inkMkLst>
            <pc:docMk/>
            <pc:sldMk cId="1261742933" sldId="257"/>
            <ac:inkMk id="116" creationId="{8F45EE84-A35D-D4BD-8905-2780F7E24B6F}"/>
          </ac:inkMkLst>
        </pc:inkChg>
        <pc:inkChg chg="add del">
          <ac:chgData name="Venkatasubramanian, Mani V." userId="fbe5ce37-0145-4c31-b84a-b36f8beac5f3" providerId="ADAL" clId="{AC669C65-C841-D747-9F08-F12B06DB29D6}" dt="2023-03-07T16:04:24.029" v="573"/>
          <ac:inkMkLst>
            <pc:docMk/>
            <pc:sldMk cId="1261742933" sldId="257"/>
            <ac:inkMk id="117" creationId="{8BB55ECE-D686-FD1F-7CC8-D652F54FB36A}"/>
          </ac:inkMkLst>
        </pc:inkChg>
        <pc:inkChg chg="add del">
          <ac:chgData name="Venkatasubramanian, Mani V." userId="fbe5ce37-0145-4c31-b84a-b36f8beac5f3" providerId="ADAL" clId="{AC669C65-C841-D747-9F08-F12B06DB29D6}" dt="2023-03-07T16:04:24.029" v="573"/>
          <ac:inkMkLst>
            <pc:docMk/>
            <pc:sldMk cId="1261742933" sldId="257"/>
            <ac:inkMk id="118" creationId="{07B7285A-E847-34BE-B3B1-FE5D9F49B69E}"/>
          </ac:inkMkLst>
        </pc:inkChg>
        <pc:inkChg chg="add del">
          <ac:chgData name="Venkatasubramanian, Mani V." userId="fbe5ce37-0145-4c31-b84a-b36f8beac5f3" providerId="ADAL" clId="{AC669C65-C841-D747-9F08-F12B06DB29D6}" dt="2023-03-07T16:04:24.029" v="573"/>
          <ac:inkMkLst>
            <pc:docMk/>
            <pc:sldMk cId="1261742933" sldId="257"/>
            <ac:inkMk id="119" creationId="{5245947D-3699-9547-0D5C-AF24E33F0C00}"/>
          </ac:inkMkLst>
        </pc:inkChg>
        <pc:inkChg chg="add del">
          <ac:chgData name="Venkatasubramanian, Mani V." userId="fbe5ce37-0145-4c31-b84a-b36f8beac5f3" providerId="ADAL" clId="{AC669C65-C841-D747-9F08-F12B06DB29D6}" dt="2023-03-07T16:04:24.029" v="573"/>
          <ac:inkMkLst>
            <pc:docMk/>
            <pc:sldMk cId="1261742933" sldId="257"/>
            <ac:inkMk id="120" creationId="{18D86A57-3DF0-591E-4869-8C3D8852F0A2}"/>
          </ac:inkMkLst>
        </pc:inkChg>
        <pc:inkChg chg="add reco">
          <ac:chgData name="Venkatasubramanian, Mani V." userId="fbe5ce37-0145-4c31-b84a-b36f8beac5f3" providerId="ADAL" clId="{AC669C65-C841-D747-9F08-F12B06DB29D6}" dt="2023-03-07T16:04:24.029" v="573"/>
          <ac:inkMkLst>
            <pc:docMk/>
            <pc:sldMk cId="1261742933" sldId="257"/>
            <ac:inkMk id="121" creationId="{3C0EBD51-36FE-EDF8-7800-141636CE439E}"/>
          </ac:inkMkLst>
        </pc:inkChg>
        <pc:inkChg chg="add del">
          <ac:chgData name="Venkatasubramanian, Mani V." userId="fbe5ce37-0145-4c31-b84a-b36f8beac5f3" providerId="ADAL" clId="{AC669C65-C841-D747-9F08-F12B06DB29D6}" dt="2023-03-07T16:04:27.460" v="581"/>
          <ac:inkMkLst>
            <pc:docMk/>
            <pc:sldMk cId="1261742933" sldId="257"/>
            <ac:inkMk id="122" creationId="{8525A869-A2ED-D096-4599-89D1AA5F98EE}"/>
          </ac:inkMkLst>
        </pc:inkChg>
        <pc:inkChg chg="add del">
          <ac:chgData name="Venkatasubramanian, Mani V." userId="fbe5ce37-0145-4c31-b84a-b36f8beac5f3" providerId="ADAL" clId="{AC669C65-C841-D747-9F08-F12B06DB29D6}" dt="2023-03-07T16:04:27.460" v="581"/>
          <ac:inkMkLst>
            <pc:docMk/>
            <pc:sldMk cId="1261742933" sldId="257"/>
            <ac:inkMk id="123" creationId="{63986A97-E6F0-D7F2-598C-2F7440625DAA}"/>
          </ac:inkMkLst>
        </pc:inkChg>
        <pc:inkChg chg="add del">
          <ac:chgData name="Venkatasubramanian, Mani V." userId="fbe5ce37-0145-4c31-b84a-b36f8beac5f3" providerId="ADAL" clId="{AC669C65-C841-D747-9F08-F12B06DB29D6}" dt="2023-03-07T16:04:27.460" v="581"/>
          <ac:inkMkLst>
            <pc:docMk/>
            <pc:sldMk cId="1261742933" sldId="257"/>
            <ac:inkMk id="124" creationId="{904405E0-3925-DB94-76EA-F3578D6275E0}"/>
          </ac:inkMkLst>
        </pc:inkChg>
        <pc:inkChg chg="add del">
          <ac:chgData name="Venkatasubramanian, Mani V." userId="fbe5ce37-0145-4c31-b84a-b36f8beac5f3" providerId="ADAL" clId="{AC669C65-C841-D747-9F08-F12B06DB29D6}" dt="2023-03-07T16:04:27.460" v="581"/>
          <ac:inkMkLst>
            <pc:docMk/>
            <pc:sldMk cId="1261742933" sldId="257"/>
            <ac:inkMk id="125" creationId="{27BDDE44-F048-0241-8A41-7A5FECD7CCF3}"/>
          </ac:inkMkLst>
        </pc:inkChg>
        <pc:inkChg chg="add del">
          <ac:chgData name="Venkatasubramanian, Mani V." userId="fbe5ce37-0145-4c31-b84a-b36f8beac5f3" providerId="ADAL" clId="{AC669C65-C841-D747-9F08-F12B06DB29D6}" dt="2023-03-07T16:04:27.460" v="581"/>
          <ac:inkMkLst>
            <pc:docMk/>
            <pc:sldMk cId="1261742933" sldId="257"/>
            <ac:inkMk id="126" creationId="{867E4362-22D1-9F81-ABA1-AD293157D932}"/>
          </ac:inkMkLst>
        </pc:inkChg>
        <pc:inkChg chg="add del">
          <ac:chgData name="Venkatasubramanian, Mani V." userId="fbe5ce37-0145-4c31-b84a-b36f8beac5f3" providerId="ADAL" clId="{AC669C65-C841-D747-9F08-F12B06DB29D6}" dt="2023-03-07T16:04:36.672" v="585"/>
          <ac:inkMkLst>
            <pc:docMk/>
            <pc:sldMk cId="1261742933" sldId="257"/>
            <ac:inkMk id="127" creationId="{ECC64B3C-3620-5EB4-C0DF-352F8B574BC2}"/>
          </ac:inkMkLst>
        </pc:inkChg>
        <pc:inkChg chg="add del">
          <ac:chgData name="Venkatasubramanian, Mani V." userId="fbe5ce37-0145-4c31-b84a-b36f8beac5f3" providerId="ADAL" clId="{AC669C65-C841-D747-9F08-F12B06DB29D6}" dt="2023-03-07T16:04:36.672" v="585"/>
          <ac:inkMkLst>
            <pc:docMk/>
            <pc:sldMk cId="1261742933" sldId="257"/>
            <ac:inkMk id="128" creationId="{528B2F8A-9C3F-173E-6449-FC758424F340}"/>
          </ac:inkMkLst>
        </pc:inkChg>
        <pc:inkChg chg="add reco">
          <ac:chgData name="Venkatasubramanian, Mani V." userId="fbe5ce37-0145-4c31-b84a-b36f8beac5f3" providerId="ADAL" clId="{AC669C65-C841-D747-9F08-F12B06DB29D6}" dt="2023-03-07T16:04:27.460" v="581"/>
          <ac:inkMkLst>
            <pc:docMk/>
            <pc:sldMk cId="1261742933" sldId="257"/>
            <ac:inkMk id="129" creationId="{380D0775-52F6-99BE-D917-E82C339EEB87}"/>
          </ac:inkMkLst>
        </pc:inkChg>
        <pc:inkChg chg="add del">
          <ac:chgData name="Venkatasubramanian, Mani V." userId="fbe5ce37-0145-4c31-b84a-b36f8beac5f3" providerId="ADAL" clId="{AC669C65-C841-D747-9F08-F12B06DB29D6}" dt="2023-03-07T16:04:36.672" v="585"/>
          <ac:inkMkLst>
            <pc:docMk/>
            <pc:sldMk cId="1261742933" sldId="257"/>
            <ac:inkMk id="130" creationId="{9BFDF421-0367-A6A9-DC11-87F06118C266}"/>
          </ac:inkMkLst>
        </pc:inkChg>
        <pc:inkChg chg="add del">
          <ac:chgData name="Venkatasubramanian, Mani V." userId="fbe5ce37-0145-4c31-b84a-b36f8beac5f3" providerId="ADAL" clId="{AC669C65-C841-D747-9F08-F12B06DB29D6}" dt="2023-03-07T16:04:36.672" v="585"/>
          <ac:inkMkLst>
            <pc:docMk/>
            <pc:sldMk cId="1261742933" sldId="257"/>
            <ac:inkMk id="131" creationId="{510BD68A-B55C-E0E0-2546-7B5AA2B88390}"/>
          </ac:inkMkLst>
        </pc:inkChg>
        <pc:inkChg chg="add del">
          <ac:chgData name="Venkatasubramanian, Mani V." userId="fbe5ce37-0145-4c31-b84a-b36f8beac5f3" providerId="ADAL" clId="{AC669C65-C841-D747-9F08-F12B06DB29D6}" dt="2023-03-07T16:04:36.672" v="585"/>
          <ac:inkMkLst>
            <pc:docMk/>
            <pc:sldMk cId="1261742933" sldId="257"/>
            <ac:inkMk id="132" creationId="{8883AB2C-37EE-5865-8FDA-E78E0BE4BE63}"/>
          </ac:inkMkLst>
        </pc:inkChg>
        <pc:inkChg chg="add reco">
          <ac:chgData name="Venkatasubramanian, Mani V." userId="fbe5ce37-0145-4c31-b84a-b36f8beac5f3" providerId="ADAL" clId="{AC669C65-C841-D747-9F08-F12B06DB29D6}" dt="2023-03-07T16:04:36.672" v="585"/>
          <ac:inkMkLst>
            <pc:docMk/>
            <pc:sldMk cId="1261742933" sldId="257"/>
            <ac:inkMk id="133" creationId="{ADA9991D-2677-C294-E0EA-223435FDF50C}"/>
          </ac:inkMkLst>
        </pc:inkChg>
        <pc:inkChg chg="add">
          <ac:chgData name="Venkatasubramanian, Mani V." userId="fbe5ce37-0145-4c31-b84a-b36f8beac5f3" providerId="ADAL" clId="{AC669C65-C841-D747-9F08-F12B06DB29D6}" dt="2023-03-07T16:04:39.716" v="586"/>
          <ac:inkMkLst>
            <pc:docMk/>
            <pc:sldMk cId="1261742933" sldId="257"/>
            <ac:inkMk id="134" creationId="{99C197EC-AC88-F91C-BEB1-973BB033D6A0}"/>
          </ac:inkMkLst>
        </pc:inkChg>
        <pc:inkChg chg="add">
          <ac:chgData name="Venkatasubramanian, Mani V." userId="fbe5ce37-0145-4c31-b84a-b36f8beac5f3" providerId="ADAL" clId="{AC669C65-C841-D747-9F08-F12B06DB29D6}" dt="2023-03-07T16:04:40.271" v="587"/>
          <ac:inkMkLst>
            <pc:docMk/>
            <pc:sldMk cId="1261742933" sldId="257"/>
            <ac:inkMk id="135" creationId="{63FF1A6B-49BE-F40E-B82B-18A3468BD045}"/>
          </ac:inkMkLst>
        </pc:inkChg>
        <pc:inkChg chg="add">
          <ac:chgData name="Venkatasubramanian, Mani V." userId="fbe5ce37-0145-4c31-b84a-b36f8beac5f3" providerId="ADAL" clId="{AC669C65-C841-D747-9F08-F12B06DB29D6}" dt="2023-03-07T16:04:40.430" v="588"/>
          <ac:inkMkLst>
            <pc:docMk/>
            <pc:sldMk cId="1261742933" sldId="257"/>
            <ac:inkMk id="136" creationId="{4FC589FE-3D1C-24D2-2B62-FF1453AF70E7}"/>
          </ac:inkMkLst>
        </pc:inkChg>
        <pc:inkChg chg="add">
          <ac:chgData name="Venkatasubramanian, Mani V." userId="fbe5ce37-0145-4c31-b84a-b36f8beac5f3" providerId="ADAL" clId="{AC669C65-C841-D747-9F08-F12B06DB29D6}" dt="2023-03-07T16:04:40.808" v="589"/>
          <ac:inkMkLst>
            <pc:docMk/>
            <pc:sldMk cId="1261742933" sldId="257"/>
            <ac:inkMk id="137" creationId="{3C22441C-CF45-45AF-95BE-FA6114A167D4}"/>
          </ac:inkMkLst>
        </pc:inkChg>
        <pc:inkChg chg="add">
          <ac:chgData name="Venkatasubramanian, Mani V." userId="fbe5ce37-0145-4c31-b84a-b36f8beac5f3" providerId="ADAL" clId="{AC669C65-C841-D747-9F08-F12B06DB29D6}" dt="2023-03-07T16:04:41.015" v="590"/>
          <ac:inkMkLst>
            <pc:docMk/>
            <pc:sldMk cId="1261742933" sldId="257"/>
            <ac:inkMk id="138" creationId="{8C58F518-12CF-FB9F-A0E2-F37BBE218815}"/>
          </ac:inkMkLst>
        </pc:inkChg>
        <pc:inkChg chg="add del">
          <ac:chgData name="Venkatasubramanian, Mani V." userId="fbe5ce37-0145-4c31-b84a-b36f8beac5f3" providerId="ADAL" clId="{AC669C65-C841-D747-9F08-F12B06DB29D6}" dt="2023-03-07T16:04:50.030" v="593"/>
          <ac:inkMkLst>
            <pc:docMk/>
            <pc:sldMk cId="1261742933" sldId="257"/>
            <ac:inkMk id="141" creationId="{52D24A5A-BE36-F606-B387-346FE4ECC17D}"/>
          </ac:inkMkLst>
        </pc:inkChg>
        <pc:inkChg chg="add del">
          <ac:chgData name="Venkatasubramanian, Mani V." userId="fbe5ce37-0145-4c31-b84a-b36f8beac5f3" providerId="ADAL" clId="{AC669C65-C841-D747-9F08-F12B06DB29D6}" dt="2023-03-07T16:04:50.030" v="593"/>
          <ac:inkMkLst>
            <pc:docMk/>
            <pc:sldMk cId="1261742933" sldId="257"/>
            <ac:inkMk id="142" creationId="{BCA86737-4B5A-121F-F80D-B3F4C4C265E2}"/>
          </ac:inkMkLst>
        </pc:inkChg>
        <pc:inkChg chg="add reco">
          <ac:chgData name="Venkatasubramanian, Mani V." userId="fbe5ce37-0145-4c31-b84a-b36f8beac5f3" providerId="ADAL" clId="{AC669C65-C841-D747-9F08-F12B06DB29D6}" dt="2023-03-07T16:04:50.030" v="593"/>
          <ac:inkMkLst>
            <pc:docMk/>
            <pc:sldMk cId="1261742933" sldId="257"/>
            <ac:inkMk id="143" creationId="{92F58E64-71EA-EEAE-1D38-A3D36D972BE3}"/>
          </ac:inkMkLst>
        </pc:inkChg>
        <pc:inkChg chg="add del">
          <ac:chgData name="Venkatasubramanian, Mani V." userId="fbe5ce37-0145-4c31-b84a-b36f8beac5f3" providerId="ADAL" clId="{AC669C65-C841-D747-9F08-F12B06DB29D6}" dt="2023-03-07T16:04:56.021" v="598"/>
          <ac:inkMkLst>
            <pc:docMk/>
            <pc:sldMk cId="1261742933" sldId="257"/>
            <ac:inkMk id="144" creationId="{88E919F1-88CA-4ADB-3F46-6AD184033449}"/>
          </ac:inkMkLst>
        </pc:inkChg>
        <pc:inkChg chg="add del">
          <ac:chgData name="Venkatasubramanian, Mani V." userId="fbe5ce37-0145-4c31-b84a-b36f8beac5f3" providerId="ADAL" clId="{AC669C65-C841-D747-9F08-F12B06DB29D6}" dt="2023-03-07T16:04:56.021" v="598"/>
          <ac:inkMkLst>
            <pc:docMk/>
            <pc:sldMk cId="1261742933" sldId="257"/>
            <ac:inkMk id="145" creationId="{A6896284-52DB-8246-8A0C-4ED2EA964783}"/>
          </ac:inkMkLst>
        </pc:inkChg>
        <pc:inkChg chg="add del">
          <ac:chgData name="Venkatasubramanian, Mani V." userId="fbe5ce37-0145-4c31-b84a-b36f8beac5f3" providerId="ADAL" clId="{AC669C65-C841-D747-9F08-F12B06DB29D6}" dt="2023-03-07T16:04:56.021" v="598"/>
          <ac:inkMkLst>
            <pc:docMk/>
            <pc:sldMk cId="1261742933" sldId="257"/>
            <ac:inkMk id="146" creationId="{EA433DA6-FFEC-94F3-01BE-0B91F5BFB4E1}"/>
          </ac:inkMkLst>
        </pc:inkChg>
        <pc:inkChg chg="add del">
          <ac:chgData name="Venkatasubramanian, Mani V." userId="fbe5ce37-0145-4c31-b84a-b36f8beac5f3" providerId="ADAL" clId="{AC669C65-C841-D747-9F08-F12B06DB29D6}" dt="2023-03-07T16:04:56.021" v="598"/>
          <ac:inkMkLst>
            <pc:docMk/>
            <pc:sldMk cId="1261742933" sldId="257"/>
            <ac:inkMk id="147" creationId="{F8D94818-2D15-AED4-FEE2-400AEA446816}"/>
          </ac:inkMkLst>
        </pc:inkChg>
        <pc:inkChg chg="add reco">
          <ac:chgData name="Venkatasubramanian, Mani V." userId="fbe5ce37-0145-4c31-b84a-b36f8beac5f3" providerId="ADAL" clId="{AC669C65-C841-D747-9F08-F12B06DB29D6}" dt="2023-03-07T16:04:56.021" v="598"/>
          <ac:inkMkLst>
            <pc:docMk/>
            <pc:sldMk cId="1261742933" sldId="257"/>
            <ac:inkMk id="148" creationId="{34B6B080-E8EB-5D9C-2C36-BAD7E1D0A24A}"/>
          </ac:inkMkLst>
        </pc:inkChg>
        <pc:inkChg chg="add del">
          <ac:chgData name="Venkatasubramanian, Mani V." userId="fbe5ce37-0145-4c31-b84a-b36f8beac5f3" providerId="ADAL" clId="{AC669C65-C841-D747-9F08-F12B06DB29D6}" dt="2023-03-07T16:05:02.017" v="610"/>
          <ac:inkMkLst>
            <pc:docMk/>
            <pc:sldMk cId="1261742933" sldId="257"/>
            <ac:inkMk id="149" creationId="{DC6E9857-4319-6A73-6C6C-5EA2E9291E16}"/>
          </ac:inkMkLst>
        </pc:inkChg>
        <pc:inkChg chg="add del">
          <ac:chgData name="Venkatasubramanian, Mani V." userId="fbe5ce37-0145-4c31-b84a-b36f8beac5f3" providerId="ADAL" clId="{AC669C65-C841-D747-9F08-F12B06DB29D6}" dt="2023-03-07T16:05:02.017" v="610"/>
          <ac:inkMkLst>
            <pc:docMk/>
            <pc:sldMk cId="1261742933" sldId="257"/>
            <ac:inkMk id="150" creationId="{C213C760-A8AD-5067-1A66-1B35BEBAEA31}"/>
          </ac:inkMkLst>
        </pc:inkChg>
        <pc:inkChg chg="add del">
          <ac:chgData name="Venkatasubramanian, Mani V." userId="fbe5ce37-0145-4c31-b84a-b36f8beac5f3" providerId="ADAL" clId="{AC669C65-C841-D747-9F08-F12B06DB29D6}" dt="2023-03-07T16:05:02.017" v="610"/>
          <ac:inkMkLst>
            <pc:docMk/>
            <pc:sldMk cId="1261742933" sldId="257"/>
            <ac:inkMk id="151" creationId="{4D8C2613-B36E-01CE-A29B-66524FA7CDD4}"/>
          </ac:inkMkLst>
        </pc:inkChg>
        <pc:inkChg chg="add del">
          <ac:chgData name="Venkatasubramanian, Mani V." userId="fbe5ce37-0145-4c31-b84a-b36f8beac5f3" providerId="ADAL" clId="{AC669C65-C841-D747-9F08-F12B06DB29D6}" dt="2023-03-07T16:05:02.017" v="610"/>
          <ac:inkMkLst>
            <pc:docMk/>
            <pc:sldMk cId="1261742933" sldId="257"/>
            <ac:inkMk id="152" creationId="{5EA752A1-C8FA-0495-2B09-C9B96421A0AE}"/>
          </ac:inkMkLst>
        </pc:inkChg>
        <pc:inkChg chg="add del">
          <ac:chgData name="Venkatasubramanian, Mani V." userId="fbe5ce37-0145-4c31-b84a-b36f8beac5f3" providerId="ADAL" clId="{AC669C65-C841-D747-9F08-F12B06DB29D6}" dt="2023-03-07T16:05:02.017" v="610"/>
          <ac:inkMkLst>
            <pc:docMk/>
            <pc:sldMk cId="1261742933" sldId="257"/>
            <ac:inkMk id="153" creationId="{18798A06-5314-3244-70A8-8545650E8733}"/>
          </ac:inkMkLst>
        </pc:inkChg>
        <pc:inkChg chg="add del">
          <ac:chgData name="Venkatasubramanian, Mani V." userId="fbe5ce37-0145-4c31-b84a-b36f8beac5f3" providerId="ADAL" clId="{AC669C65-C841-D747-9F08-F12B06DB29D6}" dt="2023-03-07T16:05:02.017" v="610"/>
          <ac:inkMkLst>
            <pc:docMk/>
            <pc:sldMk cId="1261742933" sldId="257"/>
            <ac:inkMk id="154" creationId="{9D9E247D-0F79-9350-99E7-5A1A02DACEA1}"/>
          </ac:inkMkLst>
        </pc:inkChg>
        <pc:inkChg chg="add del">
          <ac:chgData name="Venkatasubramanian, Mani V." userId="fbe5ce37-0145-4c31-b84a-b36f8beac5f3" providerId="ADAL" clId="{AC669C65-C841-D747-9F08-F12B06DB29D6}" dt="2023-03-07T16:05:02.017" v="610"/>
          <ac:inkMkLst>
            <pc:docMk/>
            <pc:sldMk cId="1261742933" sldId="257"/>
            <ac:inkMk id="155" creationId="{08DED57B-4C28-AE88-5EB8-7C665F707A10}"/>
          </ac:inkMkLst>
        </pc:inkChg>
        <pc:inkChg chg="add del">
          <ac:chgData name="Venkatasubramanian, Mani V." userId="fbe5ce37-0145-4c31-b84a-b36f8beac5f3" providerId="ADAL" clId="{AC669C65-C841-D747-9F08-F12B06DB29D6}" dt="2023-03-07T16:05:02.017" v="610"/>
          <ac:inkMkLst>
            <pc:docMk/>
            <pc:sldMk cId="1261742933" sldId="257"/>
            <ac:inkMk id="156" creationId="{320AD99E-4387-4DE8-316C-DB475A50CBA7}"/>
          </ac:inkMkLst>
        </pc:inkChg>
        <pc:inkChg chg="add del">
          <ac:chgData name="Venkatasubramanian, Mani V." userId="fbe5ce37-0145-4c31-b84a-b36f8beac5f3" providerId="ADAL" clId="{AC669C65-C841-D747-9F08-F12B06DB29D6}" dt="2023-03-07T16:05:02.017" v="610"/>
          <ac:inkMkLst>
            <pc:docMk/>
            <pc:sldMk cId="1261742933" sldId="257"/>
            <ac:inkMk id="157" creationId="{A1E527E2-3456-ECAB-F20C-599C3836E5A4}"/>
          </ac:inkMkLst>
        </pc:inkChg>
        <pc:inkChg chg="add del">
          <ac:chgData name="Venkatasubramanian, Mani V." userId="fbe5ce37-0145-4c31-b84a-b36f8beac5f3" providerId="ADAL" clId="{AC669C65-C841-D747-9F08-F12B06DB29D6}" dt="2023-03-07T16:05:02.017" v="610"/>
          <ac:inkMkLst>
            <pc:docMk/>
            <pc:sldMk cId="1261742933" sldId="257"/>
            <ac:inkMk id="158" creationId="{B62FBC37-1EB3-68CC-CA6F-75EE0FC4C546}"/>
          </ac:inkMkLst>
        </pc:inkChg>
        <pc:inkChg chg="add del">
          <ac:chgData name="Venkatasubramanian, Mani V." userId="fbe5ce37-0145-4c31-b84a-b36f8beac5f3" providerId="ADAL" clId="{AC669C65-C841-D747-9F08-F12B06DB29D6}" dt="2023-03-07T16:05:02.017" v="610"/>
          <ac:inkMkLst>
            <pc:docMk/>
            <pc:sldMk cId="1261742933" sldId="257"/>
            <ac:inkMk id="159" creationId="{31A585C3-D356-961F-C641-744CF390DC33}"/>
          </ac:inkMkLst>
        </pc:inkChg>
        <pc:inkChg chg="add reco">
          <ac:chgData name="Venkatasubramanian, Mani V." userId="fbe5ce37-0145-4c31-b84a-b36f8beac5f3" providerId="ADAL" clId="{AC669C65-C841-D747-9F08-F12B06DB29D6}" dt="2023-03-07T16:05:02.017" v="610"/>
          <ac:inkMkLst>
            <pc:docMk/>
            <pc:sldMk cId="1261742933" sldId="257"/>
            <ac:inkMk id="160" creationId="{A608463D-6944-F309-BE8E-CD982BEBA49A}"/>
          </ac:inkMkLst>
        </pc:inkChg>
        <pc:inkChg chg="add del">
          <ac:chgData name="Venkatasubramanian, Mani V." userId="fbe5ce37-0145-4c31-b84a-b36f8beac5f3" providerId="ADAL" clId="{AC669C65-C841-D747-9F08-F12B06DB29D6}" dt="2023-03-07T16:05:06.380" v="618"/>
          <ac:inkMkLst>
            <pc:docMk/>
            <pc:sldMk cId="1261742933" sldId="257"/>
            <ac:inkMk id="161" creationId="{336D59DD-64B8-47BC-0F0F-6AE8EA3AC3CB}"/>
          </ac:inkMkLst>
        </pc:inkChg>
        <pc:inkChg chg="add del">
          <ac:chgData name="Venkatasubramanian, Mani V." userId="fbe5ce37-0145-4c31-b84a-b36f8beac5f3" providerId="ADAL" clId="{AC669C65-C841-D747-9F08-F12B06DB29D6}" dt="2023-03-07T16:05:06.380" v="618"/>
          <ac:inkMkLst>
            <pc:docMk/>
            <pc:sldMk cId="1261742933" sldId="257"/>
            <ac:inkMk id="162" creationId="{75C42344-D624-1295-4C0D-23EDAC7BB915}"/>
          </ac:inkMkLst>
        </pc:inkChg>
        <pc:inkChg chg="add del">
          <ac:chgData name="Venkatasubramanian, Mani V." userId="fbe5ce37-0145-4c31-b84a-b36f8beac5f3" providerId="ADAL" clId="{AC669C65-C841-D747-9F08-F12B06DB29D6}" dt="2023-03-07T16:05:06.380" v="618"/>
          <ac:inkMkLst>
            <pc:docMk/>
            <pc:sldMk cId="1261742933" sldId="257"/>
            <ac:inkMk id="163" creationId="{FAD08AF0-60AE-2547-E456-89D81939AD90}"/>
          </ac:inkMkLst>
        </pc:inkChg>
        <pc:inkChg chg="add del">
          <ac:chgData name="Venkatasubramanian, Mani V." userId="fbe5ce37-0145-4c31-b84a-b36f8beac5f3" providerId="ADAL" clId="{AC669C65-C841-D747-9F08-F12B06DB29D6}" dt="2023-03-07T16:05:06.380" v="618"/>
          <ac:inkMkLst>
            <pc:docMk/>
            <pc:sldMk cId="1261742933" sldId="257"/>
            <ac:inkMk id="164" creationId="{4DD48852-2663-6177-DE1D-3FD200C2F38A}"/>
          </ac:inkMkLst>
        </pc:inkChg>
        <pc:inkChg chg="add del">
          <ac:chgData name="Venkatasubramanian, Mani V." userId="fbe5ce37-0145-4c31-b84a-b36f8beac5f3" providerId="ADAL" clId="{AC669C65-C841-D747-9F08-F12B06DB29D6}" dt="2023-03-07T16:05:06.380" v="618"/>
          <ac:inkMkLst>
            <pc:docMk/>
            <pc:sldMk cId="1261742933" sldId="257"/>
            <ac:inkMk id="165" creationId="{BE5FF3E7-6DB2-1597-F2B7-1147C493B5FE}"/>
          </ac:inkMkLst>
        </pc:inkChg>
        <pc:inkChg chg="add del">
          <ac:chgData name="Venkatasubramanian, Mani V." userId="fbe5ce37-0145-4c31-b84a-b36f8beac5f3" providerId="ADAL" clId="{AC669C65-C841-D747-9F08-F12B06DB29D6}" dt="2023-03-07T16:05:06.380" v="618"/>
          <ac:inkMkLst>
            <pc:docMk/>
            <pc:sldMk cId="1261742933" sldId="257"/>
            <ac:inkMk id="166" creationId="{DF9E681C-7984-32C5-4607-66DD471D5EB6}"/>
          </ac:inkMkLst>
        </pc:inkChg>
        <pc:inkChg chg="add del">
          <ac:chgData name="Venkatasubramanian, Mani V." userId="fbe5ce37-0145-4c31-b84a-b36f8beac5f3" providerId="ADAL" clId="{AC669C65-C841-D747-9F08-F12B06DB29D6}" dt="2023-03-07T16:05:06.380" v="618"/>
          <ac:inkMkLst>
            <pc:docMk/>
            <pc:sldMk cId="1261742933" sldId="257"/>
            <ac:inkMk id="167" creationId="{F575FF98-D91D-4341-532E-9B7BC51540A9}"/>
          </ac:inkMkLst>
        </pc:inkChg>
        <pc:inkChg chg="add reco">
          <ac:chgData name="Venkatasubramanian, Mani V." userId="fbe5ce37-0145-4c31-b84a-b36f8beac5f3" providerId="ADAL" clId="{AC669C65-C841-D747-9F08-F12B06DB29D6}" dt="2023-03-07T16:05:06.380" v="618"/>
          <ac:inkMkLst>
            <pc:docMk/>
            <pc:sldMk cId="1261742933" sldId="257"/>
            <ac:inkMk id="168" creationId="{A66570FA-F7B4-0E65-678A-27C94FF8A7E5}"/>
          </ac:inkMkLst>
        </pc:inkChg>
        <pc:inkChg chg="add reco">
          <ac:chgData name="Venkatasubramanian, Mani V." userId="fbe5ce37-0145-4c31-b84a-b36f8beac5f3" providerId="ADAL" clId="{AC669C65-C841-D747-9F08-F12B06DB29D6}" dt="2023-03-07T16:05:06.380" v="618"/>
          <ac:inkMkLst>
            <pc:docMk/>
            <pc:sldMk cId="1261742933" sldId="257"/>
            <ac:inkMk id="169" creationId="{F45DF5A1-4041-5723-5DC7-D103B1463A57}"/>
          </ac:inkMkLst>
        </pc:inkChg>
        <pc:inkChg chg="add del">
          <ac:chgData name="Venkatasubramanian, Mani V." userId="fbe5ce37-0145-4c31-b84a-b36f8beac5f3" providerId="ADAL" clId="{AC669C65-C841-D747-9F08-F12B06DB29D6}" dt="2023-03-07T16:05:15.371" v="626"/>
          <ac:inkMkLst>
            <pc:docMk/>
            <pc:sldMk cId="1261742933" sldId="257"/>
            <ac:inkMk id="170" creationId="{32053B20-A4FB-9634-108B-19986CAE2123}"/>
          </ac:inkMkLst>
        </pc:inkChg>
        <pc:inkChg chg="add del">
          <ac:chgData name="Venkatasubramanian, Mani V." userId="fbe5ce37-0145-4c31-b84a-b36f8beac5f3" providerId="ADAL" clId="{AC669C65-C841-D747-9F08-F12B06DB29D6}" dt="2023-03-07T16:05:15.371" v="626"/>
          <ac:inkMkLst>
            <pc:docMk/>
            <pc:sldMk cId="1261742933" sldId="257"/>
            <ac:inkMk id="171" creationId="{D31D3390-71FF-F2E9-B30C-B8B67DE775EE}"/>
          </ac:inkMkLst>
        </pc:inkChg>
        <pc:inkChg chg="add del">
          <ac:chgData name="Venkatasubramanian, Mani V." userId="fbe5ce37-0145-4c31-b84a-b36f8beac5f3" providerId="ADAL" clId="{AC669C65-C841-D747-9F08-F12B06DB29D6}" dt="2023-03-07T16:05:15.371" v="626"/>
          <ac:inkMkLst>
            <pc:docMk/>
            <pc:sldMk cId="1261742933" sldId="257"/>
            <ac:inkMk id="172" creationId="{E56FEBFB-D0AB-71B8-8256-2D40F2481D04}"/>
          </ac:inkMkLst>
        </pc:inkChg>
        <pc:inkChg chg="add del">
          <ac:chgData name="Venkatasubramanian, Mani V." userId="fbe5ce37-0145-4c31-b84a-b36f8beac5f3" providerId="ADAL" clId="{AC669C65-C841-D747-9F08-F12B06DB29D6}" dt="2023-03-07T16:05:15.371" v="626"/>
          <ac:inkMkLst>
            <pc:docMk/>
            <pc:sldMk cId="1261742933" sldId="257"/>
            <ac:inkMk id="173" creationId="{C0615975-250B-A73F-6F0C-3EEEA93E9071}"/>
          </ac:inkMkLst>
        </pc:inkChg>
        <pc:inkChg chg="add del">
          <ac:chgData name="Venkatasubramanian, Mani V." userId="fbe5ce37-0145-4c31-b84a-b36f8beac5f3" providerId="ADAL" clId="{AC669C65-C841-D747-9F08-F12B06DB29D6}" dt="2023-03-07T16:05:15.371" v="626"/>
          <ac:inkMkLst>
            <pc:docMk/>
            <pc:sldMk cId="1261742933" sldId="257"/>
            <ac:inkMk id="174" creationId="{70EC61E6-B92C-155C-6F1B-F9EB275A9C27}"/>
          </ac:inkMkLst>
        </pc:inkChg>
        <pc:inkChg chg="add del">
          <ac:chgData name="Venkatasubramanian, Mani V." userId="fbe5ce37-0145-4c31-b84a-b36f8beac5f3" providerId="ADAL" clId="{AC669C65-C841-D747-9F08-F12B06DB29D6}" dt="2023-03-07T16:05:15.371" v="626"/>
          <ac:inkMkLst>
            <pc:docMk/>
            <pc:sldMk cId="1261742933" sldId="257"/>
            <ac:inkMk id="175" creationId="{E5E950AC-B420-100D-1406-FDDFE35CC353}"/>
          </ac:inkMkLst>
        </pc:inkChg>
        <pc:inkChg chg="add del">
          <ac:chgData name="Venkatasubramanian, Mani V." userId="fbe5ce37-0145-4c31-b84a-b36f8beac5f3" providerId="ADAL" clId="{AC669C65-C841-D747-9F08-F12B06DB29D6}" dt="2023-03-07T16:05:15.371" v="626"/>
          <ac:inkMkLst>
            <pc:docMk/>
            <pc:sldMk cId="1261742933" sldId="257"/>
            <ac:inkMk id="176" creationId="{3D5CDDA9-E185-A8C7-0EDE-5FA6958015E6}"/>
          </ac:inkMkLst>
        </pc:inkChg>
        <pc:inkChg chg="add reco">
          <ac:chgData name="Venkatasubramanian, Mani V." userId="fbe5ce37-0145-4c31-b84a-b36f8beac5f3" providerId="ADAL" clId="{AC669C65-C841-D747-9F08-F12B06DB29D6}" dt="2023-03-07T16:05:15.371" v="626"/>
          <ac:inkMkLst>
            <pc:docMk/>
            <pc:sldMk cId="1261742933" sldId="257"/>
            <ac:inkMk id="177" creationId="{058374C8-4A70-7EDF-FFA6-38C73B5BF1C8}"/>
          </ac:inkMkLst>
        </pc:inkChg>
        <pc:inkChg chg="add del">
          <ac:chgData name="Venkatasubramanian, Mani V." userId="fbe5ce37-0145-4c31-b84a-b36f8beac5f3" providerId="ADAL" clId="{AC669C65-C841-D747-9F08-F12B06DB29D6}" dt="2023-03-07T16:05:25.847" v="633"/>
          <ac:inkMkLst>
            <pc:docMk/>
            <pc:sldMk cId="1261742933" sldId="257"/>
            <ac:inkMk id="178" creationId="{B57AE2A4-89FB-17CD-EE55-A5A6A4A55DCB}"/>
          </ac:inkMkLst>
        </pc:inkChg>
        <pc:inkChg chg="add del">
          <ac:chgData name="Venkatasubramanian, Mani V." userId="fbe5ce37-0145-4c31-b84a-b36f8beac5f3" providerId="ADAL" clId="{AC669C65-C841-D747-9F08-F12B06DB29D6}" dt="2023-03-07T16:05:25.847" v="633"/>
          <ac:inkMkLst>
            <pc:docMk/>
            <pc:sldMk cId="1261742933" sldId="257"/>
            <ac:inkMk id="179" creationId="{500707E4-166D-DB9A-4C63-FD46FEDDD882}"/>
          </ac:inkMkLst>
        </pc:inkChg>
        <pc:inkChg chg="add del">
          <ac:chgData name="Venkatasubramanian, Mani V." userId="fbe5ce37-0145-4c31-b84a-b36f8beac5f3" providerId="ADAL" clId="{AC669C65-C841-D747-9F08-F12B06DB29D6}" dt="2023-03-07T16:05:25.847" v="633"/>
          <ac:inkMkLst>
            <pc:docMk/>
            <pc:sldMk cId="1261742933" sldId="257"/>
            <ac:inkMk id="180" creationId="{DBB6994F-0937-C645-AD67-9B3EAA353196}"/>
          </ac:inkMkLst>
        </pc:inkChg>
        <pc:inkChg chg="add del">
          <ac:chgData name="Venkatasubramanian, Mani V." userId="fbe5ce37-0145-4c31-b84a-b36f8beac5f3" providerId="ADAL" clId="{AC669C65-C841-D747-9F08-F12B06DB29D6}" dt="2023-03-07T16:05:25.847" v="633"/>
          <ac:inkMkLst>
            <pc:docMk/>
            <pc:sldMk cId="1261742933" sldId="257"/>
            <ac:inkMk id="181" creationId="{2ACD70CE-2E90-472A-553F-8AB33D0FA51E}"/>
          </ac:inkMkLst>
        </pc:inkChg>
        <pc:inkChg chg="add del">
          <ac:chgData name="Venkatasubramanian, Mani V." userId="fbe5ce37-0145-4c31-b84a-b36f8beac5f3" providerId="ADAL" clId="{AC669C65-C841-D747-9F08-F12B06DB29D6}" dt="2023-03-07T16:05:25.847" v="633"/>
          <ac:inkMkLst>
            <pc:docMk/>
            <pc:sldMk cId="1261742933" sldId="257"/>
            <ac:inkMk id="182" creationId="{08AF8DA0-5634-113C-02DC-4F86CA22D606}"/>
          </ac:inkMkLst>
        </pc:inkChg>
        <pc:inkChg chg="add del">
          <ac:chgData name="Venkatasubramanian, Mani V." userId="fbe5ce37-0145-4c31-b84a-b36f8beac5f3" providerId="ADAL" clId="{AC669C65-C841-D747-9F08-F12B06DB29D6}" dt="2023-03-07T16:05:25.847" v="633"/>
          <ac:inkMkLst>
            <pc:docMk/>
            <pc:sldMk cId="1261742933" sldId="257"/>
            <ac:inkMk id="183" creationId="{78CD5288-B7FE-A958-EEB2-6538DB3482C4}"/>
          </ac:inkMkLst>
        </pc:inkChg>
        <pc:inkChg chg="add reco">
          <ac:chgData name="Venkatasubramanian, Mani V." userId="fbe5ce37-0145-4c31-b84a-b36f8beac5f3" providerId="ADAL" clId="{AC669C65-C841-D747-9F08-F12B06DB29D6}" dt="2023-03-07T16:05:25.847" v="633"/>
          <ac:inkMkLst>
            <pc:docMk/>
            <pc:sldMk cId="1261742933" sldId="257"/>
            <ac:inkMk id="184" creationId="{1571C633-3882-F95D-0156-C735199F80F7}"/>
          </ac:inkMkLst>
        </pc:inkChg>
        <pc:inkChg chg="add">
          <ac:chgData name="Venkatasubramanian, Mani V." userId="fbe5ce37-0145-4c31-b84a-b36f8beac5f3" providerId="ADAL" clId="{AC669C65-C841-D747-9F08-F12B06DB29D6}" dt="2023-03-07T16:05:26.603" v="634"/>
          <ac:inkMkLst>
            <pc:docMk/>
            <pc:sldMk cId="1261742933" sldId="257"/>
            <ac:inkMk id="185" creationId="{4CE012F0-67B7-2FBE-876B-B484FBEF35A3}"/>
          </ac:inkMkLst>
        </pc:inkChg>
        <pc:inkChg chg="add del">
          <ac:chgData name="Venkatasubramanian, Mani V." userId="fbe5ce37-0145-4c31-b84a-b36f8beac5f3" providerId="ADAL" clId="{AC669C65-C841-D747-9F08-F12B06DB29D6}" dt="2023-03-07T16:05:34.110" v="641"/>
          <ac:inkMkLst>
            <pc:docMk/>
            <pc:sldMk cId="1261742933" sldId="257"/>
            <ac:inkMk id="186" creationId="{4ECC72BB-6FBC-992F-2A85-CF138D853AAE}"/>
          </ac:inkMkLst>
        </pc:inkChg>
        <pc:inkChg chg="add del">
          <ac:chgData name="Venkatasubramanian, Mani V." userId="fbe5ce37-0145-4c31-b84a-b36f8beac5f3" providerId="ADAL" clId="{AC669C65-C841-D747-9F08-F12B06DB29D6}" dt="2023-03-07T16:05:34.110" v="641"/>
          <ac:inkMkLst>
            <pc:docMk/>
            <pc:sldMk cId="1261742933" sldId="257"/>
            <ac:inkMk id="187" creationId="{F09E2219-32D0-F761-85DA-671BE0FBDBD9}"/>
          </ac:inkMkLst>
        </pc:inkChg>
        <pc:inkChg chg="add del">
          <ac:chgData name="Venkatasubramanian, Mani V." userId="fbe5ce37-0145-4c31-b84a-b36f8beac5f3" providerId="ADAL" clId="{AC669C65-C841-D747-9F08-F12B06DB29D6}" dt="2023-03-07T16:05:34.110" v="641"/>
          <ac:inkMkLst>
            <pc:docMk/>
            <pc:sldMk cId="1261742933" sldId="257"/>
            <ac:inkMk id="188" creationId="{D77E08C0-6688-6E46-8B68-ED64A1FA2DF5}"/>
          </ac:inkMkLst>
        </pc:inkChg>
        <pc:inkChg chg="add del">
          <ac:chgData name="Venkatasubramanian, Mani V." userId="fbe5ce37-0145-4c31-b84a-b36f8beac5f3" providerId="ADAL" clId="{AC669C65-C841-D747-9F08-F12B06DB29D6}" dt="2023-03-07T16:05:34.110" v="641"/>
          <ac:inkMkLst>
            <pc:docMk/>
            <pc:sldMk cId="1261742933" sldId="257"/>
            <ac:inkMk id="189" creationId="{6903F4CC-3E07-E63C-2010-EC5F6FB84C19}"/>
          </ac:inkMkLst>
        </pc:inkChg>
        <pc:inkChg chg="add del">
          <ac:chgData name="Venkatasubramanian, Mani V." userId="fbe5ce37-0145-4c31-b84a-b36f8beac5f3" providerId="ADAL" clId="{AC669C65-C841-D747-9F08-F12B06DB29D6}" dt="2023-03-07T16:05:34.110" v="641"/>
          <ac:inkMkLst>
            <pc:docMk/>
            <pc:sldMk cId="1261742933" sldId="257"/>
            <ac:inkMk id="190" creationId="{9893F658-AE96-DCD1-BCE0-00EB7B493CD5}"/>
          </ac:inkMkLst>
        </pc:inkChg>
        <pc:inkChg chg="add del">
          <ac:chgData name="Venkatasubramanian, Mani V." userId="fbe5ce37-0145-4c31-b84a-b36f8beac5f3" providerId="ADAL" clId="{AC669C65-C841-D747-9F08-F12B06DB29D6}" dt="2023-03-07T16:05:34.110" v="641"/>
          <ac:inkMkLst>
            <pc:docMk/>
            <pc:sldMk cId="1261742933" sldId="257"/>
            <ac:inkMk id="191" creationId="{8475D141-A00D-652C-286D-09CF67C074F1}"/>
          </ac:inkMkLst>
        </pc:inkChg>
        <pc:inkChg chg="add reco">
          <ac:chgData name="Venkatasubramanian, Mani V." userId="fbe5ce37-0145-4c31-b84a-b36f8beac5f3" providerId="ADAL" clId="{AC669C65-C841-D747-9F08-F12B06DB29D6}" dt="2023-03-07T16:05:34.110" v="641"/>
          <ac:inkMkLst>
            <pc:docMk/>
            <pc:sldMk cId="1261742933" sldId="257"/>
            <ac:inkMk id="192" creationId="{8D1239F3-F502-56CA-ADFE-276AAE8D3F2F}"/>
          </ac:inkMkLst>
        </pc:inkChg>
        <pc:inkChg chg="add">
          <ac:chgData name="Venkatasubramanian, Mani V." userId="fbe5ce37-0145-4c31-b84a-b36f8beac5f3" providerId="ADAL" clId="{AC669C65-C841-D747-9F08-F12B06DB29D6}" dt="2023-03-07T16:05:34.265" v="642"/>
          <ac:inkMkLst>
            <pc:docMk/>
            <pc:sldMk cId="1261742933" sldId="257"/>
            <ac:inkMk id="193" creationId="{88D7CD9D-F9B7-3410-52BF-3FC619F3F543}"/>
          </ac:inkMkLst>
        </pc:inkChg>
        <pc:inkChg chg="add">
          <ac:chgData name="Venkatasubramanian, Mani V." userId="fbe5ce37-0145-4c31-b84a-b36f8beac5f3" providerId="ADAL" clId="{AC669C65-C841-D747-9F08-F12B06DB29D6}" dt="2023-03-07T16:05:34.397" v="643"/>
          <ac:inkMkLst>
            <pc:docMk/>
            <pc:sldMk cId="1261742933" sldId="257"/>
            <ac:inkMk id="194" creationId="{E96F32EC-CD7E-C7E0-8482-4BE2F11B7D4C}"/>
          </ac:inkMkLst>
        </pc:inkChg>
        <pc:inkChg chg="add del">
          <ac:chgData name="Venkatasubramanian, Mani V." userId="fbe5ce37-0145-4c31-b84a-b36f8beac5f3" providerId="ADAL" clId="{AC669C65-C841-D747-9F08-F12B06DB29D6}" dt="2023-03-07T16:05:36.940" v="649"/>
          <ac:inkMkLst>
            <pc:docMk/>
            <pc:sldMk cId="1261742933" sldId="257"/>
            <ac:inkMk id="195" creationId="{6401A09F-26AB-5FAB-94F0-109715B03B2B}"/>
          </ac:inkMkLst>
        </pc:inkChg>
        <pc:inkChg chg="add del">
          <ac:chgData name="Venkatasubramanian, Mani V." userId="fbe5ce37-0145-4c31-b84a-b36f8beac5f3" providerId="ADAL" clId="{AC669C65-C841-D747-9F08-F12B06DB29D6}" dt="2023-03-07T16:05:36.940" v="649"/>
          <ac:inkMkLst>
            <pc:docMk/>
            <pc:sldMk cId="1261742933" sldId="257"/>
            <ac:inkMk id="196" creationId="{7AF0C803-D53B-C85E-65C1-81D22F473B7E}"/>
          </ac:inkMkLst>
        </pc:inkChg>
        <pc:inkChg chg="add del">
          <ac:chgData name="Venkatasubramanian, Mani V." userId="fbe5ce37-0145-4c31-b84a-b36f8beac5f3" providerId="ADAL" clId="{AC669C65-C841-D747-9F08-F12B06DB29D6}" dt="2023-03-07T16:05:36.940" v="649"/>
          <ac:inkMkLst>
            <pc:docMk/>
            <pc:sldMk cId="1261742933" sldId="257"/>
            <ac:inkMk id="197" creationId="{31D0E3CF-BC32-0523-4F85-2D4B3B00D15E}"/>
          </ac:inkMkLst>
        </pc:inkChg>
        <pc:inkChg chg="add del">
          <ac:chgData name="Venkatasubramanian, Mani V." userId="fbe5ce37-0145-4c31-b84a-b36f8beac5f3" providerId="ADAL" clId="{AC669C65-C841-D747-9F08-F12B06DB29D6}" dt="2023-03-07T16:05:36.940" v="649"/>
          <ac:inkMkLst>
            <pc:docMk/>
            <pc:sldMk cId="1261742933" sldId="257"/>
            <ac:inkMk id="198" creationId="{9B5861BF-6001-870D-81E4-F4B39FDBE46E}"/>
          </ac:inkMkLst>
        </pc:inkChg>
        <pc:inkChg chg="add del">
          <ac:chgData name="Venkatasubramanian, Mani V." userId="fbe5ce37-0145-4c31-b84a-b36f8beac5f3" providerId="ADAL" clId="{AC669C65-C841-D747-9F08-F12B06DB29D6}" dt="2023-03-07T16:05:36.940" v="649"/>
          <ac:inkMkLst>
            <pc:docMk/>
            <pc:sldMk cId="1261742933" sldId="257"/>
            <ac:inkMk id="199" creationId="{D4E87F50-1B0F-5D07-0BBE-C8F507DC67C1}"/>
          </ac:inkMkLst>
        </pc:inkChg>
        <pc:inkChg chg="add reco">
          <ac:chgData name="Venkatasubramanian, Mani V." userId="fbe5ce37-0145-4c31-b84a-b36f8beac5f3" providerId="ADAL" clId="{AC669C65-C841-D747-9F08-F12B06DB29D6}" dt="2023-03-07T16:05:36.940" v="649"/>
          <ac:inkMkLst>
            <pc:docMk/>
            <pc:sldMk cId="1261742933" sldId="257"/>
            <ac:inkMk id="200" creationId="{59CF0373-5E57-07C0-9D0B-03E01CB0E467}"/>
          </ac:inkMkLst>
        </pc:inkChg>
        <pc:inkChg chg="add del">
          <ac:chgData name="Venkatasubramanian, Mani V." userId="fbe5ce37-0145-4c31-b84a-b36f8beac5f3" providerId="ADAL" clId="{AC669C65-C841-D747-9F08-F12B06DB29D6}" dt="2023-03-07T16:05:40.239" v="655"/>
          <ac:inkMkLst>
            <pc:docMk/>
            <pc:sldMk cId="1261742933" sldId="257"/>
            <ac:inkMk id="201" creationId="{E96C09F9-9538-B6D3-575D-9664A1CA893B}"/>
          </ac:inkMkLst>
        </pc:inkChg>
        <pc:inkChg chg="add del">
          <ac:chgData name="Venkatasubramanian, Mani V." userId="fbe5ce37-0145-4c31-b84a-b36f8beac5f3" providerId="ADAL" clId="{AC669C65-C841-D747-9F08-F12B06DB29D6}" dt="2023-03-07T16:05:40.239" v="655"/>
          <ac:inkMkLst>
            <pc:docMk/>
            <pc:sldMk cId="1261742933" sldId="257"/>
            <ac:inkMk id="202" creationId="{14ED81FF-757D-6563-1E6A-480A2C4443C0}"/>
          </ac:inkMkLst>
        </pc:inkChg>
        <pc:inkChg chg="add del">
          <ac:chgData name="Venkatasubramanian, Mani V." userId="fbe5ce37-0145-4c31-b84a-b36f8beac5f3" providerId="ADAL" clId="{AC669C65-C841-D747-9F08-F12B06DB29D6}" dt="2023-03-07T16:05:40.239" v="655"/>
          <ac:inkMkLst>
            <pc:docMk/>
            <pc:sldMk cId="1261742933" sldId="257"/>
            <ac:inkMk id="203" creationId="{90513542-7B73-5909-7539-4BCE3D5A5246}"/>
          </ac:inkMkLst>
        </pc:inkChg>
        <pc:inkChg chg="add del">
          <ac:chgData name="Venkatasubramanian, Mani V." userId="fbe5ce37-0145-4c31-b84a-b36f8beac5f3" providerId="ADAL" clId="{AC669C65-C841-D747-9F08-F12B06DB29D6}" dt="2023-03-07T16:05:40.239" v="655"/>
          <ac:inkMkLst>
            <pc:docMk/>
            <pc:sldMk cId="1261742933" sldId="257"/>
            <ac:inkMk id="204" creationId="{AD0F154F-8F86-223D-73F7-A4063134FD75}"/>
          </ac:inkMkLst>
        </pc:inkChg>
        <pc:inkChg chg="add del">
          <ac:chgData name="Venkatasubramanian, Mani V." userId="fbe5ce37-0145-4c31-b84a-b36f8beac5f3" providerId="ADAL" clId="{AC669C65-C841-D747-9F08-F12B06DB29D6}" dt="2023-03-07T16:05:40.239" v="655"/>
          <ac:inkMkLst>
            <pc:docMk/>
            <pc:sldMk cId="1261742933" sldId="257"/>
            <ac:inkMk id="205" creationId="{939A3E09-A9C0-3FAA-BDB7-A570ECA7B02F}"/>
          </ac:inkMkLst>
        </pc:inkChg>
        <pc:inkChg chg="add reco">
          <ac:chgData name="Venkatasubramanian, Mani V." userId="fbe5ce37-0145-4c31-b84a-b36f8beac5f3" providerId="ADAL" clId="{AC669C65-C841-D747-9F08-F12B06DB29D6}" dt="2023-03-07T16:05:40.239" v="655"/>
          <ac:inkMkLst>
            <pc:docMk/>
            <pc:sldMk cId="1261742933" sldId="257"/>
            <ac:inkMk id="206" creationId="{30711C08-4465-7FC2-BAB8-C27143FDAA38}"/>
          </ac:inkMkLst>
        </pc:inkChg>
        <pc:inkChg chg="add del">
          <ac:chgData name="Venkatasubramanian, Mani V." userId="fbe5ce37-0145-4c31-b84a-b36f8beac5f3" providerId="ADAL" clId="{AC669C65-C841-D747-9F08-F12B06DB29D6}" dt="2023-03-07T16:05:44.225" v="659"/>
          <ac:inkMkLst>
            <pc:docMk/>
            <pc:sldMk cId="1261742933" sldId="257"/>
            <ac:inkMk id="207" creationId="{21CA5D20-40D6-2859-53AA-7F007AC17B68}"/>
          </ac:inkMkLst>
        </pc:inkChg>
        <pc:inkChg chg="add del">
          <ac:chgData name="Venkatasubramanian, Mani V." userId="fbe5ce37-0145-4c31-b84a-b36f8beac5f3" providerId="ADAL" clId="{AC669C65-C841-D747-9F08-F12B06DB29D6}" dt="2023-03-07T16:05:44.225" v="659"/>
          <ac:inkMkLst>
            <pc:docMk/>
            <pc:sldMk cId="1261742933" sldId="257"/>
            <ac:inkMk id="208" creationId="{32743AEB-2CC5-6396-7415-15AFCAD96AEB}"/>
          </ac:inkMkLst>
        </pc:inkChg>
        <pc:inkChg chg="add del">
          <ac:chgData name="Venkatasubramanian, Mani V." userId="fbe5ce37-0145-4c31-b84a-b36f8beac5f3" providerId="ADAL" clId="{AC669C65-C841-D747-9F08-F12B06DB29D6}" dt="2023-03-07T16:05:44.225" v="659"/>
          <ac:inkMkLst>
            <pc:docMk/>
            <pc:sldMk cId="1261742933" sldId="257"/>
            <ac:inkMk id="209" creationId="{C32B7C91-0C45-0EAC-7428-98DA9414CD1F}"/>
          </ac:inkMkLst>
        </pc:inkChg>
        <pc:inkChg chg="add reco">
          <ac:chgData name="Venkatasubramanian, Mani V." userId="fbe5ce37-0145-4c31-b84a-b36f8beac5f3" providerId="ADAL" clId="{AC669C65-C841-D747-9F08-F12B06DB29D6}" dt="2023-03-07T16:05:44.225" v="659"/>
          <ac:inkMkLst>
            <pc:docMk/>
            <pc:sldMk cId="1261742933" sldId="257"/>
            <ac:inkMk id="210" creationId="{47421C86-3A04-D604-9F29-DF2695E406C3}"/>
          </ac:inkMkLst>
        </pc:inkChg>
        <pc:inkChg chg="add del">
          <ac:chgData name="Venkatasubramanian, Mani V." userId="fbe5ce37-0145-4c31-b84a-b36f8beac5f3" providerId="ADAL" clId="{AC669C65-C841-D747-9F08-F12B06DB29D6}" dt="2023-03-07T16:05:46.970" v="665"/>
          <ac:inkMkLst>
            <pc:docMk/>
            <pc:sldMk cId="1261742933" sldId="257"/>
            <ac:inkMk id="211" creationId="{B313A2FC-1CA2-9EA8-E9B4-35BE94C93BDB}"/>
          </ac:inkMkLst>
        </pc:inkChg>
        <pc:inkChg chg="add del">
          <ac:chgData name="Venkatasubramanian, Mani V." userId="fbe5ce37-0145-4c31-b84a-b36f8beac5f3" providerId="ADAL" clId="{AC669C65-C841-D747-9F08-F12B06DB29D6}" dt="2023-03-07T16:05:46.970" v="665"/>
          <ac:inkMkLst>
            <pc:docMk/>
            <pc:sldMk cId="1261742933" sldId="257"/>
            <ac:inkMk id="212" creationId="{79E723D5-A8DF-7ED7-9EE2-AFCCBDD34BD4}"/>
          </ac:inkMkLst>
        </pc:inkChg>
        <pc:inkChg chg="add del">
          <ac:chgData name="Venkatasubramanian, Mani V." userId="fbe5ce37-0145-4c31-b84a-b36f8beac5f3" providerId="ADAL" clId="{AC669C65-C841-D747-9F08-F12B06DB29D6}" dt="2023-03-07T16:05:46.970" v="665"/>
          <ac:inkMkLst>
            <pc:docMk/>
            <pc:sldMk cId="1261742933" sldId="257"/>
            <ac:inkMk id="213" creationId="{3EDFEEEA-1519-57C2-7368-7E5630E386E0}"/>
          </ac:inkMkLst>
        </pc:inkChg>
        <pc:inkChg chg="add del">
          <ac:chgData name="Venkatasubramanian, Mani V." userId="fbe5ce37-0145-4c31-b84a-b36f8beac5f3" providerId="ADAL" clId="{AC669C65-C841-D747-9F08-F12B06DB29D6}" dt="2023-03-07T16:05:46.970" v="665"/>
          <ac:inkMkLst>
            <pc:docMk/>
            <pc:sldMk cId="1261742933" sldId="257"/>
            <ac:inkMk id="214" creationId="{6BDAD6AD-DC7C-7371-62DA-6BBC7D27954B}"/>
          </ac:inkMkLst>
        </pc:inkChg>
        <pc:inkChg chg="add del">
          <ac:chgData name="Venkatasubramanian, Mani V." userId="fbe5ce37-0145-4c31-b84a-b36f8beac5f3" providerId="ADAL" clId="{AC669C65-C841-D747-9F08-F12B06DB29D6}" dt="2023-03-07T16:05:46.970" v="665"/>
          <ac:inkMkLst>
            <pc:docMk/>
            <pc:sldMk cId="1261742933" sldId="257"/>
            <ac:inkMk id="215" creationId="{F821BA2D-5F0A-46CB-A182-4B5E3E2B9F8D}"/>
          </ac:inkMkLst>
        </pc:inkChg>
        <pc:inkChg chg="add reco">
          <ac:chgData name="Venkatasubramanian, Mani V." userId="fbe5ce37-0145-4c31-b84a-b36f8beac5f3" providerId="ADAL" clId="{AC669C65-C841-D747-9F08-F12B06DB29D6}" dt="2023-03-07T16:05:46.970" v="665"/>
          <ac:inkMkLst>
            <pc:docMk/>
            <pc:sldMk cId="1261742933" sldId="257"/>
            <ac:inkMk id="216" creationId="{793B5E6A-A4FC-7A2B-BC7C-197E05A6EF89}"/>
          </ac:inkMkLst>
        </pc:inkChg>
        <pc:inkChg chg="add del">
          <ac:chgData name="Venkatasubramanian, Mani V." userId="fbe5ce37-0145-4c31-b84a-b36f8beac5f3" providerId="ADAL" clId="{AC669C65-C841-D747-9F08-F12B06DB29D6}" dt="2023-03-07T16:05:52.133" v="672"/>
          <ac:inkMkLst>
            <pc:docMk/>
            <pc:sldMk cId="1261742933" sldId="257"/>
            <ac:inkMk id="217" creationId="{4BED7104-840E-FED9-7B00-B535CF54AB9F}"/>
          </ac:inkMkLst>
        </pc:inkChg>
        <pc:inkChg chg="add del">
          <ac:chgData name="Venkatasubramanian, Mani V." userId="fbe5ce37-0145-4c31-b84a-b36f8beac5f3" providerId="ADAL" clId="{AC669C65-C841-D747-9F08-F12B06DB29D6}" dt="2023-03-07T16:05:52.133" v="672"/>
          <ac:inkMkLst>
            <pc:docMk/>
            <pc:sldMk cId="1261742933" sldId="257"/>
            <ac:inkMk id="218" creationId="{A1E9CB07-F2B2-76D2-43AC-212EECB5B0D4}"/>
          </ac:inkMkLst>
        </pc:inkChg>
        <pc:inkChg chg="add del">
          <ac:chgData name="Venkatasubramanian, Mani V." userId="fbe5ce37-0145-4c31-b84a-b36f8beac5f3" providerId="ADAL" clId="{AC669C65-C841-D747-9F08-F12B06DB29D6}" dt="2023-03-07T16:05:52.133" v="672"/>
          <ac:inkMkLst>
            <pc:docMk/>
            <pc:sldMk cId="1261742933" sldId="257"/>
            <ac:inkMk id="219" creationId="{918FC447-19F6-FB9C-AE0B-A342C899FA62}"/>
          </ac:inkMkLst>
        </pc:inkChg>
        <pc:inkChg chg="add del">
          <ac:chgData name="Venkatasubramanian, Mani V." userId="fbe5ce37-0145-4c31-b84a-b36f8beac5f3" providerId="ADAL" clId="{AC669C65-C841-D747-9F08-F12B06DB29D6}" dt="2023-03-07T16:05:52.133" v="672"/>
          <ac:inkMkLst>
            <pc:docMk/>
            <pc:sldMk cId="1261742933" sldId="257"/>
            <ac:inkMk id="220" creationId="{D325593B-F2F0-2CEB-CEAC-6814C1588127}"/>
          </ac:inkMkLst>
        </pc:inkChg>
        <pc:inkChg chg="add del">
          <ac:chgData name="Venkatasubramanian, Mani V." userId="fbe5ce37-0145-4c31-b84a-b36f8beac5f3" providerId="ADAL" clId="{AC669C65-C841-D747-9F08-F12B06DB29D6}" dt="2023-03-07T16:05:52.133" v="672"/>
          <ac:inkMkLst>
            <pc:docMk/>
            <pc:sldMk cId="1261742933" sldId="257"/>
            <ac:inkMk id="221" creationId="{CDA39BF0-B113-C394-EA6E-FA01CA57FDFA}"/>
          </ac:inkMkLst>
        </pc:inkChg>
        <pc:inkChg chg="add del">
          <ac:chgData name="Venkatasubramanian, Mani V." userId="fbe5ce37-0145-4c31-b84a-b36f8beac5f3" providerId="ADAL" clId="{AC669C65-C841-D747-9F08-F12B06DB29D6}" dt="2023-03-07T16:05:52.133" v="672"/>
          <ac:inkMkLst>
            <pc:docMk/>
            <pc:sldMk cId="1261742933" sldId="257"/>
            <ac:inkMk id="222" creationId="{B13C660E-1212-048B-A1B6-930C8E465C81}"/>
          </ac:inkMkLst>
        </pc:inkChg>
        <pc:inkChg chg="add reco">
          <ac:chgData name="Venkatasubramanian, Mani V." userId="fbe5ce37-0145-4c31-b84a-b36f8beac5f3" providerId="ADAL" clId="{AC669C65-C841-D747-9F08-F12B06DB29D6}" dt="2023-03-07T16:05:52.133" v="672"/>
          <ac:inkMkLst>
            <pc:docMk/>
            <pc:sldMk cId="1261742933" sldId="257"/>
            <ac:inkMk id="223" creationId="{1D3EED73-BCC9-3884-1D8A-589CE7309F30}"/>
          </ac:inkMkLst>
        </pc:inkChg>
        <pc:inkChg chg="add del">
          <ac:chgData name="Venkatasubramanian, Mani V." userId="fbe5ce37-0145-4c31-b84a-b36f8beac5f3" providerId="ADAL" clId="{AC669C65-C841-D747-9F08-F12B06DB29D6}" dt="2023-03-07T16:05:54.496" v="678"/>
          <ac:inkMkLst>
            <pc:docMk/>
            <pc:sldMk cId="1261742933" sldId="257"/>
            <ac:inkMk id="224" creationId="{E2705C7A-E845-31C2-B7B3-217BD4EC6F70}"/>
          </ac:inkMkLst>
        </pc:inkChg>
        <pc:inkChg chg="add del">
          <ac:chgData name="Venkatasubramanian, Mani V." userId="fbe5ce37-0145-4c31-b84a-b36f8beac5f3" providerId="ADAL" clId="{AC669C65-C841-D747-9F08-F12B06DB29D6}" dt="2023-03-07T16:05:54.496" v="678"/>
          <ac:inkMkLst>
            <pc:docMk/>
            <pc:sldMk cId="1261742933" sldId="257"/>
            <ac:inkMk id="225" creationId="{7CAC4555-7905-27A1-3914-B796CB796D89}"/>
          </ac:inkMkLst>
        </pc:inkChg>
        <pc:inkChg chg="add del">
          <ac:chgData name="Venkatasubramanian, Mani V." userId="fbe5ce37-0145-4c31-b84a-b36f8beac5f3" providerId="ADAL" clId="{AC669C65-C841-D747-9F08-F12B06DB29D6}" dt="2023-03-07T16:05:54.496" v="678"/>
          <ac:inkMkLst>
            <pc:docMk/>
            <pc:sldMk cId="1261742933" sldId="257"/>
            <ac:inkMk id="226" creationId="{5B233DFA-08E0-32C6-53CD-A51FB9D041A6}"/>
          </ac:inkMkLst>
        </pc:inkChg>
        <pc:inkChg chg="add del">
          <ac:chgData name="Venkatasubramanian, Mani V." userId="fbe5ce37-0145-4c31-b84a-b36f8beac5f3" providerId="ADAL" clId="{AC669C65-C841-D747-9F08-F12B06DB29D6}" dt="2023-03-07T16:05:54.496" v="678"/>
          <ac:inkMkLst>
            <pc:docMk/>
            <pc:sldMk cId="1261742933" sldId="257"/>
            <ac:inkMk id="227" creationId="{693BE032-2BCA-08F7-44BA-1A11448B1600}"/>
          </ac:inkMkLst>
        </pc:inkChg>
        <pc:inkChg chg="add del">
          <ac:chgData name="Venkatasubramanian, Mani V." userId="fbe5ce37-0145-4c31-b84a-b36f8beac5f3" providerId="ADAL" clId="{AC669C65-C841-D747-9F08-F12B06DB29D6}" dt="2023-03-07T16:05:54.496" v="678"/>
          <ac:inkMkLst>
            <pc:docMk/>
            <pc:sldMk cId="1261742933" sldId="257"/>
            <ac:inkMk id="228" creationId="{C427A3B9-44E0-7B1F-35AF-FA9E8C46C3FB}"/>
          </ac:inkMkLst>
        </pc:inkChg>
        <pc:inkChg chg="add reco">
          <ac:chgData name="Venkatasubramanian, Mani V." userId="fbe5ce37-0145-4c31-b84a-b36f8beac5f3" providerId="ADAL" clId="{AC669C65-C841-D747-9F08-F12B06DB29D6}" dt="2023-03-07T16:05:54.496" v="678"/>
          <ac:inkMkLst>
            <pc:docMk/>
            <pc:sldMk cId="1261742933" sldId="257"/>
            <ac:inkMk id="229" creationId="{2FBF6A40-EB15-055F-46E4-DBA79F48E9A7}"/>
          </ac:inkMkLst>
        </pc:inkChg>
        <pc:inkChg chg="add del">
          <ac:chgData name="Venkatasubramanian, Mani V." userId="fbe5ce37-0145-4c31-b84a-b36f8beac5f3" providerId="ADAL" clId="{AC669C65-C841-D747-9F08-F12B06DB29D6}" dt="2023-03-07T16:05:57.364" v="681"/>
          <ac:inkMkLst>
            <pc:docMk/>
            <pc:sldMk cId="1261742933" sldId="257"/>
            <ac:inkMk id="230" creationId="{7B116257-02E3-A868-E50A-AE9E23801DBF}"/>
          </ac:inkMkLst>
        </pc:inkChg>
        <pc:inkChg chg="add del">
          <ac:chgData name="Venkatasubramanian, Mani V." userId="fbe5ce37-0145-4c31-b84a-b36f8beac5f3" providerId="ADAL" clId="{AC669C65-C841-D747-9F08-F12B06DB29D6}" dt="2023-03-07T16:05:57.364" v="681"/>
          <ac:inkMkLst>
            <pc:docMk/>
            <pc:sldMk cId="1261742933" sldId="257"/>
            <ac:inkMk id="231" creationId="{AD09944B-2F0A-E7C8-429F-59BD6A335D03}"/>
          </ac:inkMkLst>
        </pc:inkChg>
        <pc:inkChg chg="add reco">
          <ac:chgData name="Venkatasubramanian, Mani V." userId="fbe5ce37-0145-4c31-b84a-b36f8beac5f3" providerId="ADAL" clId="{AC669C65-C841-D747-9F08-F12B06DB29D6}" dt="2023-03-07T16:05:57.364" v="681"/>
          <ac:inkMkLst>
            <pc:docMk/>
            <pc:sldMk cId="1261742933" sldId="257"/>
            <ac:inkMk id="232" creationId="{ADD0C449-80D6-FD2D-22FF-92A3B298F5B9}"/>
          </ac:inkMkLst>
        </pc:inkChg>
        <pc:inkChg chg="add del">
          <ac:chgData name="Venkatasubramanian, Mani V." userId="fbe5ce37-0145-4c31-b84a-b36f8beac5f3" providerId="ADAL" clId="{AC669C65-C841-D747-9F08-F12B06DB29D6}" dt="2023-03-07T16:06:04.704" v="701"/>
          <ac:inkMkLst>
            <pc:docMk/>
            <pc:sldMk cId="1261742933" sldId="257"/>
            <ac:inkMk id="233" creationId="{F90D94CC-546C-6D33-A3B8-61C8E5A16A51}"/>
          </ac:inkMkLst>
        </pc:inkChg>
        <pc:inkChg chg="add del">
          <ac:chgData name="Venkatasubramanian, Mani V." userId="fbe5ce37-0145-4c31-b84a-b36f8beac5f3" providerId="ADAL" clId="{AC669C65-C841-D747-9F08-F12B06DB29D6}" dt="2023-03-07T16:06:04.704" v="701"/>
          <ac:inkMkLst>
            <pc:docMk/>
            <pc:sldMk cId="1261742933" sldId="257"/>
            <ac:inkMk id="234" creationId="{9C2175D0-6965-2BF0-48F3-C7EBD54B5A5B}"/>
          </ac:inkMkLst>
        </pc:inkChg>
        <pc:inkChg chg="add del">
          <ac:chgData name="Venkatasubramanian, Mani V." userId="fbe5ce37-0145-4c31-b84a-b36f8beac5f3" providerId="ADAL" clId="{AC669C65-C841-D747-9F08-F12B06DB29D6}" dt="2023-03-07T16:06:04.704" v="701"/>
          <ac:inkMkLst>
            <pc:docMk/>
            <pc:sldMk cId="1261742933" sldId="257"/>
            <ac:inkMk id="235" creationId="{D4F89C44-4679-8F45-B927-13C0E281895B}"/>
          </ac:inkMkLst>
        </pc:inkChg>
        <pc:inkChg chg="add del">
          <ac:chgData name="Venkatasubramanian, Mani V." userId="fbe5ce37-0145-4c31-b84a-b36f8beac5f3" providerId="ADAL" clId="{AC669C65-C841-D747-9F08-F12B06DB29D6}" dt="2023-03-07T16:06:04.704" v="701"/>
          <ac:inkMkLst>
            <pc:docMk/>
            <pc:sldMk cId="1261742933" sldId="257"/>
            <ac:inkMk id="236" creationId="{8993E78F-3D5E-2FB5-721B-AFD959FEDE41}"/>
          </ac:inkMkLst>
        </pc:inkChg>
        <pc:inkChg chg="add del">
          <ac:chgData name="Venkatasubramanian, Mani V." userId="fbe5ce37-0145-4c31-b84a-b36f8beac5f3" providerId="ADAL" clId="{AC669C65-C841-D747-9F08-F12B06DB29D6}" dt="2023-03-07T16:06:04.704" v="701"/>
          <ac:inkMkLst>
            <pc:docMk/>
            <pc:sldMk cId="1261742933" sldId="257"/>
            <ac:inkMk id="237" creationId="{28E0E284-7E11-7CF6-B2C9-4E75822F04CA}"/>
          </ac:inkMkLst>
        </pc:inkChg>
        <pc:inkChg chg="add del">
          <ac:chgData name="Venkatasubramanian, Mani V." userId="fbe5ce37-0145-4c31-b84a-b36f8beac5f3" providerId="ADAL" clId="{AC669C65-C841-D747-9F08-F12B06DB29D6}" dt="2023-03-07T16:06:04.704" v="701"/>
          <ac:inkMkLst>
            <pc:docMk/>
            <pc:sldMk cId="1261742933" sldId="257"/>
            <ac:inkMk id="238" creationId="{B17730BF-9B00-24C2-6F6D-E79740DE7882}"/>
          </ac:inkMkLst>
        </pc:inkChg>
        <pc:inkChg chg="add del">
          <ac:chgData name="Venkatasubramanian, Mani V." userId="fbe5ce37-0145-4c31-b84a-b36f8beac5f3" providerId="ADAL" clId="{AC669C65-C841-D747-9F08-F12B06DB29D6}" dt="2023-03-07T16:06:04.704" v="701"/>
          <ac:inkMkLst>
            <pc:docMk/>
            <pc:sldMk cId="1261742933" sldId="257"/>
            <ac:inkMk id="239" creationId="{E81E5BDF-05FC-7BBD-D5D4-7C57852E865B}"/>
          </ac:inkMkLst>
        </pc:inkChg>
        <pc:inkChg chg="add del">
          <ac:chgData name="Venkatasubramanian, Mani V." userId="fbe5ce37-0145-4c31-b84a-b36f8beac5f3" providerId="ADAL" clId="{AC669C65-C841-D747-9F08-F12B06DB29D6}" dt="2023-03-07T16:06:04.704" v="701"/>
          <ac:inkMkLst>
            <pc:docMk/>
            <pc:sldMk cId="1261742933" sldId="257"/>
            <ac:inkMk id="240" creationId="{13286267-2E6E-EB4F-8822-2C4531EB105A}"/>
          </ac:inkMkLst>
        </pc:inkChg>
        <pc:inkChg chg="add del">
          <ac:chgData name="Venkatasubramanian, Mani V." userId="fbe5ce37-0145-4c31-b84a-b36f8beac5f3" providerId="ADAL" clId="{AC669C65-C841-D747-9F08-F12B06DB29D6}" dt="2023-03-07T16:06:04.704" v="701"/>
          <ac:inkMkLst>
            <pc:docMk/>
            <pc:sldMk cId="1261742933" sldId="257"/>
            <ac:inkMk id="241" creationId="{22A485DA-A2E3-01C1-F300-B741092F3F6F}"/>
          </ac:inkMkLst>
        </pc:inkChg>
        <pc:inkChg chg="add del">
          <ac:chgData name="Venkatasubramanian, Mani V." userId="fbe5ce37-0145-4c31-b84a-b36f8beac5f3" providerId="ADAL" clId="{AC669C65-C841-D747-9F08-F12B06DB29D6}" dt="2023-03-07T16:06:04.704" v="701"/>
          <ac:inkMkLst>
            <pc:docMk/>
            <pc:sldMk cId="1261742933" sldId="257"/>
            <ac:inkMk id="242" creationId="{95A63AA9-6703-3735-AF14-5E0B4497D28A}"/>
          </ac:inkMkLst>
        </pc:inkChg>
        <pc:inkChg chg="add del">
          <ac:chgData name="Venkatasubramanian, Mani V." userId="fbe5ce37-0145-4c31-b84a-b36f8beac5f3" providerId="ADAL" clId="{AC669C65-C841-D747-9F08-F12B06DB29D6}" dt="2023-03-07T16:06:04.704" v="701"/>
          <ac:inkMkLst>
            <pc:docMk/>
            <pc:sldMk cId="1261742933" sldId="257"/>
            <ac:inkMk id="243" creationId="{BE7B328F-7BFB-DE3D-7582-F90CC1BD1F4D}"/>
          </ac:inkMkLst>
        </pc:inkChg>
        <pc:inkChg chg="add del">
          <ac:chgData name="Venkatasubramanian, Mani V." userId="fbe5ce37-0145-4c31-b84a-b36f8beac5f3" providerId="ADAL" clId="{AC669C65-C841-D747-9F08-F12B06DB29D6}" dt="2023-03-07T16:06:04.704" v="701"/>
          <ac:inkMkLst>
            <pc:docMk/>
            <pc:sldMk cId="1261742933" sldId="257"/>
            <ac:inkMk id="244" creationId="{8938EBB4-E09B-4F95-3398-6A969DF4E5AF}"/>
          </ac:inkMkLst>
        </pc:inkChg>
        <pc:inkChg chg="add del">
          <ac:chgData name="Venkatasubramanian, Mani V." userId="fbe5ce37-0145-4c31-b84a-b36f8beac5f3" providerId="ADAL" clId="{AC669C65-C841-D747-9F08-F12B06DB29D6}" dt="2023-03-07T16:06:04.704" v="701"/>
          <ac:inkMkLst>
            <pc:docMk/>
            <pc:sldMk cId="1261742933" sldId="257"/>
            <ac:inkMk id="245" creationId="{DA89D6A3-513C-164D-0659-54D9B427073C}"/>
          </ac:inkMkLst>
        </pc:inkChg>
        <pc:inkChg chg="add del">
          <ac:chgData name="Venkatasubramanian, Mani V." userId="fbe5ce37-0145-4c31-b84a-b36f8beac5f3" providerId="ADAL" clId="{AC669C65-C841-D747-9F08-F12B06DB29D6}" dt="2023-03-07T16:06:04.704" v="701"/>
          <ac:inkMkLst>
            <pc:docMk/>
            <pc:sldMk cId="1261742933" sldId="257"/>
            <ac:inkMk id="246" creationId="{03BA81C6-E07B-D154-9063-286B9EADA839}"/>
          </ac:inkMkLst>
        </pc:inkChg>
        <pc:inkChg chg="add del">
          <ac:chgData name="Venkatasubramanian, Mani V." userId="fbe5ce37-0145-4c31-b84a-b36f8beac5f3" providerId="ADAL" clId="{AC669C65-C841-D747-9F08-F12B06DB29D6}" dt="2023-03-07T16:06:04.704" v="701"/>
          <ac:inkMkLst>
            <pc:docMk/>
            <pc:sldMk cId="1261742933" sldId="257"/>
            <ac:inkMk id="247" creationId="{B0276259-16B2-C804-6C70-BD443C9DE0B9}"/>
          </ac:inkMkLst>
        </pc:inkChg>
        <pc:inkChg chg="add del">
          <ac:chgData name="Venkatasubramanian, Mani V." userId="fbe5ce37-0145-4c31-b84a-b36f8beac5f3" providerId="ADAL" clId="{AC669C65-C841-D747-9F08-F12B06DB29D6}" dt="2023-03-07T16:06:04.704" v="701"/>
          <ac:inkMkLst>
            <pc:docMk/>
            <pc:sldMk cId="1261742933" sldId="257"/>
            <ac:inkMk id="248" creationId="{D696475E-B75D-9CC1-0519-C6806BE55D50}"/>
          </ac:inkMkLst>
        </pc:inkChg>
        <pc:inkChg chg="add del">
          <ac:chgData name="Venkatasubramanian, Mani V." userId="fbe5ce37-0145-4c31-b84a-b36f8beac5f3" providerId="ADAL" clId="{AC669C65-C841-D747-9F08-F12B06DB29D6}" dt="2023-03-07T16:06:04.704" v="701"/>
          <ac:inkMkLst>
            <pc:docMk/>
            <pc:sldMk cId="1261742933" sldId="257"/>
            <ac:inkMk id="249" creationId="{D9DFE290-600A-9469-6894-4CB5EEDD5F6E}"/>
          </ac:inkMkLst>
        </pc:inkChg>
        <pc:inkChg chg="add del">
          <ac:chgData name="Venkatasubramanian, Mani V." userId="fbe5ce37-0145-4c31-b84a-b36f8beac5f3" providerId="ADAL" clId="{AC669C65-C841-D747-9F08-F12B06DB29D6}" dt="2023-03-07T16:06:04.704" v="701"/>
          <ac:inkMkLst>
            <pc:docMk/>
            <pc:sldMk cId="1261742933" sldId="257"/>
            <ac:inkMk id="250" creationId="{A48D1904-01F5-4700-C530-2E7C988A5156}"/>
          </ac:inkMkLst>
        </pc:inkChg>
        <pc:inkChg chg="add del">
          <ac:chgData name="Venkatasubramanian, Mani V." userId="fbe5ce37-0145-4c31-b84a-b36f8beac5f3" providerId="ADAL" clId="{AC669C65-C841-D747-9F08-F12B06DB29D6}" dt="2023-03-07T16:06:04.704" v="701"/>
          <ac:inkMkLst>
            <pc:docMk/>
            <pc:sldMk cId="1261742933" sldId="257"/>
            <ac:inkMk id="251" creationId="{12497CFC-3B45-8214-890A-285CE061C800}"/>
          </ac:inkMkLst>
        </pc:inkChg>
        <pc:inkChg chg="add reco">
          <ac:chgData name="Venkatasubramanian, Mani V." userId="fbe5ce37-0145-4c31-b84a-b36f8beac5f3" providerId="ADAL" clId="{AC669C65-C841-D747-9F08-F12B06DB29D6}" dt="2023-03-07T16:06:04.704" v="701"/>
          <ac:inkMkLst>
            <pc:docMk/>
            <pc:sldMk cId="1261742933" sldId="257"/>
            <ac:inkMk id="252" creationId="{317864C1-25EE-AC2F-DFAB-EC11AF935AC2}"/>
          </ac:inkMkLst>
        </pc:inkChg>
      </pc:sldChg>
      <pc:sldChg chg="addSp delSp">
        <pc:chgData name="Venkatasubramanian, Mani V." userId="fbe5ce37-0145-4c31-b84a-b36f8beac5f3" providerId="ADAL" clId="{AC669C65-C841-D747-9F08-F12B06DB29D6}" dt="2023-03-07T16:43:15.277" v="1724"/>
        <pc:sldMkLst>
          <pc:docMk/>
          <pc:sldMk cId="3783550038" sldId="258"/>
        </pc:sldMkLst>
        <pc:inkChg chg="add del">
          <ac:chgData name="Venkatasubramanian, Mani V." userId="fbe5ce37-0145-4c31-b84a-b36f8beac5f3" providerId="ADAL" clId="{AC669C65-C841-D747-9F08-F12B06DB29D6}" dt="2023-03-07T15:55:05.611" v="200"/>
          <ac:inkMkLst>
            <pc:docMk/>
            <pc:sldMk cId="3783550038" sldId="258"/>
            <ac:inkMk id="2" creationId="{58C82845-259A-96D8-028C-F5AD16809DC0}"/>
          </ac:inkMkLst>
        </pc:inkChg>
        <pc:inkChg chg="add del">
          <ac:chgData name="Venkatasubramanian, Mani V." userId="fbe5ce37-0145-4c31-b84a-b36f8beac5f3" providerId="ADAL" clId="{AC669C65-C841-D747-9F08-F12B06DB29D6}" dt="2023-03-07T15:55:05.611" v="200"/>
          <ac:inkMkLst>
            <pc:docMk/>
            <pc:sldMk cId="3783550038" sldId="258"/>
            <ac:inkMk id="3" creationId="{4F96AC80-27DF-D1D9-EBA5-4C1934185643}"/>
          </ac:inkMkLst>
        </pc:inkChg>
        <pc:inkChg chg="add del">
          <ac:chgData name="Venkatasubramanian, Mani V." userId="fbe5ce37-0145-4c31-b84a-b36f8beac5f3" providerId="ADAL" clId="{AC669C65-C841-D747-9F08-F12B06DB29D6}" dt="2023-03-07T15:55:05.611" v="200"/>
          <ac:inkMkLst>
            <pc:docMk/>
            <pc:sldMk cId="3783550038" sldId="258"/>
            <ac:inkMk id="4" creationId="{3B087B22-80DE-0F4B-E728-338FAC5D51A4}"/>
          </ac:inkMkLst>
        </pc:inkChg>
        <pc:inkChg chg="add reco">
          <ac:chgData name="Venkatasubramanian, Mani V." userId="fbe5ce37-0145-4c31-b84a-b36f8beac5f3" providerId="ADAL" clId="{AC669C65-C841-D747-9F08-F12B06DB29D6}" dt="2023-03-07T15:55:05.611" v="200"/>
          <ac:inkMkLst>
            <pc:docMk/>
            <pc:sldMk cId="3783550038" sldId="258"/>
            <ac:inkMk id="5" creationId="{D3B758E4-973C-DC6B-593C-94A2098A9773}"/>
          </ac:inkMkLst>
        </pc:inkChg>
        <pc:inkChg chg="add del">
          <ac:chgData name="Venkatasubramanian, Mani V." userId="fbe5ce37-0145-4c31-b84a-b36f8beac5f3" providerId="ADAL" clId="{AC669C65-C841-D747-9F08-F12B06DB29D6}" dt="2023-03-07T15:55:06.859" v="203"/>
          <ac:inkMkLst>
            <pc:docMk/>
            <pc:sldMk cId="3783550038" sldId="258"/>
            <ac:inkMk id="6" creationId="{1A6C8681-7927-D881-5721-9C89E0E84DF8}"/>
          </ac:inkMkLst>
        </pc:inkChg>
        <pc:inkChg chg="add del">
          <ac:chgData name="Venkatasubramanian, Mani V." userId="fbe5ce37-0145-4c31-b84a-b36f8beac5f3" providerId="ADAL" clId="{AC669C65-C841-D747-9F08-F12B06DB29D6}" dt="2023-03-07T15:55:06.859" v="203"/>
          <ac:inkMkLst>
            <pc:docMk/>
            <pc:sldMk cId="3783550038" sldId="258"/>
            <ac:inkMk id="7" creationId="{97871766-EE17-54EE-D049-7B188AA246EF}"/>
          </ac:inkMkLst>
        </pc:inkChg>
        <pc:inkChg chg="add reco">
          <ac:chgData name="Venkatasubramanian, Mani V." userId="fbe5ce37-0145-4c31-b84a-b36f8beac5f3" providerId="ADAL" clId="{AC669C65-C841-D747-9F08-F12B06DB29D6}" dt="2023-03-07T15:55:06.859" v="203"/>
          <ac:inkMkLst>
            <pc:docMk/>
            <pc:sldMk cId="3783550038" sldId="258"/>
            <ac:inkMk id="8" creationId="{A799453B-E651-E9AA-825E-2739852B3293}"/>
          </ac:inkMkLst>
        </pc:inkChg>
        <pc:inkChg chg="add del">
          <ac:chgData name="Venkatasubramanian, Mani V." userId="fbe5ce37-0145-4c31-b84a-b36f8beac5f3" providerId="ADAL" clId="{AC669C65-C841-D747-9F08-F12B06DB29D6}" dt="2023-03-07T15:55:09.333" v="207"/>
          <ac:inkMkLst>
            <pc:docMk/>
            <pc:sldMk cId="3783550038" sldId="258"/>
            <ac:inkMk id="9" creationId="{7202A1B7-15AA-87B0-7907-C35964471B1D}"/>
          </ac:inkMkLst>
        </pc:inkChg>
        <pc:inkChg chg="add del">
          <ac:chgData name="Venkatasubramanian, Mani V." userId="fbe5ce37-0145-4c31-b84a-b36f8beac5f3" providerId="ADAL" clId="{AC669C65-C841-D747-9F08-F12B06DB29D6}" dt="2023-03-07T15:55:09.333" v="207"/>
          <ac:inkMkLst>
            <pc:docMk/>
            <pc:sldMk cId="3783550038" sldId="258"/>
            <ac:inkMk id="10" creationId="{812285DB-FACE-A315-6214-60F4EF6BEF74}"/>
          </ac:inkMkLst>
        </pc:inkChg>
        <pc:inkChg chg="add del">
          <ac:chgData name="Venkatasubramanian, Mani V." userId="fbe5ce37-0145-4c31-b84a-b36f8beac5f3" providerId="ADAL" clId="{AC669C65-C841-D747-9F08-F12B06DB29D6}" dt="2023-03-07T16:42:41.784" v="1716"/>
          <ac:inkMkLst>
            <pc:docMk/>
            <pc:sldMk cId="3783550038" sldId="258"/>
            <ac:inkMk id="11" creationId="{11303410-D6B1-D6DD-BB63-4E9532AB6216}"/>
          </ac:inkMkLst>
        </pc:inkChg>
        <pc:inkChg chg="add reco">
          <ac:chgData name="Venkatasubramanian, Mani V." userId="fbe5ce37-0145-4c31-b84a-b36f8beac5f3" providerId="ADAL" clId="{AC669C65-C841-D747-9F08-F12B06DB29D6}" dt="2023-03-07T15:55:09.333" v="207"/>
          <ac:inkMkLst>
            <pc:docMk/>
            <pc:sldMk cId="3783550038" sldId="258"/>
            <ac:inkMk id="12" creationId="{B8236D2B-797A-A1CC-0BFF-A685CD8D5E87}"/>
          </ac:inkMkLst>
        </pc:inkChg>
        <pc:inkChg chg="add del">
          <ac:chgData name="Venkatasubramanian, Mani V." userId="fbe5ce37-0145-4c31-b84a-b36f8beac5f3" providerId="ADAL" clId="{AC669C65-C841-D747-9F08-F12B06DB29D6}" dt="2023-03-07T15:55:11.937" v="213"/>
          <ac:inkMkLst>
            <pc:docMk/>
            <pc:sldMk cId="3783550038" sldId="258"/>
            <ac:inkMk id="13" creationId="{1AAAC297-5B5A-E09D-A050-3A85BFA9820A}"/>
          </ac:inkMkLst>
        </pc:inkChg>
        <pc:inkChg chg="add del">
          <ac:chgData name="Venkatasubramanian, Mani V." userId="fbe5ce37-0145-4c31-b84a-b36f8beac5f3" providerId="ADAL" clId="{AC669C65-C841-D747-9F08-F12B06DB29D6}" dt="2023-03-07T15:55:11.937" v="213"/>
          <ac:inkMkLst>
            <pc:docMk/>
            <pc:sldMk cId="3783550038" sldId="258"/>
            <ac:inkMk id="14" creationId="{A8417DC2-6BEF-BB04-C1D7-AE49D8EBE0BC}"/>
          </ac:inkMkLst>
        </pc:inkChg>
        <pc:inkChg chg="add del">
          <ac:chgData name="Venkatasubramanian, Mani V." userId="fbe5ce37-0145-4c31-b84a-b36f8beac5f3" providerId="ADAL" clId="{AC669C65-C841-D747-9F08-F12B06DB29D6}" dt="2023-03-07T16:42:41.784" v="1716"/>
          <ac:inkMkLst>
            <pc:docMk/>
            <pc:sldMk cId="3783550038" sldId="258"/>
            <ac:inkMk id="15" creationId="{EC737DA5-6019-40C2-5A0C-F9B4DBB1DDE3}"/>
          </ac:inkMkLst>
        </pc:inkChg>
        <pc:inkChg chg="add del">
          <ac:chgData name="Venkatasubramanian, Mani V." userId="fbe5ce37-0145-4c31-b84a-b36f8beac5f3" providerId="ADAL" clId="{AC669C65-C841-D747-9F08-F12B06DB29D6}" dt="2023-03-07T15:55:11.937" v="213"/>
          <ac:inkMkLst>
            <pc:docMk/>
            <pc:sldMk cId="3783550038" sldId="258"/>
            <ac:inkMk id="16" creationId="{35E0F8A6-B1BC-04DF-2FF9-CC157E0FC405}"/>
          </ac:inkMkLst>
        </pc:inkChg>
        <pc:inkChg chg="add del">
          <ac:chgData name="Venkatasubramanian, Mani V." userId="fbe5ce37-0145-4c31-b84a-b36f8beac5f3" providerId="ADAL" clId="{AC669C65-C841-D747-9F08-F12B06DB29D6}" dt="2023-03-07T15:55:11.937" v="213"/>
          <ac:inkMkLst>
            <pc:docMk/>
            <pc:sldMk cId="3783550038" sldId="258"/>
            <ac:inkMk id="17" creationId="{CBAF7CD5-1B40-0674-4A89-9DDD4D16073F}"/>
          </ac:inkMkLst>
        </pc:inkChg>
        <pc:inkChg chg="add reco">
          <ac:chgData name="Venkatasubramanian, Mani V." userId="fbe5ce37-0145-4c31-b84a-b36f8beac5f3" providerId="ADAL" clId="{AC669C65-C841-D747-9F08-F12B06DB29D6}" dt="2023-03-07T15:55:11.937" v="213"/>
          <ac:inkMkLst>
            <pc:docMk/>
            <pc:sldMk cId="3783550038" sldId="258"/>
            <ac:inkMk id="18" creationId="{BA926634-4BF1-D016-2A08-5C141E25A719}"/>
          </ac:inkMkLst>
        </pc:inkChg>
        <pc:inkChg chg="add reco">
          <ac:chgData name="Venkatasubramanian, Mani V." userId="fbe5ce37-0145-4c31-b84a-b36f8beac5f3" providerId="ADAL" clId="{AC669C65-C841-D747-9F08-F12B06DB29D6}" dt="2023-03-07T15:55:11.937" v="213"/>
          <ac:inkMkLst>
            <pc:docMk/>
            <pc:sldMk cId="3783550038" sldId="258"/>
            <ac:inkMk id="19" creationId="{86ACEDE1-7095-064A-83A2-639A3FDF4088}"/>
          </ac:inkMkLst>
        </pc:inkChg>
        <pc:inkChg chg="add del">
          <ac:chgData name="Venkatasubramanian, Mani V." userId="fbe5ce37-0145-4c31-b84a-b36f8beac5f3" providerId="ADAL" clId="{AC669C65-C841-D747-9F08-F12B06DB29D6}" dt="2023-03-07T15:55:15.828" v="219"/>
          <ac:inkMkLst>
            <pc:docMk/>
            <pc:sldMk cId="3783550038" sldId="258"/>
            <ac:inkMk id="20" creationId="{1486A7C4-1C91-79FD-A6BE-7E5A3222667F}"/>
          </ac:inkMkLst>
        </pc:inkChg>
        <pc:inkChg chg="add del">
          <ac:chgData name="Venkatasubramanian, Mani V." userId="fbe5ce37-0145-4c31-b84a-b36f8beac5f3" providerId="ADAL" clId="{AC669C65-C841-D747-9F08-F12B06DB29D6}" dt="2023-03-07T15:55:15.828" v="219"/>
          <ac:inkMkLst>
            <pc:docMk/>
            <pc:sldMk cId="3783550038" sldId="258"/>
            <ac:inkMk id="21" creationId="{44EF5C4E-C80E-6B1C-F11D-159E075EACD5}"/>
          </ac:inkMkLst>
        </pc:inkChg>
        <pc:inkChg chg="add del">
          <ac:chgData name="Venkatasubramanian, Mani V." userId="fbe5ce37-0145-4c31-b84a-b36f8beac5f3" providerId="ADAL" clId="{AC669C65-C841-D747-9F08-F12B06DB29D6}" dt="2023-03-07T15:55:15.828" v="219"/>
          <ac:inkMkLst>
            <pc:docMk/>
            <pc:sldMk cId="3783550038" sldId="258"/>
            <ac:inkMk id="22" creationId="{C6ADD7BE-FDE7-437F-BACB-4E6B3D8DBE67}"/>
          </ac:inkMkLst>
        </pc:inkChg>
        <pc:inkChg chg="add del">
          <ac:chgData name="Venkatasubramanian, Mani V." userId="fbe5ce37-0145-4c31-b84a-b36f8beac5f3" providerId="ADAL" clId="{AC669C65-C841-D747-9F08-F12B06DB29D6}" dt="2023-03-07T15:55:15.828" v="219"/>
          <ac:inkMkLst>
            <pc:docMk/>
            <pc:sldMk cId="3783550038" sldId="258"/>
            <ac:inkMk id="23" creationId="{823BBD46-F4B4-BFDA-6011-9CF9577E67A0}"/>
          </ac:inkMkLst>
        </pc:inkChg>
        <pc:inkChg chg="add del">
          <ac:chgData name="Venkatasubramanian, Mani V." userId="fbe5ce37-0145-4c31-b84a-b36f8beac5f3" providerId="ADAL" clId="{AC669C65-C841-D747-9F08-F12B06DB29D6}" dt="2023-03-07T15:55:15.828" v="219"/>
          <ac:inkMkLst>
            <pc:docMk/>
            <pc:sldMk cId="3783550038" sldId="258"/>
            <ac:inkMk id="24" creationId="{08036E4C-0311-0E2C-03D6-BAABBD1F2A13}"/>
          </ac:inkMkLst>
        </pc:inkChg>
        <pc:inkChg chg="add reco">
          <ac:chgData name="Venkatasubramanian, Mani V." userId="fbe5ce37-0145-4c31-b84a-b36f8beac5f3" providerId="ADAL" clId="{AC669C65-C841-D747-9F08-F12B06DB29D6}" dt="2023-03-07T15:55:15.828" v="219"/>
          <ac:inkMkLst>
            <pc:docMk/>
            <pc:sldMk cId="3783550038" sldId="258"/>
            <ac:inkMk id="25" creationId="{DDF2419B-6C62-8518-8F5C-DDFAD53FB164}"/>
          </ac:inkMkLst>
        </pc:inkChg>
        <pc:inkChg chg="add del">
          <ac:chgData name="Venkatasubramanian, Mani V." userId="fbe5ce37-0145-4c31-b84a-b36f8beac5f3" providerId="ADAL" clId="{AC669C65-C841-D747-9F08-F12B06DB29D6}" dt="2023-03-07T15:55:21.163" v="226"/>
          <ac:inkMkLst>
            <pc:docMk/>
            <pc:sldMk cId="3783550038" sldId="258"/>
            <ac:inkMk id="26" creationId="{23ED0DE6-E2DD-5166-6682-2CEA18440C42}"/>
          </ac:inkMkLst>
        </pc:inkChg>
        <pc:inkChg chg="add del">
          <ac:chgData name="Venkatasubramanian, Mani V." userId="fbe5ce37-0145-4c31-b84a-b36f8beac5f3" providerId="ADAL" clId="{AC669C65-C841-D747-9F08-F12B06DB29D6}" dt="2023-03-07T15:55:21.163" v="226"/>
          <ac:inkMkLst>
            <pc:docMk/>
            <pc:sldMk cId="3783550038" sldId="258"/>
            <ac:inkMk id="27" creationId="{860E98A0-3C18-64C9-2161-CEE1F528B3D9}"/>
          </ac:inkMkLst>
        </pc:inkChg>
        <pc:inkChg chg="add del">
          <ac:chgData name="Venkatasubramanian, Mani V." userId="fbe5ce37-0145-4c31-b84a-b36f8beac5f3" providerId="ADAL" clId="{AC669C65-C841-D747-9F08-F12B06DB29D6}" dt="2023-03-07T16:42:41.784" v="1716"/>
          <ac:inkMkLst>
            <pc:docMk/>
            <pc:sldMk cId="3783550038" sldId="258"/>
            <ac:inkMk id="28" creationId="{4E26DE9A-9C72-0979-A432-D4105F92E04C}"/>
          </ac:inkMkLst>
        </pc:inkChg>
        <pc:inkChg chg="add del">
          <ac:chgData name="Venkatasubramanian, Mani V." userId="fbe5ce37-0145-4c31-b84a-b36f8beac5f3" providerId="ADAL" clId="{AC669C65-C841-D747-9F08-F12B06DB29D6}" dt="2023-03-07T16:42:41.784" v="1716"/>
          <ac:inkMkLst>
            <pc:docMk/>
            <pc:sldMk cId="3783550038" sldId="258"/>
            <ac:inkMk id="29" creationId="{2891A643-AC49-4656-A8C1-3C637D80B45B}"/>
          </ac:inkMkLst>
        </pc:inkChg>
        <pc:inkChg chg="add del">
          <ac:chgData name="Venkatasubramanian, Mani V." userId="fbe5ce37-0145-4c31-b84a-b36f8beac5f3" providerId="ADAL" clId="{AC669C65-C841-D747-9F08-F12B06DB29D6}" dt="2023-03-07T15:55:21.163" v="226"/>
          <ac:inkMkLst>
            <pc:docMk/>
            <pc:sldMk cId="3783550038" sldId="258"/>
            <ac:inkMk id="30" creationId="{A37B1DA2-D4CA-F472-C13D-C593EEED185F}"/>
          </ac:inkMkLst>
        </pc:inkChg>
        <pc:inkChg chg="add del">
          <ac:chgData name="Venkatasubramanian, Mani V." userId="fbe5ce37-0145-4c31-b84a-b36f8beac5f3" providerId="ADAL" clId="{AC669C65-C841-D747-9F08-F12B06DB29D6}" dt="2023-03-07T15:55:21.163" v="226"/>
          <ac:inkMkLst>
            <pc:docMk/>
            <pc:sldMk cId="3783550038" sldId="258"/>
            <ac:inkMk id="31" creationId="{3D202419-C98F-CAF1-27F0-031E5E6EC3F3}"/>
          </ac:inkMkLst>
        </pc:inkChg>
        <pc:inkChg chg="add reco">
          <ac:chgData name="Venkatasubramanian, Mani V." userId="fbe5ce37-0145-4c31-b84a-b36f8beac5f3" providerId="ADAL" clId="{AC669C65-C841-D747-9F08-F12B06DB29D6}" dt="2023-03-07T15:55:21.163" v="226"/>
          <ac:inkMkLst>
            <pc:docMk/>
            <pc:sldMk cId="3783550038" sldId="258"/>
            <ac:inkMk id="32" creationId="{772CA9CD-66AA-327D-9EEB-BC57580EE1AC}"/>
          </ac:inkMkLst>
        </pc:inkChg>
        <pc:inkChg chg="add del">
          <ac:chgData name="Venkatasubramanian, Mani V." userId="fbe5ce37-0145-4c31-b84a-b36f8beac5f3" providerId="ADAL" clId="{AC669C65-C841-D747-9F08-F12B06DB29D6}" dt="2023-03-07T15:55:25.131" v="234"/>
          <ac:inkMkLst>
            <pc:docMk/>
            <pc:sldMk cId="3783550038" sldId="258"/>
            <ac:inkMk id="33" creationId="{5650C702-E5D7-2DC2-D50B-F44E56C83CF0}"/>
          </ac:inkMkLst>
        </pc:inkChg>
        <pc:inkChg chg="add del">
          <ac:chgData name="Venkatasubramanian, Mani V." userId="fbe5ce37-0145-4c31-b84a-b36f8beac5f3" providerId="ADAL" clId="{AC669C65-C841-D747-9F08-F12B06DB29D6}" dt="2023-03-07T15:55:25.131" v="234"/>
          <ac:inkMkLst>
            <pc:docMk/>
            <pc:sldMk cId="3783550038" sldId="258"/>
            <ac:inkMk id="34" creationId="{52DD8BAD-79F7-4137-86B6-6B5DF97353C8}"/>
          </ac:inkMkLst>
        </pc:inkChg>
        <pc:inkChg chg="add del">
          <ac:chgData name="Venkatasubramanian, Mani V." userId="fbe5ce37-0145-4c31-b84a-b36f8beac5f3" providerId="ADAL" clId="{AC669C65-C841-D747-9F08-F12B06DB29D6}" dt="2023-03-07T15:55:25.131" v="234"/>
          <ac:inkMkLst>
            <pc:docMk/>
            <pc:sldMk cId="3783550038" sldId="258"/>
            <ac:inkMk id="35" creationId="{4497F7FD-38CA-CD88-0694-C630DB4E7393}"/>
          </ac:inkMkLst>
        </pc:inkChg>
        <pc:inkChg chg="add del">
          <ac:chgData name="Venkatasubramanian, Mani V." userId="fbe5ce37-0145-4c31-b84a-b36f8beac5f3" providerId="ADAL" clId="{AC669C65-C841-D747-9F08-F12B06DB29D6}" dt="2023-03-07T15:55:25.131" v="234"/>
          <ac:inkMkLst>
            <pc:docMk/>
            <pc:sldMk cId="3783550038" sldId="258"/>
            <ac:inkMk id="36" creationId="{2AA56415-BC90-E32C-F5CE-16547533448F}"/>
          </ac:inkMkLst>
        </pc:inkChg>
        <pc:inkChg chg="add del">
          <ac:chgData name="Venkatasubramanian, Mani V." userId="fbe5ce37-0145-4c31-b84a-b36f8beac5f3" providerId="ADAL" clId="{AC669C65-C841-D747-9F08-F12B06DB29D6}" dt="2023-03-07T15:55:25.131" v="234"/>
          <ac:inkMkLst>
            <pc:docMk/>
            <pc:sldMk cId="3783550038" sldId="258"/>
            <ac:inkMk id="37" creationId="{B6CFBDF1-C104-063D-03F0-D096E0DBEE7F}"/>
          </ac:inkMkLst>
        </pc:inkChg>
        <pc:inkChg chg="add del">
          <ac:chgData name="Venkatasubramanian, Mani V." userId="fbe5ce37-0145-4c31-b84a-b36f8beac5f3" providerId="ADAL" clId="{AC669C65-C841-D747-9F08-F12B06DB29D6}" dt="2023-03-07T15:55:25.131" v="234"/>
          <ac:inkMkLst>
            <pc:docMk/>
            <pc:sldMk cId="3783550038" sldId="258"/>
            <ac:inkMk id="38" creationId="{724A570E-270B-D839-36B1-6FEF74DDC8BB}"/>
          </ac:inkMkLst>
        </pc:inkChg>
        <pc:inkChg chg="add del">
          <ac:chgData name="Venkatasubramanian, Mani V." userId="fbe5ce37-0145-4c31-b84a-b36f8beac5f3" providerId="ADAL" clId="{AC669C65-C841-D747-9F08-F12B06DB29D6}" dt="2023-03-07T15:55:25.131" v="234"/>
          <ac:inkMkLst>
            <pc:docMk/>
            <pc:sldMk cId="3783550038" sldId="258"/>
            <ac:inkMk id="39" creationId="{6E46B101-36FC-6F71-E6AF-ED5F097F811F}"/>
          </ac:inkMkLst>
        </pc:inkChg>
        <pc:inkChg chg="add reco">
          <ac:chgData name="Venkatasubramanian, Mani V." userId="fbe5ce37-0145-4c31-b84a-b36f8beac5f3" providerId="ADAL" clId="{AC669C65-C841-D747-9F08-F12B06DB29D6}" dt="2023-03-07T15:55:25.131" v="234"/>
          <ac:inkMkLst>
            <pc:docMk/>
            <pc:sldMk cId="3783550038" sldId="258"/>
            <ac:inkMk id="40" creationId="{3FB9BD29-8830-E244-8571-99FF113FEE17}"/>
          </ac:inkMkLst>
        </pc:inkChg>
        <pc:inkChg chg="add del">
          <ac:chgData name="Venkatasubramanian, Mani V." userId="fbe5ce37-0145-4c31-b84a-b36f8beac5f3" providerId="ADAL" clId="{AC669C65-C841-D747-9F08-F12B06DB29D6}" dt="2023-03-07T15:55:34.148" v="251"/>
          <ac:inkMkLst>
            <pc:docMk/>
            <pc:sldMk cId="3783550038" sldId="258"/>
            <ac:inkMk id="41" creationId="{49CD9690-FB02-B16C-771C-ADFC00CD4CB8}"/>
          </ac:inkMkLst>
        </pc:inkChg>
        <pc:inkChg chg="add del">
          <ac:chgData name="Venkatasubramanian, Mani V." userId="fbe5ce37-0145-4c31-b84a-b36f8beac5f3" providerId="ADAL" clId="{AC669C65-C841-D747-9F08-F12B06DB29D6}" dt="2023-03-07T15:55:34.148" v="251"/>
          <ac:inkMkLst>
            <pc:docMk/>
            <pc:sldMk cId="3783550038" sldId="258"/>
            <ac:inkMk id="42" creationId="{BDF17688-6931-7D77-434E-CEF0C93A5DFA}"/>
          </ac:inkMkLst>
        </pc:inkChg>
        <pc:inkChg chg="add del">
          <ac:chgData name="Venkatasubramanian, Mani V." userId="fbe5ce37-0145-4c31-b84a-b36f8beac5f3" providerId="ADAL" clId="{AC669C65-C841-D747-9F08-F12B06DB29D6}" dt="2023-03-07T15:55:34.148" v="251"/>
          <ac:inkMkLst>
            <pc:docMk/>
            <pc:sldMk cId="3783550038" sldId="258"/>
            <ac:inkMk id="43" creationId="{BC76272E-7A16-E944-7887-C220B11D5BB3}"/>
          </ac:inkMkLst>
        </pc:inkChg>
        <pc:inkChg chg="add del">
          <ac:chgData name="Venkatasubramanian, Mani V." userId="fbe5ce37-0145-4c31-b84a-b36f8beac5f3" providerId="ADAL" clId="{AC669C65-C841-D747-9F08-F12B06DB29D6}" dt="2023-03-07T15:55:34.148" v="251"/>
          <ac:inkMkLst>
            <pc:docMk/>
            <pc:sldMk cId="3783550038" sldId="258"/>
            <ac:inkMk id="44" creationId="{644A5A50-4BDD-2D8E-D01A-B2D31C4C35A6}"/>
          </ac:inkMkLst>
        </pc:inkChg>
        <pc:inkChg chg="add del">
          <ac:chgData name="Venkatasubramanian, Mani V." userId="fbe5ce37-0145-4c31-b84a-b36f8beac5f3" providerId="ADAL" clId="{AC669C65-C841-D747-9F08-F12B06DB29D6}" dt="2023-03-07T15:55:34.148" v="251"/>
          <ac:inkMkLst>
            <pc:docMk/>
            <pc:sldMk cId="3783550038" sldId="258"/>
            <ac:inkMk id="45" creationId="{69954700-A74A-570A-1B2F-E3F6A9B7E6D2}"/>
          </ac:inkMkLst>
        </pc:inkChg>
        <pc:inkChg chg="add del">
          <ac:chgData name="Venkatasubramanian, Mani V." userId="fbe5ce37-0145-4c31-b84a-b36f8beac5f3" providerId="ADAL" clId="{AC669C65-C841-D747-9F08-F12B06DB29D6}" dt="2023-03-07T15:55:34.148" v="251"/>
          <ac:inkMkLst>
            <pc:docMk/>
            <pc:sldMk cId="3783550038" sldId="258"/>
            <ac:inkMk id="46" creationId="{102701F2-3E59-DAD3-17C8-5F3C42286BE3}"/>
          </ac:inkMkLst>
        </pc:inkChg>
        <pc:inkChg chg="add del">
          <ac:chgData name="Venkatasubramanian, Mani V." userId="fbe5ce37-0145-4c31-b84a-b36f8beac5f3" providerId="ADAL" clId="{AC669C65-C841-D747-9F08-F12B06DB29D6}" dt="2023-03-07T15:55:34.148" v="251"/>
          <ac:inkMkLst>
            <pc:docMk/>
            <pc:sldMk cId="3783550038" sldId="258"/>
            <ac:inkMk id="47" creationId="{E9151E01-0CDF-3F8A-4424-9DB204247745}"/>
          </ac:inkMkLst>
        </pc:inkChg>
        <pc:inkChg chg="add del">
          <ac:chgData name="Venkatasubramanian, Mani V." userId="fbe5ce37-0145-4c31-b84a-b36f8beac5f3" providerId="ADAL" clId="{AC669C65-C841-D747-9F08-F12B06DB29D6}" dt="2023-03-07T15:55:34.148" v="251"/>
          <ac:inkMkLst>
            <pc:docMk/>
            <pc:sldMk cId="3783550038" sldId="258"/>
            <ac:inkMk id="48" creationId="{0878D577-0D01-9BAB-5E7B-D6A36AE867C5}"/>
          </ac:inkMkLst>
        </pc:inkChg>
        <pc:inkChg chg="add del">
          <ac:chgData name="Venkatasubramanian, Mani V." userId="fbe5ce37-0145-4c31-b84a-b36f8beac5f3" providerId="ADAL" clId="{AC669C65-C841-D747-9F08-F12B06DB29D6}" dt="2023-03-07T15:55:34.148" v="251"/>
          <ac:inkMkLst>
            <pc:docMk/>
            <pc:sldMk cId="3783550038" sldId="258"/>
            <ac:inkMk id="49" creationId="{C7963125-BC2E-783F-448D-CBE4E1315780}"/>
          </ac:inkMkLst>
        </pc:inkChg>
        <pc:inkChg chg="add del">
          <ac:chgData name="Venkatasubramanian, Mani V." userId="fbe5ce37-0145-4c31-b84a-b36f8beac5f3" providerId="ADAL" clId="{AC669C65-C841-D747-9F08-F12B06DB29D6}" dt="2023-03-07T15:55:34.148" v="251"/>
          <ac:inkMkLst>
            <pc:docMk/>
            <pc:sldMk cId="3783550038" sldId="258"/>
            <ac:inkMk id="50" creationId="{2F1D1B98-B739-F648-0A8C-24667E09AE37}"/>
          </ac:inkMkLst>
        </pc:inkChg>
        <pc:inkChg chg="add del">
          <ac:chgData name="Venkatasubramanian, Mani V." userId="fbe5ce37-0145-4c31-b84a-b36f8beac5f3" providerId="ADAL" clId="{AC669C65-C841-D747-9F08-F12B06DB29D6}" dt="2023-03-07T15:55:34.148" v="251"/>
          <ac:inkMkLst>
            <pc:docMk/>
            <pc:sldMk cId="3783550038" sldId="258"/>
            <ac:inkMk id="51" creationId="{2ACEB33C-8DF8-2E83-CD01-60FCAECAB4D9}"/>
          </ac:inkMkLst>
        </pc:inkChg>
        <pc:inkChg chg="add del">
          <ac:chgData name="Venkatasubramanian, Mani V." userId="fbe5ce37-0145-4c31-b84a-b36f8beac5f3" providerId="ADAL" clId="{AC669C65-C841-D747-9F08-F12B06DB29D6}" dt="2023-03-07T15:55:34.148" v="251"/>
          <ac:inkMkLst>
            <pc:docMk/>
            <pc:sldMk cId="3783550038" sldId="258"/>
            <ac:inkMk id="52" creationId="{28E1F4CC-E57E-996A-C6EA-81750C2F16E3}"/>
          </ac:inkMkLst>
        </pc:inkChg>
        <pc:inkChg chg="add del">
          <ac:chgData name="Venkatasubramanian, Mani V." userId="fbe5ce37-0145-4c31-b84a-b36f8beac5f3" providerId="ADAL" clId="{AC669C65-C841-D747-9F08-F12B06DB29D6}" dt="2023-03-07T15:55:34.148" v="251"/>
          <ac:inkMkLst>
            <pc:docMk/>
            <pc:sldMk cId="3783550038" sldId="258"/>
            <ac:inkMk id="53" creationId="{4AEF9C95-D0F6-AA07-688F-6C77F28DB46E}"/>
          </ac:inkMkLst>
        </pc:inkChg>
        <pc:inkChg chg="add del">
          <ac:chgData name="Venkatasubramanian, Mani V." userId="fbe5ce37-0145-4c31-b84a-b36f8beac5f3" providerId="ADAL" clId="{AC669C65-C841-D747-9F08-F12B06DB29D6}" dt="2023-03-07T15:55:34.148" v="251"/>
          <ac:inkMkLst>
            <pc:docMk/>
            <pc:sldMk cId="3783550038" sldId="258"/>
            <ac:inkMk id="54" creationId="{0C289503-73DC-B84C-DCAC-7CC9EB4C17F2}"/>
          </ac:inkMkLst>
        </pc:inkChg>
        <pc:inkChg chg="add del">
          <ac:chgData name="Venkatasubramanian, Mani V." userId="fbe5ce37-0145-4c31-b84a-b36f8beac5f3" providerId="ADAL" clId="{AC669C65-C841-D747-9F08-F12B06DB29D6}" dt="2023-03-07T15:55:34.148" v="251"/>
          <ac:inkMkLst>
            <pc:docMk/>
            <pc:sldMk cId="3783550038" sldId="258"/>
            <ac:inkMk id="55" creationId="{24CA9873-1F15-AE22-BF71-720747D465C3}"/>
          </ac:inkMkLst>
        </pc:inkChg>
        <pc:inkChg chg="add del">
          <ac:chgData name="Venkatasubramanian, Mani V." userId="fbe5ce37-0145-4c31-b84a-b36f8beac5f3" providerId="ADAL" clId="{AC669C65-C841-D747-9F08-F12B06DB29D6}" dt="2023-03-07T15:55:34.148" v="251"/>
          <ac:inkMkLst>
            <pc:docMk/>
            <pc:sldMk cId="3783550038" sldId="258"/>
            <ac:inkMk id="56" creationId="{921ECEF2-A325-669E-190B-EA2D8D9ACC21}"/>
          </ac:inkMkLst>
        </pc:inkChg>
        <pc:inkChg chg="add reco">
          <ac:chgData name="Venkatasubramanian, Mani V." userId="fbe5ce37-0145-4c31-b84a-b36f8beac5f3" providerId="ADAL" clId="{AC669C65-C841-D747-9F08-F12B06DB29D6}" dt="2023-03-07T15:55:34.148" v="251"/>
          <ac:inkMkLst>
            <pc:docMk/>
            <pc:sldMk cId="3783550038" sldId="258"/>
            <ac:inkMk id="57" creationId="{3CBF9E8C-7728-7F3C-B45A-6F361EEE6AD3}"/>
          </ac:inkMkLst>
        </pc:inkChg>
        <pc:inkChg chg="add del">
          <ac:chgData name="Venkatasubramanian, Mani V." userId="fbe5ce37-0145-4c31-b84a-b36f8beac5f3" providerId="ADAL" clId="{AC669C65-C841-D747-9F08-F12B06DB29D6}" dt="2023-03-07T15:55:40.662" v="259"/>
          <ac:inkMkLst>
            <pc:docMk/>
            <pc:sldMk cId="3783550038" sldId="258"/>
            <ac:inkMk id="58" creationId="{17D438D6-E0A8-439F-2364-B2890648028F}"/>
          </ac:inkMkLst>
        </pc:inkChg>
        <pc:inkChg chg="add del">
          <ac:chgData name="Venkatasubramanian, Mani V." userId="fbe5ce37-0145-4c31-b84a-b36f8beac5f3" providerId="ADAL" clId="{AC669C65-C841-D747-9F08-F12B06DB29D6}" dt="2023-03-07T15:55:40.662" v="259"/>
          <ac:inkMkLst>
            <pc:docMk/>
            <pc:sldMk cId="3783550038" sldId="258"/>
            <ac:inkMk id="59" creationId="{F65B513C-3015-B1BD-4486-CA688D93A42B}"/>
          </ac:inkMkLst>
        </pc:inkChg>
        <pc:inkChg chg="add del">
          <ac:chgData name="Venkatasubramanian, Mani V." userId="fbe5ce37-0145-4c31-b84a-b36f8beac5f3" providerId="ADAL" clId="{AC669C65-C841-D747-9F08-F12B06DB29D6}" dt="2023-03-07T15:55:40.662" v="259"/>
          <ac:inkMkLst>
            <pc:docMk/>
            <pc:sldMk cId="3783550038" sldId="258"/>
            <ac:inkMk id="60" creationId="{686CF505-D280-8F5E-D5D4-39403703D731}"/>
          </ac:inkMkLst>
        </pc:inkChg>
        <pc:inkChg chg="add del">
          <ac:chgData name="Venkatasubramanian, Mani V." userId="fbe5ce37-0145-4c31-b84a-b36f8beac5f3" providerId="ADAL" clId="{AC669C65-C841-D747-9F08-F12B06DB29D6}" dt="2023-03-07T15:55:40.662" v="259"/>
          <ac:inkMkLst>
            <pc:docMk/>
            <pc:sldMk cId="3783550038" sldId="258"/>
            <ac:inkMk id="61" creationId="{D7C38EA4-D4A4-22BC-21A0-65CBDBA07D6E}"/>
          </ac:inkMkLst>
        </pc:inkChg>
        <pc:inkChg chg="add del">
          <ac:chgData name="Venkatasubramanian, Mani V." userId="fbe5ce37-0145-4c31-b84a-b36f8beac5f3" providerId="ADAL" clId="{AC669C65-C841-D747-9F08-F12B06DB29D6}" dt="2023-03-07T15:55:40.662" v="259"/>
          <ac:inkMkLst>
            <pc:docMk/>
            <pc:sldMk cId="3783550038" sldId="258"/>
            <ac:inkMk id="62" creationId="{7D58D761-DA1F-2EEB-FC33-9C4E7E6B0C22}"/>
          </ac:inkMkLst>
        </pc:inkChg>
        <pc:inkChg chg="add del">
          <ac:chgData name="Venkatasubramanian, Mani V." userId="fbe5ce37-0145-4c31-b84a-b36f8beac5f3" providerId="ADAL" clId="{AC669C65-C841-D747-9F08-F12B06DB29D6}" dt="2023-03-07T15:55:40.662" v="259"/>
          <ac:inkMkLst>
            <pc:docMk/>
            <pc:sldMk cId="3783550038" sldId="258"/>
            <ac:inkMk id="63" creationId="{CC3D63F4-94B4-83A7-0DED-7B5343ABE177}"/>
          </ac:inkMkLst>
        </pc:inkChg>
        <pc:inkChg chg="add del">
          <ac:chgData name="Venkatasubramanian, Mani V." userId="fbe5ce37-0145-4c31-b84a-b36f8beac5f3" providerId="ADAL" clId="{AC669C65-C841-D747-9F08-F12B06DB29D6}" dt="2023-03-07T15:55:40.662" v="259"/>
          <ac:inkMkLst>
            <pc:docMk/>
            <pc:sldMk cId="3783550038" sldId="258"/>
            <ac:inkMk id="64" creationId="{EA3B663A-F425-A698-6758-EE468199A051}"/>
          </ac:inkMkLst>
        </pc:inkChg>
        <pc:inkChg chg="add reco">
          <ac:chgData name="Venkatasubramanian, Mani V." userId="fbe5ce37-0145-4c31-b84a-b36f8beac5f3" providerId="ADAL" clId="{AC669C65-C841-D747-9F08-F12B06DB29D6}" dt="2023-03-07T15:55:40.662" v="259"/>
          <ac:inkMkLst>
            <pc:docMk/>
            <pc:sldMk cId="3783550038" sldId="258"/>
            <ac:inkMk id="65" creationId="{173A1B4F-FA7C-7AC8-EF26-F4A8AEB255F5}"/>
          </ac:inkMkLst>
        </pc:inkChg>
        <pc:inkChg chg="add">
          <ac:chgData name="Venkatasubramanian, Mani V." userId="fbe5ce37-0145-4c31-b84a-b36f8beac5f3" providerId="ADAL" clId="{AC669C65-C841-D747-9F08-F12B06DB29D6}" dt="2023-03-07T15:55:51.880" v="260"/>
          <ac:inkMkLst>
            <pc:docMk/>
            <pc:sldMk cId="3783550038" sldId="258"/>
            <ac:inkMk id="66" creationId="{15783194-4038-E639-9983-420E55D00639}"/>
          </ac:inkMkLst>
        </pc:inkChg>
        <pc:inkChg chg="add">
          <ac:chgData name="Venkatasubramanian, Mani V." userId="fbe5ce37-0145-4c31-b84a-b36f8beac5f3" providerId="ADAL" clId="{AC669C65-C841-D747-9F08-F12B06DB29D6}" dt="2023-03-07T15:55:52.905" v="261"/>
          <ac:inkMkLst>
            <pc:docMk/>
            <pc:sldMk cId="3783550038" sldId="258"/>
            <ac:inkMk id="67" creationId="{9101D4F6-6F12-1B03-80DC-4E03EA2857B1}"/>
          </ac:inkMkLst>
        </pc:inkChg>
        <pc:inkChg chg="add del">
          <ac:chgData name="Venkatasubramanian, Mani V." userId="fbe5ce37-0145-4c31-b84a-b36f8beac5f3" providerId="ADAL" clId="{AC669C65-C841-D747-9F08-F12B06DB29D6}" dt="2023-03-07T15:56:01.547" v="272"/>
          <ac:inkMkLst>
            <pc:docMk/>
            <pc:sldMk cId="3783550038" sldId="258"/>
            <ac:inkMk id="68" creationId="{2625711C-5915-8CD2-3019-AD2B09614F32}"/>
          </ac:inkMkLst>
        </pc:inkChg>
        <pc:inkChg chg="add del">
          <ac:chgData name="Venkatasubramanian, Mani V." userId="fbe5ce37-0145-4c31-b84a-b36f8beac5f3" providerId="ADAL" clId="{AC669C65-C841-D747-9F08-F12B06DB29D6}" dt="2023-03-07T15:56:01.547" v="272"/>
          <ac:inkMkLst>
            <pc:docMk/>
            <pc:sldMk cId="3783550038" sldId="258"/>
            <ac:inkMk id="69" creationId="{70DA6F46-0897-219B-D820-B2BF2E6939F0}"/>
          </ac:inkMkLst>
        </pc:inkChg>
        <pc:inkChg chg="add del">
          <ac:chgData name="Venkatasubramanian, Mani V." userId="fbe5ce37-0145-4c31-b84a-b36f8beac5f3" providerId="ADAL" clId="{AC669C65-C841-D747-9F08-F12B06DB29D6}" dt="2023-03-07T15:56:01.547" v="272"/>
          <ac:inkMkLst>
            <pc:docMk/>
            <pc:sldMk cId="3783550038" sldId="258"/>
            <ac:inkMk id="70" creationId="{B190E2C8-1BBF-CB5F-B215-875B1D552B3D}"/>
          </ac:inkMkLst>
        </pc:inkChg>
        <pc:inkChg chg="add del">
          <ac:chgData name="Venkatasubramanian, Mani V." userId="fbe5ce37-0145-4c31-b84a-b36f8beac5f3" providerId="ADAL" clId="{AC669C65-C841-D747-9F08-F12B06DB29D6}" dt="2023-03-07T15:56:01.547" v="272"/>
          <ac:inkMkLst>
            <pc:docMk/>
            <pc:sldMk cId="3783550038" sldId="258"/>
            <ac:inkMk id="71" creationId="{5DBA6DE2-65C7-E30D-CCBD-8A109E90172C}"/>
          </ac:inkMkLst>
        </pc:inkChg>
        <pc:inkChg chg="add del">
          <ac:chgData name="Venkatasubramanian, Mani V." userId="fbe5ce37-0145-4c31-b84a-b36f8beac5f3" providerId="ADAL" clId="{AC669C65-C841-D747-9F08-F12B06DB29D6}" dt="2023-03-07T15:56:01.547" v="272"/>
          <ac:inkMkLst>
            <pc:docMk/>
            <pc:sldMk cId="3783550038" sldId="258"/>
            <ac:inkMk id="72" creationId="{A58A239B-9FB3-D3E6-18EA-9137308F716D}"/>
          </ac:inkMkLst>
        </pc:inkChg>
        <pc:inkChg chg="add del">
          <ac:chgData name="Venkatasubramanian, Mani V." userId="fbe5ce37-0145-4c31-b84a-b36f8beac5f3" providerId="ADAL" clId="{AC669C65-C841-D747-9F08-F12B06DB29D6}" dt="2023-03-07T15:56:01.547" v="272"/>
          <ac:inkMkLst>
            <pc:docMk/>
            <pc:sldMk cId="3783550038" sldId="258"/>
            <ac:inkMk id="73" creationId="{33705537-8C16-3DA3-723F-07CA9A657DBD}"/>
          </ac:inkMkLst>
        </pc:inkChg>
        <pc:inkChg chg="add del">
          <ac:chgData name="Venkatasubramanian, Mani V." userId="fbe5ce37-0145-4c31-b84a-b36f8beac5f3" providerId="ADAL" clId="{AC669C65-C841-D747-9F08-F12B06DB29D6}" dt="2023-03-07T15:56:01.547" v="272"/>
          <ac:inkMkLst>
            <pc:docMk/>
            <pc:sldMk cId="3783550038" sldId="258"/>
            <ac:inkMk id="74" creationId="{006028F5-9F6B-48D9-665F-02A28230D613}"/>
          </ac:inkMkLst>
        </pc:inkChg>
        <pc:inkChg chg="add del">
          <ac:chgData name="Venkatasubramanian, Mani V." userId="fbe5ce37-0145-4c31-b84a-b36f8beac5f3" providerId="ADAL" clId="{AC669C65-C841-D747-9F08-F12B06DB29D6}" dt="2023-03-07T15:56:01.547" v="272"/>
          <ac:inkMkLst>
            <pc:docMk/>
            <pc:sldMk cId="3783550038" sldId="258"/>
            <ac:inkMk id="75" creationId="{B99EA986-B79C-9693-AC82-79D010D7BC3B}"/>
          </ac:inkMkLst>
        </pc:inkChg>
        <pc:inkChg chg="add del">
          <ac:chgData name="Venkatasubramanian, Mani V." userId="fbe5ce37-0145-4c31-b84a-b36f8beac5f3" providerId="ADAL" clId="{AC669C65-C841-D747-9F08-F12B06DB29D6}" dt="2023-03-07T15:56:01.547" v="272"/>
          <ac:inkMkLst>
            <pc:docMk/>
            <pc:sldMk cId="3783550038" sldId="258"/>
            <ac:inkMk id="76" creationId="{D4A72554-B701-846D-3669-EB655B5EFE0A}"/>
          </ac:inkMkLst>
        </pc:inkChg>
        <pc:inkChg chg="add del">
          <ac:chgData name="Venkatasubramanian, Mani V." userId="fbe5ce37-0145-4c31-b84a-b36f8beac5f3" providerId="ADAL" clId="{AC669C65-C841-D747-9F08-F12B06DB29D6}" dt="2023-03-07T15:56:01.547" v="272"/>
          <ac:inkMkLst>
            <pc:docMk/>
            <pc:sldMk cId="3783550038" sldId="258"/>
            <ac:inkMk id="77" creationId="{B0AAD2EE-4118-4ACC-0123-C3ED808444BF}"/>
          </ac:inkMkLst>
        </pc:inkChg>
        <pc:inkChg chg="add reco">
          <ac:chgData name="Venkatasubramanian, Mani V." userId="fbe5ce37-0145-4c31-b84a-b36f8beac5f3" providerId="ADAL" clId="{AC669C65-C841-D747-9F08-F12B06DB29D6}" dt="2023-03-07T15:56:01.547" v="272"/>
          <ac:inkMkLst>
            <pc:docMk/>
            <pc:sldMk cId="3783550038" sldId="258"/>
            <ac:inkMk id="78" creationId="{73E7E2E0-A5E2-D925-E64A-3C8A32D8E5CC}"/>
          </ac:inkMkLst>
        </pc:inkChg>
        <pc:inkChg chg="add del">
          <ac:chgData name="Venkatasubramanian, Mani V." userId="fbe5ce37-0145-4c31-b84a-b36f8beac5f3" providerId="ADAL" clId="{AC669C65-C841-D747-9F08-F12B06DB29D6}" dt="2023-03-07T15:56:04.888" v="283"/>
          <ac:inkMkLst>
            <pc:docMk/>
            <pc:sldMk cId="3783550038" sldId="258"/>
            <ac:inkMk id="79" creationId="{38692BE3-B913-9DDE-6B08-EA7A015804A0}"/>
          </ac:inkMkLst>
        </pc:inkChg>
        <pc:inkChg chg="add del">
          <ac:chgData name="Venkatasubramanian, Mani V." userId="fbe5ce37-0145-4c31-b84a-b36f8beac5f3" providerId="ADAL" clId="{AC669C65-C841-D747-9F08-F12B06DB29D6}" dt="2023-03-07T15:56:04.888" v="283"/>
          <ac:inkMkLst>
            <pc:docMk/>
            <pc:sldMk cId="3783550038" sldId="258"/>
            <ac:inkMk id="80" creationId="{5F7ACA32-29AD-92AD-160B-61CFBC658124}"/>
          </ac:inkMkLst>
        </pc:inkChg>
        <pc:inkChg chg="add del">
          <ac:chgData name="Venkatasubramanian, Mani V." userId="fbe5ce37-0145-4c31-b84a-b36f8beac5f3" providerId="ADAL" clId="{AC669C65-C841-D747-9F08-F12B06DB29D6}" dt="2023-03-07T15:56:04.888" v="283"/>
          <ac:inkMkLst>
            <pc:docMk/>
            <pc:sldMk cId="3783550038" sldId="258"/>
            <ac:inkMk id="81" creationId="{B962E592-C107-0ACF-3A2A-51F5DDB8C738}"/>
          </ac:inkMkLst>
        </pc:inkChg>
        <pc:inkChg chg="add del">
          <ac:chgData name="Venkatasubramanian, Mani V." userId="fbe5ce37-0145-4c31-b84a-b36f8beac5f3" providerId="ADAL" clId="{AC669C65-C841-D747-9F08-F12B06DB29D6}" dt="2023-03-07T15:56:04.888" v="283"/>
          <ac:inkMkLst>
            <pc:docMk/>
            <pc:sldMk cId="3783550038" sldId="258"/>
            <ac:inkMk id="82" creationId="{7F0E25AE-5B6B-77E4-EAAC-2E83A33A0D9C}"/>
          </ac:inkMkLst>
        </pc:inkChg>
        <pc:inkChg chg="add del">
          <ac:chgData name="Venkatasubramanian, Mani V." userId="fbe5ce37-0145-4c31-b84a-b36f8beac5f3" providerId="ADAL" clId="{AC669C65-C841-D747-9F08-F12B06DB29D6}" dt="2023-03-07T15:56:04.888" v="283"/>
          <ac:inkMkLst>
            <pc:docMk/>
            <pc:sldMk cId="3783550038" sldId="258"/>
            <ac:inkMk id="83" creationId="{C303EA6F-C914-BDC3-A894-A0DC8DCD85B6}"/>
          </ac:inkMkLst>
        </pc:inkChg>
        <pc:inkChg chg="add del">
          <ac:chgData name="Venkatasubramanian, Mani V." userId="fbe5ce37-0145-4c31-b84a-b36f8beac5f3" providerId="ADAL" clId="{AC669C65-C841-D747-9F08-F12B06DB29D6}" dt="2023-03-07T15:56:04.888" v="283"/>
          <ac:inkMkLst>
            <pc:docMk/>
            <pc:sldMk cId="3783550038" sldId="258"/>
            <ac:inkMk id="84" creationId="{D1689394-31A1-6BC6-D72E-2377A90A51D9}"/>
          </ac:inkMkLst>
        </pc:inkChg>
        <pc:inkChg chg="add del">
          <ac:chgData name="Venkatasubramanian, Mani V." userId="fbe5ce37-0145-4c31-b84a-b36f8beac5f3" providerId="ADAL" clId="{AC669C65-C841-D747-9F08-F12B06DB29D6}" dt="2023-03-07T15:56:04.888" v="283"/>
          <ac:inkMkLst>
            <pc:docMk/>
            <pc:sldMk cId="3783550038" sldId="258"/>
            <ac:inkMk id="85" creationId="{45E06F33-3BCF-115A-1265-8D2B06367B9A}"/>
          </ac:inkMkLst>
        </pc:inkChg>
        <pc:inkChg chg="add del">
          <ac:chgData name="Venkatasubramanian, Mani V." userId="fbe5ce37-0145-4c31-b84a-b36f8beac5f3" providerId="ADAL" clId="{AC669C65-C841-D747-9F08-F12B06DB29D6}" dt="2023-03-07T15:56:04.888" v="283"/>
          <ac:inkMkLst>
            <pc:docMk/>
            <pc:sldMk cId="3783550038" sldId="258"/>
            <ac:inkMk id="86" creationId="{2750F282-C1CB-3309-5C2E-603DCE97F480}"/>
          </ac:inkMkLst>
        </pc:inkChg>
        <pc:inkChg chg="add del">
          <ac:chgData name="Venkatasubramanian, Mani V." userId="fbe5ce37-0145-4c31-b84a-b36f8beac5f3" providerId="ADAL" clId="{AC669C65-C841-D747-9F08-F12B06DB29D6}" dt="2023-03-07T15:56:04.888" v="283"/>
          <ac:inkMkLst>
            <pc:docMk/>
            <pc:sldMk cId="3783550038" sldId="258"/>
            <ac:inkMk id="87" creationId="{60F29CA9-2E7E-6CA2-A256-AA4B7F508D69}"/>
          </ac:inkMkLst>
        </pc:inkChg>
        <pc:inkChg chg="add del">
          <ac:chgData name="Venkatasubramanian, Mani V." userId="fbe5ce37-0145-4c31-b84a-b36f8beac5f3" providerId="ADAL" clId="{AC669C65-C841-D747-9F08-F12B06DB29D6}" dt="2023-03-07T15:56:04.888" v="283"/>
          <ac:inkMkLst>
            <pc:docMk/>
            <pc:sldMk cId="3783550038" sldId="258"/>
            <ac:inkMk id="88" creationId="{98CE1AE6-CAFD-1AE7-14B5-5BC29DE5DFD0}"/>
          </ac:inkMkLst>
        </pc:inkChg>
        <pc:inkChg chg="add reco">
          <ac:chgData name="Venkatasubramanian, Mani V." userId="fbe5ce37-0145-4c31-b84a-b36f8beac5f3" providerId="ADAL" clId="{AC669C65-C841-D747-9F08-F12B06DB29D6}" dt="2023-03-07T15:56:04.888" v="283"/>
          <ac:inkMkLst>
            <pc:docMk/>
            <pc:sldMk cId="3783550038" sldId="258"/>
            <ac:inkMk id="89" creationId="{FE143970-AE8B-9BB1-A1E1-134F7A71D2DA}"/>
          </ac:inkMkLst>
        </pc:inkChg>
        <pc:inkChg chg="add del">
          <ac:chgData name="Venkatasubramanian, Mani V." userId="fbe5ce37-0145-4c31-b84a-b36f8beac5f3" providerId="ADAL" clId="{AC669C65-C841-D747-9F08-F12B06DB29D6}" dt="2023-03-07T15:56:17.523" v="292"/>
          <ac:inkMkLst>
            <pc:docMk/>
            <pc:sldMk cId="3783550038" sldId="258"/>
            <ac:inkMk id="90" creationId="{714BEFD1-3CC2-9304-7ABA-0D31861D0870}"/>
          </ac:inkMkLst>
        </pc:inkChg>
        <pc:inkChg chg="add del">
          <ac:chgData name="Venkatasubramanian, Mani V." userId="fbe5ce37-0145-4c31-b84a-b36f8beac5f3" providerId="ADAL" clId="{AC669C65-C841-D747-9F08-F12B06DB29D6}" dt="2023-03-07T15:56:17.523" v="292"/>
          <ac:inkMkLst>
            <pc:docMk/>
            <pc:sldMk cId="3783550038" sldId="258"/>
            <ac:inkMk id="91" creationId="{181BA400-445F-2BDE-45CE-964031CD5938}"/>
          </ac:inkMkLst>
        </pc:inkChg>
        <pc:inkChg chg="add del">
          <ac:chgData name="Venkatasubramanian, Mani V." userId="fbe5ce37-0145-4c31-b84a-b36f8beac5f3" providerId="ADAL" clId="{AC669C65-C841-D747-9F08-F12B06DB29D6}" dt="2023-03-07T15:56:17.523" v="292"/>
          <ac:inkMkLst>
            <pc:docMk/>
            <pc:sldMk cId="3783550038" sldId="258"/>
            <ac:inkMk id="92" creationId="{20BE5C5B-71E4-7ED5-8A6C-B83F7B9B8752}"/>
          </ac:inkMkLst>
        </pc:inkChg>
        <pc:inkChg chg="add del">
          <ac:chgData name="Venkatasubramanian, Mani V." userId="fbe5ce37-0145-4c31-b84a-b36f8beac5f3" providerId="ADAL" clId="{AC669C65-C841-D747-9F08-F12B06DB29D6}" dt="2023-03-07T15:56:17.523" v="292"/>
          <ac:inkMkLst>
            <pc:docMk/>
            <pc:sldMk cId="3783550038" sldId="258"/>
            <ac:inkMk id="93" creationId="{94C8CD37-BEDC-F064-68A3-0D011AC8EAC1}"/>
          </ac:inkMkLst>
        </pc:inkChg>
        <pc:inkChg chg="add del">
          <ac:chgData name="Venkatasubramanian, Mani V." userId="fbe5ce37-0145-4c31-b84a-b36f8beac5f3" providerId="ADAL" clId="{AC669C65-C841-D747-9F08-F12B06DB29D6}" dt="2023-03-07T15:56:17.523" v="292"/>
          <ac:inkMkLst>
            <pc:docMk/>
            <pc:sldMk cId="3783550038" sldId="258"/>
            <ac:inkMk id="94" creationId="{C5BCE24F-6BE9-2E4D-887F-99CB6801F22A}"/>
          </ac:inkMkLst>
        </pc:inkChg>
        <pc:inkChg chg="add del">
          <ac:chgData name="Venkatasubramanian, Mani V." userId="fbe5ce37-0145-4c31-b84a-b36f8beac5f3" providerId="ADAL" clId="{AC669C65-C841-D747-9F08-F12B06DB29D6}" dt="2023-03-07T15:56:17.523" v="292"/>
          <ac:inkMkLst>
            <pc:docMk/>
            <pc:sldMk cId="3783550038" sldId="258"/>
            <ac:inkMk id="95" creationId="{2762A1BB-AEE4-A330-E199-D8EAF077E6E4}"/>
          </ac:inkMkLst>
        </pc:inkChg>
        <pc:inkChg chg="add del">
          <ac:chgData name="Venkatasubramanian, Mani V." userId="fbe5ce37-0145-4c31-b84a-b36f8beac5f3" providerId="ADAL" clId="{AC669C65-C841-D747-9F08-F12B06DB29D6}" dt="2023-03-07T15:56:17.523" v="292"/>
          <ac:inkMkLst>
            <pc:docMk/>
            <pc:sldMk cId="3783550038" sldId="258"/>
            <ac:inkMk id="96" creationId="{27DCC77B-DCBA-B1AA-AC6E-067F87EA7463}"/>
          </ac:inkMkLst>
        </pc:inkChg>
        <pc:inkChg chg="add del">
          <ac:chgData name="Venkatasubramanian, Mani V." userId="fbe5ce37-0145-4c31-b84a-b36f8beac5f3" providerId="ADAL" clId="{AC669C65-C841-D747-9F08-F12B06DB29D6}" dt="2023-03-07T15:56:17.523" v="292"/>
          <ac:inkMkLst>
            <pc:docMk/>
            <pc:sldMk cId="3783550038" sldId="258"/>
            <ac:inkMk id="97" creationId="{8D502E0D-052A-5E1F-C629-C4BB9A05BCFF}"/>
          </ac:inkMkLst>
        </pc:inkChg>
        <pc:inkChg chg="add reco">
          <ac:chgData name="Venkatasubramanian, Mani V." userId="fbe5ce37-0145-4c31-b84a-b36f8beac5f3" providerId="ADAL" clId="{AC669C65-C841-D747-9F08-F12B06DB29D6}" dt="2023-03-07T15:56:17.523" v="292"/>
          <ac:inkMkLst>
            <pc:docMk/>
            <pc:sldMk cId="3783550038" sldId="258"/>
            <ac:inkMk id="98" creationId="{805B7866-314E-40E7-02DF-327AD53FE300}"/>
          </ac:inkMkLst>
        </pc:inkChg>
        <pc:inkChg chg="add reco">
          <ac:chgData name="Venkatasubramanian, Mani V." userId="fbe5ce37-0145-4c31-b84a-b36f8beac5f3" providerId="ADAL" clId="{AC669C65-C841-D747-9F08-F12B06DB29D6}" dt="2023-03-07T15:56:17.523" v="292"/>
          <ac:inkMkLst>
            <pc:docMk/>
            <pc:sldMk cId="3783550038" sldId="258"/>
            <ac:inkMk id="99" creationId="{98B74A2A-133B-0CDA-1FFE-F140F525B3AF}"/>
          </ac:inkMkLst>
        </pc:inkChg>
        <pc:inkChg chg="add reco">
          <ac:chgData name="Venkatasubramanian, Mani V." userId="fbe5ce37-0145-4c31-b84a-b36f8beac5f3" providerId="ADAL" clId="{AC669C65-C841-D747-9F08-F12B06DB29D6}" dt="2023-03-07T15:56:17.523" v="292"/>
          <ac:inkMkLst>
            <pc:docMk/>
            <pc:sldMk cId="3783550038" sldId="258"/>
            <ac:inkMk id="100" creationId="{C3333A28-6C20-1661-8685-E17A52B096F6}"/>
          </ac:inkMkLst>
        </pc:inkChg>
        <pc:inkChg chg="add del">
          <ac:chgData name="Venkatasubramanian, Mani V." userId="fbe5ce37-0145-4c31-b84a-b36f8beac5f3" providerId="ADAL" clId="{AC669C65-C841-D747-9F08-F12B06DB29D6}" dt="2023-03-07T15:56:28.358" v="313"/>
          <ac:inkMkLst>
            <pc:docMk/>
            <pc:sldMk cId="3783550038" sldId="258"/>
            <ac:inkMk id="101" creationId="{2EA2C540-E7EB-1AEB-C233-C558E7E84E61}"/>
          </ac:inkMkLst>
        </pc:inkChg>
        <pc:inkChg chg="add del">
          <ac:chgData name="Venkatasubramanian, Mani V." userId="fbe5ce37-0145-4c31-b84a-b36f8beac5f3" providerId="ADAL" clId="{AC669C65-C841-D747-9F08-F12B06DB29D6}" dt="2023-03-07T15:56:28.358" v="313"/>
          <ac:inkMkLst>
            <pc:docMk/>
            <pc:sldMk cId="3783550038" sldId="258"/>
            <ac:inkMk id="102" creationId="{30182643-6E58-9310-8D2C-97C66E4D3606}"/>
          </ac:inkMkLst>
        </pc:inkChg>
        <pc:inkChg chg="add del">
          <ac:chgData name="Venkatasubramanian, Mani V." userId="fbe5ce37-0145-4c31-b84a-b36f8beac5f3" providerId="ADAL" clId="{AC669C65-C841-D747-9F08-F12B06DB29D6}" dt="2023-03-07T15:56:28.358" v="313"/>
          <ac:inkMkLst>
            <pc:docMk/>
            <pc:sldMk cId="3783550038" sldId="258"/>
            <ac:inkMk id="103" creationId="{9FFE68AD-D6F8-27FF-1E1C-DF406BD57717}"/>
          </ac:inkMkLst>
        </pc:inkChg>
        <pc:inkChg chg="add del">
          <ac:chgData name="Venkatasubramanian, Mani V." userId="fbe5ce37-0145-4c31-b84a-b36f8beac5f3" providerId="ADAL" clId="{AC669C65-C841-D747-9F08-F12B06DB29D6}" dt="2023-03-07T15:56:28.358" v="313"/>
          <ac:inkMkLst>
            <pc:docMk/>
            <pc:sldMk cId="3783550038" sldId="258"/>
            <ac:inkMk id="104" creationId="{18AB54AF-2CDB-6A49-52A2-40D4102F941C}"/>
          </ac:inkMkLst>
        </pc:inkChg>
        <pc:inkChg chg="add del">
          <ac:chgData name="Venkatasubramanian, Mani V." userId="fbe5ce37-0145-4c31-b84a-b36f8beac5f3" providerId="ADAL" clId="{AC669C65-C841-D747-9F08-F12B06DB29D6}" dt="2023-03-07T15:56:28.358" v="313"/>
          <ac:inkMkLst>
            <pc:docMk/>
            <pc:sldMk cId="3783550038" sldId="258"/>
            <ac:inkMk id="105" creationId="{F161105C-DA78-ABEF-4383-D0D897887128}"/>
          </ac:inkMkLst>
        </pc:inkChg>
        <pc:inkChg chg="add del">
          <ac:chgData name="Venkatasubramanian, Mani V." userId="fbe5ce37-0145-4c31-b84a-b36f8beac5f3" providerId="ADAL" clId="{AC669C65-C841-D747-9F08-F12B06DB29D6}" dt="2023-03-07T15:56:28.358" v="313"/>
          <ac:inkMkLst>
            <pc:docMk/>
            <pc:sldMk cId="3783550038" sldId="258"/>
            <ac:inkMk id="106" creationId="{3C715CB0-7032-FEE8-22F5-D56463AD67DB}"/>
          </ac:inkMkLst>
        </pc:inkChg>
        <pc:inkChg chg="add del">
          <ac:chgData name="Venkatasubramanian, Mani V." userId="fbe5ce37-0145-4c31-b84a-b36f8beac5f3" providerId="ADAL" clId="{AC669C65-C841-D747-9F08-F12B06DB29D6}" dt="2023-03-07T15:56:28.358" v="313"/>
          <ac:inkMkLst>
            <pc:docMk/>
            <pc:sldMk cId="3783550038" sldId="258"/>
            <ac:inkMk id="107" creationId="{A8C2D56A-2692-1284-9A39-DCFB026A2D9A}"/>
          </ac:inkMkLst>
        </pc:inkChg>
        <pc:inkChg chg="add del">
          <ac:chgData name="Venkatasubramanian, Mani V." userId="fbe5ce37-0145-4c31-b84a-b36f8beac5f3" providerId="ADAL" clId="{AC669C65-C841-D747-9F08-F12B06DB29D6}" dt="2023-03-07T15:56:28.358" v="313"/>
          <ac:inkMkLst>
            <pc:docMk/>
            <pc:sldMk cId="3783550038" sldId="258"/>
            <ac:inkMk id="108" creationId="{1BB60AC0-8CB6-8F4A-8CAF-2B513D1D0D76}"/>
          </ac:inkMkLst>
        </pc:inkChg>
        <pc:inkChg chg="add del">
          <ac:chgData name="Venkatasubramanian, Mani V." userId="fbe5ce37-0145-4c31-b84a-b36f8beac5f3" providerId="ADAL" clId="{AC669C65-C841-D747-9F08-F12B06DB29D6}" dt="2023-03-07T15:56:28.358" v="313"/>
          <ac:inkMkLst>
            <pc:docMk/>
            <pc:sldMk cId="3783550038" sldId="258"/>
            <ac:inkMk id="109" creationId="{B6FE3827-D952-682A-A6FE-34972584DCEE}"/>
          </ac:inkMkLst>
        </pc:inkChg>
        <pc:inkChg chg="add del">
          <ac:chgData name="Venkatasubramanian, Mani V." userId="fbe5ce37-0145-4c31-b84a-b36f8beac5f3" providerId="ADAL" clId="{AC669C65-C841-D747-9F08-F12B06DB29D6}" dt="2023-03-07T15:56:28.358" v="313"/>
          <ac:inkMkLst>
            <pc:docMk/>
            <pc:sldMk cId="3783550038" sldId="258"/>
            <ac:inkMk id="110" creationId="{6105319F-4685-CCB7-A42A-6A67669D8CCE}"/>
          </ac:inkMkLst>
        </pc:inkChg>
        <pc:inkChg chg="add del">
          <ac:chgData name="Venkatasubramanian, Mani V." userId="fbe5ce37-0145-4c31-b84a-b36f8beac5f3" providerId="ADAL" clId="{AC669C65-C841-D747-9F08-F12B06DB29D6}" dt="2023-03-07T15:56:28.358" v="313"/>
          <ac:inkMkLst>
            <pc:docMk/>
            <pc:sldMk cId="3783550038" sldId="258"/>
            <ac:inkMk id="111" creationId="{D6F591B2-034C-5983-3700-031D11050267}"/>
          </ac:inkMkLst>
        </pc:inkChg>
        <pc:inkChg chg="add del">
          <ac:chgData name="Venkatasubramanian, Mani V." userId="fbe5ce37-0145-4c31-b84a-b36f8beac5f3" providerId="ADAL" clId="{AC669C65-C841-D747-9F08-F12B06DB29D6}" dt="2023-03-07T15:56:28.358" v="313"/>
          <ac:inkMkLst>
            <pc:docMk/>
            <pc:sldMk cId="3783550038" sldId="258"/>
            <ac:inkMk id="112" creationId="{E92EA39D-3B79-FE18-50C7-F2ECE31925A7}"/>
          </ac:inkMkLst>
        </pc:inkChg>
        <pc:inkChg chg="add del">
          <ac:chgData name="Venkatasubramanian, Mani V." userId="fbe5ce37-0145-4c31-b84a-b36f8beac5f3" providerId="ADAL" clId="{AC669C65-C841-D747-9F08-F12B06DB29D6}" dt="2023-03-07T15:56:28.358" v="313"/>
          <ac:inkMkLst>
            <pc:docMk/>
            <pc:sldMk cId="3783550038" sldId="258"/>
            <ac:inkMk id="113" creationId="{7E65FE35-83A2-F508-B17F-7AA381A0C7F4}"/>
          </ac:inkMkLst>
        </pc:inkChg>
        <pc:inkChg chg="add del">
          <ac:chgData name="Venkatasubramanian, Mani V." userId="fbe5ce37-0145-4c31-b84a-b36f8beac5f3" providerId="ADAL" clId="{AC669C65-C841-D747-9F08-F12B06DB29D6}" dt="2023-03-07T15:56:28.358" v="313"/>
          <ac:inkMkLst>
            <pc:docMk/>
            <pc:sldMk cId="3783550038" sldId="258"/>
            <ac:inkMk id="114" creationId="{FEF7047F-20F5-FEA6-7714-0EBE4C9C812F}"/>
          </ac:inkMkLst>
        </pc:inkChg>
        <pc:inkChg chg="add del">
          <ac:chgData name="Venkatasubramanian, Mani V." userId="fbe5ce37-0145-4c31-b84a-b36f8beac5f3" providerId="ADAL" clId="{AC669C65-C841-D747-9F08-F12B06DB29D6}" dt="2023-03-07T15:56:28.358" v="313"/>
          <ac:inkMkLst>
            <pc:docMk/>
            <pc:sldMk cId="3783550038" sldId="258"/>
            <ac:inkMk id="115" creationId="{6F3F940C-348E-7A54-E991-1F79A8F9D50B}"/>
          </ac:inkMkLst>
        </pc:inkChg>
        <pc:inkChg chg="add del">
          <ac:chgData name="Venkatasubramanian, Mani V." userId="fbe5ce37-0145-4c31-b84a-b36f8beac5f3" providerId="ADAL" clId="{AC669C65-C841-D747-9F08-F12B06DB29D6}" dt="2023-03-07T15:56:28.358" v="313"/>
          <ac:inkMkLst>
            <pc:docMk/>
            <pc:sldMk cId="3783550038" sldId="258"/>
            <ac:inkMk id="116" creationId="{EC1D0AA1-4A07-9BD9-6CCA-EFE4378840E2}"/>
          </ac:inkMkLst>
        </pc:inkChg>
        <pc:inkChg chg="add del">
          <ac:chgData name="Venkatasubramanian, Mani V." userId="fbe5ce37-0145-4c31-b84a-b36f8beac5f3" providerId="ADAL" clId="{AC669C65-C841-D747-9F08-F12B06DB29D6}" dt="2023-03-07T15:56:28.358" v="313"/>
          <ac:inkMkLst>
            <pc:docMk/>
            <pc:sldMk cId="3783550038" sldId="258"/>
            <ac:inkMk id="117" creationId="{895D1861-D8AC-BE52-FEE6-423A19B09367}"/>
          </ac:inkMkLst>
        </pc:inkChg>
        <pc:inkChg chg="add del">
          <ac:chgData name="Venkatasubramanian, Mani V." userId="fbe5ce37-0145-4c31-b84a-b36f8beac5f3" providerId="ADAL" clId="{AC669C65-C841-D747-9F08-F12B06DB29D6}" dt="2023-03-07T15:56:28.358" v="313"/>
          <ac:inkMkLst>
            <pc:docMk/>
            <pc:sldMk cId="3783550038" sldId="258"/>
            <ac:inkMk id="118" creationId="{B5B3E469-5DDE-F3A6-888D-7B685ED2ABE0}"/>
          </ac:inkMkLst>
        </pc:inkChg>
        <pc:inkChg chg="add del">
          <ac:chgData name="Venkatasubramanian, Mani V." userId="fbe5ce37-0145-4c31-b84a-b36f8beac5f3" providerId="ADAL" clId="{AC669C65-C841-D747-9F08-F12B06DB29D6}" dt="2023-03-07T15:56:28.358" v="313"/>
          <ac:inkMkLst>
            <pc:docMk/>
            <pc:sldMk cId="3783550038" sldId="258"/>
            <ac:inkMk id="119" creationId="{EF3455B5-5566-8A66-A079-E7EDE5D8A58D}"/>
          </ac:inkMkLst>
        </pc:inkChg>
        <pc:inkChg chg="add del">
          <ac:chgData name="Venkatasubramanian, Mani V." userId="fbe5ce37-0145-4c31-b84a-b36f8beac5f3" providerId="ADAL" clId="{AC669C65-C841-D747-9F08-F12B06DB29D6}" dt="2023-03-07T15:56:28.358" v="313"/>
          <ac:inkMkLst>
            <pc:docMk/>
            <pc:sldMk cId="3783550038" sldId="258"/>
            <ac:inkMk id="120" creationId="{3121C4CB-BDB0-2802-9177-D9DB80EA6C75}"/>
          </ac:inkMkLst>
        </pc:inkChg>
        <pc:inkChg chg="add reco">
          <ac:chgData name="Venkatasubramanian, Mani V." userId="fbe5ce37-0145-4c31-b84a-b36f8beac5f3" providerId="ADAL" clId="{AC669C65-C841-D747-9F08-F12B06DB29D6}" dt="2023-03-07T15:56:28.358" v="313"/>
          <ac:inkMkLst>
            <pc:docMk/>
            <pc:sldMk cId="3783550038" sldId="258"/>
            <ac:inkMk id="121" creationId="{4D2B4D28-3957-1E75-3CA9-5816014F57BB}"/>
          </ac:inkMkLst>
        </pc:inkChg>
        <pc:inkChg chg="add del">
          <ac:chgData name="Venkatasubramanian, Mani V." userId="fbe5ce37-0145-4c31-b84a-b36f8beac5f3" providerId="ADAL" clId="{AC669C65-C841-D747-9F08-F12B06DB29D6}" dt="2023-03-07T15:56:30.521" v="319"/>
          <ac:inkMkLst>
            <pc:docMk/>
            <pc:sldMk cId="3783550038" sldId="258"/>
            <ac:inkMk id="122" creationId="{71E0BFE7-5453-9DCB-0216-238C1956359F}"/>
          </ac:inkMkLst>
        </pc:inkChg>
        <pc:inkChg chg="add del">
          <ac:chgData name="Venkatasubramanian, Mani V." userId="fbe5ce37-0145-4c31-b84a-b36f8beac5f3" providerId="ADAL" clId="{AC669C65-C841-D747-9F08-F12B06DB29D6}" dt="2023-03-07T15:56:30.521" v="319"/>
          <ac:inkMkLst>
            <pc:docMk/>
            <pc:sldMk cId="3783550038" sldId="258"/>
            <ac:inkMk id="123" creationId="{802AB2A9-4002-28FC-8D4A-FE06A7B4D21C}"/>
          </ac:inkMkLst>
        </pc:inkChg>
        <pc:inkChg chg="add del">
          <ac:chgData name="Venkatasubramanian, Mani V." userId="fbe5ce37-0145-4c31-b84a-b36f8beac5f3" providerId="ADAL" clId="{AC669C65-C841-D747-9F08-F12B06DB29D6}" dt="2023-03-07T15:56:30.521" v="319"/>
          <ac:inkMkLst>
            <pc:docMk/>
            <pc:sldMk cId="3783550038" sldId="258"/>
            <ac:inkMk id="124" creationId="{4D44F755-2B0A-A96F-83FD-692297E05D33}"/>
          </ac:inkMkLst>
        </pc:inkChg>
        <pc:inkChg chg="add del">
          <ac:chgData name="Venkatasubramanian, Mani V." userId="fbe5ce37-0145-4c31-b84a-b36f8beac5f3" providerId="ADAL" clId="{AC669C65-C841-D747-9F08-F12B06DB29D6}" dt="2023-03-07T15:56:30.521" v="319"/>
          <ac:inkMkLst>
            <pc:docMk/>
            <pc:sldMk cId="3783550038" sldId="258"/>
            <ac:inkMk id="125" creationId="{47E794F7-9B1F-7586-9C88-52662E76BDE4}"/>
          </ac:inkMkLst>
        </pc:inkChg>
        <pc:inkChg chg="add del">
          <ac:chgData name="Venkatasubramanian, Mani V." userId="fbe5ce37-0145-4c31-b84a-b36f8beac5f3" providerId="ADAL" clId="{AC669C65-C841-D747-9F08-F12B06DB29D6}" dt="2023-03-07T15:56:30.521" v="319"/>
          <ac:inkMkLst>
            <pc:docMk/>
            <pc:sldMk cId="3783550038" sldId="258"/>
            <ac:inkMk id="126" creationId="{B6BD6C6C-D83F-1AF8-B265-7625A99A6489}"/>
          </ac:inkMkLst>
        </pc:inkChg>
        <pc:inkChg chg="add reco">
          <ac:chgData name="Venkatasubramanian, Mani V." userId="fbe5ce37-0145-4c31-b84a-b36f8beac5f3" providerId="ADAL" clId="{AC669C65-C841-D747-9F08-F12B06DB29D6}" dt="2023-03-07T15:56:30.521" v="319"/>
          <ac:inkMkLst>
            <pc:docMk/>
            <pc:sldMk cId="3783550038" sldId="258"/>
            <ac:inkMk id="127" creationId="{E881847F-82C4-3B9E-4269-6548695E721B}"/>
          </ac:inkMkLst>
        </pc:inkChg>
        <pc:inkChg chg="add del">
          <ac:chgData name="Venkatasubramanian, Mani V." userId="fbe5ce37-0145-4c31-b84a-b36f8beac5f3" providerId="ADAL" clId="{AC669C65-C841-D747-9F08-F12B06DB29D6}" dt="2023-03-07T15:57:35.489" v="325"/>
          <ac:inkMkLst>
            <pc:docMk/>
            <pc:sldMk cId="3783550038" sldId="258"/>
            <ac:inkMk id="128" creationId="{939F7567-D908-0771-C85A-D9EC7CF29D48}"/>
          </ac:inkMkLst>
        </pc:inkChg>
        <pc:inkChg chg="add del">
          <ac:chgData name="Venkatasubramanian, Mani V." userId="fbe5ce37-0145-4c31-b84a-b36f8beac5f3" providerId="ADAL" clId="{AC669C65-C841-D747-9F08-F12B06DB29D6}" dt="2023-03-07T15:57:35.489" v="325"/>
          <ac:inkMkLst>
            <pc:docMk/>
            <pc:sldMk cId="3783550038" sldId="258"/>
            <ac:inkMk id="129" creationId="{36F3501E-76AA-E03E-E9A3-07FC4552ED50}"/>
          </ac:inkMkLst>
        </pc:inkChg>
        <pc:inkChg chg="add del">
          <ac:chgData name="Venkatasubramanian, Mani V." userId="fbe5ce37-0145-4c31-b84a-b36f8beac5f3" providerId="ADAL" clId="{AC669C65-C841-D747-9F08-F12B06DB29D6}" dt="2023-03-07T15:57:35.489" v="325"/>
          <ac:inkMkLst>
            <pc:docMk/>
            <pc:sldMk cId="3783550038" sldId="258"/>
            <ac:inkMk id="130" creationId="{5648032C-30E6-FE8F-EA1A-2B94A68B5B23}"/>
          </ac:inkMkLst>
        </pc:inkChg>
        <pc:inkChg chg="add del">
          <ac:chgData name="Venkatasubramanian, Mani V." userId="fbe5ce37-0145-4c31-b84a-b36f8beac5f3" providerId="ADAL" clId="{AC669C65-C841-D747-9F08-F12B06DB29D6}" dt="2023-03-07T15:57:35.489" v="325"/>
          <ac:inkMkLst>
            <pc:docMk/>
            <pc:sldMk cId="3783550038" sldId="258"/>
            <ac:inkMk id="131" creationId="{D0E0C2E7-2B87-746D-E7C5-EE2D36703125}"/>
          </ac:inkMkLst>
        </pc:inkChg>
        <pc:inkChg chg="add del">
          <ac:chgData name="Venkatasubramanian, Mani V." userId="fbe5ce37-0145-4c31-b84a-b36f8beac5f3" providerId="ADAL" clId="{AC669C65-C841-D747-9F08-F12B06DB29D6}" dt="2023-03-07T15:57:35.489" v="325"/>
          <ac:inkMkLst>
            <pc:docMk/>
            <pc:sldMk cId="3783550038" sldId="258"/>
            <ac:inkMk id="132" creationId="{539BAFDD-15EB-FCC3-0F13-38E5FD80AE5A}"/>
          </ac:inkMkLst>
        </pc:inkChg>
        <pc:inkChg chg="add reco">
          <ac:chgData name="Venkatasubramanian, Mani V." userId="fbe5ce37-0145-4c31-b84a-b36f8beac5f3" providerId="ADAL" clId="{AC669C65-C841-D747-9F08-F12B06DB29D6}" dt="2023-03-07T15:57:35.489" v="325"/>
          <ac:inkMkLst>
            <pc:docMk/>
            <pc:sldMk cId="3783550038" sldId="258"/>
            <ac:inkMk id="133" creationId="{564694EB-3FDD-72C4-5B3F-DAEF22FC5262}"/>
          </ac:inkMkLst>
        </pc:inkChg>
        <pc:inkChg chg="add del">
          <ac:chgData name="Venkatasubramanian, Mani V." userId="fbe5ce37-0145-4c31-b84a-b36f8beac5f3" providerId="ADAL" clId="{AC669C65-C841-D747-9F08-F12B06DB29D6}" dt="2023-03-07T15:57:39.094" v="333"/>
          <ac:inkMkLst>
            <pc:docMk/>
            <pc:sldMk cId="3783550038" sldId="258"/>
            <ac:inkMk id="134" creationId="{6ECDFCB5-AA34-FC29-98D2-4044DE768959}"/>
          </ac:inkMkLst>
        </pc:inkChg>
        <pc:inkChg chg="add del">
          <ac:chgData name="Venkatasubramanian, Mani V." userId="fbe5ce37-0145-4c31-b84a-b36f8beac5f3" providerId="ADAL" clId="{AC669C65-C841-D747-9F08-F12B06DB29D6}" dt="2023-03-07T15:57:39.094" v="333"/>
          <ac:inkMkLst>
            <pc:docMk/>
            <pc:sldMk cId="3783550038" sldId="258"/>
            <ac:inkMk id="135" creationId="{3BD2CD58-3B21-2338-24D6-5DEC5AE9B998}"/>
          </ac:inkMkLst>
        </pc:inkChg>
        <pc:inkChg chg="add del">
          <ac:chgData name="Venkatasubramanian, Mani V." userId="fbe5ce37-0145-4c31-b84a-b36f8beac5f3" providerId="ADAL" clId="{AC669C65-C841-D747-9F08-F12B06DB29D6}" dt="2023-03-07T15:57:39.094" v="333"/>
          <ac:inkMkLst>
            <pc:docMk/>
            <pc:sldMk cId="3783550038" sldId="258"/>
            <ac:inkMk id="136" creationId="{F10DE642-ACAE-22F0-79B3-4EE1006EA375}"/>
          </ac:inkMkLst>
        </pc:inkChg>
        <pc:inkChg chg="add del">
          <ac:chgData name="Venkatasubramanian, Mani V." userId="fbe5ce37-0145-4c31-b84a-b36f8beac5f3" providerId="ADAL" clId="{AC669C65-C841-D747-9F08-F12B06DB29D6}" dt="2023-03-07T15:57:39.094" v="333"/>
          <ac:inkMkLst>
            <pc:docMk/>
            <pc:sldMk cId="3783550038" sldId="258"/>
            <ac:inkMk id="137" creationId="{C7B0F3CF-62D7-F5D0-907D-BD99ACC2B669}"/>
          </ac:inkMkLst>
        </pc:inkChg>
        <pc:inkChg chg="add del">
          <ac:chgData name="Venkatasubramanian, Mani V." userId="fbe5ce37-0145-4c31-b84a-b36f8beac5f3" providerId="ADAL" clId="{AC669C65-C841-D747-9F08-F12B06DB29D6}" dt="2023-03-07T15:57:39.094" v="333"/>
          <ac:inkMkLst>
            <pc:docMk/>
            <pc:sldMk cId="3783550038" sldId="258"/>
            <ac:inkMk id="138" creationId="{AF580FB2-83EE-921B-12DE-BA2B6923AF83}"/>
          </ac:inkMkLst>
        </pc:inkChg>
        <pc:inkChg chg="add del">
          <ac:chgData name="Venkatasubramanian, Mani V." userId="fbe5ce37-0145-4c31-b84a-b36f8beac5f3" providerId="ADAL" clId="{AC669C65-C841-D747-9F08-F12B06DB29D6}" dt="2023-03-07T15:57:39.094" v="333"/>
          <ac:inkMkLst>
            <pc:docMk/>
            <pc:sldMk cId="3783550038" sldId="258"/>
            <ac:inkMk id="139" creationId="{0E53ECC7-A030-4F4B-9183-719DD16EE2B9}"/>
          </ac:inkMkLst>
        </pc:inkChg>
        <pc:inkChg chg="add del">
          <ac:chgData name="Venkatasubramanian, Mani V." userId="fbe5ce37-0145-4c31-b84a-b36f8beac5f3" providerId="ADAL" clId="{AC669C65-C841-D747-9F08-F12B06DB29D6}" dt="2023-03-07T15:57:39.094" v="333"/>
          <ac:inkMkLst>
            <pc:docMk/>
            <pc:sldMk cId="3783550038" sldId="258"/>
            <ac:inkMk id="140" creationId="{46DCEF92-30C6-186B-F373-FCE10BC9269A}"/>
          </ac:inkMkLst>
        </pc:inkChg>
        <pc:inkChg chg="add reco">
          <ac:chgData name="Venkatasubramanian, Mani V." userId="fbe5ce37-0145-4c31-b84a-b36f8beac5f3" providerId="ADAL" clId="{AC669C65-C841-D747-9F08-F12B06DB29D6}" dt="2023-03-07T15:57:39.094" v="333"/>
          <ac:inkMkLst>
            <pc:docMk/>
            <pc:sldMk cId="3783550038" sldId="258"/>
            <ac:inkMk id="141" creationId="{39242834-BAC8-4523-6295-B2864133DBCA}"/>
          </ac:inkMkLst>
        </pc:inkChg>
        <pc:inkChg chg="add del">
          <ac:chgData name="Venkatasubramanian, Mani V." userId="fbe5ce37-0145-4c31-b84a-b36f8beac5f3" providerId="ADAL" clId="{AC669C65-C841-D747-9F08-F12B06DB29D6}" dt="2023-03-07T15:57:54.191" v="341"/>
          <ac:inkMkLst>
            <pc:docMk/>
            <pc:sldMk cId="3783550038" sldId="258"/>
            <ac:inkMk id="142" creationId="{5B4C4095-509A-6240-0073-F9B3F592C5FA}"/>
          </ac:inkMkLst>
        </pc:inkChg>
        <pc:inkChg chg="add del">
          <ac:chgData name="Venkatasubramanian, Mani V." userId="fbe5ce37-0145-4c31-b84a-b36f8beac5f3" providerId="ADAL" clId="{AC669C65-C841-D747-9F08-F12B06DB29D6}" dt="2023-03-07T15:57:54.191" v="341"/>
          <ac:inkMkLst>
            <pc:docMk/>
            <pc:sldMk cId="3783550038" sldId="258"/>
            <ac:inkMk id="143" creationId="{589CDD32-487D-184E-102A-6F225CE3662A}"/>
          </ac:inkMkLst>
        </pc:inkChg>
        <pc:inkChg chg="add del">
          <ac:chgData name="Venkatasubramanian, Mani V." userId="fbe5ce37-0145-4c31-b84a-b36f8beac5f3" providerId="ADAL" clId="{AC669C65-C841-D747-9F08-F12B06DB29D6}" dt="2023-03-07T15:57:54.191" v="341"/>
          <ac:inkMkLst>
            <pc:docMk/>
            <pc:sldMk cId="3783550038" sldId="258"/>
            <ac:inkMk id="144" creationId="{A34CBAA7-63B2-6D79-B7AD-B3A95ABBC29A}"/>
          </ac:inkMkLst>
        </pc:inkChg>
        <pc:inkChg chg="add del">
          <ac:chgData name="Venkatasubramanian, Mani V." userId="fbe5ce37-0145-4c31-b84a-b36f8beac5f3" providerId="ADAL" clId="{AC669C65-C841-D747-9F08-F12B06DB29D6}" dt="2023-03-07T15:57:54.191" v="341"/>
          <ac:inkMkLst>
            <pc:docMk/>
            <pc:sldMk cId="3783550038" sldId="258"/>
            <ac:inkMk id="145" creationId="{F7418C88-4432-A7E5-3A63-9E03DC32F3E5}"/>
          </ac:inkMkLst>
        </pc:inkChg>
        <pc:inkChg chg="add del">
          <ac:chgData name="Venkatasubramanian, Mani V." userId="fbe5ce37-0145-4c31-b84a-b36f8beac5f3" providerId="ADAL" clId="{AC669C65-C841-D747-9F08-F12B06DB29D6}" dt="2023-03-07T15:57:54.191" v="341"/>
          <ac:inkMkLst>
            <pc:docMk/>
            <pc:sldMk cId="3783550038" sldId="258"/>
            <ac:inkMk id="146" creationId="{903882F3-C6FF-72C8-C7DE-83DB1F58403B}"/>
          </ac:inkMkLst>
        </pc:inkChg>
        <pc:inkChg chg="add del">
          <ac:chgData name="Venkatasubramanian, Mani V." userId="fbe5ce37-0145-4c31-b84a-b36f8beac5f3" providerId="ADAL" clId="{AC669C65-C841-D747-9F08-F12B06DB29D6}" dt="2023-03-07T15:57:54.191" v="341"/>
          <ac:inkMkLst>
            <pc:docMk/>
            <pc:sldMk cId="3783550038" sldId="258"/>
            <ac:inkMk id="147" creationId="{2D47F5CD-1304-7107-E13E-B2F719592C47}"/>
          </ac:inkMkLst>
        </pc:inkChg>
        <pc:inkChg chg="add del">
          <ac:chgData name="Venkatasubramanian, Mani V." userId="fbe5ce37-0145-4c31-b84a-b36f8beac5f3" providerId="ADAL" clId="{AC669C65-C841-D747-9F08-F12B06DB29D6}" dt="2023-03-07T15:57:54.191" v="341"/>
          <ac:inkMkLst>
            <pc:docMk/>
            <pc:sldMk cId="3783550038" sldId="258"/>
            <ac:inkMk id="148" creationId="{C587D6DF-A4C2-173B-BBA7-79474F453351}"/>
          </ac:inkMkLst>
        </pc:inkChg>
        <pc:inkChg chg="add reco">
          <ac:chgData name="Venkatasubramanian, Mani V." userId="fbe5ce37-0145-4c31-b84a-b36f8beac5f3" providerId="ADAL" clId="{AC669C65-C841-D747-9F08-F12B06DB29D6}" dt="2023-03-07T15:57:54.191" v="341"/>
          <ac:inkMkLst>
            <pc:docMk/>
            <pc:sldMk cId="3783550038" sldId="258"/>
            <ac:inkMk id="149" creationId="{48C80E60-E180-BB0B-F758-60D5BFD52A9E}"/>
          </ac:inkMkLst>
        </pc:inkChg>
        <pc:inkChg chg="add">
          <ac:chgData name="Venkatasubramanian, Mani V." userId="fbe5ce37-0145-4c31-b84a-b36f8beac5f3" providerId="ADAL" clId="{AC669C65-C841-D747-9F08-F12B06DB29D6}" dt="2023-03-07T15:58:09.895" v="342"/>
          <ac:inkMkLst>
            <pc:docMk/>
            <pc:sldMk cId="3783550038" sldId="258"/>
            <ac:inkMk id="150" creationId="{366695E3-00CA-AE67-BBBB-D58CF8EE6A89}"/>
          </ac:inkMkLst>
        </pc:inkChg>
        <pc:inkChg chg="add del">
          <ac:chgData name="Venkatasubramanian, Mani V." userId="fbe5ce37-0145-4c31-b84a-b36f8beac5f3" providerId="ADAL" clId="{AC669C65-C841-D747-9F08-F12B06DB29D6}" dt="2023-03-07T15:58:23.913" v="349"/>
          <ac:inkMkLst>
            <pc:docMk/>
            <pc:sldMk cId="3783550038" sldId="258"/>
            <ac:inkMk id="151" creationId="{48F5DF62-3EC1-B01A-88AB-FACF58D4D23C}"/>
          </ac:inkMkLst>
        </pc:inkChg>
        <pc:inkChg chg="add del">
          <ac:chgData name="Venkatasubramanian, Mani V." userId="fbe5ce37-0145-4c31-b84a-b36f8beac5f3" providerId="ADAL" clId="{AC669C65-C841-D747-9F08-F12B06DB29D6}" dt="2023-03-07T15:58:23.913" v="349"/>
          <ac:inkMkLst>
            <pc:docMk/>
            <pc:sldMk cId="3783550038" sldId="258"/>
            <ac:inkMk id="152" creationId="{80A7EEBD-9787-9F9C-DFA0-0D06B390E4E6}"/>
          </ac:inkMkLst>
        </pc:inkChg>
        <pc:inkChg chg="add del">
          <ac:chgData name="Venkatasubramanian, Mani V." userId="fbe5ce37-0145-4c31-b84a-b36f8beac5f3" providerId="ADAL" clId="{AC669C65-C841-D747-9F08-F12B06DB29D6}" dt="2023-03-07T15:58:23.913" v="349"/>
          <ac:inkMkLst>
            <pc:docMk/>
            <pc:sldMk cId="3783550038" sldId="258"/>
            <ac:inkMk id="153" creationId="{D96021C8-9DA4-CC99-0122-4A65A30DDC93}"/>
          </ac:inkMkLst>
        </pc:inkChg>
        <pc:inkChg chg="add del">
          <ac:chgData name="Venkatasubramanian, Mani V." userId="fbe5ce37-0145-4c31-b84a-b36f8beac5f3" providerId="ADAL" clId="{AC669C65-C841-D747-9F08-F12B06DB29D6}" dt="2023-03-07T15:58:23.913" v="349"/>
          <ac:inkMkLst>
            <pc:docMk/>
            <pc:sldMk cId="3783550038" sldId="258"/>
            <ac:inkMk id="154" creationId="{683B2A63-9E77-DFB4-47F1-81D9C7953B62}"/>
          </ac:inkMkLst>
        </pc:inkChg>
        <pc:inkChg chg="add del">
          <ac:chgData name="Venkatasubramanian, Mani V." userId="fbe5ce37-0145-4c31-b84a-b36f8beac5f3" providerId="ADAL" clId="{AC669C65-C841-D747-9F08-F12B06DB29D6}" dt="2023-03-07T15:58:23.913" v="349"/>
          <ac:inkMkLst>
            <pc:docMk/>
            <pc:sldMk cId="3783550038" sldId="258"/>
            <ac:inkMk id="155" creationId="{0F91B4A5-5E03-F132-3FEB-17273C748C59}"/>
          </ac:inkMkLst>
        </pc:inkChg>
        <pc:inkChg chg="add del">
          <ac:chgData name="Venkatasubramanian, Mani V." userId="fbe5ce37-0145-4c31-b84a-b36f8beac5f3" providerId="ADAL" clId="{AC669C65-C841-D747-9F08-F12B06DB29D6}" dt="2023-03-07T15:58:23.913" v="349"/>
          <ac:inkMkLst>
            <pc:docMk/>
            <pc:sldMk cId="3783550038" sldId="258"/>
            <ac:inkMk id="156" creationId="{9F133798-459F-0216-2095-A4D907210FFF}"/>
          </ac:inkMkLst>
        </pc:inkChg>
        <pc:inkChg chg="add reco">
          <ac:chgData name="Venkatasubramanian, Mani V." userId="fbe5ce37-0145-4c31-b84a-b36f8beac5f3" providerId="ADAL" clId="{AC669C65-C841-D747-9F08-F12B06DB29D6}" dt="2023-03-07T15:58:23.913" v="349"/>
          <ac:inkMkLst>
            <pc:docMk/>
            <pc:sldMk cId="3783550038" sldId="258"/>
            <ac:inkMk id="157" creationId="{DD82C9C4-9C57-5641-4847-BA78DDA78B11}"/>
          </ac:inkMkLst>
        </pc:inkChg>
        <pc:inkChg chg="add reco">
          <ac:chgData name="Venkatasubramanian, Mani V." userId="fbe5ce37-0145-4c31-b84a-b36f8beac5f3" providerId="ADAL" clId="{AC669C65-C841-D747-9F08-F12B06DB29D6}" dt="2023-03-07T15:58:23.913" v="349"/>
          <ac:inkMkLst>
            <pc:docMk/>
            <pc:sldMk cId="3783550038" sldId="258"/>
            <ac:inkMk id="158" creationId="{298A6355-293D-A6D4-4C13-EEEE2D0136D4}"/>
          </ac:inkMkLst>
        </pc:inkChg>
        <pc:inkChg chg="add del">
          <ac:chgData name="Venkatasubramanian, Mani V." userId="fbe5ce37-0145-4c31-b84a-b36f8beac5f3" providerId="ADAL" clId="{AC669C65-C841-D747-9F08-F12B06DB29D6}" dt="2023-03-07T15:58:28.316" v="357"/>
          <ac:inkMkLst>
            <pc:docMk/>
            <pc:sldMk cId="3783550038" sldId="258"/>
            <ac:inkMk id="159" creationId="{F4D9FAC4-5A8E-7AF1-199E-C8B8945F1AF8}"/>
          </ac:inkMkLst>
        </pc:inkChg>
        <pc:inkChg chg="add del">
          <ac:chgData name="Venkatasubramanian, Mani V." userId="fbe5ce37-0145-4c31-b84a-b36f8beac5f3" providerId="ADAL" clId="{AC669C65-C841-D747-9F08-F12B06DB29D6}" dt="2023-03-07T15:58:28.316" v="357"/>
          <ac:inkMkLst>
            <pc:docMk/>
            <pc:sldMk cId="3783550038" sldId="258"/>
            <ac:inkMk id="160" creationId="{D8DFEA30-F97A-7CF0-B585-74EC5D48CCF7}"/>
          </ac:inkMkLst>
        </pc:inkChg>
        <pc:inkChg chg="add del">
          <ac:chgData name="Venkatasubramanian, Mani V." userId="fbe5ce37-0145-4c31-b84a-b36f8beac5f3" providerId="ADAL" clId="{AC669C65-C841-D747-9F08-F12B06DB29D6}" dt="2023-03-07T15:58:28.316" v="357"/>
          <ac:inkMkLst>
            <pc:docMk/>
            <pc:sldMk cId="3783550038" sldId="258"/>
            <ac:inkMk id="161" creationId="{0E12B854-9879-490F-37E7-79F0D47EB742}"/>
          </ac:inkMkLst>
        </pc:inkChg>
        <pc:inkChg chg="add del">
          <ac:chgData name="Venkatasubramanian, Mani V." userId="fbe5ce37-0145-4c31-b84a-b36f8beac5f3" providerId="ADAL" clId="{AC669C65-C841-D747-9F08-F12B06DB29D6}" dt="2023-03-07T15:58:28.316" v="357"/>
          <ac:inkMkLst>
            <pc:docMk/>
            <pc:sldMk cId="3783550038" sldId="258"/>
            <ac:inkMk id="162" creationId="{124E0E46-302E-1963-ACB6-F6A90185E7F5}"/>
          </ac:inkMkLst>
        </pc:inkChg>
        <pc:inkChg chg="add del">
          <ac:chgData name="Venkatasubramanian, Mani V." userId="fbe5ce37-0145-4c31-b84a-b36f8beac5f3" providerId="ADAL" clId="{AC669C65-C841-D747-9F08-F12B06DB29D6}" dt="2023-03-07T15:58:28.316" v="357"/>
          <ac:inkMkLst>
            <pc:docMk/>
            <pc:sldMk cId="3783550038" sldId="258"/>
            <ac:inkMk id="163" creationId="{24AAEBAC-E1D7-A59F-E3EE-8A5C7E81E313}"/>
          </ac:inkMkLst>
        </pc:inkChg>
        <pc:inkChg chg="add del">
          <ac:chgData name="Venkatasubramanian, Mani V." userId="fbe5ce37-0145-4c31-b84a-b36f8beac5f3" providerId="ADAL" clId="{AC669C65-C841-D747-9F08-F12B06DB29D6}" dt="2023-03-07T15:58:28.316" v="357"/>
          <ac:inkMkLst>
            <pc:docMk/>
            <pc:sldMk cId="3783550038" sldId="258"/>
            <ac:inkMk id="164" creationId="{CAC72A28-D8C5-09B2-F1C6-94F8B0CE7CB0}"/>
          </ac:inkMkLst>
        </pc:inkChg>
        <pc:inkChg chg="add del">
          <ac:chgData name="Venkatasubramanian, Mani V." userId="fbe5ce37-0145-4c31-b84a-b36f8beac5f3" providerId="ADAL" clId="{AC669C65-C841-D747-9F08-F12B06DB29D6}" dt="2023-03-07T15:58:28.316" v="357"/>
          <ac:inkMkLst>
            <pc:docMk/>
            <pc:sldMk cId="3783550038" sldId="258"/>
            <ac:inkMk id="165" creationId="{066995F2-1AFE-89C6-3AB6-578DC714B9E5}"/>
          </ac:inkMkLst>
        </pc:inkChg>
        <pc:inkChg chg="add reco">
          <ac:chgData name="Venkatasubramanian, Mani V." userId="fbe5ce37-0145-4c31-b84a-b36f8beac5f3" providerId="ADAL" clId="{AC669C65-C841-D747-9F08-F12B06DB29D6}" dt="2023-03-07T15:58:28.316" v="357"/>
          <ac:inkMkLst>
            <pc:docMk/>
            <pc:sldMk cId="3783550038" sldId="258"/>
            <ac:inkMk id="166" creationId="{66B35CD7-7F56-5823-AA29-D6D4775DFF47}"/>
          </ac:inkMkLst>
        </pc:inkChg>
        <pc:inkChg chg="add reco">
          <ac:chgData name="Venkatasubramanian, Mani V." userId="fbe5ce37-0145-4c31-b84a-b36f8beac5f3" providerId="ADAL" clId="{AC669C65-C841-D747-9F08-F12B06DB29D6}" dt="2023-03-07T15:58:28.316" v="357"/>
          <ac:inkMkLst>
            <pc:docMk/>
            <pc:sldMk cId="3783550038" sldId="258"/>
            <ac:inkMk id="167" creationId="{0FEBBE23-1AC1-F478-093D-944489C68480}"/>
          </ac:inkMkLst>
        </pc:inkChg>
        <pc:inkChg chg="add del">
          <ac:chgData name="Venkatasubramanian, Mani V." userId="fbe5ce37-0145-4c31-b84a-b36f8beac5f3" providerId="ADAL" clId="{AC669C65-C841-D747-9F08-F12B06DB29D6}" dt="2023-03-07T15:58:30.781" v="363"/>
          <ac:inkMkLst>
            <pc:docMk/>
            <pc:sldMk cId="3783550038" sldId="258"/>
            <ac:inkMk id="168" creationId="{9F4D2B96-40CF-A569-A31F-DEBFE09C5E43}"/>
          </ac:inkMkLst>
        </pc:inkChg>
        <pc:inkChg chg="add del">
          <ac:chgData name="Venkatasubramanian, Mani V." userId="fbe5ce37-0145-4c31-b84a-b36f8beac5f3" providerId="ADAL" clId="{AC669C65-C841-D747-9F08-F12B06DB29D6}" dt="2023-03-07T15:58:30.781" v="363"/>
          <ac:inkMkLst>
            <pc:docMk/>
            <pc:sldMk cId="3783550038" sldId="258"/>
            <ac:inkMk id="169" creationId="{C6DD2A3A-05AF-C9AD-4022-52FA27D1FC62}"/>
          </ac:inkMkLst>
        </pc:inkChg>
        <pc:inkChg chg="add del">
          <ac:chgData name="Venkatasubramanian, Mani V." userId="fbe5ce37-0145-4c31-b84a-b36f8beac5f3" providerId="ADAL" clId="{AC669C65-C841-D747-9F08-F12B06DB29D6}" dt="2023-03-07T15:58:30.781" v="363"/>
          <ac:inkMkLst>
            <pc:docMk/>
            <pc:sldMk cId="3783550038" sldId="258"/>
            <ac:inkMk id="170" creationId="{4FBD74B7-3486-4C97-EE02-EC4B62BC4D20}"/>
          </ac:inkMkLst>
        </pc:inkChg>
        <pc:inkChg chg="add del">
          <ac:chgData name="Venkatasubramanian, Mani V." userId="fbe5ce37-0145-4c31-b84a-b36f8beac5f3" providerId="ADAL" clId="{AC669C65-C841-D747-9F08-F12B06DB29D6}" dt="2023-03-07T15:58:30.781" v="363"/>
          <ac:inkMkLst>
            <pc:docMk/>
            <pc:sldMk cId="3783550038" sldId="258"/>
            <ac:inkMk id="171" creationId="{D4C7A03B-22C6-324B-A31B-9EC38ABB9F09}"/>
          </ac:inkMkLst>
        </pc:inkChg>
        <pc:inkChg chg="add del">
          <ac:chgData name="Venkatasubramanian, Mani V." userId="fbe5ce37-0145-4c31-b84a-b36f8beac5f3" providerId="ADAL" clId="{AC669C65-C841-D747-9F08-F12B06DB29D6}" dt="2023-03-07T15:58:30.781" v="363"/>
          <ac:inkMkLst>
            <pc:docMk/>
            <pc:sldMk cId="3783550038" sldId="258"/>
            <ac:inkMk id="172" creationId="{C31F0EC3-70B0-BF58-1DEC-A4CEBD5E523E}"/>
          </ac:inkMkLst>
        </pc:inkChg>
        <pc:inkChg chg="add reco">
          <ac:chgData name="Venkatasubramanian, Mani V." userId="fbe5ce37-0145-4c31-b84a-b36f8beac5f3" providerId="ADAL" clId="{AC669C65-C841-D747-9F08-F12B06DB29D6}" dt="2023-03-07T15:58:30.781" v="363"/>
          <ac:inkMkLst>
            <pc:docMk/>
            <pc:sldMk cId="3783550038" sldId="258"/>
            <ac:inkMk id="173" creationId="{19B219D9-59A4-C5A1-C4E7-DD60512CB4B2}"/>
          </ac:inkMkLst>
        </pc:inkChg>
        <pc:inkChg chg="add del">
          <ac:chgData name="Venkatasubramanian, Mani V." userId="fbe5ce37-0145-4c31-b84a-b36f8beac5f3" providerId="ADAL" clId="{AC669C65-C841-D747-9F08-F12B06DB29D6}" dt="2023-03-07T15:58:34.611" v="372"/>
          <ac:inkMkLst>
            <pc:docMk/>
            <pc:sldMk cId="3783550038" sldId="258"/>
            <ac:inkMk id="174" creationId="{DC579EB7-FE3C-8D68-505B-9FB5C68BD223}"/>
          </ac:inkMkLst>
        </pc:inkChg>
        <pc:inkChg chg="add del">
          <ac:chgData name="Venkatasubramanian, Mani V." userId="fbe5ce37-0145-4c31-b84a-b36f8beac5f3" providerId="ADAL" clId="{AC669C65-C841-D747-9F08-F12B06DB29D6}" dt="2023-03-07T15:58:34.611" v="372"/>
          <ac:inkMkLst>
            <pc:docMk/>
            <pc:sldMk cId="3783550038" sldId="258"/>
            <ac:inkMk id="175" creationId="{53B3D960-E072-1BC4-74D4-563DDEBF86FC}"/>
          </ac:inkMkLst>
        </pc:inkChg>
        <pc:inkChg chg="add del">
          <ac:chgData name="Venkatasubramanian, Mani V." userId="fbe5ce37-0145-4c31-b84a-b36f8beac5f3" providerId="ADAL" clId="{AC669C65-C841-D747-9F08-F12B06DB29D6}" dt="2023-03-07T15:58:34.611" v="372"/>
          <ac:inkMkLst>
            <pc:docMk/>
            <pc:sldMk cId="3783550038" sldId="258"/>
            <ac:inkMk id="176" creationId="{0B041E12-74B9-00AC-0B31-ED48A0B272BB}"/>
          </ac:inkMkLst>
        </pc:inkChg>
        <pc:inkChg chg="add del">
          <ac:chgData name="Venkatasubramanian, Mani V." userId="fbe5ce37-0145-4c31-b84a-b36f8beac5f3" providerId="ADAL" clId="{AC669C65-C841-D747-9F08-F12B06DB29D6}" dt="2023-03-07T15:58:34.611" v="372"/>
          <ac:inkMkLst>
            <pc:docMk/>
            <pc:sldMk cId="3783550038" sldId="258"/>
            <ac:inkMk id="177" creationId="{26FFA2F9-4488-CB72-B945-B7FB27E79E11}"/>
          </ac:inkMkLst>
        </pc:inkChg>
        <pc:inkChg chg="add del">
          <ac:chgData name="Venkatasubramanian, Mani V." userId="fbe5ce37-0145-4c31-b84a-b36f8beac5f3" providerId="ADAL" clId="{AC669C65-C841-D747-9F08-F12B06DB29D6}" dt="2023-03-07T15:58:34.611" v="372"/>
          <ac:inkMkLst>
            <pc:docMk/>
            <pc:sldMk cId="3783550038" sldId="258"/>
            <ac:inkMk id="178" creationId="{C353EBF9-9E19-2211-0DF6-6E385022E56D}"/>
          </ac:inkMkLst>
        </pc:inkChg>
        <pc:inkChg chg="add del">
          <ac:chgData name="Venkatasubramanian, Mani V." userId="fbe5ce37-0145-4c31-b84a-b36f8beac5f3" providerId="ADAL" clId="{AC669C65-C841-D747-9F08-F12B06DB29D6}" dt="2023-03-07T15:58:34.611" v="372"/>
          <ac:inkMkLst>
            <pc:docMk/>
            <pc:sldMk cId="3783550038" sldId="258"/>
            <ac:inkMk id="179" creationId="{E6E00988-EF6D-5DA8-E834-9A603FD6217E}"/>
          </ac:inkMkLst>
        </pc:inkChg>
        <pc:inkChg chg="add del">
          <ac:chgData name="Venkatasubramanian, Mani V." userId="fbe5ce37-0145-4c31-b84a-b36f8beac5f3" providerId="ADAL" clId="{AC669C65-C841-D747-9F08-F12B06DB29D6}" dt="2023-03-07T15:58:34.611" v="372"/>
          <ac:inkMkLst>
            <pc:docMk/>
            <pc:sldMk cId="3783550038" sldId="258"/>
            <ac:inkMk id="180" creationId="{BCDDFCD0-C5B9-8369-0D8C-D13F5FDACEDA}"/>
          </ac:inkMkLst>
        </pc:inkChg>
        <pc:inkChg chg="add del">
          <ac:chgData name="Venkatasubramanian, Mani V." userId="fbe5ce37-0145-4c31-b84a-b36f8beac5f3" providerId="ADAL" clId="{AC669C65-C841-D747-9F08-F12B06DB29D6}" dt="2023-03-07T15:58:34.611" v="372"/>
          <ac:inkMkLst>
            <pc:docMk/>
            <pc:sldMk cId="3783550038" sldId="258"/>
            <ac:inkMk id="181" creationId="{6395A0BE-9E70-61C2-F830-248E316E9D44}"/>
          </ac:inkMkLst>
        </pc:inkChg>
        <pc:inkChg chg="add reco">
          <ac:chgData name="Venkatasubramanian, Mani V." userId="fbe5ce37-0145-4c31-b84a-b36f8beac5f3" providerId="ADAL" clId="{AC669C65-C841-D747-9F08-F12B06DB29D6}" dt="2023-03-07T15:58:34.611" v="372"/>
          <ac:inkMkLst>
            <pc:docMk/>
            <pc:sldMk cId="3783550038" sldId="258"/>
            <ac:inkMk id="182" creationId="{C2325117-0764-72B3-ABA1-09DC8F07F2F7}"/>
          </ac:inkMkLst>
        </pc:inkChg>
        <pc:inkChg chg="add del">
          <ac:chgData name="Venkatasubramanian, Mani V." userId="fbe5ce37-0145-4c31-b84a-b36f8beac5f3" providerId="ADAL" clId="{AC669C65-C841-D747-9F08-F12B06DB29D6}" dt="2023-03-07T15:58:44.435" v="386"/>
          <ac:inkMkLst>
            <pc:docMk/>
            <pc:sldMk cId="3783550038" sldId="258"/>
            <ac:inkMk id="183" creationId="{58EE3475-901B-DA6A-1483-FA5940489949}"/>
          </ac:inkMkLst>
        </pc:inkChg>
        <pc:inkChg chg="add del">
          <ac:chgData name="Venkatasubramanian, Mani V." userId="fbe5ce37-0145-4c31-b84a-b36f8beac5f3" providerId="ADAL" clId="{AC669C65-C841-D747-9F08-F12B06DB29D6}" dt="2023-03-07T15:58:44.435" v="386"/>
          <ac:inkMkLst>
            <pc:docMk/>
            <pc:sldMk cId="3783550038" sldId="258"/>
            <ac:inkMk id="184" creationId="{1804EFA7-2485-0D7F-F31D-28C707818DDF}"/>
          </ac:inkMkLst>
        </pc:inkChg>
        <pc:inkChg chg="add del">
          <ac:chgData name="Venkatasubramanian, Mani V." userId="fbe5ce37-0145-4c31-b84a-b36f8beac5f3" providerId="ADAL" clId="{AC669C65-C841-D747-9F08-F12B06DB29D6}" dt="2023-03-07T15:58:44.435" v="386"/>
          <ac:inkMkLst>
            <pc:docMk/>
            <pc:sldMk cId="3783550038" sldId="258"/>
            <ac:inkMk id="185" creationId="{284A1B00-0D93-F303-BD64-B076D4D2ACCB}"/>
          </ac:inkMkLst>
        </pc:inkChg>
        <pc:inkChg chg="add del">
          <ac:chgData name="Venkatasubramanian, Mani V." userId="fbe5ce37-0145-4c31-b84a-b36f8beac5f3" providerId="ADAL" clId="{AC669C65-C841-D747-9F08-F12B06DB29D6}" dt="2023-03-07T15:58:44.435" v="386"/>
          <ac:inkMkLst>
            <pc:docMk/>
            <pc:sldMk cId="3783550038" sldId="258"/>
            <ac:inkMk id="186" creationId="{9F9DE09B-5026-DC31-22A1-FE1AB4C6EDEE}"/>
          </ac:inkMkLst>
        </pc:inkChg>
        <pc:inkChg chg="add del">
          <ac:chgData name="Venkatasubramanian, Mani V." userId="fbe5ce37-0145-4c31-b84a-b36f8beac5f3" providerId="ADAL" clId="{AC669C65-C841-D747-9F08-F12B06DB29D6}" dt="2023-03-07T15:58:44.435" v="386"/>
          <ac:inkMkLst>
            <pc:docMk/>
            <pc:sldMk cId="3783550038" sldId="258"/>
            <ac:inkMk id="187" creationId="{6D1C6FB6-9A26-0F9D-176D-EA93F2916DC0}"/>
          </ac:inkMkLst>
        </pc:inkChg>
        <pc:inkChg chg="add del">
          <ac:chgData name="Venkatasubramanian, Mani V." userId="fbe5ce37-0145-4c31-b84a-b36f8beac5f3" providerId="ADAL" clId="{AC669C65-C841-D747-9F08-F12B06DB29D6}" dt="2023-03-07T15:58:44.435" v="386"/>
          <ac:inkMkLst>
            <pc:docMk/>
            <pc:sldMk cId="3783550038" sldId="258"/>
            <ac:inkMk id="188" creationId="{F3771A48-92B9-8B65-8D0E-46738A44F013}"/>
          </ac:inkMkLst>
        </pc:inkChg>
        <pc:inkChg chg="add del">
          <ac:chgData name="Venkatasubramanian, Mani V." userId="fbe5ce37-0145-4c31-b84a-b36f8beac5f3" providerId="ADAL" clId="{AC669C65-C841-D747-9F08-F12B06DB29D6}" dt="2023-03-07T15:58:44.435" v="386"/>
          <ac:inkMkLst>
            <pc:docMk/>
            <pc:sldMk cId="3783550038" sldId="258"/>
            <ac:inkMk id="189" creationId="{44E4AABD-DD89-3530-3A3D-F1E7A591C10E}"/>
          </ac:inkMkLst>
        </pc:inkChg>
        <pc:inkChg chg="add del">
          <ac:chgData name="Venkatasubramanian, Mani V." userId="fbe5ce37-0145-4c31-b84a-b36f8beac5f3" providerId="ADAL" clId="{AC669C65-C841-D747-9F08-F12B06DB29D6}" dt="2023-03-07T15:58:44.435" v="386"/>
          <ac:inkMkLst>
            <pc:docMk/>
            <pc:sldMk cId="3783550038" sldId="258"/>
            <ac:inkMk id="190" creationId="{93C6901C-E1EB-8604-E82D-01F46F288D08}"/>
          </ac:inkMkLst>
        </pc:inkChg>
        <pc:inkChg chg="add del">
          <ac:chgData name="Venkatasubramanian, Mani V." userId="fbe5ce37-0145-4c31-b84a-b36f8beac5f3" providerId="ADAL" clId="{AC669C65-C841-D747-9F08-F12B06DB29D6}" dt="2023-03-07T15:58:44.435" v="386"/>
          <ac:inkMkLst>
            <pc:docMk/>
            <pc:sldMk cId="3783550038" sldId="258"/>
            <ac:inkMk id="191" creationId="{50A5E753-847F-F1AD-6D12-3837D714B14F}"/>
          </ac:inkMkLst>
        </pc:inkChg>
        <pc:inkChg chg="add del">
          <ac:chgData name="Venkatasubramanian, Mani V." userId="fbe5ce37-0145-4c31-b84a-b36f8beac5f3" providerId="ADAL" clId="{AC669C65-C841-D747-9F08-F12B06DB29D6}" dt="2023-03-07T15:58:44.435" v="386"/>
          <ac:inkMkLst>
            <pc:docMk/>
            <pc:sldMk cId="3783550038" sldId="258"/>
            <ac:inkMk id="192" creationId="{3DCF3001-047C-B110-88D3-ECC4F1758067}"/>
          </ac:inkMkLst>
        </pc:inkChg>
        <pc:inkChg chg="add del">
          <ac:chgData name="Venkatasubramanian, Mani V." userId="fbe5ce37-0145-4c31-b84a-b36f8beac5f3" providerId="ADAL" clId="{AC669C65-C841-D747-9F08-F12B06DB29D6}" dt="2023-03-07T15:58:44.435" v="386"/>
          <ac:inkMkLst>
            <pc:docMk/>
            <pc:sldMk cId="3783550038" sldId="258"/>
            <ac:inkMk id="193" creationId="{3167B06C-9A57-FA16-A921-1A96E9627CBB}"/>
          </ac:inkMkLst>
        </pc:inkChg>
        <pc:inkChg chg="add del">
          <ac:chgData name="Venkatasubramanian, Mani V." userId="fbe5ce37-0145-4c31-b84a-b36f8beac5f3" providerId="ADAL" clId="{AC669C65-C841-D747-9F08-F12B06DB29D6}" dt="2023-03-07T15:58:44.435" v="386"/>
          <ac:inkMkLst>
            <pc:docMk/>
            <pc:sldMk cId="3783550038" sldId="258"/>
            <ac:inkMk id="194" creationId="{A55D315F-26C3-89B2-3C42-686B7C8E1F4A}"/>
          </ac:inkMkLst>
        </pc:inkChg>
        <pc:inkChg chg="add del">
          <ac:chgData name="Venkatasubramanian, Mani V." userId="fbe5ce37-0145-4c31-b84a-b36f8beac5f3" providerId="ADAL" clId="{AC669C65-C841-D747-9F08-F12B06DB29D6}" dt="2023-03-07T15:58:44.435" v="386"/>
          <ac:inkMkLst>
            <pc:docMk/>
            <pc:sldMk cId="3783550038" sldId="258"/>
            <ac:inkMk id="195" creationId="{7EDE6F61-2002-585B-0F43-0ADDE6499D8D}"/>
          </ac:inkMkLst>
        </pc:inkChg>
        <pc:inkChg chg="add reco">
          <ac:chgData name="Venkatasubramanian, Mani V." userId="fbe5ce37-0145-4c31-b84a-b36f8beac5f3" providerId="ADAL" clId="{AC669C65-C841-D747-9F08-F12B06DB29D6}" dt="2023-03-07T15:58:44.435" v="386"/>
          <ac:inkMkLst>
            <pc:docMk/>
            <pc:sldMk cId="3783550038" sldId="258"/>
            <ac:inkMk id="196" creationId="{B7390C4B-EE2B-938F-4D70-8BBEDC9F8416}"/>
          </ac:inkMkLst>
        </pc:inkChg>
        <pc:inkChg chg="add del">
          <ac:chgData name="Venkatasubramanian, Mani V." userId="fbe5ce37-0145-4c31-b84a-b36f8beac5f3" providerId="ADAL" clId="{AC669C65-C841-D747-9F08-F12B06DB29D6}" dt="2023-03-07T15:59:03.240" v="404"/>
          <ac:inkMkLst>
            <pc:docMk/>
            <pc:sldMk cId="3783550038" sldId="258"/>
            <ac:inkMk id="197" creationId="{9AF3889E-E8D1-DA9B-7E39-FD749620F298}"/>
          </ac:inkMkLst>
        </pc:inkChg>
        <pc:inkChg chg="add del">
          <ac:chgData name="Venkatasubramanian, Mani V." userId="fbe5ce37-0145-4c31-b84a-b36f8beac5f3" providerId="ADAL" clId="{AC669C65-C841-D747-9F08-F12B06DB29D6}" dt="2023-03-07T15:59:03.240" v="404"/>
          <ac:inkMkLst>
            <pc:docMk/>
            <pc:sldMk cId="3783550038" sldId="258"/>
            <ac:inkMk id="198" creationId="{DC852F73-EB90-0D41-9580-EAF584A161AD}"/>
          </ac:inkMkLst>
        </pc:inkChg>
        <pc:inkChg chg="add del">
          <ac:chgData name="Venkatasubramanian, Mani V." userId="fbe5ce37-0145-4c31-b84a-b36f8beac5f3" providerId="ADAL" clId="{AC669C65-C841-D747-9F08-F12B06DB29D6}" dt="2023-03-07T15:59:03.240" v="404"/>
          <ac:inkMkLst>
            <pc:docMk/>
            <pc:sldMk cId="3783550038" sldId="258"/>
            <ac:inkMk id="199" creationId="{D92EBAD9-07C4-7148-9916-FA6214488D8D}"/>
          </ac:inkMkLst>
        </pc:inkChg>
        <pc:inkChg chg="add del">
          <ac:chgData name="Venkatasubramanian, Mani V." userId="fbe5ce37-0145-4c31-b84a-b36f8beac5f3" providerId="ADAL" clId="{AC669C65-C841-D747-9F08-F12B06DB29D6}" dt="2023-03-07T15:59:03.240" v="404"/>
          <ac:inkMkLst>
            <pc:docMk/>
            <pc:sldMk cId="3783550038" sldId="258"/>
            <ac:inkMk id="200" creationId="{B3B4FE87-F2FA-1A46-FBAD-24A0A5344DF4}"/>
          </ac:inkMkLst>
        </pc:inkChg>
        <pc:inkChg chg="add del">
          <ac:chgData name="Venkatasubramanian, Mani V." userId="fbe5ce37-0145-4c31-b84a-b36f8beac5f3" providerId="ADAL" clId="{AC669C65-C841-D747-9F08-F12B06DB29D6}" dt="2023-03-07T15:59:03.240" v="404"/>
          <ac:inkMkLst>
            <pc:docMk/>
            <pc:sldMk cId="3783550038" sldId="258"/>
            <ac:inkMk id="201" creationId="{B8DAF1B0-FDD3-7FA5-D63A-870496FADC25}"/>
          </ac:inkMkLst>
        </pc:inkChg>
        <pc:inkChg chg="add del">
          <ac:chgData name="Venkatasubramanian, Mani V." userId="fbe5ce37-0145-4c31-b84a-b36f8beac5f3" providerId="ADAL" clId="{AC669C65-C841-D747-9F08-F12B06DB29D6}" dt="2023-03-07T15:59:03.240" v="404"/>
          <ac:inkMkLst>
            <pc:docMk/>
            <pc:sldMk cId="3783550038" sldId="258"/>
            <ac:inkMk id="202" creationId="{AD0D89CE-FCA5-55D3-1BBC-7CE47CA9D573}"/>
          </ac:inkMkLst>
        </pc:inkChg>
        <pc:inkChg chg="add del">
          <ac:chgData name="Venkatasubramanian, Mani V." userId="fbe5ce37-0145-4c31-b84a-b36f8beac5f3" providerId="ADAL" clId="{AC669C65-C841-D747-9F08-F12B06DB29D6}" dt="2023-03-07T15:59:03.240" v="404"/>
          <ac:inkMkLst>
            <pc:docMk/>
            <pc:sldMk cId="3783550038" sldId="258"/>
            <ac:inkMk id="203" creationId="{CAE68145-5169-1577-800D-BF50570EEE4A}"/>
          </ac:inkMkLst>
        </pc:inkChg>
        <pc:inkChg chg="add del">
          <ac:chgData name="Venkatasubramanian, Mani V." userId="fbe5ce37-0145-4c31-b84a-b36f8beac5f3" providerId="ADAL" clId="{AC669C65-C841-D747-9F08-F12B06DB29D6}" dt="2023-03-07T15:59:03.240" v="404"/>
          <ac:inkMkLst>
            <pc:docMk/>
            <pc:sldMk cId="3783550038" sldId="258"/>
            <ac:inkMk id="204" creationId="{6E7D26FD-F98D-9802-DD77-7E5C4CD60901}"/>
          </ac:inkMkLst>
        </pc:inkChg>
        <pc:inkChg chg="add del">
          <ac:chgData name="Venkatasubramanian, Mani V." userId="fbe5ce37-0145-4c31-b84a-b36f8beac5f3" providerId="ADAL" clId="{AC669C65-C841-D747-9F08-F12B06DB29D6}" dt="2023-03-07T15:59:03.240" v="404"/>
          <ac:inkMkLst>
            <pc:docMk/>
            <pc:sldMk cId="3783550038" sldId="258"/>
            <ac:inkMk id="205" creationId="{9FFA09F6-76F9-E25C-5722-6BF054DA5A64}"/>
          </ac:inkMkLst>
        </pc:inkChg>
        <pc:inkChg chg="add del">
          <ac:chgData name="Venkatasubramanian, Mani V." userId="fbe5ce37-0145-4c31-b84a-b36f8beac5f3" providerId="ADAL" clId="{AC669C65-C841-D747-9F08-F12B06DB29D6}" dt="2023-03-07T15:59:03.240" v="404"/>
          <ac:inkMkLst>
            <pc:docMk/>
            <pc:sldMk cId="3783550038" sldId="258"/>
            <ac:inkMk id="206" creationId="{685C7F3D-5865-DBA4-135C-7700DC0A5943}"/>
          </ac:inkMkLst>
        </pc:inkChg>
        <pc:inkChg chg="add del">
          <ac:chgData name="Venkatasubramanian, Mani V." userId="fbe5ce37-0145-4c31-b84a-b36f8beac5f3" providerId="ADAL" clId="{AC669C65-C841-D747-9F08-F12B06DB29D6}" dt="2023-03-07T15:59:03.240" v="404"/>
          <ac:inkMkLst>
            <pc:docMk/>
            <pc:sldMk cId="3783550038" sldId="258"/>
            <ac:inkMk id="207" creationId="{AE64652E-2FBA-7FBB-D89B-137666E0A49F}"/>
          </ac:inkMkLst>
        </pc:inkChg>
        <pc:inkChg chg="add del">
          <ac:chgData name="Venkatasubramanian, Mani V." userId="fbe5ce37-0145-4c31-b84a-b36f8beac5f3" providerId="ADAL" clId="{AC669C65-C841-D747-9F08-F12B06DB29D6}" dt="2023-03-07T15:59:03.240" v="404"/>
          <ac:inkMkLst>
            <pc:docMk/>
            <pc:sldMk cId="3783550038" sldId="258"/>
            <ac:inkMk id="208" creationId="{94B4789F-975B-7F24-08FD-53536C2791FE}"/>
          </ac:inkMkLst>
        </pc:inkChg>
        <pc:inkChg chg="add del">
          <ac:chgData name="Venkatasubramanian, Mani V." userId="fbe5ce37-0145-4c31-b84a-b36f8beac5f3" providerId="ADAL" clId="{AC669C65-C841-D747-9F08-F12B06DB29D6}" dt="2023-03-07T15:59:03.240" v="404"/>
          <ac:inkMkLst>
            <pc:docMk/>
            <pc:sldMk cId="3783550038" sldId="258"/>
            <ac:inkMk id="209" creationId="{7B5171F8-194C-CC74-BB71-24F0FEFEC70B}"/>
          </ac:inkMkLst>
        </pc:inkChg>
        <pc:inkChg chg="add del">
          <ac:chgData name="Venkatasubramanian, Mani V." userId="fbe5ce37-0145-4c31-b84a-b36f8beac5f3" providerId="ADAL" clId="{AC669C65-C841-D747-9F08-F12B06DB29D6}" dt="2023-03-07T15:59:03.240" v="404"/>
          <ac:inkMkLst>
            <pc:docMk/>
            <pc:sldMk cId="3783550038" sldId="258"/>
            <ac:inkMk id="210" creationId="{6AAD1B6D-345E-49A6-21DF-4E19F5D1FEB4}"/>
          </ac:inkMkLst>
        </pc:inkChg>
        <pc:inkChg chg="add del">
          <ac:chgData name="Venkatasubramanian, Mani V." userId="fbe5ce37-0145-4c31-b84a-b36f8beac5f3" providerId="ADAL" clId="{AC669C65-C841-D747-9F08-F12B06DB29D6}" dt="2023-03-07T15:59:03.240" v="404"/>
          <ac:inkMkLst>
            <pc:docMk/>
            <pc:sldMk cId="3783550038" sldId="258"/>
            <ac:inkMk id="211" creationId="{5D15B7D3-0D9B-7BF2-A8A1-C0B08A2C55FA}"/>
          </ac:inkMkLst>
        </pc:inkChg>
        <pc:inkChg chg="add del">
          <ac:chgData name="Venkatasubramanian, Mani V." userId="fbe5ce37-0145-4c31-b84a-b36f8beac5f3" providerId="ADAL" clId="{AC669C65-C841-D747-9F08-F12B06DB29D6}" dt="2023-03-07T15:59:03.240" v="404"/>
          <ac:inkMkLst>
            <pc:docMk/>
            <pc:sldMk cId="3783550038" sldId="258"/>
            <ac:inkMk id="212" creationId="{705D6736-80E4-2FF9-236D-33791C44E4DE}"/>
          </ac:inkMkLst>
        </pc:inkChg>
        <pc:inkChg chg="add del">
          <ac:chgData name="Venkatasubramanian, Mani V." userId="fbe5ce37-0145-4c31-b84a-b36f8beac5f3" providerId="ADAL" clId="{AC669C65-C841-D747-9F08-F12B06DB29D6}" dt="2023-03-07T15:59:03.240" v="404"/>
          <ac:inkMkLst>
            <pc:docMk/>
            <pc:sldMk cId="3783550038" sldId="258"/>
            <ac:inkMk id="213" creationId="{DEEA74DC-ECB8-3078-4938-95EFA65ED651}"/>
          </ac:inkMkLst>
        </pc:inkChg>
        <pc:inkChg chg="add reco">
          <ac:chgData name="Venkatasubramanian, Mani V." userId="fbe5ce37-0145-4c31-b84a-b36f8beac5f3" providerId="ADAL" clId="{AC669C65-C841-D747-9F08-F12B06DB29D6}" dt="2023-03-07T15:59:03.240" v="404"/>
          <ac:inkMkLst>
            <pc:docMk/>
            <pc:sldMk cId="3783550038" sldId="258"/>
            <ac:inkMk id="214" creationId="{D5AF2BB2-30B7-BF62-F9BC-50DFB0778745}"/>
          </ac:inkMkLst>
        </pc:inkChg>
        <pc:inkChg chg="add del">
          <ac:chgData name="Venkatasubramanian, Mani V." userId="fbe5ce37-0145-4c31-b84a-b36f8beac5f3" providerId="ADAL" clId="{AC669C65-C841-D747-9F08-F12B06DB29D6}" dt="2023-03-07T15:59:36.024" v="422"/>
          <ac:inkMkLst>
            <pc:docMk/>
            <pc:sldMk cId="3783550038" sldId="258"/>
            <ac:inkMk id="215" creationId="{152C9D6D-CCAF-CA82-D38D-A2E6905C7095}"/>
          </ac:inkMkLst>
        </pc:inkChg>
        <pc:inkChg chg="add del">
          <ac:chgData name="Venkatasubramanian, Mani V." userId="fbe5ce37-0145-4c31-b84a-b36f8beac5f3" providerId="ADAL" clId="{AC669C65-C841-D747-9F08-F12B06DB29D6}" dt="2023-03-07T15:59:36.024" v="422"/>
          <ac:inkMkLst>
            <pc:docMk/>
            <pc:sldMk cId="3783550038" sldId="258"/>
            <ac:inkMk id="216" creationId="{BC7E580C-2974-ED71-353F-0DFDC192BA8B}"/>
          </ac:inkMkLst>
        </pc:inkChg>
        <pc:inkChg chg="add del">
          <ac:chgData name="Venkatasubramanian, Mani V." userId="fbe5ce37-0145-4c31-b84a-b36f8beac5f3" providerId="ADAL" clId="{AC669C65-C841-D747-9F08-F12B06DB29D6}" dt="2023-03-07T15:59:36.024" v="422"/>
          <ac:inkMkLst>
            <pc:docMk/>
            <pc:sldMk cId="3783550038" sldId="258"/>
            <ac:inkMk id="217" creationId="{A47E5338-6405-3200-7E8F-A0C43B057F6A}"/>
          </ac:inkMkLst>
        </pc:inkChg>
        <pc:inkChg chg="add del">
          <ac:chgData name="Venkatasubramanian, Mani V." userId="fbe5ce37-0145-4c31-b84a-b36f8beac5f3" providerId="ADAL" clId="{AC669C65-C841-D747-9F08-F12B06DB29D6}" dt="2023-03-07T15:59:36.024" v="422"/>
          <ac:inkMkLst>
            <pc:docMk/>
            <pc:sldMk cId="3783550038" sldId="258"/>
            <ac:inkMk id="218" creationId="{1A915CDE-2E82-4A8F-AAF6-1377FF8B3EE3}"/>
          </ac:inkMkLst>
        </pc:inkChg>
        <pc:inkChg chg="add del">
          <ac:chgData name="Venkatasubramanian, Mani V." userId="fbe5ce37-0145-4c31-b84a-b36f8beac5f3" providerId="ADAL" clId="{AC669C65-C841-D747-9F08-F12B06DB29D6}" dt="2023-03-07T15:59:36.024" v="422"/>
          <ac:inkMkLst>
            <pc:docMk/>
            <pc:sldMk cId="3783550038" sldId="258"/>
            <ac:inkMk id="219" creationId="{66FE2F80-2C4B-8184-E05F-CE46CB5BBA13}"/>
          </ac:inkMkLst>
        </pc:inkChg>
        <pc:inkChg chg="add del">
          <ac:chgData name="Venkatasubramanian, Mani V." userId="fbe5ce37-0145-4c31-b84a-b36f8beac5f3" providerId="ADAL" clId="{AC669C65-C841-D747-9F08-F12B06DB29D6}" dt="2023-03-07T15:59:36.024" v="422"/>
          <ac:inkMkLst>
            <pc:docMk/>
            <pc:sldMk cId="3783550038" sldId="258"/>
            <ac:inkMk id="220" creationId="{391CBDA8-63C1-DC6D-CAEE-E77EF14D965B}"/>
          </ac:inkMkLst>
        </pc:inkChg>
        <pc:inkChg chg="add del">
          <ac:chgData name="Venkatasubramanian, Mani V." userId="fbe5ce37-0145-4c31-b84a-b36f8beac5f3" providerId="ADAL" clId="{AC669C65-C841-D747-9F08-F12B06DB29D6}" dt="2023-03-07T15:59:36.024" v="422"/>
          <ac:inkMkLst>
            <pc:docMk/>
            <pc:sldMk cId="3783550038" sldId="258"/>
            <ac:inkMk id="221" creationId="{47B7E78A-B258-A9C4-B81C-63CF5557DAEE}"/>
          </ac:inkMkLst>
        </pc:inkChg>
        <pc:inkChg chg="add del">
          <ac:chgData name="Venkatasubramanian, Mani V." userId="fbe5ce37-0145-4c31-b84a-b36f8beac5f3" providerId="ADAL" clId="{AC669C65-C841-D747-9F08-F12B06DB29D6}" dt="2023-03-07T15:59:36.024" v="422"/>
          <ac:inkMkLst>
            <pc:docMk/>
            <pc:sldMk cId="3783550038" sldId="258"/>
            <ac:inkMk id="222" creationId="{44796F5F-CC8D-C4AB-C150-1AEE59B1A804}"/>
          </ac:inkMkLst>
        </pc:inkChg>
        <pc:inkChg chg="add del">
          <ac:chgData name="Venkatasubramanian, Mani V." userId="fbe5ce37-0145-4c31-b84a-b36f8beac5f3" providerId="ADAL" clId="{AC669C65-C841-D747-9F08-F12B06DB29D6}" dt="2023-03-07T15:59:36.024" v="422"/>
          <ac:inkMkLst>
            <pc:docMk/>
            <pc:sldMk cId="3783550038" sldId="258"/>
            <ac:inkMk id="223" creationId="{10F194BB-951D-AB0E-74BC-1A45220E6DF9}"/>
          </ac:inkMkLst>
        </pc:inkChg>
        <pc:inkChg chg="add del">
          <ac:chgData name="Venkatasubramanian, Mani V." userId="fbe5ce37-0145-4c31-b84a-b36f8beac5f3" providerId="ADAL" clId="{AC669C65-C841-D747-9F08-F12B06DB29D6}" dt="2023-03-07T15:59:36.024" v="422"/>
          <ac:inkMkLst>
            <pc:docMk/>
            <pc:sldMk cId="3783550038" sldId="258"/>
            <ac:inkMk id="224" creationId="{76595A55-C254-0BD2-DB7C-98A093514393}"/>
          </ac:inkMkLst>
        </pc:inkChg>
        <pc:inkChg chg="add del">
          <ac:chgData name="Venkatasubramanian, Mani V." userId="fbe5ce37-0145-4c31-b84a-b36f8beac5f3" providerId="ADAL" clId="{AC669C65-C841-D747-9F08-F12B06DB29D6}" dt="2023-03-07T15:59:36.024" v="422"/>
          <ac:inkMkLst>
            <pc:docMk/>
            <pc:sldMk cId="3783550038" sldId="258"/>
            <ac:inkMk id="225" creationId="{9DFAE8BB-48CF-64D1-2638-4F6F4B937999}"/>
          </ac:inkMkLst>
        </pc:inkChg>
        <pc:inkChg chg="add del">
          <ac:chgData name="Venkatasubramanian, Mani V." userId="fbe5ce37-0145-4c31-b84a-b36f8beac5f3" providerId="ADAL" clId="{AC669C65-C841-D747-9F08-F12B06DB29D6}" dt="2023-03-07T15:59:36.024" v="422"/>
          <ac:inkMkLst>
            <pc:docMk/>
            <pc:sldMk cId="3783550038" sldId="258"/>
            <ac:inkMk id="226" creationId="{97D54012-E702-8890-E9BC-A975585EB490}"/>
          </ac:inkMkLst>
        </pc:inkChg>
        <pc:inkChg chg="add del">
          <ac:chgData name="Venkatasubramanian, Mani V." userId="fbe5ce37-0145-4c31-b84a-b36f8beac5f3" providerId="ADAL" clId="{AC669C65-C841-D747-9F08-F12B06DB29D6}" dt="2023-03-07T15:59:36.024" v="422"/>
          <ac:inkMkLst>
            <pc:docMk/>
            <pc:sldMk cId="3783550038" sldId="258"/>
            <ac:inkMk id="227" creationId="{EB7E4D02-D0FF-DDE1-E4E5-04A90CDF3E3F}"/>
          </ac:inkMkLst>
        </pc:inkChg>
        <pc:inkChg chg="add del">
          <ac:chgData name="Venkatasubramanian, Mani V." userId="fbe5ce37-0145-4c31-b84a-b36f8beac5f3" providerId="ADAL" clId="{AC669C65-C841-D747-9F08-F12B06DB29D6}" dt="2023-03-07T15:59:36.024" v="422"/>
          <ac:inkMkLst>
            <pc:docMk/>
            <pc:sldMk cId="3783550038" sldId="258"/>
            <ac:inkMk id="228" creationId="{BED04980-531A-C86D-C967-48BFB80B7BFF}"/>
          </ac:inkMkLst>
        </pc:inkChg>
        <pc:inkChg chg="add del">
          <ac:chgData name="Venkatasubramanian, Mani V." userId="fbe5ce37-0145-4c31-b84a-b36f8beac5f3" providerId="ADAL" clId="{AC669C65-C841-D747-9F08-F12B06DB29D6}" dt="2023-03-07T15:59:36.024" v="422"/>
          <ac:inkMkLst>
            <pc:docMk/>
            <pc:sldMk cId="3783550038" sldId="258"/>
            <ac:inkMk id="229" creationId="{ADAF2C39-BB32-5AB1-0EAB-1CF8E11B78CF}"/>
          </ac:inkMkLst>
        </pc:inkChg>
        <pc:inkChg chg="add del">
          <ac:chgData name="Venkatasubramanian, Mani V." userId="fbe5ce37-0145-4c31-b84a-b36f8beac5f3" providerId="ADAL" clId="{AC669C65-C841-D747-9F08-F12B06DB29D6}" dt="2023-03-07T15:59:36.024" v="422"/>
          <ac:inkMkLst>
            <pc:docMk/>
            <pc:sldMk cId="3783550038" sldId="258"/>
            <ac:inkMk id="230" creationId="{2EF9B8B2-E7D0-DF93-2C2E-D944D8E99698}"/>
          </ac:inkMkLst>
        </pc:inkChg>
        <pc:inkChg chg="add del">
          <ac:chgData name="Venkatasubramanian, Mani V." userId="fbe5ce37-0145-4c31-b84a-b36f8beac5f3" providerId="ADAL" clId="{AC669C65-C841-D747-9F08-F12B06DB29D6}" dt="2023-03-07T15:59:36.024" v="422"/>
          <ac:inkMkLst>
            <pc:docMk/>
            <pc:sldMk cId="3783550038" sldId="258"/>
            <ac:inkMk id="231" creationId="{8EB38049-A2C7-C692-0380-86939B57D268}"/>
          </ac:inkMkLst>
        </pc:inkChg>
        <pc:inkChg chg="add del reco">
          <ac:chgData name="Venkatasubramanian, Mani V." userId="fbe5ce37-0145-4c31-b84a-b36f8beac5f3" providerId="ADAL" clId="{AC669C65-C841-D747-9F08-F12B06DB29D6}" dt="2023-03-07T15:59:47.976" v="423"/>
          <ac:inkMkLst>
            <pc:docMk/>
            <pc:sldMk cId="3783550038" sldId="258"/>
            <ac:inkMk id="232" creationId="{7FED108C-EE81-BADA-3595-B7D940E68C2C}"/>
          </ac:inkMkLst>
        </pc:inkChg>
        <pc:inkChg chg="add del reco">
          <ac:chgData name="Venkatasubramanian, Mani V." userId="fbe5ce37-0145-4c31-b84a-b36f8beac5f3" providerId="ADAL" clId="{AC669C65-C841-D747-9F08-F12B06DB29D6}" dt="2023-03-07T15:59:47.980" v="424"/>
          <ac:inkMkLst>
            <pc:docMk/>
            <pc:sldMk cId="3783550038" sldId="258"/>
            <ac:inkMk id="233" creationId="{5E4709AC-50F2-9F61-FCAE-63E7E93415CE}"/>
          </ac:inkMkLst>
        </pc:inkChg>
        <pc:inkChg chg="add del">
          <ac:chgData name="Venkatasubramanian, Mani V." userId="fbe5ce37-0145-4c31-b84a-b36f8beac5f3" providerId="ADAL" clId="{AC669C65-C841-D747-9F08-F12B06DB29D6}" dt="2023-03-07T15:59:58.643" v="443"/>
          <ac:inkMkLst>
            <pc:docMk/>
            <pc:sldMk cId="3783550038" sldId="258"/>
            <ac:inkMk id="234" creationId="{2495775B-1287-124B-A86A-4E68A69D9F3C}"/>
          </ac:inkMkLst>
        </pc:inkChg>
        <pc:inkChg chg="add del">
          <ac:chgData name="Venkatasubramanian, Mani V." userId="fbe5ce37-0145-4c31-b84a-b36f8beac5f3" providerId="ADAL" clId="{AC669C65-C841-D747-9F08-F12B06DB29D6}" dt="2023-03-07T15:59:58.643" v="443"/>
          <ac:inkMkLst>
            <pc:docMk/>
            <pc:sldMk cId="3783550038" sldId="258"/>
            <ac:inkMk id="235" creationId="{D2BE73FC-CDED-B954-32ED-462DE3DAB461}"/>
          </ac:inkMkLst>
        </pc:inkChg>
        <pc:inkChg chg="add del">
          <ac:chgData name="Venkatasubramanian, Mani V." userId="fbe5ce37-0145-4c31-b84a-b36f8beac5f3" providerId="ADAL" clId="{AC669C65-C841-D747-9F08-F12B06DB29D6}" dt="2023-03-07T15:59:58.643" v="443"/>
          <ac:inkMkLst>
            <pc:docMk/>
            <pc:sldMk cId="3783550038" sldId="258"/>
            <ac:inkMk id="236" creationId="{CB01D936-3DF0-275A-0D2E-FCE94B82C854}"/>
          </ac:inkMkLst>
        </pc:inkChg>
        <pc:inkChg chg="add del">
          <ac:chgData name="Venkatasubramanian, Mani V." userId="fbe5ce37-0145-4c31-b84a-b36f8beac5f3" providerId="ADAL" clId="{AC669C65-C841-D747-9F08-F12B06DB29D6}" dt="2023-03-07T15:59:58.643" v="443"/>
          <ac:inkMkLst>
            <pc:docMk/>
            <pc:sldMk cId="3783550038" sldId="258"/>
            <ac:inkMk id="237" creationId="{24BE19A5-434E-5A5C-93E0-CAC7F2E3D208}"/>
          </ac:inkMkLst>
        </pc:inkChg>
        <pc:inkChg chg="add del">
          <ac:chgData name="Venkatasubramanian, Mani V." userId="fbe5ce37-0145-4c31-b84a-b36f8beac5f3" providerId="ADAL" clId="{AC669C65-C841-D747-9F08-F12B06DB29D6}" dt="2023-03-07T15:59:58.643" v="443"/>
          <ac:inkMkLst>
            <pc:docMk/>
            <pc:sldMk cId="3783550038" sldId="258"/>
            <ac:inkMk id="238" creationId="{8BAC5438-9B2A-0209-7168-F0DEF1EBFB92}"/>
          </ac:inkMkLst>
        </pc:inkChg>
        <pc:inkChg chg="add del">
          <ac:chgData name="Venkatasubramanian, Mani V." userId="fbe5ce37-0145-4c31-b84a-b36f8beac5f3" providerId="ADAL" clId="{AC669C65-C841-D747-9F08-F12B06DB29D6}" dt="2023-03-07T15:59:58.643" v="443"/>
          <ac:inkMkLst>
            <pc:docMk/>
            <pc:sldMk cId="3783550038" sldId="258"/>
            <ac:inkMk id="239" creationId="{C77AC098-1BFF-758B-37BE-321543EB9AB9}"/>
          </ac:inkMkLst>
        </pc:inkChg>
        <pc:inkChg chg="add del">
          <ac:chgData name="Venkatasubramanian, Mani V." userId="fbe5ce37-0145-4c31-b84a-b36f8beac5f3" providerId="ADAL" clId="{AC669C65-C841-D747-9F08-F12B06DB29D6}" dt="2023-03-07T15:59:58.643" v="443"/>
          <ac:inkMkLst>
            <pc:docMk/>
            <pc:sldMk cId="3783550038" sldId="258"/>
            <ac:inkMk id="240" creationId="{09415A80-021C-CB47-00C6-07C584559B20}"/>
          </ac:inkMkLst>
        </pc:inkChg>
        <pc:inkChg chg="add del">
          <ac:chgData name="Venkatasubramanian, Mani V." userId="fbe5ce37-0145-4c31-b84a-b36f8beac5f3" providerId="ADAL" clId="{AC669C65-C841-D747-9F08-F12B06DB29D6}" dt="2023-03-07T15:59:58.643" v="443"/>
          <ac:inkMkLst>
            <pc:docMk/>
            <pc:sldMk cId="3783550038" sldId="258"/>
            <ac:inkMk id="241" creationId="{EF1F6FD4-0DA4-BE99-C87A-93593F438C20}"/>
          </ac:inkMkLst>
        </pc:inkChg>
        <pc:inkChg chg="add del">
          <ac:chgData name="Venkatasubramanian, Mani V." userId="fbe5ce37-0145-4c31-b84a-b36f8beac5f3" providerId="ADAL" clId="{AC669C65-C841-D747-9F08-F12B06DB29D6}" dt="2023-03-07T15:59:58.643" v="443"/>
          <ac:inkMkLst>
            <pc:docMk/>
            <pc:sldMk cId="3783550038" sldId="258"/>
            <ac:inkMk id="242" creationId="{7CE41C45-965F-E0E7-6BA6-AFA3501584E7}"/>
          </ac:inkMkLst>
        </pc:inkChg>
        <pc:inkChg chg="add del">
          <ac:chgData name="Venkatasubramanian, Mani V." userId="fbe5ce37-0145-4c31-b84a-b36f8beac5f3" providerId="ADAL" clId="{AC669C65-C841-D747-9F08-F12B06DB29D6}" dt="2023-03-07T15:59:58.643" v="443"/>
          <ac:inkMkLst>
            <pc:docMk/>
            <pc:sldMk cId="3783550038" sldId="258"/>
            <ac:inkMk id="243" creationId="{434EA243-33F7-D5C8-BEEF-18EB7958D872}"/>
          </ac:inkMkLst>
        </pc:inkChg>
        <pc:inkChg chg="add del">
          <ac:chgData name="Venkatasubramanian, Mani V." userId="fbe5ce37-0145-4c31-b84a-b36f8beac5f3" providerId="ADAL" clId="{AC669C65-C841-D747-9F08-F12B06DB29D6}" dt="2023-03-07T15:59:58.643" v="443"/>
          <ac:inkMkLst>
            <pc:docMk/>
            <pc:sldMk cId="3783550038" sldId="258"/>
            <ac:inkMk id="244" creationId="{F4D644ED-2704-0B3E-3247-C5D5DA353F32}"/>
          </ac:inkMkLst>
        </pc:inkChg>
        <pc:inkChg chg="add del">
          <ac:chgData name="Venkatasubramanian, Mani V." userId="fbe5ce37-0145-4c31-b84a-b36f8beac5f3" providerId="ADAL" clId="{AC669C65-C841-D747-9F08-F12B06DB29D6}" dt="2023-03-07T15:59:58.643" v="443"/>
          <ac:inkMkLst>
            <pc:docMk/>
            <pc:sldMk cId="3783550038" sldId="258"/>
            <ac:inkMk id="245" creationId="{C2214A9E-6227-FF71-59B6-98E2BA09267D}"/>
          </ac:inkMkLst>
        </pc:inkChg>
        <pc:inkChg chg="add del">
          <ac:chgData name="Venkatasubramanian, Mani V." userId="fbe5ce37-0145-4c31-b84a-b36f8beac5f3" providerId="ADAL" clId="{AC669C65-C841-D747-9F08-F12B06DB29D6}" dt="2023-03-07T15:59:58.643" v="443"/>
          <ac:inkMkLst>
            <pc:docMk/>
            <pc:sldMk cId="3783550038" sldId="258"/>
            <ac:inkMk id="246" creationId="{C1F3C078-C306-DA21-20F1-6F321D3433D1}"/>
          </ac:inkMkLst>
        </pc:inkChg>
        <pc:inkChg chg="add del">
          <ac:chgData name="Venkatasubramanian, Mani V." userId="fbe5ce37-0145-4c31-b84a-b36f8beac5f3" providerId="ADAL" clId="{AC669C65-C841-D747-9F08-F12B06DB29D6}" dt="2023-03-07T15:59:58.643" v="443"/>
          <ac:inkMkLst>
            <pc:docMk/>
            <pc:sldMk cId="3783550038" sldId="258"/>
            <ac:inkMk id="247" creationId="{FBE08B7D-F1A6-7C93-3CB5-8363C2320C92}"/>
          </ac:inkMkLst>
        </pc:inkChg>
        <pc:inkChg chg="add del">
          <ac:chgData name="Venkatasubramanian, Mani V." userId="fbe5ce37-0145-4c31-b84a-b36f8beac5f3" providerId="ADAL" clId="{AC669C65-C841-D747-9F08-F12B06DB29D6}" dt="2023-03-07T15:59:58.643" v="443"/>
          <ac:inkMkLst>
            <pc:docMk/>
            <pc:sldMk cId="3783550038" sldId="258"/>
            <ac:inkMk id="248" creationId="{3996F577-3010-551B-BEED-CF9B298735AC}"/>
          </ac:inkMkLst>
        </pc:inkChg>
        <pc:inkChg chg="add del">
          <ac:chgData name="Venkatasubramanian, Mani V." userId="fbe5ce37-0145-4c31-b84a-b36f8beac5f3" providerId="ADAL" clId="{AC669C65-C841-D747-9F08-F12B06DB29D6}" dt="2023-03-07T15:59:58.643" v="443"/>
          <ac:inkMkLst>
            <pc:docMk/>
            <pc:sldMk cId="3783550038" sldId="258"/>
            <ac:inkMk id="249" creationId="{FFF867C7-02BB-F583-2F16-03F7E84BD1F6}"/>
          </ac:inkMkLst>
        </pc:inkChg>
        <pc:inkChg chg="add del">
          <ac:chgData name="Venkatasubramanian, Mani V." userId="fbe5ce37-0145-4c31-b84a-b36f8beac5f3" providerId="ADAL" clId="{AC669C65-C841-D747-9F08-F12B06DB29D6}" dt="2023-03-07T15:59:58.643" v="443"/>
          <ac:inkMkLst>
            <pc:docMk/>
            <pc:sldMk cId="3783550038" sldId="258"/>
            <ac:inkMk id="250" creationId="{0B561060-90C3-C0AF-9DF5-963139AA432A}"/>
          </ac:inkMkLst>
        </pc:inkChg>
        <pc:inkChg chg="add del">
          <ac:chgData name="Venkatasubramanian, Mani V." userId="fbe5ce37-0145-4c31-b84a-b36f8beac5f3" providerId="ADAL" clId="{AC669C65-C841-D747-9F08-F12B06DB29D6}" dt="2023-03-07T15:59:58.643" v="443"/>
          <ac:inkMkLst>
            <pc:docMk/>
            <pc:sldMk cId="3783550038" sldId="258"/>
            <ac:inkMk id="251" creationId="{1936ED34-D7C4-D806-4371-7BBC172630F0}"/>
          </ac:inkMkLst>
        </pc:inkChg>
        <pc:inkChg chg="add reco">
          <ac:chgData name="Venkatasubramanian, Mani V." userId="fbe5ce37-0145-4c31-b84a-b36f8beac5f3" providerId="ADAL" clId="{AC669C65-C841-D747-9F08-F12B06DB29D6}" dt="2023-03-07T15:59:58.643" v="443"/>
          <ac:inkMkLst>
            <pc:docMk/>
            <pc:sldMk cId="3783550038" sldId="258"/>
            <ac:inkMk id="252" creationId="{B25A27DD-9B3B-8ED1-09E7-68E5BD7675F0}"/>
          </ac:inkMkLst>
        </pc:inkChg>
        <pc:inkChg chg="add reco">
          <ac:chgData name="Venkatasubramanian, Mani V." userId="fbe5ce37-0145-4c31-b84a-b36f8beac5f3" providerId="ADAL" clId="{AC669C65-C841-D747-9F08-F12B06DB29D6}" dt="2023-03-07T15:59:58.643" v="443"/>
          <ac:inkMkLst>
            <pc:docMk/>
            <pc:sldMk cId="3783550038" sldId="258"/>
            <ac:inkMk id="253" creationId="{43141998-7C99-790C-D75A-D70831F89C33}"/>
          </ac:inkMkLst>
        </pc:inkChg>
        <pc:inkChg chg="add del">
          <ac:chgData name="Venkatasubramanian, Mani V." userId="fbe5ce37-0145-4c31-b84a-b36f8beac5f3" providerId="ADAL" clId="{AC669C65-C841-D747-9F08-F12B06DB29D6}" dt="2023-03-07T16:00:11.280" v="454"/>
          <ac:inkMkLst>
            <pc:docMk/>
            <pc:sldMk cId="3783550038" sldId="258"/>
            <ac:inkMk id="254" creationId="{A3458F7F-B2BD-487C-5603-42CCD29739F9}"/>
          </ac:inkMkLst>
        </pc:inkChg>
        <pc:inkChg chg="add del">
          <ac:chgData name="Venkatasubramanian, Mani V." userId="fbe5ce37-0145-4c31-b84a-b36f8beac5f3" providerId="ADAL" clId="{AC669C65-C841-D747-9F08-F12B06DB29D6}" dt="2023-03-07T16:00:11.280" v="454"/>
          <ac:inkMkLst>
            <pc:docMk/>
            <pc:sldMk cId="3783550038" sldId="258"/>
            <ac:inkMk id="255" creationId="{1B844B69-C97B-5AD7-7676-75F846862552}"/>
          </ac:inkMkLst>
        </pc:inkChg>
        <pc:inkChg chg="add del">
          <ac:chgData name="Venkatasubramanian, Mani V." userId="fbe5ce37-0145-4c31-b84a-b36f8beac5f3" providerId="ADAL" clId="{AC669C65-C841-D747-9F08-F12B06DB29D6}" dt="2023-03-07T16:00:11.280" v="454"/>
          <ac:inkMkLst>
            <pc:docMk/>
            <pc:sldMk cId="3783550038" sldId="258"/>
            <ac:inkMk id="256" creationId="{159ABDF5-33DD-667E-5A78-565496BE141E}"/>
          </ac:inkMkLst>
        </pc:inkChg>
        <pc:inkChg chg="add del">
          <ac:chgData name="Venkatasubramanian, Mani V." userId="fbe5ce37-0145-4c31-b84a-b36f8beac5f3" providerId="ADAL" clId="{AC669C65-C841-D747-9F08-F12B06DB29D6}" dt="2023-03-07T16:00:11.280" v="454"/>
          <ac:inkMkLst>
            <pc:docMk/>
            <pc:sldMk cId="3783550038" sldId="258"/>
            <ac:inkMk id="257" creationId="{7ED457BB-81CE-6170-4AA7-2EEB7D2AD2F6}"/>
          </ac:inkMkLst>
        </pc:inkChg>
        <pc:inkChg chg="add del">
          <ac:chgData name="Venkatasubramanian, Mani V." userId="fbe5ce37-0145-4c31-b84a-b36f8beac5f3" providerId="ADAL" clId="{AC669C65-C841-D747-9F08-F12B06DB29D6}" dt="2023-03-07T16:00:11.280" v="454"/>
          <ac:inkMkLst>
            <pc:docMk/>
            <pc:sldMk cId="3783550038" sldId="258"/>
            <ac:inkMk id="258" creationId="{B6E39F90-99F0-F122-C65D-DCE89F9E28B7}"/>
          </ac:inkMkLst>
        </pc:inkChg>
        <pc:inkChg chg="add del">
          <ac:chgData name="Venkatasubramanian, Mani V." userId="fbe5ce37-0145-4c31-b84a-b36f8beac5f3" providerId="ADAL" clId="{AC669C65-C841-D747-9F08-F12B06DB29D6}" dt="2023-03-07T16:00:11.280" v="454"/>
          <ac:inkMkLst>
            <pc:docMk/>
            <pc:sldMk cId="3783550038" sldId="258"/>
            <ac:inkMk id="259" creationId="{2E7658F8-BAD9-3727-9B0F-A4287F4ED802}"/>
          </ac:inkMkLst>
        </pc:inkChg>
        <pc:inkChg chg="add del">
          <ac:chgData name="Venkatasubramanian, Mani V." userId="fbe5ce37-0145-4c31-b84a-b36f8beac5f3" providerId="ADAL" clId="{AC669C65-C841-D747-9F08-F12B06DB29D6}" dt="2023-03-07T16:00:11.280" v="454"/>
          <ac:inkMkLst>
            <pc:docMk/>
            <pc:sldMk cId="3783550038" sldId="258"/>
            <ac:inkMk id="260" creationId="{0D77C456-D523-C0F6-C314-989A4B4E6FAB}"/>
          </ac:inkMkLst>
        </pc:inkChg>
        <pc:inkChg chg="add del">
          <ac:chgData name="Venkatasubramanian, Mani V." userId="fbe5ce37-0145-4c31-b84a-b36f8beac5f3" providerId="ADAL" clId="{AC669C65-C841-D747-9F08-F12B06DB29D6}" dt="2023-03-07T16:00:11.280" v="454"/>
          <ac:inkMkLst>
            <pc:docMk/>
            <pc:sldMk cId="3783550038" sldId="258"/>
            <ac:inkMk id="261" creationId="{2B8042CB-FD7A-1AAB-FDF8-79C09523563E}"/>
          </ac:inkMkLst>
        </pc:inkChg>
        <pc:inkChg chg="add del">
          <ac:chgData name="Venkatasubramanian, Mani V." userId="fbe5ce37-0145-4c31-b84a-b36f8beac5f3" providerId="ADAL" clId="{AC669C65-C841-D747-9F08-F12B06DB29D6}" dt="2023-03-07T16:00:11.280" v="454"/>
          <ac:inkMkLst>
            <pc:docMk/>
            <pc:sldMk cId="3783550038" sldId="258"/>
            <ac:inkMk id="262" creationId="{F80D0683-F5D2-98D1-A8A0-FD5DAFCE0FFB}"/>
          </ac:inkMkLst>
        </pc:inkChg>
        <pc:inkChg chg="add del">
          <ac:chgData name="Venkatasubramanian, Mani V." userId="fbe5ce37-0145-4c31-b84a-b36f8beac5f3" providerId="ADAL" clId="{AC669C65-C841-D747-9F08-F12B06DB29D6}" dt="2023-03-07T16:00:11.280" v="454"/>
          <ac:inkMkLst>
            <pc:docMk/>
            <pc:sldMk cId="3783550038" sldId="258"/>
            <ac:inkMk id="263" creationId="{9974CB4E-3771-C112-B6F8-A521493259C2}"/>
          </ac:inkMkLst>
        </pc:inkChg>
        <pc:inkChg chg="add reco">
          <ac:chgData name="Venkatasubramanian, Mani V." userId="fbe5ce37-0145-4c31-b84a-b36f8beac5f3" providerId="ADAL" clId="{AC669C65-C841-D747-9F08-F12B06DB29D6}" dt="2023-03-07T16:00:11.280" v="454"/>
          <ac:inkMkLst>
            <pc:docMk/>
            <pc:sldMk cId="3783550038" sldId="258"/>
            <ac:inkMk id="264" creationId="{892F5AE2-59C2-5C7A-373D-6FA789F60397}"/>
          </ac:inkMkLst>
        </pc:inkChg>
        <pc:inkChg chg="add">
          <ac:chgData name="Venkatasubramanian, Mani V." userId="fbe5ce37-0145-4c31-b84a-b36f8beac5f3" providerId="ADAL" clId="{AC669C65-C841-D747-9F08-F12B06DB29D6}" dt="2023-03-07T16:10:29.669" v="826"/>
          <ac:inkMkLst>
            <pc:docMk/>
            <pc:sldMk cId="3783550038" sldId="258"/>
            <ac:inkMk id="265" creationId="{DD31A73E-5571-0AAE-BFF6-E7C63FA47D4D}"/>
          </ac:inkMkLst>
        </pc:inkChg>
        <pc:inkChg chg="add del">
          <ac:chgData name="Venkatasubramanian, Mani V." userId="fbe5ce37-0145-4c31-b84a-b36f8beac5f3" providerId="ADAL" clId="{AC669C65-C841-D747-9F08-F12B06DB29D6}" dt="2023-03-07T16:42:41.784" v="1716"/>
          <ac:inkMkLst>
            <pc:docMk/>
            <pc:sldMk cId="3783550038" sldId="258"/>
            <ac:inkMk id="266" creationId="{E412F3C2-A595-67BA-94FE-58967ED36941}"/>
          </ac:inkMkLst>
        </pc:inkChg>
        <pc:inkChg chg="add del">
          <ac:chgData name="Venkatasubramanian, Mani V." userId="fbe5ce37-0145-4c31-b84a-b36f8beac5f3" providerId="ADAL" clId="{AC669C65-C841-D747-9F08-F12B06DB29D6}" dt="2023-03-07T16:42:41.784" v="1716"/>
          <ac:inkMkLst>
            <pc:docMk/>
            <pc:sldMk cId="3783550038" sldId="258"/>
            <ac:inkMk id="267" creationId="{DD769D6E-AA62-FB0F-BA0D-CD9F40EC6644}"/>
          </ac:inkMkLst>
        </pc:inkChg>
        <pc:inkChg chg="add reco">
          <ac:chgData name="Venkatasubramanian, Mani V." userId="fbe5ce37-0145-4c31-b84a-b36f8beac5f3" providerId="ADAL" clId="{AC669C65-C841-D747-9F08-F12B06DB29D6}" dt="2023-03-07T16:42:41.784" v="1716"/>
          <ac:inkMkLst>
            <pc:docMk/>
            <pc:sldMk cId="3783550038" sldId="258"/>
            <ac:inkMk id="268" creationId="{B85BA1F4-589C-8355-2B87-1EB954C47B6A}"/>
          </ac:inkMkLst>
        </pc:inkChg>
        <pc:inkChg chg="add">
          <ac:chgData name="Venkatasubramanian, Mani V." userId="fbe5ce37-0145-4c31-b84a-b36f8beac5f3" providerId="ADAL" clId="{AC669C65-C841-D747-9F08-F12B06DB29D6}" dt="2023-03-07T16:42:55.938" v="1717"/>
          <ac:inkMkLst>
            <pc:docMk/>
            <pc:sldMk cId="3783550038" sldId="258"/>
            <ac:inkMk id="269" creationId="{4C78ADE5-EB23-F798-90DA-6A4B7CB7E3DD}"/>
          </ac:inkMkLst>
        </pc:inkChg>
        <pc:inkChg chg="add del">
          <ac:chgData name="Venkatasubramanian, Mani V." userId="fbe5ce37-0145-4c31-b84a-b36f8beac5f3" providerId="ADAL" clId="{AC669C65-C841-D747-9F08-F12B06DB29D6}" dt="2023-03-07T16:43:15.277" v="1724"/>
          <ac:inkMkLst>
            <pc:docMk/>
            <pc:sldMk cId="3783550038" sldId="258"/>
            <ac:inkMk id="270" creationId="{21CC957F-02AE-C406-F4FB-29262F54E37C}"/>
          </ac:inkMkLst>
        </pc:inkChg>
        <pc:inkChg chg="add del">
          <ac:chgData name="Venkatasubramanian, Mani V." userId="fbe5ce37-0145-4c31-b84a-b36f8beac5f3" providerId="ADAL" clId="{AC669C65-C841-D747-9F08-F12B06DB29D6}" dt="2023-03-07T16:43:15.277" v="1724"/>
          <ac:inkMkLst>
            <pc:docMk/>
            <pc:sldMk cId="3783550038" sldId="258"/>
            <ac:inkMk id="271" creationId="{3DDBEBCD-6D60-AB4D-D635-FFDB9BE93D7D}"/>
          </ac:inkMkLst>
        </pc:inkChg>
        <pc:inkChg chg="add del">
          <ac:chgData name="Venkatasubramanian, Mani V." userId="fbe5ce37-0145-4c31-b84a-b36f8beac5f3" providerId="ADAL" clId="{AC669C65-C841-D747-9F08-F12B06DB29D6}" dt="2023-03-07T16:43:15.277" v="1724"/>
          <ac:inkMkLst>
            <pc:docMk/>
            <pc:sldMk cId="3783550038" sldId="258"/>
            <ac:inkMk id="272" creationId="{9B55250F-0086-42D6-180D-268A10D08594}"/>
          </ac:inkMkLst>
        </pc:inkChg>
        <pc:inkChg chg="add del">
          <ac:chgData name="Venkatasubramanian, Mani V." userId="fbe5ce37-0145-4c31-b84a-b36f8beac5f3" providerId="ADAL" clId="{AC669C65-C841-D747-9F08-F12B06DB29D6}" dt="2023-03-07T16:43:15.277" v="1724"/>
          <ac:inkMkLst>
            <pc:docMk/>
            <pc:sldMk cId="3783550038" sldId="258"/>
            <ac:inkMk id="273" creationId="{4193FFE7-B738-38E2-0CCE-7C826EEEA482}"/>
          </ac:inkMkLst>
        </pc:inkChg>
        <pc:inkChg chg="add del">
          <ac:chgData name="Venkatasubramanian, Mani V." userId="fbe5ce37-0145-4c31-b84a-b36f8beac5f3" providerId="ADAL" clId="{AC669C65-C841-D747-9F08-F12B06DB29D6}" dt="2023-03-07T16:43:15.277" v="1724"/>
          <ac:inkMkLst>
            <pc:docMk/>
            <pc:sldMk cId="3783550038" sldId="258"/>
            <ac:inkMk id="274" creationId="{2347253D-4EC9-DE21-7A40-4B8035E0863E}"/>
          </ac:inkMkLst>
        </pc:inkChg>
        <pc:inkChg chg="add del">
          <ac:chgData name="Venkatasubramanian, Mani V." userId="fbe5ce37-0145-4c31-b84a-b36f8beac5f3" providerId="ADAL" clId="{AC669C65-C841-D747-9F08-F12B06DB29D6}" dt="2023-03-07T16:43:15.277" v="1724"/>
          <ac:inkMkLst>
            <pc:docMk/>
            <pc:sldMk cId="3783550038" sldId="258"/>
            <ac:inkMk id="275" creationId="{25574B7B-309D-4174-4378-6E1996877720}"/>
          </ac:inkMkLst>
        </pc:inkChg>
        <pc:inkChg chg="add reco">
          <ac:chgData name="Venkatasubramanian, Mani V." userId="fbe5ce37-0145-4c31-b84a-b36f8beac5f3" providerId="ADAL" clId="{AC669C65-C841-D747-9F08-F12B06DB29D6}" dt="2023-03-07T16:43:15.277" v="1724"/>
          <ac:inkMkLst>
            <pc:docMk/>
            <pc:sldMk cId="3783550038" sldId="258"/>
            <ac:inkMk id="276" creationId="{60994BAF-14A9-087C-99DE-E31281B5475C}"/>
          </ac:inkMkLst>
        </pc:inkChg>
      </pc:sldChg>
      <pc:sldChg chg="addSp delSp">
        <pc:chgData name="Venkatasubramanian, Mani V." userId="fbe5ce37-0145-4c31-b84a-b36f8beac5f3" providerId="ADAL" clId="{AC669C65-C841-D747-9F08-F12B06DB29D6}" dt="2023-03-07T16:12:32.607" v="891"/>
        <pc:sldMkLst>
          <pc:docMk/>
          <pc:sldMk cId="1174976635" sldId="259"/>
        </pc:sldMkLst>
        <pc:inkChg chg="add del">
          <ac:chgData name="Venkatasubramanian, Mani V." userId="fbe5ce37-0145-4c31-b84a-b36f8beac5f3" providerId="ADAL" clId="{AC669C65-C841-D747-9F08-F12B06DB29D6}" dt="2023-03-07T16:06:30.871" v="706"/>
          <ac:inkMkLst>
            <pc:docMk/>
            <pc:sldMk cId="1174976635" sldId="259"/>
            <ac:inkMk id="2" creationId="{0676842F-186E-DD55-4CE4-D2EF564BED41}"/>
          </ac:inkMkLst>
        </pc:inkChg>
        <pc:inkChg chg="add del">
          <ac:chgData name="Venkatasubramanian, Mani V." userId="fbe5ce37-0145-4c31-b84a-b36f8beac5f3" providerId="ADAL" clId="{AC669C65-C841-D747-9F08-F12B06DB29D6}" dt="2023-03-07T16:06:30.871" v="706"/>
          <ac:inkMkLst>
            <pc:docMk/>
            <pc:sldMk cId="1174976635" sldId="259"/>
            <ac:inkMk id="3" creationId="{124586CA-3A28-3E96-D32A-887D48CC132A}"/>
          </ac:inkMkLst>
        </pc:inkChg>
        <pc:inkChg chg="add del">
          <ac:chgData name="Venkatasubramanian, Mani V." userId="fbe5ce37-0145-4c31-b84a-b36f8beac5f3" providerId="ADAL" clId="{AC669C65-C841-D747-9F08-F12B06DB29D6}" dt="2023-03-07T16:06:30.871" v="706"/>
          <ac:inkMkLst>
            <pc:docMk/>
            <pc:sldMk cId="1174976635" sldId="259"/>
            <ac:inkMk id="4" creationId="{246F8AD9-B06D-A1F3-4B9C-10A33E7360C0}"/>
          </ac:inkMkLst>
        </pc:inkChg>
        <pc:inkChg chg="add del">
          <ac:chgData name="Venkatasubramanian, Mani V." userId="fbe5ce37-0145-4c31-b84a-b36f8beac5f3" providerId="ADAL" clId="{AC669C65-C841-D747-9F08-F12B06DB29D6}" dt="2023-03-07T16:06:30.871" v="706"/>
          <ac:inkMkLst>
            <pc:docMk/>
            <pc:sldMk cId="1174976635" sldId="259"/>
            <ac:inkMk id="5" creationId="{A5495466-01A3-FCA6-FF1C-8C4B36879F50}"/>
          </ac:inkMkLst>
        </pc:inkChg>
        <pc:inkChg chg="add reco">
          <ac:chgData name="Venkatasubramanian, Mani V." userId="fbe5ce37-0145-4c31-b84a-b36f8beac5f3" providerId="ADAL" clId="{AC669C65-C841-D747-9F08-F12B06DB29D6}" dt="2023-03-07T16:06:30.871" v="706"/>
          <ac:inkMkLst>
            <pc:docMk/>
            <pc:sldMk cId="1174976635" sldId="259"/>
            <ac:inkMk id="6" creationId="{164778C8-C8E0-BEA7-0F1E-054995D3FC0E}"/>
          </ac:inkMkLst>
        </pc:inkChg>
        <pc:inkChg chg="add del">
          <ac:chgData name="Venkatasubramanian, Mani V." userId="fbe5ce37-0145-4c31-b84a-b36f8beac5f3" providerId="ADAL" clId="{AC669C65-C841-D747-9F08-F12B06DB29D6}" dt="2023-03-07T16:06:37.086" v="713"/>
          <ac:inkMkLst>
            <pc:docMk/>
            <pc:sldMk cId="1174976635" sldId="259"/>
            <ac:inkMk id="7" creationId="{FF49849A-390C-C58E-A5DA-A638FBEDEA0E}"/>
          </ac:inkMkLst>
        </pc:inkChg>
        <pc:inkChg chg="add del">
          <ac:chgData name="Venkatasubramanian, Mani V." userId="fbe5ce37-0145-4c31-b84a-b36f8beac5f3" providerId="ADAL" clId="{AC669C65-C841-D747-9F08-F12B06DB29D6}" dt="2023-03-07T16:06:37.086" v="713"/>
          <ac:inkMkLst>
            <pc:docMk/>
            <pc:sldMk cId="1174976635" sldId="259"/>
            <ac:inkMk id="8" creationId="{869F8C49-EB62-B50C-2BC8-919FE97047D8}"/>
          </ac:inkMkLst>
        </pc:inkChg>
        <pc:inkChg chg="add del">
          <ac:chgData name="Venkatasubramanian, Mani V." userId="fbe5ce37-0145-4c31-b84a-b36f8beac5f3" providerId="ADAL" clId="{AC669C65-C841-D747-9F08-F12B06DB29D6}" dt="2023-03-07T16:06:37.086" v="713"/>
          <ac:inkMkLst>
            <pc:docMk/>
            <pc:sldMk cId="1174976635" sldId="259"/>
            <ac:inkMk id="9" creationId="{B4F07B57-A913-A0AD-E9E2-DECBA1E14BC7}"/>
          </ac:inkMkLst>
        </pc:inkChg>
        <pc:inkChg chg="add del">
          <ac:chgData name="Venkatasubramanian, Mani V." userId="fbe5ce37-0145-4c31-b84a-b36f8beac5f3" providerId="ADAL" clId="{AC669C65-C841-D747-9F08-F12B06DB29D6}" dt="2023-03-07T16:06:37.086" v="713"/>
          <ac:inkMkLst>
            <pc:docMk/>
            <pc:sldMk cId="1174976635" sldId="259"/>
            <ac:inkMk id="10" creationId="{837F4F49-57B9-E9D1-899B-728BD2DEB9CE}"/>
          </ac:inkMkLst>
        </pc:inkChg>
        <pc:inkChg chg="add del">
          <ac:chgData name="Venkatasubramanian, Mani V." userId="fbe5ce37-0145-4c31-b84a-b36f8beac5f3" providerId="ADAL" clId="{AC669C65-C841-D747-9F08-F12B06DB29D6}" dt="2023-03-07T16:06:37.086" v="713"/>
          <ac:inkMkLst>
            <pc:docMk/>
            <pc:sldMk cId="1174976635" sldId="259"/>
            <ac:inkMk id="11" creationId="{D448D7CF-2851-5D4A-B834-3FDC64F7BC94}"/>
          </ac:inkMkLst>
        </pc:inkChg>
        <pc:inkChg chg="add del">
          <ac:chgData name="Venkatasubramanian, Mani V." userId="fbe5ce37-0145-4c31-b84a-b36f8beac5f3" providerId="ADAL" clId="{AC669C65-C841-D747-9F08-F12B06DB29D6}" dt="2023-03-07T16:06:37.086" v="713"/>
          <ac:inkMkLst>
            <pc:docMk/>
            <pc:sldMk cId="1174976635" sldId="259"/>
            <ac:inkMk id="12" creationId="{99204708-CE66-59C0-D407-E023E420488C}"/>
          </ac:inkMkLst>
        </pc:inkChg>
        <pc:inkChg chg="add reco">
          <ac:chgData name="Venkatasubramanian, Mani V." userId="fbe5ce37-0145-4c31-b84a-b36f8beac5f3" providerId="ADAL" clId="{AC669C65-C841-D747-9F08-F12B06DB29D6}" dt="2023-03-07T16:06:37.086" v="713"/>
          <ac:inkMkLst>
            <pc:docMk/>
            <pc:sldMk cId="1174976635" sldId="259"/>
            <ac:inkMk id="13" creationId="{5C8DBB72-CFF3-E441-126B-3EC05CD6960D}"/>
          </ac:inkMkLst>
        </pc:inkChg>
        <pc:inkChg chg="add del">
          <ac:chgData name="Venkatasubramanian, Mani V." userId="fbe5ce37-0145-4c31-b84a-b36f8beac5f3" providerId="ADAL" clId="{AC669C65-C841-D747-9F08-F12B06DB29D6}" dt="2023-03-07T16:06:42.949" v="718"/>
          <ac:inkMkLst>
            <pc:docMk/>
            <pc:sldMk cId="1174976635" sldId="259"/>
            <ac:inkMk id="14" creationId="{09B9A5A8-47F5-87C7-06E9-37883AFA5420}"/>
          </ac:inkMkLst>
        </pc:inkChg>
        <pc:inkChg chg="add del">
          <ac:chgData name="Venkatasubramanian, Mani V." userId="fbe5ce37-0145-4c31-b84a-b36f8beac5f3" providerId="ADAL" clId="{AC669C65-C841-D747-9F08-F12B06DB29D6}" dt="2023-03-07T16:06:42.949" v="718"/>
          <ac:inkMkLst>
            <pc:docMk/>
            <pc:sldMk cId="1174976635" sldId="259"/>
            <ac:inkMk id="15" creationId="{B3B869B7-1CEA-1E42-5D86-8D2D7F47AAD4}"/>
          </ac:inkMkLst>
        </pc:inkChg>
        <pc:inkChg chg="add del">
          <ac:chgData name="Venkatasubramanian, Mani V." userId="fbe5ce37-0145-4c31-b84a-b36f8beac5f3" providerId="ADAL" clId="{AC669C65-C841-D747-9F08-F12B06DB29D6}" dt="2023-03-07T16:06:42.949" v="718"/>
          <ac:inkMkLst>
            <pc:docMk/>
            <pc:sldMk cId="1174976635" sldId="259"/>
            <ac:inkMk id="16" creationId="{204F51A0-1D29-3388-CBB7-BD7BE46A843D}"/>
          </ac:inkMkLst>
        </pc:inkChg>
        <pc:inkChg chg="add del">
          <ac:chgData name="Venkatasubramanian, Mani V." userId="fbe5ce37-0145-4c31-b84a-b36f8beac5f3" providerId="ADAL" clId="{AC669C65-C841-D747-9F08-F12B06DB29D6}" dt="2023-03-07T16:06:42.949" v="718"/>
          <ac:inkMkLst>
            <pc:docMk/>
            <pc:sldMk cId="1174976635" sldId="259"/>
            <ac:inkMk id="17" creationId="{CF08E4F8-7966-FB50-18EB-3AE5BB1D63B8}"/>
          </ac:inkMkLst>
        </pc:inkChg>
        <pc:inkChg chg="add reco">
          <ac:chgData name="Venkatasubramanian, Mani V." userId="fbe5ce37-0145-4c31-b84a-b36f8beac5f3" providerId="ADAL" clId="{AC669C65-C841-D747-9F08-F12B06DB29D6}" dt="2023-03-07T16:06:42.949" v="718"/>
          <ac:inkMkLst>
            <pc:docMk/>
            <pc:sldMk cId="1174976635" sldId="259"/>
            <ac:inkMk id="18" creationId="{E5EAFABF-A7A5-3086-9878-03A09A79F16D}"/>
          </ac:inkMkLst>
        </pc:inkChg>
        <pc:inkChg chg="add del">
          <ac:chgData name="Venkatasubramanian, Mani V." userId="fbe5ce37-0145-4c31-b84a-b36f8beac5f3" providerId="ADAL" clId="{AC669C65-C841-D747-9F08-F12B06DB29D6}" dt="2023-03-07T16:08:35.712" v="732"/>
          <ac:inkMkLst>
            <pc:docMk/>
            <pc:sldMk cId="1174976635" sldId="259"/>
            <ac:inkMk id="19" creationId="{E46B02DE-ED3B-1E40-3DE2-B7A636E77EE4}"/>
          </ac:inkMkLst>
        </pc:inkChg>
        <pc:inkChg chg="add del">
          <ac:chgData name="Venkatasubramanian, Mani V." userId="fbe5ce37-0145-4c31-b84a-b36f8beac5f3" providerId="ADAL" clId="{AC669C65-C841-D747-9F08-F12B06DB29D6}" dt="2023-03-07T16:08:35.712" v="732"/>
          <ac:inkMkLst>
            <pc:docMk/>
            <pc:sldMk cId="1174976635" sldId="259"/>
            <ac:inkMk id="20" creationId="{BB2BDA79-1E7D-FBA4-18FC-7CBB23D87DF8}"/>
          </ac:inkMkLst>
        </pc:inkChg>
        <pc:inkChg chg="add del">
          <ac:chgData name="Venkatasubramanian, Mani V." userId="fbe5ce37-0145-4c31-b84a-b36f8beac5f3" providerId="ADAL" clId="{AC669C65-C841-D747-9F08-F12B06DB29D6}" dt="2023-03-07T16:08:35.712" v="732"/>
          <ac:inkMkLst>
            <pc:docMk/>
            <pc:sldMk cId="1174976635" sldId="259"/>
            <ac:inkMk id="21" creationId="{373A6F92-7EE9-857C-DCF1-9900430CEA44}"/>
          </ac:inkMkLst>
        </pc:inkChg>
        <pc:inkChg chg="add del">
          <ac:chgData name="Venkatasubramanian, Mani V." userId="fbe5ce37-0145-4c31-b84a-b36f8beac5f3" providerId="ADAL" clId="{AC669C65-C841-D747-9F08-F12B06DB29D6}" dt="2023-03-07T16:08:35.712" v="732"/>
          <ac:inkMkLst>
            <pc:docMk/>
            <pc:sldMk cId="1174976635" sldId="259"/>
            <ac:inkMk id="22" creationId="{AE9B4562-27B7-DAD6-0A7D-BBA0667382B4}"/>
          </ac:inkMkLst>
        </pc:inkChg>
        <pc:inkChg chg="add del">
          <ac:chgData name="Venkatasubramanian, Mani V." userId="fbe5ce37-0145-4c31-b84a-b36f8beac5f3" providerId="ADAL" clId="{AC669C65-C841-D747-9F08-F12B06DB29D6}" dt="2023-03-07T16:08:35.712" v="732"/>
          <ac:inkMkLst>
            <pc:docMk/>
            <pc:sldMk cId="1174976635" sldId="259"/>
            <ac:inkMk id="23" creationId="{DD01FCA7-8A73-CFEF-79A8-A588AB0DDB8E}"/>
          </ac:inkMkLst>
        </pc:inkChg>
        <pc:inkChg chg="add del">
          <ac:chgData name="Venkatasubramanian, Mani V." userId="fbe5ce37-0145-4c31-b84a-b36f8beac5f3" providerId="ADAL" clId="{AC669C65-C841-D747-9F08-F12B06DB29D6}" dt="2023-03-07T16:08:35.712" v="732"/>
          <ac:inkMkLst>
            <pc:docMk/>
            <pc:sldMk cId="1174976635" sldId="259"/>
            <ac:inkMk id="24" creationId="{4A3EEFF3-6DF3-6A08-0669-38E62584CBD1}"/>
          </ac:inkMkLst>
        </pc:inkChg>
        <pc:inkChg chg="add del">
          <ac:chgData name="Venkatasubramanian, Mani V." userId="fbe5ce37-0145-4c31-b84a-b36f8beac5f3" providerId="ADAL" clId="{AC669C65-C841-D747-9F08-F12B06DB29D6}" dt="2023-03-07T16:08:35.712" v="732"/>
          <ac:inkMkLst>
            <pc:docMk/>
            <pc:sldMk cId="1174976635" sldId="259"/>
            <ac:inkMk id="25" creationId="{4B7C2C14-5782-0E6B-400F-244FBED0FEE6}"/>
          </ac:inkMkLst>
        </pc:inkChg>
        <pc:inkChg chg="add del">
          <ac:chgData name="Venkatasubramanian, Mani V." userId="fbe5ce37-0145-4c31-b84a-b36f8beac5f3" providerId="ADAL" clId="{AC669C65-C841-D747-9F08-F12B06DB29D6}" dt="2023-03-07T16:08:35.712" v="732"/>
          <ac:inkMkLst>
            <pc:docMk/>
            <pc:sldMk cId="1174976635" sldId="259"/>
            <ac:inkMk id="26" creationId="{57014600-0FFA-731C-330E-8FD8A17D027E}"/>
          </ac:inkMkLst>
        </pc:inkChg>
        <pc:inkChg chg="add del">
          <ac:chgData name="Venkatasubramanian, Mani V." userId="fbe5ce37-0145-4c31-b84a-b36f8beac5f3" providerId="ADAL" clId="{AC669C65-C841-D747-9F08-F12B06DB29D6}" dt="2023-03-07T16:08:35.712" v="732"/>
          <ac:inkMkLst>
            <pc:docMk/>
            <pc:sldMk cId="1174976635" sldId="259"/>
            <ac:inkMk id="27" creationId="{41731144-5E93-DBD7-90E4-04E2BCEE0329}"/>
          </ac:inkMkLst>
        </pc:inkChg>
        <pc:inkChg chg="add del">
          <ac:chgData name="Venkatasubramanian, Mani V." userId="fbe5ce37-0145-4c31-b84a-b36f8beac5f3" providerId="ADAL" clId="{AC669C65-C841-D747-9F08-F12B06DB29D6}" dt="2023-03-07T16:08:35.712" v="732"/>
          <ac:inkMkLst>
            <pc:docMk/>
            <pc:sldMk cId="1174976635" sldId="259"/>
            <ac:inkMk id="28" creationId="{441EC22B-1436-3B52-56F9-D1F44FCE12FE}"/>
          </ac:inkMkLst>
        </pc:inkChg>
        <pc:inkChg chg="add del">
          <ac:chgData name="Venkatasubramanian, Mani V." userId="fbe5ce37-0145-4c31-b84a-b36f8beac5f3" providerId="ADAL" clId="{AC669C65-C841-D747-9F08-F12B06DB29D6}" dt="2023-03-07T16:08:35.712" v="732"/>
          <ac:inkMkLst>
            <pc:docMk/>
            <pc:sldMk cId="1174976635" sldId="259"/>
            <ac:inkMk id="29" creationId="{57D5F063-970B-72DB-E9A9-40785C0F3128}"/>
          </ac:inkMkLst>
        </pc:inkChg>
        <pc:inkChg chg="add del">
          <ac:chgData name="Venkatasubramanian, Mani V." userId="fbe5ce37-0145-4c31-b84a-b36f8beac5f3" providerId="ADAL" clId="{AC669C65-C841-D747-9F08-F12B06DB29D6}" dt="2023-03-07T16:08:35.712" v="732"/>
          <ac:inkMkLst>
            <pc:docMk/>
            <pc:sldMk cId="1174976635" sldId="259"/>
            <ac:inkMk id="30" creationId="{89404976-CDBE-60DE-20B3-0A30948627E5}"/>
          </ac:inkMkLst>
        </pc:inkChg>
        <pc:inkChg chg="add del">
          <ac:chgData name="Venkatasubramanian, Mani V." userId="fbe5ce37-0145-4c31-b84a-b36f8beac5f3" providerId="ADAL" clId="{AC669C65-C841-D747-9F08-F12B06DB29D6}" dt="2023-03-07T16:08:35.712" v="732"/>
          <ac:inkMkLst>
            <pc:docMk/>
            <pc:sldMk cId="1174976635" sldId="259"/>
            <ac:inkMk id="31" creationId="{F2494656-B3B2-3475-22FA-C133E40F7D7C}"/>
          </ac:inkMkLst>
        </pc:inkChg>
        <pc:inkChg chg="add reco">
          <ac:chgData name="Venkatasubramanian, Mani V." userId="fbe5ce37-0145-4c31-b84a-b36f8beac5f3" providerId="ADAL" clId="{AC669C65-C841-D747-9F08-F12B06DB29D6}" dt="2023-03-07T16:08:35.712" v="732"/>
          <ac:inkMkLst>
            <pc:docMk/>
            <pc:sldMk cId="1174976635" sldId="259"/>
            <ac:inkMk id="32" creationId="{C4D1FB7B-E5D1-C776-C75A-B12F503C7004}"/>
          </ac:inkMkLst>
        </pc:inkChg>
        <pc:inkChg chg="add del">
          <ac:chgData name="Venkatasubramanian, Mani V." userId="fbe5ce37-0145-4c31-b84a-b36f8beac5f3" providerId="ADAL" clId="{AC669C65-C841-D747-9F08-F12B06DB29D6}" dt="2023-03-07T16:08:40.573" v="739"/>
          <ac:inkMkLst>
            <pc:docMk/>
            <pc:sldMk cId="1174976635" sldId="259"/>
            <ac:inkMk id="33" creationId="{85744227-BC7D-222F-3B9D-C93BD00819EB}"/>
          </ac:inkMkLst>
        </pc:inkChg>
        <pc:inkChg chg="add del">
          <ac:chgData name="Venkatasubramanian, Mani V." userId="fbe5ce37-0145-4c31-b84a-b36f8beac5f3" providerId="ADAL" clId="{AC669C65-C841-D747-9F08-F12B06DB29D6}" dt="2023-03-07T16:08:40.573" v="739"/>
          <ac:inkMkLst>
            <pc:docMk/>
            <pc:sldMk cId="1174976635" sldId="259"/>
            <ac:inkMk id="34" creationId="{6D19231C-F748-6C63-4C47-05500D29C4F6}"/>
          </ac:inkMkLst>
        </pc:inkChg>
        <pc:inkChg chg="add del">
          <ac:chgData name="Venkatasubramanian, Mani V." userId="fbe5ce37-0145-4c31-b84a-b36f8beac5f3" providerId="ADAL" clId="{AC669C65-C841-D747-9F08-F12B06DB29D6}" dt="2023-03-07T16:08:40.573" v="739"/>
          <ac:inkMkLst>
            <pc:docMk/>
            <pc:sldMk cId="1174976635" sldId="259"/>
            <ac:inkMk id="35" creationId="{AB42621A-24C5-BAE6-ABB7-AD0C16360D02}"/>
          </ac:inkMkLst>
        </pc:inkChg>
        <pc:inkChg chg="add del">
          <ac:chgData name="Venkatasubramanian, Mani V." userId="fbe5ce37-0145-4c31-b84a-b36f8beac5f3" providerId="ADAL" clId="{AC669C65-C841-D747-9F08-F12B06DB29D6}" dt="2023-03-07T16:08:40.573" v="739"/>
          <ac:inkMkLst>
            <pc:docMk/>
            <pc:sldMk cId="1174976635" sldId="259"/>
            <ac:inkMk id="36" creationId="{12D08870-BE1B-B750-D188-1B62A0ECA2B5}"/>
          </ac:inkMkLst>
        </pc:inkChg>
        <pc:inkChg chg="add del">
          <ac:chgData name="Venkatasubramanian, Mani V." userId="fbe5ce37-0145-4c31-b84a-b36f8beac5f3" providerId="ADAL" clId="{AC669C65-C841-D747-9F08-F12B06DB29D6}" dt="2023-03-07T16:08:40.573" v="739"/>
          <ac:inkMkLst>
            <pc:docMk/>
            <pc:sldMk cId="1174976635" sldId="259"/>
            <ac:inkMk id="37" creationId="{561D10CA-0D0E-6D7E-5BC0-806865EBF8FC}"/>
          </ac:inkMkLst>
        </pc:inkChg>
        <pc:inkChg chg="add del">
          <ac:chgData name="Venkatasubramanian, Mani V." userId="fbe5ce37-0145-4c31-b84a-b36f8beac5f3" providerId="ADAL" clId="{AC669C65-C841-D747-9F08-F12B06DB29D6}" dt="2023-03-07T16:08:40.573" v="739"/>
          <ac:inkMkLst>
            <pc:docMk/>
            <pc:sldMk cId="1174976635" sldId="259"/>
            <ac:inkMk id="38" creationId="{4CCCF4A9-6F7D-F18A-CD96-47B7C108C9A1}"/>
          </ac:inkMkLst>
        </pc:inkChg>
        <pc:inkChg chg="add reco">
          <ac:chgData name="Venkatasubramanian, Mani V." userId="fbe5ce37-0145-4c31-b84a-b36f8beac5f3" providerId="ADAL" clId="{AC669C65-C841-D747-9F08-F12B06DB29D6}" dt="2023-03-07T16:08:40.573" v="739"/>
          <ac:inkMkLst>
            <pc:docMk/>
            <pc:sldMk cId="1174976635" sldId="259"/>
            <ac:inkMk id="39" creationId="{86C3F27C-1876-74BA-7EC9-74355DBC76A6}"/>
          </ac:inkMkLst>
        </pc:inkChg>
        <pc:inkChg chg="add del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40" creationId="{6A7B787D-E6F9-29B4-FD1A-6053B6DE97C3}"/>
          </ac:inkMkLst>
        </pc:inkChg>
        <pc:inkChg chg="add del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41" creationId="{7C295338-A0CB-774B-7358-2D1E6EB0FD9F}"/>
          </ac:inkMkLst>
        </pc:inkChg>
        <pc:inkChg chg="add del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42" creationId="{A6751D5F-CEE7-E985-EC9E-649908086D48}"/>
          </ac:inkMkLst>
        </pc:inkChg>
        <pc:inkChg chg="add del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43" creationId="{BF63CDF6-F824-14B3-4714-5DD4D4E678E4}"/>
          </ac:inkMkLst>
        </pc:inkChg>
        <pc:inkChg chg="add del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44" creationId="{60FA46F9-CD8F-06EF-7E8A-66A6B39AB177}"/>
          </ac:inkMkLst>
        </pc:inkChg>
        <pc:inkChg chg="add del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45" creationId="{D7CD7407-D491-C922-DD64-B49D97ABCB98}"/>
          </ac:inkMkLst>
        </pc:inkChg>
        <pc:inkChg chg="add del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46" creationId="{49ACB244-08E6-B78D-B4A0-29E7E5D5B265}"/>
          </ac:inkMkLst>
        </pc:inkChg>
        <pc:inkChg chg="add del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47" creationId="{10AD02DC-42DD-19B1-E6D1-1B0823A754C5}"/>
          </ac:inkMkLst>
        </pc:inkChg>
        <pc:inkChg chg="add del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48" creationId="{68821B0A-38AD-288D-3685-96211F8F6E8D}"/>
          </ac:inkMkLst>
        </pc:inkChg>
        <pc:inkChg chg="add del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49" creationId="{DE8C7607-AD58-F1C4-7FAD-3714F10BDBE8}"/>
          </ac:inkMkLst>
        </pc:inkChg>
        <pc:inkChg chg="add del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50" creationId="{CF894C88-A577-3FB1-7506-6E06D35A3FE6}"/>
          </ac:inkMkLst>
        </pc:inkChg>
        <pc:inkChg chg="add del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51" creationId="{972F938E-78C5-1C5D-0D4D-C761A843FBB4}"/>
          </ac:inkMkLst>
        </pc:inkChg>
        <pc:inkChg chg="add del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52" creationId="{597883B4-D225-AAB3-6092-5CEE4958942B}"/>
          </ac:inkMkLst>
        </pc:inkChg>
        <pc:inkChg chg="add del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53" creationId="{D919A72A-8661-A95D-82E5-615ABE2EEF8D}"/>
          </ac:inkMkLst>
        </pc:inkChg>
        <pc:inkChg chg="add del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54" creationId="{8CFB6FE3-F1E2-02BE-E66A-9A1F71640E6A}"/>
          </ac:inkMkLst>
        </pc:inkChg>
        <pc:inkChg chg="add del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55" creationId="{3DB9F8EE-D59C-6EFE-764B-DF28BBFDFF63}"/>
          </ac:inkMkLst>
        </pc:inkChg>
        <pc:inkChg chg="add del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56" creationId="{4786AFE3-1224-066C-2F6A-3A0059E2C6BB}"/>
          </ac:inkMkLst>
        </pc:inkChg>
        <pc:inkChg chg="add del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57" creationId="{1758BB5C-C47F-EC6E-DE4E-895DC1413324}"/>
          </ac:inkMkLst>
        </pc:inkChg>
        <pc:inkChg chg="add del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58" creationId="{00B2C12F-6F98-7795-9F3D-03E369A1EB07}"/>
          </ac:inkMkLst>
        </pc:inkChg>
        <pc:inkChg chg="add reco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59" creationId="{B8210E7B-2F62-28E9-B908-14A6882D4E72}"/>
          </ac:inkMkLst>
        </pc:inkChg>
        <pc:inkChg chg="add reco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60" creationId="{A333422A-6038-E71C-AC84-BCB8FB8402AE}"/>
          </ac:inkMkLst>
        </pc:inkChg>
        <pc:inkChg chg="add reco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61" creationId="{27131B65-96E1-C4D2-5B5B-C84C62B99A98}"/>
          </ac:inkMkLst>
        </pc:inkChg>
        <pc:inkChg chg="add reco">
          <ac:chgData name="Venkatasubramanian, Mani V." userId="fbe5ce37-0145-4c31-b84a-b36f8beac5f3" providerId="ADAL" clId="{AC669C65-C841-D747-9F08-F12B06DB29D6}" dt="2023-03-07T16:08:55.009" v="759"/>
          <ac:inkMkLst>
            <pc:docMk/>
            <pc:sldMk cId="1174976635" sldId="259"/>
            <ac:inkMk id="62" creationId="{04900C03-A323-1AE9-B27A-2A37CF04EC4A}"/>
          </ac:inkMkLst>
        </pc:inkChg>
        <pc:inkChg chg="add del">
          <ac:chgData name="Venkatasubramanian, Mani V." userId="fbe5ce37-0145-4c31-b84a-b36f8beac5f3" providerId="ADAL" clId="{AC669C65-C841-D747-9F08-F12B06DB29D6}" dt="2023-03-07T16:09:04.200" v="765"/>
          <ac:inkMkLst>
            <pc:docMk/>
            <pc:sldMk cId="1174976635" sldId="259"/>
            <ac:inkMk id="63" creationId="{3B8AFA57-F7BC-DCD1-500B-FAEB19C8594C}"/>
          </ac:inkMkLst>
        </pc:inkChg>
        <pc:inkChg chg="add del">
          <ac:chgData name="Venkatasubramanian, Mani V." userId="fbe5ce37-0145-4c31-b84a-b36f8beac5f3" providerId="ADAL" clId="{AC669C65-C841-D747-9F08-F12B06DB29D6}" dt="2023-03-07T16:09:04.200" v="765"/>
          <ac:inkMkLst>
            <pc:docMk/>
            <pc:sldMk cId="1174976635" sldId="259"/>
            <ac:inkMk id="64" creationId="{C2CE8746-781F-9941-DD11-61C6FD9FF171}"/>
          </ac:inkMkLst>
        </pc:inkChg>
        <pc:inkChg chg="add del">
          <ac:chgData name="Venkatasubramanian, Mani V." userId="fbe5ce37-0145-4c31-b84a-b36f8beac5f3" providerId="ADAL" clId="{AC669C65-C841-D747-9F08-F12B06DB29D6}" dt="2023-03-07T16:09:04.200" v="765"/>
          <ac:inkMkLst>
            <pc:docMk/>
            <pc:sldMk cId="1174976635" sldId="259"/>
            <ac:inkMk id="65" creationId="{763BB01C-DE36-144D-5B0F-65BB25B9226A}"/>
          </ac:inkMkLst>
        </pc:inkChg>
        <pc:inkChg chg="add del">
          <ac:chgData name="Venkatasubramanian, Mani V." userId="fbe5ce37-0145-4c31-b84a-b36f8beac5f3" providerId="ADAL" clId="{AC669C65-C841-D747-9F08-F12B06DB29D6}" dt="2023-03-07T16:09:04.200" v="765"/>
          <ac:inkMkLst>
            <pc:docMk/>
            <pc:sldMk cId="1174976635" sldId="259"/>
            <ac:inkMk id="66" creationId="{853A6299-B629-019C-B282-8AB3A0489506}"/>
          </ac:inkMkLst>
        </pc:inkChg>
        <pc:inkChg chg="add del">
          <ac:chgData name="Venkatasubramanian, Mani V." userId="fbe5ce37-0145-4c31-b84a-b36f8beac5f3" providerId="ADAL" clId="{AC669C65-C841-D747-9F08-F12B06DB29D6}" dt="2023-03-07T16:09:04.200" v="765"/>
          <ac:inkMkLst>
            <pc:docMk/>
            <pc:sldMk cId="1174976635" sldId="259"/>
            <ac:inkMk id="67" creationId="{0324DC38-1124-9256-0E30-15D2341AF12B}"/>
          </ac:inkMkLst>
        </pc:inkChg>
        <pc:inkChg chg="add reco">
          <ac:chgData name="Venkatasubramanian, Mani V." userId="fbe5ce37-0145-4c31-b84a-b36f8beac5f3" providerId="ADAL" clId="{AC669C65-C841-D747-9F08-F12B06DB29D6}" dt="2023-03-07T16:09:04.200" v="765"/>
          <ac:inkMkLst>
            <pc:docMk/>
            <pc:sldMk cId="1174976635" sldId="259"/>
            <ac:inkMk id="68" creationId="{24AFD96F-CA3F-99D8-782C-065C1349FC92}"/>
          </ac:inkMkLst>
        </pc:inkChg>
        <pc:inkChg chg="add reco">
          <ac:chgData name="Venkatasubramanian, Mani V." userId="fbe5ce37-0145-4c31-b84a-b36f8beac5f3" providerId="ADAL" clId="{AC669C65-C841-D747-9F08-F12B06DB29D6}" dt="2023-03-07T16:09:04.200" v="765"/>
          <ac:inkMkLst>
            <pc:docMk/>
            <pc:sldMk cId="1174976635" sldId="259"/>
            <ac:inkMk id="69" creationId="{1C9D4455-9A97-ABA4-F459-81086018CC67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70" creationId="{D25740A7-18A5-01DC-3BA7-62ECF93D168C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71" creationId="{0939AC1C-FAF3-33EE-5BCF-73A2D63A24E1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72" creationId="{984F1DAB-BFB3-FFA1-6B38-809229CB35A2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73" creationId="{48246409-2B73-EB20-7183-F0B1F4BB6E25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74" creationId="{31651ABF-1217-99BC-7F39-F0BEC3484F49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75" creationId="{EC157C81-263C-F9A1-2575-46F1374CAC5D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76" creationId="{1297677E-D753-655C-9DCF-D2A0836F26D6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77" creationId="{E158828E-4156-979C-FAD8-71B4BA600E72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78" creationId="{DAED1A03-7976-5A55-D69A-347CFDBD306E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79" creationId="{14237A63-2E28-03FA-20E5-1F974C610786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80" creationId="{81E77657-1854-8009-DBE9-372C63935434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81" creationId="{CBF660E9-809D-DA8E-4FE7-01DE0ED0B9BE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82" creationId="{F4826014-B815-D4A5-58D9-8A160AEF1A9D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83" creationId="{EC2B8B19-E8A4-7D1C-9507-BDFBD454F935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84" creationId="{7B312B9F-C99F-8779-17C3-37992EF360E3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85" creationId="{34C1E97C-827C-74E6-DCE2-9C0C7003B7D4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86" creationId="{848A36BB-A112-C057-B550-29AE1EB5C305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87" creationId="{4E087F4C-E9D2-9DEA-796A-2A844A23C419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88" creationId="{38EDE8BE-97F7-E2CB-C0CA-7462C63564B8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89" creationId="{1B8B25E3-8B14-F934-DF55-70F9E1E9BA5D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90" creationId="{18F48044-4657-3A8A-7C42-0167DB2AA740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91" creationId="{10EF713A-9BD4-A18A-D3BE-3271614AEEEA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92" creationId="{9386BB80-458D-5CA5-F2DC-DDA573639ACB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93" creationId="{D4CEA4AC-C3A9-7108-FBC8-F60C62558BE8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94" creationId="{ACE6FEAA-A246-F367-861A-D79690E00FE6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95" creationId="{B92DFC80-D5B0-3B60-82A7-34205EC4FEC0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96" creationId="{15B46462-E9D4-F620-0270-237803F5DC05}"/>
          </ac:inkMkLst>
        </pc:inkChg>
        <pc:inkChg chg="add del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97" creationId="{9B211606-4762-0997-33B3-F87299969A06}"/>
          </ac:inkMkLst>
        </pc:inkChg>
        <pc:inkChg chg="add reco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98" creationId="{A529A0A5-3491-933C-7D01-EA1A9EF71C9B}"/>
          </ac:inkMkLst>
        </pc:inkChg>
        <pc:inkChg chg="add reco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99" creationId="{5BEFE889-6C71-C825-6625-FCE1938ABD5A}"/>
          </ac:inkMkLst>
        </pc:inkChg>
        <pc:inkChg chg="add reco">
          <ac:chgData name="Venkatasubramanian, Mani V." userId="fbe5ce37-0145-4c31-b84a-b36f8beac5f3" providerId="ADAL" clId="{AC669C65-C841-D747-9F08-F12B06DB29D6}" dt="2023-03-07T16:09:14.480" v="794"/>
          <ac:inkMkLst>
            <pc:docMk/>
            <pc:sldMk cId="1174976635" sldId="259"/>
            <ac:inkMk id="100" creationId="{CC5885D7-9AC6-DC12-680A-9E307B9E0C8B}"/>
          </ac:inkMkLst>
        </pc:inkChg>
        <pc:inkChg chg="add del">
          <ac:chgData name="Venkatasubramanian, Mani V." userId="fbe5ce37-0145-4c31-b84a-b36f8beac5f3" providerId="ADAL" clId="{AC669C65-C841-D747-9F08-F12B06DB29D6}" dt="2023-03-07T16:09:22.691" v="798"/>
          <ac:inkMkLst>
            <pc:docMk/>
            <pc:sldMk cId="1174976635" sldId="259"/>
            <ac:inkMk id="101" creationId="{CB3CEC60-6C61-5642-37CA-54F17FDFC783}"/>
          </ac:inkMkLst>
        </pc:inkChg>
        <pc:inkChg chg="add del">
          <ac:chgData name="Venkatasubramanian, Mani V." userId="fbe5ce37-0145-4c31-b84a-b36f8beac5f3" providerId="ADAL" clId="{AC669C65-C841-D747-9F08-F12B06DB29D6}" dt="2023-03-07T16:09:22.691" v="798"/>
          <ac:inkMkLst>
            <pc:docMk/>
            <pc:sldMk cId="1174976635" sldId="259"/>
            <ac:inkMk id="102" creationId="{03D18182-B58F-D74B-0A38-B9E66ED21DFE}"/>
          </ac:inkMkLst>
        </pc:inkChg>
        <pc:inkChg chg="add del">
          <ac:chgData name="Venkatasubramanian, Mani V." userId="fbe5ce37-0145-4c31-b84a-b36f8beac5f3" providerId="ADAL" clId="{AC669C65-C841-D747-9F08-F12B06DB29D6}" dt="2023-03-07T16:09:22.691" v="798"/>
          <ac:inkMkLst>
            <pc:docMk/>
            <pc:sldMk cId="1174976635" sldId="259"/>
            <ac:inkMk id="103" creationId="{56DCF087-236F-76E0-E39D-7C952AEFD378}"/>
          </ac:inkMkLst>
        </pc:inkChg>
        <pc:inkChg chg="add reco">
          <ac:chgData name="Venkatasubramanian, Mani V." userId="fbe5ce37-0145-4c31-b84a-b36f8beac5f3" providerId="ADAL" clId="{AC669C65-C841-D747-9F08-F12B06DB29D6}" dt="2023-03-07T16:09:22.691" v="798"/>
          <ac:inkMkLst>
            <pc:docMk/>
            <pc:sldMk cId="1174976635" sldId="259"/>
            <ac:inkMk id="104" creationId="{1F05A1FB-2514-ABBA-73D6-44371CC89C25}"/>
          </ac:inkMkLst>
        </pc:inkChg>
        <pc:inkChg chg="add del">
          <ac:chgData name="Venkatasubramanian, Mani V." userId="fbe5ce37-0145-4c31-b84a-b36f8beac5f3" providerId="ADAL" clId="{AC669C65-C841-D747-9F08-F12B06DB29D6}" dt="2023-03-07T16:09:26.269" v="806"/>
          <ac:inkMkLst>
            <pc:docMk/>
            <pc:sldMk cId="1174976635" sldId="259"/>
            <ac:inkMk id="105" creationId="{A03C8981-4793-BC5F-1DB4-4BE8327A7E77}"/>
          </ac:inkMkLst>
        </pc:inkChg>
        <pc:inkChg chg="add del">
          <ac:chgData name="Venkatasubramanian, Mani V." userId="fbe5ce37-0145-4c31-b84a-b36f8beac5f3" providerId="ADAL" clId="{AC669C65-C841-D747-9F08-F12B06DB29D6}" dt="2023-03-07T16:09:26.269" v="806"/>
          <ac:inkMkLst>
            <pc:docMk/>
            <pc:sldMk cId="1174976635" sldId="259"/>
            <ac:inkMk id="106" creationId="{D5EEBE62-1856-359D-4307-FA6640BB59A2}"/>
          </ac:inkMkLst>
        </pc:inkChg>
        <pc:inkChg chg="add del">
          <ac:chgData name="Venkatasubramanian, Mani V." userId="fbe5ce37-0145-4c31-b84a-b36f8beac5f3" providerId="ADAL" clId="{AC669C65-C841-D747-9F08-F12B06DB29D6}" dt="2023-03-07T16:09:26.269" v="806"/>
          <ac:inkMkLst>
            <pc:docMk/>
            <pc:sldMk cId="1174976635" sldId="259"/>
            <ac:inkMk id="107" creationId="{70DD4A92-1808-134D-592F-05B25EF07F9C}"/>
          </ac:inkMkLst>
        </pc:inkChg>
        <pc:inkChg chg="add del">
          <ac:chgData name="Venkatasubramanian, Mani V." userId="fbe5ce37-0145-4c31-b84a-b36f8beac5f3" providerId="ADAL" clId="{AC669C65-C841-D747-9F08-F12B06DB29D6}" dt="2023-03-07T16:09:26.269" v="806"/>
          <ac:inkMkLst>
            <pc:docMk/>
            <pc:sldMk cId="1174976635" sldId="259"/>
            <ac:inkMk id="108" creationId="{9B8D2148-8600-0A69-D9A9-E67068CFB393}"/>
          </ac:inkMkLst>
        </pc:inkChg>
        <pc:inkChg chg="add del">
          <ac:chgData name="Venkatasubramanian, Mani V." userId="fbe5ce37-0145-4c31-b84a-b36f8beac5f3" providerId="ADAL" clId="{AC669C65-C841-D747-9F08-F12B06DB29D6}" dt="2023-03-07T16:09:26.269" v="806"/>
          <ac:inkMkLst>
            <pc:docMk/>
            <pc:sldMk cId="1174976635" sldId="259"/>
            <ac:inkMk id="109" creationId="{9AEBE3E7-954C-7122-DBB3-FE82E4620466}"/>
          </ac:inkMkLst>
        </pc:inkChg>
        <pc:inkChg chg="add del">
          <ac:chgData name="Venkatasubramanian, Mani V." userId="fbe5ce37-0145-4c31-b84a-b36f8beac5f3" providerId="ADAL" clId="{AC669C65-C841-D747-9F08-F12B06DB29D6}" dt="2023-03-07T16:09:26.269" v="806"/>
          <ac:inkMkLst>
            <pc:docMk/>
            <pc:sldMk cId="1174976635" sldId="259"/>
            <ac:inkMk id="110" creationId="{87A0421B-DD9F-7250-7366-1C4778A9EC3D}"/>
          </ac:inkMkLst>
        </pc:inkChg>
        <pc:inkChg chg="add del">
          <ac:chgData name="Venkatasubramanian, Mani V." userId="fbe5ce37-0145-4c31-b84a-b36f8beac5f3" providerId="ADAL" clId="{AC669C65-C841-D747-9F08-F12B06DB29D6}" dt="2023-03-07T16:09:26.269" v="806"/>
          <ac:inkMkLst>
            <pc:docMk/>
            <pc:sldMk cId="1174976635" sldId="259"/>
            <ac:inkMk id="111" creationId="{2C954D80-C643-2A97-0F4B-7D76B780344E}"/>
          </ac:inkMkLst>
        </pc:inkChg>
        <pc:inkChg chg="add reco">
          <ac:chgData name="Venkatasubramanian, Mani V." userId="fbe5ce37-0145-4c31-b84a-b36f8beac5f3" providerId="ADAL" clId="{AC669C65-C841-D747-9F08-F12B06DB29D6}" dt="2023-03-07T16:09:26.269" v="806"/>
          <ac:inkMkLst>
            <pc:docMk/>
            <pc:sldMk cId="1174976635" sldId="259"/>
            <ac:inkMk id="112" creationId="{57F87D39-F4D5-27C0-EB91-9C6CDF0DCFDD}"/>
          </ac:inkMkLst>
        </pc:inkChg>
        <pc:inkChg chg="add del">
          <ac:chgData name="Venkatasubramanian, Mani V." userId="fbe5ce37-0145-4c31-b84a-b36f8beac5f3" providerId="ADAL" clId="{AC669C65-C841-D747-9F08-F12B06DB29D6}" dt="2023-03-07T16:09:39.110" v="817"/>
          <ac:inkMkLst>
            <pc:docMk/>
            <pc:sldMk cId="1174976635" sldId="259"/>
            <ac:inkMk id="113" creationId="{24969531-05A0-E677-7EA6-F1FA7E5E1AE9}"/>
          </ac:inkMkLst>
        </pc:inkChg>
        <pc:inkChg chg="add del">
          <ac:chgData name="Venkatasubramanian, Mani V." userId="fbe5ce37-0145-4c31-b84a-b36f8beac5f3" providerId="ADAL" clId="{AC669C65-C841-D747-9F08-F12B06DB29D6}" dt="2023-03-07T16:09:39.110" v="817"/>
          <ac:inkMkLst>
            <pc:docMk/>
            <pc:sldMk cId="1174976635" sldId="259"/>
            <ac:inkMk id="114" creationId="{BF206349-8B3B-3D63-F87C-86F62F0BCC6B}"/>
          </ac:inkMkLst>
        </pc:inkChg>
        <pc:inkChg chg="add del">
          <ac:chgData name="Venkatasubramanian, Mani V." userId="fbe5ce37-0145-4c31-b84a-b36f8beac5f3" providerId="ADAL" clId="{AC669C65-C841-D747-9F08-F12B06DB29D6}" dt="2023-03-07T16:09:39.110" v="817"/>
          <ac:inkMkLst>
            <pc:docMk/>
            <pc:sldMk cId="1174976635" sldId="259"/>
            <ac:inkMk id="115" creationId="{DC152C82-4060-80CC-A66F-18AE2B61849D}"/>
          </ac:inkMkLst>
        </pc:inkChg>
        <pc:inkChg chg="add del">
          <ac:chgData name="Venkatasubramanian, Mani V." userId="fbe5ce37-0145-4c31-b84a-b36f8beac5f3" providerId="ADAL" clId="{AC669C65-C841-D747-9F08-F12B06DB29D6}" dt="2023-03-07T16:09:39.110" v="817"/>
          <ac:inkMkLst>
            <pc:docMk/>
            <pc:sldMk cId="1174976635" sldId="259"/>
            <ac:inkMk id="116" creationId="{AD2B799C-6EDE-9476-8EDE-7E5DD205381E}"/>
          </ac:inkMkLst>
        </pc:inkChg>
        <pc:inkChg chg="add del">
          <ac:chgData name="Venkatasubramanian, Mani V." userId="fbe5ce37-0145-4c31-b84a-b36f8beac5f3" providerId="ADAL" clId="{AC669C65-C841-D747-9F08-F12B06DB29D6}" dt="2023-03-07T16:09:39.110" v="817"/>
          <ac:inkMkLst>
            <pc:docMk/>
            <pc:sldMk cId="1174976635" sldId="259"/>
            <ac:inkMk id="117" creationId="{F5DB2841-40E0-B048-7CD5-60CDD59951FC}"/>
          </ac:inkMkLst>
        </pc:inkChg>
        <pc:inkChg chg="add del">
          <ac:chgData name="Venkatasubramanian, Mani V." userId="fbe5ce37-0145-4c31-b84a-b36f8beac5f3" providerId="ADAL" clId="{AC669C65-C841-D747-9F08-F12B06DB29D6}" dt="2023-03-07T16:09:39.110" v="817"/>
          <ac:inkMkLst>
            <pc:docMk/>
            <pc:sldMk cId="1174976635" sldId="259"/>
            <ac:inkMk id="118" creationId="{6AC640E8-5D06-8B8B-2EE6-FDF4F757BC7F}"/>
          </ac:inkMkLst>
        </pc:inkChg>
        <pc:inkChg chg="add del">
          <ac:chgData name="Venkatasubramanian, Mani V." userId="fbe5ce37-0145-4c31-b84a-b36f8beac5f3" providerId="ADAL" clId="{AC669C65-C841-D747-9F08-F12B06DB29D6}" dt="2023-03-07T16:09:39.110" v="817"/>
          <ac:inkMkLst>
            <pc:docMk/>
            <pc:sldMk cId="1174976635" sldId="259"/>
            <ac:inkMk id="119" creationId="{0C21B785-D0EF-9D37-9B66-B9F31647A399}"/>
          </ac:inkMkLst>
        </pc:inkChg>
        <pc:inkChg chg="add del">
          <ac:chgData name="Venkatasubramanian, Mani V." userId="fbe5ce37-0145-4c31-b84a-b36f8beac5f3" providerId="ADAL" clId="{AC669C65-C841-D747-9F08-F12B06DB29D6}" dt="2023-03-07T16:09:39.110" v="817"/>
          <ac:inkMkLst>
            <pc:docMk/>
            <pc:sldMk cId="1174976635" sldId="259"/>
            <ac:inkMk id="120" creationId="{6CEA9E71-9441-88C9-8280-D56DF99A4F68}"/>
          </ac:inkMkLst>
        </pc:inkChg>
        <pc:inkChg chg="add del">
          <ac:chgData name="Venkatasubramanian, Mani V." userId="fbe5ce37-0145-4c31-b84a-b36f8beac5f3" providerId="ADAL" clId="{AC669C65-C841-D747-9F08-F12B06DB29D6}" dt="2023-03-07T16:09:39.110" v="817"/>
          <ac:inkMkLst>
            <pc:docMk/>
            <pc:sldMk cId="1174976635" sldId="259"/>
            <ac:inkMk id="121" creationId="{A9A4F527-7DCE-93C6-22A9-1E5E10909141}"/>
          </ac:inkMkLst>
        </pc:inkChg>
        <pc:inkChg chg="add del">
          <ac:chgData name="Venkatasubramanian, Mani V." userId="fbe5ce37-0145-4c31-b84a-b36f8beac5f3" providerId="ADAL" clId="{AC669C65-C841-D747-9F08-F12B06DB29D6}" dt="2023-03-07T16:09:39.110" v="817"/>
          <ac:inkMkLst>
            <pc:docMk/>
            <pc:sldMk cId="1174976635" sldId="259"/>
            <ac:inkMk id="122" creationId="{B66B23C1-77C5-D243-FA7D-945DFE054C8F}"/>
          </ac:inkMkLst>
        </pc:inkChg>
        <pc:inkChg chg="add reco">
          <ac:chgData name="Venkatasubramanian, Mani V." userId="fbe5ce37-0145-4c31-b84a-b36f8beac5f3" providerId="ADAL" clId="{AC669C65-C841-D747-9F08-F12B06DB29D6}" dt="2023-03-07T16:09:39.110" v="817"/>
          <ac:inkMkLst>
            <pc:docMk/>
            <pc:sldMk cId="1174976635" sldId="259"/>
            <ac:inkMk id="123" creationId="{3CC1474C-05C5-B49F-26DF-4F5892376A26}"/>
          </ac:inkMkLst>
        </pc:inkChg>
        <pc:inkChg chg="add reco">
          <ac:chgData name="Venkatasubramanian, Mani V." userId="fbe5ce37-0145-4c31-b84a-b36f8beac5f3" providerId="ADAL" clId="{AC669C65-C841-D747-9F08-F12B06DB29D6}" dt="2023-03-07T16:09:39.110" v="817"/>
          <ac:inkMkLst>
            <pc:docMk/>
            <pc:sldMk cId="1174976635" sldId="259"/>
            <ac:inkMk id="124" creationId="{2C3FC501-19E1-55F5-BCBE-72349EF93C51}"/>
          </ac:inkMkLst>
        </pc:inkChg>
        <pc:inkChg chg="add del">
          <ac:chgData name="Venkatasubramanian, Mani V." userId="fbe5ce37-0145-4c31-b84a-b36f8beac5f3" providerId="ADAL" clId="{AC669C65-C841-D747-9F08-F12B06DB29D6}" dt="2023-03-07T16:09:47.477" v="822"/>
          <ac:inkMkLst>
            <pc:docMk/>
            <pc:sldMk cId="1174976635" sldId="259"/>
            <ac:inkMk id="125" creationId="{78CCEDA3-6910-9AC4-3853-891886BE0D39}"/>
          </ac:inkMkLst>
        </pc:inkChg>
        <pc:inkChg chg="add del">
          <ac:chgData name="Venkatasubramanian, Mani V." userId="fbe5ce37-0145-4c31-b84a-b36f8beac5f3" providerId="ADAL" clId="{AC669C65-C841-D747-9F08-F12B06DB29D6}" dt="2023-03-07T16:09:47.477" v="822"/>
          <ac:inkMkLst>
            <pc:docMk/>
            <pc:sldMk cId="1174976635" sldId="259"/>
            <ac:inkMk id="126" creationId="{B07A145C-9C02-880B-9B82-D5D690109E3F}"/>
          </ac:inkMkLst>
        </pc:inkChg>
        <pc:inkChg chg="add del">
          <ac:chgData name="Venkatasubramanian, Mani V." userId="fbe5ce37-0145-4c31-b84a-b36f8beac5f3" providerId="ADAL" clId="{AC669C65-C841-D747-9F08-F12B06DB29D6}" dt="2023-03-07T16:09:47.477" v="822"/>
          <ac:inkMkLst>
            <pc:docMk/>
            <pc:sldMk cId="1174976635" sldId="259"/>
            <ac:inkMk id="127" creationId="{51E22449-4E04-1379-ED0F-E34E3989DC70}"/>
          </ac:inkMkLst>
        </pc:inkChg>
        <pc:inkChg chg="add del">
          <ac:chgData name="Venkatasubramanian, Mani V." userId="fbe5ce37-0145-4c31-b84a-b36f8beac5f3" providerId="ADAL" clId="{AC669C65-C841-D747-9F08-F12B06DB29D6}" dt="2023-03-07T16:09:47.477" v="822"/>
          <ac:inkMkLst>
            <pc:docMk/>
            <pc:sldMk cId="1174976635" sldId="259"/>
            <ac:inkMk id="128" creationId="{DCFF1B10-D432-6EF8-5693-A8A6221A4B6D}"/>
          </ac:inkMkLst>
        </pc:inkChg>
        <pc:inkChg chg="add reco">
          <ac:chgData name="Venkatasubramanian, Mani V." userId="fbe5ce37-0145-4c31-b84a-b36f8beac5f3" providerId="ADAL" clId="{AC669C65-C841-D747-9F08-F12B06DB29D6}" dt="2023-03-07T16:09:47.477" v="822"/>
          <ac:inkMkLst>
            <pc:docMk/>
            <pc:sldMk cId="1174976635" sldId="259"/>
            <ac:inkMk id="129" creationId="{32152AB2-DA6F-D454-7170-7A4BC511AD99}"/>
          </ac:inkMkLst>
        </pc:inkChg>
        <pc:inkChg chg="add del">
          <ac:chgData name="Venkatasubramanian, Mani V." userId="fbe5ce37-0145-4c31-b84a-b36f8beac5f3" providerId="ADAL" clId="{AC669C65-C841-D747-9F08-F12B06DB29D6}" dt="2023-03-07T16:09:49.615" v="825"/>
          <ac:inkMkLst>
            <pc:docMk/>
            <pc:sldMk cId="1174976635" sldId="259"/>
            <ac:inkMk id="130" creationId="{94EC140C-1D1A-5C9A-2E29-6BC85E08590B}"/>
          </ac:inkMkLst>
        </pc:inkChg>
        <pc:inkChg chg="add del">
          <ac:chgData name="Venkatasubramanian, Mani V." userId="fbe5ce37-0145-4c31-b84a-b36f8beac5f3" providerId="ADAL" clId="{AC669C65-C841-D747-9F08-F12B06DB29D6}" dt="2023-03-07T16:09:49.615" v="825"/>
          <ac:inkMkLst>
            <pc:docMk/>
            <pc:sldMk cId="1174976635" sldId="259"/>
            <ac:inkMk id="131" creationId="{1717F504-7CD6-DA5C-AB1F-0B2C02ED6CCE}"/>
          </ac:inkMkLst>
        </pc:inkChg>
        <pc:inkChg chg="add reco">
          <ac:chgData name="Venkatasubramanian, Mani V." userId="fbe5ce37-0145-4c31-b84a-b36f8beac5f3" providerId="ADAL" clId="{AC669C65-C841-D747-9F08-F12B06DB29D6}" dt="2023-03-07T16:09:49.615" v="825"/>
          <ac:inkMkLst>
            <pc:docMk/>
            <pc:sldMk cId="1174976635" sldId="259"/>
            <ac:inkMk id="132" creationId="{3B51FDF7-F8EB-84C6-0836-F8CE6E41560A}"/>
          </ac:inkMkLst>
        </pc:inkChg>
        <pc:inkChg chg="add">
          <ac:chgData name="Venkatasubramanian, Mani V." userId="fbe5ce37-0145-4c31-b84a-b36f8beac5f3" providerId="ADAL" clId="{AC669C65-C841-D747-9F08-F12B06DB29D6}" dt="2023-03-07T16:10:40.526" v="827"/>
          <ac:inkMkLst>
            <pc:docMk/>
            <pc:sldMk cId="1174976635" sldId="259"/>
            <ac:inkMk id="133" creationId="{B806C5BE-67AE-A984-AD01-65CD099DF0C2}"/>
          </ac:inkMkLst>
        </pc:inkChg>
        <pc:inkChg chg="add">
          <ac:chgData name="Venkatasubramanian, Mani V." userId="fbe5ce37-0145-4c31-b84a-b36f8beac5f3" providerId="ADAL" clId="{AC669C65-C841-D747-9F08-F12B06DB29D6}" dt="2023-03-07T16:10:41.054" v="828"/>
          <ac:inkMkLst>
            <pc:docMk/>
            <pc:sldMk cId="1174976635" sldId="259"/>
            <ac:inkMk id="134" creationId="{6534CF52-293C-AC12-1D4A-10862FF4DD63}"/>
          </ac:inkMkLst>
        </pc:inkChg>
        <pc:inkChg chg="add del">
          <ac:chgData name="Venkatasubramanian, Mani V." userId="fbe5ce37-0145-4c31-b84a-b36f8beac5f3" providerId="ADAL" clId="{AC669C65-C841-D747-9F08-F12B06DB29D6}" dt="2023-03-07T16:10:46.970" v="835"/>
          <ac:inkMkLst>
            <pc:docMk/>
            <pc:sldMk cId="1174976635" sldId="259"/>
            <ac:inkMk id="135" creationId="{3FEFBB17-FBC8-A26A-A059-9D8A55D19A2E}"/>
          </ac:inkMkLst>
        </pc:inkChg>
        <pc:inkChg chg="add del">
          <ac:chgData name="Venkatasubramanian, Mani V." userId="fbe5ce37-0145-4c31-b84a-b36f8beac5f3" providerId="ADAL" clId="{AC669C65-C841-D747-9F08-F12B06DB29D6}" dt="2023-03-07T16:10:46.970" v="835"/>
          <ac:inkMkLst>
            <pc:docMk/>
            <pc:sldMk cId="1174976635" sldId="259"/>
            <ac:inkMk id="136" creationId="{05F9A3AD-D826-2A8C-9666-0222685814F8}"/>
          </ac:inkMkLst>
        </pc:inkChg>
        <pc:inkChg chg="add del">
          <ac:chgData name="Venkatasubramanian, Mani V." userId="fbe5ce37-0145-4c31-b84a-b36f8beac5f3" providerId="ADAL" clId="{AC669C65-C841-D747-9F08-F12B06DB29D6}" dt="2023-03-07T16:10:46.970" v="835"/>
          <ac:inkMkLst>
            <pc:docMk/>
            <pc:sldMk cId="1174976635" sldId="259"/>
            <ac:inkMk id="137" creationId="{8AE4D55A-7258-0168-77F6-2B1CFBB8540A}"/>
          </ac:inkMkLst>
        </pc:inkChg>
        <pc:inkChg chg="add del">
          <ac:chgData name="Venkatasubramanian, Mani V." userId="fbe5ce37-0145-4c31-b84a-b36f8beac5f3" providerId="ADAL" clId="{AC669C65-C841-D747-9F08-F12B06DB29D6}" dt="2023-03-07T16:10:46.970" v="835"/>
          <ac:inkMkLst>
            <pc:docMk/>
            <pc:sldMk cId="1174976635" sldId="259"/>
            <ac:inkMk id="138" creationId="{547CA08E-9D63-3D8D-8B6C-E51CDAC7EBC9}"/>
          </ac:inkMkLst>
        </pc:inkChg>
        <pc:inkChg chg="add del">
          <ac:chgData name="Venkatasubramanian, Mani V." userId="fbe5ce37-0145-4c31-b84a-b36f8beac5f3" providerId="ADAL" clId="{AC669C65-C841-D747-9F08-F12B06DB29D6}" dt="2023-03-07T16:10:46.970" v="835"/>
          <ac:inkMkLst>
            <pc:docMk/>
            <pc:sldMk cId="1174976635" sldId="259"/>
            <ac:inkMk id="139" creationId="{8EBB3A39-4BFE-12EB-B740-59435F7EEBD0}"/>
          </ac:inkMkLst>
        </pc:inkChg>
        <pc:inkChg chg="add del">
          <ac:chgData name="Venkatasubramanian, Mani V." userId="fbe5ce37-0145-4c31-b84a-b36f8beac5f3" providerId="ADAL" clId="{AC669C65-C841-D747-9F08-F12B06DB29D6}" dt="2023-03-07T16:10:46.970" v="835"/>
          <ac:inkMkLst>
            <pc:docMk/>
            <pc:sldMk cId="1174976635" sldId="259"/>
            <ac:inkMk id="140" creationId="{C4ABF350-F146-BED5-2F4F-4E5383C60D38}"/>
          </ac:inkMkLst>
        </pc:inkChg>
        <pc:inkChg chg="add reco">
          <ac:chgData name="Venkatasubramanian, Mani V." userId="fbe5ce37-0145-4c31-b84a-b36f8beac5f3" providerId="ADAL" clId="{AC669C65-C841-D747-9F08-F12B06DB29D6}" dt="2023-03-07T16:10:46.970" v="835"/>
          <ac:inkMkLst>
            <pc:docMk/>
            <pc:sldMk cId="1174976635" sldId="259"/>
            <ac:inkMk id="141" creationId="{38658035-96CB-548E-F4A0-0BF2B68AEAA2}"/>
          </ac:inkMkLst>
        </pc:inkChg>
        <pc:inkChg chg="add">
          <ac:chgData name="Venkatasubramanian, Mani V." userId="fbe5ce37-0145-4c31-b84a-b36f8beac5f3" providerId="ADAL" clId="{AC669C65-C841-D747-9F08-F12B06DB29D6}" dt="2023-03-07T16:10:47.342" v="836"/>
          <ac:inkMkLst>
            <pc:docMk/>
            <pc:sldMk cId="1174976635" sldId="259"/>
            <ac:inkMk id="142" creationId="{1FE8DBE8-DBF8-C906-A99C-DE70D6677852}"/>
          </ac:inkMkLst>
        </pc:inkChg>
        <pc:inkChg chg="add del">
          <ac:chgData name="Venkatasubramanian, Mani V." userId="fbe5ce37-0145-4c31-b84a-b36f8beac5f3" providerId="ADAL" clId="{AC669C65-C841-D747-9F08-F12B06DB29D6}" dt="2023-03-07T16:10:49.425" v="841"/>
          <ac:inkMkLst>
            <pc:docMk/>
            <pc:sldMk cId="1174976635" sldId="259"/>
            <ac:inkMk id="143" creationId="{1B09FBB3-1430-DA1C-5817-0568A579BF90}"/>
          </ac:inkMkLst>
        </pc:inkChg>
        <pc:inkChg chg="add del">
          <ac:chgData name="Venkatasubramanian, Mani V." userId="fbe5ce37-0145-4c31-b84a-b36f8beac5f3" providerId="ADAL" clId="{AC669C65-C841-D747-9F08-F12B06DB29D6}" dt="2023-03-07T16:10:49.425" v="841"/>
          <ac:inkMkLst>
            <pc:docMk/>
            <pc:sldMk cId="1174976635" sldId="259"/>
            <ac:inkMk id="144" creationId="{AF0C66C1-CA5C-3A55-888B-99350B0AAB5C}"/>
          </ac:inkMkLst>
        </pc:inkChg>
        <pc:inkChg chg="add del">
          <ac:chgData name="Venkatasubramanian, Mani V." userId="fbe5ce37-0145-4c31-b84a-b36f8beac5f3" providerId="ADAL" clId="{AC669C65-C841-D747-9F08-F12B06DB29D6}" dt="2023-03-07T16:10:49.425" v="841"/>
          <ac:inkMkLst>
            <pc:docMk/>
            <pc:sldMk cId="1174976635" sldId="259"/>
            <ac:inkMk id="145" creationId="{D8D5CB23-18AC-E89E-563E-88E259359A21}"/>
          </ac:inkMkLst>
        </pc:inkChg>
        <pc:inkChg chg="add del">
          <ac:chgData name="Venkatasubramanian, Mani V." userId="fbe5ce37-0145-4c31-b84a-b36f8beac5f3" providerId="ADAL" clId="{AC669C65-C841-D747-9F08-F12B06DB29D6}" dt="2023-03-07T16:10:49.425" v="841"/>
          <ac:inkMkLst>
            <pc:docMk/>
            <pc:sldMk cId="1174976635" sldId="259"/>
            <ac:inkMk id="146" creationId="{951EE7FF-E8E9-0781-F9CE-1764CEE25F25}"/>
          </ac:inkMkLst>
        </pc:inkChg>
        <pc:inkChg chg="add reco">
          <ac:chgData name="Venkatasubramanian, Mani V." userId="fbe5ce37-0145-4c31-b84a-b36f8beac5f3" providerId="ADAL" clId="{AC669C65-C841-D747-9F08-F12B06DB29D6}" dt="2023-03-07T16:10:49.425" v="841"/>
          <ac:inkMkLst>
            <pc:docMk/>
            <pc:sldMk cId="1174976635" sldId="259"/>
            <ac:inkMk id="147" creationId="{0D2AA310-1351-9C7E-8244-78F92D7504E5}"/>
          </ac:inkMkLst>
        </pc:inkChg>
        <pc:inkChg chg="add del">
          <ac:chgData name="Venkatasubramanian, Mani V." userId="fbe5ce37-0145-4c31-b84a-b36f8beac5f3" providerId="ADAL" clId="{AC669C65-C841-D747-9F08-F12B06DB29D6}" dt="2023-03-07T16:11:19.389" v="850"/>
          <ac:inkMkLst>
            <pc:docMk/>
            <pc:sldMk cId="1174976635" sldId="259"/>
            <ac:inkMk id="148" creationId="{570479CD-0908-E8C5-5F75-B9052B7A6241}"/>
          </ac:inkMkLst>
        </pc:inkChg>
        <pc:inkChg chg="add del">
          <ac:chgData name="Venkatasubramanian, Mani V." userId="fbe5ce37-0145-4c31-b84a-b36f8beac5f3" providerId="ADAL" clId="{AC669C65-C841-D747-9F08-F12B06DB29D6}" dt="2023-03-07T16:11:19.389" v="850"/>
          <ac:inkMkLst>
            <pc:docMk/>
            <pc:sldMk cId="1174976635" sldId="259"/>
            <ac:inkMk id="149" creationId="{4A508CB5-A5EA-3605-4664-16FA5A4EEC04}"/>
          </ac:inkMkLst>
        </pc:inkChg>
        <pc:inkChg chg="add del">
          <ac:chgData name="Venkatasubramanian, Mani V." userId="fbe5ce37-0145-4c31-b84a-b36f8beac5f3" providerId="ADAL" clId="{AC669C65-C841-D747-9F08-F12B06DB29D6}" dt="2023-03-07T16:11:19.389" v="850"/>
          <ac:inkMkLst>
            <pc:docMk/>
            <pc:sldMk cId="1174976635" sldId="259"/>
            <ac:inkMk id="150" creationId="{35B297E2-4946-26D6-E79E-4509CA1A76FB}"/>
          </ac:inkMkLst>
        </pc:inkChg>
        <pc:inkChg chg="add del">
          <ac:chgData name="Venkatasubramanian, Mani V." userId="fbe5ce37-0145-4c31-b84a-b36f8beac5f3" providerId="ADAL" clId="{AC669C65-C841-D747-9F08-F12B06DB29D6}" dt="2023-03-07T16:11:19.389" v="850"/>
          <ac:inkMkLst>
            <pc:docMk/>
            <pc:sldMk cId="1174976635" sldId="259"/>
            <ac:inkMk id="151" creationId="{5AC38546-C34D-AA16-8ED5-FC81990F6222}"/>
          </ac:inkMkLst>
        </pc:inkChg>
        <pc:inkChg chg="add del">
          <ac:chgData name="Venkatasubramanian, Mani V." userId="fbe5ce37-0145-4c31-b84a-b36f8beac5f3" providerId="ADAL" clId="{AC669C65-C841-D747-9F08-F12B06DB29D6}" dt="2023-03-07T16:11:19.389" v="850"/>
          <ac:inkMkLst>
            <pc:docMk/>
            <pc:sldMk cId="1174976635" sldId="259"/>
            <ac:inkMk id="152" creationId="{A2E3E76A-E2C5-B16E-BC7F-41185EC769F9}"/>
          </ac:inkMkLst>
        </pc:inkChg>
        <pc:inkChg chg="add del">
          <ac:chgData name="Venkatasubramanian, Mani V." userId="fbe5ce37-0145-4c31-b84a-b36f8beac5f3" providerId="ADAL" clId="{AC669C65-C841-D747-9F08-F12B06DB29D6}" dt="2023-03-07T16:11:19.389" v="850"/>
          <ac:inkMkLst>
            <pc:docMk/>
            <pc:sldMk cId="1174976635" sldId="259"/>
            <ac:inkMk id="153" creationId="{536E0834-115E-5A5F-D1ED-1AE7AD9496BF}"/>
          </ac:inkMkLst>
        </pc:inkChg>
        <pc:inkChg chg="add del">
          <ac:chgData name="Venkatasubramanian, Mani V." userId="fbe5ce37-0145-4c31-b84a-b36f8beac5f3" providerId="ADAL" clId="{AC669C65-C841-D747-9F08-F12B06DB29D6}" dt="2023-03-07T16:11:19.389" v="850"/>
          <ac:inkMkLst>
            <pc:docMk/>
            <pc:sldMk cId="1174976635" sldId="259"/>
            <ac:inkMk id="154" creationId="{04381A7C-279D-963F-B755-DA5D70CB69C9}"/>
          </ac:inkMkLst>
        </pc:inkChg>
        <pc:inkChg chg="add del">
          <ac:chgData name="Venkatasubramanian, Mani V." userId="fbe5ce37-0145-4c31-b84a-b36f8beac5f3" providerId="ADAL" clId="{AC669C65-C841-D747-9F08-F12B06DB29D6}" dt="2023-03-07T16:11:19.389" v="850"/>
          <ac:inkMkLst>
            <pc:docMk/>
            <pc:sldMk cId="1174976635" sldId="259"/>
            <ac:inkMk id="155" creationId="{6BB7148A-C523-5D75-A292-C72FF70D91C0}"/>
          </ac:inkMkLst>
        </pc:inkChg>
        <pc:inkChg chg="add reco">
          <ac:chgData name="Venkatasubramanian, Mani V." userId="fbe5ce37-0145-4c31-b84a-b36f8beac5f3" providerId="ADAL" clId="{AC669C65-C841-D747-9F08-F12B06DB29D6}" dt="2023-03-07T16:11:19.389" v="850"/>
          <ac:inkMkLst>
            <pc:docMk/>
            <pc:sldMk cId="1174976635" sldId="259"/>
            <ac:inkMk id="156" creationId="{6A11AA3E-6D42-3280-F9DA-15E4A1437B6A}"/>
          </ac:inkMkLst>
        </pc:inkChg>
        <pc:inkChg chg="add reco">
          <ac:chgData name="Venkatasubramanian, Mani V." userId="fbe5ce37-0145-4c31-b84a-b36f8beac5f3" providerId="ADAL" clId="{AC669C65-C841-D747-9F08-F12B06DB29D6}" dt="2023-03-07T16:11:19.389" v="850"/>
          <ac:inkMkLst>
            <pc:docMk/>
            <pc:sldMk cId="1174976635" sldId="259"/>
            <ac:inkMk id="157" creationId="{2151B494-3E63-A41A-D481-5AED313FC886}"/>
          </ac:inkMkLst>
        </pc:inkChg>
        <pc:inkChg chg="add del">
          <ac:chgData name="Venkatasubramanian, Mani V." userId="fbe5ce37-0145-4c31-b84a-b36f8beac5f3" providerId="ADAL" clId="{AC669C65-C841-D747-9F08-F12B06DB29D6}" dt="2023-03-07T16:11:28.073" v="853"/>
          <ac:inkMkLst>
            <pc:docMk/>
            <pc:sldMk cId="1174976635" sldId="259"/>
            <ac:inkMk id="158" creationId="{58EB7BCF-C328-244F-27D4-DACBEA94A9A0}"/>
          </ac:inkMkLst>
        </pc:inkChg>
        <pc:inkChg chg="add del">
          <ac:chgData name="Venkatasubramanian, Mani V." userId="fbe5ce37-0145-4c31-b84a-b36f8beac5f3" providerId="ADAL" clId="{AC669C65-C841-D747-9F08-F12B06DB29D6}" dt="2023-03-07T16:11:28.073" v="853"/>
          <ac:inkMkLst>
            <pc:docMk/>
            <pc:sldMk cId="1174976635" sldId="259"/>
            <ac:inkMk id="159" creationId="{C06CA22F-CE69-7DBD-8C8D-890B37143913}"/>
          </ac:inkMkLst>
        </pc:inkChg>
        <pc:inkChg chg="add reco">
          <ac:chgData name="Venkatasubramanian, Mani V." userId="fbe5ce37-0145-4c31-b84a-b36f8beac5f3" providerId="ADAL" clId="{AC669C65-C841-D747-9F08-F12B06DB29D6}" dt="2023-03-07T16:11:28.073" v="853"/>
          <ac:inkMkLst>
            <pc:docMk/>
            <pc:sldMk cId="1174976635" sldId="259"/>
            <ac:inkMk id="160" creationId="{FC48FFB1-7492-0863-5134-A74E164B4425}"/>
          </ac:inkMkLst>
        </pc:inkChg>
        <pc:inkChg chg="add del">
          <ac:chgData name="Venkatasubramanian, Mani V." userId="fbe5ce37-0145-4c31-b84a-b36f8beac5f3" providerId="ADAL" clId="{AC669C65-C841-D747-9F08-F12B06DB29D6}" dt="2023-03-07T16:11:34.654" v="866"/>
          <ac:inkMkLst>
            <pc:docMk/>
            <pc:sldMk cId="1174976635" sldId="259"/>
            <ac:inkMk id="161" creationId="{6906606C-2706-3068-4DDB-19FE8F5DF856}"/>
          </ac:inkMkLst>
        </pc:inkChg>
        <pc:inkChg chg="add del">
          <ac:chgData name="Venkatasubramanian, Mani V." userId="fbe5ce37-0145-4c31-b84a-b36f8beac5f3" providerId="ADAL" clId="{AC669C65-C841-D747-9F08-F12B06DB29D6}" dt="2023-03-07T16:11:34.654" v="866"/>
          <ac:inkMkLst>
            <pc:docMk/>
            <pc:sldMk cId="1174976635" sldId="259"/>
            <ac:inkMk id="162" creationId="{47D60D8A-22FE-7D46-E1E2-A8F52A54D481}"/>
          </ac:inkMkLst>
        </pc:inkChg>
        <pc:inkChg chg="add del">
          <ac:chgData name="Venkatasubramanian, Mani V." userId="fbe5ce37-0145-4c31-b84a-b36f8beac5f3" providerId="ADAL" clId="{AC669C65-C841-D747-9F08-F12B06DB29D6}" dt="2023-03-07T16:11:34.654" v="866"/>
          <ac:inkMkLst>
            <pc:docMk/>
            <pc:sldMk cId="1174976635" sldId="259"/>
            <ac:inkMk id="163" creationId="{19D79DB8-E565-B21F-553B-9CDC66E9CE82}"/>
          </ac:inkMkLst>
        </pc:inkChg>
        <pc:inkChg chg="add del">
          <ac:chgData name="Venkatasubramanian, Mani V." userId="fbe5ce37-0145-4c31-b84a-b36f8beac5f3" providerId="ADAL" clId="{AC669C65-C841-D747-9F08-F12B06DB29D6}" dt="2023-03-07T16:11:34.654" v="866"/>
          <ac:inkMkLst>
            <pc:docMk/>
            <pc:sldMk cId="1174976635" sldId="259"/>
            <ac:inkMk id="164" creationId="{F7EB38DF-2ABC-A474-C50F-FA33445569DF}"/>
          </ac:inkMkLst>
        </pc:inkChg>
        <pc:inkChg chg="add del">
          <ac:chgData name="Venkatasubramanian, Mani V." userId="fbe5ce37-0145-4c31-b84a-b36f8beac5f3" providerId="ADAL" clId="{AC669C65-C841-D747-9F08-F12B06DB29D6}" dt="2023-03-07T16:11:34.654" v="866"/>
          <ac:inkMkLst>
            <pc:docMk/>
            <pc:sldMk cId="1174976635" sldId="259"/>
            <ac:inkMk id="165" creationId="{06D0C902-0D2E-6775-5882-05DD537A8742}"/>
          </ac:inkMkLst>
        </pc:inkChg>
        <pc:inkChg chg="add del">
          <ac:chgData name="Venkatasubramanian, Mani V." userId="fbe5ce37-0145-4c31-b84a-b36f8beac5f3" providerId="ADAL" clId="{AC669C65-C841-D747-9F08-F12B06DB29D6}" dt="2023-03-07T16:11:34.654" v="866"/>
          <ac:inkMkLst>
            <pc:docMk/>
            <pc:sldMk cId="1174976635" sldId="259"/>
            <ac:inkMk id="166" creationId="{51E27268-2285-4CC6-26EC-F05F1E1EF952}"/>
          </ac:inkMkLst>
        </pc:inkChg>
        <pc:inkChg chg="add del">
          <ac:chgData name="Venkatasubramanian, Mani V." userId="fbe5ce37-0145-4c31-b84a-b36f8beac5f3" providerId="ADAL" clId="{AC669C65-C841-D747-9F08-F12B06DB29D6}" dt="2023-03-07T16:11:34.654" v="866"/>
          <ac:inkMkLst>
            <pc:docMk/>
            <pc:sldMk cId="1174976635" sldId="259"/>
            <ac:inkMk id="167" creationId="{7BAEB464-2C53-2184-F71B-AC8D79AC6389}"/>
          </ac:inkMkLst>
        </pc:inkChg>
        <pc:inkChg chg="add del">
          <ac:chgData name="Venkatasubramanian, Mani V." userId="fbe5ce37-0145-4c31-b84a-b36f8beac5f3" providerId="ADAL" clId="{AC669C65-C841-D747-9F08-F12B06DB29D6}" dt="2023-03-07T16:11:34.654" v="866"/>
          <ac:inkMkLst>
            <pc:docMk/>
            <pc:sldMk cId="1174976635" sldId="259"/>
            <ac:inkMk id="168" creationId="{CAACA772-7961-AC47-CFA9-C70B13C7D21B}"/>
          </ac:inkMkLst>
        </pc:inkChg>
        <pc:inkChg chg="add del">
          <ac:chgData name="Venkatasubramanian, Mani V." userId="fbe5ce37-0145-4c31-b84a-b36f8beac5f3" providerId="ADAL" clId="{AC669C65-C841-D747-9F08-F12B06DB29D6}" dt="2023-03-07T16:11:34.654" v="866"/>
          <ac:inkMkLst>
            <pc:docMk/>
            <pc:sldMk cId="1174976635" sldId="259"/>
            <ac:inkMk id="169" creationId="{73E7C469-2A2D-D609-7649-5DD1A839B2BA}"/>
          </ac:inkMkLst>
        </pc:inkChg>
        <pc:inkChg chg="add del">
          <ac:chgData name="Venkatasubramanian, Mani V." userId="fbe5ce37-0145-4c31-b84a-b36f8beac5f3" providerId="ADAL" clId="{AC669C65-C841-D747-9F08-F12B06DB29D6}" dt="2023-03-07T16:11:34.654" v="866"/>
          <ac:inkMkLst>
            <pc:docMk/>
            <pc:sldMk cId="1174976635" sldId="259"/>
            <ac:inkMk id="170" creationId="{39AD1F4E-C4E0-136B-D59F-42C5FDA0DE13}"/>
          </ac:inkMkLst>
        </pc:inkChg>
        <pc:inkChg chg="add del">
          <ac:chgData name="Venkatasubramanian, Mani V." userId="fbe5ce37-0145-4c31-b84a-b36f8beac5f3" providerId="ADAL" clId="{AC669C65-C841-D747-9F08-F12B06DB29D6}" dt="2023-03-07T16:11:34.654" v="866"/>
          <ac:inkMkLst>
            <pc:docMk/>
            <pc:sldMk cId="1174976635" sldId="259"/>
            <ac:inkMk id="171" creationId="{C522863F-C063-88AE-4132-03E5518FCB92}"/>
          </ac:inkMkLst>
        </pc:inkChg>
        <pc:inkChg chg="add del">
          <ac:chgData name="Venkatasubramanian, Mani V." userId="fbe5ce37-0145-4c31-b84a-b36f8beac5f3" providerId="ADAL" clId="{AC669C65-C841-D747-9F08-F12B06DB29D6}" dt="2023-03-07T16:11:34.654" v="866"/>
          <ac:inkMkLst>
            <pc:docMk/>
            <pc:sldMk cId="1174976635" sldId="259"/>
            <ac:inkMk id="172" creationId="{10F12F3D-A90D-4D61-6944-36A742202F7B}"/>
          </ac:inkMkLst>
        </pc:inkChg>
        <pc:inkChg chg="add reco">
          <ac:chgData name="Venkatasubramanian, Mani V." userId="fbe5ce37-0145-4c31-b84a-b36f8beac5f3" providerId="ADAL" clId="{AC669C65-C841-D747-9F08-F12B06DB29D6}" dt="2023-03-07T16:11:34.654" v="866"/>
          <ac:inkMkLst>
            <pc:docMk/>
            <pc:sldMk cId="1174976635" sldId="259"/>
            <ac:inkMk id="173" creationId="{62C67F77-351C-A78F-4B31-9D202D1CA3B8}"/>
          </ac:inkMkLst>
        </pc:inkChg>
        <pc:inkChg chg="add reco">
          <ac:chgData name="Venkatasubramanian, Mani V." userId="fbe5ce37-0145-4c31-b84a-b36f8beac5f3" providerId="ADAL" clId="{AC669C65-C841-D747-9F08-F12B06DB29D6}" dt="2023-03-07T16:11:34.654" v="866"/>
          <ac:inkMkLst>
            <pc:docMk/>
            <pc:sldMk cId="1174976635" sldId="259"/>
            <ac:inkMk id="174" creationId="{E2ECB079-BCEE-1CF7-38D1-806CA596681F}"/>
          </ac:inkMkLst>
        </pc:inkChg>
        <pc:inkChg chg="add reco">
          <ac:chgData name="Venkatasubramanian, Mani V." userId="fbe5ce37-0145-4c31-b84a-b36f8beac5f3" providerId="ADAL" clId="{AC669C65-C841-D747-9F08-F12B06DB29D6}" dt="2023-03-07T16:11:34.654" v="866"/>
          <ac:inkMkLst>
            <pc:docMk/>
            <pc:sldMk cId="1174976635" sldId="259"/>
            <ac:inkMk id="175" creationId="{94516DD3-AF3E-C966-B7EE-C90B7058604C}"/>
          </ac:inkMkLst>
        </pc:inkChg>
        <pc:inkChg chg="add del">
          <ac:chgData name="Venkatasubramanian, Mani V." userId="fbe5ce37-0145-4c31-b84a-b36f8beac5f3" providerId="ADAL" clId="{AC669C65-C841-D747-9F08-F12B06DB29D6}" dt="2023-03-07T16:11:50.280" v="873"/>
          <ac:inkMkLst>
            <pc:docMk/>
            <pc:sldMk cId="1174976635" sldId="259"/>
            <ac:inkMk id="176" creationId="{264FD468-85A8-C7F6-E46C-F28C8784EAE4}"/>
          </ac:inkMkLst>
        </pc:inkChg>
        <pc:inkChg chg="add del">
          <ac:chgData name="Venkatasubramanian, Mani V." userId="fbe5ce37-0145-4c31-b84a-b36f8beac5f3" providerId="ADAL" clId="{AC669C65-C841-D747-9F08-F12B06DB29D6}" dt="2023-03-07T16:11:50.280" v="873"/>
          <ac:inkMkLst>
            <pc:docMk/>
            <pc:sldMk cId="1174976635" sldId="259"/>
            <ac:inkMk id="177" creationId="{C68B3FEB-8BE3-2A1E-49E0-A8B7930E10D8}"/>
          </ac:inkMkLst>
        </pc:inkChg>
        <pc:inkChg chg="add del">
          <ac:chgData name="Venkatasubramanian, Mani V." userId="fbe5ce37-0145-4c31-b84a-b36f8beac5f3" providerId="ADAL" clId="{AC669C65-C841-D747-9F08-F12B06DB29D6}" dt="2023-03-07T16:11:50.280" v="873"/>
          <ac:inkMkLst>
            <pc:docMk/>
            <pc:sldMk cId="1174976635" sldId="259"/>
            <ac:inkMk id="178" creationId="{534F3886-9A45-2C5A-5A0D-24DF0CF1098A}"/>
          </ac:inkMkLst>
        </pc:inkChg>
        <pc:inkChg chg="add del">
          <ac:chgData name="Venkatasubramanian, Mani V." userId="fbe5ce37-0145-4c31-b84a-b36f8beac5f3" providerId="ADAL" clId="{AC669C65-C841-D747-9F08-F12B06DB29D6}" dt="2023-03-07T16:11:50.280" v="873"/>
          <ac:inkMkLst>
            <pc:docMk/>
            <pc:sldMk cId="1174976635" sldId="259"/>
            <ac:inkMk id="179" creationId="{C69E0FD8-65BA-2E2E-76B6-302BE9F068EC}"/>
          </ac:inkMkLst>
        </pc:inkChg>
        <pc:inkChg chg="add del">
          <ac:chgData name="Venkatasubramanian, Mani V." userId="fbe5ce37-0145-4c31-b84a-b36f8beac5f3" providerId="ADAL" clId="{AC669C65-C841-D747-9F08-F12B06DB29D6}" dt="2023-03-07T16:11:50.280" v="873"/>
          <ac:inkMkLst>
            <pc:docMk/>
            <pc:sldMk cId="1174976635" sldId="259"/>
            <ac:inkMk id="180" creationId="{41037C54-8D50-2561-E1AF-18C00092CAD1}"/>
          </ac:inkMkLst>
        </pc:inkChg>
        <pc:inkChg chg="add del">
          <ac:chgData name="Venkatasubramanian, Mani V." userId="fbe5ce37-0145-4c31-b84a-b36f8beac5f3" providerId="ADAL" clId="{AC669C65-C841-D747-9F08-F12B06DB29D6}" dt="2023-03-07T16:11:50.280" v="873"/>
          <ac:inkMkLst>
            <pc:docMk/>
            <pc:sldMk cId="1174976635" sldId="259"/>
            <ac:inkMk id="181" creationId="{2DF0ACD8-DD14-0748-9A4A-4F16D5243936}"/>
          </ac:inkMkLst>
        </pc:inkChg>
        <pc:inkChg chg="add reco">
          <ac:chgData name="Venkatasubramanian, Mani V." userId="fbe5ce37-0145-4c31-b84a-b36f8beac5f3" providerId="ADAL" clId="{AC669C65-C841-D747-9F08-F12B06DB29D6}" dt="2023-03-07T16:11:50.280" v="873"/>
          <ac:inkMkLst>
            <pc:docMk/>
            <pc:sldMk cId="1174976635" sldId="259"/>
            <ac:inkMk id="182" creationId="{E8BE2026-6C07-7803-2C09-244B42DDD774}"/>
          </ac:inkMkLst>
        </pc:inkChg>
        <pc:inkChg chg="add reco">
          <ac:chgData name="Venkatasubramanian, Mani V." userId="fbe5ce37-0145-4c31-b84a-b36f8beac5f3" providerId="ADAL" clId="{AC669C65-C841-D747-9F08-F12B06DB29D6}" dt="2023-03-07T16:11:50.280" v="873"/>
          <ac:inkMkLst>
            <pc:docMk/>
            <pc:sldMk cId="1174976635" sldId="259"/>
            <ac:inkMk id="183" creationId="{3A147921-B72A-1C36-1B86-4EE2AA4DFC19}"/>
          </ac:inkMkLst>
        </pc:inkChg>
        <pc:inkChg chg="add del">
          <ac:chgData name="Venkatasubramanian, Mani V." userId="fbe5ce37-0145-4c31-b84a-b36f8beac5f3" providerId="ADAL" clId="{AC669C65-C841-D747-9F08-F12B06DB29D6}" dt="2023-03-07T16:11:53.916" v="881"/>
          <ac:inkMkLst>
            <pc:docMk/>
            <pc:sldMk cId="1174976635" sldId="259"/>
            <ac:inkMk id="184" creationId="{1A782547-4270-0A5C-0F0E-6FB4A7857097}"/>
          </ac:inkMkLst>
        </pc:inkChg>
        <pc:inkChg chg="add del">
          <ac:chgData name="Venkatasubramanian, Mani V." userId="fbe5ce37-0145-4c31-b84a-b36f8beac5f3" providerId="ADAL" clId="{AC669C65-C841-D747-9F08-F12B06DB29D6}" dt="2023-03-07T16:11:53.916" v="881"/>
          <ac:inkMkLst>
            <pc:docMk/>
            <pc:sldMk cId="1174976635" sldId="259"/>
            <ac:inkMk id="185" creationId="{C6F92E12-271D-97DE-8951-235394F0F8A3}"/>
          </ac:inkMkLst>
        </pc:inkChg>
        <pc:inkChg chg="add del">
          <ac:chgData name="Venkatasubramanian, Mani V." userId="fbe5ce37-0145-4c31-b84a-b36f8beac5f3" providerId="ADAL" clId="{AC669C65-C841-D747-9F08-F12B06DB29D6}" dt="2023-03-07T16:11:53.916" v="881"/>
          <ac:inkMkLst>
            <pc:docMk/>
            <pc:sldMk cId="1174976635" sldId="259"/>
            <ac:inkMk id="186" creationId="{5C5F0AE7-FDD4-2D06-9C41-1162C4863AD3}"/>
          </ac:inkMkLst>
        </pc:inkChg>
        <pc:inkChg chg="add del">
          <ac:chgData name="Venkatasubramanian, Mani V." userId="fbe5ce37-0145-4c31-b84a-b36f8beac5f3" providerId="ADAL" clId="{AC669C65-C841-D747-9F08-F12B06DB29D6}" dt="2023-03-07T16:11:53.916" v="881"/>
          <ac:inkMkLst>
            <pc:docMk/>
            <pc:sldMk cId="1174976635" sldId="259"/>
            <ac:inkMk id="187" creationId="{6F674990-8DC4-FE37-7C83-CE6E47350D20}"/>
          </ac:inkMkLst>
        </pc:inkChg>
        <pc:inkChg chg="add del">
          <ac:chgData name="Venkatasubramanian, Mani V." userId="fbe5ce37-0145-4c31-b84a-b36f8beac5f3" providerId="ADAL" clId="{AC669C65-C841-D747-9F08-F12B06DB29D6}" dt="2023-03-07T16:11:53.916" v="881"/>
          <ac:inkMkLst>
            <pc:docMk/>
            <pc:sldMk cId="1174976635" sldId="259"/>
            <ac:inkMk id="188" creationId="{14AFB5FC-5C80-31D7-0F0A-1874589FAA86}"/>
          </ac:inkMkLst>
        </pc:inkChg>
        <pc:inkChg chg="add del">
          <ac:chgData name="Venkatasubramanian, Mani V." userId="fbe5ce37-0145-4c31-b84a-b36f8beac5f3" providerId="ADAL" clId="{AC669C65-C841-D747-9F08-F12B06DB29D6}" dt="2023-03-07T16:11:53.916" v="881"/>
          <ac:inkMkLst>
            <pc:docMk/>
            <pc:sldMk cId="1174976635" sldId="259"/>
            <ac:inkMk id="189" creationId="{3DAC8A83-1870-8B7B-BCDC-28DC713095A8}"/>
          </ac:inkMkLst>
        </pc:inkChg>
        <pc:inkChg chg="add del">
          <ac:chgData name="Venkatasubramanian, Mani V." userId="fbe5ce37-0145-4c31-b84a-b36f8beac5f3" providerId="ADAL" clId="{AC669C65-C841-D747-9F08-F12B06DB29D6}" dt="2023-03-07T16:11:53.916" v="881"/>
          <ac:inkMkLst>
            <pc:docMk/>
            <pc:sldMk cId="1174976635" sldId="259"/>
            <ac:inkMk id="190" creationId="{F8154233-44BD-A8D9-D22B-56F4E2530746}"/>
          </ac:inkMkLst>
        </pc:inkChg>
        <pc:inkChg chg="add reco">
          <ac:chgData name="Venkatasubramanian, Mani V." userId="fbe5ce37-0145-4c31-b84a-b36f8beac5f3" providerId="ADAL" clId="{AC669C65-C841-D747-9F08-F12B06DB29D6}" dt="2023-03-07T16:11:53.916" v="881"/>
          <ac:inkMkLst>
            <pc:docMk/>
            <pc:sldMk cId="1174976635" sldId="259"/>
            <ac:inkMk id="191" creationId="{3B63FC6C-A9D6-DC27-13C5-9458F2F25E2A}"/>
          </ac:inkMkLst>
        </pc:inkChg>
        <pc:inkChg chg="add del">
          <ac:chgData name="Venkatasubramanian, Mani V." userId="fbe5ce37-0145-4c31-b84a-b36f8beac5f3" providerId="ADAL" clId="{AC669C65-C841-D747-9F08-F12B06DB29D6}" dt="2023-03-07T16:12:00.895" v="890"/>
          <ac:inkMkLst>
            <pc:docMk/>
            <pc:sldMk cId="1174976635" sldId="259"/>
            <ac:inkMk id="192" creationId="{A76456AC-E7D3-CBD9-5CF9-63F22DAF013E}"/>
          </ac:inkMkLst>
        </pc:inkChg>
        <pc:inkChg chg="add del">
          <ac:chgData name="Venkatasubramanian, Mani V." userId="fbe5ce37-0145-4c31-b84a-b36f8beac5f3" providerId="ADAL" clId="{AC669C65-C841-D747-9F08-F12B06DB29D6}" dt="2023-03-07T16:12:00.895" v="890"/>
          <ac:inkMkLst>
            <pc:docMk/>
            <pc:sldMk cId="1174976635" sldId="259"/>
            <ac:inkMk id="193" creationId="{FF4D9B48-22DC-2C7E-F077-D567801B1D22}"/>
          </ac:inkMkLst>
        </pc:inkChg>
        <pc:inkChg chg="add del">
          <ac:chgData name="Venkatasubramanian, Mani V." userId="fbe5ce37-0145-4c31-b84a-b36f8beac5f3" providerId="ADAL" clId="{AC669C65-C841-D747-9F08-F12B06DB29D6}" dt="2023-03-07T16:12:00.895" v="890"/>
          <ac:inkMkLst>
            <pc:docMk/>
            <pc:sldMk cId="1174976635" sldId="259"/>
            <ac:inkMk id="194" creationId="{0BA7702C-FB03-697D-3E93-9837ADE947A2}"/>
          </ac:inkMkLst>
        </pc:inkChg>
        <pc:inkChg chg="add del">
          <ac:chgData name="Venkatasubramanian, Mani V." userId="fbe5ce37-0145-4c31-b84a-b36f8beac5f3" providerId="ADAL" clId="{AC669C65-C841-D747-9F08-F12B06DB29D6}" dt="2023-03-07T16:12:00.895" v="890"/>
          <ac:inkMkLst>
            <pc:docMk/>
            <pc:sldMk cId="1174976635" sldId="259"/>
            <ac:inkMk id="195" creationId="{3409036A-25F6-2DF0-5C7B-184C48A437A0}"/>
          </ac:inkMkLst>
        </pc:inkChg>
        <pc:inkChg chg="add del">
          <ac:chgData name="Venkatasubramanian, Mani V." userId="fbe5ce37-0145-4c31-b84a-b36f8beac5f3" providerId="ADAL" clId="{AC669C65-C841-D747-9F08-F12B06DB29D6}" dt="2023-03-07T16:12:00.895" v="890"/>
          <ac:inkMkLst>
            <pc:docMk/>
            <pc:sldMk cId="1174976635" sldId="259"/>
            <ac:inkMk id="196" creationId="{F92944EC-D3D3-ACAE-569F-2645DD044837}"/>
          </ac:inkMkLst>
        </pc:inkChg>
        <pc:inkChg chg="add del">
          <ac:chgData name="Venkatasubramanian, Mani V." userId="fbe5ce37-0145-4c31-b84a-b36f8beac5f3" providerId="ADAL" clId="{AC669C65-C841-D747-9F08-F12B06DB29D6}" dt="2023-03-07T16:12:00.895" v="890"/>
          <ac:inkMkLst>
            <pc:docMk/>
            <pc:sldMk cId="1174976635" sldId="259"/>
            <ac:inkMk id="197" creationId="{6D58C9C4-FAC3-0580-6594-2F968DA5793F}"/>
          </ac:inkMkLst>
        </pc:inkChg>
        <pc:inkChg chg="add del">
          <ac:chgData name="Venkatasubramanian, Mani V." userId="fbe5ce37-0145-4c31-b84a-b36f8beac5f3" providerId="ADAL" clId="{AC669C65-C841-D747-9F08-F12B06DB29D6}" dt="2023-03-07T16:12:00.895" v="890"/>
          <ac:inkMkLst>
            <pc:docMk/>
            <pc:sldMk cId="1174976635" sldId="259"/>
            <ac:inkMk id="198" creationId="{5954EB6E-FB3D-D3C2-DAE5-27D9DF6F8248}"/>
          </ac:inkMkLst>
        </pc:inkChg>
        <pc:inkChg chg="add del">
          <ac:chgData name="Venkatasubramanian, Mani V." userId="fbe5ce37-0145-4c31-b84a-b36f8beac5f3" providerId="ADAL" clId="{AC669C65-C841-D747-9F08-F12B06DB29D6}" dt="2023-03-07T16:12:00.895" v="890"/>
          <ac:inkMkLst>
            <pc:docMk/>
            <pc:sldMk cId="1174976635" sldId="259"/>
            <ac:inkMk id="199" creationId="{C27AC9AF-4C62-0999-AC90-774278F47A7C}"/>
          </ac:inkMkLst>
        </pc:inkChg>
        <pc:inkChg chg="add reco">
          <ac:chgData name="Venkatasubramanian, Mani V." userId="fbe5ce37-0145-4c31-b84a-b36f8beac5f3" providerId="ADAL" clId="{AC669C65-C841-D747-9F08-F12B06DB29D6}" dt="2023-03-07T16:12:00.895" v="890"/>
          <ac:inkMkLst>
            <pc:docMk/>
            <pc:sldMk cId="1174976635" sldId="259"/>
            <ac:inkMk id="200" creationId="{5AC841CC-1850-0597-7996-794C9431445D}"/>
          </ac:inkMkLst>
        </pc:inkChg>
        <pc:inkChg chg="add reco">
          <ac:chgData name="Venkatasubramanian, Mani V." userId="fbe5ce37-0145-4c31-b84a-b36f8beac5f3" providerId="ADAL" clId="{AC669C65-C841-D747-9F08-F12B06DB29D6}" dt="2023-03-07T16:12:00.895" v="890"/>
          <ac:inkMkLst>
            <pc:docMk/>
            <pc:sldMk cId="1174976635" sldId="259"/>
            <ac:inkMk id="201" creationId="{AE1C5AD0-4F0C-5875-F97D-EAE361BD7456}"/>
          </ac:inkMkLst>
        </pc:inkChg>
        <pc:inkChg chg="add">
          <ac:chgData name="Venkatasubramanian, Mani V." userId="fbe5ce37-0145-4c31-b84a-b36f8beac5f3" providerId="ADAL" clId="{AC669C65-C841-D747-9F08-F12B06DB29D6}" dt="2023-03-07T16:12:32.607" v="891"/>
          <ac:inkMkLst>
            <pc:docMk/>
            <pc:sldMk cId="1174976635" sldId="259"/>
            <ac:inkMk id="202" creationId="{92756978-5DE9-1862-749D-D106F0B34BB0}"/>
          </ac:inkMkLst>
        </pc:inkChg>
      </pc:sldChg>
      <pc:sldChg chg="addSp delSp modSp">
        <pc:chgData name="Venkatasubramanian, Mani V." userId="fbe5ce37-0145-4c31-b84a-b36f8beac5f3" providerId="ADAL" clId="{AC669C65-C841-D747-9F08-F12B06DB29D6}" dt="2023-03-07T16:24:07.265" v="1152"/>
        <pc:sldMkLst>
          <pc:docMk/>
          <pc:sldMk cId="1782890459" sldId="260"/>
        </pc:sldMkLst>
        <pc:inkChg chg="add del">
          <ac:chgData name="Venkatasubramanian, Mani V." userId="fbe5ce37-0145-4c31-b84a-b36f8beac5f3" providerId="ADAL" clId="{AC669C65-C841-D747-9F08-F12B06DB29D6}" dt="2023-03-07T16:13:48.498" v="896"/>
          <ac:inkMkLst>
            <pc:docMk/>
            <pc:sldMk cId="1782890459" sldId="260"/>
            <ac:inkMk id="2" creationId="{00ED91AD-90B2-B094-321F-787E23FA5EC9}"/>
          </ac:inkMkLst>
        </pc:inkChg>
        <pc:inkChg chg="add del">
          <ac:chgData name="Venkatasubramanian, Mani V." userId="fbe5ce37-0145-4c31-b84a-b36f8beac5f3" providerId="ADAL" clId="{AC669C65-C841-D747-9F08-F12B06DB29D6}" dt="2023-03-07T16:13:48.498" v="896"/>
          <ac:inkMkLst>
            <pc:docMk/>
            <pc:sldMk cId="1782890459" sldId="260"/>
            <ac:inkMk id="3" creationId="{E4EF6F31-3079-08E3-CF17-D5020E95F36F}"/>
          </ac:inkMkLst>
        </pc:inkChg>
        <pc:inkChg chg="add reco">
          <ac:chgData name="Venkatasubramanian, Mani V." userId="fbe5ce37-0145-4c31-b84a-b36f8beac5f3" providerId="ADAL" clId="{AC669C65-C841-D747-9F08-F12B06DB29D6}" dt="2023-03-07T16:13:48.498" v="896"/>
          <ac:inkMkLst>
            <pc:docMk/>
            <pc:sldMk cId="1782890459" sldId="260"/>
            <ac:inkMk id="4" creationId="{EB7A842A-4F00-FFA1-66CC-634C15F47B17}"/>
          </ac:inkMkLst>
        </pc:inkChg>
        <pc:inkChg chg="add del">
          <ac:chgData name="Venkatasubramanian, Mani V." userId="fbe5ce37-0145-4c31-b84a-b36f8beac5f3" providerId="ADAL" clId="{AC669C65-C841-D747-9F08-F12B06DB29D6}" dt="2023-03-07T16:13:50.911" v="899"/>
          <ac:inkMkLst>
            <pc:docMk/>
            <pc:sldMk cId="1782890459" sldId="260"/>
            <ac:inkMk id="5" creationId="{6427F497-D700-6081-F53B-70F593FE144C}"/>
          </ac:inkMkLst>
        </pc:inkChg>
        <pc:inkChg chg="add del">
          <ac:chgData name="Venkatasubramanian, Mani V." userId="fbe5ce37-0145-4c31-b84a-b36f8beac5f3" providerId="ADAL" clId="{AC669C65-C841-D747-9F08-F12B06DB29D6}" dt="2023-03-07T16:13:50.911" v="899"/>
          <ac:inkMkLst>
            <pc:docMk/>
            <pc:sldMk cId="1782890459" sldId="260"/>
            <ac:inkMk id="6" creationId="{35352378-53EA-F475-A30F-62C59E329964}"/>
          </ac:inkMkLst>
        </pc:inkChg>
        <pc:inkChg chg="add del reco">
          <ac:chgData name="Venkatasubramanian, Mani V." userId="fbe5ce37-0145-4c31-b84a-b36f8beac5f3" providerId="ADAL" clId="{AC669C65-C841-D747-9F08-F12B06DB29D6}" dt="2023-03-07T16:14:50.131" v="933"/>
          <ac:inkMkLst>
            <pc:docMk/>
            <pc:sldMk cId="1782890459" sldId="260"/>
            <ac:inkMk id="7" creationId="{B0237E63-9EB7-0181-1357-FE53E513E5A2}"/>
          </ac:inkMkLst>
        </pc:inkChg>
        <pc:inkChg chg="add del">
          <ac:chgData name="Venkatasubramanian, Mani V." userId="fbe5ce37-0145-4c31-b84a-b36f8beac5f3" providerId="ADAL" clId="{AC669C65-C841-D747-9F08-F12B06DB29D6}" dt="2023-03-07T16:13:56.766" v="902"/>
          <ac:inkMkLst>
            <pc:docMk/>
            <pc:sldMk cId="1782890459" sldId="260"/>
            <ac:inkMk id="8" creationId="{3CC896BE-B3EB-4B3A-67A7-FCC425457A93}"/>
          </ac:inkMkLst>
        </pc:inkChg>
        <pc:inkChg chg="add del">
          <ac:chgData name="Venkatasubramanian, Mani V." userId="fbe5ce37-0145-4c31-b84a-b36f8beac5f3" providerId="ADAL" clId="{AC669C65-C841-D747-9F08-F12B06DB29D6}" dt="2023-03-07T16:13:56.766" v="902"/>
          <ac:inkMkLst>
            <pc:docMk/>
            <pc:sldMk cId="1782890459" sldId="260"/>
            <ac:inkMk id="9" creationId="{E2C49CC8-D0EC-EE31-7C07-EE5B6854B763}"/>
          </ac:inkMkLst>
        </pc:inkChg>
        <pc:inkChg chg="add reco">
          <ac:chgData name="Venkatasubramanian, Mani V." userId="fbe5ce37-0145-4c31-b84a-b36f8beac5f3" providerId="ADAL" clId="{AC669C65-C841-D747-9F08-F12B06DB29D6}" dt="2023-03-07T16:13:56.766" v="902"/>
          <ac:inkMkLst>
            <pc:docMk/>
            <pc:sldMk cId="1782890459" sldId="260"/>
            <ac:inkMk id="10" creationId="{0FE63324-3266-9185-883D-074162EAB97C}"/>
          </ac:inkMkLst>
        </pc:inkChg>
        <pc:inkChg chg="add del">
          <ac:chgData name="Venkatasubramanian, Mani V." userId="fbe5ce37-0145-4c31-b84a-b36f8beac5f3" providerId="ADAL" clId="{AC669C65-C841-D747-9F08-F12B06DB29D6}" dt="2023-03-07T16:13:59.194" v="910"/>
          <ac:inkMkLst>
            <pc:docMk/>
            <pc:sldMk cId="1782890459" sldId="260"/>
            <ac:inkMk id="11" creationId="{16345673-6B73-7032-D278-C2A5C7B97C8B}"/>
          </ac:inkMkLst>
        </pc:inkChg>
        <pc:inkChg chg="add del">
          <ac:chgData name="Venkatasubramanian, Mani V." userId="fbe5ce37-0145-4c31-b84a-b36f8beac5f3" providerId="ADAL" clId="{AC669C65-C841-D747-9F08-F12B06DB29D6}" dt="2023-03-07T16:13:59.194" v="910"/>
          <ac:inkMkLst>
            <pc:docMk/>
            <pc:sldMk cId="1782890459" sldId="260"/>
            <ac:inkMk id="12" creationId="{97F934C2-E172-B6EC-23F0-6E378E11D6C4}"/>
          </ac:inkMkLst>
        </pc:inkChg>
        <pc:inkChg chg="add del">
          <ac:chgData name="Venkatasubramanian, Mani V." userId="fbe5ce37-0145-4c31-b84a-b36f8beac5f3" providerId="ADAL" clId="{AC669C65-C841-D747-9F08-F12B06DB29D6}" dt="2023-03-07T16:13:59.194" v="910"/>
          <ac:inkMkLst>
            <pc:docMk/>
            <pc:sldMk cId="1782890459" sldId="260"/>
            <ac:inkMk id="13" creationId="{F452FA44-8EB1-C0BD-19F0-EF64AF696FA8}"/>
          </ac:inkMkLst>
        </pc:inkChg>
        <pc:inkChg chg="add del">
          <ac:chgData name="Venkatasubramanian, Mani V." userId="fbe5ce37-0145-4c31-b84a-b36f8beac5f3" providerId="ADAL" clId="{AC669C65-C841-D747-9F08-F12B06DB29D6}" dt="2023-03-07T16:13:59.194" v="910"/>
          <ac:inkMkLst>
            <pc:docMk/>
            <pc:sldMk cId="1782890459" sldId="260"/>
            <ac:inkMk id="14" creationId="{C17FA4A1-721A-B723-68E2-C777149B048C}"/>
          </ac:inkMkLst>
        </pc:inkChg>
        <pc:inkChg chg="add del">
          <ac:chgData name="Venkatasubramanian, Mani V." userId="fbe5ce37-0145-4c31-b84a-b36f8beac5f3" providerId="ADAL" clId="{AC669C65-C841-D747-9F08-F12B06DB29D6}" dt="2023-03-07T16:13:59.194" v="910"/>
          <ac:inkMkLst>
            <pc:docMk/>
            <pc:sldMk cId="1782890459" sldId="260"/>
            <ac:inkMk id="15" creationId="{72A5A284-77DC-44C1-AF9C-2FC309C31E33}"/>
          </ac:inkMkLst>
        </pc:inkChg>
        <pc:inkChg chg="add del">
          <ac:chgData name="Venkatasubramanian, Mani V." userId="fbe5ce37-0145-4c31-b84a-b36f8beac5f3" providerId="ADAL" clId="{AC669C65-C841-D747-9F08-F12B06DB29D6}" dt="2023-03-07T16:13:59.194" v="910"/>
          <ac:inkMkLst>
            <pc:docMk/>
            <pc:sldMk cId="1782890459" sldId="260"/>
            <ac:inkMk id="16" creationId="{C6109534-C5F7-2F96-F128-76CCA5639461}"/>
          </ac:inkMkLst>
        </pc:inkChg>
        <pc:inkChg chg="add del">
          <ac:chgData name="Venkatasubramanian, Mani V." userId="fbe5ce37-0145-4c31-b84a-b36f8beac5f3" providerId="ADAL" clId="{AC669C65-C841-D747-9F08-F12B06DB29D6}" dt="2023-03-07T16:13:59.194" v="910"/>
          <ac:inkMkLst>
            <pc:docMk/>
            <pc:sldMk cId="1782890459" sldId="260"/>
            <ac:inkMk id="17" creationId="{C07A75FC-0B94-C731-2F22-D45BAD4E6564}"/>
          </ac:inkMkLst>
        </pc:inkChg>
        <pc:inkChg chg="add reco">
          <ac:chgData name="Venkatasubramanian, Mani V." userId="fbe5ce37-0145-4c31-b84a-b36f8beac5f3" providerId="ADAL" clId="{AC669C65-C841-D747-9F08-F12B06DB29D6}" dt="2023-03-07T16:13:59.194" v="910"/>
          <ac:inkMkLst>
            <pc:docMk/>
            <pc:sldMk cId="1782890459" sldId="260"/>
            <ac:inkMk id="18" creationId="{DDC1ADB0-06F7-8B7B-867D-B33FF97A6CFF}"/>
          </ac:inkMkLst>
        </pc:inkChg>
        <pc:inkChg chg="add del">
          <ac:chgData name="Venkatasubramanian, Mani V." userId="fbe5ce37-0145-4c31-b84a-b36f8beac5f3" providerId="ADAL" clId="{AC669C65-C841-D747-9F08-F12B06DB29D6}" dt="2023-03-07T16:14:07.041" v="920"/>
          <ac:inkMkLst>
            <pc:docMk/>
            <pc:sldMk cId="1782890459" sldId="260"/>
            <ac:inkMk id="19" creationId="{2E57560D-1945-6556-5433-6C41CE889E2E}"/>
          </ac:inkMkLst>
        </pc:inkChg>
        <pc:inkChg chg="add del">
          <ac:chgData name="Venkatasubramanian, Mani V." userId="fbe5ce37-0145-4c31-b84a-b36f8beac5f3" providerId="ADAL" clId="{AC669C65-C841-D747-9F08-F12B06DB29D6}" dt="2023-03-07T16:14:07.041" v="920"/>
          <ac:inkMkLst>
            <pc:docMk/>
            <pc:sldMk cId="1782890459" sldId="260"/>
            <ac:inkMk id="20" creationId="{1411852F-0330-CEA9-85FB-B4D9A5ABF9B3}"/>
          </ac:inkMkLst>
        </pc:inkChg>
        <pc:inkChg chg="add">
          <ac:chgData name="Venkatasubramanian, Mani V." userId="fbe5ce37-0145-4c31-b84a-b36f8beac5f3" providerId="ADAL" clId="{AC669C65-C841-D747-9F08-F12B06DB29D6}" dt="2023-03-07T16:14:02.325" v="913"/>
          <ac:inkMkLst>
            <pc:docMk/>
            <pc:sldMk cId="1782890459" sldId="260"/>
            <ac:inkMk id="21" creationId="{73140DAF-DC01-0BE5-8BE1-31D4D511D740}"/>
          </ac:inkMkLst>
        </pc:inkChg>
        <pc:inkChg chg="add del">
          <ac:chgData name="Venkatasubramanian, Mani V." userId="fbe5ce37-0145-4c31-b84a-b36f8beac5f3" providerId="ADAL" clId="{AC669C65-C841-D747-9F08-F12B06DB29D6}" dt="2023-03-07T16:14:29.471" v="923"/>
          <ac:inkMkLst>
            <pc:docMk/>
            <pc:sldMk cId="1782890459" sldId="260"/>
            <ac:inkMk id="22" creationId="{A8AA26A4-836B-9DC7-585C-B070766D388F}"/>
          </ac:inkMkLst>
        </pc:inkChg>
        <pc:inkChg chg="add del">
          <ac:chgData name="Venkatasubramanian, Mani V." userId="fbe5ce37-0145-4c31-b84a-b36f8beac5f3" providerId="ADAL" clId="{AC669C65-C841-D747-9F08-F12B06DB29D6}" dt="2023-03-07T16:14:29.471" v="923"/>
          <ac:inkMkLst>
            <pc:docMk/>
            <pc:sldMk cId="1782890459" sldId="260"/>
            <ac:inkMk id="23" creationId="{00B9B26D-CAF3-974B-0C00-0D629FDDBC25}"/>
          </ac:inkMkLst>
        </pc:inkChg>
        <pc:inkChg chg="add del">
          <ac:chgData name="Venkatasubramanian, Mani V." userId="fbe5ce37-0145-4c31-b84a-b36f8beac5f3" providerId="ADAL" clId="{AC669C65-C841-D747-9F08-F12B06DB29D6}" dt="2023-03-07T16:14:50.130" v="932"/>
          <ac:inkMkLst>
            <pc:docMk/>
            <pc:sldMk cId="1782890459" sldId="260"/>
            <ac:inkMk id="24" creationId="{170ABA60-1A4C-DA8F-CD3C-CE346247066D}"/>
          </ac:inkMkLst>
        </pc:inkChg>
        <pc:inkChg chg="add del">
          <ac:chgData name="Venkatasubramanian, Mani V." userId="fbe5ce37-0145-4c31-b84a-b36f8beac5f3" providerId="ADAL" clId="{AC669C65-C841-D747-9F08-F12B06DB29D6}" dt="2023-03-07T16:18:50.892" v="1043"/>
          <ac:inkMkLst>
            <pc:docMk/>
            <pc:sldMk cId="1782890459" sldId="260"/>
            <ac:inkMk id="25" creationId="{34EBCEAD-6B20-4AE4-6463-4571999A2BA2}"/>
          </ac:inkMkLst>
        </pc:inkChg>
        <pc:inkChg chg="add del">
          <ac:chgData name="Venkatasubramanian, Mani V." userId="fbe5ce37-0145-4c31-b84a-b36f8beac5f3" providerId="ADAL" clId="{AC669C65-C841-D747-9F08-F12B06DB29D6}" dt="2023-03-07T16:18:50.892" v="1043"/>
          <ac:inkMkLst>
            <pc:docMk/>
            <pc:sldMk cId="1782890459" sldId="260"/>
            <ac:inkMk id="26" creationId="{36250BD7-5C36-D41C-02A0-36ADF65D5AD1}"/>
          </ac:inkMkLst>
        </pc:inkChg>
        <pc:inkChg chg="add del">
          <ac:chgData name="Venkatasubramanian, Mani V." userId="fbe5ce37-0145-4c31-b84a-b36f8beac5f3" providerId="ADAL" clId="{AC669C65-C841-D747-9F08-F12B06DB29D6}" dt="2023-03-07T16:14:07.041" v="920"/>
          <ac:inkMkLst>
            <pc:docMk/>
            <pc:sldMk cId="1782890459" sldId="260"/>
            <ac:inkMk id="27" creationId="{DADEAABF-B6E4-ED6A-9A2C-316A1520B4E8}"/>
          </ac:inkMkLst>
        </pc:inkChg>
        <pc:inkChg chg="add reco">
          <ac:chgData name="Venkatasubramanian, Mani V." userId="fbe5ce37-0145-4c31-b84a-b36f8beac5f3" providerId="ADAL" clId="{AC669C65-C841-D747-9F08-F12B06DB29D6}" dt="2023-03-07T16:14:07.041" v="920"/>
          <ac:inkMkLst>
            <pc:docMk/>
            <pc:sldMk cId="1782890459" sldId="260"/>
            <ac:inkMk id="28" creationId="{3E3A4F09-B27D-9348-8F89-4D3A4D2F2931}"/>
          </ac:inkMkLst>
        </pc:inkChg>
        <pc:inkChg chg="add del">
          <ac:chgData name="Venkatasubramanian, Mani V." userId="fbe5ce37-0145-4c31-b84a-b36f8beac5f3" providerId="ADAL" clId="{AC669C65-C841-D747-9F08-F12B06DB29D6}" dt="2023-03-07T16:14:50.129" v="931"/>
          <ac:inkMkLst>
            <pc:docMk/>
            <pc:sldMk cId="1782890459" sldId="260"/>
            <ac:inkMk id="29" creationId="{F03AD995-7093-9E3D-8583-4EE27411975F}"/>
          </ac:inkMkLst>
        </pc:inkChg>
        <pc:inkChg chg="add del">
          <ac:chgData name="Venkatasubramanian, Mani V." userId="fbe5ce37-0145-4c31-b84a-b36f8beac5f3" providerId="ADAL" clId="{AC669C65-C841-D747-9F08-F12B06DB29D6}" dt="2023-03-07T16:14:29.471" v="923"/>
          <ac:inkMkLst>
            <pc:docMk/>
            <pc:sldMk cId="1782890459" sldId="260"/>
            <ac:inkMk id="30" creationId="{1F41437F-F128-8C85-7AC0-8D90578D72F9}"/>
          </ac:inkMkLst>
        </pc:inkChg>
        <pc:inkChg chg="add del reco">
          <ac:chgData name="Venkatasubramanian, Mani V." userId="fbe5ce37-0145-4c31-b84a-b36f8beac5f3" providerId="ADAL" clId="{AC669C65-C841-D747-9F08-F12B06DB29D6}" dt="2023-03-07T16:14:50.128" v="930"/>
          <ac:inkMkLst>
            <pc:docMk/>
            <pc:sldMk cId="1782890459" sldId="260"/>
            <ac:inkMk id="31" creationId="{714ADBCB-0D12-E554-85BE-292FF92012A5}"/>
          </ac:inkMkLst>
        </pc:inkChg>
        <pc:inkChg chg="add del">
          <ac:chgData name="Venkatasubramanian, Mani V." userId="fbe5ce37-0145-4c31-b84a-b36f8beac5f3" providerId="ADAL" clId="{AC669C65-C841-D747-9F08-F12B06DB29D6}" dt="2023-03-07T16:14:39.068" v="927"/>
          <ac:inkMkLst>
            <pc:docMk/>
            <pc:sldMk cId="1782890459" sldId="260"/>
            <ac:inkMk id="32" creationId="{64C6B54B-8582-DA29-BB44-BFB8F4953723}"/>
          </ac:inkMkLst>
        </pc:inkChg>
        <pc:inkChg chg="add del">
          <ac:chgData name="Venkatasubramanian, Mani V." userId="fbe5ce37-0145-4c31-b84a-b36f8beac5f3" providerId="ADAL" clId="{AC669C65-C841-D747-9F08-F12B06DB29D6}" dt="2023-03-07T16:14:39.068" v="927"/>
          <ac:inkMkLst>
            <pc:docMk/>
            <pc:sldMk cId="1782890459" sldId="260"/>
            <ac:inkMk id="33" creationId="{0BF31468-9FCE-97DB-92CE-D027F998E656}"/>
          </ac:inkMkLst>
        </pc:inkChg>
        <pc:inkChg chg="add del">
          <ac:chgData name="Venkatasubramanian, Mani V." userId="fbe5ce37-0145-4c31-b84a-b36f8beac5f3" providerId="ADAL" clId="{AC669C65-C841-D747-9F08-F12B06DB29D6}" dt="2023-03-07T16:14:39.068" v="927"/>
          <ac:inkMkLst>
            <pc:docMk/>
            <pc:sldMk cId="1782890459" sldId="260"/>
            <ac:inkMk id="34" creationId="{560EB363-63A7-C19C-FD84-195AB1745076}"/>
          </ac:inkMkLst>
        </pc:inkChg>
        <pc:inkChg chg="add reco">
          <ac:chgData name="Venkatasubramanian, Mani V." userId="fbe5ce37-0145-4c31-b84a-b36f8beac5f3" providerId="ADAL" clId="{AC669C65-C841-D747-9F08-F12B06DB29D6}" dt="2023-03-07T16:14:39.068" v="927"/>
          <ac:inkMkLst>
            <pc:docMk/>
            <pc:sldMk cId="1782890459" sldId="260"/>
            <ac:inkMk id="35" creationId="{B54E6C4E-0897-DDC8-0820-FF9AEEEE5343}"/>
          </ac:inkMkLst>
        </pc:inkChg>
        <pc:inkChg chg="add del">
          <ac:chgData name="Venkatasubramanian, Mani V." userId="fbe5ce37-0145-4c31-b84a-b36f8beac5f3" providerId="ADAL" clId="{AC669C65-C841-D747-9F08-F12B06DB29D6}" dt="2023-03-07T16:14:50.127" v="929"/>
          <ac:inkMkLst>
            <pc:docMk/>
            <pc:sldMk cId="1782890459" sldId="260"/>
            <ac:inkMk id="36" creationId="{552CA295-E584-6896-2210-BB3CE0EAC16E}"/>
          </ac:inkMkLst>
        </pc:inkChg>
        <pc:inkChg chg="add del">
          <ac:chgData name="Venkatasubramanian, Mani V." userId="fbe5ce37-0145-4c31-b84a-b36f8beac5f3" providerId="ADAL" clId="{AC669C65-C841-D747-9F08-F12B06DB29D6}" dt="2023-03-07T16:14:56.305" v="938"/>
          <ac:inkMkLst>
            <pc:docMk/>
            <pc:sldMk cId="1782890459" sldId="260"/>
            <ac:inkMk id="37" creationId="{563A1F17-B997-59BE-720D-3F4CE4FAE51F}"/>
          </ac:inkMkLst>
        </pc:inkChg>
        <pc:inkChg chg="add del">
          <ac:chgData name="Venkatasubramanian, Mani V." userId="fbe5ce37-0145-4c31-b84a-b36f8beac5f3" providerId="ADAL" clId="{AC669C65-C841-D747-9F08-F12B06DB29D6}" dt="2023-03-07T16:14:56.305" v="938"/>
          <ac:inkMkLst>
            <pc:docMk/>
            <pc:sldMk cId="1782890459" sldId="260"/>
            <ac:inkMk id="38" creationId="{7E03F316-F8F3-4743-E2A3-A6566C4A0E41}"/>
          </ac:inkMkLst>
        </pc:inkChg>
        <pc:inkChg chg="add del">
          <ac:chgData name="Venkatasubramanian, Mani V." userId="fbe5ce37-0145-4c31-b84a-b36f8beac5f3" providerId="ADAL" clId="{AC669C65-C841-D747-9F08-F12B06DB29D6}" dt="2023-03-07T16:14:56.305" v="938"/>
          <ac:inkMkLst>
            <pc:docMk/>
            <pc:sldMk cId="1782890459" sldId="260"/>
            <ac:inkMk id="39" creationId="{0C922F08-57CA-4162-5CE1-9A4170FC128D}"/>
          </ac:inkMkLst>
        </pc:inkChg>
        <pc:inkChg chg="add del">
          <ac:chgData name="Venkatasubramanian, Mani V." userId="fbe5ce37-0145-4c31-b84a-b36f8beac5f3" providerId="ADAL" clId="{AC669C65-C841-D747-9F08-F12B06DB29D6}" dt="2023-03-07T16:14:56.305" v="938"/>
          <ac:inkMkLst>
            <pc:docMk/>
            <pc:sldMk cId="1782890459" sldId="260"/>
            <ac:inkMk id="40" creationId="{1E34CF61-408C-1488-6F64-EC1088E0C112}"/>
          </ac:inkMkLst>
        </pc:inkChg>
        <pc:inkChg chg="add reco">
          <ac:chgData name="Venkatasubramanian, Mani V." userId="fbe5ce37-0145-4c31-b84a-b36f8beac5f3" providerId="ADAL" clId="{AC669C65-C841-D747-9F08-F12B06DB29D6}" dt="2023-03-07T16:14:56.305" v="938"/>
          <ac:inkMkLst>
            <pc:docMk/>
            <pc:sldMk cId="1782890459" sldId="260"/>
            <ac:inkMk id="41" creationId="{6CC219B9-4C9F-2C09-8435-D635A17EDCE0}"/>
          </ac:inkMkLst>
        </pc:inkChg>
        <pc:inkChg chg="add reco">
          <ac:chgData name="Venkatasubramanian, Mani V." userId="fbe5ce37-0145-4c31-b84a-b36f8beac5f3" providerId="ADAL" clId="{AC669C65-C841-D747-9F08-F12B06DB29D6}" dt="2023-03-07T16:14:56.305" v="938"/>
          <ac:inkMkLst>
            <pc:docMk/>
            <pc:sldMk cId="1782890459" sldId="260"/>
            <ac:inkMk id="42" creationId="{25101027-C35A-586E-6FD4-2524670FE900}"/>
          </ac:inkMkLst>
        </pc:inkChg>
        <pc:inkChg chg="add del">
          <ac:chgData name="Venkatasubramanian, Mani V." userId="fbe5ce37-0145-4c31-b84a-b36f8beac5f3" providerId="ADAL" clId="{AC669C65-C841-D747-9F08-F12B06DB29D6}" dt="2023-03-07T16:15:00.393" v="948"/>
          <ac:inkMkLst>
            <pc:docMk/>
            <pc:sldMk cId="1782890459" sldId="260"/>
            <ac:inkMk id="43" creationId="{E6FA9E8D-526E-F38B-3914-E846F928175A}"/>
          </ac:inkMkLst>
        </pc:inkChg>
        <pc:inkChg chg="add del">
          <ac:chgData name="Venkatasubramanian, Mani V." userId="fbe5ce37-0145-4c31-b84a-b36f8beac5f3" providerId="ADAL" clId="{AC669C65-C841-D747-9F08-F12B06DB29D6}" dt="2023-03-07T16:15:00.393" v="948"/>
          <ac:inkMkLst>
            <pc:docMk/>
            <pc:sldMk cId="1782890459" sldId="260"/>
            <ac:inkMk id="44" creationId="{17C720F5-6921-1DB5-ED9C-005F2E18A30A}"/>
          </ac:inkMkLst>
        </pc:inkChg>
        <pc:inkChg chg="add del">
          <ac:chgData name="Venkatasubramanian, Mani V." userId="fbe5ce37-0145-4c31-b84a-b36f8beac5f3" providerId="ADAL" clId="{AC669C65-C841-D747-9F08-F12B06DB29D6}" dt="2023-03-07T16:15:00.393" v="948"/>
          <ac:inkMkLst>
            <pc:docMk/>
            <pc:sldMk cId="1782890459" sldId="260"/>
            <ac:inkMk id="45" creationId="{E97A4B25-4337-5508-28C2-33887D41F958}"/>
          </ac:inkMkLst>
        </pc:inkChg>
        <pc:inkChg chg="add del">
          <ac:chgData name="Venkatasubramanian, Mani V." userId="fbe5ce37-0145-4c31-b84a-b36f8beac5f3" providerId="ADAL" clId="{AC669C65-C841-D747-9F08-F12B06DB29D6}" dt="2023-03-07T16:15:00.393" v="948"/>
          <ac:inkMkLst>
            <pc:docMk/>
            <pc:sldMk cId="1782890459" sldId="260"/>
            <ac:inkMk id="46" creationId="{3F91F237-4D2D-6DDA-90FC-E31C4759F916}"/>
          </ac:inkMkLst>
        </pc:inkChg>
        <pc:inkChg chg="add del">
          <ac:chgData name="Venkatasubramanian, Mani V." userId="fbe5ce37-0145-4c31-b84a-b36f8beac5f3" providerId="ADAL" clId="{AC669C65-C841-D747-9F08-F12B06DB29D6}" dt="2023-03-07T16:15:00.393" v="948"/>
          <ac:inkMkLst>
            <pc:docMk/>
            <pc:sldMk cId="1782890459" sldId="260"/>
            <ac:inkMk id="47" creationId="{A6F7EB4E-DCD7-DC25-7CDF-4B7A6962F3C9}"/>
          </ac:inkMkLst>
        </pc:inkChg>
        <pc:inkChg chg="add del">
          <ac:chgData name="Venkatasubramanian, Mani V." userId="fbe5ce37-0145-4c31-b84a-b36f8beac5f3" providerId="ADAL" clId="{AC669C65-C841-D747-9F08-F12B06DB29D6}" dt="2023-03-07T16:15:00.393" v="948"/>
          <ac:inkMkLst>
            <pc:docMk/>
            <pc:sldMk cId="1782890459" sldId="260"/>
            <ac:inkMk id="48" creationId="{0FE53681-E04F-7F7C-5AC2-E08BB6C63897}"/>
          </ac:inkMkLst>
        </pc:inkChg>
        <pc:inkChg chg="add del">
          <ac:chgData name="Venkatasubramanian, Mani V." userId="fbe5ce37-0145-4c31-b84a-b36f8beac5f3" providerId="ADAL" clId="{AC669C65-C841-D747-9F08-F12B06DB29D6}" dt="2023-03-07T16:15:00.393" v="948"/>
          <ac:inkMkLst>
            <pc:docMk/>
            <pc:sldMk cId="1782890459" sldId="260"/>
            <ac:inkMk id="49" creationId="{19D9E29A-488B-7938-F9D4-257DB307F7F9}"/>
          </ac:inkMkLst>
        </pc:inkChg>
        <pc:inkChg chg="add del">
          <ac:chgData name="Venkatasubramanian, Mani V." userId="fbe5ce37-0145-4c31-b84a-b36f8beac5f3" providerId="ADAL" clId="{AC669C65-C841-D747-9F08-F12B06DB29D6}" dt="2023-03-07T16:15:00.393" v="948"/>
          <ac:inkMkLst>
            <pc:docMk/>
            <pc:sldMk cId="1782890459" sldId="260"/>
            <ac:inkMk id="50" creationId="{CB6B977E-1D97-D752-820C-4F739B197159}"/>
          </ac:inkMkLst>
        </pc:inkChg>
        <pc:inkChg chg="add del">
          <ac:chgData name="Venkatasubramanian, Mani V." userId="fbe5ce37-0145-4c31-b84a-b36f8beac5f3" providerId="ADAL" clId="{AC669C65-C841-D747-9F08-F12B06DB29D6}" dt="2023-03-07T16:15:00.393" v="948"/>
          <ac:inkMkLst>
            <pc:docMk/>
            <pc:sldMk cId="1782890459" sldId="260"/>
            <ac:inkMk id="51" creationId="{2E1601AB-1027-00B5-F6ED-3F0BE06C7CCB}"/>
          </ac:inkMkLst>
        </pc:inkChg>
        <pc:inkChg chg="add reco">
          <ac:chgData name="Venkatasubramanian, Mani V." userId="fbe5ce37-0145-4c31-b84a-b36f8beac5f3" providerId="ADAL" clId="{AC669C65-C841-D747-9F08-F12B06DB29D6}" dt="2023-03-07T16:15:00.393" v="948"/>
          <ac:inkMkLst>
            <pc:docMk/>
            <pc:sldMk cId="1782890459" sldId="260"/>
            <ac:inkMk id="52" creationId="{02B26F2F-2571-6A8F-BD66-87359713B1CB}"/>
          </ac:inkMkLst>
        </pc:inkChg>
        <pc:inkChg chg="add reco">
          <ac:chgData name="Venkatasubramanian, Mani V." userId="fbe5ce37-0145-4c31-b84a-b36f8beac5f3" providerId="ADAL" clId="{AC669C65-C841-D747-9F08-F12B06DB29D6}" dt="2023-03-07T16:15:00.393" v="948"/>
          <ac:inkMkLst>
            <pc:docMk/>
            <pc:sldMk cId="1782890459" sldId="260"/>
            <ac:inkMk id="53" creationId="{8CE10AD8-E718-17CE-F56F-F5D16C205103}"/>
          </ac:inkMkLst>
        </pc:inkChg>
        <pc:inkChg chg="add">
          <ac:chgData name="Venkatasubramanian, Mani V." userId="fbe5ce37-0145-4c31-b84a-b36f8beac5f3" providerId="ADAL" clId="{AC669C65-C841-D747-9F08-F12B06DB29D6}" dt="2023-03-07T16:15:05.570" v="949"/>
          <ac:inkMkLst>
            <pc:docMk/>
            <pc:sldMk cId="1782890459" sldId="260"/>
            <ac:inkMk id="54" creationId="{5C2F2091-6A73-D283-2DBE-4D6FC35494A3}"/>
          </ac:inkMkLst>
        </pc:inkChg>
        <pc:inkChg chg="add">
          <ac:chgData name="Venkatasubramanian, Mani V." userId="fbe5ce37-0145-4c31-b84a-b36f8beac5f3" providerId="ADAL" clId="{AC669C65-C841-D747-9F08-F12B06DB29D6}" dt="2023-03-07T16:15:05.744" v="950"/>
          <ac:inkMkLst>
            <pc:docMk/>
            <pc:sldMk cId="1782890459" sldId="260"/>
            <ac:inkMk id="55" creationId="{CECCFB6B-88A3-A35D-7691-288D6A027FEE}"/>
          </ac:inkMkLst>
        </pc:inkChg>
        <pc:inkChg chg="add">
          <ac:chgData name="Venkatasubramanian, Mani V." userId="fbe5ce37-0145-4c31-b84a-b36f8beac5f3" providerId="ADAL" clId="{AC669C65-C841-D747-9F08-F12B06DB29D6}" dt="2023-03-07T16:15:05.937" v="951"/>
          <ac:inkMkLst>
            <pc:docMk/>
            <pc:sldMk cId="1782890459" sldId="260"/>
            <ac:inkMk id="56" creationId="{768157CA-EBD9-3464-C29F-C9165118C7C3}"/>
          </ac:inkMkLst>
        </pc:inkChg>
        <pc:inkChg chg="add">
          <ac:chgData name="Venkatasubramanian, Mani V." userId="fbe5ce37-0145-4c31-b84a-b36f8beac5f3" providerId="ADAL" clId="{AC669C65-C841-D747-9F08-F12B06DB29D6}" dt="2023-03-07T16:15:06.120" v="952"/>
          <ac:inkMkLst>
            <pc:docMk/>
            <pc:sldMk cId="1782890459" sldId="260"/>
            <ac:inkMk id="57" creationId="{E69F2131-DB4A-1F88-E214-004791BE5557}"/>
          </ac:inkMkLst>
        </pc:inkChg>
        <pc:inkChg chg="add del">
          <ac:chgData name="Venkatasubramanian, Mani V." userId="fbe5ce37-0145-4c31-b84a-b36f8beac5f3" providerId="ADAL" clId="{AC669C65-C841-D747-9F08-F12B06DB29D6}" dt="2023-03-07T16:18:50.892" v="1043"/>
          <ac:inkMkLst>
            <pc:docMk/>
            <pc:sldMk cId="1782890459" sldId="260"/>
            <ac:inkMk id="58" creationId="{FCF31AAF-0114-20DE-D8EA-043776DCB4E9}"/>
          </ac:inkMkLst>
        </pc:inkChg>
        <pc:inkChg chg="add del">
          <ac:chgData name="Venkatasubramanian, Mani V." userId="fbe5ce37-0145-4c31-b84a-b36f8beac5f3" providerId="ADAL" clId="{AC669C65-C841-D747-9F08-F12B06DB29D6}" dt="2023-03-07T16:18:50.892" v="1043"/>
          <ac:inkMkLst>
            <pc:docMk/>
            <pc:sldMk cId="1782890459" sldId="260"/>
            <ac:inkMk id="59" creationId="{4B97EC13-AD22-0DB2-D2A2-7AA0CAF55233}"/>
          </ac:inkMkLst>
        </pc:inkChg>
        <pc:inkChg chg="add del">
          <ac:chgData name="Venkatasubramanian, Mani V." userId="fbe5ce37-0145-4c31-b84a-b36f8beac5f3" providerId="ADAL" clId="{AC669C65-C841-D747-9F08-F12B06DB29D6}" dt="2023-03-07T16:15:09.464" v="959"/>
          <ac:inkMkLst>
            <pc:docMk/>
            <pc:sldMk cId="1782890459" sldId="260"/>
            <ac:inkMk id="60" creationId="{A485AD9B-E354-A25E-B7B2-52A20880D5C5}"/>
          </ac:inkMkLst>
        </pc:inkChg>
        <pc:inkChg chg="add del">
          <ac:chgData name="Venkatasubramanian, Mani V." userId="fbe5ce37-0145-4c31-b84a-b36f8beac5f3" providerId="ADAL" clId="{AC669C65-C841-D747-9F08-F12B06DB29D6}" dt="2023-03-07T16:22:42.728" v="1108"/>
          <ac:inkMkLst>
            <pc:docMk/>
            <pc:sldMk cId="1782890459" sldId="260"/>
            <ac:inkMk id="61" creationId="{C3D045D3-666C-26D4-A328-D1FCAA9D49CE}"/>
          </ac:inkMkLst>
        </pc:inkChg>
        <pc:inkChg chg="add del">
          <ac:chgData name="Venkatasubramanian, Mani V." userId="fbe5ce37-0145-4c31-b84a-b36f8beac5f3" providerId="ADAL" clId="{AC669C65-C841-D747-9F08-F12B06DB29D6}" dt="2023-03-07T16:22:42.728" v="1108"/>
          <ac:inkMkLst>
            <pc:docMk/>
            <pc:sldMk cId="1782890459" sldId="260"/>
            <ac:inkMk id="62" creationId="{8C5CDAAA-9295-F232-3F6A-BF3E722B45E5}"/>
          </ac:inkMkLst>
        </pc:inkChg>
        <pc:inkChg chg="add del">
          <ac:chgData name="Venkatasubramanian, Mani V." userId="fbe5ce37-0145-4c31-b84a-b36f8beac5f3" providerId="ADAL" clId="{AC669C65-C841-D747-9F08-F12B06DB29D6}" dt="2023-03-07T16:15:09.464" v="959"/>
          <ac:inkMkLst>
            <pc:docMk/>
            <pc:sldMk cId="1782890459" sldId="260"/>
            <ac:inkMk id="63" creationId="{7ED4BD95-F727-5FFA-6DFF-FC5C141E73A2}"/>
          </ac:inkMkLst>
        </pc:inkChg>
        <pc:inkChg chg="add reco">
          <ac:chgData name="Venkatasubramanian, Mani V." userId="fbe5ce37-0145-4c31-b84a-b36f8beac5f3" providerId="ADAL" clId="{AC669C65-C841-D747-9F08-F12B06DB29D6}" dt="2023-03-07T16:15:09.464" v="959"/>
          <ac:inkMkLst>
            <pc:docMk/>
            <pc:sldMk cId="1782890459" sldId="260"/>
            <ac:inkMk id="64" creationId="{A9C91136-C6F2-AA07-E5DF-F91AF47720F6}"/>
          </ac:inkMkLst>
        </pc:inkChg>
        <pc:inkChg chg="add del">
          <ac:chgData name="Venkatasubramanian, Mani V." userId="fbe5ce37-0145-4c31-b84a-b36f8beac5f3" providerId="ADAL" clId="{AC669C65-C841-D747-9F08-F12B06DB29D6}" dt="2023-03-07T16:18:22.486" v="1039"/>
          <ac:inkMkLst>
            <pc:docMk/>
            <pc:sldMk cId="1782890459" sldId="260"/>
            <ac:inkMk id="65" creationId="{54E019C4-B4BA-FD38-E205-BCF12D15DE86}"/>
          </ac:inkMkLst>
        </pc:inkChg>
        <pc:inkChg chg="add">
          <ac:chgData name="Venkatasubramanian, Mani V." userId="fbe5ce37-0145-4c31-b84a-b36f8beac5f3" providerId="ADAL" clId="{AC669C65-C841-D747-9F08-F12B06DB29D6}" dt="2023-03-07T16:15:16.115" v="961"/>
          <ac:inkMkLst>
            <pc:docMk/>
            <pc:sldMk cId="1782890459" sldId="260"/>
            <ac:inkMk id="66" creationId="{AAD8A015-C768-52B0-9A43-3989537EC1F1}"/>
          </ac:inkMkLst>
        </pc:inkChg>
        <pc:inkChg chg="add">
          <ac:chgData name="Venkatasubramanian, Mani V." userId="fbe5ce37-0145-4c31-b84a-b36f8beac5f3" providerId="ADAL" clId="{AC669C65-C841-D747-9F08-F12B06DB29D6}" dt="2023-03-07T16:15:20.552" v="962"/>
          <ac:inkMkLst>
            <pc:docMk/>
            <pc:sldMk cId="1782890459" sldId="260"/>
            <ac:inkMk id="67" creationId="{CD6DE18A-D75E-51FD-D8F1-F585D221F133}"/>
          </ac:inkMkLst>
        </pc:inkChg>
        <pc:inkChg chg="add del">
          <ac:chgData name="Venkatasubramanian, Mani V." userId="fbe5ce37-0145-4c31-b84a-b36f8beac5f3" providerId="ADAL" clId="{AC669C65-C841-D747-9F08-F12B06DB29D6}" dt="2023-03-07T16:15:36.740" v="972"/>
          <ac:inkMkLst>
            <pc:docMk/>
            <pc:sldMk cId="1782890459" sldId="260"/>
            <ac:inkMk id="68" creationId="{60A97306-82FC-A02B-B767-C106430C0C48}"/>
          </ac:inkMkLst>
        </pc:inkChg>
        <pc:inkChg chg="add del">
          <ac:chgData name="Venkatasubramanian, Mani V." userId="fbe5ce37-0145-4c31-b84a-b36f8beac5f3" providerId="ADAL" clId="{AC669C65-C841-D747-9F08-F12B06DB29D6}" dt="2023-03-07T16:15:36.740" v="972"/>
          <ac:inkMkLst>
            <pc:docMk/>
            <pc:sldMk cId="1782890459" sldId="260"/>
            <ac:inkMk id="69" creationId="{0B3C644E-149B-B8B7-1BBD-D0D7E4392EF8}"/>
          </ac:inkMkLst>
        </pc:inkChg>
        <pc:inkChg chg="add del">
          <ac:chgData name="Venkatasubramanian, Mani V." userId="fbe5ce37-0145-4c31-b84a-b36f8beac5f3" providerId="ADAL" clId="{AC669C65-C841-D747-9F08-F12B06DB29D6}" dt="2023-03-07T16:15:36.740" v="972"/>
          <ac:inkMkLst>
            <pc:docMk/>
            <pc:sldMk cId="1782890459" sldId="260"/>
            <ac:inkMk id="70" creationId="{9C2A8855-B319-9D16-0CD8-C716EBEDAC7A}"/>
          </ac:inkMkLst>
        </pc:inkChg>
        <pc:inkChg chg="add del">
          <ac:chgData name="Venkatasubramanian, Mani V." userId="fbe5ce37-0145-4c31-b84a-b36f8beac5f3" providerId="ADAL" clId="{AC669C65-C841-D747-9F08-F12B06DB29D6}" dt="2023-03-07T16:15:36.740" v="972"/>
          <ac:inkMkLst>
            <pc:docMk/>
            <pc:sldMk cId="1782890459" sldId="260"/>
            <ac:inkMk id="71" creationId="{4B16ABE3-1FAC-ABD8-7705-66543776AFE4}"/>
          </ac:inkMkLst>
        </pc:inkChg>
        <pc:inkChg chg="add del">
          <ac:chgData name="Venkatasubramanian, Mani V." userId="fbe5ce37-0145-4c31-b84a-b36f8beac5f3" providerId="ADAL" clId="{AC669C65-C841-D747-9F08-F12B06DB29D6}" dt="2023-03-07T16:15:36.740" v="972"/>
          <ac:inkMkLst>
            <pc:docMk/>
            <pc:sldMk cId="1782890459" sldId="260"/>
            <ac:inkMk id="72" creationId="{6311E829-0F96-12C6-A705-8F3EFA006F13}"/>
          </ac:inkMkLst>
        </pc:inkChg>
        <pc:inkChg chg="add del">
          <ac:chgData name="Venkatasubramanian, Mani V." userId="fbe5ce37-0145-4c31-b84a-b36f8beac5f3" providerId="ADAL" clId="{AC669C65-C841-D747-9F08-F12B06DB29D6}" dt="2023-03-07T16:15:36.740" v="972"/>
          <ac:inkMkLst>
            <pc:docMk/>
            <pc:sldMk cId="1782890459" sldId="260"/>
            <ac:inkMk id="73" creationId="{41C149E3-2336-E3AE-BE3E-DA2288C3BFA8}"/>
          </ac:inkMkLst>
        </pc:inkChg>
        <pc:inkChg chg="add del">
          <ac:chgData name="Venkatasubramanian, Mani V." userId="fbe5ce37-0145-4c31-b84a-b36f8beac5f3" providerId="ADAL" clId="{AC669C65-C841-D747-9F08-F12B06DB29D6}" dt="2023-03-07T16:15:36.740" v="972"/>
          <ac:inkMkLst>
            <pc:docMk/>
            <pc:sldMk cId="1782890459" sldId="260"/>
            <ac:inkMk id="74" creationId="{006BB5E2-C2FB-5EDA-560E-1786743F73E1}"/>
          </ac:inkMkLst>
        </pc:inkChg>
        <pc:inkChg chg="add del">
          <ac:chgData name="Venkatasubramanian, Mani V." userId="fbe5ce37-0145-4c31-b84a-b36f8beac5f3" providerId="ADAL" clId="{AC669C65-C841-D747-9F08-F12B06DB29D6}" dt="2023-03-07T16:15:36.740" v="972"/>
          <ac:inkMkLst>
            <pc:docMk/>
            <pc:sldMk cId="1782890459" sldId="260"/>
            <ac:inkMk id="75" creationId="{0AF0E972-3852-9EE2-CC79-28DBAD94C846}"/>
          </ac:inkMkLst>
        </pc:inkChg>
        <pc:inkChg chg="add del">
          <ac:chgData name="Venkatasubramanian, Mani V." userId="fbe5ce37-0145-4c31-b84a-b36f8beac5f3" providerId="ADAL" clId="{AC669C65-C841-D747-9F08-F12B06DB29D6}" dt="2023-03-07T16:15:36.740" v="972"/>
          <ac:inkMkLst>
            <pc:docMk/>
            <pc:sldMk cId="1782890459" sldId="260"/>
            <ac:inkMk id="76" creationId="{27F9E99A-434E-3EC5-54CE-21D3D2B5CADF}"/>
          </ac:inkMkLst>
        </pc:inkChg>
        <pc:inkChg chg="add reco">
          <ac:chgData name="Venkatasubramanian, Mani V." userId="fbe5ce37-0145-4c31-b84a-b36f8beac5f3" providerId="ADAL" clId="{AC669C65-C841-D747-9F08-F12B06DB29D6}" dt="2023-03-07T16:15:36.740" v="972"/>
          <ac:inkMkLst>
            <pc:docMk/>
            <pc:sldMk cId="1782890459" sldId="260"/>
            <ac:inkMk id="77" creationId="{141EFFD9-CF6B-42CA-A406-AD888FAF6817}"/>
          </ac:inkMkLst>
        </pc:inkChg>
        <pc:inkChg chg="add">
          <ac:chgData name="Venkatasubramanian, Mani V." userId="fbe5ce37-0145-4c31-b84a-b36f8beac5f3" providerId="ADAL" clId="{AC669C65-C841-D747-9F08-F12B06DB29D6}" dt="2023-03-07T16:15:42.718" v="973"/>
          <ac:inkMkLst>
            <pc:docMk/>
            <pc:sldMk cId="1782890459" sldId="260"/>
            <ac:inkMk id="78" creationId="{3777C0AA-AA4C-5E44-E13C-0E4075BC9A85}"/>
          </ac:inkMkLst>
        </pc:inkChg>
        <pc:inkChg chg="add del">
          <ac:chgData name="Venkatasubramanian, Mani V." userId="fbe5ce37-0145-4c31-b84a-b36f8beac5f3" providerId="ADAL" clId="{AC669C65-C841-D747-9F08-F12B06DB29D6}" dt="2023-03-07T16:16:07.206" v="976"/>
          <ac:inkMkLst>
            <pc:docMk/>
            <pc:sldMk cId="1782890459" sldId="260"/>
            <ac:inkMk id="79" creationId="{6C019B0D-BA85-7C3F-A614-8E592E0A4FF8}"/>
          </ac:inkMkLst>
        </pc:inkChg>
        <pc:inkChg chg="add del">
          <ac:chgData name="Venkatasubramanian, Mani V." userId="fbe5ce37-0145-4c31-b84a-b36f8beac5f3" providerId="ADAL" clId="{AC669C65-C841-D747-9F08-F12B06DB29D6}" dt="2023-03-07T16:16:07.206" v="976"/>
          <ac:inkMkLst>
            <pc:docMk/>
            <pc:sldMk cId="1782890459" sldId="260"/>
            <ac:inkMk id="80" creationId="{749D4840-9924-0068-C84A-E7558A47AF91}"/>
          </ac:inkMkLst>
        </pc:inkChg>
        <pc:inkChg chg="add reco">
          <ac:chgData name="Venkatasubramanian, Mani V." userId="fbe5ce37-0145-4c31-b84a-b36f8beac5f3" providerId="ADAL" clId="{AC669C65-C841-D747-9F08-F12B06DB29D6}" dt="2023-03-07T16:16:07.206" v="976"/>
          <ac:inkMkLst>
            <pc:docMk/>
            <pc:sldMk cId="1782890459" sldId="260"/>
            <ac:inkMk id="81" creationId="{65567D7A-AAF0-F0E9-E9E7-40A0617C0137}"/>
          </ac:inkMkLst>
        </pc:inkChg>
        <pc:inkChg chg="add del">
          <ac:chgData name="Venkatasubramanian, Mani V." userId="fbe5ce37-0145-4c31-b84a-b36f8beac5f3" providerId="ADAL" clId="{AC669C65-C841-D747-9F08-F12B06DB29D6}" dt="2023-03-07T16:16:14.896" v="994"/>
          <ac:inkMkLst>
            <pc:docMk/>
            <pc:sldMk cId="1782890459" sldId="260"/>
            <ac:inkMk id="82" creationId="{5D37C0A1-062B-9D8C-FBC5-B9740F37715C}"/>
          </ac:inkMkLst>
        </pc:inkChg>
        <pc:inkChg chg="add del">
          <ac:chgData name="Venkatasubramanian, Mani V." userId="fbe5ce37-0145-4c31-b84a-b36f8beac5f3" providerId="ADAL" clId="{AC669C65-C841-D747-9F08-F12B06DB29D6}" dt="2023-03-07T16:16:14.896" v="994"/>
          <ac:inkMkLst>
            <pc:docMk/>
            <pc:sldMk cId="1782890459" sldId="260"/>
            <ac:inkMk id="83" creationId="{1AE8BEF4-4983-8F24-564A-1CD90BEF48D7}"/>
          </ac:inkMkLst>
        </pc:inkChg>
        <pc:inkChg chg="add del">
          <ac:chgData name="Venkatasubramanian, Mani V." userId="fbe5ce37-0145-4c31-b84a-b36f8beac5f3" providerId="ADAL" clId="{AC669C65-C841-D747-9F08-F12B06DB29D6}" dt="2023-03-07T16:16:14.896" v="994"/>
          <ac:inkMkLst>
            <pc:docMk/>
            <pc:sldMk cId="1782890459" sldId="260"/>
            <ac:inkMk id="84" creationId="{6CE3CA65-79A7-4D83-8FDF-27AA03008A25}"/>
          </ac:inkMkLst>
        </pc:inkChg>
        <pc:inkChg chg="add del">
          <ac:chgData name="Venkatasubramanian, Mani V." userId="fbe5ce37-0145-4c31-b84a-b36f8beac5f3" providerId="ADAL" clId="{AC669C65-C841-D747-9F08-F12B06DB29D6}" dt="2023-03-07T16:16:14.896" v="994"/>
          <ac:inkMkLst>
            <pc:docMk/>
            <pc:sldMk cId="1782890459" sldId="260"/>
            <ac:inkMk id="85" creationId="{823D0E71-759E-47C5-831F-60B73ED5545A}"/>
          </ac:inkMkLst>
        </pc:inkChg>
        <pc:inkChg chg="add del">
          <ac:chgData name="Venkatasubramanian, Mani V." userId="fbe5ce37-0145-4c31-b84a-b36f8beac5f3" providerId="ADAL" clId="{AC669C65-C841-D747-9F08-F12B06DB29D6}" dt="2023-03-07T16:18:50.892" v="1043"/>
          <ac:inkMkLst>
            <pc:docMk/>
            <pc:sldMk cId="1782890459" sldId="260"/>
            <ac:inkMk id="86" creationId="{439C69A3-5362-151B-05DB-896F627A08B4}"/>
          </ac:inkMkLst>
        </pc:inkChg>
        <pc:inkChg chg="add del">
          <ac:chgData name="Venkatasubramanian, Mani V." userId="fbe5ce37-0145-4c31-b84a-b36f8beac5f3" providerId="ADAL" clId="{AC669C65-C841-D747-9F08-F12B06DB29D6}" dt="2023-03-07T16:18:50.892" v="1043"/>
          <ac:inkMkLst>
            <pc:docMk/>
            <pc:sldMk cId="1782890459" sldId="260"/>
            <ac:inkMk id="87" creationId="{B23EC00B-EA6C-587C-9500-DD57A68556B5}"/>
          </ac:inkMkLst>
        </pc:inkChg>
        <pc:inkChg chg="add del">
          <ac:chgData name="Venkatasubramanian, Mani V." userId="fbe5ce37-0145-4c31-b84a-b36f8beac5f3" providerId="ADAL" clId="{AC669C65-C841-D747-9F08-F12B06DB29D6}" dt="2023-03-07T16:18:22.484" v="1038"/>
          <ac:inkMkLst>
            <pc:docMk/>
            <pc:sldMk cId="1782890459" sldId="260"/>
            <ac:inkMk id="88" creationId="{97EDD570-2708-5F45-DAD3-560A8DED7008}"/>
          </ac:inkMkLst>
        </pc:inkChg>
        <pc:inkChg chg="add del">
          <ac:chgData name="Venkatasubramanian, Mani V." userId="fbe5ce37-0145-4c31-b84a-b36f8beac5f3" providerId="ADAL" clId="{AC669C65-C841-D747-9F08-F12B06DB29D6}" dt="2023-03-07T16:18:50.892" v="1043"/>
          <ac:inkMkLst>
            <pc:docMk/>
            <pc:sldMk cId="1782890459" sldId="260"/>
            <ac:inkMk id="89" creationId="{2F28E492-A3C8-B3F3-6A4A-4DC27C33FBD7}"/>
          </ac:inkMkLst>
        </pc:inkChg>
        <pc:inkChg chg="add del">
          <ac:chgData name="Venkatasubramanian, Mani V." userId="fbe5ce37-0145-4c31-b84a-b36f8beac5f3" providerId="ADAL" clId="{AC669C65-C841-D747-9F08-F12B06DB29D6}" dt="2023-03-07T16:18:50.892" v="1043"/>
          <ac:inkMkLst>
            <pc:docMk/>
            <pc:sldMk cId="1782890459" sldId="260"/>
            <ac:inkMk id="90" creationId="{39A43AC6-FFE8-198C-233D-DE0405945216}"/>
          </ac:inkMkLst>
        </pc:inkChg>
        <pc:inkChg chg="add del">
          <ac:chgData name="Venkatasubramanian, Mani V." userId="fbe5ce37-0145-4c31-b84a-b36f8beac5f3" providerId="ADAL" clId="{AC669C65-C841-D747-9F08-F12B06DB29D6}" dt="2023-03-07T16:22:42.728" v="1108"/>
          <ac:inkMkLst>
            <pc:docMk/>
            <pc:sldMk cId="1782890459" sldId="260"/>
            <ac:inkMk id="91" creationId="{4F78D73C-6A20-4C68-BFE3-945BE45A343E}"/>
          </ac:inkMkLst>
        </pc:inkChg>
        <pc:inkChg chg="add del">
          <ac:chgData name="Venkatasubramanian, Mani V." userId="fbe5ce37-0145-4c31-b84a-b36f8beac5f3" providerId="ADAL" clId="{AC669C65-C841-D747-9F08-F12B06DB29D6}" dt="2023-03-07T16:22:42.728" v="1108"/>
          <ac:inkMkLst>
            <pc:docMk/>
            <pc:sldMk cId="1782890459" sldId="260"/>
            <ac:inkMk id="92" creationId="{61F24DDB-1689-D2A8-7D9C-FAAF7725908D}"/>
          </ac:inkMkLst>
        </pc:inkChg>
        <pc:inkChg chg="add del">
          <ac:chgData name="Venkatasubramanian, Mani V." userId="fbe5ce37-0145-4c31-b84a-b36f8beac5f3" providerId="ADAL" clId="{AC669C65-C841-D747-9F08-F12B06DB29D6}" dt="2023-03-07T16:22:42.728" v="1108"/>
          <ac:inkMkLst>
            <pc:docMk/>
            <pc:sldMk cId="1782890459" sldId="260"/>
            <ac:inkMk id="93" creationId="{0EE66D9F-A199-95E4-503A-A0A41B6F897B}"/>
          </ac:inkMkLst>
        </pc:inkChg>
        <pc:inkChg chg="add del">
          <ac:chgData name="Venkatasubramanian, Mani V." userId="fbe5ce37-0145-4c31-b84a-b36f8beac5f3" providerId="ADAL" clId="{AC669C65-C841-D747-9F08-F12B06DB29D6}" dt="2023-03-07T16:16:14.896" v="994"/>
          <ac:inkMkLst>
            <pc:docMk/>
            <pc:sldMk cId="1782890459" sldId="260"/>
            <ac:inkMk id="94" creationId="{C07A6E23-B7B6-71CD-D2D0-5EA5DFE5171C}"/>
          </ac:inkMkLst>
        </pc:inkChg>
        <pc:inkChg chg="add del">
          <ac:chgData name="Venkatasubramanian, Mani V." userId="fbe5ce37-0145-4c31-b84a-b36f8beac5f3" providerId="ADAL" clId="{AC669C65-C841-D747-9F08-F12B06DB29D6}" dt="2023-03-07T16:16:14.896" v="994"/>
          <ac:inkMkLst>
            <pc:docMk/>
            <pc:sldMk cId="1782890459" sldId="260"/>
            <ac:inkMk id="95" creationId="{C4E6D94C-23CD-85B9-A05E-57FE3F62A309}"/>
          </ac:inkMkLst>
        </pc:inkChg>
        <pc:inkChg chg="add">
          <ac:chgData name="Venkatasubramanian, Mani V." userId="fbe5ce37-0145-4c31-b84a-b36f8beac5f3" providerId="ADAL" clId="{AC669C65-C841-D747-9F08-F12B06DB29D6}" dt="2023-03-07T16:16:13.911" v="991"/>
          <ac:inkMkLst>
            <pc:docMk/>
            <pc:sldMk cId="1782890459" sldId="260"/>
            <ac:inkMk id="96" creationId="{BA1F370B-EE49-6869-7E8A-4001CF0FA694}"/>
          </ac:inkMkLst>
        </pc:inkChg>
        <pc:inkChg chg="add">
          <ac:chgData name="Venkatasubramanian, Mani V." userId="fbe5ce37-0145-4c31-b84a-b36f8beac5f3" providerId="ADAL" clId="{AC669C65-C841-D747-9F08-F12B06DB29D6}" dt="2023-03-07T16:16:14.061" v="992"/>
          <ac:inkMkLst>
            <pc:docMk/>
            <pc:sldMk cId="1782890459" sldId="260"/>
            <ac:inkMk id="97" creationId="{09BF1613-9575-365F-0886-0EBAE8BA2A11}"/>
          </ac:inkMkLst>
        </pc:inkChg>
        <pc:inkChg chg="add del">
          <ac:chgData name="Venkatasubramanian, Mani V." userId="fbe5ce37-0145-4c31-b84a-b36f8beac5f3" providerId="ADAL" clId="{AC669C65-C841-D747-9F08-F12B06DB29D6}" dt="2023-03-07T16:16:14.896" v="994"/>
          <ac:inkMkLst>
            <pc:docMk/>
            <pc:sldMk cId="1782890459" sldId="260"/>
            <ac:inkMk id="98" creationId="{54383277-DA25-FF57-8985-2FF5313B9E02}"/>
          </ac:inkMkLst>
        </pc:inkChg>
        <pc:inkChg chg="add reco">
          <ac:chgData name="Venkatasubramanian, Mani V." userId="fbe5ce37-0145-4c31-b84a-b36f8beac5f3" providerId="ADAL" clId="{AC669C65-C841-D747-9F08-F12B06DB29D6}" dt="2023-03-07T16:16:14.896" v="994"/>
          <ac:inkMkLst>
            <pc:docMk/>
            <pc:sldMk cId="1782890459" sldId="260"/>
            <ac:inkMk id="99" creationId="{7E2183EB-7404-34EE-B411-9763215D8096}"/>
          </ac:inkMkLst>
        </pc:inkChg>
        <pc:inkChg chg="add reco">
          <ac:chgData name="Venkatasubramanian, Mani V." userId="fbe5ce37-0145-4c31-b84a-b36f8beac5f3" providerId="ADAL" clId="{AC669C65-C841-D747-9F08-F12B06DB29D6}" dt="2023-03-07T16:16:14.896" v="994"/>
          <ac:inkMkLst>
            <pc:docMk/>
            <pc:sldMk cId="1782890459" sldId="260"/>
            <ac:inkMk id="100" creationId="{E49C6B07-4438-E92F-3B95-F16D07482114}"/>
          </ac:inkMkLst>
        </pc:inkChg>
        <pc:inkChg chg="add del">
          <ac:chgData name="Venkatasubramanian, Mani V." userId="fbe5ce37-0145-4c31-b84a-b36f8beac5f3" providerId="ADAL" clId="{AC669C65-C841-D747-9F08-F12B06DB29D6}" dt="2023-03-07T16:16:18.024" v="1000"/>
          <ac:inkMkLst>
            <pc:docMk/>
            <pc:sldMk cId="1782890459" sldId="260"/>
            <ac:inkMk id="101" creationId="{6C719251-69B5-9FE4-919E-C255E31F0B4C}"/>
          </ac:inkMkLst>
        </pc:inkChg>
        <pc:inkChg chg="add del">
          <ac:chgData name="Venkatasubramanian, Mani V." userId="fbe5ce37-0145-4c31-b84a-b36f8beac5f3" providerId="ADAL" clId="{AC669C65-C841-D747-9F08-F12B06DB29D6}" dt="2023-03-07T16:16:18.024" v="1000"/>
          <ac:inkMkLst>
            <pc:docMk/>
            <pc:sldMk cId="1782890459" sldId="260"/>
            <ac:inkMk id="102" creationId="{5D29E6F0-19FC-0711-C5D8-39256DD78297}"/>
          </ac:inkMkLst>
        </pc:inkChg>
        <pc:inkChg chg="add del">
          <ac:chgData name="Venkatasubramanian, Mani V." userId="fbe5ce37-0145-4c31-b84a-b36f8beac5f3" providerId="ADAL" clId="{AC669C65-C841-D747-9F08-F12B06DB29D6}" dt="2023-03-07T16:16:18.024" v="1000"/>
          <ac:inkMkLst>
            <pc:docMk/>
            <pc:sldMk cId="1782890459" sldId="260"/>
            <ac:inkMk id="103" creationId="{400A037C-40D8-1F86-2CAB-9B75950DE75C}"/>
          </ac:inkMkLst>
        </pc:inkChg>
        <pc:inkChg chg="add del">
          <ac:chgData name="Venkatasubramanian, Mani V." userId="fbe5ce37-0145-4c31-b84a-b36f8beac5f3" providerId="ADAL" clId="{AC669C65-C841-D747-9F08-F12B06DB29D6}" dt="2023-03-07T16:16:18.024" v="1000"/>
          <ac:inkMkLst>
            <pc:docMk/>
            <pc:sldMk cId="1782890459" sldId="260"/>
            <ac:inkMk id="104" creationId="{DAC15010-BCE6-1A65-1595-0D9E907E0236}"/>
          </ac:inkMkLst>
        </pc:inkChg>
        <pc:inkChg chg="add del">
          <ac:chgData name="Venkatasubramanian, Mani V." userId="fbe5ce37-0145-4c31-b84a-b36f8beac5f3" providerId="ADAL" clId="{AC669C65-C841-D747-9F08-F12B06DB29D6}" dt="2023-03-07T16:16:18.024" v="1000"/>
          <ac:inkMkLst>
            <pc:docMk/>
            <pc:sldMk cId="1782890459" sldId="260"/>
            <ac:inkMk id="105" creationId="{E9038B7E-5D72-D236-758B-0AD125DC80C9}"/>
          </ac:inkMkLst>
        </pc:inkChg>
        <pc:inkChg chg="add reco">
          <ac:chgData name="Venkatasubramanian, Mani V." userId="fbe5ce37-0145-4c31-b84a-b36f8beac5f3" providerId="ADAL" clId="{AC669C65-C841-D747-9F08-F12B06DB29D6}" dt="2023-03-07T16:16:18.024" v="1000"/>
          <ac:inkMkLst>
            <pc:docMk/>
            <pc:sldMk cId="1782890459" sldId="260"/>
            <ac:inkMk id="106" creationId="{B01C77E0-C0B6-0370-D772-2CE20D3C7820}"/>
          </ac:inkMkLst>
        </pc:inkChg>
        <pc:inkChg chg="add del">
          <ac:chgData name="Venkatasubramanian, Mani V." userId="fbe5ce37-0145-4c31-b84a-b36f8beac5f3" providerId="ADAL" clId="{AC669C65-C841-D747-9F08-F12B06DB29D6}" dt="2023-03-07T16:16:25.094" v="1004"/>
          <ac:inkMkLst>
            <pc:docMk/>
            <pc:sldMk cId="1782890459" sldId="260"/>
            <ac:inkMk id="107" creationId="{CD8B2056-C41E-C8B8-F5B8-BE750CFCE9B6}"/>
          </ac:inkMkLst>
        </pc:inkChg>
        <pc:inkChg chg="add del">
          <ac:chgData name="Venkatasubramanian, Mani V." userId="fbe5ce37-0145-4c31-b84a-b36f8beac5f3" providerId="ADAL" clId="{AC669C65-C841-D747-9F08-F12B06DB29D6}" dt="2023-03-07T16:16:25.094" v="1004"/>
          <ac:inkMkLst>
            <pc:docMk/>
            <pc:sldMk cId="1782890459" sldId="260"/>
            <ac:inkMk id="108" creationId="{07219983-FC23-6AEF-58A6-E85922179C8D}"/>
          </ac:inkMkLst>
        </pc:inkChg>
        <pc:inkChg chg="add del">
          <ac:chgData name="Venkatasubramanian, Mani V." userId="fbe5ce37-0145-4c31-b84a-b36f8beac5f3" providerId="ADAL" clId="{AC669C65-C841-D747-9F08-F12B06DB29D6}" dt="2023-03-07T16:16:25.094" v="1004"/>
          <ac:inkMkLst>
            <pc:docMk/>
            <pc:sldMk cId="1782890459" sldId="260"/>
            <ac:inkMk id="109" creationId="{8684286F-78EA-01C0-DF19-1FEA0BBBAD7C}"/>
          </ac:inkMkLst>
        </pc:inkChg>
        <pc:inkChg chg="add del reco">
          <ac:chgData name="Venkatasubramanian, Mani V." userId="fbe5ce37-0145-4c31-b84a-b36f8beac5f3" providerId="ADAL" clId="{AC669C65-C841-D747-9F08-F12B06DB29D6}" dt="2023-03-07T16:18:22.481" v="1037"/>
          <ac:inkMkLst>
            <pc:docMk/>
            <pc:sldMk cId="1782890459" sldId="260"/>
            <ac:inkMk id="110" creationId="{46CC816E-A13B-B9B7-1A79-257F17DB5DC6}"/>
          </ac:inkMkLst>
        </pc:inkChg>
        <pc:inkChg chg="add">
          <ac:chgData name="Venkatasubramanian, Mani V." userId="fbe5ce37-0145-4c31-b84a-b36f8beac5f3" providerId="ADAL" clId="{AC669C65-C841-D747-9F08-F12B06DB29D6}" dt="2023-03-07T16:16:27.802" v="1005"/>
          <ac:inkMkLst>
            <pc:docMk/>
            <pc:sldMk cId="1782890459" sldId="260"/>
            <ac:inkMk id="111" creationId="{57B19367-7EA7-4F3B-6263-C3088FDED9FF}"/>
          </ac:inkMkLst>
        </pc:inkChg>
        <pc:inkChg chg="add del">
          <ac:chgData name="Venkatasubramanian, Mani V." userId="fbe5ce37-0145-4c31-b84a-b36f8beac5f3" providerId="ADAL" clId="{AC669C65-C841-D747-9F08-F12B06DB29D6}" dt="2023-03-07T16:16:38.753" v="1013"/>
          <ac:inkMkLst>
            <pc:docMk/>
            <pc:sldMk cId="1782890459" sldId="260"/>
            <ac:inkMk id="112" creationId="{A22A1853-0306-0A81-07D2-6FEB6E4D7162}"/>
          </ac:inkMkLst>
        </pc:inkChg>
        <pc:inkChg chg="add del">
          <ac:chgData name="Venkatasubramanian, Mani V." userId="fbe5ce37-0145-4c31-b84a-b36f8beac5f3" providerId="ADAL" clId="{AC669C65-C841-D747-9F08-F12B06DB29D6}" dt="2023-03-07T16:16:38.753" v="1013"/>
          <ac:inkMkLst>
            <pc:docMk/>
            <pc:sldMk cId="1782890459" sldId="260"/>
            <ac:inkMk id="113" creationId="{8425B083-AB8C-33A3-6CC3-C0A385D43B81}"/>
          </ac:inkMkLst>
        </pc:inkChg>
        <pc:inkChg chg="add del">
          <ac:chgData name="Venkatasubramanian, Mani V." userId="fbe5ce37-0145-4c31-b84a-b36f8beac5f3" providerId="ADAL" clId="{AC669C65-C841-D747-9F08-F12B06DB29D6}" dt="2023-03-07T16:16:38.753" v="1013"/>
          <ac:inkMkLst>
            <pc:docMk/>
            <pc:sldMk cId="1782890459" sldId="260"/>
            <ac:inkMk id="114" creationId="{247CF191-99B0-E066-34FD-8FCFA643F77B}"/>
          </ac:inkMkLst>
        </pc:inkChg>
        <pc:inkChg chg="add del">
          <ac:chgData name="Venkatasubramanian, Mani V." userId="fbe5ce37-0145-4c31-b84a-b36f8beac5f3" providerId="ADAL" clId="{AC669C65-C841-D747-9F08-F12B06DB29D6}" dt="2023-03-07T16:16:38.753" v="1013"/>
          <ac:inkMkLst>
            <pc:docMk/>
            <pc:sldMk cId="1782890459" sldId="260"/>
            <ac:inkMk id="115" creationId="{D019BC38-9C43-FC68-4D60-E7345AD8B29F}"/>
          </ac:inkMkLst>
        </pc:inkChg>
        <pc:inkChg chg="add del">
          <ac:chgData name="Venkatasubramanian, Mani V." userId="fbe5ce37-0145-4c31-b84a-b36f8beac5f3" providerId="ADAL" clId="{AC669C65-C841-D747-9F08-F12B06DB29D6}" dt="2023-03-07T16:16:38.753" v="1013"/>
          <ac:inkMkLst>
            <pc:docMk/>
            <pc:sldMk cId="1782890459" sldId="260"/>
            <ac:inkMk id="116" creationId="{921C0BEC-CC0D-5E3A-3BBD-CCD7D3BA0138}"/>
          </ac:inkMkLst>
        </pc:inkChg>
        <pc:inkChg chg="add del">
          <ac:chgData name="Venkatasubramanian, Mani V." userId="fbe5ce37-0145-4c31-b84a-b36f8beac5f3" providerId="ADAL" clId="{AC669C65-C841-D747-9F08-F12B06DB29D6}" dt="2023-03-07T16:16:38.753" v="1013"/>
          <ac:inkMkLst>
            <pc:docMk/>
            <pc:sldMk cId="1782890459" sldId="260"/>
            <ac:inkMk id="117" creationId="{C02DE165-59C5-A9DB-CF1E-DD9A8A1678E7}"/>
          </ac:inkMkLst>
        </pc:inkChg>
        <pc:inkChg chg="add del">
          <ac:chgData name="Venkatasubramanian, Mani V." userId="fbe5ce37-0145-4c31-b84a-b36f8beac5f3" providerId="ADAL" clId="{AC669C65-C841-D747-9F08-F12B06DB29D6}" dt="2023-03-07T16:16:38.753" v="1013"/>
          <ac:inkMkLst>
            <pc:docMk/>
            <pc:sldMk cId="1782890459" sldId="260"/>
            <ac:inkMk id="118" creationId="{1D1976B6-400D-F04F-9C4D-92B6071192FF}"/>
          </ac:inkMkLst>
        </pc:inkChg>
        <pc:inkChg chg="add reco">
          <ac:chgData name="Venkatasubramanian, Mani V." userId="fbe5ce37-0145-4c31-b84a-b36f8beac5f3" providerId="ADAL" clId="{AC669C65-C841-D747-9F08-F12B06DB29D6}" dt="2023-03-07T16:16:38.753" v="1013"/>
          <ac:inkMkLst>
            <pc:docMk/>
            <pc:sldMk cId="1782890459" sldId="260"/>
            <ac:inkMk id="119" creationId="{372E223A-CD17-6EE9-0593-C3FC973718EF}"/>
          </ac:inkMkLst>
        </pc:inkChg>
        <pc:inkChg chg="add">
          <ac:chgData name="Venkatasubramanian, Mani V." userId="fbe5ce37-0145-4c31-b84a-b36f8beac5f3" providerId="ADAL" clId="{AC669C65-C841-D747-9F08-F12B06DB29D6}" dt="2023-03-07T16:16:43.745" v="1014"/>
          <ac:inkMkLst>
            <pc:docMk/>
            <pc:sldMk cId="1782890459" sldId="260"/>
            <ac:inkMk id="120" creationId="{3EB0B644-0545-20BA-09D5-C8FB509CB97D}"/>
          </ac:inkMkLst>
        </pc:inkChg>
        <pc:inkChg chg="add del">
          <ac:chgData name="Venkatasubramanian, Mani V." userId="fbe5ce37-0145-4c31-b84a-b36f8beac5f3" providerId="ADAL" clId="{AC669C65-C841-D747-9F08-F12B06DB29D6}" dt="2023-03-07T16:16:54.460" v="1020"/>
          <ac:inkMkLst>
            <pc:docMk/>
            <pc:sldMk cId="1782890459" sldId="260"/>
            <ac:inkMk id="121" creationId="{B3B26C1C-EC60-AF1E-A5C7-E40B1020F6A4}"/>
          </ac:inkMkLst>
        </pc:inkChg>
        <pc:inkChg chg="add del">
          <ac:chgData name="Venkatasubramanian, Mani V." userId="fbe5ce37-0145-4c31-b84a-b36f8beac5f3" providerId="ADAL" clId="{AC669C65-C841-D747-9F08-F12B06DB29D6}" dt="2023-03-07T16:16:54.460" v="1020"/>
          <ac:inkMkLst>
            <pc:docMk/>
            <pc:sldMk cId="1782890459" sldId="260"/>
            <ac:inkMk id="122" creationId="{DD74C800-6A96-1468-8E84-FD6818AE4EF1}"/>
          </ac:inkMkLst>
        </pc:inkChg>
        <pc:inkChg chg="add del">
          <ac:chgData name="Venkatasubramanian, Mani V." userId="fbe5ce37-0145-4c31-b84a-b36f8beac5f3" providerId="ADAL" clId="{AC669C65-C841-D747-9F08-F12B06DB29D6}" dt="2023-03-07T16:16:54.460" v="1020"/>
          <ac:inkMkLst>
            <pc:docMk/>
            <pc:sldMk cId="1782890459" sldId="260"/>
            <ac:inkMk id="123" creationId="{2A9395D0-0BDC-F6D4-6449-047BDE38C03D}"/>
          </ac:inkMkLst>
        </pc:inkChg>
        <pc:inkChg chg="add del">
          <ac:chgData name="Venkatasubramanian, Mani V." userId="fbe5ce37-0145-4c31-b84a-b36f8beac5f3" providerId="ADAL" clId="{AC669C65-C841-D747-9F08-F12B06DB29D6}" dt="2023-03-07T16:16:54.460" v="1020"/>
          <ac:inkMkLst>
            <pc:docMk/>
            <pc:sldMk cId="1782890459" sldId="260"/>
            <ac:inkMk id="124" creationId="{2CE13E39-BBC3-6A10-257C-2FD476ACE1CF}"/>
          </ac:inkMkLst>
        </pc:inkChg>
        <pc:inkChg chg="add del">
          <ac:chgData name="Venkatasubramanian, Mani V." userId="fbe5ce37-0145-4c31-b84a-b36f8beac5f3" providerId="ADAL" clId="{AC669C65-C841-D747-9F08-F12B06DB29D6}" dt="2023-03-07T16:16:54.460" v="1020"/>
          <ac:inkMkLst>
            <pc:docMk/>
            <pc:sldMk cId="1782890459" sldId="260"/>
            <ac:inkMk id="125" creationId="{94091276-7940-F134-55CE-175771A6FCF3}"/>
          </ac:inkMkLst>
        </pc:inkChg>
        <pc:inkChg chg="add reco">
          <ac:chgData name="Venkatasubramanian, Mani V." userId="fbe5ce37-0145-4c31-b84a-b36f8beac5f3" providerId="ADAL" clId="{AC669C65-C841-D747-9F08-F12B06DB29D6}" dt="2023-03-07T16:16:54.460" v="1020"/>
          <ac:inkMkLst>
            <pc:docMk/>
            <pc:sldMk cId="1782890459" sldId="260"/>
            <ac:inkMk id="126" creationId="{33C26DC1-432F-3501-1BD2-97B241F3C604}"/>
          </ac:inkMkLst>
        </pc:inkChg>
        <pc:inkChg chg="add del">
          <ac:chgData name="Venkatasubramanian, Mani V." userId="fbe5ce37-0145-4c31-b84a-b36f8beac5f3" providerId="ADAL" clId="{AC669C65-C841-D747-9F08-F12B06DB29D6}" dt="2023-03-07T16:16:58.052" v="1023"/>
          <ac:inkMkLst>
            <pc:docMk/>
            <pc:sldMk cId="1782890459" sldId="260"/>
            <ac:inkMk id="127" creationId="{B4675454-E69F-3C76-4D1D-02BAF99A7ED9}"/>
          </ac:inkMkLst>
        </pc:inkChg>
        <pc:inkChg chg="add del">
          <ac:chgData name="Venkatasubramanian, Mani V." userId="fbe5ce37-0145-4c31-b84a-b36f8beac5f3" providerId="ADAL" clId="{AC669C65-C841-D747-9F08-F12B06DB29D6}" dt="2023-03-07T16:16:58.052" v="1023"/>
          <ac:inkMkLst>
            <pc:docMk/>
            <pc:sldMk cId="1782890459" sldId="260"/>
            <ac:inkMk id="128" creationId="{21D8AF73-E58D-0252-10D5-265AB2D4B819}"/>
          </ac:inkMkLst>
        </pc:inkChg>
        <pc:inkChg chg="add reco">
          <ac:chgData name="Venkatasubramanian, Mani V." userId="fbe5ce37-0145-4c31-b84a-b36f8beac5f3" providerId="ADAL" clId="{AC669C65-C841-D747-9F08-F12B06DB29D6}" dt="2023-03-07T16:16:58.052" v="1023"/>
          <ac:inkMkLst>
            <pc:docMk/>
            <pc:sldMk cId="1782890459" sldId="260"/>
            <ac:inkMk id="129" creationId="{50ADFEBE-AF69-2E6D-881F-AB3AF982BCAB}"/>
          </ac:inkMkLst>
        </pc:inkChg>
        <pc:inkChg chg="add del">
          <ac:chgData name="Venkatasubramanian, Mani V." userId="fbe5ce37-0145-4c31-b84a-b36f8beac5f3" providerId="ADAL" clId="{AC669C65-C841-D747-9F08-F12B06DB29D6}" dt="2023-03-07T16:17:00.194" v="1027"/>
          <ac:inkMkLst>
            <pc:docMk/>
            <pc:sldMk cId="1782890459" sldId="260"/>
            <ac:inkMk id="130" creationId="{77C33503-6938-C68F-884C-3B5B274E6BA0}"/>
          </ac:inkMkLst>
        </pc:inkChg>
        <pc:inkChg chg="add del">
          <ac:chgData name="Venkatasubramanian, Mani V." userId="fbe5ce37-0145-4c31-b84a-b36f8beac5f3" providerId="ADAL" clId="{AC669C65-C841-D747-9F08-F12B06DB29D6}" dt="2023-03-07T16:17:00.194" v="1027"/>
          <ac:inkMkLst>
            <pc:docMk/>
            <pc:sldMk cId="1782890459" sldId="260"/>
            <ac:inkMk id="131" creationId="{D44C0EEC-9E5F-0D7C-3EE4-B223AD535F49}"/>
          </ac:inkMkLst>
        </pc:inkChg>
        <pc:inkChg chg="add del">
          <ac:chgData name="Venkatasubramanian, Mani V." userId="fbe5ce37-0145-4c31-b84a-b36f8beac5f3" providerId="ADAL" clId="{AC669C65-C841-D747-9F08-F12B06DB29D6}" dt="2023-03-07T16:17:00.194" v="1027"/>
          <ac:inkMkLst>
            <pc:docMk/>
            <pc:sldMk cId="1782890459" sldId="260"/>
            <ac:inkMk id="132" creationId="{CD558A85-EAC6-1598-BA68-76C8418F8822}"/>
          </ac:inkMkLst>
        </pc:inkChg>
        <pc:inkChg chg="add reco">
          <ac:chgData name="Venkatasubramanian, Mani V." userId="fbe5ce37-0145-4c31-b84a-b36f8beac5f3" providerId="ADAL" clId="{AC669C65-C841-D747-9F08-F12B06DB29D6}" dt="2023-03-07T16:17:00.194" v="1027"/>
          <ac:inkMkLst>
            <pc:docMk/>
            <pc:sldMk cId="1782890459" sldId="260"/>
            <ac:inkMk id="133" creationId="{9152CF4A-4475-C9A9-8FD2-F0995C983781}"/>
          </ac:inkMkLst>
        </pc:inkChg>
        <pc:inkChg chg="add del">
          <ac:chgData name="Venkatasubramanian, Mani V." userId="fbe5ce37-0145-4c31-b84a-b36f8beac5f3" providerId="ADAL" clId="{AC669C65-C841-D747-9F08-F12B06DB29D6}" dt="2023-03-07T16:17:08.144" v="1032"/>
          <ac:inkMkLst>
            <pc:docMk/>
            <pc:sldMk cId="1782890459" sldId="260"/>
            <ac:inkMk id="134" creationId="{B5A11ACC-3C84-C8ED-B556-AEB1BC459037}"/>
          </ac:inkMkLst>
        </pc:inkChg>
        <pc:inkChg chg="add del">
          <ac:chgData name="Venkatasubramanian, Mani V." userId="fbe5ce37-0145-4c31-b84a-b36f8beac5f3" providerId="ADAL" clId="{AC669C65-C841-D747-9F08-F12B06DB29D6}" dt="2023-03-07T16:17:08.144" v="1032"/>
          <ac:inkMkLst>
            <pc:docMk/>
            <pc:sldMk cId="1782890459" sldId="260"/>
            <ac:inkMk id="135" creationId="{44648BD9-1623-134C-0831-6918AEDEBA1A}"/>
          </ac:inkMkLst>
        </pc:inkChg>
        <pc:inkChg chg="add del">
          <ac:chgData name="Venkatasubramanian, Mani V." userId="fbe5ce37-0145-4c31-b84a-b36f8beac5f3" providerId="ADAL" clId="{AC669C65-C841-D747-9F08-F12B06DB29D6}" dt="2023-03-07T16:17:08.144" v="1032"/>
          <ac:inkMkLst>
            <pc:docMk/>
            <pc:sldMk cId="1782890459" sldId="260"/>
            <ac:inkMk id="136" creationId="{D22A0A63-9753-3554-6808-BD70C04552B4}"/>
          </ac:inkMkLst>
        </pc:inkChg>
        <pc:inkChg chg="add del">
          <ac:chgData name="Venkatasubramanian, Mani V." userId="fbe5ce37-0145-4c31-b84a-b36f8beac5f3" providerId="ADAL" clId="{AC669C65-C841-D747-9F08-F12B06DB29D6}" dt="2023-03-07T16:17:08.144" v="1032"/>
          <ac:inkMkLst>
            <pc:docMk/>
            <pc:sldMk cId="1782890459" sldId="260"/>
            <ac:inkMk id="137" creationId="{DD27BD84-6386-F030-B384-2CE9B92A0301}"/>
          </ac:inkMkLst>
        </pc:inkChg>
        <pc:inkChg chg="add mod reco modStrokes">
          <ac:chgData name="Venkatasubramanian, Mani V." userId="fbe5ce37-0145-4c31-b84a-b36f8beac5f3" providerId="ADAL" clId="{AC669C65-C841-D747-9F08-F12B06DB29D6}" dt="2023-03-07T16:18:22.477" v="1036"/>
          <ac:inkMkLst>
            <pc:docMk/>
            <pc:sldMk cId="1782890459" sldId="260"/>
            <ac:inkMk id="138" creationId="{1E872FEB-9943-1969-715C-F5E908FDB1D3}"/>
          </ac:inkMkLst>
        </pc:inkChg>
        <pc:inkChg chg="add del">
          <ac:chgData name="Venkatasubramanian, Mani V." userId="fbe5ce37-0145-4c31-b84a-b36f8beac5f3" providerId="ADAL" clId="{AC669C65-C841-D747-9F08-F12B06DB29D6}" dt="2023-03-07T16:17:25.081" v="1035"/>
          <ac:inkMkLst>
            <pc:docMk/>
            <pc:sldMk cId="1782890459" sldId="260"/>
            <ac:inkMk id="139" creationId="{A64029E2-C8F2-6E4A-F1D6-032F8C29A44C}"/>
          </ac:inkMkLst>
        </pc:inkChg>
        <pc:inkChg chg="add del">
          <ac:chgData name="Venkatasubramanian, Mani V." userId="fbe5ce37-0145-4c31-b84a-b36f8beac5f3" providerId="ADAL" clId="{AC669C65-C841-D747-9F08-F12B06DB29D6}" dt="2023-03-07T16:17:25.081" v="1035"/>
          <ac:inkMkLst>
            <pc:docMk/>
            <pc:sldMk cId="1782890459" sldId="260"/>
            <ac:inkMk id="140" creationId="{1BE8A4EE-2F0E-9EC2-0E48-E2C393701EFA}"/>
          </ac:inkMkLst>
        </pc:inkChg>
        <pc:inkChg chg="add reco">
          <ac:chgData name="Venkatasubramanian, Mani V." userId="fbe5ce37-0145-4c31-b84a-b36f8beac5f3" providerId="ADAL" clId="{AC669C65-C841-D747-9F08-F12B06DB29D6}" dt="2023-03-07T16:17:25.081" v="1035"/>
          <ac:inkMkLst>
            <pc:docMk/>
            <pc:sldMk cId="1782890459" sldId="260"/>
            <ac:inkMk id="141" creationId="{68991309-D325-DB17-0C92-8EA320DA42A8}"/>
          </ac:inkMkLst>
        </pc:inkChg>
        <pc:inkChg chg="add">
          <ac:chgData name="Venkatasubramanian, Mani V." userId="fbe5ce37-0145-4c31-b84a-b36f8beac5f3" providerId="ADAL" clId="{AC669C65-C841-D747-9F08-F12B06DB29D6}" dt="2023-03-07T16:18:26.468" v="1040"/>
          <ac:inkMkLst>
            <pc:docMk/>
            <pc:sldMk cId="1782890459" sldId="260"/>
            <ac:inkMk id="142" creationId="{85A967D0-958E-D6A0-B826-7021C1343449}"/>
          </ac:inkMkLst>
        </pc:inkChg>
        <pc:inkChg chg="add del">
          <ac:chgData name="Venkatasubramanian, Mani V." userId="fbe5ce37-0145-4c31-b84a-b36f8beac5f3" providerId="ADAL" clId="{AC669C65-C841-D747-9F08-F12B06DB29D6}" dt="2023-03-07T16:18:50.892" v="1043"/>
          <ac:inkMkLst>
            <pc:docMk/>
            <pc:sldMk cId="1782890459" sldId="260"/>
            <ac:inkMk id="143" creationId="{E08EED89-1D68-6831-E1ED-09E046494378}"/>
          </ac:inkMkLst>
        </pc:inkChg>
        <pc:inkChg chg="add del">
          <ac:chgData name="Venkatasubramanian, Mani V." userId="fbe5ce37-0145-4c31-b84a-b36f8beac5f3" providerId="ADAL" clId="{AC669C65-C841-D747-9F08-F12B06DB29D6}" dt="2023-03-07T16:18:50.892" v="1043"/>
          <ac:inkMkLst>
            <pc:docMk/>
            <pc:sldMk cId="1782890459" sldId="260"/>
            <ac:inkMk id="144" creationId="{EEE46A7F-F682-8AC0-DAA7-AC55A4F8F560}"/>
          </ac:inkMkLst>
        </pc:inkChg>
        <pc:inkChg chg="add reco">
          <ac:chgData name="Venkatasubramanian, Mani V." userId="fbe5ce37-0145-4c31-b84a-b36f8beac5f3" providerId="ADAL" clId="{AC669C65-C841-D747-9F08-F12B06DB29D6}" dt="2023-03-07T16:18:50.892" v="1043"/>
          <ac:inkMkLst>
            <pc:docMk/>
            <pc:sldMk cId="1782890459" sldId="260"/>
            <ac:inkMk id="145" creationId="{1C723BA4-F91C-C56A-D1EB-97B264196387}"/>
          </ac:inkMkLst>
        </pc:inkChg>
        <pc:inkChg chg="add del">
          <ac:chgData name="Venkatasubramanian, Mani V." userId="fbe5ce37-0145-4c31-b84a-b36f8beac5f3" providerId="ADAL" clId="{AC669C65-C841-D747-9F08-F12B06DB29D6}" dt="2023-03-07T16:19:06.631" v="1050"/>
          <ac:inkMkLst>
            <pc:docMk/>
            <pc:sldMk cId="1782890459" sldId="260"/>
            <ac:inkMk id="146" creationId="{600F8BFD-6961-9AB9-FB14-4AA25D339468}"/>
          </ac:inkMkLst>
        </pc:inkChg>
        <pc:inkChg chg="add del">
          <ac:chgData name="Venkatasubramanian, Mani V." userId="fbe5ce37-0145-4c31-b84a-b36f8beac5f3" providerId="ADAL" clId="{AC669C65-C841-D747-9F08-F12B06DB29D6}" dt="2023-03-07T16:19:06.631" v="1050"/>
          <ac:inkMkLst>
            <pc:docMk/>
            <pc:sldMk cId="1782890459" sldId="260"/>
            <ac:inkMk id="147" creationId="{549752A2-19AA-E5B8-45F1-639AD036083A}"/>
          </ac:inkMkLst>
        </pc:inkChg>
        <pc:inkChg chg="add del">
          <ac:chgData name="Venkatasubramanian, Mani V." userId="fbe5ce37-0145-4c31-b84a-b36f8beac5f3" providerId="ADAL" clId="{AC669C65-C841-D747-9F08-F12B06DB29D6}" dt="2023-03-07T16:19:06.631" v="1050"/>
          <ac:inkMkLst>
            <pc:docMk/>
            <pc:sldMk cId="1782890459" sldId="260"/>
            <ac:inkMk id="148" creationId="{6FE4284E-049E-94DE-66A1-4400B8677419}"/>
          </ac:inkMkLst>
        </pc:inkChg>
        <pc:inkChg chg="add del">
          <ac:chgData name="Venkatasubramanian, Mani V." userId="fbe5ce37-0145-4c31-b84a-b36f8beac5f3" providerId="ADAL" clId="{AC669C65-C841-D747-9F08-F12B06DB29D6}" dt="2023-03-07T16:19:06.631" v="1050"/>
          <ac:inkMkLst>
            <pc:docMk/>
            <pc:sldMk cId="1782890459" sldId="260"/>
            <ac:inkMk id="149" creationId="{A551E450-598D-C027-C096-E1DFBAEAF36C}"/>
          </ac:inkMkLst>
        </pc:inkChg>
        <pc:inkChg chg="add del">
          <ac:chgData name="Venkatasubramanian, Mani V." userId="fbe5ce37-0145-4c31-b84a-b36f8beac5f3" providerId="ADAL" clId="{AC669C65-C841-D747-9F08-F12B06DB29D6}" dt="2023-03-07T16:19:06.631" v="1050"/>
          <ac:inkMkLst>
            <pc:docMk/>
            <pc:sldMk cId="1782890459" sldId="260"/>
            <ac:inkMk id="150" creationId="{826CD866-030D-8954-144E-9AF902397DFD}"/>
          </ac:inkMkLst>
        </pc:inkChg>
        <pc:inkChg chg="add del">
          <ac:chgData name="Venkatasubramanian, Mani V." userId="fbe5ce37-0145-4c31-b84a-b36f8beac5f3" providerId="ADAL" clId="{AC669C65-C841-D747-9F08-F12B06DB29D6}" dt="2023-03-07T16:19:06.631" v="1050"/>
          <ac:inkMkLst>
            <pc:docMk/>
            <pc:sldMk cId="1782890459" sldId="260"/>
            <ac:inkMk id="151" creationId="{4F53DC69-AD9F-5661-407B-979BB1B2784A}"/>
          </ac:inkMkLst>
        </pc:inkChg>
        <pc:inkChg chg="add reco">
          <ac:chgData name="Venkatasubramanian, Mani V." userId="fbe5ce37-0145-4c31-b84a-b36f8beac5f3" providerId="ADAL" clId="{AC669C65-C841-D747-9F08-F12B06DB29D6}" dt="2023-03-07T16:19:06.631" v="1050"/>
          <ac:inkMkLst>
            <pc:docMk/>
            <pc:sldMk cId="1782890459" sldId="260"/>
            <ac:inkMk id="152" creationId="{FD243D98-E402-E145-5873-92EAEA55EE22}"/>
          </ac:inkMkLst>
        </pc:inkChg>
        <pc:inkChg chg="add del">
          <ac:chgData name="Venkatasubramanian, Mani V." userId="fbe5ce37-0145-4c31-b84a-b36f8beac5f3" providerId="ADAL" clId="{AC669C65-C841-D747-9F08-F12B06DB29D6}" dt="2023-03-07T16:19:09.571" v="1057"/>
          <ac:inkMkLst>
            <pc:docMk/>
            <pc:sldMk cId="1782890459" sldId="260"/>
            <ac:inkMk id="153" creationId="{ECF83DAC-CDEA-B1C0-9AF7-6A5110BE6824}"/>
          </ac:inkMkLst>
        </pc:inkChg>
        <pc:inkChg chg="add del">
          <ac:chgData name="Venkatasubramanian, Mani V." userId="fbe5ce37-0145-4c31-b84a-b36f8beac5f3" providerId="ADAL" clId="{AC669C65-C841-D747-9F08-F12B06DB29D6}" dt="2023-03-07T16:19:09.571" v="1057"/>
          <ac:inkMkLst>
            <pc:docMk/>
            <pc:sldMk cId="1782890459" sldId="260"/>
            <ac:inkMk id="154" creationId="{5667A03E-BD89-97E1-0C90-6D1A3E595951}"/>
          </ac:inkMkLst>
        </pc:inkChg>
        <pc:inkChg chg="add del">
          <ac:chgData name="Venkatasubramanian, Mani V." userId="fbe5ce37-0145-4c31-b84a-b36f8beac5f3" providerId="ADAL" clId="{AC669C65-C841-D747-9F08-F12B06DB29D6}" dt="2023-03-07T16:19:09.571" v="1057"/>
          <ac:inkMkLst>
            <pc:docMk/>
            <pc:sldMk cId="1782890459" sldId="260"/>
            <ac:inkMk id="155" creationId="{3B1946A6-3CD6-8833-9B99-027A89998B26}"/>
          </ac:inkMkLst>
        </pc:inkChg>
        <pc:inkChg chg="add del">
          <ac:chgData name="Venkatasubramanian, Mani V." userId="fbe5ce37-0145-4c31-b84a-b36f8beac5f3" providerId="ADAL" clId="{AC669C65-C841-D747-9F08-F12B06DB29D6}" dt="2023-03-07T16:19:09.571" v="1057"/>
          <ac:inkMkLst>
            <pc:docMk/>
            <pc:sldMk cId="1782890459" sldId="260"/>
            <ac:inkMk id="156" creationId="{BB537706-A946-24DB-6BAD-A77E9C63DE82}"/>
          </ac:inkMkLst>
        </pc:inkChg>
        <pc:inkChg chg="add del">
          <ac:chgData name="Venkatasubramanian, Mani V." userId="fbe5ce37-0145-4c31-b84a-b36f8beac5f3" providerId="ADAL" clId="{AC669C65-C841-D747-9F08-F12B06DB29D6}" dt="2023-03-07T16:19:09.571" v="1057"/>
          <ac:inkMkLst>
            <pc:docMk/>
            <pc:sldMk cId="1782890459" sldId="260"/>
            <ac:inkMk id="157" creationId="{86F3ADE8-76A9-3475-D864-A519E6A2A3C5}"/>
          </ac:inkMkLst>
        </pc:inkChg>
        <pc:inkChg chg="add del">
          <ac:chgData name="Venkatasubramanian, Mani V." userId="fbe5ce37-0145-4c31-b84a-b36f8beac5f3" providerId="ADAL" clId="{AC669C65-C841-D747-9F08-F12B06DB29D6}" dt="2023-03-07T16:19:09.571" v="1057"/>
          <ac:inkMkLst>
            <pc:docMk/>
            <pc:sldMk cId="1782890459" sldId="260"/>
            <ac:inkMk id="158" creationId="{DB0C6255-3BBB-EB14-D862-AEBB1BFEC06C}"/>
          </ac:inkMkLst>
        </pc:inkChg>
        <pc:inkChg chg="add reco">
          <ac:chgData name="Venkatasubramanian, Mani V." userId="fbe5ce37-0145-4c31-b84a-b36f8beac5f3" providerId="ADAL" clId="{AC669C65-C841-D747-9F08-F12B06DB29D6}" dt="2023-03-07T16:19:09.571" v="1057"/>
          <ac:inkMkLst>
            <pc:docMk/>
            <pc:sldMk cId="1782890459" sldId="260"/>
            <ac:inkMk id="159" creationId="{563F31C1-B674-6E4A-C6EF-2F8F608D82FB}"/>
          </ac:inkMkLst>
        </pc:inkChg>
        <pc:inkChg chg="add">
          <ac:chgData name="Venkatasubramanian, Mani V." userId="fbe5ce37-0145-4c31-b84a-b36f8beac5f3" providerId="ADAL" clId="{AC669C65-C841-D747-9F08-F12B06DB29D6}" dt="2023-03-07T16:19:10.922" v="1058"/>
          <ac:inkMkLst>
            <pc:docMk/>
            <pc:sldMk cId="1782890459" sldId="260"/>
            <ac:inkMk id="160" creationId="{26CB40C7-25FE-58EE-010F-75C3BD852853}"/>
          </ac:inkMkLst>
        </pc:inkChg>
        <pc:inkChg chg="add del">
          <ac:chgData name="Venkatasubramanian, Mani V." userId="fbe5ce37-0145-4c31-b84a-b36f8beac5f3" providerId="ADAL" clId="{AC669C65-C841-D747-9F08-F12B06DB29D6}" dt="2023-03-07T16:19:18.396" v="1075"/>
          <ac:inkMkLst>
            <pc:docMk/>
            <pc:sldMk cId="1782890459" sldId="260"/>
            <ac:inkMk id="161" creationId="{06602EFF-0136-A833-7A61-E393EA13C3E3}"/>
          </ac:inkMkLst>
        </pc:inkChg>
        <pc:inkChg chg="add del">
          <ac:chgData name="Venkatasubramanian, Mani V." userId="fbe5ce37-0145-4c31-b84a-b36f8beac5f3" providerId="ADAL" clId="{AC669C65-C841-D747-9F08-F12B06DB29D6}" dt="2023-03-07T16:19:18.396" v="1075"/>
          <ac:inkMkLst>
            <pc:docMk/>
            <pc:sldMk cId="1782890459" sldId="260"/>
            <ac:inkMk id="162" creationId="{B18F971D-EAE5-6154-B812-CEE47F6B24A8}"/>
          </ac:inkMkLst>
        </pc:inkChg>
        <pc:inkChg chg="add del">
          <ac:chgData name="Venkatasubramanian, Mani V." userId="fbe5ce37-0145-4c31-b84a-b36f8beac5f3" providerId="ADAL" clId="{AC669C65-C841-D747-9F08-F12B06DB29D6}" dt="2023-03-07T16:19:18.396" v="1075"/>
          <ac:inkMkLst>
            <pc:docMk/>
            <pc:sldMk cId="1782890459" sldId="260"/>
            <ac:inkMk id="163" creationId="{3304EC40-3C86-8104-5332-69DA47E516B5}"/>
          </ac:inkMkLst>
        </pc:inkChg>
        <pc:inkChg chg="add del">
          <ac:chgData name="Venkatasubramanian, Mani V." userId="fbe5ce37-0145-4c31-b84a-b36f8beac5f3" providerId="ADAL" clId="{AC669C65-C841-D747-9F08-F12B06DB29D6}" dt="2023-03-07T16:19:18.396" v="1075"/>
          <ac:inkMkLst>
            <pc:docMk/>
            <pc:sldMk cId="1782890459" sldId="260"/>
            <ac:inkMk id="164" creationId="{074DAB5B-1D99-5E21-4CB2-EBBA11A7B1CD}"/>
          </ac:inkMkLst>
        </pc:inkChg>
        <pc:inkChg chg="add del">
          <ac:chgData name="Venkatasubramanian, Mani V." userId="fbe5ce37-0145-4c31-b84a-b36f8beac5f3" providerId="ADAL" clId="{AC669C65-C841-D747-9F08-F12B06DB29D6}" dt="2023-03-07T16:19:18.396" v="1075"/>
          <ac:inkMkLst>
            <pc:docMk/>
            <pc:sldMk cId="1782890459" sldId="260"/>
            <ac:inkMk id="165" creationId="{A5B0F933-A306-B9D3-856F-40A6308C22C2}"/>
          </ac:inkMkLst>
        </pc:inkChg>
        <pc:inkChg chg="add del">
          <ac:chgData name="Venkatasubramanian, Mani V." userId="fbe5ce37-0145-4c31-b84a-b36f8beac5f3" providerId="ADAL" clId="{AC669C65-C841-D747-9F08-F12B06DB29D6}" dt="2023-03-07T16:19:18.396" v="1075"/>
          <ac:inkMkLst>
            <pc:docMk/>
            <pc:sldMk cId="1782890459" sldId="260"/>
            <ac:inkMk id="166" creationId="{49B40ACB-33C8-3222-0F7F-AEA11CD94B01}"/>
          </ac:inkMkLst>
        </pc:inkChg>
        <pc:inkChg chg="add del">
          <ac:chgData name="Venkatasubramanian, Mani V." userId="fbe5ce37-0145-4c31-b84a-b36f8beac5f3" providerId="ADAL" clId="{AC669C65-C841-D747-9F08-F12B06DB29D6}" dt="2023-03-07T16:19:18.396" v="1075"/>
          <ac:inkMkLst>
            <pc:docMk/>
            <pc:sldMk cId="1782890459" sldId="260"/>
            <ac:inkMk id="167" creationId="{680CC0E1-3007-2373-A072-AE26E120A78A}"/>
          </ac:inkMkLst>
        </pc:inkChg>
        <pc:inkChg chg="add del">
          <ac:chgData name="Venkatasubramanian, Mani V." userId="fbe5ce37-0145-4c31-b84a-b36f8beac5f3" providerId="ADAL" clId="{AC669C65-C841-D747-9F08-F12B06DB29D6}" dt="2023-03-07T16:19:18.396" v="1075"/>
          <ac:inkMkLst>
            <pc:docMk/>
            <pc:sldMk cId="1782890459" sldId="260"/>
            <ac:inkMk id="168" creationId="{94B5AB97-5E56-6B15-8F51-E5E71B8763BD}"/>
          </ac:inkMkLst>
        </pc:inkChg>
        <pc:inkChg chg="add del">
          <ac:chgData name="Venkatasubramanian, Mani V." userId="fbe5ce37-0145-4c31-b84a-b36f8beac5f3" providerId="ADAL" clId="{AC669C65-C841-D747-9F08-F12B06DB29D6}" dt="2023-03-07T16:19:18.396" v="1075"/>
          <ac:inkMkLst>
            <pc:docMk/>
            <pc:sldMk cId="1782890459" sldId="260"/>
            <ac:inkMk id="169" creationId="{29CC4433-405C-2C9D-51DC-3F0B190E1DCA}"/>
          </ac:inkMkLst>
        </pc:inkChg>
        <pc:inkChg chg="add del">
          <ac:chgData name="Venkatasubramanian, Mani V." userId="fbe5ce37-0145-4c31-b84a-b36f8beac5f3" providerId="ADAL" clId="{AC669C65-C841-D747-9F08-F12B06DB29D6}" dt="2023-03-07T16:19:18.396" v="1075"/>
          <ac:inkMkLst>
            <pc:docMk/>
            <pc:sldMk cId="1782890459" sldId="260"/>
            <ac:inkMk id="170" creationId="{ECFD9436-EA16-0212-096C-EF25ADD8EC0B}"/>
          </ac:inkMkLst>
        </pc:inkChg>
        <pc:inkChg chg="add del">
          <ac:chgData name="Venkatasubramanian, Mani V." userId="fbe5ce37-0145-4c31-b84a-b36f8beac5f3" providerId="ADAL" clId="{AC669C65-C841-D747-9F08-F12B06DB29D6}" dt="2023-03-07T16:19:18.396" v="1075"/>
          <ac:inkMkLst>
            <pc:docMk/>
            <pc:sldMk cId="1782890459" sldId="260"/>
            <ac:inkMk id="171" creationId="{840AF789-89FB-2C57-C3E4-48D7EDD77102}"/>
          </ac:inkMkLst>
        </pc:inkChg>
        <pc:inkChg chg="add del">
          <ac:chgData name="Venkatasubramanian, Mani V." userId="fbe5ce37-0145-4c31-b84a-b36f8beac5f3" providerId="ADAL" clId="{AC669C65-C841-D747-9F08-F12B06DB29D6}" dt="2023-03-07T16:19:18.396" v="1075"/>
          <ac:inkMkLst>
            <pc:docMk/>
            <pc:sldMk cId="1782890459" sldId="260"/>
            <ac:inkMk id="172" creationId="{1F18E994-FDE6-13B9-FC23-2173EA62DBB9}"/>
          </ac:inkMkLst>
        </pc:inkChg>
        <pc:inkChg chg="add del">
          <ac:chgData name="Venkatasubramanian, Mani V." userId="fbe5ce37-0145-4c31-b84a-b36f8beac5f3" providerId="ADAL" clId="{AC669C65-C841-D747-9F08-F12B06DB29D6}" dt="2023-03-07T16:19:18.396" v="1075"/>
          <ac:inkMkLst>
            <pc:docMk/>
            <pc:sldMk cId="1782890459" sldId="260"/>
            <ac:inkMk id="173" creationId="{2D1A721F-CDD8-BD27-8D4A-FB931A8CAB51}"/>
          </ac:inkMkLst>
        </pc:inkChg>
        <pc:inkChg chg="add del">
          <ac:chgData name="Venkatasubramanian, Mani V." userId="fbe5ce37-0145-4c31-b84a-b36f8beac5f3" providerId="ADAL" clId="{AC669C65-C841-D747-9F08-F12B06DB29D6}" dt="2023-03-07T16:19:18.396" v="1075"/>
          <ac:inkMkLst>
            <pc:docMk/>
            <pc:sldMk cId="1782890459" sldId="260"/>
            <ac:inkMk id="174" creationId="{B5BB4A38-259A-B06B-D949-3CDE17EF8C29}"/>
          </ac:inkMkLst>
        </pc:inkChg>
        <pc:inkChg chg="add del">
          <ac:chgData name="Venkatasubramanian, Mani V." userId="fbe5ce37-0145-4c31-b84a-b36f8beac5f3" providerId="ADAL" clId="{AC669C65-C841-D747-9F08-F12B06DB29D6}" dt="2023-03-07T16:19:18.396" v="1075"/>
          <ac:inkMkLst>
            <pc:docMk/>
            <pc:sldMk cId="1782890459" sldId="260"/>
            <ac:inkMk id="175" creationId="{96A34594-8354-BF80-863F-A7893FA1855E}"/>
          </ac:inkMkLst>
        </pc:inkChg>
        <pc:inkChg chg="add del">
          <ac:chgData name="Venkatasubramanian, Mani V." userId="fbe5ce37-0145-4c31-b84a-b36f8beac5f3" providerId="ADAL" clId="{AC669C65-C841-D747-9F08-F12B06DB29D6}" dt="2023-03-07T16:19:18.396" v="1075"/>
          <ac:inkMkLst>
            <pc:docMk/>
            <pc:sldMk cId="1782890459" sldId="260"/>
            <ac:inkMk id="176" creationId="{15BB1CD0-8931-CC87-D53C-127E4E27159D}"/>
          </ac:inkMkLst>
        </pc:inkChg>
        <pc:inkChg chg="add reco">
          <ac:chgData name="Venkatasubramanian, Mani V." userId="fbe5ce37-0145-4c31-b84a-b36f8beac5f3" providerId="ADAL" clId="{AC669C65-C841-D747-9F08-F12B06DB29D6}" dt="2023-03-07T16:19:18.396" v="1075"/>
          <ac:inkMkLst>
            <pc:docMk/>
            <pc:sldMk cId="1782890459" sldId="260"/>
            <ac:inkMk id="177" creationId="{31A950B6-2BE9-0D33-6558-314F72BD48A2}"/>
          </ac:inkMkLst>
        </pc:inkChg>
        <pc:inkChg chg="add del">
          <ac:chgData name="Venkatasubramanian, Mani V." userId="fbe5ce37-0145-4c31-b84a-b36f8beac5f3" providerId="ADAL" clId="{AC669C65-C841-D747-9F08-F12B06DB29D6}" dt="2023-03-07T16:19:34.664" v="1078"/>
          <ac:inkMkLst>
            <pc:docMk/>
            <pc:sldMk cId="1782890459" sldId="260"/>
            <ac:inkMk id="178" creationId="{3D159558-671E-7186-51D5-8856E172385C}"/>
          </ac:inkMkLst>
        </pc:inkChg>
        <pc:inkChg chg="add del">
          <ac:chgData name="Venkatasubramanian, Mani V." userId="fbe5ce37-0145-4c31-b84a-b36f8beac5f3" providerId="ADAL" clId="{AC669C65-C841-D747-9F08-F12B06DB29D6}" dt="2023-03-07T16:19:34.664" v="1078"/>
          <ac:inkMkLst>
            <pc:docMk/>
            <pc:sldMk cId="1782890459" sldId="260"/>
            <ac:inkMk id="179" creationId="{934832E0-1F81-CC81-D015-F6F22AB8164B}"/>
          </ac:inkMkLst>
        </pc:inkChg>
        <pc:inkChg chg="add reco">
          <ac:chgData name="Venkatasubramanian, Mani V." userId="fbe5ce37-0145-4c31-b84a-b36f8beac5f3" providerId="ADAL" clId="{AC669C65-C841-D747-9F08-F12B06DB29D6}" dt="2023-03-07T16:19:34.664" v="1078"/>
          <ac:inkMkLst>
            <pc:docMk/>
            <pc:sldMk cId="1782890459" sldId="260"/>
            <ac:inkMk id="180" creationId="{FF25611B-6829-2AED-565D-66FECB46698E}"/>
          </ac:inkMkLst>
        </pc:inkChg>
        <pc:inkChg chg="add del">
          <ac:chgData name="Venkatasubramanian, Mani V." userId="fbe5ce37-0145-4c31-b84a-b36f8beac5f3" providerId="ADAL" clId="{AC669C65-C841-D747-9F08-F12B06DB29D6}" dt="2023-03-07T16:22:12.634" v="1081"/>
          <ac:inkMkLst>
            <pc:docMk/>
            <pc:sldMk cId="1782890459" sldId="260"/>
            <ac:inkMk id="181" creationId="{3BB1B08B-53E9-0A78-629F-130ECA40A478}"/>
          </ac:inkMkLst>
        </pc:inkChg>
        <pc:inkChg chg="add del">
          <ac:chgData name="Venkatasubramanian, Mani V." userId="fbe5ce37-0145-4c31-b84a-b36f8beac5f3" providerId="ADAL" clId="{AC669C65-C841-D747-9F08-F12B06DB29D6}" dt="2023-03-07T16:22:12.634" v="1081"/>
          <ac:inkMkLst>
            <pc:docMk/>
            <pc:sldMk cId="1782890459" sldId="260"/>
            <ac:inkMk id="182" creationId="{6F04CCE2-408E-9054-C747-59D419EF8F0E}"/>
          </ac:inkMkLst>
        </pc:inkChg>
        <pc:inkChg chg="add reco">
          <ac:chgData name="Venkatasubramanian, Mani V." userId="fbe5ce37-0145-4c31-b84a-b36f8beac5f3" providerId="ADAL" clId="{AC669C65-C841-D747-9F08-F12B06DB29D6}" dt="2023-03-07T16:22:12.634" v="1081"/>
          <ac:inkMkLst>
            <pc:docMk/>
            <pc:sldMk cId="1782890459" sldId="260"/>
            <ac:inkMk id="183" creationId="{91D7C625-0E7A-3FC7-8144-05299E57AD49}"/>
          </ac:inkMkLst>
        </pc:inkChg>
        <pc:inkChg chg="add del">
          <ac:chgData name="Venkatasubramanian, Mani V." userId="fbe5ce37-0145-4c31-b84a-b36f8beac5f3" providerId="ADAL" clId="{AC669C65-C841-D747-9F08-F12B06DB29D6}" dt="2023-03-07T16:22:15.573" v="1084"/>
          <ac:inkMkLst>
            <pc:docMk/>
            <pc:sldMk cId="1782890459" sldId="260"/>
            <ac:inkMk id="184" creationId="{215BCAA9-B7DC-A950-07C3-370050111796}"/>
          </ac:inkMkLst>
        </pc:inkChg>
        <pc:inkChg chg="add del">
          <ac:chgData name="Venkatasubramanian, Mani V." userId="fbe5ce37-0145-4c31-b84a-b36f8beac5f3" providerId="ADAL" clId="{AC669C65-C841-D747-9F08-F12B06DB29D6}" dt="2023-03-07T16:22:15.573" v="1084"/>
          <ac:inkMkLst>
            <pc:docMk/>
            <pc:sldMk cId="1782890459" sldId="260"/>
            <ac:inkMk id="185" creationId="{DC224C1D-D324-1E4C-64AB-CED52F30694E}"/>
          </ac:inkMkLst>
        </pc:inkChg>
        <pc:inkChg chg="add reco">
          <ac:chgData name="Venkatasubramanian, Mani V." userId="fbe5ce37-0145-4c31-b84a-b36f8beac5f3" providerId="ADAL" clId="{AC669C65-C841-D747-9F08-F12B06DB29D6}" dt="2023-03-07T16:22:15.573" v="1084"/>
          <ac:inkMkLst>
            <pc:docMk/>
            <pc:sldMk cId="1782890459" sldId="260"/>
            <ac:inkMk id="186" creationId="{5449D0BD-BD3D-D06F-2014-CEE0950D8263}"/>
          </ac:inkMkLst>
        </pc:inkChg>
        <pc:inkChg chg="add del">
          <ac:chgData name="Venkatasubramanian, Mani V." userId="fbe5ce37-0145-4c31-b84a-b36f8beac5f3" providerId="ADAL" clId="{AC669C65-C841-D747-9F08-F12B06DB29D6}" dt="2023-03-07T16:22:17.997" v="1092"/>
          <ac:inkMkLst>
            <pc:docMk/>
            <pc:sldMk cId="1782890459" sldId="260"/>
            <ac:inkMk id="187" creationId="{4A8ADE8E-0EB4-57CB-AF6F-3E2AD049BF3E}"/>
          </ac:inkMkLst>
        </pc:inkChg>
        <pc:inkChg chg="add del">
          <ac:chgData name="Venkatasubramanian, Mani V." userId="fbe5ce37-0145-4c31-b84a-b36f8beac5f3" providerId="ADAL" clId="{AC669C65-C841-D747-9F08-F12B06DB29D6}" dt="2023-03-07T16:22:17.997" v="1092"/>
          <ac:inkMkLst>
            <pc:docMk/>
            <pc:sldMk cId="1782890459" sldId="260"/>
            <ac:inkMk id="188" creationId="{E7C3209B-6E08-3C15-55FE-A0158CF692FF}"/>
          </ac:inkMkLst>
        </pc:inkChg>
        <pc:inkChg chg="add del">
          <ac:chgData name="Venkatasubramanian, Mani V." userId="fbe5ce37-0145-4c31-b84a-b36f8beac5f3" providerId="ADAL" clId="{AC669C65-C841-D747-9F08-F12B06DB29D6}" dt="2023-03-07T16:22:17.997" v="1092"/>
          <ac:inkMkLst>
            <pc:docMk/>
            <pc:sldMk cId="1782890459" sldId="260"/>
            <ac:inkMk id="189" creationId="{093175D7-2CA1-A970-BDED-263425746A21}"/>
          </ac:inkMkLst>
        </pc:inkChg>
        <pc:inkChg chg="add del">
          <ac:chgData name="Venkatasubramanian, Mani V." userId="fbe5ce37-0145-4c31-b84a-b36f8beac5f3" providerId="ADAL" clId="{AC669C65-C841-D747-9F08-F12B06DB29D6}" dt="2023-03-07T16:22:17.997" v="1092"/>
          <ac:inkMkLst>
            <pc:docMk/>
            <pc:sldMk cId="1782890459" sldId="260"/>
            <ac:inkMk id="190" creationId="{B9C68354-1CAA-A126-1BFC-EDD27B87FFC3}"/>
          </ac:inkMkLst>
        </pc:inkChg>
        <pc:inkChg chg="add del">
          <ac:chgData name="Venkatasubramanian, Mani V." userId="fbe5ce37-0145-4c31-b84a-b36f8beac5f3" providerId="ADAL" clId="{AC669C65-C841-D747-9F08-F12B06DB29D6}" dt="2023-03-07T16:22:17.997" v="1092"/>
          <ac:inkMkLst>
            <pc:docMk/>
            <pc:sldMk cId="1782890459" sldId="260"/>
            <ac:inkMk id="191" creationId="{A8D7F359-1C23-7680-20FF-9AAA0E9E8955}"/>
          </ac:inkMkLst>
        </pc:inkChg>
        <pc:inkChg chg="add del">
          <ac:chgData name="Venkatasubramanian, Mani V." userId="fbe5ce37-0145-4c31-b84a-b36f8beac5f3" providerId="ADAL" clId="{AC669C65-C841-D747-9F08-F12B06DB29D6}" dt="2023-03-07T16:22:17.997" v="1092"/>
          <ac:inkMkLst>
            <pc:docMk/>
            <pc:sldMk cId="1782890459" sldId="260"/>
            <ac:inkMk id="192" creationId="{A49F3444-00CB-687E-4189-EE2D17692BDD}"/>
          </ac:inkMkLst>
        </pc:inkChg>
        <pc:inkChg chg="add del">
          <ac:chgData name="Venkatasubramanian, Mani V." userId="fbe5ce37-0145-4c31-b84a-b36f8beac5f3" providerId="ADAL" clId="{AC669C65-C841-D747-9F08-F12B06DB29D6}" dt="2023-03-07T16:22:17.997" v="1092"/>
          <ac:inkMkLst>
            <pc:docMk/>
            <pc:sldMk cId="1782890459" sldId="260"/>
            <ac:inkMk id="193" creationId="{CAD4E48C-193A-8FB9-81BE-EECC70981178}"/>
          </ac:inkMkLst>
        </pc:inkChg>
        <pc:inkChg chg="add reco">
          <ac:chgData name="Venkatasubramanian, Mani V." userId="fbe5ce37-0145-4c31-b84a-b36f8beac5f3" providerId="ADAL" clId="{AC669C65-C841-D747-9F08-F12B06DB29D6}" dt="2023-03-07T16:22:17.997" v="1092"/>
          <ac:inkMkLst>
            <pc:docMk/>
            <pc:sldMk cId="1782890459" sldId="260"/>
            <ac:inkMk id="194" creationId="{A76C3925-369C-41FC-9283-A39B8E846430}"/>
          </ac:inkMkLst>
        </pc:inkChg>
        <pc:inkChg chg="add reco">
          <ac:chgData name="Venkatasubramanian, Mani V." userId="fbe5ce37-0145-4c31-b84a-b36f8beac5f3" providerId="ADAL" clId="{AC669C65-C841-D747-9F08-F12B06DB29D6}" dt="2023-03-07T16:22:17.997" v="1092"/>
          <ac:inkMkLst>
            <pc:docMk/>
            <pc:sldMk cId="1782890459" sldId="260"/>
            <ac:inkMk id="195" creationId="{8198428E-90A2-DA29-2605-64E4818868FF}"/>
          </ac:inkMkLst>
        </pc:inkChg>
        <pc:inkChg chg="add del">
          <ac:chgData name="Venkatasubramanian, Mani V." userId="fbe5ce37-0145-4c31-b84a-b36f8beac5f3" providerId="ADAL" clId="{AC669C65-C841-D747-9F08-F12B06DB29D6}" dt="2023-03-07T16:22:35.292" v="1100"/>
          <ac:inkMkLst>
            <pc:docMk/>
            <pc:sldMk cId="1782890459" sldId="260"/>
            <ac:inkMk id="196" creationId="{89A34E7D-9205-7063-8F73-3612BB82729B}"/>
          </ac:inkMkLst>
        </pc:inkChg>
        <pc:inkChg chg="add del">
          <ac:chgData name="Venkatasubramanian, Mani V." userId="fbe5ce37-0145-4c31-b84a-b36f8beac5f3" providerId="ADAL" clId="{AC669C65-C841-D747-9F08-F12B06DB29D6}" dt="2023-03-07T16:22:35.292" v="1100"/>
          <ac:inkMkLst>
            <pc:docMk/>
            <pc:sldMk cId="1782890459" sldId="260"/>
            <ac:inkMk id="197" creationId="{6528860F-45AC-EEF1-73F1-80C488787ED9}"/>
          </ac:inkMkLst>
        </pc:inkChg>
        <pc:inkChg chg="add del">
          <ac:chgData name="Venkatasubramanian, Mani V." userId="fbe5ce37-0145-4c31-b84a-b36f8beac5f3" providerId="ADAL" clId="{AC669C65-C841-D747-9F08-F12B06DB29D6}" dt="2023-03-07T16:22:35.292" v="1100"/>
          <ac:inkMkLst>
            <pc:docMk/>
            <pc:sldMk cId="1782890459" sldId="260"/>
            <ac:inkMk id="198" creationId="{72ECDDDA-FC56-ED04-0D36-106EE7885B23}"/>
          </ac:inkMkLst>
        </pc:inkChg>
        <pc:inkChg chg="add del">
          <ac:chgData name="Venkatasubramanian, Mani V." userId="fbe5ce37-0145-4c31-b84a-b36f8beac5f3" providerId="ADAL" clId="{AC669C65-C841-D747-9F08-F12B06DB29D6}" dt="2023-03-07T16:22:35.292" v="1100"/>
          <ac:inkMkLst>
            <pc:docMk/>
            <pc:sldMk cId="1782890459" sldId="260"/>
            <ac:inkMk id="199" creationId="{05D76606-9316-82A6-5504-D7B75E4EA849}"/>
          </ac:inkMkLst>
        </pc:inkChg>
        <pc:inkChg chg="add del">
          <ac:chgData name="Venkatasubramanian, Mani V." userId="fbe5ce37-0145-4c31-b84a-b36f8beac5f3" providerId="ADAL" clId="{AC669C65-C841-D747-9F08-F12B06DB29D6}" dt="2023-03-07T16:22:35.292" v="1100"/>
          <ac:inkMkLst>
            <pc:docMk/>
            <pc:sldMk cId="1782890459" sldId="260"/>
            <ac:inkMk id="200" creationId="{BF30A02F-9740-44E6-CCEA-1C4C70A6BBED}"/>
          </ac:inkMkLst>
        </pc:inkChg>
        <pc:inkChg chg="add del">
          <ac:chgData name="Venkatasubramanian, Mani V." userId="fbe5ce37-0145-4c31-b84a-b36f8beac5f3" providerId="ADAL" clId="{AC669C65-C841-D747-9F08-F12B06DB29D6}" dt="2023-03-07T16:22:35.292" v="1100"/>
          <ac:inkMkLst>
            <pc:docMk/>
            <pc:sldMk cId="1782890459" sldId="260"/>
            <ac:inkMk id="201" creationId="{432A24D2-2631-7354-51D7-2E977EE380DB}"/>
          </ac:inkMkLst>
        </pc:inkChg>
        <pc:inkChg chg="add del">
          <ac:chgData name="Venkatasubramanian, Mani V." userId="fbe5ce37-0145-4c31-b84a-b36f8beac5f3" providerId="ADAL" clId="{AC669C65-C841-D747-9F08-F12B06DB29D6}" dt="2023-03-07T16:22:35.292" v="1100"/>
          <ac:inkMkLst>
            <pc:docMk/>
            <pc:sldMk cId="1782890459" sldId="260"/>
            <ac:inkMk id="202" creationId="{944CAA92-04EE-8D57-BB05-61985360B9A6}"/>
          </ac:inkMkLst>
        </pc:inkChg>
        <pc:inkChg chg="add reco">
          <ac:chgData name="Venkatasubramanian, Mani V." userId="fbe5ce37-0145-4c31-b84a-b36f8beac5f3" providerId="ADAL" clId="{AC669C65-C841-D747-9F08-F12B06DB29D6}" dt="2023-03-07T16:22:35.292" v="1100"/>
          <ac:inkMkLst>
            <pc:docMk/>
            <pc:sldMk cId="1782890459" sldId="260"/>
            <ac:inkMk id="203" creationId="{E1C29721-8ADF-8ED9-F250-9A8F7A721743}"/>
          </ac:inkMkLst>
        </pc:inkChg>
        <pc:inkChg chg="add reco">
          <ac:chgData name="Venkatasubramanian, Mani V." userId="fbe5ce37-0145-4c31-b84a-b36f8beac5f3" providerId="ADAL" clId="{AC669C65-C841-D747-9F08-F12B06DB29D6}" dt="2023-03-07T16:22:35.292" v="1100"/>
          <ac:inkMkLst>
            <pc:docMk/>
            <pc:sldMk cId="1782890459" sldId="260"/>
            <ac:inkMk id="204" creationId="{DA049531-CE72-83F0-2748-F2B0D78D1EFD}"/>
          </ac:inkMkLst>
        </pc:inkChg>
        <pc:inkChg chg="add del">
          <ac:chgData name="Venkatasubramanian, Mani V." userId="fbe5ce37-0145-4c31-b84a-b36f8beac5f3" providerId="ADAL" clId="{AC669C65-C841-D747-9F08-F12B06DB29D6}" dt="2023-03-07T16:22:38.889" v="1105"/>
          <ac:inkMkLst>
            <pc:docMk/>
            <pc:sldMk cId="1782890459" sldId="260"/>
            <ac:inkMk id="205" creationId="{53EA1355-E410-6AE5-3811-F4C8BCBE8565}"/>
          </ac:inkMkLst>
        </pc:inkChg>
        <pc:inkChg chg="add del">
          <ac:chgData name="Venkatasubramanian, Mani V." userId="fbe5ce37-0145-4c31-b84a-b36f8beac5f3" providerId="ADAL" clId="{AC669C65-C841-D747-9F08-F12B06DB29D6}" dt="2023-03-07T16:22:38.889" v="1105"/>
          <ac:inkMkLst>
            <pc:docMk/>
            <pc:sldMk cId="1782890459" sldId="260"/>
            <ac:inkMk id="206" creationId="{E25AA0A7-8582-0F78-ACBB-E4B5A8E425E5}"/>
          </ac:inkMkLst>
        </pc:inkChg>
        <pc:inkChg chg="add del">
          <ac:chgData name="Venkatasubramanian, Mani V." userId="fbe5ce37-0145-4c31-b84a-b36f8beac5f3" providerId="ADAL" clId="{AC669C65-C841-D747-9F08-F12B06DB29D6}" dt="2023-03-07T16:22:38.889" v="1105"/>
          <ac:inkMkLst>
            <pc:docMk/>
            <pc:sldMk cId="1782890459" sldId="260"/>
            <ac:inkMk id="207" creationId="{5C73A2E1-1080-10C1-9F97-BD318D709EF4}"/>
          </ac:inkMkLst>
        </pc:inkChg>
        <pc:inkChg chg="add del">
          <ac:chgData name="Venkatasubramanian, Mani V." userId="fbe5ce37-0145-4c31-b84a-b36f8beac5f3" providerId="ADAL" clId="{AC669C65-C841-D747-9F08-F12B06DB29D6}" dt="2023-03-07T16:22:38.889" v="1105"/>
          <ac:inkMkLst>
            <pc:docMk/>
            <pc:sldMk cId="1782890459" sldId="260"/>
            <ac:inkMk id="208" creationId="{5ADF6CFD-5929-1DBD-AC1D-5520829A3547}"/>
          </ac:inkMkLst>
        </pc:inkChg>
        <pc:inkChg chg="add reco">
          <ac:chgData name="Venkatasubramanian, Mani V." userId="fbe5ce37-0145-4c31-b84a-b36f8beac5f3" providerId="ADAL" clId="{AC669C65-C841-D747-9F08-F12B06DB29D6}" dt="2023-03-07T16:22:38.889" v="1105"/>
          <ac:inkMkLst>
            <pc:docMk/>
            <pc:sldMk cId="1782890459" sldId="260"/>
            <ac:inkMk id="209" creationId="{311B8546-C997-A4C8-BC57-C88C17C8CA31}"/>
          </ac:inkMkLst>
        </pc:inkChg>
        <pc:inkChg chg="add reco">
          <ac:chgData name="Venkatasubramanian, Mani V." userId="fbe5ce37-0145-4c31-b84a-b36f8beac5f3" providerId="ADAL" clId="{AC669C65-C841-D747-9F08-F12B06DB29D6}" dt="2023-03-07T16:22:38.889" v="1105"/>
          <ac:inkMkLst>
            <pc:docMk/>
            <pc:sldMk cId="1782890459" sldId="260"/>
            <ac:inkMk id="210" creationId="{A1307EB6-0438-D501-70DF-B54E5966E5D0}"/>
          </ac:inkMkLst>
        </pc:inkChg>
        <pc:inkChg chg="add del">
          <ac:chgData name="Venkatasubramanian, Mani V." userId="fbe5ce37-0145-4c31-b84a-b36f8beac5f3" providerId="ADAL" clId="{AC669C65-C841-D747-9F08-F12B06DB29D6}" dt="2023-03-07T16:22:42.728" v="1108"/>
          <ac:inkMkLst>
            <pc:docMk/>
            <pc:sldMk cId="1782890459" sldId="260"/>
            <ac:inkMk id="211" creationId="{B5929F10-07C5-5F2D-C864-437047251037}"/>
          </ac:inkMkLst>
        </pc:inkChg>
        <pc:inkChg chg="add del">
          <ac:chgData name="Venkatasubramanian, Mani V." userId="fbe5ce37-0145-4c31-b84a-b36f8beac5f3" providerId="ADAL" clId="{AC669C65-C841-D747-9F08-F12B06DB29D6}" dt="2023-03-07T16:22:42.728" v="1108"/>
          <ac:inkMkLst>
            <pc:docMk/>
            <pc:sldMk cId="1782890459" sldId="260"/>
            <ac:inkMk id="212" creationId="{3F4FB159-E954-4668-81CF-6B451231C833}"/>
          </ac:inkMkLst>
        </pc:inkChg>
        <pc:inkChg chg="add reco">
          <ac:chgData name="Venkatasubramanian, Mani V." userId="fbe5ce37-0145-4c31-b84a-b36f8beac5f3" providerId="ADAL" clId="{AC669C65-C841-D747-9F08-F12B06DB29D6}" dt="2023-03-07T16:22:42.728" v="1108"/>
          <ac:inkMkLst>
            <pc:docMk/>
            <pc:sldMk cId="1782890459" sldId="260"/>
            <ac:inkMk id="213" creationId="{DD37E2E9-2821-EE16-CCCC-B89287E6BA58}"/>
          </ac:inkMkLst>
        </pc:inkChg>
        <pc:inkChg chg="add del">
          <ac:chgData name="Venkatasubramanian, Mani V." userId="fbe5ce37-0145-4c31-b84a-b36f8beac5f3" providerId="ADAL" clId="{AC669C65-C841-D747-9F08-F12B06DB29D6}" dt="2023-03-07T16:22:47.986" v="1111"/>
          <ac:inkMkLst>
            <pc:docMk/>
            <pc:sldMk cId="1782890459" sldId="260"/>
            <ac:inkMk id="214" creationId="{382D8791-F922-2295-7FBC-CB264845F366}"/>
          </ac:inkMkLst>
        </pc:inkChg>
        <pc:inkChg chg="add del">
          <ac:chgData name="Venkatasubramanian, Mani V." userId="fbe5ce37-0145-4c31-b84a-b36f8beac5f3" providerId="ADAL" clId="{AC669C65-C841-D747-9F08-F12B06DB29D6}" dt="2023-03-07T16:22:47.986" v="1111"/>
          <ac:inkMkLst>
            <pc:docMk/>
            <pc:sldMk cId="1782890459" sldId="260"/>
            <ac:inkMk id="215" creationId="{D270F4EE-18B9-04DB-D563-4EDECC254168}"/>
          </ac:inkMkLst>
        </pc:inkChg>
        <pc:inkChg chg="add reco">
          <ac:chgData name="Venkatasubramanian, Mani V." userId="fbe5ce37-0145-4c31-b84a-b36f8beac5f3" providerId="ADAL" clId="{AC669C65-C841-D747-9F08-F12B06DB29D6}" dt="2023-03-07T16:22:47.986" v="1111"/>
          <ac:inkMkLst>
            <pc:docMk/>
            <pc:sldMk cId="1782890459" sldId="260"/>
            <ac:inkMk id="216" creationId="{7CA9AD81-A9EA-B3F3-1A77-20E38D126E87}"/>
          </ac:inkMkLst>
        </pc:inkChg>
        <pc:inkChg chg="add">
          <ac:chgData name="Venkatasubramanian, Mani V." userId="fbe5ce37-0145-4c31-b84a-b36f8beac5f3" providerId="ADAL" clId="{AC669C65-C841-D747-9F08-F12B06DB29D6}" dt="2023-03-07T16:23:35.361" v="1112"/>
          <ac:inkMkLst>
            <pc:docMk/>
            <pc:sldMk cId="1782890459" sldId="260"/>
            <ac:inkMk id="217" creationId="{59C15A73-B3B8-9D79-D77C-A1868170363D}"/>
          </ac:inkMkLst>
        </pc:inkChg>
        <pc:inkChg chg="add">
          <ac:chgData name="Venkatasubramanian, Mani V." userId="fbe5ce37-0145-4c31-b84a-b36f8beac5f3" providerId="ADAL" clId="{AC669C65-C841-D747-9F08-F12B06DB29D6}" dt="2023-03-07T16:23:35.637" v="1113"/>
          <ac:inkMkLst>
            <pc:docMk/>
            <pc:sldMk cId="1782890459" sldId="260"/>
            <ac:inkMk id="218" creationId="{3AD40E18-530E-BA65-63ED-0869BAB6A78B}"/>
          </ac:inkMkLst>
        </pc:inkChg>
        <pc:inkChg chg="add">
          <ac:chgData name="Venkatasubramanian, Mani V." userId="fbe5ce37-0145-4c31-b84a-b36f8beac5f3" providerId="ADAL" clId="{AC669C65-C841-D747-9F08-F12B06DB29D6}" dt="2023-03-07T16:23:36.309" v="1114"/>
          <ac:inkMkLst>
            <pc:docMk/>
            <pc:sldMk cId="1782890459" sldId="260"/>
            <ac:inkMk id="219" creationId="{9A4C6C31-4487-3C9E-0EE8-95B2050A5131}"/>
          </ac:inkMkLst>
        </pc:inkChg>
        <pc:inkChg chg="add">
          <ac:chgData name="Venkatasubramanian, Mani V." userId="fbe5ce37-0145-4c31-b84a-b36f8beac5f3" providerId="ADAL" clId="{AC669C65-C841-D747-9F08-F12B06DB29D6}" dt="2023-03-07T16:23:36.517" v="1115"/>
          <ac:inkMkLst>
            <pc:docMk/>
            <pc:sldMk cId="1782890459" sldId="260"/>
            <ac:inkMk id="220" creationId="{5CFF637F-0EF3-AD04-FA46-D35BCD356FCD}"/>
          </ac:inkMkLst>
        </pc:inkChg>
        <pc:inkChg chg="add del">
          <ac:chgData name="Venkatasubramanian, Mani V." userId="fbe5ce37-0145-4c31-b84a-b36f8beac5f3" providerId="ADAL" clId="{AC669C65-C841-D747-9F08-F12B06DB29D6}" dt="2023-03-07T16:23:52.996" v="1136"/>
          <ac:inkMkLst>
            <pc:docMk/>
            <pc:sldMk cId="1782890459" sldId="260"/>
            <ac:inkMk id="221" creationId="{E2C7E6CE-84DD-D399-4C93-3AAFCB354500}"/>
          </ac:inkMkLst>
        </pc:inkChg>
        <pc:inkChg chg="add del">
          <ac:chgData name="Venkatasubramanian, Mani V." userId="fbe5ce37-0145-4c31-b84a-b36f8beac5f3" providerId="ADAL" clId="{AC669C65-C841-D747-9F08-F12B06DB29D6}" dt="2023-03-07T16:23:52.996" v="1136"/>
          <ac:inkMkLst>
            <pc:docMk/>
            <pc:sldMk cId="1782890459" sldId="260"/>
            <ac:inkMk id="222" creationId="{E4815DDD-D196-81E9-D975-055725A0139C}"/>
          </ac:inkMkLst>
        </pc:inkChg>
        <pc:inkChg chg="add del">
          <ac:chgData name="Venkatasubramanian, Mani V." userId="fbe5ce37-0145-4c31-b84a-b36f8beac5f3" providerId="ADAL" clId="{AC669C65-C841-D747-9F08-F12B06DB29D6}" dt="2023-03-07T16:23:52.996" v="1136"/>
          <ac:inkMkLst>
            <pc:docMk/>
            <pc:sldMk cId="1782890459" sldId="260"/>
            <ac:inkMk id="223" creationId="{7905C08E-B887-8C62-7CA6-0C42025B5ED6}"/>
          </ac:inkMkLst>
        </pc:inkChg>
        <pc:inkChg chg="add del">
          <ac:chgData name="Venkatasubramanian, Mani V." userId="fbe5ce37-0145-4c31-b84a-b36f8beac5f3" providerId="ADAL" clId="{AC669C65-C841-D747-9F08-F12B06DB29D6}" dt="2023-03-07T16:23:52.996" v="1136"/>
          <ac:inkMkLst>
            <pc:docMk/>
            <pc:sldMk cId="1782890459" sldId="260"/>
            <ac:inkMk id="224" creationId="{941D5C88-B688-8018-EF94-FD514A704327}"/>
          </ac:inkMkLst>
        </pc:inkChg>
        <pc:inkChg chg="add del">
          <ac:chgData name="Venkatasubramanian, Mani V." userId="fbe5ce37-0145-4c31-b84a-b36f8beac5f3" providerId="ADAL" clId="{AC669C65-C841-D747-9F08-F12B06DB29D6}" dt="2023-03-07T16:23:52.996" v="1136"/>
          <ac:inkMkLst>
            <pc:docMk/>
            <pc:sldMk cId="1782890459" sldId="260"/>
            <ac:inkMk id="225" creationId="{E93079E0-1AED-E132-3A65-5F17806FD04F}"/>
          </ac:inkMkLst>
        </pc:inkChg>
        <pc:inkChg chg="add del">
          <ac:chgData name="Venkatasubramanian, Mani V." userId="fbe5ce37-0145-4c31-b84a-b36f8beac5f3" providerId="ADAL" clId="{AC669C65-C841-D747-9F08-F12B06DB29D6}" dt="2023-03-07T16:23:52.996" v="1136"/>
          <ac:inkMkLst>
            <pc:docMk/>
            <pc:sldMk cId="1782890459" sldId="260"/>
            <ac:inkMk id="226" creationId="{61BC1DD3-B8B0-05DA-6166-BEAFA4B1C153}"/>
          </ac:inkMkLst>
        </pc:inkChg>
        <pc:inkChg chg="add del">
          <ac:chgData name="Venkatasubramanian, Mani V." userId="fbe5ce37-0145-4c31-b84a-b36f8beac5f3" providerId="ADAL" clId="{AC669C65-C841-D747-9F08-F12B06DB29D6}" dt="2023-03-07T16:23:52.996" v="1136"/>
          <ac:inkMkLst>
            <pc:docMk/>
            <pc:sldMk cId="1782890459" sldId="260"/>
            <ac:inkMk id="227" creationId="{91B2F516-1869-2425-5DF8-9B8E6AD0022A}"/>
          </ac:inkMkLst>
        </pc:inkChg>
        <pc:inkChg chg="add del">
          <ac:chgData name="Venkatasubramanian, Mani V." userId="fbe5ce37-0145-4c31-b84a-b36f8beac5f3" providerId="ADAL" clId="{AC669C65-C841-D747-9F08-F12B06DB29D6}" dt="2023-03-07T16:23:52.996" v="1136"/>
          <ac:inkMkLst>
            <pc:docMk/>
            <pc:sldMk cId="1782890459" sldId="260"/>
            <ac:inkMk id="228" creationId="{920504A5-6543-8EAF-4FA3-CD135D2DB53B}"/>
          </ac:inkMkLst>
        </pc:inkChg>
        <pc:inkChg chg="add del">
          <ac:chgData name="Venkatasubramanian, Mani V." userId="fbe5ce37-0145-4c31-b84a-b36f8beac5f3" providerId="ADAL" clId="{AC669C65-C841-D747-9F08-F12B06DB29D6}" dt="2023-03-07T16:23:52.996" v="1136"/>
          <ac:inkMkLst>
            <pc:docMk/>
            <pc:sldMk cId="1782890459" sldId="260"/>
            <ac:inkMk id="229" creationId="{FAD9A846-7B9B-C8EF-6288-4D5E36094522}"/>
          </ac:inkMkLst>
        </pc:inkChg>
        <pc:inkChg chg="add del">
          <ac:chgData name="Venkatasubramanian, Mani V." userId="fbe5ce37-0145-4c31-b84a-b36f8beac5f3" providerId="ADAL" clId="{AC669C65-C841-D747-9F08-F12B06DB29D6}" dt="2023-03-07T16:23:52.996" v="1136"/>
          <ac:inkMkLst>
            <pc:docMk/>
            <pc:sldMk cId="1782890459" sldId="260"/>
            <ac:inkMk id="230" creationId="{EB4B161E-93FC-F318-CE0E-AC6256F04A54}"/>
          </ac:inkMkLst>
        </pc:inkChg>
        <pc:inkChg chg="add del">
          <ac:chgData name="Venkatasubramanian, Mani V." userId="fbe5ce37-0145-4c31-b84a-b36f8beac5f3" providerId="ADAL" clId="{AC669C65-C841-D747-9F08-F12B06DB29D6}" dt="2023-03-07T16:23:52.996" v="1136"/>
          <ac:inkMkLst>
            <pc:docMk/>
            <pc:sldMk cId="1782890459" sldId="260"/>
            <ac:inkMk id="231" creationId="{8CC6C7A5-BBBC-027E-3B07-15C731057343}"/>
          </ac:inkMkLst>
        </pc:inkChg>
        <pc:inkChg chg="add del">
          <ac:chgData name="Venkatasubramanian, Mani V." userId="fbe5ce37-0145-4c31-b84a-b36f8beac5f3" providerId="ADAL" clId="{AC669C65-C841-D747-9F08-F12B06DB29D6}" dt="2023-03-07T16:23:52.996" v="1136"/>
          <ac:inkMkLst>
            <pc:docMk/>
            <pc:sldMk cId="1782890459" sldId="260"/>
            <ac:inkMk id="232" creationId="{C1020365-CBED-5112-97C6-9880BDFA4F24}"/>
          </ac:inkMkLst>
        </pc:inkChg>
        <pc:inkChg chg="add del">
          <ac:chgData name="Venkatasubramanian, Mani V." userId="fbe5ce37-0145-4c31-b84a-b36f8beac5f3" providerId="ADAL" clId="{AC669C65-C841-D747-9F08-F12B06DB29D6}" dt="2023-03-07T16:23:52.996" v="1136"/>
          <ac:inkMkLst>
            <pc:docMk/>
            <pc:sldMk cId="1782890459" sldId="260"/>
            <ac:inkMk id="233" creationId="{190573DD-E0BA-BD49-B776-8296B4E43553}"/>
          </ac:inkMkLst>
        </pc:inkChg>
        <pc:inkChg chg="add del">
          <ac:chgData name="Venkatasubramanian, Mani V." userId="fbe5ce37-0145-4c31-b84a-b36f8beac5f3" providerId="ADAL" clId="{AC669C65-C841-D747-9F08-F12B06DB29D6}" dt="2023-03-07T16:23:52.996" v="1136"/>
          <ac:inkMkLst>
            <pc:docMk/>
            <pc:sldMk cId="1782890459" sldId="260"/>
            <ac:inkMk id="234" creationId="{E7B5EF19-FDD3-E0CF-5DE5-A66357B84218}"/>
          </ac:inkMkLst>
        </pc:inkChg>
        <pc:inkChg chg="add del">
          <ac:chgData name="Venkatasubramanian, Mani V." userId="fbe5ce37-0145-4c31-b84a-b36f8beac5f3" providerId="ADAL" clId="{AC669C65-C841-D747-9F08-F12B06DB29D6}" dt="2023-03-07T16:23:52.996" v="1136"/>
          <ac:inkMkLst>
            <pc:docMk/>
            <pc:sldMk cId="1782890459" sldId="260"/>
            <ac:inkMk id="235" creationId="{62FDD2B5-E2D7-21EF-277C-36EBD70C1EA7}"/>
          </ac:inkMkLst>
        </pc:inkChg>
        <pc:inkChg chg="add del">
          <ac:chgData name="Venkatasubramanian, Mani V." userId="fbe5ce37-0145-4c31-b84a-b36f8beac5f3" providerId="ADAL" clId="{AC669C65-C841-D747-9F08-F12B06DB29D6}" dt="2023-03-07T16:23:52.996" v="1136"/>
          <ac:inkMkLst>
            <pc:docMk/>
            <pc:sldMk cId="1782890459" sldId="260"/>
            <ac:inkMk id="236" creationId="{5C42FCB5-6D85-DD8A-C88D-53594692CB0F}"/>
          </ac:inkMkLst>
        </pc:inkChg>
        <pc:inkChg chg="add del">
          <ac:chgData name="Venkatasubramanian, Mani V." userId="fbe5ce37-0145-4c31-b84a-b36f8beac5f3" providerId="ADAL" clId="{AC669C65-C841-D747-9F08-F12B06DB29D6}" dt="2023-03-07T16:23:52.996" v="1136"/>
          <ac:inkMkLst>
            <pc:docMk/>
            <pc:sldMk cId="1782890459" sldId="260"/>
            <ac:inkMk id="237" creationId="{5CEACEB5-1E5F-763D-2227-AF2BE511AE13}"/>
          </ac:inkMkLst>
        </pc:inkChg>
        <pc:inkChg chg="add del">
          <ac:chgData name="Venkatasubramanian, Mani V." userId="fbe5ce37-0145-4c31-b84a-b36f8beac5f3" providerId="ADAL" clId="{AC669C65-C841-D747-9F08-F12B06DB29D6}" dt="2023-03-07T16:23:52.996" v="1136"/>
          <ac:inkMkLst>
            <pc:docMk/>
            <pc:sldMk cId="1782890459" sldId="260"/>
            <ac:inkMk id="238" creationId="{CFD9E03A-BC6C-EC6B-FE8B-86D8558E910E}"/>
          </ac:inkMkLst>
        </pc:inkChg>
        <pc:inkChg chg="add del">
          <ac:chgData name="Venkatasubramanian, Mani V." userId="fbe5ce37-0145-4c31-b84a-b36f8beac5f3" providerId="ADAL" clId="{AC669C65-C841-D747-9F08-F12B06DB29D6}" dt="2023-03-07T16:23:52.996" v="1136"/>
          <ac:inkMkLst>
            <pc:docMk/>
            <pc:sldMk cId="1782890459" sldId="260"/>
            <ac:inkMk id="239" creationId="{03AE37BE-875B-46FE-FF92-259236A7CDFB}"/>
          </ac:inkMkLst>
        </pc:inkChg>
        <pc:inkChg chg="add del">
          <ac:chgData name="Venkatasubramanian, Mani V." userId="fbe5ce37-0145-4c31-b84a-b36f8beac5f3" providerId="ADAL" clId="{AC669C65-C841-D747-9F08-F12B06DB29D6}" dt="2023-03-07T16:23:52.996" v="1136"/>
          <ac:inkMkLst>
            <pc:docMk/>
            <pc:sldMk cId="1782890459" sldId="260"/>
            <ac:inkMk id="240" creationId="{B44861EB-E61F-F2DA-1728-D195F973E973}"/>
          </ac:inkMkLst>
        </pc:inkChg>
        <pc:inkChg chg="add reco">
          <ac:chgData name="Venkatasubramanian, Mani V." userId="fbe5ce37-0145-4c31-b84a-b36f8beac5f3" providerId="ADAL" clId="{AC669C65-C841-D747-9F08-F12B06DB29D6}" dt="2023-03-07T16:23:52.996" v="1136"/>
          <ac:inkMkLst>
            <pc:docMk/>
            <pc:sldMk cId="1782890459" sldId="260"/>
            <ac:inkMk id="241" creationId="{AC851737-7816-D542-BCF5-DDC00BFA94B2}"/>
          </ac:inkMkLst>
        </pc:inkChg>
        <pc:inkChg chg="add del">
          <ac:chgData name="Venkatasubramanian, Mani V." userId="fbe5ce37-0145-4c31-b84a-b36f8beac5f3" providerId="ADAL" clId="{AC669C65-C841-D747-9F08-F12B06DB29D6}" dt="2023-03-07T16:23:54.527" v="1139"/>
          <ac:inkMkLst>
            <pc:docMk/>
            <pc:sldMk cId="1782890459" sldId="260"/>
            <ac:inkMk id="242" creationId="{5BBC7AD2-D657-0AC3-DB34-AAB17E8C6B57}"/>
          </ac:inkMkLst>
        </pc:inkChg>
        <pc:inkChg chg="add del">
          <ac:chgData name="Venkatasubramanian, Mani V." userId="fbe5ce37-0145-4c31-b84a-b36f8beac5f3" providerId="ADAL" clId="{AC669C65-C841-D747-9F08-F12B06DB29D6}" dt="2023-03-07T16:23:54.527" v="1139"/>
          <ac:inkMkLst>
            <pc:docMk/>
            <pc:sldMk cId="1782890459" sldId="260"/>
            <ac:inkMk id="243" creationId="{9C5567F9-7209-8EEE-D05B-DCF199560D8C}"/>
          </ac:inkMkLst>
        </pc:inkChg>
        <pc:inkChg chg="add reco">
          <ac:chgData name="Venkatasubramanian, Mani V." userId="fbe5ce37-0145-4c31-b84a-b36f8beac5f3" providerId="ADAL" clId="{AC669C65-C841-D747-9F08-F12B06DB29D6}" dt="2023-03-07T16:23:54.527" v="1139"/>
          <ac:inkMkLst>
            <pc:docMk/>
            <pc:sldMk cId="1782890459" sldId="260"/>
            <ac:inkMk id="244" creationId="{66FA2BB8-0CFB-EBF1-63D2-B671CBC5F155}"/>
          </ac:inkMkLst>
        </pc:inkChg>
        <pc:inkChg chg="add del">
          <ac:chgData name="Venkatasubramanian, Mani V." userId="fbe5ce37-0145-4c31-b84a-b36f8beac5f3" providerId="ADAL" clId="{AC669C65-C841-D747-9F08-F12B06DB29D6}" dt="2023-03-07T16:24:07.265" v="1152"/>
          <ac:inkMkLst>
            <pc:docMk/>
            <pc:sldMk cId="1782890459" sldId="260"/>
            <ac:inkMk id="245" creationId="{551C68F1-8A27-F318-C725-C98A0EF3EA5B}"/>
          </ac:inkMkLst>
        </pc:inkChg>
        <pc:inkChg chg="add del">
          <ac:chgData name="Venkatasubramanian, Mani V." userId="fbe5ce37-0145-4c31-b84a-b36f8beac5f3" providerId="ADAL" clId="{AC669C65-C841-D747-9F08-F12B06DB29D6}" dt="2023-03-07T16:24:07.265" v="1152"/>
          <ac:inkMkLst>
            <pc:docMk/>
            <pc:sldMk cId="1782890459" sldId="260"/>
            <ac:inkMk id="246" creationId="{9290F826-A527-4FFA-DD7F-38018653CAB2}"/>
          </ac:inkMkLst>
        </pc:inkChg>
        <pc:inkChg chg="add">
          <ac:chgData name="Venkatasubramanian, Mani V." userId="fbe5ce37-0145-4c31-b84a-b36f8beac5f3" providerId="ADAL" clId="{AC669C65-C841-D747-9F08-F12B06DB29D6}" dt="2023-03-07T16:24:04.947" v="1142"/>
          <ac:inkMkLst>
            <pc:docMk/>
            <pc:sldMk cId="1782890459" sldId="260"/>
            <ac:inkMk id="247" creationId="{916BBA66-833B-8A51-1FDB-0D408E1B2713}"/>
          </ac:inkMkLst>
        </pc:inkChg>
        <pc:inkChg chg="add">
          <ac:chgData name="Venkatasubramanian, Mani V." userId="fbe5ce37-0145-4c31-b84a-b36f8beac5f3" providerId="ADAL" clId="{AC669C65-C841-D747-9F08-F12B06DB29D6}" dt="2023-03-07T16:24:05.121" v="1143"/>
          <ac:inkMkLst>
            <pc:docMk/>
            <pc:sldMk cId="1782890459" sldId="260"/>
            <ac:inkMk id="248" creationId="{B1ABEBAC-CD1A-679E-F71E-C5FC3DA45046}"/>
          </ac:inkMkLst>
        </pc:inkChg>
        <pc:inkChg chg="add">
          <ac:chgData name="Venkatasubramanian, Mani V." userId="fbe5ce37-0145-4c31-b84a-b36f8beac5f3" providerId="ADAL" clId="{AC669C65-C841-D747-9F08-F12B06DB29D6}" dt="2023-03-07T16:24:05.288" v="1144"/>
          <ac:inkMkLst>
            <pc:docMk/>
            <pc:sldMk cId="1782890459" sldId="260"/>
            <ac:inkMk id="249" creationId="{275294ED-2E1B-AEFC-82CF-87BA2653C246}"/>
          </ac:inkMkLst>
        </pc:inkChg>
        <pc:inkChg chg="add">
          <ac:chgData name="Venkatasubramanian, Mani V." userId="fbe5ce37-0145-4c31-b84a-b36f8beac5f3" providerId="ADAL" clId="{AC669C65-C841-D747-9F08-F12B06DB29D6}" dt="2023-03-07T16:24:05.463" v="1145"/>
          <ac:inkMkLst>
            <pc:docMk/>
            <pc:sldMk cId="1782890459" sldId="260"/>
            <ac:inkMk id="250" creationId="{999068CC-442D-7C0F-DD02-169E6723BEFD}"/>
          </ac:inkMkLst>
        </pc:inkChg>
        <pc:inkChg chg="add">
          <ac:chgData name="Venkatasubramanian, Mani V." userId="fbe5ce37-0145-4c31-b84a-b36f8beac5f3" providerId="ADAL" clId="{AC669C65-C841-D747-9F08-F12B06DB29D6}" dt="2023-03-07T16:24:05.621" v="1146"/>
          <ac:inkMkLst>
            <pc:docMk/>
            <pc:sldMk cId="1782890459" sldId="260"/>
            <ac:inkMk id="251" creationId="{85A59CEB-4C6C-D4E2-7053-9CC78791EC7A}"/>
          </ac:inkMkLst>
        </pc:inkChg>
        <pc:inkChg chg="add">
          <ac:chgData name="Venkatasubramanian, Mani V." userId="fbe5ce37-0145-4c31-b84a-b36f8beac5f3" providerId="ADAL" clId="{AC669C65-C841-D747-9F08-F12B06DB29D6}" dt="2023-03-07T16:24:05.796" v="1147"/>
          <ac:inkMkLst>
            <pc:docMk/>
            <pc:sldMk cId="1782890459" sldId="260"/>
            <ac:inkMk id="252" creationId="{C566E71A-1D32-9009-2B48-7C841E3694A1}"/>
          </ac:inkMkLst>
        </pc:inkChg>
        <pc:inkChg chg="add">
          <ac:chgData name="Venkatasubramanian, Mani V." userId="fbe5ce37-0145-4c31-b84a-b36f8beac5f3" providerId="ADAL" clId="{AC669C65-C841-D747-9F08-F12B06DB29D6}" dt="2023-03-07T16:24:05.947" v="1148"/>
          <ac:inkMkLst>
            <pc:docMk/>
            <pc:sldMk cId="1782890459" sldId="260"/>
            <ac:inkMk id="253" creationId="{A6A15D6E-A2D3-1D74-C550-166BF25CDBD4}"/>
          </ac:inkMkLst>
        </pc:inkChg>
        <pc:inkChg chg="add">
          <ac:chgData name="Venkatasubramanian, Mani V." userId="fbe5ce37-0145-4c31-b84a-b36f8beac5f3" providerId="ADAL" clId="{AC669C65-C841-D747-9F08-F12B06DB29D6}" dt="2023-03-07T16:24:06.113" v="1149"/>
          <ac:inkMkLst>
            <pc:docMk/>
            <pc:sldMk cId="1782890459" sldId="260"/>
            <ac:inkMk id="254" creationId="{EB151686-183B-E3C0-A3E8-F6EBC16564EF}"/>
          </ac:inkMkLst>
        </pc:inkChg>
        <pc:inkChg chg="add">
          <ac:chgData name="Venkatasubramanian, Mani V." userId="fbe5ce37-0145-4c31-b84a-b36f8beac5f3" providerId="ADAL" clId="{AC669C65-C841-D747-9F08-F12B06DB29D6}" dt="2023-03-07T16:24:06.263" v="1150"/>
          <ac:inkMkLst>
            <pc:docMk/>
            <pc:sldMk cId="1782890459" sldId="260"/>
            <ac:inkMk id="255" creationId="{8DC40F18-8457-6FA9-EE3D-E2F55F0FC2E8}"/>
          </ac:inkMkLst>
        </pc:inkChg>
        <pc:inkChg chg="add">
          <ac:chgData name="Venkatasubramanian, Mani V." userId="fbe5ce37-0145-4c31-b84a-b36f8beac5f3" providerId="ADAL" clId="{AC669C65-C841-D747-9F08-F12B06DB29D6}" dt="2023-03-07T16:24:06.420" v="1151"/>
          <ac:inkMkLst>
            <pc:docMk/>
            <pc:sldMk cId="1782890459" sldId="260"/>
            <ac:inkMk id="256" creationId="{5BE6E84D-FD88-20BB-04B0-D890D1F746C9}"/>
          </ac:inkMkLst>
        </pc:inkChg>
        <pc:inkChg chg="add reco">
          <ac:chgData name="Venkatasubramanian, Mani V." userId="fbe5ce37-0145-4c31-b84a-b36f8beac5f3" providerId="ADAL" clId="{AC669C65-C841-D747-9F08-F12B06DB29D6}" dt="2023-03-07T16:24:07.265" v="1152"/>
          <ac:inkMkLst>
            <pc:docMk/>
            <pc:sldMk cId="1782890459" sldId="260"/>
            <ac:inkMk id="257" creationId="{A561ED1E-8B27-D137-04B3-425292AD062E}"/>
          </ac:inkMkLst>
        </pc:inkChg>
      </pc:sldChg>
      <pc:sldChg chg="addSp delSp">
        <pc:chgData name="Venkatasubramanian, Mani V." userId="fbe5ce37-0145-4c31-b84a-b36f8beac5f3" providerId="ADAL" clId="{AC669C65-C841-D747-9F08-F12B06DB29D6}" dt="2023-03-07T16:41:28.863" v="1713"/>
        <pc:sldMkLst>
          <pc:docMk/>
          <pc:sldMk cId="22823073" sldId="261"/>
        </pc:sldMkLst>
        <pc:inkChg chg="add del">
          <ac:chgData name="Venkatasubramanian, Mani V." userId="fbe5ce37-0145-4c31-b84a-b36f8beac5f3" providerId="ADAL" clId="{AC669C65-C841-D747-9F08-F12B06DB29D6}" dt="2023-03-07T16:25:50.196" v="1155"/>
          <ac:inkMkLst>
            <pc:docMk/>
            <pc:sldMk cId="22823073" sldId="261"/>
            <ac:inkMk id="2" creationId="{E970338A-987A-2D8E-D588-212F93F625F3}"/>
          </ac:inkMkLst>
        </pc:inkChg>
        <pc:inkChg chg="add del">
          <ac:chgData name="Venkatasubramanian, Mani V." userId="fbe5ce37-0145-4c31-b84a-b36f8beac5f3" providerId="ADAL" clId="{AC669C65-C841-D747-9F08-F12B06DB29D6}" dt="2023-03-07T16:25:50.196" v="1155"/>
          <ac:inkMkLst>
            <pc:docMk/>
            <pc:sldMk cId="22823073" sldId="261"/>
            <ac:inkMk id="3" creationId="{180079D0-E5C0-CD98-2D70-701E120938D2}"/>
          </ac:inkMkLst>
        </pc:inkChg>
        <pc:inkChg chg="add reco">
          <ac:chgData name="Venkatasubramanian, Mani V." userId="fbe5ce37-0145-4c31-b84a-b36f8beac5f3" providerId="ADAL" clId="{AC669C65-C841-D747-9F08-F12B06DB29D6}" dt="2023-03-07T16:25:50.196" v="1155"/>
          <ac:inkMkLst>
            <pc:docMk/>
            <pc:sldMk cId="22823073" sldId="261"/>
            <ac:inkMk id="4" creationId="{6B7BF598-8402-033D-32C6-EBEDE22233BD}"/>
          </ac:inkMkLst>
        </pc:inkChg>
        <pc:inkChg chg="add del">
          <ac:chgData name="Venkatasubramanian, Mani V." userId="fbe5ce37-0145-4c31-b84a-b36f8beac5f3" providerId="ADAL" clId="{AC669C65-C841-D747-9F08-F12B06DB29D6}" dt="2023-03-07T16:25:59.095" v="1173"/>
          <ac:inkMkLst>
            <pc:docMk/>
            <pc:sldMk cId="22823073" sldId="261"/>
            <ac:inkMk id="5" creationId="{94E3833D-59E0-E453-9C46-44E707684DCE}"/>
          </ac:inkMkLst>
        </pc:inkChg>
        <pc:inkChg chg="add del">
          <ac:chgData name="Venkatasubramanian, Mani V." userId="fbe5ce37-0145-4c31-b84a-b36f8beac5f3" providerId="ADAL" clId="{AC669C65-C841-D747-9F08-F12B06DB29D6}" dt="2023-03-07T16:25:59.095" v="1173"/>
          <ac:inkMkLst>
            <pc:docMk/>
            <pc:sldMk cId="22823073" sldId="261"/>
            <ac:inkMk id="6" creationId="{43095B8B-2D73-8BD7-DE1A-7595815609AD}"/>
          </ac:inkMkLst>
        </pc:inkChg>
        <pc:inkChg chg="add del">
          <ac:chgData name="Venkatasubramanian, Mani V." userId="fbe5ce37-0145-4c31-b84a-b36f8beac5f3" providerId="ADAL" clId="{AC669C65-C841-D747-9F08-F12B06DB29D6}" dt="2023-03-07T16:25:59.095" v="1173"/>
          <ac:inkMkLst>
            <pc:docMk/>
            <pc:sldMk cId="22823073" sldId="261"/>
            <ac:inkMk id="7" creationId="{CFBF4949-3456-870E-A3BF-1C5B3EC0F1DE}"/>
          </ac:inkMkLst>
        </pc:inkChg>
        <pc:inkChg chg="add del">
          <ac:chgData name="Venkatasubramanian, Mani V." userId="fbe5ce37-0145-4c31-b84a-b36f8beac5f3" providerId="ADAL" clId="{AC669C65-C841-D747-9F08-F12B06DB29D6}" dt="2023-03-07T16:25:59.095" v="1173"/>
          <ac:inkMkLst>
            <pc:docMk/>
            <pc:sldMk cId="22823073" sldId="261"/>
            <ac:inkMk id="8" creationId="{C47CE399-D3A9-3BE7-6A11-784D3FFFD415}"/>
          </ac:inkMkLst>
        </pc:inkChg>
        <pc:inkChg chg="add del">
          <ac:chgData name="Venkatasubramanian, Mani V." userId="fbe5ce37-0145-4c31-b84a-b36f8beac5f3" providerId="ADAL" clId="{AC669C65-C841-D747-9F08-F12B06DB29D6}" dt="2023-03-07T16:25:59.095" v="1173"/>
          <ac:inkMkLst>
            <pc:docMk/>
            <pc:sldMk cId="22823073" sldId="261"/>
            <ac:inkMk id="9" creationId="{E41351C2-8008-BDFC-CEE8-C372E46B701F}"/>
          </ac:inkMkLst>
        </pc:inkChg>
        <pc:inkChg chg="add del">
          <ac:chgData name="Venkatasubramanian, Mani V." userId="fbe5ce37-0145-4c31-b84a-b36f8beac5f3" providerId="ADAL" clId="{AC669C65-C841-D747-9F08-F12B06DB29D6}" dt="2023-03-07T16:25:59.095" v="1173"/>
          <ac:inkMkLst>
            <pc:docMk/>
            <pc:sldMk cId="22823073" sldId="261"/>
            <ac:inkMk id="10" creationId="{CB3C6075-7439-1CE5-0DF6-CD149B7AB655}"/>
          </ac:inkMkLst>
        </pc:inkChg>
        <pc:inkChg chg="add del">
          <ac:chgData name="Venkatasubramanian, Mani V." userId="fbe5ce37-0145-4c31-b84a-b36f8beac5f3" providerId="ADAL" clId="{AC669C65-C841-D747-9F08-F12B06DB29D6}" dt="2023-03-07T16:25:59.095" v="1173"/>
          <ac:inkMkLst>
            <pc:docMk/>
            <pc:sldMk cId="22823073" sldId="261"/>
            <ac:inkMk id="11" creationId="{67AF847F-77CF-D6DD-D8D9-BCCCF666A6B7}"/>
          </ac:inkMkLst>
        </pc:inkChg>
        <pc:inkChg chg="add del">
          <ac:chgData name="Venkatasubramanian, Mani V." userId="fbe5ce37-0145-4c31-b84a-b36f8beac5f3" providerId="ADAL" clId="{AC669C65-C841-D747-9F08-F12B06DB29D6}" dt="2023-03-07T16:25:59.095" v="1173"/>
          <ac:inkMkLst>
            <pc:docMk/>
            <pc:sldMk cId="22823073" sldId="261"/>
            <ac:inkMk id="12" creationId="{9272C3DD-E2E7-AAA8-D347-14BE112D995C}"/>
          </ac:inkMkLst>
        </pc:inkChg>
        <pc:inkChg chg="add del">
          <ac:chgData name="Venkatasubramanian, Mani V." userId="fbe5ce37-0145-4c31-b84a-b36f8beac5f3" providerId="ADAL" clId="{AC669C65-C841-D747-9F08-F12B06DB29D6}" dt="2023-03-07T16:25:59.095" v="1173"/>
          <ac:inkMkLst>
            <pc:docMk/>
            <pc:sldMk cId="22823073" sldId="261"/>
            <ac:inkMk id="13" creationId="{AF169589-6C80-32C0-5E9A-A7D8BC44A7C6}"/>
          </ac:inkMkLst>
        </pc:inkChg>
        <pc:inkChg chg="add del">
          <ac:chgData name="Venkatasubramanian, Mani V." userId="fbe5ce37-0145-4c31-b84a-b36f8beac5f3" providerId="ADAL" clId="{AC669C65-C841-D747-9F08-F12B06DB29D6}" dt="2023-03-07T16:25:59.095" v="1173"/>
          <ac:inkMkLst>
            <pc:docMk/>
            <pc:sldMk cId="22823073" sldId="261"/>
            <ac:inkMk id="14" creationId="{82AE7A3E-4F1A-41B5-7F60-0935521A8642}"/>
          </ac:inkMkLst>
        </pc:inkChg>
        <pc:inkChg chg="add del">
          <ac:chgData name="Venkatasubramanian, Mani V." userId="fbe5ce37-0145-4c31-b84a-b36f8beac5f3" providerId="ADAL" clId="{AC669C65-C841-D747-9F08-F12B06DB29D6}" dt="2023-03-07T16:25:59.095" v="1173"/>
          <ac:inkMkLst>
            <pc:docMk/>
            <pc:sldMk cId="22823073" sldId="261"/>
            <ac:inkMk id="15" creationId="{9B72861B-12FA-9ED9-302D-9D26885B2A27}"/>
          </ac:inkMkLst>
        </pc:inkChg>
        <pc:inkChg chg="add del">
          <ac:chgData name="Venkatasubramanian, Mani V." userId="fbe5ce37-0145-4c31-b84a-b36f8beac5f3" providerId="ADAL" clId="{AC669C65-C841-D747-9F08-F12B06DB29D6}" dt="2023-03-07T16:25:59.095" v="1173"/>
          <ac:inkMkLst>
            <pc:docMk/>
            <pc:sldMk cId="22823073" sldId="261"/>
            <ac:inkMk id="16" creationId="{BDEDB6BF-A0D2-5AE4-2625-10DB58763F48}"/>
          </ac:inkMkLst>
        </pc:inkChg>
        <pc:inkChg chg="add del">
          <ac:chgData name="Venkatasubramanian, Mani V." userId="fbe5ce37-0145-4c31-b84a-b36f8beac5f3" providerId="ADAL" clId="{AC669C65-C841-D747-9F08-F12B06DB29D6}" dt="2023-03-07T16:25:59.095" v="1173"/>
          <ac:inkMkLst>
            <pc:docMk/>
            <pc:sldMk cId="22823073" sldId="261"/>
            <ac:inkMk id="17" creationId="{E95C1F0E-1CD0-F839-3D00-02BE2835B030}"/>
          </ac:inkMkLst>
        </pc:inkChg>
        <pc:inkChg chg="add del">
          <ac:chgData name="Venkatasubramanian, Mani V." userId="fbe5ce37-0145-4c31-b84a-b36f8beac5f3" providerId="ADAL" clId="{AC669C65-C841-D747-9F08-F12B06DB29D6}" dt="2023-03-07T16:25:59.095" v="1173"/>
          <ac:inkMkLst>
            <pc:docMk/>
            <pc:sldMk cId="22823073" sldId="261"/>
            <ac:inkMk id="18" creationId="{E8EFBBF0-EE1E-3EE8-B6BF-5B4027BFC448}"/>
          </ac:inkMkLst>
        </pc:inkChg>
        <pc:inkChg chg="add del">
          <ac:chgData name="Venkatasubramanian, Mani V." userId="fbe5ce37-0145-4c31-b84a-b36f8beac5f3" providerId="ADAL" clId="{AC669C65-C841-D747-9F08-F12B06DB29D6}" dt="2023-03-07T16:25:59.095" v="1173"/>
          <ac:inkMkLst>
            <pc:docMk/>
            <pc:sldMk cId="22823073" sldId="261"/>
            <ac:inkMk id="19" creationId="{5DF0AF28-F2D1-FF7C-E2EE-65B3C31A959A}"/>
          </ac:inkMkLst>
        </pc:inkChg>
        <pc:inkChg chg="add del">
          <ac:chgData name="Venkatasubramanian, Mani V." userId="fbe5ce37-0145-4c31-b84a-b36f8beac5f3" providerId="ADAL" clId="{AC669C65-C841-D747-9F08-F12B06DB29D6}" dt="2023-03-07T16:25:59.095" v="1173"/>
          <ac:inkMkLst>
            <pc:docMk/>
            <pc:sldMk cId="22823073" sldId="261"/>
            <ac:inkMk id="20" creationId="{333989CB-6B98-832F-0DB4-2222A58A325B}"/>
          </ac:inkMkLst>
        </pc:inkChg>
        <pc:inkChg chg="add del">
          <ac:chgData name="Venkatasubramanian, Mani V." userId="fbe5ce37-0145-4c31-b84a-b36f8beac5f3" providerId="ADAL" clId="{AC669C65-C841-D747-9F08-F12B06DB29D6}" dt="2023-03-07T16:25:59.095" v="1173"/>
          <ac:inkMkLst>
            <pc:docMk/>
            <pc:sldMk cId="22823073" sldId="261"/>
            <ac:inkMk id="21" creationId="{DBA5EB9B-B736-A593-81B0-D104D04F8C29}"/>
          </ac:inkMkLst>
        </pc:inkChg>
        <pc:inkChg chg="add reco">
          <ac:chgData name="Venkatasubramanian, Mani V." userId="fbe5ce37-0145-4c31-b84a-b36f8beac5f3" providerId="ADAL" clId="{AC669C65-C841-D747-9F08-F12B06DB29D6}" dt="2023-03-07T16:25:59.095" v="1173"/>
          <ac:inkMkLst>
            <pc:docMk/>
            <pc:sldMk cId="22823073" sldId="261"/>
            <ac:inkMk id="22" creationId="{B8612421-8D5B-9C36-FCCC-7A1226ADBA9F}"/>
          </ac:inkMkLst>
        </pc:inkChg>
        <pc:inkChg chg="add">
          <ac:chgData name="Venkatasubramanian, Mani V." userId="fbe5ce37-0145-4c31-b84a-b36f8beac5f3" providerId="ADAL" clId="{AC669C65-C841-D747-9F08-F12B06DB29D6}" dt="2023-03-07T16:26:06.330" v="1174"/>
          <ac:inkMkLst>
            <pc:docMk/>
            <pc:sldMk cId="22823073" sldId="261"/>
            <ac:inkMk id="23" creationId="{C080362D-D1E5-E172-2435-0CC9FF33408D}"/>
          </ac:inkMkLst>
        </pc:inkChg>
        <pc:inkChg chg="add">
          <ac:chgData name="Venkatasubramanian, Mani V." userId="fbe5ce37-0145-4c31-b84a-b36f8beac5f3" providerId="ADAL" clId="{AC669C65-C841-D747-9F08-F12B06DB29D6}" dt="2023-03-07T16:26:06.539" v="1175"/>
          <ac:inkMkLst>
            <pc:docMk/>
            <pc:sldMk cId="22823073" sldId="261"/>
            <ac:inkMk id="24" creationId="{52357877-8362-8305-24D1-EB1D267162EC}"/>
          </ac:inkMkLst>
        </pc:inkChg>
        <pc:inkChg chg="add del">
          <ac:chgData name="Venkatasubramanian, Mani V." userId="fbe5ce37-0145-4c31-b84a-b36f8beac5f3" providerId="ADAL" clId="{AC669C65-C841-D747-9F08-F12B06DB29D6}" dt="2023-03-07T16:27:38.576" v="1281"/>
          <ac:inkMkLst>
            <pc:docMk/>
            <pc:sldMk cId="22823073" sldId="261"/>
            <ac:inkMk id="25" creationId="{0985863C-5BAA-6AD3-C06B-292DEF408589}"/>
          </ac:inkMkLst>
        </pc:inkChg>
        <pc:inkChg chg="add del">
          <ac:chgData name="Venkatasubramanian, Mani V." userId="fbe5ce37-0145-4c31-b84a-b36f8beac5f3" providerId="ADAL" clId="{AC669C65-C841-D747-9F08-F12B06DB29D6}" dt="2023-03-07T16:27:38.576" v="1281"/>
          <ac:inkMkLst>
            <pc:docMk/>
            <pc:sldMk cId="22823073" sldId="261"/>
            <ac:inkMk id="26" creationId="{D3ECBA07-783E-8CDE-D407-D818760F9272}"/>
          </ac:inkMkLst>
        </pc:inkChg>
        <pc:inkChg chg="add">
          <ac:chgData name="Venkatasubramanian, Mani V." userId="fbe5ce37-0145-4c31-b84a-b36f8beac5f3" providerId="ADAL" clId="{AC669C65-C841-D747-9F08-F12B06DB29D6}" dt="2023-03-07T16:26:07.031" v="1178"/>
          <ac:inkMkLst>
            <pc:docMk/>
            <pc:sldMk cId="22823073" sldId="261"/>
            <ac:inkMk id="27" creationId="{C71B0DE8-48C1-3C40-8ECC-D15BD2778853}"/>
          </ac:inkMkLst>
        </pc:inkChg>
        <pc:inkChg chg="add del">
          <ac:chgData name="Venkatasubramanian, Mani V." userId="fbe5ce37-0145-4c31-b84a-b36f8beac5f3" providerId="ADAL" clId="{AC669C65-C841-D747-9F08-F12B06DB29D6}" dt="2023-03-07T16:28:40.905" v="1322"/>
          <ac:inkMkLst>
            <pc:docMk/>
            <pc:sldMk cId="22823073" sldId="261"/>
            <ac:inkMk id="28" creationId="{54A19054-8D52-45B8-D73D-3AD72CD5FF3E}"/>
          </ac:inkMkLst>
        </pc:inkChg>
        <pc:inkChg chg="add del">
          <ac:chgData name="Venkatasubramanian, Mani V." userId="fbe5ce37-0145-4c31-b84a-b36f8beac5f3" providerId="ADAL" clId="{AC669C65-C841-D747-9F08-F12B06DB29D6}" dt="2023-03-07T16:28:40.905" v="1322"/>
          <ac:inkMkLst>
            <pc:docMk/>
            <pc:sldMk cId="22823073" sldId="261"/>
            <ac:inkMk id="29" creationId="{BCD94100-EA52-84AE-43B4-E0F74046133F}"/>
          </ac:inkMkLst>
        </pc:inkChg>
        <pc:inkChg chg="add del">
          <ac:chgData name="Venkatasubramanian, Mani V." userId="fbe5ce37-0145-4c31-b84a-b36f8beac5f3" providerId="ADAL" clId="{AC669C65-C841-D747-9F08-F12B06DB29D6}" dt="2023-03-07T16:28:40.905" v="1322"/>
          <ac:inkMkLst>
            <pc:docMk/>
            <pc:sldMk cId="22823073" sldId="261"/>
            <ac:inkMk id="30" creationId="{B6B69AFE-3678-7AF1-D960-4A30AD860A87}"/>
          </ac:inkMkLst>
        </pc:inkChg>
        <pc:inkChg chg="add">
          <ac:chgData name="Venkatasubramanian, Mani V." userId="fbe5ce37-0145-4c31-b84a-b36f8beac5f3" providerId="ADAL" clId="{AC669C65-C841-D747-9F08-F12B06DB29D6}" dt="2023-03-07T16:26:07.741" v="1182"/>
          <ac:inkMkLst>
            <pc:docMk/>
            <pc:sldMk cId="22823073" sldId="261"/>
            <ac:inkMk id="31" creationId="{C4826F02-436A-1A06-DF24-E14ED4716CD3}"/>
          </ac:inkMkLst>
        </pc:inkChg>
        <pc:inkChg chg="add">
          <ac:chgData name="Venkatasubramanian, Mani V." userId="fbe5ce37-0145-4c31-b84a-b36f8beac5f3" providerId="ADAL" clId="{AC669C65-C841-D747-9F08-F12B06DB29D6}" dt="2023-03-07T16:26:08.838" v="1183"/>
          <ac:inkMkLst>
            <pc:docMk/>
            <pc:sldMk cId="22823073" sldId="261"/>
            <ac:inkMk id="32" creationId="{DD29F2A8-6A2C-C61D-CC87-4053E45F7350}"/>
          </ac:inkMkLst>
        </pc:inkChg>
        <pc:inkChg chg="add">
          <ac:chgData name="Venkatasubramanian, Mani V." userId="fbe5ce37-0145-4c31-b84a-b36f8beac5f3" providerId="ADAL" clId="{AC669C65-C841-D747-9F08-F12B06DB29D6}" dt="2023-03-07T16:26:09.013" v="1184"/>
          <ac:inkMkLst>
            <pc:docMk/>
            <pc:sldMk cId="22823073" sldId="261"/>
            <ac:inkMk id="33" creationId="{85230084-B1CA-2AA1-9600-3A59A9013525}"/>
          </ac:inkMkLst>
        </pc:inkChg>
        <pc:inkChg chg="add">
          <ac:chgData name="Venkatasubramanian, Mani V." userId="fbe5ce37-0145-4c31-b84a-b36f8beac5f3" providerId="ADAL" clId="{AC669C65-C841-D747-9F08-F12B06DB29D6}" dt="2023-03-07T16:26:09.198" v="1185"/>
          <ac:inkMkLst>
            <pc:docMk/>
            <pc:sldMk cId="22823073" sldId="261"/>
            <ac:inkMk id="34" creationId="{83ECE8C7-94C6-8BFE-CF77-FE5ED2090D86}"/>
          </ac:inkMkLst>
        </pc:inkChg>
        <pc:inkChg chg="add">
          <ac:chgData name="Venkatasubramanian, Mani V." userId="fbe5ce37-0145-4c31-b84a-b36f8beac5f3" providerId="ADAL" clId="{AC669C65-C841-D747-9F08-F12B06DB29D6}" dt="2023-03-07T16:26:09.354" v="1186"/>
          <ac:inkMkLst>
            <pc:docMk/>
            <pc:sldMk cId="22823073" sldId="261"/>
            <ac:inkMk id="35" creationId="{7CD99294-5E26-6036-5399-EAF74F0BA3CF}"/>
          </ac:inkMkLst>
        </pc:inkChg>
        <pc:inkChg chg="add">
          <ac:chgData name="Venkatasubramanian, Mani V." userId="fbe5ce37-0145-4c31-b84a-b36f8beac5f3" providerId="ADAL" clId="{AC669C65-C841-D747-9F08-F12B06DB29D6}" dt="2023-03-07T16:26:09.523" v="1187"/>
          <ac:inkMkLst>
            <pc:docMk/>
            <pc:sldMk cId="22823073" sldId="261"/>
            <ac:inkMk id="36" creationId="{ACB66EF3-58FD-A5B5-7483-450059625394}"/>
          </ac:inkMkLst>
        </pc:inkChg>
        <pc:inkChg chg="add">
          <ac:chgData name="Venkatasubramanian, Mani V." userId="fbe5ce37-0145-4c31-b84a-b36f8beac5f3" providerId="ADAL" clId="{AC669C65-C841-D747-9F08-F12B06DB29D6}" dt="2023-03-07T16:26:09.682" v="1188"/>
          <ac:inkMkLst>
            <pc:docMk/>
            <pc:sldMk cId="22823073" sldId="261"/>
            <ac:inkMk id="37" creationId="{099589B1-BF2C-D594-0C34-5C6D58055214}"/>
          </ac:inkMkLst>
        </pc:inkChg>
        <pc:inkChg chg="add del">
          <ac:chgData name="Venkatasubramanian, Mani V." userId="fbe5ce37-0145-4c31-b84a-b36f8beac5f3" providerId="ADAL" clId="{AC669C65-C841-D747-9F08-F12B06DB29D6}" dt="2023-03-07T16:26:14.168" v="1196"/>
          <ac:inkMkLst>
            <pc:docMk/>
            <pc:sldMk cId="22823073" sldId="261"/>
            <ac:inkMk id="38" creationId="{B9016AE9-5EF9-42AC-C47D-01453C1988F0}"/>
          </ac:inkMkLst>
        </pc:inkChg>
        <pc:inkChg chg="add del">
          <ac:chgData name="Venkatasubramanian, Mani V." userId="fbe5ce37-0145-4c31-b84a-b36f8beac5f3" providerId="ADAL" clId="{AC669C65-C841-D747-9F08-F12B06DB29D6}" dt="2023-03-07T16:26:14.168" v="1196"/>
          <ac:inkMkLst>
            <pc:docMk/>
            <pc:sldMk cId="22823073" sldId="261"/>
            <ac:inkMk id="39" creationId="{FE8A9DE6-FA2E-2C1A-6E8D-988E2FBE3077}"/>
          </ac:inkMkLst>
        </pc:inkChg>
        <pc:inkChg chg="add del">
          <ac:chgData name="Venkatasubramanian, Mani V." userId="fbe5ce37-0145-4c31-b84a-b36f8beac5f3" providerId="ADAL" clId="{AC669C65-C841-D747-9F08-F12B06DB29D6}" dt="2023-03-07T16:26:14.168" v="1196"/>
          <ac:inkMkLst>
            <pc:docMk/>
            <pc:sldMk cId="22823073" sldId="261"/>
            <ac:inkMk id="40" creationId="{28E69A73-103D-A220-D8C9-EC85F66DB2AA}"/>
          </ac:inkMkLst>
        </pc:inkChg>
        <pc:inkChg chg="add del">
          <ac:chgData name="Venkatasubramanian, Mani V." userId="fbe5ce37-0145-4c31-b84a-b36f8beac5f3" providerId="ADAL" clId="{AC669C65-C841-D747-9F08-F12B06DB29D6}" dt="2023-03-07T16:26:14.168" v="1196"/>
          <ac:inkMkLst>
            <pc:docMk/>
            <pc:sldMk cId="22823073" sldId="261"/>
            <ac:inkMk id="41" creationId="{0B3BEA43-E8B4-A683-6F1E-D6E7D5D7FC52}"/>
          </ac:inkMkLst>
        </pc:inkChg>
        <pc:inkChg chg="add del">
          <ac:chgData name="Venkatasubramanian, Mani V." userId="fbe5ce37-0145-4c31-b84a-b36f8beac5f3" providerId="ADAL" clId="{AC669C65-C841-D747-9F08-F12B06DB29D6}" dt="2023-03-07T16:26:14.168" v="1196"/>
          <ac:inkMkLst>
            <pc:docMk/>
            <pc:sldMk cId="22823073" sldId="261"/>
            <ac:inkMk id="42" creationId="{7FBC405F-8F07-267C-0E20-FBB4DAC1A2DD}"/>
          </ac:inkMkLst>
        </pc:inkChg>
        <pc:inkChg chg="add del">
          <ac:chgData name="Venkatasubramanian, Mani V." userId="fbe5ce37-0145-4c31-b84a-b36f8beac5f3" providerId="ADAL" clId="{AC669C65-C841-D747-9F08-F12B06DB29D6}" dt="2023-03-07T16:26:14.168" v="1196"/>
          <ac:inkMkLst>
            <pc:docMk/>
            <pc:sldMk cId="22823073" sldId="261"/>
            <ac:inkMk id="43" creationId="{32E4A642-6A86-D34D-92B6-F92C2546436D}"/>
          </ac:inkMkLst>
        </pc:inkChg>
        <pc:inkChg chg="add del">
          <ac:chgData name="Venkatasubramanian, Mani V." userId="fbe5ce37-0145-4c31-b84a-b36f8beac5f3" providerId="ADAL" clId="{AC669C65-C841-D747-9F08-F12B06DB29D6}" dt="2023-03-07T16:26:14.168" v="1196"/>
          <ac:inkMkLst>
            <pc:docMk/>
            <pc:sldMk cId="22823073" sldId="261"/>
            <ac:inkMk id="44" creationId="{0FDDD0ED-E1BE-37BA-2313-EAE2482DF8AF}"/>
          </ac:inkMkLst>
        </pc:inkChg>
        <pc:inkChg chg="add reco">
          <ac:chgData name="Venkatasubramanian, Mani V." userId="fbe5ce37-0145-4c31-b84a-b36f8beac5f3" providerId="ADAL" clId="{AC669C65-C841-D747-9F08-F12B06DB29D6}" dt="2023-03-07T16:26:14.168" v="1196"/>
          <ac:inkMkLst>
            <pc:docMk/>
            <pc:sldMk cId="22823073" sldId="261"/>
            <ac:inkMk id="45" creationId="{37B3AB54-C3F2-56B3-FF2C-DD556FC13E18}"/>
          </ac:inkMkLst>
        </pc:inkChg>
        <pc:inkChg chg="add del">
          <ac:chgData name="Venkatasubramanian, Mani V." userId="fbe5ce37-0145-4c31-b84a-b36f8beac5f3" providerId="ADAL" clId="{AC669C65-C841-D747-9F08-F12B06DB29D6}" dt="2023-03-07T16:26:16.631" v="1201"/>
          <ac:inkMkLst>
            <pc:docMk/>
            <pc:sldMk cId="22823073" sldId="261"/>
            <ac:inkMk id="46" creationId="{E23D897F-F528-F5C2-7528-47416EB89F7E}"/>
          </ac:inkMkLst>
        </pc:inkChg>
        <pc:inkChg chg="add del">
          <ac:chgData name="Venkatasubramanian, Mani V." userId="fbe5ce37-0145-4c31-b84a-b36f8beac5f3" providerId="ADAL" clId="{AC669C65-C841-D747-9F08-F12B06DB29D6}" dt="2023-03-07T16:26:16.631" v="1201"/>
          <ac:inkMkLst>
            <pc:docMk/>
            <pc:sldMk cId="22823073" sldId="261"/>
            <ac:inkMk id="47" creationId="{3F2DE22E-E9B7-FA86-96CE-DE657241E246}"/>
          </ac:inkMkLst>
        </pc:inkChg>
        <pc:inkChg chg="add del">
          <ac:chgData name="Venkatasubramanian, Mani V." userId="fbe5ce37-0145-4c31-b84a-b36f8beac5f3" providerId="ADAL" clId="{AC669C65-C841-D747-9F08-F12B06DB29D6}" dt="2023-03-07T16:26:16.631" v="1201"/>
          <ac:inkMkLst>
            <pc:docMk/>
            <pc:sldMk cId="22823073" sldId="261"/>
            <ac:inkMk id="48" creationId="{9B39512F-0C3C-9DD3-B460-3B03BEB156DF}"/>
          </ac:inkMkLst>
        </pc:inkChg>
        <pc:inkChg chg="add">
          <ac:chgData name="Venkatasubramanian, Mani V." userId="fbe5ce37-0145-4c31-b84a-b36f8beac5f3" providerId="ADAL" clId="{AC669C65-C841-D747-9F08-F12B06DB29D6}" dt="2023-03-07T16:26:15.798" v="1200"/>
          <ac:inkMkLst>
            <pc:docMk/>
            <pc:sldMk cId="22823073" sldId="261"/>
            <ac:inkMk id="49" creationId="{A891BDA2-777F-6FCD-83FF-15AC8DB3C0B0}"/>
          </ac:inkMkLst>
        </pc:inkChg>
        <pc:inkChg chg="add reco">
          <ac:chgData name="Venkatasubramanian, Mani V." userId="fbe5ce37-0145-4c31-b84a-b36f8beac5f3" providerId="ADAL" clId="{AC669C65-C841-D747-9F08-F12B06DB29D6}" dt="2023-03-07T16:26:16.631" v="1201"/>
          <ac:inkMkLst>
            <pc:docMk/>
            <pc:sldMk cId="22823073" sldId="261"/>
            <ac:inkMk id="50" creationId="{80B484E5-8093-4FE3-D567-09816F669662}"/>
          </ac:inkMkLst>
        </pc:inkChg>
        <pc:inkChg chg="add del">
          <ac:chgData name="Venkatasubramanian, Mani V." userId="fbe5ce37-0145-4c31-b84a-b36f8beac5f3" providerId="ADAL" clId="{AC669C65-C841-D747-9F08-F12B06DB29D6}" dt="2023-03-07T16:26:28.465" v="1206"/>
          <ac:inkMkLst>
            <pc:docMk/>
            <pc:sldMk cId="22823073" sldId="261"/>
            <ac:inkMk id="51" creationId="{1FED0822-9304-575B-7E6F-98ED049065D6}"/>
          </ac:inkMkLst>
        </pc:inkChg>
        <pc:inkChg chg="add del">
          <ac:chgData name="Venkatasubramanian, Mani V." userId="fbe5ce37-0145-4c31-b84a-b36f8beac5f3" providerId="ADAL" clId="{AC669C65-C841-D747-9F08-F12B06DB29D6}" dt="2023-03-07T16:26:28.465" v="1206"/>
          <ac:inkMkLst>
            <pc:docMk/>
            <pc:sldMk cId="22823073" sldId="261"/>
            <ac:inkMk id="52" creationId="{C2C4B5B5-DE44-7922-D730-2669B75E7F0B}"/>
          </ac:inkMkLst>
        </pc:inkChg>
        <pc:inkChg chg="add del">
          <ac:chgData name="Venkatasubramanian, Mani V." userId="fbe5ce37-0145-4c31-b84a-b36f8beac5f3" providerId="ADAL" clId="{AC669C65-C841-D747-9F08-F12B06DB29D6}" dt="2023-03-07T16:26:28.465" v="1206"/>
          <ac:inkMkLst>
            <pc:docMk/>
            <pc:sldMk cId="22823073" sldId="261"/>
            <ac:inkMk id="53" creationId="{023E394E-82B1-183B-47B7-D0C6E587576A}"/>
          </ac:inkMkLst>
        </pc:inkChg>
        <pc:inkChg chg="add del">
          <ac:chgData name="Venkatasubramanian, Mani V." userId="fbe5ce37-0145-4c31-b84a-b36f8beac5f3" providerId="ADAL" clId="{AC669C65-C841-D747-9F08-F12B06DB29D6}" dt="2023-03-07T16:26:28.465" v="1206"/>
          <ac:inkMkLst>
            <pc:docMk/>
            <pc:sldMk cId="22823073" sldId="261"/>
            <ac:inkMk id="54" creationId="{15050BB3-077F-7165-CB72-50740F726DE1}"/>
          </ac:inkMkLst>
        </pc:inkChg>
        <pc:inkChg chg="add reco">
          <ac:chgData name="Venkatasubramanian, Mani V." userId="fbe5ce37-0145-4c31-b84a-b36f8beac5f3" providerId="ADAL" clId="{AC669C65-C841-D747-9F08-F12B06DB29D6}" dt="2023-03-07T16:26:28.465" v="1206"/>
          <ac:inkMkLst>
            <pc:docMk/>
            <pc:sldMk cId="22823073" sldId="261"/>
            <ac:inkMk id="55" creationId="{01BCAA1C-9707-110C-6D34-8459DC2E9EB8}"/>
          </ac:inkMkLst>
        </pc:inkChg>
        <pc:inkChg chg="add del">
          <ac:chgData name="Venkatasubramanian, Mani V." userId="fbe5ce37-0145-4c31-b84a-b36f8beac5f3" providerId="ADAL" clId="{AC669C65-C841-D747-9F08-F12B06DB29D6}" dt="2023-03-07T16:26:31.093" v="1210"/>
          <ac:inkMkLst>
            <pc:docMk/>
            <pc:sldMk cId="22823073" sldId="261"/>
            <ac:inkMk id="56" creationId="{FF5D5AAA-A93B-B8BF-F2C5-44C0F95EA136}"/>
          </ac:inkMkLst>
        </pc:inkChg>
        <pc:inkChg chg="add del">
          <ac:chgData name="Venkatasubramanian, Mani V." userId="fbe5ce37-0145-4c31-b84a-b36f8beac5f3" providerId="ADAL" clId="{AC669C65-C841-D747-9F08-F12B06DB29D6}" dt="2023-03-07T16:26:31.093" v="1210"/>
          <ac:inkMkLst>
            <pc:docMk/>
            <pc:sldMk cId="22823073" sldId="261"/>
            <ac:inkMk id="57" creationId="{004C6F6B-390C-157A-FE8E-712FDBD3E584}"/>
          </ac:inkMkLst>
        </pc:inkChg>
        <pc:inkChg chg="add">
          <ac:chgData name="Venkatasubramanian, Mani V." userId="fbe5ce37-0145-4c31-b84a-b36f8beac5f3" providerId="ADAL" clId="{AC669C65-C841-D747-9F08-F12B06DB29D6}" dt="2023-03-07T16:26:30.104" v="1209"/>
          <ac:inkMkLst>
            <pc:docMk/>
            <pc:sldMk cId="22823073" sldId="261"/>
            <ac:inkMk id="58" creationId="{31A4EBBB-4B3D-84A9-779A-714EEFCD63F9}"/>
          </ac:inkMkLst>
        </pc:inkChg>
        <pc:inkChg chg="add reco">
          <ac:chgData name="Venkatasubramanian, Mani V." userId="fbe5ce37-0145-4c31-b84a-b36f8beac5f3" providerId="ADAL" clId="{AC669C65-C841-D747-9F08-F12B06DB29D6}" dt="2023-03-07T16:26:31.093" v="1210"/>
          <ac:inkMkLst>
            <pc:docMk/>
            <pc:sldMk cId="22823073" sldId="261"/>
            <ac:inkMk id="59" creationId="{0B8871B7-4EB8-7FA6-5BA9-C4B97CA15109}"/>
          </ac:inkMkLst>
        </pc:inkChg>
        <pc:inkChg chg="add del">
          <ac:chgData name="Venkatasubramanian, Mani V." userId="fbe5ce37-0145-4c31-b84a-b36f8beac5f3" providerId="ADAL" clId="{AC669C65-C841-D747-9F08-F12B06DB29D6}" dt="2023-03-07T16:26:44.984" v="1222"/>
          <ac:inkMkLst>
            <pc:docMk/>
            <pc:sldMk cId="22823073" sldId="261"/>
            <ac:inkMk id="60" creationId="{828BE29D-F432-AF7F-E820-F2944CE10973}"/>
          </ac:inkMkLst>
        </pc:inkChg>
        <pc:inkChg chg="add del">
          <ac:chgData name="Venkatasubramanian, Mani V." userId="fbe5ce37-0145-4c31-b84a-b36f8beac5f3" providerId="ADAL" clId="{AC669C65-C841-D747-9F08-F12B06DB29D6}" dt="2023-03-07T16:26:44.984" v="1222"/>
          <ac:inkMkLst>
            <pc:docMk/>
            <pc:sldMk cId="22823073" sldId="261"/>
            <ac:inkMk id="61" creationId="{665C8EA4-56FE-26A3-C171-EA26740BBB12}"/>
          </ac:inkMkLst>
        </pc:inkChg>
        <pc:inkChg chg="add del">
          <ac:chgData name="Venkatasubramanian, Mani V." userId="fbe5ce37-0145-4c31-b84a-b36f8beac5f3" providerId="ADAL" clId="{AC669C65-C841-D747-9F08-F12B06DB29D6}" dt="2023-03-07T16:26:44.984" v="1222"/>
          <ac:inkMkLst>
            <pc:docMk/>
            <pc:sldMk cId="22823073" sldId="261"/>
            <ac:inkMk id="62" creationId="{4A66B072-3B8B-756D-2AF2-6F5F2CB7FC73}"/>
          </ac:inkMkLst>
        </pc:inkChg>
        <pc:inkChg chg="add del">
          <ac:chgData name="Venkatasubramanian, Mani V." userId="fbe5ce37-0145-4c31-b84a-b36f8beac5f3" providerId="ADAL" clId="{AC669C65-C841-D747-9F08-F12B06DB29D6}" dt="2023-03-07T16:26:44.984" v="1222"/>
          <ac:inkMkLst>
            <pc:docMk/>
            <pc:sldMk cId="22823073" sldId="261"/>
            <ac:inkMk id="63" creationId="{160570D9-9E56-0678-F19E-764E943E3CE5}"/>
          </ac:inkMkLst>
        </pc:inkChg>
        <pc:inkChg chg="add del">
          <ac:chgData name="Venkatasubramanian, Mani V." userId="fbe5ce37-0145-4c31-b84a-b36f8beac5f3" providerId="ADAL" clId="{AC669C65-C841-D747-9F08-F12B06DB29D6}" dt="2023-03-07T16:26:44.984" v="1222"/>
          <ac:inkMkLst>
            <pc:docMk/>
            <pc:sldMk cId="22823073" sldId="261"/>
            <ac:inkMk id="64" creationId="{336D8C28-DFDF-D293-E236-C7A61D9A961F}"/>
          </ac:inkMkLst>
        </pc:inkChg>
        <pc:inkChg chg="add del">
          <ac:chgData name="Venkatasubramanian, Mani V." userId="fbe5ce37-0145-4c31-b84a-b36f8beac5f3" providerId="ADAL" clId="{AC669C65-C841-D747-9F08-F12B06DB29D6}" dt="2023-03-07T16:26:44.984" v="1222"/>
          <ac:inkMkLst>
            <pc:docMk/>
            <pc:sldMk cId="22823073" sldId="261"/>
            <ac:inkMk id="65" creationId="{72A53896-4E55-D520-B9B7-410DE985C458}"/>
          </ac:inkMkLst>
        </pc:inkChg>
        <pc:inkChg chg="add del">
          <ac:chgData name="Venkatasubramanian, Mani V." userId="fbe5ce37-0145-4c31-b84a-b36f8beac5f3" providerId="ADAL" clId="{AC669C65-C841-D747-9F08-F12B06DB29D6}" dt="2023-03-07T16:26:44.984" v="1222"/>
          <ac:inkMkLst>
            <pc:docMk/>
            <pc:sldMk cId="22823073" sldId="261"/>
            <ac:inkMk id="66" creationId="{CAA46C13-F830-668F-0374-68FCF3DE0E98}"/>
          </ac:inkMkLst>
        </pc:inkChg>
        <pc:inkChg chg="add del">
          <ac:chgData name="Venkatasubramanian, Mani V." userId="fbe5ce37-0145-4c31-b84a-b36f8beac5f3" providerId="ADAL" clId="{AC669C65-C841-D747-9F08-F12B06DB29D6}" dt="2023-03-07T16:26:44.984" v="1222"/>
          <ac:inkMkLst>
            <pc:docMk/>
            <pc:sldMk cId="22823073" sldId="261"/>
            <ac:inkMk id="67" creationId="{CF7A644B-A8C4-C513-4E3F-A67FA6F15D82}"/>
          </ac:inkMkLst>
        </pc:inkChg>
        <pc:inkChg chg="add del">
          <ac:chgData name="Venkatasubramanian, Mani V." userId="fbe5ce37-0145-4c31-b84a-b36f8beac5f3" providerId="ADAL" clId="{AC669C65-C841-D747-9F08-F12B06DB29D6}" dt="2023-03-07T16:26:44.984" v="1222"/>
          <ac:inkMkLst>
            <pc:docMk/>
            <pc:sldMk cId="22823073" sldId="261"/>
            <ac:inkMk id="68" creationId="{D31C3975-BED3-0B94-1985-3D2E42F31C26}"/>
          </ac:inkMkLst>
        </pc:inkChg>
        <pc:inkChg chg="add del">
          <ac:chgData name="Venkatasubramanian, Mani V." userId="fbe5ce37-0145-4c31-b84a-b36f8beac5f3" providerId="ADAL" clId="{AC669C65-C841-D747-9F08-F12B06DB29D6}" dt="2023-03-07T16:26:44.984" v="1222"/>
          <ac:inkMkLst>
            <pc:docMk/>
            <pc:sldMk cId="22823073" sldId="261"/>
            <ac:inkMk id="69" creationId="{E6C0B26E-BD74-CACD-AF36-24AC215EC4A1}"/>
          </ac:inkMkLst>
        </pc:inkChg>
        <pc:inkChg chg="add del">
          <ac:chgData name="Venkatasubramanian, Mani V." userId="fbe5ce37-0145-4c31-b84a-b36f8beac5f3" providerId="ADAL" clId="{AC669C65-C841-D747-9F08-F12B06DB29D6}" dt="2023-03-07T16:26:44.984" v="1222"/>
          <ac:inkMkLst>
            <pc:docMk/>
            <pc:sldMk cId="22823073" sldId="261"/>
            <ac:inkMk id="70" creationId="{CF8EBAD9-A78C-938E-80C5-81718DD27247}"/>
          </ac:inkMkLst>
        </pc:inkChg>
        <pc:inkChg chg="add reco">
          <ac:chgData name="Venkatasubramanian, Mani V." userId="fbe5ce37-0145-4c31-b84a-b36f8beac5f3" providerId="ADAL" clId="{AC669C65-C841-D747-9F08-F12B06DB29D6}" dt="2023-03-07T16:26:44.984" v="1222"/>
          <ac:inkMkLst>
            <pc:docMk/>
            <pc:sldMk cId="22823073" sldId="261"/>
            <ac:inkMk id="71" creationId="{BB40C54B-338B-800A-88AE-403252733BC6}"/>
          </ac:inkMkLst>
        </pc:inkChg>
        <pc:inkChg chg="add reco">
          <ac:chgData name="Venkatasubramanian, Mani V." userId="fbe5ce37-0145-4c31-b84a-b36f8beac5f3" providerId="ADAL" clId="{AC669C65-C841-D747-9F08-F12B06DB29D6}" dt="2023-03-07T16:26:44.984" v="1222"/>
          <ac:inkMkLst>
            <pc:docMk/>
            <pc:sldMk cId="22823073" sldId="261"/>
            <ac:inkMk id="72" creationId="{DF3D3953-F13B-CC84-8AC6-0D586AAF106E}"/>
          </ac:inkMkLst>
        </pc:inkChg>
        <pc:inkChg chg="add del">
          <ac:chgData name="Venkatasubramanian, Mani V." userId="fbe5ce37-0145-4c31-b84a-b36f8beac5f3" providerId="ADAL" clId="{AC669C65-C841-D747-9F08-F12B06DB29D6}" dt="2023-03-07T16:26:53.105" v="1234"/>
          <ac:inkMkLst>
            <pc:docMk/>
            <pc:sldMk cId="22823073" sldId="261"/>
            <ac:inkMk id="73" creationId="{B6EF3893-8211-8165-10AF-BF5117895F02}"/>
          </ac:inkMkLst>
        </pc:inkChg>
        <pc:inkChg chg="add del">
          <ac:chgData name="Venkatasubramanian, Mani V." userId="fbe5ce37-0145-4c31-b84a-b36f8beac5f3" providerId="ADAL" clId="{AC669C65-C841-D747-9F08-F12B06DB29D6}" dt="2023-03-07T16:26:53.105" v="1234"/>
          <ac:inkMkLst>
            <pc:docMk/>
            <pc:sldMk cId="22823073" sldId="261"/>
            <ac:inkMk id="74" creationId="{61CE5365-67A7-FF8C-AD0C-D1D19C77F005}"/>
          </ac:inkMkLst>
        </pc:inkChg>
        <pc:inkChg chg="add del">
          <ac:chgData name="Venkatasubramanian, Mani V." userId="fbe5ce37-0145-4c31-b84a-b36f8beac5f3" providerId="ADAL" clId="{AC669C65-C841-D747-9F08-F12B06DB29D6}" dt="2023-03-07T16:26:53.105" v="1234"/>
          <ac:inkMkLst>
            <pc:docMk/>
            <pc:sldMk cId="22823073" sldId="261"/>
            <ac:inkMk id="75" creationId="{C842D8A8-1C43-8C0C-1F87-2B00CC9CB9C9}"/>
          </ac:inkMkLst>
        </pc:inkChg>
        <pc:inkChg chg="add del">
          <ac:chgData name="Venkatasubramanian, Mani V." userId="fbe5ce37-0145-4c31-b84a-b36f8beac5f3" providerId="ADAL" clId="{AC669C65-C841-D747-9F08-F12B06DB29D6}" dt="2023-03-07T16:26:53.105" v="1234"/>
          <ac:inkMkLst>
            <pc:docMk/>
            <pc:sldMk cId="22823073" sldId="261"/>
            <ac:inkMk id="76" creationId="{09E40B3C-08E8-F9FC-0719-48FA90EF3A47}"/>
          </ac:inkMkLst>
        </pc:inkChg>
        <pc:inkChg chg="add del">
          <ac:chgData name="Venkatasubramanian, Mani V." userId="fbe5ce37-0145-4c31-b84a-b36f8beac5f3" providerId="ADAL" clId="{AC669C65-C841-D747-9F08-F12B06DB29D6}" dt="2023-03-07T16:26:53.105" v="1234"/>
          <ac:inkMkLst>
            <pc:docMk/>
            <pc:sldMk cId="22823073" sldId="261"/>
            <ac:inkMk id="77" creationId="{EC540571-6C95-56E2-4B11-57AD00D5FC6F}"/>
          </ac:inkMkLst>
        </pc:inkChg>
        <pc:inkChg chg="add del">
          <ac:chgData name="Venkatasubramanian, Mani V." userId="fbe5ce37-0145-4c31-b84a-b36f8beac5f3" providerId="ADAL" clId="{AC669C65-C841-D747-9F08-F12B06DB29D6}" dt="2023-03-07T16:26:53.105" v="1234"/>
          <ac:inkMkLst>
            <pc:docMk/>
            <pc:sldMk cId="22823073" sldId="261"/>
            <ac:inkMk id="78" creationId="{6D55D129-A22D-F183-26B3-F4AD41229F8A}"/>
          </ac:inkMkLst>
        </pc:inkChg>
        <pc:inkChg chg="add del">
          <ac:chgData name="Venkatasubramanian, Mani V." userId="fbe5ce37-0145-4c31-b84a-b36f8beac5f3" providerId="ADAL" clId="{AC669C65-C841-D747-9F08-F12B06DB29D6}" dt="2023-03-07T16:26:53.105" v="1234"/>
          <ac:inkMkLst>
            <pc:docMk/>
            <pc:sldMk cId="22823073" sldId="261"/>
            <ac:inkMk id="79" creationId="{C1A6A19A-8BF1-7113-593E-2B4AD10F4ABD}"/>
          </ac:inkMkLst>
        </pc:inkChg>
        <pc:inkChg chg="add del">
          <ac:chgData name="Venkatasubramanian, Mani V." userId="fbe5ce37-0145-4c31-b84a-b36f8beac5f3" providerId="ADAL" clId="{AC669C65-C841-D747-9F08-F12B06DB29D6}" dt="2023-03-07T16:26:53.105" v="1234"/>
          <ac:inkMkLst>
            <pc:docMk/>
            <pc:sldMk cId="22823073" sldId="261"/>
            <ac:inkMk id="80" creationId="{599F9769-2405-B463-B0CD-894C9D3AB3F0}"/>
          </ac:inkMkLst>
        </pc:inkChg>
        <pc:inkChg chg="add del">
          <ac:chgData name="Venkatasubramanian, Mani V." userId="fbe5ce37-0145-4c31-b84a-b36f8beac5f3" providerId="ADAL" clId="{AC669C65-C841-D747-9F08-F12B06DB29D6}" dt="2023-03-07T16:26:53.105" v="1234"/>
          <ac:inkMkLst>
            <pc:docMk/>
            <pc:sldMk cId="22823073" sldId="261"/>
            <ac:inkMk id="81" creationId="{912BF41F-278B-4A42-3E16-A844C9CB5D9A}"/>
          </ac:inkMkLst>
        </pc:inkChg>
        <pc:inkChg chg="add del">
          <ac:chgData name="Venkatasubramanian, Mani V." userId="fbe5ce37-0145-4c31-b84a-b36f8beac5f3" providerId="ADAL" clId="{AC669C65-C841-D747-9F08-F12B06DB29D6}" dt="2023-03-07T16:26:53.105" v="1234"/>
          <ac:inkMkLst>
            <pc:docMk/>
            <pc:sldMk cId="22823073" sldId="261"/>
            <ac:inkMk id="82" creationId="{8BB8A377-693D-5F38-C7D0-BBA6F0C883EC}"/>
          </ac:inkMkLst>
        </pc:inkChg>
        <pc:inkChg chg="add del">
          <ac:chgData name="Venkatasubramanian, Mani V." userId="fbe5ce37-0145-4c31-b84a-b36f8beac5f3" providerId="ADAL" clId="{AC669C65-C841-D747-9F08-F12B06DB29D6}" dt="2023-03-07T16:26:53.105" v="1234"/>
          <ac:inkMkLst>
            <pc:docMk/>
            <pc:sldMk cId="22823073" sldId="261"/>
            <ac:inkMk id="83" creationId="{38D59FEC-62F4-FA20-7322-0A3BB76AAB2F}"/>
          </ac:inkMkLst>
        </pc:inkChg>
        <pc:inkChg chg="add reco">
          <ac:chgData name="Venkatasubramanian, Mani V." userId="fbe5ce37-0145-4c31-b84a-b36f8beac5f3" providerId="ADAL" clId="{AC669C65-C841-D747-9F08-F12B06DB29D6}" dt="2023-03-07T16:26:53.105" v="1234"/>
          <ac:inkMkLst>
            <pc:docMk/>
            <pc:sldMk cId="22823073" sldId="261"/>
            <ac:inkMk id="84" creationId="{9491DB1F-761C-B9C4-199B-6F4D19C67C2C}"/>
          </ac:inkMkLst>
        </pc:inkChg>
        <pc:inkChg chg="add del">
          <ac:chgData name="Venkatasubramanian, Mani V." userId="fbe5ce37-0145-4c31-b84a-b36f8beac5f3" providerId="ADAL" clId="{AC669C65-C841-D747-9F08-F12B06DB29D6}" dt="2023-03-07T16:27:05.434" v="1243"/>
          <ac:inkMkLst>
            <pc:docMk/>
            <pc:sldMk cId="22823073" sldId="261"/>
            <ac:inkMk id="85" creationId="{5D938AF7-3C25-BD09-159A-F7B86040F4C5}"/>
          </ac:inkMkLst>
        </pc:inkChg>
        <pc:inkChg chg="add del">
          <ac:chgData name="Venkatasubramanian, Mani V." userId="fbe5ce37-0145-4c31-b84a-b36f8beac5f3" providerId="ADAL" clId="{AC669C65-C841-D747-9F08-F12B06DB29D6}" dt="2023-03-07T16:27:05.434" v="1243"/>
          <ac:inkMkLst>
            <pc:docMk/>
            <pc:sldMk cId="22823073" sldId="261"/>
            <ac:inkMk id="86" creationId="{3439CD69-9CEA-678F-FE61-43BB52116E98}"/>
          </ac:inkMkLst>
        </pc:inkChg>
        <pc:inkChg chg="add del">
          <ac:chgData name="Venkatasubramanian, Mani V." userId="fbe5ce37-0145-4c31-b84a-b36f8beac5f3" providerId="ADAL" clId="{AC669C65-C841-D747-9F08-F12B06DB29D6}" dt="2023-03-07T16:27:05.434" v="1243"/>
          <ac:inkMkLst>
            <pc:docMk/>
            <pc:sldMk cId="22823073" sldId="261"/>
            <ac:inkMk id="87" creationId="{E96857AD-C1A2-F3AB-34E5-C938D5C417FF}"/>
          </ac:inkMkLst>
        </pc:inkChg>
        <pc:inkChg chg="add del">
          <ac:chgData name="Venkatasubramanian, Mani V." userId="fbe5ce37-0145-4c31-b84a-b36f8beac5f3" providerId="ADAL" clId="{AC669C65-C841-D747-9F08-F12B06DB29D6}" dt="2023-03-07T16:27:05.434" v="1243"/>
          <ac:inkMkLst>
            <pc:docMk/>
            <pc:sldMk cId="22823073" sldId="261"/>
            <ac:inkMk id="88" creationId="{1E8E4586-96A5-2A45-9F8F-E73506F93803}"/>
          </ac:inkMkLst>
        </pc:inkChg>
        <pc:inkChg chg="add del">
          <ac:chgData name="Venkatasubramanian, Mani V." userId="fbe5ce37-0145-4c31-b84a-b36f8beac5f3" providerId="ADAL" clId="{AC669C65-C841-D747-9F08-F12B06DB29D6}" dt="2023-03-07T16:27:05.434" v="1243"/>
          <ac:inkMkLst>
            <pc:docMk/>
            <pc:sldMk cId="22823073" sldId="261"/>
            <ac:inkMk id="89" creationId="{B9B0D175-B187-5DE3-D03C-3A6F91EA4EC2}"/>
          </ac:inkMkLst>
        </pc:inkChg>
        <pc:inkChg chg="add del">
          <ac:chgData name="Venkatasubramanian, Mani V." userId="fbe5ce37-0145-4c31-b84a-b36f8beac5f3" providerId="ADAL" clId="{AC669C65-C841-D747-9F08-F12B06DB29D6}" dt="2023-03-07T16:27:05.434" v="1243"/>
          <ac:inkMkLst>
            <pc:docMk/>
            <pc:sldMk cId="22823073" sldId="261"/>
            <ac:inkMk id="90" creationId="{47411CCA-D40C-3455-D38E-E0AEF6E08ED9}"/>
          </ac:inkMkLst>
        </pc:inkChg>
        <pc:inkChg chg="add del">
          <ac:chgData name="Venkatasubramanian, Mani V." userId="fbe5ce37-0145-4c31-b84a-b36f8beac5f3" providerId="ADAL" clId="{AC669C65-C841-D747-9F08-F12B06DB29D6}" dt="2023-03-07T16:27:05.434" v="1243"/>
          <ac:inkMkLst>
            <pc:docMk/>
            <pc:sldMk cId="22823073" sldId="261"/>
            <ac:inkMk id="91" creationId="{34FABD15-71C1-E82C-1CB0-5102183E323A}"/>
          </ac:inkMkLst>
        </pc:inkChg>
        <pc:inkChg chg="add del">
          <ac:chgData name="Venkatasubramanian, Mani V." userId="fbe5ce37-0145-4c31-b84a-b36f8beac5f3" providerId="ADAL" clId="{AC669C65-C841-D747-9F08-F12B06DB29D6}" dt="2023-03-07T16:27:05.434" v="1243"/>
          <ac:inkMkLst>
            <pc:docMk/>
            <pc:sldMk cId="22823073" sldId="261"/>
            <ac:inkMk id="92" creationId="{A905BA8B-0CD9-D7B2-55EB-338EC0C0C69F}"/>
          </ac:inkMkLst>
        </pc:inkChg>
        <pc:inkChg chg="add reco">
          <ac:chgData name="Venkatasubramanian, Mani V." userId="fbe5ce37-0145-4c31-b84a-b36f8beac5f3" providerId="ADAL" clId="{AC669C65-C841-D747-9F08-F12B06DB29D6}" dt="2023-03-07T16:27:05.434" v="1243"/>
          <ac:inkMkLst>
            <pc:docMk/>
            <pc:sldMk cId="22823073" sldId="261"/>
            <ac:inkMk id="93" creationId="{55150278-49C9-CF3A-DEBA-3FDC23BC88F3}"/>
          </ac:inkMkLst>
        </pc:inkChg>
        <pc:inkChg chg="add del">
          <ac:chgData name="Venkatasubramanian, Mani V." userId="fbe5ce37-0145-4c31-b84a-b36f8beac5f3" providerId="ADAL" clId="{AC669C65-C841-D747-9F08-F12B06DB29D6}" dt="2023-03-07T16:27:08.352" v="1252"/>
          <ac:inkMkLst>
            <pc:docMk/>
            <pc:sldMk cId="22823073" sldId="261"/>
            <ac:inkMk id="94" creationId="{C2910258-48FE-0DF5-6E6B-BC66475EFD71}"/>
          </ac:inkMkLst>
        </pc:inkChg>
        <pc:inkChg chg="add del">
          <ac:chgData name="Venkatasubramanian, Mani V." userId="fbe5ce37-0145-4c31-b84a-b36f8beac5f3" providerId="ADAL" clId="{AC669C65-C841-D747-9F08-F12B06DB29D6}" dt="2023-03-07T16:27:08.352" v="1252"/>
          <ac:inkMkLst>
            <pc:docMk/>
            <pc:sldMk cId="22823073" sldId="261"/>
            <ac:inkMk id="95" creationId="{072802A3-AA98-2630-CF21-47A3F70D8ED7}"/>
          </ac:inkMkLst>
        </pc:inkChg>
        <pc:inkChg chg="add del">
          <ac:chgData name="Venkatasubramanian, Mani V." userId="fbe5ce37-0145-4c31-b84a-b36f8beac5f3" providerId="ADAL" clId="{AC669C65-C841-D747-9F08-F12B06DB29D6}" dt="2023-03-07T16:27:08.352" v="1252"/>
          <ac:inkMkLst>
            <pc:docMk/>
            <pc:sldMk cId="22823073" sldId="261"/>
            <ac:inkMk id="96" creationId="{6C4671B8-2CA4-37D3-78E8-710E7D363B7C}"/>
          </ac:inkMkLst>
        </pc:inkChg>
        <pc:inkChg chg="add del">
          <ac:chgData name="Venkatasubramanian, Mani V." userId="fbe5ce37-0145-4c31-b84a-b36f8beac5f3" providerId="ADAL" clId="{AC669C65-C841-D747-9F08-F12B06DB29D6}" dt="2023-03-07T16:27:08.352" v="1252"/>
          <ac:inkMkLst>
            <pc:docMk/>
            <pc:sldMk cId="22823073" sldId="261"/>
            <ac:inkMk id="97" creationId="{94E9AAA2-2E48-800E-3AA6-41D9176FEC0C}"/>
          </ac:inkMkLst>
        </pc:inkChg>
        <pc:inkChg chg="add del">
          <ac:chgData name="Venkatasubramanian, Mani V." userId="fbe5ce37-0145-4c31-b84a-b36f8beac5f3" providerId="ADAL" clId="{AC669C65-C841-D747-9F08-F12B06DB29D6}" dt="2023-03-07T16:27:08.352" v="1252"/>
          <ac:inkMkLst>
            <pc:docMk/>
            <pc:sldMk cId="22823073" sldId="261"/>
            <ac:inkMk id="98" creationId="{FA07C50D-90B9-874D-44E6-3B75C9D82FA1}"/>
          </ac:inkMkLst>
        </pc:inkChg>
        <pc:inkChg chg="add del">
          <ac:chgData name="Venkatasubramanian, Mani V." userId="fbe5ce37-0145-4c31-b84a-b36f8beac5f3" providerId="ADAL" clId="{AC669C65-C841-D747-9F08-F12B06DB29D6}" dt="2023-03-07T16:27:08.352" v="1252"/>
          <ac:inkMkLst>
            <pc:docMk/>
            <pc:sldMk cId="22823073" sldId="261"/>
            <ac:inkMk id="99" creationId="{BB7E059D-1AA6-B455-6E41-D8D16EA39EC2}"/>
          </ac:inkMkLst>
        </pc:inkChg>
        <pc:inkChg chg="add del">
          <ac:chgData name="Venkatasubramanian, Mani V." userId="fbe5ce37-0145-4c31-b84a-b36f8beac5f3" providerId="ADAL" clId="{AC669C65-C841-D747-9F08-F12B06DB29D6}" dt="2023-03-07T16:27:08.352" v="1252"/>
          <ac:inkMkLst>
            <pc:docMk/>
            <pc:sldMk cId="22823073" sldId="261"/>
            <ac:inkMk id="100" creationId="{F27A8B30-E094-FB6D-D945-8DAF88AD2BE2}"/>
          </ac:inkMkLst>
        </pc:inkChg>
        <pc:inkChg chg="add del">
          <ac:chgData name="Venkatasubramanian, Mani V." userId="fbe5ce37-0145-4c31-b84a-b36f8beac5f3" providerId="ADAL" clId="{AC669C65-C841-D747-9F08-F12B06DB29D6}" dt="2023-03-07T16:27:08.352" v="1252"/>
          <ac:inkMkLst>
            <pc:docMk/>
            <pc:sldMk cId="22823073" sldId="261"/>
            <ac:inkMk id="101" creationId="{35058753-3A4C-FDA2-D51C-3C1043285DC2}"/>
          </ac:inkMkLst>
        </pc:inkChg>
        <pc:inkChg chg="add reco">
          <ac:chgData name="Venkatasubramanian, Mani V." userId="fbe5ce37-0145-4c31-b84a-b36f8beac5f3" providerId="ADAL" clId="{AC669C65-C841-D747-9F08-F12B06DB29D6}" dt="2023-03-07T16:27:08.352" v="1252"/>
          <ac:inkMkLst>
            <pc:docMk/>
            <pc:sldMk cId="22823073" sldId="261"/>
            <ac:inkMk id="102" creationId="{808DE698-4444-96AA-7223-80849D443E17}"/>
          </ac:inkMkLst>
        </pc:inkChg>
        <pc:inkChg chg="add del">
          <ac:chgData name="Venkatasubramanian, Mani V." userId="fbe5ce37-0145-4c31-b84a-b36f8beac5f3" providerId="ADAL" clId="{AC669C65-C841-D747-9F08-F12B06DB29D6}" dt="2023-03-07T16:27:17.977" v="1258"/>
          <ac:inkMkLst>
            <pc:docMk/>
            <pc:sldMk cId="22823073" sldId="261"/>
            <ac:inkMk id="103" creationId="{1F4D360E-3101-EDC2-1D25-E87945C9FA48}"/>
          </ac:inkMkLst>
        </pc:inkChg>
        <pc:inkChg chg="add del">
          <ac:chgData name="Venkatasubramanian, Mani V." userId="fbe5ce37-0145-4c31-b84a-b36f8beac5f3" providerId="ADAL" clId="{AC669C65-C841-D747-9F08-F12B06DB29D6}" dt="2023-03-07T16:27:17.977" v="1258"/>
          <ac:inkMkLst>
            <pc:docMk/>
            <pc:sldMk cId="22823073" sldId="261"/>
            <ac:inkMk id="104" creationId="{3A5EF3B0-0162-7F8D-C86E-62C67CC360D3}"/>
          </ac:inkMkLst>
        </pc:inkChg>
        <pc:inkChg chg="add del">
          <ac:chgData name="Venkatasubramanian, Mani V." userId="fbe5ce37-0145-4c31-b84a-b36f8beac5f3" providerId="ADAL" clId="{AC669C65-C841-D747-9F08-F12B06DB29D6}" dt="2023-03-07T16:27:17.977" v="1258"/>
          <ac:inkMkLst>
            <pc:docMk/>
            <pc:sldMk cId="22823073" sldId="261"/>
            <ac:inkMk id="105" creationId="{1336191B-5E78-E453-062E-E684D97EB254}"/>
          </ac:inkMkLst>
        </pc:inkChg>
        <pc:inkChg chg="add del">
          <ac:chgData name="Venkatasubramanian, Mani V." userId="fbe5ce37-0145-4c31-b84a-b36f8beac5f3" providerId="ADAL" clId="{AC669C65-C841-D747-9F08-F12B06DB29D6}" dt="2023-03-07T16:27:17.977" v="1258"/>
          <ac:inkMkLst>
            <pc:docMk/>
            <pc:sldMk cId="22823073" sldId="261"/>
            <ac:inkMk id="106" creationId="{3DF34DA8-12D5-9BE5-DD91-CDC3B8AAF00E}"/>
          </ac:inkMkLst>
        </pc:inkChg>
        <pc:inkChg chg="add del">
          <ac:chgData name="Venkatasubramanian, Mani V." userId="fbe5ce37-0145-4c31-b84a-b36f8beac5f3" providerId="ADAL" clId="{AC669C65-C841-D747-9F08-F12B06DB29D6}" dt="2023-03-07T16:27:17.977" v="1258"/>
          <ac:inkMkLst>
            <pc:docMk/>
            <pc:sldMk cId="22823073" sldId="261"/>
            <ac:inkMk id="107" creationId="{E4F8E5FD-A320-8221-F0D1-2B1654D4D3EA}"/>
          </ac:inkMkLst>
        </pc:inkChg>
        <pc:inkChg chg="add reco">
          <ac:chgData name="Venkatasubramanian, Mani V." userId="fbe5ce37-0145-4c31-b84a-b36f8beac5f3" providerId="ADAL" clId="{AC669C65-C841-D747-9F08-F12B06DB29D6}" dt="2023-03-07T16:27:17.977" v="1258"/>
          <ac:inkMkLst>
            <pc:docMk/>
            <pc:sldMk cId="22823073" sldId="261"/>
            <ac:inkMk id="108" creationId="{D9E13935-740C-B9D1-5276-F4BBAE7903A4}"/>
          </ac:inkMkLst>
        </pc:inkChg>
        <pc:inkChg chg="add del">
          <ac:chgData name="Venkatasubramanian, Mani V." userId="fbe5ce37-0145-4c31-b84a-b36f8beac5f3" providerId="ADAL" clId="{AC669C65-C841-D747-9F08-F12B06DB29D6}" dt="2023-03-07T16:27:28.992" v="1272"/>
          <ac:inkMkLst>
            <pc:docMk/>
            <pc:sldMk cId="22823073" sldId="261"/>
            <ac:inkMk id="109" creationId="{6838F8D2-FFE9-EE4D-04BA-7CCDDD4E816E}"/>
          </ac:inkMkLst>
        </pc:inkChg>
        <pc:inkChg chg="add del">
          <ac:chgData name="Venkatasubramanian, Mani V." userId="fbe5ce37-0145-4c31-b84a-b36f8beac5f3" providerId="ADAL" clId="{AC669C65-C841-D747-9F08-F12B06DB29D6}" dt="2023-03-07T16:27:28.992" v="1272"/>
          <ac:inkMkLst>
            <pc:docMk/>
            <pc:sldMk cId="22823073" sldId="261"/>
            <ac:inkMk id="110" creationId="{05300FF1-45B7-F40D-5329-37F5B2692942}"/>
          </ac:inkMkLst>
        </pc:inkChg>
        <pc:inkChg chg="add del">
          <ac:chgData name="Venkatasubramanian, Mani V." userId="fbe5ce37-0145-4c31-b84a-b36f8beac5f3" providerId="ADAL" clId="{AC669C65-C841-D747-9F08-F12B06DB29D6}" dt="2023-03-07T16:27:28.992" v="1272"/>
          <ac:inkMkLst>
            <pc:docMk/>
            <pc:sldMk cId="22823073" sldId="261"/>
            <ac:inkMk id="111" creationId="{288EAFD2-7788-1F43-34F0-33FDB6B4F3B6}"/>
          </ac:inkMkLst>
        </pc:inkChg>
        <pc:inkChg chg="add del">
          <ac:chgData name="Venkatasubramanian, Mani V." userId="fbe5ce37-0145-4c31-b84a-b36f8beac5f3" providerId="ADAL" clId="{AC669C65-C841-D747-9F08-F12B06DB29D6}" dt="2023-03-07T16:27:28.992" v="1272"/>
          <ac:inkMkLst>
            <pc:docMk/>
            <pc:sldMk cId="22823073" sldId="261"/>
            <ac:inkMk id="112" creationId="{A4AF8979-2BCC-8AEB-C784-008CC5FBD84B}"/>
          </ac:inkMkLst>
        </pc:inkChg>
        <pc:inkChg chg="add del">
          <ac:chgData name="Venkatasubramanian, Mani V." userId="fbe5ce37-0145-4c31-b84a-b36f8beac5f3" providerId="ADAL" clId="{AC669C65-C841-D747-9F08-F12B06DB29D6}" dt="2023-03-07T16:27:28.992" v="1272"/>
          <ac:inkMkLst>
            <pc:docMk/>
            <pc:sldMk cId="22823073" sldId="261"/>
            <ac:inkMk id="113" creationId="{D9F8D2E5-18C8-EFE8-D112-5542E38C5C1F}"/>
          </ac:inkMkLst>
        </pc:inkChg>
        <pc:inkChg chg="add del">
          <ac:chgData name="Venkatasubramanian, Mani V." userId="fbe5ce37-0145-4c31-b84a-b36f8beac5f3" providerId="ADAL" clId="{AC669C65-C841-D747-9F08-F12B06DB29D6}" dt="2023-03-07T16:27:28.992" v="1272"/>
          <ac:inkMkLst>
            <pc:docMk/>
            <pc:sldMk cId="22823073" sldId="261"/>
            <ac:inkMk id="114" creationId="{DA2B4402-686D-CF22-6AFF-21018F76EB83}"/>
          </ac:inkMkLst>
        </pc:inkChg>
        <pc:inkChg chg="add del">
          <ac:chgData name="Venkatasubramanian, Mani V." userId="fbe5ce37-0145-4c31-b84a-b36f8beac5f3" providerId="ADAL" clId="{AC669C65-C841-D747-9F08-F12B06DB29D6}" dt="2023-03-07T16:27:28.992" v="1272"/>
          <ac:inkMkLst>
            <pc:docMk/>
            <pc:sldMk cId="22823073" sldId="261"/>
            <ac:inkMk id="115" creationId="{84300C9C-19C3-409C-ADA1-4004DC4C9EBD}"/>
          </ac:inkMkLst>
        </pc:inkChg>
        <pc:inkChg chg="add del">
          <ac:chgData name="Venkatasubramanian, Mani V." userId="fbe5ce37-0145-4c31-b84a-b36f8beac5f3" providerId="ADAL" clId="{AC669C65-C841-D747-9F08-F12B06DB29D6}" dt="2023-03-07T16:27:28.992" v="1272"/>
          <ac:inkMkLst>
            <pc:docMk/>
            <pc:sldMk cId="22823073" sldId="261"/>
            <ac:inkMk id="116" creationId="{26B66B40-26F4-E4F6-790C-64E284D9A434}"/>
          </ac:inkMkLst>
        </pc:inkChg>
        <pc:inkChg chg="add del">
          <ac:chgData name="Venkatasubramanian, Mani V." userId="fbe5ce37-0145-4c31-b84a-b36f8beac5f3" providerId="ADAL" clId="{AC669C65-C841-D747-9F08-F12B06DB29D6}" dt="2023-03-07T16:27:28.992" v="1272"/>
          <ac:inkMkLst>
            <pc:docMk/>
            <pc:sldMk cId="22823073" sldId="261"/>
            <ac:inkMk id="117" creationId="{432CB5CD-FC34-8B9E-6C8E-176CBD04BDBB}"/>
          </ac:inkMkLst>
        </pc:inkChg>
        <pc:inkChg chg="add del">
          <ac:chgData name="Venkatasubramanian, Mani V." userId="fbe5ce37-0145-4c31-b84a-b36f8beac5f3" providerId="ADAL" clId="{AC669C65-C841-D747-9F08-F12B06DB29D6}" dt="2023-03-07T16:27:28.992" v="1272"/>
          <ac:inkMkLst>
            <pc:docMk/>
            <pc:sldMk cId="22823073" sldId="261"/>
            <ac:inkMk id="118" creationId="{25467E81-9C84-CFD6-DABF-DA37765898AA}"/>
          </ac:inkMkLst>
        </pc:inkChg>
        <pc:inkChg chg="add del">
          <ac:chgData name="Venkatasubramanian, Mani V." userId="fbe5ce37-0145-4c31-b84a-b36f8beac5f3" providerId="ADAL" clId="{AC669C65-C841-D747-9F08-F12B06DB29D6}" dt="2023-03-07T16:27:28.992" v="1272"/>
          <ac:inkMkLst>
            <pc:docMk/>
            <pc:sldMk cId="22823073" sldId="261"/>
            <ac:inkMk id="119" creationId="{7027A971-7E32-95E6-6214-1F45396E30A7}"/>
          </ac:inkMkLst>
        </pc:inkChg>
        <pc:inkChg chg="add del">
          <ac:chgData name="Venkatasubramanian, Mani V." userId="fbe5ce37-0145-4c31-b84a-b36f8beac5f3" providerId="ADAL" clId="{AC669C65-C841-D747-9F08-F12B06DB29D6}" dt="2023-03-07T16:27:28.992" v="1272"/>
          <ac:inkMkLst>
            <pc:docMk/>
            <pc:sldMk cId="22823073" sldId="261"/>
            <ac:inkMk id="120" creationId="{DA4C0B62-64E7-96D4-C433-F5CC97370D75}"/>
          </ac:inkMkLst>
        </pc:inkChg>
        <pc:inkChg chg="add del">
          <ac:chgData name="Venkatasubramanian, Mani V." userId="fbe5ce37-0145-4c31-b84a-b36f8beac5f3" providerId="ADAL" clId="{AC669C65-C841-D747-9F08-F12B06DB29D6}" dt="2023-03-07T16:27:28.992" v="1272"/>
          <ac:inkMkLst>
            <pc:docMk/>
            <pc:sldMk cId="22823073" sldId="261"/>
            <ac:inkMk id="121" creationId="{9C20810D-A9B7-5992-8148-92D30FA890AA}"/>
          </ac:inkMkLst>
        </pc:inkChg>
        <pc:inkChg chg="add reco">
          <ac:chgData name="Venkatasubramanian, Mani V." userId="fbe5ce37-0145-4c31-b84a-b36f8beac5f3" providerId="ADAL" clId="{AC669C65-C841-D747-9F08-F12B06DB29D6}" dt="2023-03-07T16:27:28.992" v="1272"/>
          <ac:inkMkLst>
            <pc:docMk/>
            <pc:sldMk cId="22823073" sldId="261"/>
            <ac:inkMk id="122" creationId="{40D9E0D1-A065-BC72-1666-DD4DCB08CF97}"/>
          </ac:inkMkLst>
        </pc:inkChg>
        <pc:inkChg chg="add reco">
          <ac:chgData name="Venkatasubramanian, Mani V." userId="fbe5ce37-0145-4c31-b84a-b36f8beac5f3" providerId="ADAL" clId="{AC669C65-C841-D747-9F08-F12B06DB29D6}" dt="2023-03-07T16:27:28.992" v="1272"/>
          <ac:inkMkLst>
            <pc:docMk/>
            <pc:sldMk cId="22823073" sldId="261"/>
            <ac:inkMk id="123" creationId="{1D7F95F5-259C-7785-2911-91855CB17678}"/>
          </ac:inkMkLst>
        </pc:inkChg>
        <pc:inkChg chg="add del">
          <ac:chgData name="Venkatasubramanian, Mani V." userId="fbe5ce37-0145-4c31-b84a-b36f8beac5f3" providerId="ADAL" clId="{AC669C65-C841-D747-9F08-F12B06DB29D6}" dt="2023-03-07T16:27:38.576" v="1281"/>
          <ac:inkMkLst>
            <pc:docMk/>
            <pc:sldMk cId="22823073" sldId="261"/>
            <ac:inkMk id="124" creationId="{925B1F25-2EB0-6B14-5533-2F2529975E99}"/>
          </ac:inkMkLst>
        </pc:inkChg>
        <pc:inkChg chg="add del">
          <ac:chgData name="Venkatasubramanian, Mani V." userId="fbe5ce37-0145-4c31-b84a-b36f8beac5f3" providerId="ADAL" clId="{AC669C65-C841-D747-9F08-F12B06DB29D6}" dt="2023-03-07T16:27:38.576" v="1281"/>
          <ac:inkMkLst>
            <pc:docMk/>
            <pc:sldMk cId="22823073" sldId="261"/>
            <ac:inkMk id="125" creationId="{B820A5AA-344D-33CA-5793-C903987D9558}"/>
          </ac:inkMkLst>
        </pc:inkChg>
        <pc:inkChg chg="add del">
          <ac:chgData name="Venkatasubramanian, Mani V." userId="fbe5ce37-0145-4c31-b84a-b36f8beac5f3" providerId="ADAL" clId="{AC669C65-C841-D747-9F08-F12B06DB29D6}" dt="2023-03-07T16:27:38.576" v="1281"/>
          <ac:inkMkLst>
            <pc:docMk/>
            <pc:sldMk cId="22823073" sldId="261"/>
            <ac:inkMk id="126" creationId="{A4E03747-A612-7B6C-67B2-BF4EE74EDF1F}"/>
          </ac:inkMkLst>
        </pc:inkChg>
        <pc:inkChg chg="add del">
          <ac:chgData name="Venkatasubramanian, Mani V." userId="fbe5ce37-0145-4c31-b84a-b36f8beac5f3" providerId="ADAL" clId="{AC669C65-C841-D747-9F08-F12B06DB29D6}" dt="2023-03-07T16:27:38.576" v="1281"/>
          <ac:inkMkLst>
            <pc:docMk/>
            <pc:sldMk cId="22823073" sldId="261"/>
            <ac:inkMk id="127" creationId="{577FD486-105B-E924-D474-1831A82A3BC3}"/>
          </ac:inkMkLst>
        </pc:inkChg>
        <pc:inkChg chg="add del">
          <ac:chgData name="Venkatasubramanian, Mani V." userId="fbe5ce37-0145-4c31-b84a-b36f8beac5f3" providerId="ADAL" clId="{AC669C65-C841-D747-9F08-F12B06DB29D6}" dt="2023-03-07T16:27:38.576" v="1281"/>
          <ac:inkMkLst>
            <pc:docMk/>
            <pc:sldMk cId="22823073" sldId="261"/>
            <ac:inkMk id="128" creationId="{B09F52E4-607E-96EC-BC74-24C2C4FCD219}"/>
          </ac:inkMkLst>
        </pc:inkChg>
        <pc:inkChg chg="add del">
          <ac:chgData name="Venkatasubramanian, Mani V." userId="fbe5ce37-0145-4c31-b84a-b36f8beac5f3" providerId="ADAL" clId="{AC669C65-C841-D747-9F08-F12B06DB29D6}" dt="2023-03-07T16:27:38.576" v="1281"/>
          <ac:inkMkLst>
            <pc:docMk/>
            <pc:sldMk cId="22823073" sldId="261"/>
            <ac:inkMk id="129" creationId="{53E25F9A-388D-78F3-6041-72F4090E543C}"/>
          </ac:inkMkLst>
        </pc:inkChg>
        <pc:inkChg chg="add del">
          <ac:chgData name="Venkatasubramanian, Mani V." userId="fbe5ce37-0145-4c31-b84a-b36f8beac5f3" providerId="ADAL" clId="{AC669C65-C841-D747-9F08-F12B06DB29D6}" dt="2023-03-07T16:27:38.576" v="1281"/>
          <ac:inkMkLst>
            <pc:docMk/>
            <pc:sldMk cId="22823073" sldId="261"/>
            <ac:inkMk id="130" creationId="{DED4DFDF-27C9-ADE2-A02D-7F38C6B111E8}"/>
          </ac:inkMkLst>
        </pc:inkChg>
        <pc:inkChg chg="add del">
          <ac:chgData name="Venkatasubramanian, Mani V." userId="fbe5ce37-0145-4c31-b84a-b36f8beac5f3" providerId="ADAL" clId="{AC669C65-C841-D747-9F08-F12B06DB29D6}" dt="2023-03-07T16:27:38.576" v="1281"/>
          <ac:inkMkLst>
            <pc:docMk/>
            <pc:sldMk cId="22823073" sldId="261"/>
            <ac:inkMk id="131" creationId="{332C8AEA-13D0-3D90-3CC6-0879BB60F0E5}"/>
          </ac:inkMkLst>
        </pc:inkChg>
        <pc:inkChg chg="add reco">
          <ac:chgData name="Venkatasubramanian, Mani V." userId="fbe5ce37-0145-4c31-b84a-b36f8beac5f3" providerId="ADAL" clId="{AC669C65-C841-D747-9F08-F12B06DB29D6}" dt="2023-03-07T16:27:38.576" v="1281"/>
          <ac:inkMkLst>
            <pc:docMk/>
            <pc:sldMk cId="22823073" sldId="261"/>
            <ac:inkMk id="132" creationId="{F896796A-9309-EEA0-9620-586D77FBC281}"/>
          </ac:inkMkLst>
        </pc:inkChg>
        <pc:inkChg chg="add del">
          <ac:chgData name="Venkatasubramanian, Mani V." userId="fbe5ce37-0145-4c31-b84a-b36f8beac5f3" providerId="ADAL" clId="{AC669C65-C841-D747-9F08-F12B06DB29D6}" dt="2023-03-07T16:27:42.578" v="1288"/>
          <ac:inkMkLst>
            <pc:docMk/>
            <pc:sldMk cId="22823073" sldId="261"/>
            <ac:inkMk id="133" creationId="{E4F969B8-7735-CC10-4383-9F0FCE653CC0}"/>
          </ac:inkMkLst>
        </pc:inkChg>
        <pc:inkChg chg="add del">
          <ac:chgData name="Venkatasubramanian, Mani V." userId="fbe5ce37-0145-4c31-b84a-b36f8beac5f3" providerId="ADAL" clId="{AC669C65-C841-D747-9F08-F12B06DB29D6}" dt="2023-03-07T16:27:42.578" v="1288"/>
          <ac:inkMkLst>
            <pc:docMk/>
            <pc:sldMk cId="22823073" sldId="261"/>
            <ac:inkMk id="134" creationId="{182A0E79-FF68-B433-C68A-B4E5A58F4011}"/>
          </ac:inkMkLst>
        </pc:inkChg>
        <pc:inkChg chg="add del">
          <ac:chgData name="Venkatasubramanian, Mani V." userId="fbe5ce37-0145-4c31-b84a-b36f8beac5f3" providerId="ADAL" clId="{AC669C65-C841-D747-9F08-F12B06DB29D6}" dt="2023-03-07T16:27:42.578" v="1288"/>
          <ac:inkMkLst>
            <pc:docMk/>
            <pc:sldMk cId="22823073" sldId="261"/>
            <ac:inkMk id="135" creationId="{E35D1999-63FC-ED0E-8E68-FA4940AFA093}"/>
          </ac:inkMkLst>
        </pc:inkChg>
        <pc:inkChg chg="add del">
          <ac:chgData name="Venkatasubramanian, Mani V." userId="fbe5ce37-0145-4c31-b84a-b36f8beac5f3" providerId="ADAL" clId="{AC669C65-C841-D747-9F08-F12B06DB29D6}" dt="2023-03-07T16:27:42.578" v="1288"/>
          <ac:inkMkLst>
            <pc:docMk/>
            <pc:sldMk cId="22823073" sldId="261"/>
            <ac:inkMk id="136" creationId="{F877EE9F-FA67-B77E-192B-D337D8D3051E}"/>
          </ac:inkMkLst>
        </pc:inkChg>
        <pc:inkChg chg="add del">
          <ac:chgData name="Venkatasubramanian, Mani V." userId="fbe5ce37-0145-4c31-b84a-b36f8beac5f3" providerId="ADAL" clId="{AC669C65-C841-D747-9F08-F12B06DB29D6}" dt="2023-03-07T16:27:42.578" v="1288"/>
          <ac:inkMkLst>
            <pc:docMk/>
            <pc:sldMk cId="22823073" sldId="261"/>
            <ac:inkMk id="137" creationId="{61395E23-F9CF-3BA0-484B-1D7271710541}"/>
          </ac:inkMkLst>
        </pc:inkChg>
        <pc:inkChg chg="add del">
          <ac:chgData name="Venkatasubramanian, Mani V." userId="fbe5ce37-0145-4c31-b84a-b36f8beac5f3" providerId="ADAL" clId="{AC669C65-C841-D747-9F08-F12B06DB29D6}" dt="2023-03-07T16:27:42.578" v="1288"/>
          <ac:inkMkLst>
            <pc:docMk/>
            <pc:sldMk cId="22823073" sldId="261"/>
            <ac:inkMk id="138" creationId="{61FBF46B-7456-1309-F8FA-AA471A6E3328}"/>
          </ac:inkMkLst>
        </pc:inkChg>
        <pc:inkChg chg="add reco">
          <ac:chgData name="Venkatasubramanian, Mani V." userId="fbe5ce37-0145-4c31-b84a-b36f8beac5f3" providerId="ADAL" clId="{AC669C65-C841-D747-9F08-F12B06DB29D6}" dt="2023-03-07T16:27:42.578" v="1288"/>
          <ac:inkMkLst>
            <pc:docMk/>
            <pc:sldMk cId="22823073" sldId="261"/>
            <ac:inkMk id="139" creationId="{69EFF022-8D3B-D4ED-1387-1FED458757B9}"/>
          </ac:inkMkLst>
        </pc:inkChg>
        <pc:inkChg chg="add del">
          <ac:chgData name="Venkatasubramanian, Mani V." userId="fbe5ce37-0145-4c31-b84a-b36f8beac5f3" providerId="ADAL" clId="{AC669C65-C841-D747-9F08-F12B06DB29D6}" dt="2023-03-07T16:27:52.992" v="1295"/>
          <ac:inkMkLst>
            <pc:docMk/>
            <pc:sldMk cId="22823073" sldId="261"/>
            <ac:inkMk id="140" creationId="{60B2899C-E2AF-F996-3D82-B19551DD147B}"/>
          </ac:inkMkLst>
        </pc:inkChg>
        <pc:inkChg chg="add del">
          <ac:chgData name="Venkatasubramanian, Mani V." userId="fbe5ce37-0145-4c31-b84a-b36f8beac5f3" providerId="ADAL" clId="{AC669C65-C841-D747-9F08-F12B06DB29D6}" dt="2023-03-07T16:27:52.992" v="1295"/>
          <ac:inkMkLst>
            <pc:docMk/>
            <pc:sldMk cId="22823073" sldId="261"/>
            <ac:inkMk id="141" creationId="{A5127723-B3EE-4086-AC31-48DB3B1C9931}"/>
          </ac:inkMkLst>
        </pc:inkChg>
        <pc:inkChg chg="add del">
          <ac:chgData name="Venkatasubramanian, Mani V." userId="fbe5ce37-0145-4c31-b84a-b36f8beac5f3" providerId="ADAL" clId="{AC669C65-C841-D747-9F08-F12B06DB29D6}" dt="2023-03-07T16:27:52.992" v="1295"/>
          <ac:inkMkLst>
            <pc:docMk/>
            <pc:sldMk cId="22823073" sldId="261"/>
            <ac:inkMk id="142" creationId="{ADF6DFEA-5E28-E60E-036D-8D8BD1C37D2C}"/>
          </ac:inkMkLst>
        </pc:inkChg>
        <pc:inkChg chg="add del">
          <ac:chgData name="Venkatasubramanian, Mani V." userId="fbe5ce37-0145-4c31-b84a-b36f8beac5f3" providerId="ADAL" clId="{AC669C65-C841-D747-9F08-F12B06DB29D6}" dt="2023-03-07T16:27:52.992" v="1295"/>
          <ac:inkMkLst>
            <pc:docMk/>
            <pc:sldMk cId="22823073" sldId="261"/>
            <ac:inkMk id="143" creationId="{ADC8E2D8-33E6-90BB-5AD5-9406EB6EB8F2}"/>
          </ac:inkMkLst>
        </pc:inkChg>
        <pc:inkChg chg="add del">
          <ac:chgData name="Venkatasubramanian, Mani V." userId="fbe5ce37-0145-4c31-b84a-b36f8beac5f3" providerId="ADAL" clId="{AC669C65-C841-D747-9F08-F12B06DB29D6}" dt="2023-03-07T16:27:52.992" v="1295"/>
          <ac:inkMkLst>
            <pc:docMk/>
            <pc:sldMk cId="22823073" sldId="261"/>
            <ac:inkMk id="144" creationId="{35A2AB29-96BD-14FD-7721-805BF42909D4}"/>
          </ac:inkMkLst>
        </pc:inkChg>
        <pc:inkChg chg="add del">
          <ac:chgData name="Venkatasubramanian, Mani V." userId="fbe5ce37-0145-4c31-b84a-b36f8beac5f3" providerId="ADAL" clId="{AC669C65-C841-D747-9F08-F12B06DB29D6}" dt="2023-03-07T16:27:52.992" v="1295"/>
          <ac:inkMkLst>
            <pc:docMk/>
            <pc:sldMk cId="22823073" sldId="261"/>
            <ac:inkMk id="145" creationId="{23E04873-1E0B-79BA-C6DD-C08A3D8D82F0}"/>
          </ac:inkMkLst>
        </pc:inkChg>
        <pc:inkChg chg="add reco">
          <ac:chgData name="Venkatasubramanian, Mani V." userId="fbe5ce37-0145-4c31-b84a-b36f8beac5f3" providerId="ADAL" clId="{AC669C65-C841-D747-9F08-F12B06DB29D6}" dt="2023-03-07T16:27:52.992" v="1295"/>
          <ac:inkMkLst>
            <pc:docMk/>
            <pc:sldMk cId="22823073" sldId="261"/>
            <ac:inkMk id="146" creationId="{A783E696-5F08-ADBD-E14D-060745B759BF}"/>
          </ac:inkMkLst>
        </pc:inkChg>
        <pc:inkChg chg="add del">
          <ac:chgData name="Venkatasubramanian, Mani V." userId="fbe5ce37-0145-4c31-b84a-b36f8beac5f3" providerId="ADAL" clId="{AC669C65-C841-D747-9F08-F12B06DB29D6}" dt="2023-03-07T16:28:02.841" v="1300"/>
          <ac:inkMkLst>
            <pc:docMk/>
            <pc:sldMk cId="22823073" sldId="261"/>
            <ac:inkMk id="147" creationId="{028C6736-C803-07EF-34EA-B7042E09601D}"/>
          </ac:inkMkLst>
        </pc:inkChg>
        <pc:inkChg chg="add del">
          <ac:chgData name="Venkatasubramanian, Mani V." userId="fbe5ce37-0145-4c31-b84a-b36f8beac5f3" providerId="ADAL" clId="{AC669C65-C841-D747-9F08-F12B06DB29D6}" dt="2023-03-07T16:28:02.841" v="1300"/>
          <ac:inkMkLst>
            <pc:docMk/>
            <pc:sldMk cId="22823073" sldId="261"/>
            <ac:inkMk id="148" creationId="{4767880E-3F5E-9105-FFFD-633D1463EAC4}"/>
          </ac:inkMkLst>
        </pc:inkChg>
        <pc:inkChg chg="add del">
          <ac:chgData name="Venkatasubramanian, Mani V." userId="fbe5ce37-0145-4c31-b84a-b36f8beac5f3" providerId="ADAL" clId="{AC669C65-C841-D747-9F08-F12B06DB29D6}" dt="2023-03-07T16:28:02.841" v="1300"/>
          <ac:inkMkLst>
            <pc:docMk/>
            <pc:sldMk cId="22823073" sldId="261"/>
            <ac:inkMk id="149" creationId="{5D635639-71E4-A73A-23AD-D84283EE465B}"/>
          </ac:inkMkLst>
        </pc:inkChg>
        <pc:inkChg chg="add del">
          <ac:chgData name="Venkatasubramanian, Mani V." userId="fbe5ce37-0145-4c31-b84a-b36f8beac5f3" providerId="ADAL" clId="{AC669C65-C841-D747-9F08-F12B06DB29D6}" dt="2023-03-07T16:28:02.841" v="1300"/>
          <ac:inkMkLst>
            <pc:docMk/>
            <pc:sldMk cId="22823073" sldId="261"/>
            <ac:inkMk id="150" creationId="{E51C7B15-4840-D64A-52A7-A3B4DDABB91F}"/>
          </ac:inkMkLst>
        </pc:inkChg>
        <pc:inkChg chg="add reco">
          <ac:chgData name="Venkatasubramanian, Mani V." userId="fbe5ce37-0145-4c31-b84a-b36f8beac5f3" providerId="ADAL" clId="{AC669C65-C841-D747-9F08-F12B06DB29D6}" dt="2023-03-07T16:28:02.841" v="1300"/>
          <ac:inkMkLst>
            <pc:docMk/>
            <pc:sldMk cId="22823073" sldId="261"/>
            <ac:inkMk id="151" creationId="{015BC2A9-A382-AD7F-09D0-76B278EFE73D}"/>
          </ac:inkMkLst>
        </pc:inkChg>
        <pc:inkChg chg="add">
          <ac:chgData name="Venkatasubramanian, Mani V." userId="fbe5ce37-0145-4c31-b84a-b36f8beac5f3" providerId="ADAL" clId="{AC669C65-C841-D747-9F08-F12B06DB29D6}" dt="2023-03-07T16:28:07.520" v="1301"/>
          <ac:inkMkLst>
            <pc:docMk/>
            <pc:sldMk cId="22823073" sldId="261"/>
            <ac:inkMk id="152" creationId="{73FA3904-1B6F-836F-A485-6CB7E842796C}"/>
          </ac:inkMkLst>
        </pc:inkChg>
        <pc:inkChg chg="add">
          <ac:chgData name="Venkatasubramanian, Mani V." userId="fbe5ce37-0145-4c31-b84a-b36f8beac5f3" providerId="ADAL" clId="{AC669C65-C841-D747-9F08-F12B06DB29D6}" dt="2023-03-07T16:28:09.445" v="1302"/>
          <ac:inkMkLst>
            <pc:docMk/>
            <pc:sldMk cId="22823073" sldId="261"/>
            <ac:inkMk id="153" creationId="{6DE2783D-60E2-5A1B-DF2E-B136548C2FDD}"/>
          </ac:inkMkLst>
        </pc:inkChg>
        <pc:inkChg chg="add">
          <ac:chgData name="Venkatasubramanian, Mani V." userId="fbe5ce37-0145-4c31-b84a-b36f8beac5f3" providerId="ADAL" clId="{AC669C65-C841-D747-9F08-F12B06DB29D6}" dt="2023-03-07T16:28:10.536" v="1303"/>
          <ac:inkMkLst>
            <pc:docMk/>
            <pc:sldMk cId="22823073" sldId="261"/>
            <ac:inkMk id="154" creationId="{F5C8B115-889D-9100-3E03-510062BF6B27}"/>
          </ac:inkMkLst>
        </pc:inkChg>
        <pc:inkChg chg="add">
          <ac:chgData name="Venkatasubramanian, Mani V." userId="fbe5ce37-0145-4c31-b84a-b36f8beac5f3" providerId="ADAL" clId="{AC669C65-C841-D747-9F08-F12B06DB29D6}" dt="2023-03-07T16:28:11.738" v="1304"/>
          <ac:inkMkLst>
            <pc:docMk/>
            <pc:sldMk cId="22823073" sldId="261"/>
            <ac:inkMk id="155" creationId="{6C581FA3-CA01-9036-0862-4EC928A759FD}"/>
          </ac:inkMkLst>
        </pc:inkChg>
        <pc:inkChg chg="add del">
          <ac:chgData name="Venkatasubramanian, Mani V." userId="fbe5ce37-0145-4c31-b84a-b36f8beac5f3" providerId="ADAL" clId="{AC669C65-C841-D747-9F08-F12B06DB29D6}" dt="2023-03-07T16:28:15.997" v="1308"/>
          <ac:inkMkLst>
            <pc:docMk/>
            <pc:sldMk cId="22823073" sldId="261"/>
            <ac:inkMk id="156" creationId="{F86EE7D3-5F7E-02D2-2EDE-017D6595B161}"/>
          </ac:inkMkLst>
        </pc:inkChg>
        <pc:inkChg chg="add del">
          <ac:chgData name="Venkatasubramanian, Mani V." userId="fbe5ce37-0145-4c31-b84a-b36f8beac5f3" providerId="ADAL" clId="{AC669C65-C841-D747-9F08-F12B06DB29D6}" dt="2023-03-07T16:28:15.997" v="1308"/>
          <ac:inkMkLst>
            <pc:docMk/>
            <pc:sldMk cId="22823073" sldId="261"/>
            <ac:inkMk id="157" creationId="{FDA710C3-B3B5-E355-1B18-96DAC0A7CF04}"/>
          </ac:inkMkLst>
        </pc:inkChg>
        <pc:inkChg chg="add del">
          <ac:chgData name="Venkatasubramanian, Mani V." userId="fbe5ce37-0145-4c31-b84a-b36f8beac5f3" providerId="ADAL" clId="{AC669C65-C841-D747-9F08-F12B06DB29D6}" dt="2023-03-07T16:28:15.997" v="1308"/>
          <ac:inkMkLst>
            <pc:docMk/>
            <pc:sldMk cId="22823073" sldId="261"/>
            <ac:inkMk id="158" creationId="{732001F1-0DB2-B29B-1BEA-1F914BA8D655}"/>
          </ac:inkMkLst>
        </pc:inkChg>
        <pc:inkChg chg="add reco">
          <ac:chgData name="Venkatasubramanian, Mani V." userId="fbe5ce37-0145-4c31-b84a-b36f8beac5f3" providerId="ADAL" clId="{AC669C65-C841-D747-9F08-F12B06DB29D6}" dt="2023-03-07T16:28:15.997" v="1308"/>
          <ac:inkMkLst>
            <pc:docMk/>
            <pc:sldMk cId="22823073" sldId="261"/>
            <ac:inkMk id="159" creationId="{6D037272-5E9E-2869-43B7-2B4EF889B835}"/>
          </ac:inkMkLst>
        </pc:inkChg>
        <pc:inkChg chg="add del">
          <ac:chgData name="Venkatasubramanian, Mani V." userId="fbe5ce37-0145-4c31-b84a-b36f8beac5f3" providerId="ADAL" clId="{AC669C65-C841-D747-9F08-F12B06DB29D6}" dt="2023-03-07T16:28:17.322" v="1312"/>
          <ac:inkMkLst>
            <pc:docMk/>
            <pc:sldMk cId="22823073" sldId="261"/>
            <ac:inkMk id="160" creationId="{3F09E655-16AF-B0CA-5E69-61314CBD3B95}"/>
          </ac:inkMkLst>
        </pc:inkChg>
        <pc:inkChg chg="add del">
          <ac:chgData name="Venkatasubramanian, Mani V." userId="fbe5ce37-0145-4c31-b84a-b36f8beac5f3" providerId="ADAL" clId="{AC669C65-C841-D747-9F08-F12B06DB29D6}" dt="2023-03-07T16:28:17.322" v="1312"/>
          <ac:inkMkLst>
            <pc:docMk/>
            <pc:sldMk cId="22823073" sldId="261"/>
            <ac:inkMk id="161" creationId="{B80A9767-D5B6-7177-CD41-1D2C88109555}"/>
          </ac:inkMkLst>
        </pc:inkChg>
        <pc:inkChg chg="add del">
          <ac:chgData name="Venkatasubramanian, Mani V." userId="fbe5ce37-0145-4c31-b84a-b36f8beac5f3" providerId="ADAL" clId="{AC669C65-C841-D747-9F08-F12B06DB29D6}" dt="2023-03-07T16:28:17.322" v="1312"/>
          <ac:inkMkLst>
            <pc:docMk/>
            <pc:sldMk cId="22823073" sldId="261"/>
            <ac:inkMk id="162" creationId="{0E0F0C4A-5642-A489-F26F-D29091B5DAE3}"/>
          </ac:inkMkLst>
        </pc:inkChg>
        <pc:inkChg chg="add reco">
          <ac:chgData name="Venkatasubramanian, Mani V." userId="fbe5ce37-0145-4c31-b84a-b36f8beac5f3" providerId="ADAL" clId="{AC669C65-C841-D747-9F08-F12B06DB29D6}" dt="2023-03-07T16:28:17.322" v="1312"/>
          <ac:inkMkLst>
            <pc:docMk/>
            <pc:sldMk cId="22823073" sldId="261"/>
            <ac:inkMk id="163" creationId="{D14F2417-3E57-4063-59B9-E374BBF268C0}"/>
          </ac:inkMkLst>
        </pc:inkChg>
        <pc:inkChg chg="add del">
          <ac:chgData name="Venkatasubramanian, Mani V." userId="fbe5ce37-0145-4c31-b84a-b36f8beac5f3" providerId="ADAL" clId="{AC669C65-C841-D747-9F08-F12B06DB29D6}" dt="2023-03-07T16:28:25.981" v="1317"/>
          <ac:inkMkLst>
            <pc:docMk/>
            <pc:sldMk cId="22823073" sldId="261"/>
            <ac:inkMk id="164" creationId="{61E7F55C-CE17-CCAA-BE2B-04ED9CE6FB75}"/>
          </ac:inkMkLst>
        </pc:inkChg>
        <pc:inkChg chg="add del">
          <ac:chgData name="Venkatasubramanian, Mani V." userId="fbe5ce37-0145-4c31-b84a-b36f8beac5f3" providerId="ADAL" clId="{AC669C65-C841-D747-9F08-F12B06DB29D6}" dt="2023-03-07T16:28:25.981" v="1317"/>
          <ac:inkMkLst>
            <pc:docMk/>
            <pc:sldMk cId="22823073" sldId="261"/>
            <ac:inkMk id="165" creationId="{9CF70DC1-D18B-80E8-CAAD-A8C931DFF47C}"/>
          </ac:inkMkLst>
        </pc:inkChg>
        <pc:inkChg chg="add del">
          <ac:chgData name="Venkatasubramanian, Mani V." userId="fbe5ce37-0145-4c31-b84a-b36f8beac5f3" providerId="ADAL" clId="{AC669C65-C841-D747-9F08-F12B06DB29D6}" dt="2023-03-07T16:28:25.981" v="1317"/>
          <ac:inkMkLst>
            <pc:docMk/>
            <pc:sldMk cId="22823073" sldId="261"/>
            <ac:inkMk id="166" creationId="{C1CC013F-2408-69AA-4A69-8D32FF40058C}"/>
          </ac:inkMkLst>
        </pc:inkChg>
        <pc:inkChg chg="add del">
          <ac:chgData name="Venkatasubramanian, Mani V." userId="fbe5ce37-0145-4c31-b84a-b36f8beac5f3" providerId="ADAL" clId="{AC669C65-C841-D747-9F08-F12B06DB29D6}" dt="2023-03-07T16:28:25.981" v="1317"/>
          <ac:inkMkLst>
            <pc:docMk/>
            <pc:sldMk cId="22823073" sldId="261"/>
            <ac:inkMk id="167" creationId="{B5CC65CB-4F96-ACDC-C6D8-478D9E0E80BF}"/>
          </ac:inkMkLst>
        </pc:inkChg>
        <pc:inkChg chg="add reco">
          <ac:chgData name="Venkatasubramanian, Mani V." userId="fbe5ce37-0145-4c31-b84a-b36f8beac5f3" providerId="ADAL" clId="{AC669C65-C841-D747-9F08-F12B06DB29D6}" dt="2023-03-07T16:28:25.981" v="1317"/>
          <ac:inkMkLst>
            <pc:docMk/>
            <pc:sldMk cId="22823073" sldId="261"/>
            <ac:inkMk id="168" creationId="{D12BC3CF-5E1C-F08D-AD98-C37A0A54FCB9}"/>
          </ac:inkMkLst>
        </pc:inkChg>
        <pc:inkChg chg="add del">
          <ac:chgData name="Venkatasubramanian, Mani V." userId="fbe5ce37-0145-4c31-b84a-b36f8beac5f3" providerId="ADAL" clId="{AC669C65-C841-D747-9F08-F12B06DB29D6}" dt="2023-03-07T16:28:40.905" v="1322"/>
          <ac:inkMkLst>
            <pc:docMk/>
            <pc:sldMk cId="22823073" sldId="261"/>
            <ac:inkMk id="169" creationId="{67A68029-D685-02EB-E3AB-A27B027204DF}"/>
          </ac:inkMkLst>
        </pc:inkChg>
        <pc:inkChg chg="add del">
          <ac:chgData name="Venkatasubramanian, Mani V." userId="fbe5ce37-0145-4c31-b84a-b36f8beac5f3" providerId="ADAL" clId="{AC669C65-C841-D747-9F08-F12B06DB29D6}" dt="2023-03-07T16:28:40.905" v="1322"/>
          <ac:inkMkLst>
            <pc:docMk/>
            <pc:sldMk cId="22823073" sldId="261"/>
            <ac:inkMk id="170" creationId="{0F597311-C0E0-3D01-AB77-E502C6EC3A51}"/>
          </ac:inkMkLst>
        </pc:inkChg>
        <pc:inkChg chg="add del">
          <ac:chgData name="Venkatasubramanian, Mani V." userId="fbe5ce37-0145-4c31-b84a-b36f8beac5f3" providerId="ADAL" clId="{AC669C65-C841-D747-9F08-F12B06DB29D6}" dt="2023-03-07T16:28:40.905" v="1322"/>
          <ac:inkMkLst>
            <pc:docMk/>
            <pc:sldMk cId="22823073" sldId="261"/>
            <ac:inkMk id="171" creationId="{88EABEF1-FE6B-09BB-46E2-9F8C0F642B6E}"/>
          </ac:inkMkLst>
        </pc:inkChg>
        <pc:inkChg chg="add del">
          <ac:chgData name="Venkatasubramanian, Mani V." userId="fbe5ce37-0145-4c31-b84a-b36f8beac5f3" providerId="ADAL" clId="{AC669C65-C841-D747-9F08-F12B06DB29D6}" dt="2023-03-07T16:28:40.905" v="1322"/>
          <ac:inkMkLst>
            <pc:docMk/>
            <pc:sldMk cId="22823073" sldId="261"/>
            <ac:inkMk id="172" creationId="{C97DC9DC-DEE9-34C5-2167-EF17B16C4634}"/>
          </ac:inkMkLst>
        </pc:inkChg>
        <pc:inkChg chg="add reco">
          <ac:chgData name="Venkatasubramanian, Mani V." userId="fbe5ce37-0145-4c31-b84a-b36f8beac5f3" providerId="ADAL" clId="{AC669C65-C841-D747-9F08-F12B06DB29D6}" dt="2023-03-07T16:28:40.905" v="1322"/>
          <ac:inkMkLst>
            <pc:docMk/>
            <pc:sldMk cId="22823073" sldId="261"/>
            <ac:inkMk id="173" creationId="{1E1097D2-E0AC-60CB-0AC7-22FB00DBF0CB}"/>
          </ac:inkMkLst>
        </pc:inkChg>
        <pc:inkChg chg="add del">
          <ac:chgData name="Venkatasubramanian, Mani V." userId="fbe5ce37-0145-4c31-b84a-b36f8beac5f3" providerId="ADAL" clId="{AC669C65-C841-D747-9F08-F12B06DB29D6}" dt="2023-03-07T16:28:44.855" v="1331"/>
          <ac:inkMkLst>
            <pc:docMk/>
            <pc:sldMk cId="22823073" sldId="261"/>
            <ac:inkMk id="174" creationId="{4B5E6702-B4ED-79DB-94EE-BB86DC5FD279}"/>
          </ac:inkMkLst>
        </pc:inkChg>
        <pc:inkChg chg="add del">
          <ac:chgData name="Venkatasubramanian, Mani V." userId="fbe5ce37-0145-4c31-b84a-b36f8beac5f3" providerId="ADAL" clId="{AC669C65-C841-D747-9F08-F12B06DB29D6}" dt="2023-03-07T16:28:44.855" v="1331"/>
          <ac:inkMkLst>
            <pc:docMk/>
            <pc:sldMk cId="22823073" sldId="261"/>
            <ac:inkMk id="175" creationId="{834D4859-17EB-739C-211A-B58C605C4E17}"/>
          </ac:inkMkLst>
        </pc:inkChg>
        <pc:inkChg chg="add del">
          <ac:chgData name="Venkatasubramanian, Mani V." userId="fbe5ce37-0145-4c31-b84a-b36f8beac5f3" providerId="ADAL" clId="{AC669C65-C841-D747-9F08-F12B06DB29D6}" dt="2023-03-07T16:28:44.855" v="1331"/>
          <ac:inkMkLst>
            <pc:docMk/>
            <pc:sldMk cId="22823073" sldId="261"/>
            <ac:inkMk id="176" creationId="{8370074E-1807-3CEA-26F2-51CC2BF66961}"/>
          </ac:inkMkLst>
        </pc:inkChg>
        <pc:inkChg chg="add del">
          <ac:chgData name="Venkatasubramanian, Mani V." userId="fbe5ce37-0145-4c31-b84a-b36f8beac5f3" providerId="ADAL" clId="{AC669C65-C841-D747-9F08-F12B06DB29D6}" dt="2023-03-07T16:28:44.855" v="1331"/>
          <ac:inkMkLst>
            <pc:docMk/>
            <pc:sldMk cId="22823073" sldId="261"/>
            <ac:inkMk id="177" creationId="{571C2353-8974-237D-7E51-64BE53FC0F14}"/>
          </ac:inkMkLst>
        </pc:inkChg>
        <pc:inkChg chg="add del">
          <ac:chgData name="Venkatasubramanian, Mani V." userId="fbe5ce37-0145-4c31-b84a-b36f8beac5f3" providerId="ADAL" clId="{AC669C65-C841-D747-9F08-F12B06DB29D6}" dt="2023-03-07T16:28:44.855" v="1331"/>
          <ac:inkMkLst>
            <pc:docMk/>
            <pc:sldMk cId="22823073" sldId="261"/>
            <ac:inkMk id="178" creationId="{B40C3359-D869-D581-16CB-EAC9E27380A0}"/>
          </ac:inkMkLst>
        </pc:inkChg>
        <pc:inkChg chg="add del">
          <ac:chgData name="Venkatasubramanian, Mani V." userId="fbe5ce37-0145-4c31-b84a-b36f8beac5f3" providerId="ADAL" clId="{AC669C65-C841-D747-9F08-F12B06DB29D6}" dt="2023-03-07T16:28:44.855" v="1331"/>
          <ac:inkMkLst>
            <pc:docMk/>
            <pc:sldMk cId="22823073" sldId="261"/>
            <ac:inkMk id="179" creationId="{4F7CF5CA-BA6B-1C45-BB0E-F96D167430EA}"/>
          </ac:inkMkLst>
        </pc:inkChg>
        <pc:inkChg chg="add del">
          <ac:chgData name="Venkatasubramanian, Mani V." userId="fbe5ce37-0145-4c31-b84a-b36f8beac5f3" providerId="ADAL" clId="{AC669C65-C841-D747-9F08-F12B06DB29D6}" dt="2023-03-07T16:28:44.855" v="1331"/>
          <ac:inkMkLst>
            <pc:docMk/>
            <pc:sldMk cId="22823073" sldId="261"/>
            <ac:inkMk id="180" creationId="{257EF9EA-D7D4-A01F-D0DE-619EF528749C}"/>
          </ac:inkMkLst>
        </pc:inkChg>
        <pc:inkChg chg="add del">
          <ac:chgData name="Venkatasubramanian, Mani V." userId="fbe5ce37-0145-4c31-b84a-b36f8beac5f3" providerId="ADAL" clId="{AC669C65-C841-D747-9F08-F12B06DB29D6}" dt="2023-03-07T16:28:44.855" v="1331"/>
          <ac:inkMkLst>
            <pc:docMk/>
            <pc:sldMk cId="22823073" sldId="261"/>
            <ac:inkMk id="181" creationId="{34CFA040-8186-BD02-5DAA-83E6983CEBDA}"/>
          </ac:inkMkLst>
        </pc:inkChg>
        <pc:inkChg chg="add reco">
          <ac:chgData name="Venkatasubramanian, Mani V." userId="fbe5ce37-0145-4c31-b84a-b36f8beac5f3" providerId="ADAL" clId="{AC669C65-C841-D747-9F08-F12B06DB29D6}" dt="2023-03-07T16:28:44.855" v="1331"/>
          <ac:inkMkLst>
            <pc:docMk/>
            <pc:sldMk cId="22823073" sldId="261"/>
            <ac:inkMk id="182" creationId="{A6B80EC5-3799-5884-A005-11506278D4A8}"/>
          </ac:inkMkLst>
        </pc:inkChg>
        <pc:inkChg chg="add del">
          <ac:chgData name="Venkatasubramanian, Mani V." userId="fbe5ce37-0145-4c31-b84a-b36f8beac5f3" providerId="ADAL" clId="{AC669C65-C841-D747-9F08-F12B06DB29D6}" dt="2023-03-07T16:28:47.904" v="1336"/>
          <ac:inkMkLst>
            <pc:docMk/>
            <pc:sldMk cId="22823073" sldId="261"/>
            <ac:inkMk id="183" creationId="{FB74A2B6-DC61-6DBF-C82A-78AF06369CBE}"/>
          </ac:inkMkLst>
        </pc:inkChg>
        <pc:inkChg chg="add del">
          <ac:chgData name="Venkatasubramanian, Mani V." userId="fbe5ce37-0145-4c31-b84a-b36f8beac5f3" providerId="ADAL" clId="{AC669C65-C841-D747-9F08-F12B06DB29D6}" dt="2023-03-07T16:28:47.904" v="1336"/>
          <ac:inkMkLst>
            <pc:docMk/>
            <pc:sldMk cId="22823073" sldId="261"/>
            <ac:inkMk id="184" creationId="{BE564D19-8846-3070-90C6-EE04D4BBEBA6}"/>
          </ac:inkMkLst>
        </pc:inkChg>
        <pc:inkChg chg="add del">
          <ac:chgData name="Venkatasubramanian, Mani V." userId="fbe5ce37-0145-4c31-b84a-b36f8beac5f3" providerId="ADAL" clId="{AC669C65-C841-D747-9F08-F12B06DB29D6}" dt="2023-03-07T16:28:47.904" v="1336"/>
          <ac:inkMkLst>
            <pc:docMk/>
            <pc:sldMk cId="22823073" sldId="261"/>
            <ac:inkMk id="185" creationId="{2C2FD123-E291-9C85-4A2D-B350CCFF5092}"/>
          </ac:inkMkLst>
        </pc:inkChg>
        <pc:inkChg chg="add del">
          <ac:chgData name="Venkatasubramanian, Mani V." userId="fbe5ce37-0145-4c31-b84a-b36f8beac5f3" providerId="ADAL" clId="{AC669C65-C841-D747-9F08-F12B06DB29D6}" dt="2023-03-07T16:28:47.904" v="1336"/>
          <ac:inkMkLst>
            <pc:docMk/>
            <pc:sldMk cId="22823073" sldId="261"/>
            <ac:inkMk id="186" creationId="{AF198451-C36C-8416-87A4-C85EB474CFEE}"/>
          </ac:inkMkLst>
        </pc:inkChg>
        <pc:inkChg chg="add reco">
          <ac:chgData name="Venkatasubramanian, Mani V." userId="fbe5ce37-0145-4c31-b84a-b36f8beac5f3" providerId="ADAL" clId="{AC669C65-C841-D747-9F08-F12B06DB29D6}" dt="2023-03-07T16:28:47.904" v="1336"/>
          <ac:inkMkLst>
            <pc:docMk/>
            <pc:sldMk cId="22823073" sldId="261"/>
            <ac:inkMk id="187" creationId="{07014864-BEBE-3A08-352E-8B5E6348AFF5}"/>
          </ac:inkMkLst>
        </pc:inkChg>
        <pc:inkChg chg="add del">
          <ac:chgData name="Venkatasubramanian, Mani V." userId="fbe5ce37-0145-4c31-b84a-b36f8beac5f3" providerId="ADAL" clId="{AC669C65-C841-D747-9F08-F12B06DB29D6}" dt="2023-03-07T16:31:04.913" v="1340"/>
          <ac:inkMkLst>
            <pc:docMk/>
            <pc:sldMk cId="22823073" sldId="261"/>
            <ac:inkMk id="188" creationId="{6D9C5CA6-3F5B-97DE-8E99-DFA95E1DE1A9}"/>
          </ac:inkMkLst>
        </pc:inkChg>
        <pc:inkChg chg="add del">
          <ac:chgData name="Venkatasubramanian, Mani V." userId="fbe5ce37-0145-4c31-b84a-b36f8beac5f3" providerId="ADAL" clId="{AC669C65-C841-D747-9F08-F12B06DB29D6}" dt="2023-03-07T16:31:04.913" v="1340"/>
          <ac:inkMkLst>
            <pc:docMk/>
            <pc:sldMk cId="22823073" sldId="261"/>
            <ac:inkMk id="189" creationId="{321027FA-5B2C-BE9C-0702-120740E87917}"/>
          </ac:inkMkLst>
        </pc:inkChg>
        <pc:inkChg chg="add del">
          <ac:chgData name="Venkatasubramanian, Mani V." userId="fbe5ce37-0145-4c31-b84a-b36f8beac5f3" providerId="ADAL" clId="{AC669C65-C841-D747-9F08-F12B06DB29D6}" dt="2023-03-07T16:31:04.913" v="1340"/>
          <ac:inkMkLst>
            <pc:docMk/>
            <pc:sldMk cId="22823073" sldId="261"/>
            <ac:inkMk id="190" creationId="{697C9772-E61A-691D-22F8-D01D70033DCD}"/>
          </ac:inkMkLst>
        </pc:inkChg>
        <pc:inkChg chg="add reco">
          <ac:chgData name="Venkatasubramanian, Mani V." userId="fbe5ce37-0145-4c31-b84a-b36f8beac5f3" providerId="ADAL" clId="{AC669C65-C841-D747-9F08-F12B06DB29D6}" dt="2023-03-07T16:31:04.913" v="1340"/>
          <ac:inkMkLst>
            <pc:docMk/>
            <pc:sldMk cId="22823073" sldId="261"/>
            <ac:inkMk id="191" creationId="{9540C3F3-DB9E-80ED-E1FE-3D8D4060BAB2}"/>
          </ac:inkMkLst>
        </pc:inkChg>
        <pc:inkChg chg="add del">
          <ac:chgData name="Venkatasubramanian, Mani V." userId="fbe5ce37-0145-4c31-b84a-b36f8beac5f3" providerId="ADAL" clId="{AC669C65-C841-D747-9F08-F12B06DB29D6}" dt="2023-03-07T16:31:11.380" v="1345"/>
          <ac:inkMkLst>
            <pc:docMk/>
            <pc:sldMk cId="22823073" sldId="261"/>
            <ac:inkMk id="192" creationId="{4D29122D-4E74-825D-F141-29A5F2414DDA}"/>
          </ac:inkMkLst>
        </pc:inkChg>
        <pc:inkChg chg="add del">
          <ac:chgData name="Venkatasubramanian, Mani V." userId="fbe5ce37-0145-4c31-b84a-b36f8beac5f3" providerId="ADAL" clId="{AC669C65-C841-D747-9F08-F12B06DB29D6}" dt="2023-03-07T16:31:11.380" v="1345"/>
          <ac:inkMkLst>
            <pc:docMk/>
            <pc:sldMk cId="22823073" sldId="261"/>
            <ac:inkMk id="193" creationId="{B35A3B45-BED8-543D-E069-E334C3F4D2D2}"/>
          </ac:inkMkLst>
        </pc:inkChg>
        <pc:inkChg chg="add del">
          <ac:chgData name="Venkatasubramanian, Mani V." userId="fbe5ce37-0145-4c31-b84a-b36f8beac5f3" providerId="ADAL" clId="{AC669C65-C841-D747-9F08-F12B06DB29D6}" dt="2023-03-07T16:31:11.380" v="1345"/>
          <ac:inkMkLst>
            <pc:docMk/>
            <pc:sldMk cId="22823073" sldId="261"/>
            <ac:inkMk id="194" creationId="{6288A721-2284-B1C6-3E61-0B85427186E0}"/>
          </ac:inkMkLst>
        </pc:inkChg>
        <pc:inkChg chg="add del">
          <ac:chgData name="Venkatasubramanian, Mani V." userId="fbe5ce37-0145-4c31-b84a-b36f8beac5f3" providerId="ADAL" clId="{AC669C65-C841-D747-9F08-F12B06DB29D6}" dt="2023-03-07T16:31:11.380" v="1345"/>
          <ac:inkMkLst>
            <pc:docMk/>
            <pc:sldMk cId="22823073" sldId="261"/>
            <ac:inkMk id="195" creationId="{087C0D1D-8452-A413-2468-62788C3D0A70}"/>
          </ac:inkMkLst>
        </pc:inkChg>
        <pc:inkChg chg="add reco">
          <ac:chgData name="Venkatasubramanian, Mani V." userId="fbe5ce37-0145-4c31-b84a-b36f8beac5f3" providerId="ADAL" clId="{AC669C65-C841-D747-9F08-F12B06DB29D6}" dt="2023-03-07T16:31:11.380" v="1345"/>
          <ac:inkMkLst>
            <pc:docMk/>
            <pc:sldMk cId="22823073" sldId="261"/>
            <ac:inkMk id="196" creationId="{18FC9547-EB6C-F6BE-7162-7B34E16921AB}"/>
          </ac:inkMkLst>
        </pc:inkChg>
        <pc:inkChg chg="add reco">
          <ac:chgData name="Venkatasubramanian, Mani V." userId="fbe5ce37-0145-4c31-b84a-b36f8beac5f3" providerId="ADAL" clId="{AC669C65-C841-D747-9F08-F12B06DB29D6}" dt="2023-03-07T16:31:11.380" v="1345"/>
          <ac:inkMkLst>
            <pc:docMk/>
            <pc:sldMk cId="22823073" sldId="261"/>
            <ac:inkMk id="197" creationId="{10D0FB9C-4E50-43B7-A3EB-EF840CCA9449}"/>
          </ac:inkMkLst>
        </pc:inkChg>
        <pc:inkChg chg="add del">
          <ac:chgData name="Venkatasubramanian, Mani V." userId="fbe5ce37-0145-4c31-b84a-b36f8beac5f3" providerId="ADAL" clId="{AC669C65-C841-D747-9F08-F12B06DB29D6}" dt="2023-03-07T16:31:19.399" v="1356"/>
          <ac:inkMkLst>
            <pc:docMk/>
            <pc:sldMk cId="22823073" sldId="261"/>
            <ac:inkMk id="198" creationId="{7E481A69-AD67-61D1-604C-74EC3C6DB2B5}"/>
          </ac:inkMkLst>
        </pc:inkChg>
        <pc:inkChg chg="add del">
          <ac:chgData name="Venkatasubramanian, Mani V." userId="fbe5ce37-0145-4c31-b84a-b36f8beac5f3" providerId="ADAL" clId="{AC669C65-C841-D747-9F08-F12B06DB29D6}" dt="2023-03-07T16:31:19.399" v="1356"/>
          <ac:inkMkLst>
            <pc:docMk/>
            <pc:sldMk cId="22823073" sldId="261"/>
            <ac:inkMk id="199" creationId="{063D3459-9316-3B5C-7542-C9FECEDEC4ED}"/>
          </ac:inkMkLst>
        </pc:inkChg>
        <pc:inkChg chg="add del">
          <ac:chgData name="Venkatasubramanian, Mani V." userId="fbe5ce37-0145-4c31-b84a-b36f8beac5f3" providerId="ADAL" clId="{AC669C65-C841-D747-9F08-F12B06DB29D6}" dt="2023-03-07T16:31:19.399" v="1356"/>
          <ac:inkMkLst>
            <pc:docMk/>
            <pc:sldMk cId="22823073" sldId="261"/>
            <ac:inkMk id="200" creationId="{AFD98E62-E498-6574-6DC4-79045F566539}"/>
          </ac:inkMkLst>
        </pc:inkChg>
        <pc:inkChg chg="add del">
          <ac:chgData name="Venkatasubramanian, Mani V." userId="fbe5ce37-0145-4c31-b84a-b36f8beac5f3" providerId="ADAL" clId="{AC669C65-C841-D747-9F08-F12B06DB29D6}" dt="2023-03-07T16:31:19.399" v="1356"/>
          <ac:inkMkLst>
            <pc:docMk/>
            <pc:sldMk cId="22823073" sldId="261"/>
            <ac:inkMk id="201" creationId="{D5931AA0-CEB1-839C-A108-AB40A37DBB7A}"/>
          </ac:inkMkLst>
        </pc:inkChg>
        <pc:inkChg chg="add del">
          <ac:chgData name="Venkatasubramanian, Mani V." userId="fbe5ce37-0145-4c31-b84a-b36f8beac5f3" providerId="ADAL" clId="{AC669C65-C841-D747-9F08-F12B06DB29D6}" dt="2023-03-07T16:31:19.399" v="1356"/>
          <ac:inkMkLst>
            <pc:docMk/>
            <pc:sldMk cId="22823073" sldId="261"/>
            <ac:inkMk id="202" creationId="{C973E03A-5C0A-143A-9C0F-48935CB2CE8B}"/>
          </ac:inkMkLst>
        </pc:inkChg>
        <pc:inkChg chg="add del">
          <ac:chgData name="Venkatasubramanian, Mani V." userId="fbe5ce37-0145-4c31-b84a-b36f8beac5f3" providerId="ADAL" clId="{AC669C65-C841-D747-9F08-F12B06DB29D6}" dt="2023-03-07T16:31:19.399" v="1356"/>
          <ac:inkMkLst>
            <pc:docMk/>
            <pc:sldMk cId="22823073" sldId="261"/>
            <ac:inkMk id="203" creationId="{15B0F20D-DA5C-0844-E2B9-6BA3F2B59A6B}"/>
          </ac:inkMkLst>
        </pc:inkChg>
        <pc:inkChg chg="add del">
          <ac:chgData name="Venkatasubramanian, Mani V." userId="fbe5ce37-0145-4c31-b84a-b36f8beac5f3" providerId="ADAL" clId="{AC669C65-C841-D747-9F08-F12B06DB29D6}" dt="2023-03-07T16:31:19.399" v="1356"/>
          <ac:inkMkLst>
            <pc:docMk/>
            <pc:sldMk cId="22823073" sldId="261"/>
            <ac:inkMk id="204" creationId="{F5F1753D-167A-D556-A5D2-280D010B87F1}"/>
          </ac:inkMkLst>
        </pc:inkChg>
        <pc:inkChg chg="add del">
          <ac:chgData name="Venkatasubramanian, Mani V." userId="fbe5ce37-0145-4c31-b84a-b36f8beac5f3" providerId="ADAL" clId="{AC669C65-C841-D747-9F08-F12B06DB29D6}" dt="2023-03-07T16:31:19.399" v="1356"/>
          <ac:inkMkLst>
            <pc:docMk/>
            <pc:sldMk cId="22823073" sldId="261"/>
            <ac:inkMk id="205" creationId="{6F5DEB13-8102-0E98-FD53-38C0D6C47450}"/>
          </ac:inkMkLst>
        </pc:inkChg>
        <pc:inkChg chg="add del">
          <ac:chgData name="Venkatasubramanian, Mani V." userId="fbe5ce37-0145-4c31-b84a-b36f8beac5f3" providerId="ADAL" clId="{AC669C65-C841-D747-9F08-F12B06DB29D6}" dt="2023-03-07T16:31:19.399" v="1356"/>
          <ac:inkMkLst>
            <pc:docMk/>
            <pc:sldMk cId="22823073" sldId="261"/>
            <ac:inkMk id="206" creationId="{AA502F6D-F02D-5A0E-F34C-68F95D26FFBD}"/>
          </ac:inkMkLst>
        </pc:inkChg>
        <pc:inkChg chg="add del">
          <ac:chgData name="Venkatasubramanian, Mani V." userId="fbe5ce37-0145-4c31-b84a-b36f8beac5f3" providerId="ADAL" clId="{AC669C65-C841-D747-9F08-F12B06DB29D6}" dt="2023-03-07T16:31:19.399" v="1356"/>
          <ac:inkMkLst>
            <pc:docMk/>
            <pc:sldMk cId="22823073" sldId="261"/>
            <ac:inkMk id="207" creationId="{3921452E-A431-CCD8-4034-D30C6F10C1C8}"/>
          </ac:inkMkLst>
        </pc:inkChg>
        <pc:inkChg chg="add reco">
          <ac:chgData name="Venkatasubramanian, Mani V." userId="fbe5ce37-0145-4c31-b84a-b36f8beac5f3" providerId="ADAL" clId="{AC669C65-C841-D747-9F08-F12B06DB29D6}" dt="2023-03-07T16:31:19.399" v="1356"/>
          <ac:inkMkLst>
            <pc:docMk/>
            <pc:sldMk cId="22823073" sldId="261"/>
            <ac:inkMk id="208" creationId="{A6AD6959-1362-A792-C52C-64C7DDADB298}"/>
          </ac:inkMkLst>
        </pc:inkChg>
        <pc:inkChg chg="add reco">
          <ac:chgData name="Venkatasubramanian, Mani V." userId="fbe5ce37-0145-4c31-b84a-b36f8beac5f3" providerId="ADAL" clId="{AC669C65-C841-D747-9F08-F12B06DB29D6}" dt="2023-03-07T16:31:19.399" v="1356"/>
          <ac:inkMkLst>
            <pc:docMk/>
            <pc:sldMk cId="22823073" sldId="261"/>
            <ac:inkMk id="209" creationId="{1EB0673F-FBB0-B228-0E4D-FA23ADCC66D5}"/>
          </ac:inkMkLst>
        </pc:inkChg>
        <pc:inkChg chg="add del">
          <ac:chgData name="Venkatasubramanian, Mani V." userId="fbe5ce37-0145-4c31-b84a-b36f8beac5f3" providerId="ADAL" clId="{AC669C65-C841-D747-9F08-F12B06DB29D6}" dt="2023-03-07T16:31:22.573" v="1362"/>
          <ac:inkMkLst>
            <pc:docMk/>
            <pc:sldMk cId="22823073" sldId="261"/>
            <ac:inkMk id="210" creationId="{EFC4A8F7-9132-1398-71C7-7D37A23761EA}"/>
          </ac:inkMkLst>
        </pc:inkChg>
        <pc:inkChg chg="add del">
          <ac:chgData name="Venkatasubramanian, Mani V." userId="fbe5ce37-0145-4c31-b84a-b36f8beac5f3" providerId="ADAL" clId="{AC669C65-C841-D747-9F08-F12B06DB29D6}" dt="2023-03-07T16:31:22.573" v="1362"/>
          <ac:inkMkLst>
            <pc:docMk/>
            <pc:sldMk cId="22823073" sldId="261"/>
            <ac:inkMk id="211" creationId="{34E682C8-16C1-E9DD-95FA-89AF5D5439B2}"/>
          </ac:inkMkLst>
        </pc:inkChg>
        <pc:inkChg chg="add del">
          <ac:chgData name="Venkatasubramanian, Mani V." userId="fbe5ce37-0145-4c31-b84a-b36f8beac5f3" providerId="ADAL" clId="{AC669C65-C841-D747-9F08-F12B06DB29D6}" dt="2023-03-07T16:31:22.573" v="1362"/>
          <ac:inkMkLst>
            <pc:docMk/>
            <pc:sldMk cId="22823073" sldId="261"/>
            <ac:inkMk id="212" creationId="{D2B42C1C-B531-421F-8903-38F78BEE79C1}"/>
          </ac:inkMkLst>
        </pc:inkChg>
        <pc:inkChg chg="add del">
          <ac:chgData name="Venkatasubramanian, Mani V." userId="fbe5ce37-0145-4c31-b84a-b36f8beac5f3" providerId="ADAL" clId="{AC669C65-C841-D747-9F08-F12B06DB29D6}" dt="2023-03-07T16:31:22.573" v="1362"/>
          <ac:inkMkLst>
            <pc:docMk/>
            <pc:sldMk cId="22823073" sldId="261"/>
            <ac:inkMk id="213" creationId="{AB468493-B8EB-E3A3-990E-A4F8AF792974}"/>
          </ac:inkMkLst>
        </pc:inkChg>
        <pc:inkChg chg="add del">
          <ac:chgData name="Venkatasubramanian, Mani V." userId="fbe5ce37-0145-4c31-b84a-b36f8beac5f3" providerId="ADAL" clId="{AC669C65-C841-D747-9F08-F12B06DB29D6}" dt="2023-03-07T16:31:22.573" v="1362"/>
          <ac:inkMkLst>
            <pc:docMk/>
            <pc:sldMk cId="22823073" sldId="261"/>
            <ac:inkMk id="214" creationId="{A6ADA31C-53F7-E9D3-4BAB-32AE3AAF61E5}"/>
          </ac:inkMkLst>
        </pc:inkChg>
        <pc:inkChg chg="add reco">
          <ac:chgData name="Venkatasubramanian, Mani V." userId="fbe5ce37-0145-4c31-b84a-b36f8beac5f3" providerId="ADAL" clId="{AC669C65-C841-D747-9F08-F12B06DB29D6}" dt="2023-03-07T16:31:22.573" v="1362"/>
          <ac:inkMkLst>
            <pc:docMk/>
            <pc:sldMk cId="22823073" sldId="261"/>
            <ac:inkMk id="215" creationId="{B592A0F9-5794-3F95-40F9-99C318F7C8EF}"/>
          </ac:inkMkLst>
        </pc:inkChg>
        <pc:inkChg chg="add del">
          <ac:chgData name="Venkatasubramanian, Mani V." userId="fbe5ce37-0145-4c31-b84a-b36f8beac5f3" providerId="ADAL" clId="{AC669C65-C841-D747-9F08-F12B06DB29D6}" dt="2023-03-07T16:31:27.695" v="1365"/>
          <ac:inkMkLst>
            <pc:docMk/>
            <pc:sldMk cId="22823073" sldId="261"/>
            <ac:inkMk id="216" creationId="{47B86123-015E-ADB6-7812-7053FD69824B}"/>
          </ac:inkMkLst>
        </pc:inkChg>
        <pc:inkChg chg="add del">
          <ac:chgData name="Venkatasubramanian, Mani V." userId="fbe5ce37-0145-4c31-b84a-b36f8beac5f3" providerId="ADAL" clId="{AC669C65-C841-D747-9F08-F12B06DB29D6}" dt="2023-03-07T16:31:27.695" v="1365"/>
          <ac:inkMkLst>
            <pc:docMk/>
            <pc:sldMk cId="22823073" sldId="261"/>
            <ac:inkMk id="217" creationId="{C8395C7F-9877-6501-9469-842370C54512}"/>
          </ac:inkMkLst>
        </pc:inkChg>
        <pc:inkChg chg="add reco">
          <ac:chgData name="Venkatasubramanian, Mani V." userId="fbe5ce37-0145-4c31-b84a-b36f8beac5f3" providerId="ADAL" clId="{AC669C65-C841-D747-9F08-F12B06DB29D6}" dt="2023-03-07T16:31:27.695" v="1365"/>
          <ac:inkMkLst>
            <pc:docMk/>
            <pc:sldMk cId="22823073" sldId="261"/>
            <ac:inkMk id="218" creationId="{37118D33-EA29-2BE2-ABE6-C3B9BB203715}"/>
          </ac:inkMkLst>
        </pc:inkChg>
        <pc:inkChg chg="add del">
          <ac:chgData name="Venkatasubramanian, Mani V." userId="fbe5ce37-0145-4c31-b84a-b36f8beac5f3" providerId="ADAL" clId="{AC669C65-C841-D747-9F08-F12B06DB29D6}" dt="2023-03-07T16:31:28.825" v="1368"/>
          <ac:inkMkLst>
            <pc:docMk/>
            <pc:sldMk cId="22823073" sldId="261"/>
            <ac:inkMk id="219" creationId="{DE6DC1DC-791A-CC83-18B2-4A69956B5FFE}"/>
          </ac:inkMkLst>
        </pc:inkChg>
        <pc:inkChg chg="add del">
          <ac:chgData name="Venkatasubramanian, Mani V." userId="fbe5ce37-0145-4c31-b84a-b36f8beac5f3" providerId="ADAL" clId="{AC669C65-C841-D747-9F08-F12B06DB29D6}" dt="2023-03-07T16:31:28.825" v="1368"/>
          <ac:inkMkLst>
            <pc:docMk/>
            <pc:sldMk cId="22823073" sldId="261"/>
            <ac:inkMk id="220" creationId="{7861BC6F-33A0-2D22-9FBE-A24CD5E0EAA3}"/>
          </ac:inkMkLst>
        </pc:inkChg>
        <pc:inkChg chg="add reco">
          <ac:chgData name="Venkatasubramanian, Mani V." userId="fbe5ce37-0145-4c31-b84a-b36f8beac5f3" providerId="ADAL" clId="{AC669C65-C841-D747-9F08-F12B06DB29D6}" dt="2023-03-07T16:31:28.825" v="1368"/>
          <ac:inkMkLst>
            <pc:docMk/>
            <pc:sldMk cId="22823073" sldId="261"/>
            <ac:inkMk id="221" creationId="{0874C26F-DE65-1156-4C3E-E7BD589D1687}"/>
          </ac:inkMkLst>
        </pc:inkChg>
        <pc:inkChg chg="add del">
          <ac:chgData name="Venkatasubramanian, Mani V." userId="fbe5ce37-0145-4c31-b84a-b36f8beac5f3" providerId="ADAL" clId="{AC669C65-C841-D747-9F08-F12B06DB29D6}" dt="2023-03-07T16:35:02.276" v="1589"/>
          <ac:inkMkLst>
            <pc:docMk/>
            <pc:sldMk cId="22823073" sldId="261"/>
            <ac:inkMk id="222" creationId="{5B862869-5BBA-0E27-D911-88F229E5DDB8}"/>
          </ac:inkMkLst>
        </pc:inkChg>
        <pc:inkChg chg="add del">
          <ac:chgData name="Venkatasubramanian, Mani V." userId="fbe5ce37-0145-4c31-b84a-b36f8beac5f3" providerId="ADAL" clId="{AC669C65-C841-D747-9F08-F12B06DB29D6}" dt="2023-03-07T16:35:02.276" v="1589"/>
          <ac:inkMkLst>
            <pc:docMk/>
            <pc:sldMk cId="22823073" sldId="261"/>
            <ac:inkMk id="223" creationId="{A71C9570-DF4A-67EA-A16F-EA07372CD379}"/>
          </ac:inkMkLst>
        </pc:inkChg>
        <pc:inkChg chg="add del">
          <ac:chgData name="Venkatasubramanian, Mani V." userId="fbe5ce37-0145-4c31-b84a-b36f8beac5f3" providerId="ADAL" clId="{AC669C65-C841-D747-9F08-F12B06DB29D6}" dt="2023-03-07T16:35:02.276" v="1589"/>
          <ac:inkMkLst>
            <pc:docMk/>
            <pc:sldMk cId="22823073" sldId="261"/>
            <ac:inkMk id="224" creationId="{C3FF871A-F0AC-D2DA-4C70-0D16548FA651}"/>
          </ac:inkMkLst>
        </pc:inkChg>
        <pc:inkChg chg="add del">
          <ac:chgData name="Venkatasubramanian, Mani V." userId="fbe5ce37-0145-4c31-b84a-b36f8beac5f3" providerId="ADAL" clId="{AC669C65-C841-D747-9F08-F12B06DB29D6}" dt="2023-03-07T16:35:02.276" v="1589"/>
          <ac:inkMkLst>
            <pc:docMk/>
            <pc:sldMk cId="22823073" sldId="261"/>
            <ac:inkMk id="225" creationId="{83A8884C-B161-5E5C-79F1-DADC98370EAE}"/>
          </ac:inkMkLst>
        </pc:inkChg>
        <pc:inkChg chg="add del">
          <ac:chgData name="Venkatasubramanian, Mani V." userId="fbe5ce37-0145-4c31-b84a-b36f8beac5f3" providerId="ADAL" clId="{AC669C65-C841-D747-9F08-F12B06DB29D6}" dt="2023-03-07T16:35:02.276" v="1589"/>
          <ac:inkMkLst>
            <pc:docMk/>
            <pc:sldMk cId="22823073" sldId="261"/>
            <ac:inkMk id="226" creationId="{EB5BD8C1-0F1A-407A-63DA-DC59D62F104B}"/>
          </ac:inkMkLst>
        </pc:inkChg>
        <pc:inkChg chg="add del">
          <ac:chgData name="Venkatasubramanian, Mani V." userId="fbe5ce37-0145-4c31-b84a-b36f8beac5f3" providerId="ADAL" clId="{AC669C65-C841-D747-9F08-F12B06DB29D6}" dt="2023-03-07T16:35:02.276" v="1589"/>
          <ac:inkMkLst>
            <pc:docMk/>
            <pc:sldMk cId="22823073" sldId="261"/>
            <ac:inkMk id="227" creationId="{1124CAA6-E93E-F0FB-25B0-2E36DB6215FE}"/>
          </ac:inkMkLst>
        </pc:inkChg>
        <pc:inkChg chg="add reco">
          <ac:chgData name="Venkatasubramanian, Mani V." userId="fbe5ce37-0145-4c31-b84a-b36f8beac5f3" providerId="ADAL" clId="{AC669C65-C841-D747-9F08-F12B06DB29D6}" dt="2023-03-07T16:35:02.276" v="1589"/>
          <ac:inkMkLst>
            <pc:docMk/>
            <pc:sldMk cId="22823073" sldId="261"/>
            <ac:inkMk id="228" creationId="{CF6D76F4-0906-7770-A18E-0F307FBFE7F2}"/>
          </ac:inkMkLst>
        </pc:inkChg>
        <pc:inkChg chg="add del">
          <ac:chgData name="Venkatasubramanian, Mani V." userId="fbe5ce37-0145-4c31-b84a-b36f8beac5f3" providerId="ADAL" clId="{AC669C65-C841-D747-9F08-F12B06DB29D6}" dt="2023-03-07T16:35:14.190" v="1596"/>
          <ac:inkMkLst>
            <pc:docMk/>
            <pc:sldMk cId="22823073" sldId="261"/>
            <ac:inkMk id="229" creationId="{C878F360-F8E4-7E57-12B4-8B3A4D2EB47C}"/>
          </ac:inkMkLst>
        </pc:inkChg>
        <pc:inkChg chg="add del">
          <ac:chgData name="Venkatasubramanian, Mani V." userId="fbe5ce37-0145-4c31-b84a-b36f8beac5f3" providerId="ADAL" clId="{AC669C65-C841-D747-9F08-F12B06DB29D6}" dt="2023-03-07T16:35:14.190" v="1596"/>
          <ac:inkMkLst>
            <pc:docMk/>
            <pc:sldMk cId="22823073" sldId="261"/>
            <ac:inkMk id="230" creationId="{F0A58870-2BBB-71A8-1007-809394BD83F7}"/>
          </ac:inkMkLst>
        </pc:inkChg>
        <pc:inkChg chg="add del">
          <ac:chgData name="Venkatasubramanian, Mani V." userId="fbe5ce37-0145-4c31-b84a-b36f8beac5f3" providerId="ADAL" clId="{AC669C65-C841-D747-9F08-F12B06DB29D6}" dt="2023-03-07T16:35:14.190" v="1596"/>
          <ac:inkMkLst>
            <pc:docMk/>
            <pc:sldMk cId="22823073" sldId="261"/>
            <ac:inkMk id="231" creationId="{0FA44187-F844-FEA7-2660-34A38D594966}"/>
          </ac:inkMkLst>
        </pc:inkChg>
        <pc:inkChg chg="add del">
          <ac:chgData name="Venkatasubramanian, Mani V." userId="fbe5ce37-0145-4c31-b84a-b36f8beac5f3" providerId="ADAL" clId="{AC669C65-C841-D747-9F08-F12B06DB29D6}" dt="2023-03-07T16:35:14.190" v="1596"/>
          <ac:inkMkLst>
            <pc:docMk/>
            <pc:sldMk cId="22823073" sldId="261"/>
            <ac:inkMk id="232" creationId="{3A83E8E4-06D5-43C7-18AA-9DE984A24F36}"/>
          </ac:inkMkLst>
        </pc:inkChg>
        <pc:inkChg chg="add del">
          <ac:chgData name="Venkatasubramanian, Mani V." userId="fbe5ce37-0145-4c31-b84a-b36f8beac5f3" providerId="ADAL" clId="{AC669C65-C841-D747-9F08-F12B06DB29D6}" dt="2023-03-07T16:35:14.190" v="1596"/>
          <ac:inkMkLst>
            <pc:docMk/>
            <pc:sldMk cId="22823073" sldId="261"/>
            <ac:inkMk id="233" creationId="{4152C18D-F713-0468-0553-7EFE8E89EC26}"/>
          </ac:inkMkLst>
        </pc:inkChg>
        <pc:inkChg chg="add del">
          <ac:chgData name="Venkatasubramanian, Mani V." userId="fbe5ce37-0145-4c31-b84a-b36f8beac5f3" providerId="ADAL" clId="{AC669C65-C841-D747-9F08-F12B06DB29D6}" dt="2023-03-07T16:35:14.190" v="1596"/>
          <ac:inkMkLst>
            <pc:docMk/>
            <pc:sldMk cId="22823073" sldId="261"/>
            <ac:inkMk id="234" creationId="{F69938A1-C175-FEE4-B132-FEF76F0F491D}"/>
          </ac:inkMkLst>
        </pc:inkChg>
        <pc:inkChg chg="add reco">
          <ac:chgData name="Venkatasubramanian, Mani V." userId="fbe5ce37-0145-4c31-b84a-b36f8beac5f3" providerId="ADAL" clId="{AC669C65-C841-D747-9F08-F12B06DB29D6}" dt="2023-03-07T16:35:14.190" v="1596"/>
          <ac:inkMkLst>
            <pc:docMk/>
            <pc:sldMk cId="22823073" sldId="261"/>
            <ac:inkMk id="235" creationId="{12E6CA9F-16A5-D7F4-C116-04B7767D352A}"/>
          </ac:inkMkLst>
        </pc:inkChg>
        <pc:inkChg chg="add del">
          <ac:chgData name="Venkatasubramanian, Mani V." userId="fbe5ce37-0145-4c31-b84a-b36f8beac5f3" providerId="ADAL" clId="{AC669C65-C841-D747-9F08-F12B06DB29D6}" dt="2023-03-07T16:35:19.090" v="1601"/>
          <ac:inkMkLst>
            <pc:docMk/>
            <pc:sldMk cId="22823073" sldId="261"/>
            <ac:inkMk id="236" creationId="{E2C76B27-3540-AAF7-FCB9-17EBABF6B52F}"/>
          </ac:inkMkLst>
        </pc:inkChg>
        <pc:inkChg chg="add del">
          <ac:chgData name="Venkatasubramanian, Mani V." userId="fbe5ce37-0145-4c31-b84a-b36f8beac5f3" providerId="ADAL" clId="{AC669C65-C841-D747-9F08-F12B06DB29D6}" dt="2023-03-07T16:35:19.090" v="1601"/>
          <ac:inkMkLst>
            <pc:docMk/>
            <pc:sldMk cId="22823073" sldId="261"/>
            <ac:inkMk id="237" creationId="{FFA3A81A-1A00-A3C1-2494-6B09C6BE0DF4}"/>
          </ac:inkMkLst>
        </pc:inkChg>
        <pc:inkChg chg="add del">
          <ac:chgData name="Venkatasubramanian, Mani V." userId="fbe5ce37-0145-4c31-b84a-b36f8beac5f3" providerId="ADAL" clId="{AC669C65-C841-D747-9F08-F12B06DB29D6}" dt="2023-03-07T16:35:19.090" v="1601"/>
          <ac:inkMkLst>
            <pc:docMk/>
            <pc:sldMk cId="22823073" sldId="261"/>
            <ac:inkMk id="238" creationId="{0CF75324-3257-9655-809F-AFCC6D6DE987}"/>
          </ac:inkMkLst>
        </pc:inkChg>
        <pc:inkChg chg="add del">
          <ac:chgData name="Venkatasubramanian, Mani V." userId="fbe5ce37-0145-4c31-b84a-b36f8beac5f3" providerId="ADAL" clId="{AC669C65-C841-D747-9F08-F12B06DB29D6}" dt="2023-03-07T16:35:19.090" v="1601"/>
          <ac:inkMkLst>
            <pc:docMk/>
            <pc:sldMk cId="22823073" sldId="261"/>
            <ac:inkMk id="239" creationId="{987B4CBC-3231-C215-A191-AB1D18671E72}"/>
          </ac:inkMkLst>
        </pc:inkChg>
        <pc:inkChg chg="add reco">
          <ac:chgData name="Venkatasubramanian, Mani V." userId="fbe5ce37-0145-4c31-b84a-b36f8beac5f3" providerId="ADAL" clId="{AC669C65-C841-D747-9F08-F12B06DB29D6}" dt="2023-03-07T16:35:19.090" v="1601"/>
          <ac:inkMkLst>
            <pc:docMk/>
            <pc:sldMk cId="22823073" sldId="261"/>
            <ac:inkMk id="240" creationId="{04DD6342-1765-3885-A51D-25922221A3E6}"/>
          </ac:inkMkLst>
        </pc:inkChg>
        <pc:inkChg chg="add">
          <ac:chgData name="Venkatasubramanian, Mani V." userId="fbe5ce37-0145-4c31-b84a-b36f8beac5f3" providerId="ADAL" clId="{AC669C65-C841-D747-9F08-F12B06DB29D6}" dt="2023-03-07T16:37:03.959" v="1619"/>
          <ac:inkMkLst>
            <pc:docMk/>
            <pc:sldMk cId="22823073" sldId="261"/>
            <ac:inkMk id="241" creationId="{B788DCA8-DF8E-6BF0-2FC7-76DD570E974C}"/>
          </ac:inkMkLst>
        </pc:inkChg>
        <pc:inkChg chg="add">
          <ac:chgData name="Venkatasubramanian, Mani V." userId="fbe5ce37-0145-4c31-b84a-b36f8beac5f3" providerId="ADAL" clId="{AC669C65-C841-D747-9F08-F12B06DB29D6}" dt="2023-03-07T16:37:05.191" v="1620"/>
          <ac:inkMkLst>
            <pc:docMk/>
            <pc:sldMk cId="22823073" sldId="261"/>
            <ac:inkMk id="242" creationId="{D7F29CE0-C0E4-D49E-F979-DDE35C08CBB4}"/>
          </ac:inkMkLst>
        </pc:inkChg>
        <pc:inkChg chg="add del">
          <ac:chgData name="Venkatasubramanian, Mani V." userId="fbe5ce37-0145-4c31-b84a-b36f8beac5f3" providerId="ADAL" clId="{AC669C65-C841-D747-9F08-F12B06DB29D6}" dt="2023-03-07T16:37:26.431" v="1627"/>
          <ac:inkMkLst>
            <pc:docMk/>
            <pc:sldMk cId="22823073" sldId="261"/>
            <ac:inkMk id="243" creationId="{F800792A-94B7-78A9-B129-4CB3D2B51C76}"/>
          </ac:inkMkLst>
        </pc:inkChg>
        <pc:inkChg chg="add del">
          <ac:chgData name="Venkatasubramanian, Mani V." userId="fbe5ce37-0145-4c31-b84a-b36f8beac5f3" providerId="ADAL" clId="{AC669C65-C841-D747-9F08-F12B06DB29D6}" dt="2023-03-07T16:37:26.431" v="1627"/>
          <ac:inkMkLst>
            <pc:docMk/>
            <pc:sldMk cId="22823073" sldId="261"/>
            <ac:inkMk id="244" creationId="{070B8D2E-1AE9-F061-775A-77385EC97E1E}"/>
          </ac:inkMkLst>
        </pc:inkChg>
        <pc:inkChg chg="add del">
          <ac:chgData name="Venkatasubramanian, Mani V." userId="fbe5ce37-0145-4c31-b84a-b36f8beac5f3" providerId="ADAL" clId="{AC669C65-C841-D747-9F08-F12B06DB29D6}" dt="2023-03-07T16:37:26.431" v="1627"/>
          <ac:inkMkLst>
            <pc:docMk/>
            <pc:sldMk cId="22823073" sldId="261"/>
            <ac:inkMk id="245" creationId="{A2A730B9-7285-0974-0939-1AE2416CEBE5}"/>
          </ac:inkMkLst>
        </pc:inkChg>
        <pc:inkChg chg="add del">
          <ac:chgData name="Venkatasubramanian, Mani V." userId="fbe5ce37-0145-4c31-b84a-b36f8beac5f3" providerId="ADAL" clId="{AC669C65-C841-D747-9F08-F12B06DB29D6}" dt="2023-03-07T16:37:26.431" v="1627"/>
          <ac:inkMkLst>
            <pc:docMk/>
            <pc:sldMk cId="22823073" sldId="261"/>
            <ac:inkMk id="246" creationId="{806EE52D-7EF3-BC6C-5F02-063DBD94C1BF}"/>
          </ac:inkMkLst>
        </pc:inkChg>
        <pc:inkChg chg="add del">
          <ac:chgData name="Venkatasubramanian, Mani V." userId="fbe5ce37-0145-4c31-b84a-b36f8beac5f3" providerId="ADAL" clId="{AC669C65-C841-D747-9F08-F12B06DB29D6}" dt="2023-03-07T16:37:26.431" v="1627"/>
          <ac:inkMkLst>
            <pc:docMk/>
            <pc:sldMk cId="22823073" sldId="261"/>
            <ac:inkMk id="247" creationId="{090FF8DD-858F-3017-8F7D-326647F642AB}"/>
          </ac:inkMkLst>
        </pc:inkChg>
        <pc:inkChg chg="add del">
          <ac:chgData name="Venkatasubramanian, Mani V." userId="fbe5ce37-0145-4c31-b84a-b36f8beac5f3" providerId="ADAL" clId="{AC669C65-C841-D747-9F08-F12B06DB29D6}" dt="2023-03-07T16:37:26.431" v="1627"/>
          <ac:inkMkLst>
            <pc:docMk/>
            <pc:sldMk cId="22823073" sldId="261"/>
            <ac:inkMk id="248" creationId="{02E32051-98BD-6371-483B-F24A86ACA2B8}"/>
          </ac:inkMkLst>
        </pc:inkChg>
        <pc:inkChg chg="add reco">
          <ac:chgData name="Venkatasubramanian, Mani V." userId="fbe5ce37-0145-4c31-b84a-b36f8beac5f3" providerId="ADAL" clId="{AC669C65-C841-D747-9F08-F12B06DB29D6}" dt="2023-03-07T16:37:26.431" v="1627"/>
          <ac:inkMkLst>
            <pc:docMk/>
            <pc:sldMk cId="22823073" sldId="261"/>
            <ac:inkMk id="249" creationId="{08974F08-B853-8538-BA57-FB499F130CE6}"/>
          </ac:inkMkLst>
        </pc:inkChg>
        <pc:inkChg chg="add del">
          <ac:chgData name="Venkatasubramanian, Mani V." userId="fbe5ce37-0145-4c31-b84a-b36f8beac5f3" providerId="ADAL" clId="{AC669C65-C841-D747-9F08-F12B06DB29D6}" dt="2023-03-07T16:38:56.621" v="1640"/>
          <ac:inkMkLst>
            <pc:docMk/>
            <pc:sldMk cId="22823073" sldId="261"/>
            <ac:inkMk id="250" creationId="{CB6C399B-0DD7-680D-F507-52947F1B8A58}"/>
          </ac:inkMkLst>
        </pc:inkChg>
        <pc:inkChg chg="add del">
          <ac:chgData name="Venkatasubramanian, Mani V." userId="fbe5ce37-0145-4c31-b84a-b36f8beac5f3" providerId="ADAL" clId="{AC669C65-C841-D747-9F08-F12B06DB29D6}" dt="2023-03-07T16:38:56.621" v="1640"/>
          <ac:inkMkLst>
            <pc:docMk/>
            <pc:sldMk cId="22823073" sldId="261"/>
            <ac:inkMk id="251" creationId="{3C04C631-BFCB-A94B-11CF-E4B72626EC05}"/>
          </ac:inkMkLst>
        </pc:inkChg>
        <pc:inkChg chg="add del">
          <ac:chgData name="Venkatasubramanian, Mani V." userId="fbe5ce37-0145-4c31-b84a-b36f8beac5f3" providerId="ADAL" clId="{AC669C65-C841-D747-9F08-F12B06DB29D6}" dt="2023-03-07T16:38:56.621" v="1640"/>
          <ac:inkMkLst>
            <pc:docMk/>
            <pc:sldMk cId="22823073" sldId="261"/>
            <ac:inkMk id="252" creationId="{535B32F5-2CC9-381B-4748-A571A44114AC}"/>
          </ac:inkMkLst>
        </pc:inkChg>
        <pc:inkChg chg="add del">
          <ac:chgData name="Venkatasubramanian, Mani V." userId="fbe5ce37-0145-4c31-b84a-b36f8beac5f3" providerId="ADAL" clId="{AC669C65-C841-D747-9F08-F12B06DB29D6}" dt="2023-03-07T16:38:56.621" v="1640"/>
          <ac:inkMkLst>
            <pc:docMk/>
            <pc:sldMk cId="22823073" sldId="261"/>
            <ac:inkMk id="253" creationId="{3F9B7762-C8ED-2D00-60EA-3C1FEBF0FD3F}"/>
          </ac:inkMkLst>
        </pc:inkChg>
        <pc:inkChg chg="add del">
          <ac:chgData name="Venkatasubramanian, Mani V." userId="fbe5ce37-0145-4c31-b84a-b36f8beac5f3" providerId="ADAL" clId="{AC669C65-C841-D747-9F08-F12B06DB29D6}" dt="2023-03-07T16:38:56.621" v="1640"/>
          <ac:inkMkLst>
            <pc:docMk/>
            <pc:sldMk cId="22823073" sldId="261"/>
            <ac:inkMk id="254" creationId="{E455893A-EB0C-46F1-6F74-88415D8A31AD}"/>
          </ac:inkMkLst>
        </pc:inkChg>
        <pc:inkChg chg="add del">
          <ac:chgData name="Venkatasubramanian, Mani V." userId="fbe5ce37-0145-4c31-b84a-b36f8beac5f3" providerId="ADAL" clId="{AC669C65-C841-D747-9F08-F12B06DB29D6}" dt="2023-03-07T16:38:56.621" v="1640"/>
          <ac:inkMkLst>
            <pc:docMk/>
            <pc:sldMk cId="22823073" sldId="261"/>
            <ac:inkMk id="255" creationId="{0F5C4570-DD6A-51E5-129A-17734F952F8C}"/>
          </ac:inkMkLst>
        </pc:inkChg>
        <pc:inkChg chg="add del">
          <ac:chgData name="Venkatasubramanian, Mani V." userId="fbe5ce37-0145-4c31-b84a-b36f8beac5f3" providerId="ADAL" clId="{AC669C65-C841-D747-9F08-F12B06DB29D6}" dt="2023-03-07T16:38:56.621" v="1640"/>
          <ac:inkMkLst>
            <pc:docMk/>
            <pc:sldMk cId="22823073" sldId="261"/>
            <ac:inkMk id="256" creationId="{7D641755-B919-D422-EF3D-C2CBCD55F0EF}"/>
          </ac:inkMkLst>
        </pc:inkChg>
        <pc:inkChg chg="add del">
          <ac:chgData name="Venkatasubramanian, Mani V." userId="fbe5ce37-0145-4c31-b84a-b36f8beac5f3" providerId="ADAL" clId="{AC669C65-C841-D747-9F08-F12B06DB29D6}" dt="2023-03-07T16:38:56.621" v="1640"/>
          <ac:inkMkLst>
            <pc:docMk/>
            <pc:sldMk cId="22823073" sldId="261"/>
            <ac:inkMk id="257" creationId="{E376B525-A1AF-45AE-01A9-725E2449C639}"/>
          </ac:inkMkLst>
        </pc:inkChg>
        <pc:inkChg chg="add del">
          <ac:chgData name="Venkatasubramanian, Mani V." userId="fbe5ce37-0145-4c31-b84a-b36f8beac5f3" providerId="ADAL" clId="{AC669C65-C841-D747-9F08-F12B06DB29D6}" dt="2023-03-07T16:38:56.621" v="1640"/>
          <ac:inkMkLst>
            <pc:docMk/>
            <pc:sldMk cId="22823073" sldId="261"/>
            <ac:inkMk id="258" creationId="{511CF52B-01E0-86CA-DE77-4760CFC8F7A5}"/>
          </ac:inkMkLst>
        </pc:inkChg>
        <pc:inkChg chg="add del">
          <ac:chgData name="Venkatasubramanian, Mani V." userId="fbe5ce37-0145-4c31-b84a-b36f8beac5f3" providerId="ADAL" clId="{AC669C65-C841-D747-9F08-F12B06DB29D6}" dt="2023-03-07T16:38:56.621" v="1640"/>
          <ac:inkMkLst>
            <pc:docMk/>
            <pc:sldMk cId="22823073" sldId="261"/>
            <ac:inkMk id="259" creationId="{951283A4-E67C-3FFB-858C-7D4BC68D6131}"/>
          </ac:inkMkLst>
        </pc:inkChg>
        <pc:inkChg chg="add del">
          <ac:chgData name="Venkatasubramanian, Mani V." userId="fbe5ce37-0145-4c31-b84a-b36f8beac5f3" providerId="ADAL" clId="{AC669C65-C841-D747-9F08-F12B06DB29D6}" dt="2023-03-07T16:38:56.621" v="1640"/>
          <ac:inkMkLst>
            <pc:docMk/>
            <pc:sldMk cId="22823073" sldId="261"/>
            <ac:inkMk id="260" creationId="{60A048A4-ECAF-CE4C-31FF-BC86F63C3FBF}"/>
          </ac:inkMkLst>
        </pc:inkChg>
        <pc:inkChg chg="add del">
          <ac:chgData name="Venkatasubramanian, Mani V." userId="fbe5ce37-0145-4c31-b84a-b36f8beac5f3" providerId="ADAL" clId="{AC669C65-C841-D747-9F08-F12B06DB29D6}" dt="2023-03-07T16:38:56.621" v="1640"/>
          <ac:inkMkLst>
            <pc:docMk/>
            <pc:sldMk cId="22823073" sldId="261"/>
            <ac:inkMk id="261" creationId="{16212F36-7974-85F6-184F-A6DC1E977DB6}"/>
          </ac:inkMkLst>
        </pc:inkChg>
        <pc:inkChg chg="add reco">
          <ac:chgData name="Venkatasubramanian, Mani V." userId="fbe5ce37-0145-4c31-b84a-b36f8beac5f3" providerId="ADAL" clId="{AC669C65-C841-D747-9F08-F12B06DB29D6}" dt="2023-03-07T16:38:56.621" v="1640"/>
          <ac:inkMkLst>
            <pc:docMk/>
            <pc:sldMk cId="22823073" sldId="261"/>
            <ac:inkMk id="262" creationId="{83E06834-99EF-9D41-FECA-415C7729B3B0}"/>
          </ac:inkMkLst>
        </pc:inkChg>
        <pc:inkChg chg="add del">
          <ac:chgData name="Venkatasubramanian, Mani V." userId="fbe5ce37-0145-4c31-b84a-b36f8beac5f3" providerId="ADAL" clId="{AC669C65-C841-D747-9F08-F12B06DB29D6}" dt="2023-03-07T16:39:01.864" v="1643"/>
          <ac:inkMkLst>
            <pc:docMk/>
            <pc:sldMk cId="22823073" sldId="261"/>
            <ac:inkMk id="263" creationId="{5E597787-E4FB-803F-8334-182BB1EF00BD}"/>
          </ac:inkMkLst>
        </pc:inkChg>
        <pc:inkChg chg="add del">
          <ac:chgData name="Venkatasubramanian, Mani V." userId="fbe5ce37-0145-4c31-b84a-b36f8beac5f3" providerId="ADAL" clId="{AC669C65-C841-D747-9F08-F12B06DB29D6}" dt="2023-03-07T16:39:01.864" v="1643"/>
          <ac:inkMkLst>
            <pc:docMk/>
            <pc:sldMk cId="22823073" sldId="261"/>
            <ac:inkMk id="264" creationId="{099671BD-70EC-0701-AA41-F26E4A6C2C21}"/>
          </ac:inkMkLst>
        </pc:inkChg>
        <pc:inkChg chg="add reco">
          <ac:chgData name="Venkatasubramanian, Mani V." userId="fbe5ce37-0145-4c31-b84a-b36f8beac5f3" providerId="ADAL" clId="{AC669C65-C841-D747-9F08-F12B06DB29D6}" dt="2023-03-07T16:39:01.864" v="1643"/>
          <ac:inkMkLst>
            <pc:docMk/>
            <pc:sldMk cId="22823073" sldId="261"/>
            <ac:inkMk id="265" creationId="{CFA6CAD6-FA17-711A-4A14-3333BA44B20F}"/>
          </ac:inkMkLst>
        </pc:inkChg>
        <pc:inkChg chg="add del">
          <ac:chgData name="Venkatasubramanian, Mani V." userId="fbe5ce37-0145-4c31-b84a-b36f8beac5f3" providerId="ADAL" clId="{AC669C65-C841-D747-9F08-F12B06DB29D6}" dt="2023-03-07T16:39:36.523" v="1647"/>
          <ac:inkMkLst>
            <pc:docMk/>
            <pc:sldMk cId="22823073" sldId="261"/>
            <ac:inkMk id="266" creationId="{39C4A963-C2DB-2C84-4BAD-69916F834EF8}"/>
          </ac:inkMkLst>
        </pc:inkChg>
        <pc:inkChg chg="add del">
          <ac:chgData name="Venkatasubramanian, Mani V." userId="fbe5ce37-0145-4c31-b84a-b36f8beac5f3" providerId="ADAL" clId="{AC669C65-C841-D747-9F08-F12B06DB29D6}" dt="2023-03-07T16:39:36.523" v="1647"/>
          <ac:inkMkLst>
            <pc:docMk/>
            <pc:sldMk cId="22823073" sldId="261"/>
            <ac:inkMk id="267" creationId="{B99F5407-EAD2-5B12-88B1-8356E86AAA7B}"/>
          </ac:inkMkLst>
        </pc:inkChg>
        <pc:inkChg chg="add del">
          <ac:chgData name="Venkatasubramanian, Mani V." userId="fbe5ce37-0145-4c31-b84a-b36f8beac5f3" providerId="ADAL" clId="{AC669C65-C841-D747-9F08-F12B06DB29D6}" dt="2023-03-07T16:39:36.523" v="1647"/>
          <ac:inkMkLst>
            <pc:docMk/>
            <pc:sldMk cId="22823073" sldId="261"/>
            <ac:inkMk id="268" creationId="{B42A20C6-3028-385F-E832-B007352B0A78}"/>
          </ac:inkMkLst>
        </pc:inkChg>
        <pc:inkChg chg="add reco">
          <ac:chgData name="Venkatasubramanian, Mani V." userId="fbe5ce37-0145-4c31-b84a-b36f8beac5f3" providerId="ADAL" clId="{AC669C65-C841-D747-9F08-F12B06DB29D6}" dt="2023-03-07T16:39:36.523" v="1647"/>
          <ac:inkMkLst>
            <pc:docMk/>
            <pc:sldMk cId="22823073" sldId="261"/>
            <ac:inkMk id="269" creationId="{D042B23A-FCFB-52D8-36BB-D1C12126DB20}"/>
          </ac:inkMkLst>
        </pc:inkChg>
        <pc:inkChg chg="add del">
          <ac:chgData name="Venkatasubramanian, Mani V." userId="fbe5ce37-0145-4c31-b84a-b36f8beac5f3" providerId="ADAL" clId="{AC669C65-C841-D747-9F08-F12B06DB29D6}" dt="2023-03-07T16:40:02.138" v="1650"/>
          <ac:inkMkLst>
            <pc:docMk/>
            <pc:sldMk cId="22823073" sldId="261"/>
            <ac:inkMk id="270" creationId="{24CF05B7-CFDF-580F-D47F-4AFD0FA8B51F}"/>
          </ac:inkMkLst>
        </pc:inkChg>
        <pc:inkChg chg="add del">
          <ac:chgData name="Venkatasubramanian, Mani V." userId="fbe5ce37-0145-4c31-b84a-b36f8beac5f3" providerId="ADAL" clId="{AC669C65-C841-D747-9F08-F12B06DB29D6}" dt="2023-03-07T16:40:02.138" v="1650"/>
          <ac:inkMkLst>
            <pc:docMk/>
            <pc:sldMk cId="22823073" sldId="261"/>
            <ac:inkMk id="271" creationId="{2A723471-77D8-34CD-A90E-D353CD2A6CFB}"/>
          </ac:inkMkLst>
        </pc:inkChg>
        <pc:inkChg chg="add reco">
          <ac:chgData name="Venkatasubramanian, Mani V." userId="fbe5ce37-0145-4c31-b84a-b36f8beac5f3" providerId="ADAL" clId="{AC669C65-C841-D747-9F08-F12B06DB29D6}" dt="2023-03-07T16:40:02.138" v="1650"/>
          <ac:inkMkLst>
            <pc:docMk/>
            <pc:sldMk cId="22823073" sldId="261"/>
            <ac:inkMk id="272" creationId="{5D4BEAB1-EC45-00B0-892B-481220127747}"/>
          </ac:inkMkLst>
        </pc:inkChg>
        <pc:inkChg chg="add del">
          <ac:chgData name="Venkatasubramanian, Mani V." userId="fbe5ce37-0145-4c31-b84a-b36f8beac5f3" providerId="ADAL" clId="{AC669C65-C841-D747-9F08-F12B06DB29D6}" dt="2023-03-07T16:40:07.489" v="1656"/>
          <ac:inkMkLst>
            <pc:docMk/>
            <pc:sldMk cId="22823073" sldId="261"/>
            <ac:inkMk id="273" creationId="{49C999A2-90FA-7BB2-D8C2-C13E89203211}"/>
          </ac:inkMkLst>
        </pc:inkChg>
        <pc:inkChg chg="add del">
          <ac:chgData name="Venkatasubramanian, Mani V." userId="fbe5ce37-0145-4c31-b84a-b36f8beac5f3" providerId="ADAL" clId="{AC669C65-C841-D747-9F08-F12B06DB29D6}" dt="2023-03-07T16:40:07.489" v="1656"/>
          <ac:inkMkLst>
            <pc:docMk/>
            <pc:sldMk cId="22823073" sldId="261"/>
            <ac:inkMk id="274" creationId="{BB41225C-2BB4-ED18-6589-B08D046196D7}"/>
          </ac:inkMkLst>
        </pc:inkChg>
        <pc:inkChg chg="add del">
          <ac:chgData name="Venkatasubramanian, Mani V." userId="fbe5ce37-0145-4c31-b84a-b36f8beac5f3" providerId="ADAL" clId="{AC669C65-C841-D747-9F08-F12B06DB29D6}" dt="2023-03-07T16:40:07.489" v="1656"/>
          <ac:inkMkLst>
            <pc:docMk/>
            <pc:sldMk cId="22823073" sldId="261"/>
            <ac:inkMk id="275" creationId="{7209E168-DD0E-5126-307E-207CA581E2F1}"/>
          </ac:inkMkLst>
        </pc:inkChg>
        <pc:inkChg chg="add del">
          <ac:chgData name="Venkatasubramanian, Mani V." userId="fbe5ce37-0145-4c31-b84a-b36f8beac5f3" providerId="ADAL" clId="{AC669C65-C841-D747-9F08-F12B06DB29D6}" dt="2023-03-07T16:40:07.489" v="1656"/>
          <ac:inkMkLst>
            <pc:docMk/>
            <pc:sldMk cId="22823073" sldId="261"/>
            <ac:inkMk id="276" creationId="{80B66FA6-4970-BD37-F622-854D1B0917C4}"/>
          </ac:inkMkLst>
        </pc:inkChg>
        <pc:inkChg chg="add del">
          <ac:chgData name="Venkatasubramanian, Mani V." userId="fbe5ce37-0145-4c31-b84a-b36f8beac5f3" providerId="ADAL" clId="{AC669C65-C841-D747-9F08-F12B06DB29D6}" dt="2023-03-07T16:40:07.489" v="1656"/>
          <ac:inkMkLst>
            <pc:docMk/>
            <pc:sldMk cId="22823073" sldId="261"/>
            <ac:inkMk id="277" creationId="{529DA086-397A-D4AF-1737-F80B26777CC4}"/>
          </ac:inkMkLst>
        </pc:inkChg>
        <pc:inkChg chg="add reco">
          <ac:chgData name="Venkatasubramanian, Mani V." userId="fbe5ce37-0145-4c31-b84a-b36f8beac5f3" providerId="ADAL" clId="{AC669C65-C841-D747-9F08-F12B06DB29D6}" dt="2023-03-07T16:40:07.489" v="1656"/>
          <ac:inkMkLst>
            <pc:docMk/>
            <pc:sldMk cId="22823073" sldId="261"/>
            <ac:inkMk id="278" creationId="{3D43F0E1-700B-DE17-4972-7135BCD52B24}"/>
          </ac:inkMkLst>
        </pc:inkChg>
        <pc:inkChg chg="add del">
          <ac:chgData name="Venkatasubramanian, Mani V." userId="fbe5ce37-0145-4c31-b84a-b36f8beac5f3" providerId="ADAL" clId="{AC669C65-C841-D747-9F08-F12B06DB29D6}" dt="2023-03-07T16:40:21.252" v="1659"/>
          <ac:inkMkLst>
            <pc:docMk/>
            <pc:sldMk cId="22823073" sldId="261"/>
            <ac:inkMk id="279" creationId="{869C136B-57F4-1469-A925-A478C2FC6F34}"/>
          </ac:inkMkLst>
        </pc:inkChg>
        <pc:inkChg chg="add del">
          <ac:chgData name="Venkatasubramanian, Mani V." userId="fbe5ce37-0145-4c31-b84a-b36f8beac5f3" providerId="ADAL" clId="{AC669C65-C841-D747-9F08-F12B06DB29D6}" dt="2023-03-07T16:40:21.252" v="1659"/>
          <ac:inkMkLst>
            <pc:docMk/>
            <pc:sldMk cId="22823073" sldId="261"/>
            <ac:inkMk id="280" creationId="{B1E927A0-CF78-1807-2B89-F791CA2BDD47}"/>
          </ac:inkMkLst>
        </pc:inkChg>
        <pc:inkChg chg="add reco">
          <ac:chgData name="Venkatasubramanian, Mani V." userId="fbe5ce37-0145-4c31-b84a-b36f8beac5f3" providerId="ADAL" clId="{AC669C65-C841-D747-9F08-F12B06DB29D6}" dt="2023-03-07T16:40:21.252" v="1659"/>
          <ac:inkMkLst>
            <pc:docMk/>
            <pc:sldMk cId="22823073" sldId="261"/>
            <ac:inkMk id="281" creationId="{A5B8999C-C749-FAF8-F046-0AB8DE4ABEE3}"/>
          </ac:inkMkLst>
        </pc:inkChg>
        <pc:inkChg chg="add del">
          <ac:chgData name="Venkatasubramanian, Mani V." userId="fbe5ce37-0145-4c31-b84a-b36f8beac5f3" providerId="ADAL" clId="{AC669C65-C841-D747-9F08-F12B06DB29D6}" dt="2023-03-07T16:40:36.687" v="1667"/>
          <ac:inkMkLst>
            <pc:docMk/>
            <pc:sldMk cId="22823073" sldId="261"/>
            <ac:inkMk id="282" creationId="{3F793AF1-D16E-E3A5-DB5A-9FFB41E35E2E}"/>
          </ac:inkMkLst>
        </pc:inkChg>
        <pc:inkChg chg="add del">
          <ac:chgData name="Venkatasubramanian, Mani V." userId="fbe5ce37-0145-4c31-b84a-b36f8beac5f3" providerId="ADAL" clId="{AC669C65-C841-D747-9F08-F12B06DB29D6}" dt="2023-03-07T16:40:36.687" v="1667"/>
          <ac:inkMkLst>
            <pc:docMk/>
            <pc:sldMk cId="22823073" sldId="261"/>
            <ac:inkMk id="283" creationId="{71BB1DB1-28F0-BBDD-B31C-AA8D34FDA791}"/>
          </ac:inkMkLst>
        </pc:inkChg>
        <pc:inkChg chg="add del">
          <ac:chgData name="Venkatasubramanian, Mani V." userId="fbe5ce37-0145-4c31-b84a-b36f8beac5f3" providerId="ADAL" clId="{AC669C65-C841-D747-9F08-F12B06DB29D6}" dt="2023-03-07T16:40:36.687" v="1667"/>
          <ac:inkMkLst>
            <pc:docMk/>
            <pc:sldMk cId="22823073" sldId="261"/>
            <ac:inkMk id="284" creationId="{816D0EC1-5FEF-AD4F-448F-79DDE921F849}"/>
          </ac:inkMkLst>
        </pc:inkChg>
        <pc:inkChg chg="add del">
          <ac:chgData name="Venkatasubramanian, Mani V." userId="fbe5ce37-0145-4c31-b84a-b36f8beac5f3" providerId="ADAL" clId="{AC669C65-C841-D747-9F08-F12B06DB29D6}" dt="2023-03-07T16:40:36.687" v="1667"/>
          <ac:inkMkLst>
            <pc:docMk/>
            <pc:sldMk cId="22823073" sldId="261"/>
            <ac:inkMk id="285" creationId="{E6A1F6A2-41C5-C43A-3431-14A3523E43B9}"/>
          </ac:inkMkLst>
        </pc:inkChg>
        <pc:inkChg chg="add del">
          <ac:chgData name="Venkatasubramanian, Mani V." userId="fbe5ce37-0145-4c31-b84a-b36f8beac5f3" providerId="ADAL" clId="{AC669C65-C841-D747-9F08-F12B06DB29D6}" dt="2023-03-07T16:40:36.687" v="1667"/>
          <ac:inkMkLst>
            <pc:docMk/>
            <pc:sldMk cId="22823073" sldId="261"/>
            <ac:inkMk id="286" creationId="{9611B06B-A785-00A7-56F8-3B36BDC6ED69}"/>
          </ac:inkMkLst>
        </pc:inkChg>
        <pc:inkChg chg="add del">
          <ac:chgData name="Venkatasubramanian, Mani V." userId="fbe5ce37-0145-4c31-b84a-b36f8beac5f3" providerId="ADAL" clId="{AC669C65-C841-D747-9F08-F12B06DB29D6}" dt="2023-03-07T16:40:36.687" v="1667"/>
          <ac:inkMkLst>
            <pc:docMk/>
            <pc:sldMk cId="22823073" sldId="261"/>
            <ac:inkMk id="287" creationId="{EC261AAD-CD76-941F-AADA-3F6F31E19FFB}"/>
          </ac:inkMkLst>
        </pc:inkChg>
        <pc:inkChg chg="add del">
          <ac:chgData name="Venkatasubramanian, Mani V." userId="fbe5ce37-0145-4c31-b84a-b36f8beac5f3" providerId="ADAL" clId="{AC669C65-C841-D747-9F08-F12B06DB29D6}" dt="2023-03-07T16:40:36.687" v="1667"/>
          <ac:inkMkLst>
            <pc:docMk/>
            <pc:sldMk cId="22823073" sldId="261"/>
            <ac:inkMk id="288" creationId="{71D45748-2AE3-4E68-591B-D866E9BABDA5}"/>
          </ac:inkMkLst>
        </pc:inkChg>
        <pc:inkChg chg="add reco">
          <ac:chgData name="Venkatasubramanian, Mani V." userId="fbe5ce37-0145-4c31-b84a-b36f8beac5f3" providerId="ADAL" clId="{AC669C65-C841-D747-9F08-F12B06DB29D6}" dt="2023-03-07T16:40:36.687" v="1667"/>
          <ac:inkMkLst>
            <pc:docMk/>
            <pc:sldMk cId="22823073" sldId="261"/>
            <ac:inkMk id="289" creationId="{FAE91847-20C9-9183-E219-EC592F3E24FE}"/>
          </ac:inkMkLst>
        </pc:inkChg>
        <pc:inkChg chg="add del">
          <ac:chgData name="Venkatasubramanian, Mani V." userId="fbe5ce37-0145-4c31-b84a-b36f8beac5f3" providerId="ADAL" clId="{AC669C65-C841-D747-9F08-F12B06DB29D6}" dt="2023-03-07T16:40:41.621" v="1674"/>
          <ac:inkMkLst>
            <pc:docMk/>
            <pc:sldMk cId="22823073" sldId="261"/>
            <ac:inkMk id="290" creationId="{12EB97D6-FD0E-29B7-2166-C417C8D5D682}"/>
          </ac:inkMkLst>
        </pc:inkChg>
        <pc:inkChg chg="add del">
          <ac:chgData name="Venkatasubramanian, Mani V." userId="fbe5ce37-0145-4c31-b84a-b36f8beac5f3" providerId="ADAL" clId="{AC669C65-C841-D747-9F08-F12B06DB29D6}" dt="2023-03-07T16:40:41.621" v="1674"/>
          <ac:inkMkLst>
            <pc:docMk/>
            <pc:sldMk cId="22823073" sldId="261"/>
            <ac:inkMk id="291" creationId="{FE75AF6A-BD82-B7BE-D9EE-EA1CCA283D13}"/>
          </ac:inkMkLst>
        </pc:inkChg>
        <pc:inkChg chg="add del">
          <ac:chgData name="Venkatasubramanian, Mani V." userId="fbe5ce37-0145-4c31-b84a-b36f8beac5f3" providerId="ADAL" clId="{AC669C65-C841-D747-9F08-F12B06DB29D6}" dt="2023-03-07T16:40:41.621" v="1674"/>
          <ac:inkMkLst>
            <pc:docMk/>
            <pc:sldMk cId="22823073" sldId="261"/>
            <ac:inkMk id="292" creationId="{3166336A-C395-AA8A-0F4C-15D60C3D17F2}"/>
          </ac:inkMkLst>
        </pc:inkChg>
        <pc:inkChg chg="add del">
          <ac:chgData name="Venkatasubramanian, Mani V." userId="fbe5ce37-0145-4c31-b84a-b36f8beac5f3" providerId="ADAL" clId="{AC669C65-C841-D747-9F08-F12B06DB29D6}" dt="2023-03-07T16:40:41.621" v="1674"/>
          <ac:inkMkLst>
            <pc:docMk/>
            <pc:sldMk cId="22823073" sldId="261"/>
            <ac:inkMk id="293" creationId="{363D78B2-1A53-CDE8-E997-99502802D837}"/>
          </ac:inkMkLst>
        </pc:inkChg>
        <pc:inkChg chg="add del">
          <ac:chgData name="Venkatasubramanian, Mani V." userId="fbe5ce37-0145-4c31-b84a-b36f8beac5f3" providerId="ADAL" clId="{AC669C65-C841-D747-9F08-F12B06DB29D6}" dt="2023-03-07T16:40:41.621" v="1674"/>
          <ac:inkMkLst>
            <pc:docMk/>
            <pc:sldMk cId="22823073" sldId="261"/>
            <ac:inkMk id="294" creationId="{213FE31B-894B-3F5A-4F50-EBB67F02C3CB}"/>
          </ac:inkMkLst>
        </pc:inkChg>
        <pc:inkChg chg="add del">
          <ac:chgData name="Venkatasubramanian, Mani V." userId="fbe5ce37-0145-4c31-b84a-b36f8beac5f3" providerId="ADAL" clId="{AC669C65-C841-D747-9F08-F12B06DB29D6}" dt="2023-03-07T16:40:41.621" v="1674"/>
          <ac:inkMkLst>
            <pc:docMk/>
            <pc:sldMk cId="22823073" sldId="261"/>
            <ac:inkMk id="295" creationId="{88A1048A-85E5-CE39-6F06-653319C9D3BF}"/>
          </ac:inkMkLst>
        </pc:inkChg>
        <pc:inkChg chg="add reco">
          <ac:chgData name="Venkatasubramanian, Mani V." userId="fbe5ce37-0145-4c31-b84a-b36f8beac5f3" providerId="ADAL" clId="{AC669C65-C841-D747-9F08-F12B06DB29D6}" dt="2023-03-07T16:40:41.621" v="1674"/>
          <ac:inkMkLst>
            <pc:docMk/>
            <pc:sldMk cId="22823073" sldId="261"/>
            <ac:inkMk id="296" creationId="{106D01CE-D11D-8800-9C50-6029D2751910}"/>
          </ac:inkMkLst>
        </pc:inkChg>
        <pc:inkChg chg="add">
          <ac:chgData name="Venkatasubramanian, Mani V." userId="fbe5ce37-0145-4c31-b84a-b36f8beac5f3" providerId="ADAL" clId="{AC669C65-C841-D747-9F08-F12B06DB29D6}" dt="2023-03-07T16:40:41.898" v="1675"/>
          <ac:inkMkLst>
            <pc:docMk/>
            <pc:sldMk cId="22823073" sldId="261"/>
            <ac:inkMk id="297" creationId="{155C203B-BC2A-B295-F146-C89562496876}"/>
          </ac:inkMkLst>
        </pc:inkChg>
        <pc:inkChg chg="add del">
          <ac:chgData name="Venkatasubramanian, Mani V." userId="fbe5ce37-0145-4c31-b84a-b36f8beac5f3" providerId="ADAL" clId="{AC669C65-C841-D747-9F08-F12B06DB29D6}" dt="2023-03-07T16:40:48.333" v="1691"/>
          <ac:inkMkLst>
            <pc:docMk/>
            <pc:sldMk cId="22823073" sldId="261"/>
            <ac:inkMk id="298" creationId="{CD2A5E39-E6F5-E158-9A0B-0AECC9108FDF}"/>
          </ac:inkMkLst>
        </pc:inkChg>
        <pc:inkChg chg="add del">
          <ac:chgData name="Venkatasubramanian, Mani V." userId="fbe5ce37-0145-4c31-b84a-b36f8beac5f3" providerId="ADAL" clId="{AC669C65-C841-D747-9F08-F12B06DB29D6}" dt="2023-03-07T16:40:48.333" v="1691"/>
          <ac:inkMkLst>
            <pc:docMk/>
            <pc:sldMk cId="22823073" sldId="261"/>
            <ac:inkMk id="299" creationId="{34E8871B-3568-D3C7-6E0D-68CC54DE401A}"/>
          </ac:inkMkLst>
        </pc:inkChg>
        <pc:inkChg chg="add del">
          <ac:chgData name="Venkatasubramanian, Mani V." userId="fbe5ce37-0145-4c31-b84a-b36f8beac5f3" providerId="ADAL" clId="{AC669C65-C841-D747-9F08-F12B06DB29D6}" dt="2023-03-07T16:40:48.333" v="1691"/>
          <ac:inkMkLst>
            <pc:docMk/>
            <pc:sldMk cId="22823073" sldId="261"/>
            <ac:inkMk id="300" creationId="{CF8A8A88-D8E8-2F9C-9204-874EA54FD292}"/>
          </ac:inkMkLst>
        </pc:inkChg>
        <pc:inkChg chg="add del">
          <ac:chgData name="Venkatasubramanian, Mani V." userId="fbe5ce37-0145-4c31-b84a-b36f8beac5f3" providerId="ADAL" clId="{AC669C65-C841-D747-9F08-F12B06DB29D6}" dt="2023-03-07T16:40:48.333" v="1691"/>
          <ac:inkMkLst>
            <pc:docMk/>
            <pc:sldMk cId="22823073" sldId="261"/>
            <ac:inkMk id="301" creationId="{F91967A1-5BCC-7961-F5EF-08D9C00F385B}"/>
          </ac:inkMkLst>
        </pc:inkChg>
        <pc:inkChg chg="add del">
          <ac:chgData name="Venkatasubramanian, Mani V." userId="fbe5ce37-0145-4c31-b84a-b36f8beac5f3" providerId="ADAL" clId="{AC669C65-C841-D747-9F08-F12B06DB29D6}" dt="2023-03-07T16:40:48.333" v="1691"/>
          <ac:inkMkLst>
            <pc:docMk/>
            <pc:sldMk cId="22823073" sldId="261"/>
            <ac:inkMk id="302" creationId="{2BCEC23A-BC14-5ED1-AB40-47631F997CDE}"/>
          </ac:inkMkLst>
        </pc:inkChg>
        <pc:inkChg chg="add del">
          <ac:chgData name="Venkatasubramanian, Mani V." userId="fbe5ce37-0145-4c31-b84a-b36f8beac5f3" providerId="ADAL" clId="{AC669C65-C841-D747-9F08-F12B06DB29D6}" dt="2023-03-07T16:40:48.333" v="1691"/>
          <ac:inkMkLst>
            <pc:docMk/>
            <pc:sldMk cId="22823073" sldId="261"/>
            <ac:inkMk id="303" creationId="{36C77558-1749-0E46-8184-DF11DCC14A07}"/>
          </ac:inkMkLst>
        </pc:inkChg>
        <pc:inkChg chg="add del">
          <ac:chgData name="Venkatasubramanian, Mani V." userId="fbe5ce37-0145-4c31-b84a-b36f8beac5f3" providerId="ADAL" clId="{AC669C65-C841-D747-9F08-F12B06DB29D6}" dt="2023-03-07T16:40:48.333" v="1691"/>
          <ac:inkMkLst>
            <pc:docMk/>
            <pc:sldMk cId="22823073" sldId="261"/>
            <ac:inkMk id="304" creationId="{A47C738A-69E7-8BB4-E384-681AF3B7005E}"/>
          </ac:inkMkLst>
        </pc:inkChg>
        <pc:inkChg chg="add del">
          <ac:chgData name="Venkatasubramanian, Mani V." userId="fbe5ce37-0145-4c31-b84a-b36f8beac5f3" providerId="ADAL" clId="{AC669C65-C841-D747-9F08-F12B06DB29D6}" dt="2023-03-07T16:40:48.333" v="1691"/>
          <ac:inkMkLst>
            <pc:docMk/>
            <pc:sldMk cId="22823073" sldId="261"/>
            <ac:inkMk id="305" creationId="{EE9D5644-F749-F16C-529B-9A9D6C2F0618}"/>
          </ac:inkMkLst>
        </pc:inkChg>
        <pc:inkChg chg="add del">
          <ac:chgData name="Venkatasubramanian, Mani V." userId="fbe5ce37-0145-4c31-b84a-b36f8beac5f3" providerId="ADAL" clId="{AC669C65-C841-D747-9F08-F12B06DB29D6}" dt="2023-03-07T16:40:48.333" v="1691"/>
          <ac:inkMkLst>
            <pc:docMk/>
            <pc:sldMk cId="22823073" sldId="261"/>
            <ac:inkMk id="306" creationId="{0D184F5B-74A2-940B-1AAB-647A067E4E71}"/>
          </ac:inkMkLst>
        </pc:inkChg>
        <pc:inkChg chg="add del">
          <ac:chgData name="Venkatasubramanian, Mani V." userId="fbe5ce37-0145-4c31-b84a-b36f8beac5f3" providerId="ADAL" clId="{AC669C65-C841-D747-9F08-F12B06DB29D6}" dt="2023-03-07T16:40:48.333" v="1691"/>
          <ac:inkMkLst>
            <pc:docMk/>
            <pc:sldMk cId="22823073" sldId="261"/>
            <ac:inkMk id="307" creationId="{F1BC2523-10BC-5F1F-9305-87B0A315A3EF}"/>
          </ac:inkMkLst>
        </pc:inkChg>
        <pc:inkChg chg="add del">
          <ac:chgData name="Venkatasubramanian, Mani V." userId="fbe5ce37-0145-4c31-b84a-b36f8beac5f3" providerId="ADAL" clId="{AC669C65-C841-D747-9F08-F12B06DB29D6}" dt="2023-03-07T16:40:48.333" v="1691"/>
          <ac:inkMkLst>
            <pc:docMk/>
            <pc:sldMk cId="22823073" sldId="261"/>
            <ac:inkMk id="308" creationId="{CAB91BAF-0701-C2F3-830B-39C462B670F0}"/>
          </ac:inkMkLst>
        </pc:inkChg>
        <pc:inkChg chg="add del">
          <ac:chgData name="Venkatasubramanian, Mani V." userId="fbe5ce37-0145-4c31-b84a-b36f8beac5f3" providerId="ADAL" clId="{AC669C65-C841-D747-9F08-F12B06DB29D6}" dt="2023-03-07T16:40:48.333" v="1691"/>
          <ac:inkMkLst>
            <pc:docMk/>
            <pc:sldMk cId="22823073" sldId="261"/>
            <ac:inkMk id="309" creationId="{E34F803E-FCB2-ABA3-BC98-0E076391F3E1}"/>
          </ac:inkMkLst>
        </pc:inkChg>
        <pc:inkChg chg="add del">
          <ac:chgData name="Venkatasubramanian, Mani V." userId="fbe5ce37-0145-4c31-b84a-b36f8beac5f3" providerId="ADAL" clId="{AC669C65-C841-D747-9F08-F12B06DB29D6}" dt="2023-03-07T16:40:48.333" v="1691"/>
          <ac:inkMkLst>
            <pc:docMk/>
            <pc:sldMk cId="22823073" sldId="261"/>
            <ac:inkMk id="310" creationId="{BD0E742A-8F47-A65B-0867-F0AC8B6AB371}"/>
          </ac:inkMkLst>
        </pc:inkChg>
        <pc:inkChg chg="add del">
          <ac:chgData name="Venkatasubramanian, Mani V." userId="fbe5ce37-0145-4c31-b84a-b36f8beac5f3" providerId="ADAL" clId="{AC669C65-C841-D747-9F08-F12B06DB29D6}" dt="2023-03-07T16:40:48.333" v="1691"/>
          <ac:inkMkLst>
            <pc:docMk/>
            <pc:sldMk cId="22823073" sldId="261"/>
            <ac:inkMk id="311" creationId="{505D4DB8-F03A-A1FC-0B4E-6ED3D8971F7D}"/>
          </ac:inkMkLst>
        </pc:inkChg>
        <pc:inkChg chg="add del">
          <ac:chgData name="Venkatasubramanian, Mani V." userId="fbe5ce37-0145-4c31-b84a-b36f8beac5f3" providerId="ADAL" clId="{AC669C65-C841-D747-9F08-F12B06DB29D6}" dt="2023-03-07T16:40:48.333" v="1691"/>
          <ac:inkMkLst>
            <pc:docMk/>
            <pc:sldMk cId="22823073" sldId="261"/>
            <ac:inkMk id="312" creationId="{EC0EB57A-6ECD-19A9-7382-B4A4AA0E0BE8}"/>
          </ac:inkMkLst>
        </pc:inkChg>
        <pc:inkChg chg="add reco">
          <ac:chgData name="Venkatasubramanian, Mani V." userId="fbe5ce37-0145-4c31-b84a-b36f8beac5f3" providerId="ADAL" clId="{AC669C65-C841-D747-9F08-F12B06DB29D6}" dt="2023-03-07T16:40:48.333" v="1691"/>
          <ac:inkMkLst>
            <pc:docMk/>
            <pc:sldMk cId="22823073" sldId="261"/>
            <ac:inkMk id="313" creationId="{0CCF469F-AC5F-15FA-0212-6976944FC0C3}"/>
          </ac:inkMkLst>
        </pc:inkChg>
        <pc:inkChg chg="add del">
          <ac:chgData name="Venkatasubramanian, Mani V." userId="fbe5ce37-0145-4c31-b84a-b36f8beac5f3" providerId="ADAL" clId="{AC669C65-C841-D747-9F08-F12B06DB29D6}" dt="2023-03-07T16:41:04.287" v="1695"/>
          <ac:inkMkLst>
            <pc:docMk/>
            <pc:sldMk cId="22823073" sldId="261"/>
            <ac:inkMk id="314" creationId="{60821047-DF80-D6E5-6D8B-AD04A99D6AC7}"/>
          </ac:inkMkLst>
        </pc:inkChg>
        <pc:inkChg chg="add del">
          <ac:chgData name="Venkatasubramanian, Mani V." userId="fbe5ce37-0145-4c31-b84a-b36f8beac5f3" providerId="ADAL" clId="{AC669C65-C841-D747-9F08-F12B06DB29D6}" dt="2023-03-07T16:41:04.287" v="1695"/>
          <ac:inkMkLst>
            <pc:docMk/>
            <pc:sldMk cId="22823073" sldId="261"/>
            <ac:inkMk id="315" creationId="{431333BF-FF14-2D5B-E7FC-F860F8ACAEBD}"/>
          </ac:inkMkLst>
        </pc:inkChg>
        <pc:inkChg chg="add del">
          <ac:chgData name="Venkatasubramanian, Mani V." userId="fbe5ce37-0145-4c31-b84a-b36f8beac5f3" providerId="ADAL" clId="{AC669C65-C841-D747-9F08-F12B06DB29D6}" dt="2023-03-07T16:41:04.287" v="1695"/>
          <ac:inkMkLst>
            <pc:docMk/>
            <pc:sldMk cId="22823073" sldId="261"/>
            <ac:inkMk id="316" creationId="{6215D3AC-1ACA-A9C4-CACC-4C1E30179ECF}"/>
          </ac:inkMkLst>
        </pc:inkChg>
        <pc:inkChg chg="add reco">
          <ac:chgData name="Venkatasubramanian, Mani V." userId="fbe5ce37-0145-4c31-b84a-b36f8beac5f3" providerId="ADAL" clId="{AC669C65-C841-D747-9F08-F12B06DB29D6}" dt="2023-03-07T16:41:04.287" v="1695"/>
          <ac:inkMkLst>
            <pc:docMk/>
            <pc:sldMk cId="22823073" sldId="261"/>
            <ac:inkMk id="317" creationId="{FF605478-A96F-D348-8F55-0C350CF8F205}"/>
          </ac:inkMkLst>
        </pc:inkChg>
        <pc:inkChg chg="add del">
          <ac:chgData name="Venkatasubramanian, Mani V." userId="fbe5ce37-0145-4c31-b84a-b36f8beac5f3" providerId="ADAL" clId="{AC669C65-C841-D747-9F08-F12B06DB29D6}" dt="2023-03-07T16:41:11.836" v="1699"/>
          <ac:inkMkLst>
            <pc:docMk/>
            <pc:sldMk cId="22823073" sldId="261"/>
            <ac:inkMk id="318" creationId="{923AA9F0-1360-54C2-8C68-D80BE0EDD04C}"/>
          </ac:inkMkLst>
        </pc:inkChg>
        <pc:inkChg chg="add del">
          <ac:chgData name="Venkatasubramanian, Mani V." userId="fbe5ce37-0145-4c31-b84a-b36f8beac5f3" providerId="ADAL" clId="{AC669C65-C841-D747-9F08-F12B06DB29D6}" dt="2023-03-07T16:41:11.836" v="1699"/>
          <ac:inkMkLst>
            <pc:docMk/>
            <pc:sldMk cId="22823073" sldId="261"/>
            <ac:inkMk id="319" creationId="{CAFCC153-0FCD-D462-5B53-A805EDA24B1C}"/>
          </ac:inkMkLst>
        </pc:inkChg>
        <pc:inkChg chg="add del">
          <ac:chgData name="Venkatasubramanian, Mani V." userId="fbe5ce37-0145-4c31-b84a-b36f8beac5f3" providerId="ADAL" clId="{AC669C65-C841-D747-9F08-F12B06DB29D6}" dt="2023-03-07T16:41:11.836" v="1699"/>
          <ac:inkMkLst>
            <pc:docMk/>
            <pc:sldMk cId="22823073" sldId="261"/>
            <ac:inkMk id="320" creationId="{46C310F2-01B2-1FBC-A822-B7D51BBF8264}"/>
          </ac:inkMkLst>
        </pc:inkChg>
        <pc:inkChg chg="add reco">
          <ac:chgData name="Venkatasubramanian, Mani V." userId="fbe5ce37-0145-4c31-b84a-b36f8beac5f3" providerId="ADAL" clId="{AC669C65-C841-D747-9F08-F12B06DB29D6}" dt="2023-03-07T16:41:11.836" v="1699"/>
          <ac:inkMkLst>
            <pc:docMk/>
            <pc:sldMk cId="22823073" sldId="261"/>
            <ac:inkMk id="321" creationId="{7D912628-16E1-B002-71F0-788BFBEDB749}"/>
          </ac:inkMkLst>
        </pc:inkChg>
        <pc:inkChg chg="add del">
          <ac:chgData name="Venkatasubramanian, Mani V." userId="fbe5ce37-0145-4c31-b84a-b36f8beac5f3" providerId="ADAL" clId="{AC669C65-C841-D747-9F08-F12B06DB29D6}" dt="2023-03-07T16:41:20.355" v="1704"/>
          <ac:inkMkLst>
            <pc:docMk/>
            <pc:sldMk cId="22823073" sldId="261"/>
            <ac:inkMk id="322" creationId="{83B61808-4E84-B0C8-2314-1749B2A40343}"/>
          </ac:inkMkLst>
        </pc:inkChg>
        <pc:inkChg chg="add del">
          <ac:chgData name="Venkatasubramanian, Mani V." userId="fbe5ce37-0145-4c31-b84a-b36f8beac5f3" providerId="ADAL" clId="{AC669C65-C841-D747-9F08-F12B06DB29D6}" dt="2023-03-07T16:41:20.355" v="1704"/>
          <ac:inkMkLst>
            <pc:docMk/>
            <pc:sldMk cId="22823073" sldId="261"/>
            <ac:inkMk id="323" creationId="{7783AAE9-B8FB-FF80-22E7-5DDEA1731F1C}"/>
          </ac:inkMkLst>
        </pc:inkChg>
        <pc:inkChg chg="add del">
          <ac:chgData name="Venkatasubramanian, Mani V." userId="fbe5ce37-0145-4c31-b84a-b36f8beac5f3" providerId="ADAL" clId="{AC669C65-C841-D747-9F08-F12B06DB29D6}" dt="2023-03-07T16:41:20.355" v="1704"/>
          <ac:inkMkLst>
            <pc:docMk/>
            <pc:sldMk cId="22823073" sldId="261"/>
            <ac:inkMk id="324" creationId="{F76A26EE-86CE-BA8C-3B2A-6E8354EB882D}"/>
          </ac:inkMkLst>
        </pc:inkChg>
        <pc:inkChg chg="add del">
          <ac:chgData name="Venkatasubramanian, Mani V." userId="fbe5ce37-0145-4c31-b84a-b36f8beac5f3" providerId="ADAL" clId="{AC669C65-C841-D747-9F08-F12B06DB29D6}" dt="2023-03-07T16:41:20.355" v="1704"/>
          <ac:inkMkLst>
            <pc:docMk/>
            <pc:sldMk cId="22823073" sldId="261"/>
            <ac:inkMk id="325" creationId="{C99DCBE3-6730-D589-9A2F-ED16994C516E}"/>
          </ac:inkMkLst>
        </pc:inkChg>
        <pc:inkChg chg="add reco">
          <ac:chgData name="Venkatasubramanian, Mani V." userId="fbe5ce37-0145-4c31-b84a-b36f8beac5f3" providerId="ADAL" clId="{AC669C65-C841-D747-9F08-F12B06DB29D6}" dt="2023-03-07T16:41:20.355" v="1704"/>
          <ac:inkMkLst>
            <pc:docMk/>
            <pc:sldMk cId="22823073" sldId="261"/>
            <ac:inkMk id="326" creationId="{C097262E-5C04-1A9C-9489-F09E9F0ED519}"/>
          </ac:inkMkLst>
        </pc:inkChg>
        <pc:inkChg chg="add">
          <ac:chgData name="Venkatasubramanian, Mani V." userId="fbe5ce37-0145-4c31-b84a-b36f8beac5f3" providerId="ADAL" clId="{AC669C65-C841-D747-9F08-F12B06DB29D6}" dt="2023-03-07T16:41:22.693" v="1705"/>
          <ac:inkMkLst>
            <pc:docMk/>
            <pc:sldMk cId="22823073" sldId="261"/>
            <ac:inkMk id="327" creationId="{1ECD1178-0E57-02D0-F6F2-91F3784AB5BC}"/>
          </ac:inkMkLst>
        </pc:inkChg>
        <pc:inkChg chg="add del">
          <ac:chgData name="Venkatasubramanian, Mani V." userId="fbe5ce37-0145-4c31-b84a-b36f8beac5f3" providerId="ADAL" clId="{AC669C65-C841-D747-9F08-F12B06DB29D6}" dt="2023-03-07T16:41:27.131" v="1710"/>
          <ac:inkMkLst>
            <pc:docMk/>
            <pc:sldMk cId="22823073" sldId="261"/>
            <ac:inkMk id="328" creationId="{88ED0258-129F-A713-3291-7F73D2FE1718}"/>
          </ac:inkMkLst>
        </pc:inkChg>
        <pc:inkChg chg="add del">
          <ac:chgData name="Venkatasubramanian, Mani V." userId="fbe5ce37-0145-4c31-b84a-b36f8beac5f3" providerId="ADAL" clId="{AC669C65-C841-D747-9F08-F12B06DB29D6}" dt="2023-03-07T16:41:27.131" v="1710"/>
          <ac:inkMkLst>
            <pc:docMk/>
            <pc:sldMk cId="22823073" sldId="261"/>
            <ac:inkMk id="329" creationId="{FE3D0A41-817A-8072-D0BA-1B6353A03976}"/>
          </ac:inkMkLst>
        </pc:inkChg>
        <pc:inkChg chg="add del">
          <ac:chgData name="Venkatasubramanian, Mani V." userId="fbe5ce37-0145-4c31-b84a-b36f8beac5f3" providerId="ADAL" clId="{AC669C65-C841-D747-9F08-F12B06DB29D6}" dt="2023-03-07T16:41:27.131" v="1710"/>
          <ac:inkMkLst>
            <pc:docMk/>
            <pc:sldMk cId="22823073" sldId="261"/>
            <ac:inkMk id="330" creationId="{73396C3D-53BF-1DF9-5E8D-093557659295}"/>
          </ac:inkMkLst>
        </pc:inkChg>
        <pc:inkChg chg="add del">
          <ac:chgData name="Venkatasubramanian, Mani V." userId="fbe5ce37-0145-4c31-b84a-b36f8beac5f3" providerId="ADAL" clId="{AC669C65-C841-D747-9F08-F12B06DB29D6}" dt="2023-03-07T16:41:27.131" v="1710"/>
          <ac:inkMkLst>
            <pc:docMk/>
            <pc:sldMk cId="22823073" sldId="261"/>
            <ac:inkMk id="331" creationId="{BBA25531-B4CA-94D1-5B97-DAAFCB06D9ED}"/>
          </ac:inkMkLst>
        </pc:inkChg>
        <pc:inkChg chg="add reco">
          <ac:chgData name="Venkatasubramanian, Mani V." userId="fbe5ce37-0145-4c31-b84a-b36f8beac5f3" providerId="ADAL" clId="{AC669C65-C841-D747-9F08-F12B06DB29D6}" dt="2023-03-07T16:41:27.131" v="1710"/>
          <ac:inkMkLst>
            <pc:docMk/>
            <pc:sldMk cId="22823073" sldId="261"/>
            <ac:inkMk id="332" creationId="{A903B0A8-D07B-AAD5-AA59-EA61ED0FC91D}"/>
          </ac:inkMkLst>
        </pc:inkChg>
        <pc:inkChg chg="add reco">
          <ac:chgData name="Venkatasubramanian, Mani V." userId="fbe5ce37-0145-4c31-b84a-b36f8beac5f3" providerId="ADAL" clId="{AC669C65-C841-D747-9F08-F12B06DB29D6}" dt="2023-03-07T16:41:27.131" v="1710"/>
          <ac:inkMkLst>
            <pc:docMk/>
            <pc:sldMk cId="22823073" sldId="261"/>
            <ac:inkMk id="333" creationId="{53180A0B-3E69-4913-ACF5-1802C6E51B65}"/>
          </ac:inkMkLst>
        </pc:inkChg>
        <pc:inkChg chg="add del">
          <ac:chgData name="Venkatasubramanian, Mani V." userId="fbe5ce37-0145-4c31-b84a-b36f8beac5f3" providerId="ADAL" clId="{AC669C65-C841-D747-9F08-F12B06DB29D6}" dt="2023-03-07T16:41:28.863" v="1713"/>
          <ac:inkMkLst>
            <pc:docMk/>
            <pc:sldMk cId="22823073" sldId="261"/>
            <ac:inkMk id="334" creationId="{90EC207D-6594-A772-3A0C-2D28813E15EF}"/>
          </ac:inkMkLst>
        </pc:inkChg>
        <pc:inkChg chg="add del">
          <ac:chgData name="Venkatasubramanian, Mani V." userId="fbe5ce37-0145-4c31-b84a-b36f8beac5f3" providerId="ADAL" clId="{AC669C65-C841-D747-9F08-F12B06DB29D6}" dt="2023-03-07T16:41:28.863" v="1713"/>
          <ac:inkMkLst>
            <pc:docMk/>
            <pc:sldMk cId="22823073" sldId="261"/>
            <ac:inkMk id="335" creationId="{969E3F93-6749-63C6-856B-1232BDC278C7}"/>
          </ac:inkMkLst>
        </pc:inkChg>
        <pc:inkChg chg="add reco">
          <ac:chgData name="Venkatasubramanian, Mani V." userId="fbe5ce37-0145-4c31-b84a-b36f8beac5f3" providerId="ADAL" clId="{AC669C65-C841-D747-9F08-F12B06DB29D6}" dt="2023-03-07T16:41:28.863" v="1713"/>
          <ac:inkMkLst>
            <pc:docMk/>
            <pc:sldMk cId="22823073" sldId="261"/>
            <ac:inkMk id="336" creationId="{EA2021F2-BD8D-9AD5-7067-FFA53F147456}"/>
          </ac:inkMkLst>
        </pc:inkChg>
      </pc:sldChg>
      <pc:sldChg chg="addSp delSp">
        <pc:chgData name="Venkatasubramanian, Mani V." userId="fbe5ce37-0145-4c31-b84a-b36f8beac5f3" providerId="ADAL" clId="{AC669C65-C841-D747-9F08-F12B06DB29D6}" dt="2023-03-07T16:48:11.137" v="1728"/>
        <pc:sldMkLst>
          <pc:docMk/>
          <pc:sldMk cId="2084627359" sldId="262"/>
        </pc:sldMkLst>
        <pc:inkChg chg="add del">
          <ac:chgData name="Venkatasubramanian, Mani V." userId="fbe5ce37-0145-4c31-b84a-b36f8beac5f3" providerId="ADAL" clId="{AC669C65-C841-D747-9F08-F12B06DB29D6}" dt="2023-03-07T16:31:52.940" v="1388"/>
          <ac:inkMkLst>
            <pc:docMk/>
            <pc:sldMk cId="2084627359" sldId="262"/>
            <ac:inkMk id="2" creationId="{49611195-B261-10FA-4CA5-F5B81391C775}"/>
          </ac:inkMkLst>
        </pc:inkChg>
        <pc:inkChg chg="add del">
          <ac:chgData name="Venkatasubramanian, Mani V." userId="fbe5ce37-0145-4c31-b84a-b36f8beac5f3" providerId="ADAL" clId="{AC669C65-C841-D747-9F08-F12B06DB29D6}" dt="2023-03-07T16:31:52.940" v="1388"/>
          <ac:inkMkLst>
            <pc:docMk/>
            <pc:sldMk cId="2084627359" sldId="262"/>
            <ac:inkMk id="3" creationId="{460B7802-71D3-4B0E-B95F-D3D8A0080A01}"/>
          </ac:inkMkLst>
        </pc:inkChg>
        <pc:inkChg chg="add del">
          <ac:chgData name="Venkatasubramanian, Mani V." userId="fbe5ce37-0145-4c31-b84a-b36f8beac5f3" providerId="ADAL" clId="{AC669C65-C841-D747-9F08-F12B06DB29D6}" dt="2023-03-07T16:31:52.940" v="1388"/>
          <ac:inkMkLst>
            <pc:docMk/>
            <pc:sldMk cId="2084627359" sldId="262"/>
            <ac:inkMk id="4" creationId="{1A43DA64-0707-1A16-5858-D47210A11F1F}"/>
          </ac:inkMkLst>
        </pc:inkChg>
        <pc:inkChg chg="add del">
          <ac:chgData name="Venkatasubramanian, Mani V." userId="fbe5ce37-0145-4c31-b84a-b36f8beac5f3" providerId="ADAL" clId="{AC669C65-C841-D747-9F08-F12B06DB29D6}" dt="2023-03-07T16:31:52.940" v="1388"/>
          <ac:inkMkLst>
            <pc:docMk/>
            <pc:sldMk cId="2084627359" sldId="262"/>
            <ac:inkMk id="5" creationId="{A1EA3CEF-BDD9-E455-CE74-829A7D6CD67E}"/>
          </ac:inkMkLst>
        </pc:inkChg>
        <pc:inkChg chg="add del">
          <ac:chgData name="Venkatasubramanian, Mani V." userId="fbe5ce37-0145-4c31-b84a-b36f8beac5f3" providerId="ADAL" clId="{AC669C65-C841-D747-9F08-F12B06DB29D6}" dt="2023-03-07T16:31:52.940" v="1388"/>
          <ac:inkMkLst>
            <pc:docMk/>
            <pc:sldMk cId="2084627359" sldId="262"/>
            <ac:inkMk id="6" creationId="{7C6F9711-338B-D667-3FED-B184AEC0EEF3}"/>
          </ac:inkMkLst>
        </pc:inkChg>
        <pc:inkChg chg="add del">
          <ac:chgData name="Venkatasubramanian, Mani V." userId="fbe5ce37-0145-4c31-b84a-b36f8beac5f3" providerId="ADAL" clId="{AC669C65-C841-D747-9F08-F12B06DB29D6}" dt="2023-03-07T16:31:52.940" v="1388"/>
          <ac:inkMkLst>
            <pc:docMk/>
            <pc:sldMk cId="2084627359" sldId="262"/>
            <ac:inkMk id="7" creationId="{97EBAB2C-62B7-6AF5-618F-02336CA947CB}"/>
          </ac:inkMkLst>
        </pc:inkChg>
        <pc:inkChg chg="add del">
          <ac:chgData name="Venkatasubramanian, Mani V." userId="fbe5ce37-0145-4c31-b84a-b36f8beac5f3" providerId="ADAL" clId="{AC669C65-C841-D747-9F08-F12B06DB29D6}" dt="2023-03-07T16:31:52.940" v="1388"/>
          <ac:inkMkLst>
            <pc:docMk/>
            <pc:sldMk cId="2084627359" sldId="262"/>
            <ac:inkMk id="8" creationId="{F75A281E-B649-2620-C242-9E5FEBC1541D}"/>
          </ac:inkMkLst>
        </pc:inkChg>
        <pc:inkChg chg="add del">
          <ac:chgData name="Venkatasubramanian, Mani V." userId="fbe5ce37-0145-4c31-b84a-b36f8beac5f3" providerId="ADAL" clId="{AC669C65-C841-D747-9F08-F12B06DB29D6}" dt="2023-03-07T16:31:52.940" v="1388"/>
          <ac:inkMkLst>
            <pc:docMk/>
            <pc:sldMk cId="2084627359" sldId="262"/>
            <ac:inkMk id="9" creationId="{4AD4F819-68A5-3AC9-438F-B81A0EB2D99D}"/>
          </ac:inkMkLst>
        </pc:inkChg>
        <pc:inkChg chg="add del">
          <ac:chgData name="Venkatasubramanian, Mani V." userId="fbe5ce37-0145-4c31-b84a-b36f8beac5f3" providerId="ADAL" clId="{AC669C65-C841-D747-9F08-F12B06DB29D6}" dt="2023-03-07T16:31:52.940" v="1388"/>
          <ac:inkMkLst>
            <pc:docMk/>
            <pc:sldMk cId="2084627359" sldId="262"/>
            <ac:inkMk id="10" creationId="{04221A4A-160D-B844-BAD1-C3E3854ACFEB}"/>
          </ac:inkMkLst>
        </pc:inkChg>
        <pc:inkChg chg="add del">
          <ac:chgData name="Venkatasubramanian, Mani V." userId="fbe5ce37-0145-4c31-b84a-b36f8beac5f3" providerId="ADAL" clId="{AC669C65-C841-D747-9F08-F12B06DB29D6}" dt="2023-03-07T16:31:52.940" v="1388"/>
          <ac:inkMkLst>
            <pc:docMk/>
            <pc:sldMk cId="2084627359" sldId="262"/>
            <ac:inkMk id="11" creationId="{A09C6666-9A1F-DCD0-BE04-4BE66EEF4576}"/>
          </ac:inkMkLst>
        </pc:inkChg>
        <pc:inkChg chg="add del">
          <ac:chgData name="Venkatasubramanian, Mani V." userId="fbe5ce37-0145-4c31-b84a-b36f8beac5f3" providerId="ADAL" clId="{AC669C65-C841-D747-9F08-F12B06DB29D6}" dt="2023-03-07T16:31:52.940" v="1388"/>
          <ac:inkMkLst>
            <pc:docMk/>
            <pc:sldMk cId="2084627359" sldId="262"/>
            <ac:inkMk id="12" creationId="{FB83B2C2-C621-5805-83DF-A97CF47AA001}"/>
          </ac:inkMkLst>
        </pc:inkChg>
        <pc:inkChg chg="add del">
          <ac:chgData name="Venkatasubramanian, Mani V." userId="fbe5ce37-0145-4c31-b84a-b36f8beac5f3" providerId="ADAL" clId="{AC669C65-C841-D747-9F08-F12B06DB29D6}" dt="2023-03-07T16:31:52.940" v="1388"/>
          <ac:inkMkLst>
            <pc:docMk/>
            <pc:sldMk cId="2084627359" sldId="262"/>
            <ac:inkMk id="13" creationId="{10C8BCE4-C61D-A2F9-7713-5A28D81A15AC}"/>
          </ac:inkMkLst>
        </pc:inkChg>
        <pc:inkChg chg="add del">
          <ac:chgData name="Venkatasubramanian, Mani V." userId="fbe5ce37-0145-4c31-b84a-b36f8beac5f3" providerId="ADAL" clId="{AC669C65-C841-D747-9F08-F12B06DB29D6}" dt="2023-03-07T16:31:52.940" v="1388"/>
          <ac:inkMkLst>
            <pc:docMk/>
            <pc:sldMk cId="2084627359" sldId="262"/>
            <ac:inkMk id="14" creationId="{C74798DB-293D-2ADA-B732-8EAF9980C581}"/>
          </ac:inkMkLst>
        </pc:inkChg>
        <pc:inkChg chg="add del">
          <ac:chgData name="Venkatasubramanian, Mani V." userId="fbe5ce37-0145-4c31-b84a-b36f8beac5f3" providerId="ADAL" clId="{AC669C65-C841-D747-9F08-F12B06DB29D6}" dt="2023-03-07T16:31:52.940" v="1388"/>
          <ac:inkMkLst>
            <pc:docMk/>
            <pc:sldMk cId="2084627359" sldId="262"/>
            <ac:inkMk id="15" creationId="{49FBE9A5-716A-997F-A5E9-E77050A48559}"/>
          </ac:inkMkLst>
        </pc:inkChg>
        <pc:inkChg chg="add del">
          <ac:chgData name="Venkatasubramanian, Mani V." userId="fbe5ce37-0145-4c31-b84a-b36f8beac5f3" providerId="ADAL" clId="{AC669C65-C841-D747-9F08-F12B06DB29D6}" dt="2023-03-07T16:31:52.940" v="1388"/>
          <ac:inkMkLst>
            <pc:docMk/>
            <pc:sldMk cId="2084627359" sldId="262"/>
            <ac:inkMk id="16" creationId="{45BC16B0-8275-F934-CC2A-4D33AA9A7BB1}"/>
          </ac:inkMkLst>
        </pc:inkChg>
        <pc:inkChg chg="add del">
          <ac:chgData name="Venkatasubramanian, Mani V." userId="fbe5ce37-0145-4c31-b84a-b36f8beac5f3" providerId="ADAL" clId="{AC669C65-C841-D747-9F08-F12B06DB29D6}" dt="2023-03-07T16:31:52.940" v="1388"/>
          <ac:inkMkLst>
            <pc:docMk/>
            <pc:sldMk cId="2084627359" sldId="262"/>
            <ac:inkMk id="17" creationId="{B2B27E6E-F9AC-5A8E-D065-83B5747F6782}"/>
          </ac:inkMkLst>
        </pc:inkChg>
        <pc:inkChg chg="add del">
          <ac:chgData name="Venkatasubramanian, Mani V." userId="fbe5ce37-0145-4c31-b84a-b36f8beac5f3" providerId="ADAL" clId="{AC669C65-C841-D747-9F08-F12B06DB29D6}" dt="2023-03-07T16:31:52.940" v="1388"/>
          <ac:inkMkLst>
            <pc:docMk/>
            <pc:sldMk cId="2084627359" sldId="262"/>
            <ac:inkMk id="18" creationId="{4EF3541B-C686-00CA-B9CF-66F36734F6DB}"/>
          </ac:inkMkLst>
        </pc:inkChg>
        <pc:inkChg chg="add">
          <ac:chgData name="Venkatasubramanian, Mani V." userId="fbe5ce37-0145-4c31-b84a-b36f8beac5f3" providerId="ADAL" clId="{AC669C65-C841-D747-9F08-F12B06DB29D6}" dt="2023-03-07T16:31:51.985" v="1386"/>
          <ac:inkMkLst>
            <pc:docMk/>
            <pc:sldMk cId="2084627359" sldId="262"/>
            <ac:inkMk id="19" creationId="{6642D479-E2B7-DFEA-D84B-1999A3EF068F}"/>
          </ac:inkMkLst>
        </pc:inkChg>
        <pc:inkChg chg="add">
          <ac:chgData name="Venkatasubramanian, Mani V." userId="fbe5ce37-0145-4c31-b84a-b36f8beac5f3" providerId="ADAL" clId="{AC669C65-C841-D747-9F08-F12B06DB29D6}" dt="2023-03-07T16:31:52.117" v="1387"/>
          <ac:inkMkLst>
            <pc:docMk/>
            <pc:sldMk cId="2084627359" sldId="262"/>
            <ac:inkMk id="20" creationId="{D36655EB-3470-C98D-23FE-0DBAE10EC70E}"/>
          </ac:inkMkLst>
        </pc:inkChg>
        <pc:inkChg chg="add reco">
          <ac:chgData name="Venkatasubramanian, Mani V." userId="fbe5ce37-0145-4c31-b84a-b36f8beac5f3" providerId="ADAL" clId="{AC669C65-C841-D747-9F08-F12B06DB29D6}" dt="2023-03-07T16:31:52.940" v="1388"/>
          <ac:inkMkLst>
            <pc:docMk/>
            <pc:sldMk cId="2084627359" sldId="262"/>
            <ac:inkMk id="21" creationId="{8BDC0619-285F-A6C1-9A5F-392F6FAF2496}"/>
          </ac:inkMkLst>
        </pc:inkChg>
        <pc:inkChg chg="add reco">
          <ac:chgData name="Venkatasubramanian, Mani V." userId="fbe5ce37-0145-4c31-b84a-b36f8beac5f3" providerId="ADAL" clId="{AC669C65-C841-D747-9F08-F12B06DB29D6}" dt="2023-03-07T16:31:52.940" v="1388"/>
          <ac:inkMkLst>
            <pc:docMk/>
            <pc:sldMk cId="2084627359" sldId="262"/>
            <ac:inkMk id="22" creationId="{AA37B710-9803-0789-C0B9-012ED056F098}"/>
          </ac:inkMkLst>
        </pc:inkChg>
        <pc:inkChg chg="add del">
          <ac:chgData name="Venkatasubramanian, Mani V." userId="fbe5ce37-0145-4c31-b84a-b36f8beac5f3" providerId="ADAL" clId="{AC669C65-C841-D747-9F08-F12B06DB29D6}" dt="2023-03-07T16:31:56.739" v="1395"/>
          <ac:inkMkLst>
            <pc:docMk/>
            <pc:sldMk cId="2084627359" sldId="262"/>
            <ac:inkMk id="23" creationId="{E3CC403F-46A9-F660-5480-2571B4399C5B}"/>
          </ac:inkMkLst>
        </pc:inkChg>
        <pc:inkChg chg="add del">
          <ac:chgData name="Venkatasubramanian, Mani V." userId="fbe5ce37-0145-4c31-b84a-b36f8beac5f3" providerId="ADAL" clId="{AC669C65-C841-D747-9F08-F12B06DB29D6}" dt="2023-03-07T16:31:56.739" v="1395"/>
          <ac:inkMkLst>
            <pc:docMk/>
            <pc:sldMk cId="2084627359" sldId="262"/>
            <ac:inkMk id="24" creationId="{B0B8714E-BC44-3B22-363B-95F7F656B32B}"/>
          </ac:inkMkLst>
        </pc:inkChg>
        <pc:inkChg chg="add del">
          <ac:chgData name="Venkatasubramanian, Mani V." userId="fbe5ce37-0145-4c31-b84a-b36f8beac5f3" providerId="ADAL" clId="{AC669C65-C841-D747-9F08-F12B06DB29D6}" dt="2023-03-07T16:31:56.739" v="1395"/>
          <ac:inkMkLst>
            <pc:docMk/>
            <pc:sldMk cId="2084627359" sldId="262"/>
            <ac:inkMk id="25" creationId="{4DEA8C27-7AB1-F74C-C6E9-338F43727E75}"/>
          </ac:inkMkLst>
        </pc:inkChg>
        <pc:inkChg chg="add del">
          <ac:chgData name="Venkatasubramanian, Mani V." userId="fbe5ce37-0145-4c31-b84a-b36f8beac5f3" providerId="ADAL" clId="{AC669C65-C841-D747-9F08-F12B06DB29D6}" dt="2023-03-07T16:31:56.739" v="1395"/>
          <ac:inkMkLst>
            <pc:docMk/>
            <pc:sldMk cId="2084627359" sldId="262"/>
            <ac:inkMk id="26" creationId="{6E08386F-ACD7-D0DE-E38F-FA57D3B2D615}"/>
          </ac:inkMkLst>
        </pc:inkChg>
        <pc:inkChg chg="add del">
          <ac:chgData name="Venkatasubramanian, Mani V." userId="fbe5ce37-0145-4c31-b84a-b36f8beac5f3" providerId="ADAL" clId="{AC669C65-C841-D747-9F08-F12B06DB29D6}" dt="2023-03-07T16:31:56.739" v="1395"/>
          <ac:inkMkLst>
            <pc:docMk/>
            <pc:sldMk cId="2084627359" sldId="262"/>
            <ac:inkMk id="27" creationId="{224FACC1-3807-3B53-68DB-2559F3CF2DEB}"/>
          </ac:inkMkLst>
        </pc:inkChg>
        <pc:inkChg chg="add del">
          <ac:chgData name="Venkatasubramanian, Mani V." userId="fbe5ce37-0145-4c31-b84a-b36f8beac5f3" providerId="ADAL" clId="{AC669C65-C841-D747-9F08-F12B06DB29D6}" dt="2023-03-07T16:31:56.739" v="1395"/>
          <ac:inkMkLst>
            <pc:docMk/>
            <pc:sldMk cId="2084627359" sldId="262"/>
            <ac:inkMk id="28" creationId="{6B2BC431-0315-3DF3-C52F-A8F092BCA6A7}"/>
          </ac:inkMkLst>
        </pc:inkChg>
        <pc:inkChg chg="add reco">
          <ac:chgData name="Venkatasubramanian, Mani V." userId="fbe5ce37-0145-4c31-b84a-b36f8beac5f3" providerId="ADAL" clId="{AC669C65-C841-D747-9F08-F12B06DB29D6}" dt="2023-03-07T16:31:56.739" v="1395"/>
          <ac:inkMkLst>
            <pc:docMk/>
            <pc:sldMk cId="2084627359" sldId="262"/>
            <ac:inkMk id="29" creationId="{1B7EC352-8677-3C9D-D5E8-04DC5B934DB8}"/>
          </ac:inkMkLst>
        </pc:inkChg>
        <pc:inkChg chg="add del">
          <ac:chgData name="Venkatasubramanian, Mani V." userId="fbe5ce37-0145-4c31-b84a-b36f8beac5f3" providerId="ADAL" clId="{AC669C65-C841-D747-9F08-F12B06DB29D6}" dt="2023-03-07T16:31:59.512" v="1398"/>
          <ac:inkMkLst>
            <pc:docMk/>
            <pc:sldMk cId="2084627359" sldId="262"/>
            <ac:inkMk id="30" creationId="{1B85D2E9-FC73-281A-59B5-B26CBB1DAF3B}"/>
          </ac:inkMkLst>
        </pc:inkChg>
        <pc:inkChg chg="add del">
          <ac:chgData name="Venkatasubramanian, Mani V." userId="fbe5ce37-0145-4c31-b84a-b36f8beac5f3" providerId="ADAL" clId="{AC669C65-C841-D747-9F08-F12B06DB29D6}" dt="2023-03-07T16:31:59.512" v="1398"/>
          <ac:inkMkLst>
            <pc:docMk/>
            <pc:sldMk cId="2084627359" sldId="262"/>
            <ac:inkMk id="31" creationId="{602E1815-C24F-76F2-D79F-3DCB010F9E98}"/>
          </ac:inkMkLst>
        </pc:inkChg>
        <pc:inkChg chg="add reco">
          <ac:chgData name="Venkatasubramanian, Mani V." userId="fbe5ce37-0145-4c31-b84a-b36f8beac5f3" providerId="ADAL" clId="{AC669C65-C841-D747-9F08-F12B06DB29D6}" dt="2023-03-07T16:31:59.512" v="1398"/>
          <ac:inkMkLst>
            <pc:docMk/>
            <pc:sldMk cId="2084627359" sldId="262"/>
            <ac:inkMk id="32" creationId="{31AF14B9-DF3B-E471-107C-DA4B131A06BB}"/>
          </ac:inkMkLst>
        </pc:inkChg>
        <pc:inkChg chg="add">
          <ac:chgData name="Venkatasubramanian, Mani V." userId="fbe5ce37-0145-4c31-b84a-b36f8beac5f3" providerId="ADAL" clId="{AC669C65-C841-D747-9F08-F12B06DB29D6}" dt="2023-03-07T16:31:59.613" v="1399"/>
          <ac:inkMkLst>
            <pc:docMk/>
            <pc:sldMk cId="2084627359" sldId="262"/>
            <ac:inkMk id="33" creationId="{DA954265-537D-5828-6FE7-C6E1451D6728}"/>
          </ac:inkMkLst>
        </pc:inkChg>
        <pc:inkChg chg="add">
          <ac:chgData name="Venkatasubramanian, Mani V." userId="fbe5ce37-0145-4c31-b84a-b36f8beac5f3" providerId="ADAL" clId="{AC669C65-C841-D747-9F08-F12B06DB29D6}" dt="2023-03-07T16:31:59.759" v="1400"/>
          <ac:inkMkLst>
            <pc:docMk/>
            <pc:sldMk cId="2084627359" sldId="262"/>
            <ac:inkMk id="34" creationId="{6D253F7D-E288-EB84-4413-BB61F4B955F8}"/>
          </ac:inkMkLst>
        </pc:inkChg>
        <pc:inkChg chg="add del">
          <ac:chgData name="Venkatasubramanian, Mani V." userId="fbe5ce37-0145-4c31-b84a-b36f8beac5f3" providerId="ADAL" clId="{AC669C65-C841-D747-9F08-F12B06DB29D6}" dt="2023-03-07T16:32:05.926" v="1404"/>
          <ac:inkMkLst>
            <pc:docMk/>
            <pc:sldMk cId="2084627359" sldId="262"/>
            <ac:inkMk id="35" creationId="{6D2985FC-A43E-398D-85F5-30623D1F8A0E}"/>
          </ac:inkMkLst>
        </pc:inkChg>
        <pc:inkChg chg="add del">
          <ac:chgData name="Venkatasubramanian, Mani V." userId="fbe5ce37-0145-4c31-b84a-b36f8beac5f3" providerId="ADAL" clId="{AC669C65-C841-D747-9F08-F12B06DB29D6}" dt="2023-03-07T16:32:05.926" v="1404"/>
          <ac:inkMkLst>
            <pc:docMk/>
            <pc:sldMk cId="2084627359" sldId="262"/>
            <ac:inkMk id="36" creationId="{97DA6C1C-8B42-FA27-712E-F69834C056C8}"/>
          </ac:inkMkLst>
        </pc:inkChg>
        <pc:inkChg chg="add del">
          <ac:chgData name="Venkatasubramanian, Mani V." userId="fbe5ce37-0145-4c31-b84a-b36f8beac5f3" providerId="ADAL" clId="{AC669C65-C841-D747-9F08-F12B06DB29D6}" dt="2023-03-07T16:32:05.926" v="1404"/>
          <ac:inkMkLst>
            <pc:docMk/>
            <pc:sldMk cId="2084627359" sldId="262"/>
            <ac:inkMk id="37" creationId="{8DF031CC-DC80-C74D-4903-20D11D8B8B1E}"/>
          </ac:inkMkLst>
        </pc:inkChg>
        <pc:inkChg chg="add reco">
          <ac:chgData name="Venkatasubramanian, Mani V." userId="fbe5ce37-0145-4c31-b84a-b36f8beac5f3" providerId="ADAL" clId="{AC669C65-C841-D747-9F08-F12B06DB29D6}" dt="2023-03-07T16:32:05.926" v="1404"/>
          <ac:inkMkLst>
            <pc:docMk/>
            <pc:sldMk cId="2084627359" sldId="262"/>
            <ac:inkMk id="38" creationId="{BCE291F6-D3B5-BEB9-2844-96BA44991AC7}"/>
          </ac:inkMkLst>
        </pc:inkChg>
        <pc:inkChg chg="add">
          <ac:chgData name="Venkatasubramanian, Mani V." userId="fbe5ce37-0145-4c31-b84a-b36f8beac5f3" providerId="ADAL" clId="{AC669C65-C841-D747-9F08-F12B06DB29D6}" dt="2023-03-07T16:32:06.183" v="1405"/>
          <ac:inkMkLst>
            <pc:docMk/>
            <pc:sldMk cId="2084627359" sldId="262"/>
            <ac:inkMk id="39" creationId="{FBBB8A51-16DD-F43F-AC4D-07E49080D918}"/>
          </ac:inkMkLst>
        </pc:inkChg>
        <pc:inkChg chg="add del">
          <ac:chgData name="Venkatasubramanian, Mani V." userId="fbe5ce37-0145-4c31-b84a-b36f8beac5f3" providerId="ADAL" clId="{AC669C65-C841-D747-9F08-F12B06DB29D6}" dt="2023-03-07T16:32:12.826" v="1417"/>
          <ac:inkMkLst>
            <pc:docMk/>
            <pc:sldMk cId="2084627359" sldId="262"/>
            <ac:inkMk id="40" creationId="{47AA157A-DC3E-EE2B-F0E9-5A73352687F4}"/>
          </ac:inkMkLst>
        </pc:inkChg>
        <pc:inkChg chg="add del">
          <ac:chgData name="Venkatasubramanian, Mani V." userId="fbe5ce37-0145-4c31-b84a-b36f8beac5f3" providerId="ADAL" clId="{AC669C65-C841-D747-9F08-F12B06DB29D6}" dt="2023-03-07T16:32:12.826" v="1417"/>
          <ac:inkMkLst>
            <pc:docMk/>
            <pc:sldMk cId="2084627359" sldId="262"/>
            <ac:inkMk id="41" creationId="{790DD49A-4450-E85A-AAF5-F5A301F79C3F}"/>
          </ac:inkMkLst>
        </pc:inkChg>
        <pc:inkChg chg="add">
          <ac:chgData name="Venkatasubramanian, Mani V." userId="fbe5ce37-0145-4c31-b84a-b36f8beac5f3" providerId="ADAL" clId="{AC669C65-C841-D747-9F08-F12B06DB29D6}" dt="2023-03-07T16:32:08.084" v="1408"/>
          <ac:inkMkLst>
            <pc:docMk/>
            <pc:sldMk cId="2084627359" sldId="262"/>
            <ac:inkMk id="42" creationId="{28AD2C5A-38AD-4B9B-751A-59CB033BD78F}"/>
          </ac:inkMkLst>
        </pc:inkChg>
        <pc:inkChg chg="add del">
          <ac:chgData name="Venkatasubramanian, Mani V." userId="fbe5ce37-0145-4c31-b84a-b36f8beac5f3" providerId="ADAL" clId="{AC669C65-C841-D747-9F08-F12B06DB29D6}" dt="2023-03-07T16:32:12.826" v="1417"/>
          <ac:inkMkLst>
            <pc:docMk/>
            <pc:sldMk cId="2084627359" sldId="262"/>
            <ac:inkMk id="43" creationId="{F933E836-4EBE-6D63-1DF3-21223476BF9B}"/>
          </ac:inkMkLst>
        </pc:inkChg>
        <pc:inkChg chg="add del">
          <ac:chgData name="Venkatasubramanian, Mani V." userId="fbe5ce37-0145-4c31-b84a-b36f8beac5f3" providerId="ADAL" clId="{AC669C65-C841-D747-9F08-F12B06DB29D6}" dt="2023-03-07T16:32:12.826" v="1417"/>
          <ac:inkMkLst>
            <pc:docMk/>
            <pc:sldMk cId="2084627359" sldId="262"/>
            <ac:inkMk id="44" creationId="{ED195EE4-F593-FE0C-766D-DF53EEC5D27E}"/>
          </ac:inkMkLst>
        </pc:inkChg>
        <pc:inkChg chg="add del">
          <ac:chgData name="Venkatasubramanian, Mani V." userId="fbe5ce37-0145-4c31-b84a-b36f8beac5f3" providerId="ADAL" clId="{AC669C65-C841-D747-9F08-F12B06DB29D6}" dt="2023-03-07T16:32:12.826" v="1417"/>
          <ac:inkMkLst>
            <pc:docMk/>
            <pc:sldMk cId="2084627359" sldId="262"/>
            <ac:inkMk id="45" creationId="{DA992A8D-C231-1ABA-DC76-EE97929A614D}"/>
          </ac:inkMkLst>
        </pc:inkChg>
        <pc:inkChg chg="add del">
          <ac:chgData name="Venkatasubramanian, Mani V." userId="fbe5ce37-0145-4c31-b84a-b36f8beac5f3" providerId="ADAL" clId="{AC669C65-C841-D747-9F08-F12B06DB29D6}" dt="2023-03-07T16:32:12.826" v="1417"/>
          <ac:inkMkLst>
            <pc:docMk/>
            <pc:sldMk cId="2084627359" sldId="262"/>
            <ac:inkMk id="46" creationId="{62830240-F3C4-35A8-9EB9-399A4A54B181}"/>
          </ac:inkMkLst>
        </pc:inkChg>
        <pc:inkChg chg="add del">
          <ac:chgData name="Venkatasubramanian, Mani V." userId="fbe5ce37-0145-4c31-b84a-b36f8beac5f3" providerId="ADAL" clId="{AC669C65-C841-D747-9F08-F12B06DB29D6}" dt="2023-03-07T16:32:12.826" v="1417"/>
          <ac:inkMkLst>
            <pc:docMk/>
            <pc:sldMk cId="2084627359" sldId="262"/>
            <ac:inkMk id="47" creationId="{F5B6768A-C4AB-1ED6-FB8F-1659AB82645E}"/>
          </ac:inkMkLst>
        </pc:inkChg>
        <pc:inkChg chg="add del">
          <ac:chgData name="Venkatasubramanian, Mani V." userId="fbe5ce37-0145-4c31-b84a-b36f8beac5f3" providerId="ADAL" clId="{AC669C65-C841-D747-9F08-F12B06DB29D6}" dt="2023-03-07T16:48:11.137" v="1728"/>
          <ac:inkMkLst>
            <pc:docMk/>
            <pc:sldMk cId="2084627359" sldId="262"/>
            <ac:inkMk id="48" creationId="{AE03829D-0086-3908-4126-5CD616C91947}"/>
          </ac:inkMkLst>
        </pc:inkChg>
        <pc:inkChg chg="add del">
          <ac:chgData name="Venkatasubramanian, Mani V." userId="fbe5ce37-0145-4c31-b84a-b36f8beac5f3" providerId="ADAL" clId="{AC669C65-C841-D747-9F08-F12B06DB29D6}" dt="2023-03-07T16:48:11.137" v="1728"/>
          <ac:inkMkLst>
            <pc:docMk/>
            <pc:sldMk cId="2084627359" sldId="262"/>
            <ac:inkMk id="49" creationId="{462BEEA3-30DE-57DB-2501-71A3885E92F4}"/>
          </ac:inkMkLst>
        </pc:inkChg>
        <pc:inkChg chg="add del">
          <ac:chgData name="Venkatasubramanian, Mani V." userId="fbe5ce37-0145-4c31-b84a-b36f8beac5f3" providerId="ADAL" clId="{AC669C65-C841-D747-9F08-F12B06DB29D6}" dt="2023-03-07T16:32:12.826" v="1417"/>
          <ac:inkMkLst>
            <pc:docMk/>
            <pc:sldMk cId="2084627359" sldId="262"/>
            <ac:inkMk id="50" creationId="{0D40D083-CDEB-FE77-DCAB-7A0EA2CBE8A1}"/>
          </ac:inkMkLst>
        </pc:inkChg>
        <pc:inkChg chg="add reco">
          <ac:chgData name="Venkatasubramanian, Mani V." userId="fbe5ce37-0145-4c31-b84a-b36f8beac5f3" providerId="ADAL" clId="{AC669C65-C841-D747-9F08-F12B06DB29D6}" dt="2023-03-07T16:32:12.826" v="1417"/>
          <ac:inkMkLst>
            <pc:docMk/>
            <pc:sldMk cId="2084627359" sldId="262"/>
            <ac:inkMk id="51" creationId="{AD83AA54-515E-4F6E-6390-E145137296B4}"/>
          </ac:inkMkLst>
        </pc:inkChg>
        <pc:inkChg chg="add reco">
          <ac:chgData name="Venkatasubramanian, Mani V." userId="fbe5ce37-0145-4c31-b84a-b36f8beac5f3" providerId="ADAL" clId="{AC669C65-C841-D747-9F08-F12B06DB29D6}" dt="2023-03-07T16:32:12.826" v="1417"/>
          <ac:inkMkLst>
            <pc:docMk/>
            <pc:sldMk cId="2084627359" sldId="262"/>
            <ac:inkMk id="52" creationId="{3673A767-5EE6-78C0-A260-709E5C22385B}"/>
          </ac:inkMkLst>
        </pc:inkChg>
        <pc:inkChg chg="add del">
          <ac:chgData name="Venkatasubramanian, Mani V." userId="fbe5ce37-0145-4c31-b84a-b36f8beac5f3" providerId="ADAL" clId="{AC669C65-C841-D747-9F08-F12B06DB29D6}" dt="2023-03-07T16:32:22.874" v="1425"/>
          <ac:inkMkLst>
            <pc:docMk/>
            <pc:sldMk cId="2084627359" sldId="262"/>
            <ac:inkMk id="53" creationId="{9A73B958-6C1E-D765-5181-357231849348}"/>
          </ac:inkMkLst>
        </pc:inkChg>
        <pc:inkChg chg="add del">
          <ac:chgData name="Venkatasubramanian, Mani V." userId="fbe5ce37-0145-4c31-b84a-b36f8beac5f3" providerId="ADAL" clId="{AC669C65-C841-D747-9F08-F12B06DB29D6}" dt="2023-03-07T16:32:22.874" v="1425"/>
          <ac:inkMkLst>
            <pc:docMk/>
            <pc:sldMk cId="2084627359" sldId="262"/>
            <ac:inkMk id="54" creationId="{C2E393E8-5894-4CC1-EC5F-DFC2C5CB4D11}"/>
          </ac:inkMkLst>
        </pc:inkChg>
        <pc:inkChg chg="add del">
          <ac:chgData name="Venkatasubramanian, Mani V." userId="fbe5ce37-0145-4c31-b84a-b36f8beac5f3" providerId="ADAL" clId="{AC669C65-C841-D747-9F08-F12B06DB29D6}" dt="2023-03-07T16:32:22.874" v="1425"/>
          <ac:inkMkLst>
            <pc:docMk/>
            <pc:sldMk cId="2084627359" sldId="262"/>
            <ac:inkMk id="55" creationId="{281B7CD9-BE9E-94CD-B0D8-5DFC2A955421}"/>
          </ac:inkMkLst>
        </pc:inkChg>
        <pc:inkChg chg="add del">
          <ac:chgData name="Venkatasubramanian, Mani V." userId="fbe5ce37-0145-4c31-b84a-b36f8beac5f3" providerId="ADAL" clId="{AC669C65-C841-D747-9F08-F12B06DB29D6}" dt="2023-03-07T16:32:22.874" v="1425"/>
          <ac:inkMkLst>
            <pc:docMk/>
            <pc:sldMk cId="2084627359" sldId="262"/>
            <ac:inkMk id="56" creationId="{28DC67B4-FF93-A58B-6B57-703D485D18B2}"/>
          </ac:inkMkLst>
        </pc:inkChg>
        <pc:inkChg chg="add del">
          <ac:chgData name="Venkatasubramanian, Mani V." userId="fbe5ce37-0145-4c31-b84a-b36f8beac5f3" providerId="ADAL" clId="{AC669C65-C841-D747-9F08-F12B06DB29D6}" dt="2023-03-07T16:32:22.874" v="1425"/>
          <ac:inkMkLst>
            <pc:docMk/>
            <pc:sldMk cId="2084627359" sldId="262"/>
            <ac:inkMk id="57" creationId="{DDC4C002-D675-F0B9-1D44-78BCE4A62A89}"/>
          </ac:inkMkLst>
        </pc:inkChg>
        <pc:inkChg chg="add del">
          <ac:chgData name="Venkatasubramanian, Mani V." userId="fbe5ce37-0145-4c31-b84a-b36f8beac5f3" providerId="ADAL" clId="{AC669C65-C841-D747-9F08-F12B06DB29D6}" dt="2023-03-07T16:32:22.874" v="1425"/>
          <ac:inkMkLst>
            <pc:docMk/>
            <pc:sldMk cId="2084627359" sldId="262"/>
            <ac:inkMk id="58" creationId="{B1BBDAD8-08F7-7191-4437-7A91B2520971}"/>
          </ac:inkMkLst>
        </pc:inkChg>
        <pc:inkChg chg="add del">
          <ac:chgData name="Venkatasubramanian, Mani V." userId="fbe5ce37-0145-4c31-b84a-b36f8beac5f3" providerId="ADAL" clId="{AC669C65-C841-D747-9F08-F12B06DB29D6}" dt="2023-03-07T16:32:22.874" v="1425"/>
          <ac:inkMkLst>
            <pc:docMk/>
            <pc:sldMk cId="2084627359" sldId="262"/>
            <ac:inkMk id="59" creationId="{36AD2315-2A1F-879B-3561-9E3311D441E9}"/>
          </ac:inkMkLst>
        </pc:inkChg>
        <pc:inkChg chg="add reco">
          <ac:chgData name="Venkatasubramanian, Mani V." userId="fbe5ce37-0145-4c31-b84a-b36f8beac5f3" providerId="ADAL" clId="{AC669C65-C841-D747-9F08-F12B06DB29D6}" dt="2023-03-07T16:32:22.874" v="1425"/>
          <ac:inkMkLst>
            <pc:docMk/>
            <pc:sldMk cId="2084627359" sldId="262"/>
            <ac:inkMk id="60" creationId="{C928F3C7-05F9-96F8-8883-062D823791F2}"/>
          </ac:inkMkLst>
        </pc:inkChg>
        <pc:inkChg chg="add del">
          <ac:chgData name="Venkatasubramanian, Mani V." userId="fbe5ce37-0145-4c31-b84a-b36f8beac5f3" providerId="ADAL" clId="{AC669C65-C841-D747-9F08-F12B06DB29D6}" dt="2023-03-07T16:32:29.884" v="1430"/>
          <ac:inkMkLst>
            <pc:docMk/>
            <pc:sldMk cId="2084627359" sldId="262"/>
            <ac:inkMk id="61" creationId="{2047976F-788E-4A91-ACCB-1FACCB17B140}"/>
          </ac:inkMkLst>
        </pc:inkChg>
        <pc:inkChg chg="add del">
          <ac:chgData name="Venkatasubramanian, Mani V." userId="fbe5ce37-0145-4c31-b84a-b36f8beac5f3" providerId="ADAL" clId="{AC669C65-C841-D747-9F08-F12B06DB29D6}" dt="2023-03-07T16:32:29.884" v="1430"/>
          <ac:inkMkLst>
            <pc:docMk/>
            <pc:sldMk cId="2084627359" sldId="262"/>
            <ac:inkMk id="62" creationId="{A9E7085E-88BF-6B11-BFD0-890E8861D92E}"/>
          </ac:inkMkLst>
        </pc:inkChg>
        <pc:inkChg chg="add del">
          <ac:chgData name="Venkatasubramanian, Mani V." userId="fbe5ce37-0145-4c31-b84a-b36f8beac5f3" providerId="ADAL" clId="{AC669C65-C841-D747-9F08-F12B06DB29D6}" dt="2023-03-07T16:32:29.884" v="1430"/>
          <ac:inkMkLst>
            <pc:docMk/>
            <pc:sldMk cId="2084627359" sldId="262"/>
            <ac:inkMk id="63" creationId="{114F48DD-DCB9-C796-ACA2-0CC9781E19E1}"/>
          </ac:inkMkLst>
        </pc:inkChg>
        <pc:inkChg chg="add del">
          <ac:chgData name="Venkatasubramanian, Mani V." userId="fbe5ce37-0145-4c31-b84a-b36f8beac5f3" providerId="ADAL" clId="{AC669C65-C841-D747-9F08-F12B06DB29D6}" dt="2023-03-07T16:32:29.884" v="1430"/>
          <ac:inkMkLst>
            <pc:docMk/>
            <pc:sldMk cId="2084627359" sldId="262"/>
            <ac:inkMk id="64" creationId="{392D540B-FBEB-58AD-56D0-B0C5EFFDA408}"/>
          </ac:inkMkLst>
        </pc:inkChg>
        <pc:inkChg chg="add reco">
          <ac:chgData name="Venkatasubramanian, Mani V." userId="fbe5ce37-0145-4c31-b84a-b36f8beac5f3" providerId="ADAL" clId="{AC669C65-C841-D747-9F08-F12B06DB29D6}" dt="2023-03-07T16:32:29.884" v="1430"/>
          <ac:inkMkLst>
            <pc:docMk/>
            <pc:sldMk cId="2084627359" sldId="262"/>
            <ac:inkMk id="65" creationId="{1A20C8B2-07C5-DC30-EAE0-FF66AC403C73}"/>
          </ac:inkMkLst>
        </pc:inkChg>
        <pc:inkChg chg="add">
          <ac:chgData name="Venkatasubramanian, Mani V." userId="fbe5ce37-0145-4c31-b84a-b36f8beac5f3" providerId="ADAL" clId="{AC669C65-C841-D747-9F08-F12B06DB29D6}" dt="2023-03-07T16:32:34.756" v="1431"/>
          <ac:inkMkLst>
            <pc:docMk/>
            <pc:sldMk cId="2084627359" sldId="262"/>
            <ac:inkMk id="66" creationId="{9BB030B3-C709-4740-994D-719E8855BBA1}"/>
          </ac:inkMkLst>
        </pc:inkChg>
        <pc:inkChg chg="add del">
          <ac:chgData name="Venkatasubramanian, Mani V." userId="fbe5ce37-0145-4c31-b84a-b36f8beac5f3" providerId="ADAL" clId="{AC669C65-C841-D747-9F08-F12B06DB29D6}" dt="2023-03-07T16:32:47.807" v="1451"/>
          <ac:inkMkLst>
            <pc:docMk/>
            <pc:sldMk cId="2084627359" sldId="262"/>
            <ac:inkMk id="67" creationId="{2B573223-848B-FC1F-8CCA-386815A07AAC}"/>
          </ac:inkMkLst>
        </pc:inkChg>
        <pc:inkChg chg="add del">
          <ac:chgData name="Venkatasubramanian, Mani V." userId="fbe5ce37-0145-4c31-b84a-b36f8beac5f3" providerId="ADAL" clId="{AC669C65-C841-D747-9F08-F12B06DB29D6}" dt="2023-03-07T16:32:47.807" v="1451"/>
          <ac:inkMkLst>
            <pc:docMk/>
            <pc:sldMk cId="2084627359" sldId="262"/>
            <ac:inkMk id="68" creationId="{6292BECC-CF7A-51D3-FA9C-610547BDD2C9}"/>
          </ac:inkMkLst>
        </pc:inkChg>
        <pc:inkChg chg="add del">
          <ac:chgData name="Venkatasubramanian, Mani V." userId="fbe5ce37-0145-4c31-b84a-b36f8beac5f3" providerId="ADAL" clId="{AC669C65-C841-D747-9F08-F12B06DB29D6}" dt="2023-03-07T16:32:47.807" v="1451"/>
          <ac:inkMkLst>
            <pc:docMk/>
            <pc:sldMk cId="2084627359" sldId="262"/>
            <ac:inkMk id="69" creationId="{C98A8E15-B099-2BD9-793B-292B2B4C9E5C}"/>
          </ac:inkMkLst>
        </pc:inkChg>
        <pc:inkChg chg="add del">
          <ac:chgData name="Venkatasubramanian, Mani V." userId="fbe5ce37-0145-4c31-b84a-b36f8beac5f3" providerId="ADAL" clId="{AC669C65-C841-D747-9F08-F12B06DB29D6}" dt="2023-03-07T16:32:47.807" v="1451"/>
          <ac:inkMkLst>
            <pc:docMk/>
            <pc:sldMk cId="2084627359" sldId="262"/>
            <ac:inkMk id="70" creationId="{28439941-3CC0-0B9A-4C19-7E2F73E6681F}"/>
          </ac:inkMkLst>
        </pc:inkChg>
        <pc:inkChg chg="add del">
          <ac:chgData name="Venkatasubramanian, Mani V." userId="fbe5ce37-0145-4c31-b84a-b36f8beac5f3" providerId="ADAL" clId="{AC669C65-C841-D747-9F08-F12B06DB29D6}" dt="2023-03-07T16:32:47.807" v="1451"/>
          <ac:inkMkLst>
            <pc:docMk/>
            <pc:sldMk cId="2084627359" sldId="262"/>
            <ac:inkMk id="71" creationId="{29E4F509-FFEC-D026-D12E-1E182C81D215}"/>
          </ac:inkMkLst>
        </pc:inkChg>
        <pc:inkChg chg="add del">
          <ac:chgData name="Venkatasubramanian, Mani V." userId="fbe5ce37-0145-4c31-b84a-b36f8beac5f3" providerId="ADAL" clId="{AC669C65-C841-D747-9F08-F12B06DB29D6}" dt="2023-03-07T16:32:47.807" v="1451"/>
          <ac:inkMkLst>
            <pc:docMk/>
            <pc:sldMk cId="2084627359" sldId="262"/>
            <ac:inkMk id="72" creationId="{488DE220-3528-1306-C357-24FC81D1FCAA}"/>
          </ac:inkMkLst>
        </pc:inkChg>
        <pc:inkChg chg="add del">
          <ac:chgData name="Venkatasubramanian, Mani V." userId="fbe5ce37-0145-4c31-b84a-b36f8beac5f3" providerId="ADAL" clId="{AC669C65-C841-D747-9F08-F12B06DB29D6}" dt="2023-03-07T16:32:47.807" v="1451"/>
          <ac:inkMkLst>
            <pc:docMk/>
            <pc:sldMk cId="2084627359" sldId="262"/>
            <ac:inkMk id="73" creationId="{89DF6F61-A008-9A13-F65B-58376ACFDEC8}"/>
          </ac:inkMkLst>
        </pc:inkChg>
        <pc:inkChg chg="add del">
          <ac:chgData name="Venkatasubramanian, Mani V." userId="fbe5ce37-0145-4c31-b84a-b36f8beac5f3" providerId="ADAL" clId="{AC669C65-C841-D747-9F08-F12B06DB29D6}" dt="2023-03-07T16:32:47.807" v="1451"/>
          <ac:inkMkLst>
            <pc:docMk/>
            <pc:sldMk cId="2084627359" sldId="262"/>
            <ac:inkMk id="74" creationId="{81CFF2AE-7056-2460-10CC-AE5D0FD5C7F5}"/>
          </ac:inkMkLst>
        </pc:inkChg>
        <pc:inkChg chg="add del">
          <ac:chgData name="Venkatasubramanian, Mani V." userId="fbe5ce37-0145-4c31-b84a-b36f8beac5f3" providerId="ADAL" clId="{AC669C65-C841-D747-9F08-F12B06DB29D6}" dt="2023-03-07T16:32:47.807" v="1451"/>
          <ac:inkMkLst>
            <pc:docMk/>
            <pc:sldMk cId="2084627359" sldId="262"/>
            <ac:inkMk id="75" creationId="{A42C8862-36B3-98FC-5A4B-8F7435939EA4}"/>
          </ac:inkMkLst>
        </pc:inkChg>
        <pc:inkChg chg="add del">
          <ac:chgData name="Venkatasubramanian, Mani V." userId="fbe5ce37-0145-4c31-b84a-b36f8beac5f3" providerId="ADAL" clId="{AC669C65-C841-D747-9F08-F12B06DB29D6}" dt="2023-03-07T16:32:47.807" v="1451"/>
          <ac:inkMkLst>
            <pc:docMk/>
            <pc:sldMk cId="2084627359" sldId="262"/>
            <ac:inkMk id="76" creationId="{7F057F92-0F60-BD3E-CB69-B7C01327BA31}"/>
          </ac:inkMkLst>
        </pc:inkChg>
        <pc:inkChg chg="add del">
          <ac:chgData name="Venkatasubramanian, Mani V." userId="fbe5ce37-0145-4c31-b84a-b36f8beac5f3" providerId="ADAL" clId="{AC669C65-C841-D747-9F08-F12B06DB29D6}" dt="2023-03-07T16:32:47.807" v="1451"/>
          <ac:inkMkLst>
            <pc:docMk/>
            <pc:sldMk cId="2084627359" sldId="262"/>
            <ac:inkMk id="77" creationId="{50A6B514-F421-F768-60F4-A2857A20F754}"/>
          </ac:inkMkLst>
        </pc:inkChg>
        <pc:inkChg chg="add del">
          <ac:chgData name="Venkatasubramanian, Mani V." userId="fbe5ce37-0145-4c31-b84a-b36f8beac5f3" providerId="ADAL" clId="{AC669C65-C841-D747-9F08-F12B06DB29D6}" dt="2023-03-07T16:32:47.807" v="1451"/>
          <ac:inkMkLst>
            <pc:docMk/>
            <pc:sldMk cId="2084627359" sldId="262"/>
            <ac:inkMk id="78" creationId="{B614C04C-B6A0-0331-3198-E634A14CC747}"/>
          </ac:inkMkLst>
        </pc:inkChg>
        <pc:inkChg chg="add del">
          <ac:chgData name="Venkatasubramanian, Mani V." userId="fbe5ce37-0145-4c31-b84a-b36f8beac5f3" providerId="ADAL" clId="{AC669C65-C841-D747-9F08-F12B06DB29D6}" dt="2023-03-07T16:32:47.807" v="1451"/>
          <ac:inkMkLst>
            <pc:docMk/>
            <pc:sldMk cId="2084627359" sldId="262"/>
            <ac:inkMk id="79" creationId="{3E16D864-458B-78FF-2760-546FDB12A0BC}"/>
          </ac:inkMkLst>
        </pc:inkChg>
        <pc:inkChg chg="add del">
          <ac:chgData name="Venkatasubramanian, Mani V." userId="fbe5ce37-0145-4c31-b84a-b36f8beac5f3" providerId="ADAL" clId="{AC669C65-C841-D747-9F08-F12B06DB29D6}" dt="2023-03-07T16:32:47.807" v="1451"/>
          <ac:inkMkLst>
            <pc:docMk/>
            <pc:sldMk cId="2084627359" sldId="262"/>
            <ac:inkMk id="80" creationId="{C3992128-5859-A7C0-BA28-A3B03691B347}"/>
          </ac:inkMkLst>
        </pc:inkChg>
        <pc:inkChg chg="add del">
          <ac:chgData name="Venkatasubramanian, Mani V." userId="fbe5ce37-0145-4c31-b84a-b36f8beac5f3" providerId="ADAL" clId="{AC669C65-C841-D747-9F08-F12B06DB29D6}" dt="2023-03-07T16:32:47.807" v="1451"/>
          <ac:inkMkLst>
            <pc:docMk/>
            <pc:sldMk cId="2084627359" sldId="262"/>
            <ac:inkMk id="81" creationId="{CFB7C067-1113-1ABD-5B8A-DB79D3E5DC9C}"/>
          </ac:inkMkLst>
        </pc:inkChg>
        <pc:inkChg chg="add del">
          <ac:chgData name="Venkatasubramanian, Mani V." userId="fbe5ce37-0145-4c31-b84a-b36f8beac5f3" providerId="ADAL" clId="{AC669C65-C841-D747-9F08-F12B06DB29D6}" dt="2023-03-07T16:32:47.807" v="1451"/>
          <ac:inkMkLst>
            <pc:docMk/>
            <pc:sldMk cId="2084627359" sldId="262"/>
            <ac:inkMk id="82" creationId="{83E4E2DE-41BC-F1B3-0477-FA3D715CFE64}"/>
          </ac:inkMkLst>
        </pc:inkChg>
        <pc:inkChg chg="add del">
          <ac:chgData name="Venkatasubramanian, Mani V." userId="fbe5ce37-0145-4c31-b84a-b36f8beac5f3" providerId="ADAL" clId="{AC669C65-C841-D747-9F08-F12B06DB29D6}" dt="2023-03-07T16:32:47.807" v="1451"/>
          <ac:inkMkLst>
            <pc:docMk/>
            <pc:sldMk cId="2084627359" sldId="262"/>
            <ac:inkMk id="83" creationId="{F3FCA237-4442-C5FF-4A2F-2A7E6AA2899A}"/>
          </ac:inkMkLst>
        </pc:inkChg>
        <pc:inkChg chg="add del">
          <ac:chgData name="Venkatasubramanian, Mani V." userId="fbe5ce37-0145-4c31-b84a-b36f8beac5f3" providerId="ADAL" clId="{AC669C65-C841-D747-9F08-F12B06DB29D6}" dt="2023-03-07T16:32:47.807" v="1451"/>
          <ac:inkMkLst>
            <pc:docMk/>
            <pc:sldMk cId="2084627359" sldId="262"/>
            <ac:inkMk id="84" creationId="{19BADB62-EF4B-A53A-DF3E-B1370F6BA2B5}"/>
          </ac:inkMkLst>
        </pc:inkChg>
        <pc:inkChg chg="add del">
          <ac:chgData name="Venkatasubramanian, Mani V." userId="fbe5ce37-0145-4c31-b84a-b36f8beac5f3" providerId="ADAL" clId="{AC669C65-C841-D747-9F08-F12B06DB29D6}" dt="2023-03-07T16:32:47.807" v="1451"/>
          <ac:inkMkLst>
            <pc:docMk/>
            <pc:sldMk cId="2084627359" sldId="262"/>
            <ac:inkMk id="85" creationId="{263C8DAB-3E8A-102E-9DE9-F1F99101BD5D}"/>
          </ac:inkMkLst>
        </pc:inkChg>
        <pc:inkChg chg="add reco">
          <ac:chgData name="Venkatasubramanian, Mani V." userId="fbe5ce37-0145-4c31-b84a-b36f8beac5f3" providerId="ADAL" clId="{AC669C65-C841-D747-9F08-F12B06DB29D6}" dt="2023-03-07T16:32:47.807" v="1451"/>
          <ac:inkMkLst>
            <pc:docMk/>
            <pc:sldMk cId="2084627359" sldId="262"/>
            <ac:inkMk id="86" creationId="{B20DC0F7-52C1-BFBB-E331-BE3A341FB9F1}"/>
          </ac:inkMkLst>
        </pc:inkChg>
        <pc:inkChg chg="add">
          <ac:chgData name="Venkatasubramanian, Mani V." userId="fbe5ce37-0145-4c31-b84a-b36f8beac5f3" providerId="ADAL" clId="{AC669C65-C841-D747-9F08-F12B06DB29D6}" dt="2023-03-07T16:32:48.464" v="1452"/>
          <ac:inkMkLst>
            <pc:docMk/>
            <pc:sldMk cId="2084627359" sldId="262"/>
            <ac:inkMk id="87" creationId="{43D03327-773E-FA88-BC75-0272A8208E39}"/>
          </ac:inkMkLst>
        </pc:inkChg>
        <pc:inkChg chg="add">
          <ac:chgData name="Venkatasubramanian, Mani V." userId="fbe5ce37-0145-4c31-b84a-b36f8beac5f3" providerId="ADAL" clId="{AC669C65-C841-D747-9F08-F12B06DB29D6}" dt="2023-03-07T16:32:48.603" v="1453"/>
          <ac:inkMkLst>
            <pc:docMk/>
            <pc:sldMk cId="2084627359" sldId="262"/>
            <ac:inkMk id="88" creationId="{308EBBA2-DA22-E619-B38B-44A763EAE3C8}"/>
          </ac:inkMkLst>
        </pc:inkChg>
        <pc:inkChg chg="add">
          <ac:chgData name="Venkatasubramanian, Mani V." userId="fbe5ce37-0145-4c31-b84a-b36f8beac5f3" providerId="ADAL" clId="{AC669C65-C841-D747-9F08-F12B06DB29D6}" dt="2023-03-07T16:32:49.177" v="1454"/>
          <ac:inkMkLst>
            <pc:docMk/>
            <pc:sldMk cId="2084627359" sldId="262"/>
            <ac:inkMk id="89" creationId="{EC915582-5536-7050-46C2-876EA36346BD}"/>
          </ac:inkMkLst>
        </pc:inkChg>
        <pc:inkChg chg="add">
          <ac:chgData name="Venkatasubramanian, Mani V." userId="fbe5ce37-0145-4c31-b84a-b36f8beac5f3" providerId="ADAL" clId="{AC669C65-C841-D747-9F08-F12B06DB29D6}" dt="2023-03-07T16:32:49.629" v="1455"/>
          <ac:inkMkLst>
            <pc:docMk/>
            <pc:sldMk cId="2084627359" sldId="262"/>
            <ac:inkMk id="90" creationId="{C52BED9A-AFEF-5CD3-EE41-49AC6A7ADC59}"/>
          </ac:inkMkLst>
        </pc:inkChg>
        <pc:inkChg chg="add">
          <ac:chgData name="Venkatasubramanian, Mani V." userId="fbe5ce37-0145-4c31-b84a-b36f8beac5f3" providerId="ADAL" clId="{AC669C65-C841-D747-9F08-F12B06DB29D6}" dt="2023-03-07T16:32:49.796" v="1456"/>
          <ac:inkMkLst>
            <pc:docMk/>
            <pc:sldMk cId="2084627359" sldId="262"/>
            <ac:inkMk id="91" creationId="{B000801A-3077-352C-0E21-1587016BCC1C}"/>
          </ac:inkMkLst>
        </pc:inkChg>
        <pc:inkChg chg="add">
          <ac:chgData name="Venkatasubramanian, Mani V." userId="fbe5ce37-0145-4c31-b84a-b36f8beac5f3" providerId="ADAL" clId="{AC669C65-C841-D747-9F08-F12B06DB29D6}" dt="2023-03-07T16:32:50.138" v="1457"/>
          <ac:inkMkLst>
            <pc:docMk/>
            <pc:sldMk cId="2084627359" sldId="262"/>
            <ac:inkMk id="92" creationId="{FA7DE8BF-C6B2-3548-84F1-E4EB46722392}"/>
          </ac:inkMkLst>
        </pc:inkChg>
        <pc:inkChg chg="add">
          <ac:chgData name="Venkatasubramanian, Mani V." userId="fbe5ce37-0145-4c31-b84a-b36f8beac5f3" providerId="ADAL" clId="{AC669C65-C841-D747-9F08-F12B06DB29D6}" dt="2023-03-07T16:32:50.606" v="1458"/>
          <ac:inkMkLst>
            <pc:docMk/>
            <pc:sldMk cId="2084627359" sldId="262"/>
            <ac:inkMk id="93" creationId="{58E05BBE-B624-8487-F394-AD67190A2ACA}"/>
          </ac:inkMkLst>
        </pc:inkChg>
        <pc:inkChg chg="add">
          <ac:chgData name="Venkatasubramanian, Mani V." userId="fbe5ce37-0145-4c31-b84a-b36f8beac5f3" providerId="ADAL" clId="{AC669C65-C841-D747-9F08-F12B06DB29D6}" dt="2023-03-07T16:32:51.272" v="1459"/>
          <ac:inkMkLst>
            <pc:docMk/>
            <pc:sldMk cId="2084627359" sldId="262"/>
            <ac:inkMk id="94" creationId="{BA142E46-A313-3FCD-D9B9-3D15E30A0FFB}"/>
          </ac:inkMkLst>
        </pc:inkChg>
        <pc:inkChg chg="add">
          <ac:chgData name="Venkatasubramanian, Mani V." userId="fbe5ce37-0145-4c31-b84a-b36f8beac5f3" providerId="ADAL" clId="{AC669C65-C841-D747-9F08-F12B06DB29D6}" dt="2023-03-07T16:32:51.612" v="1460"/>
          <ac:inkMkLst>
            <pc:docMk/>
            <pc:sldMk cId="2084627359" sldId="262"/>
            <ac:inkMk id="95" creationId="{0D9A3130-DCBD-AA39-379D-B2C7221C5D79}"/>
          </ac:inkMkLst>
        </pc:inkChg>
        <pc:inkChg chg="add">
          <ac:chgData name="Venkatasubramanian, Mani V." userId="fbe5ce37-0145-4c31-b84a-b36f8beac5f3" providerId="ADAL" clId="{AC669C65-C841-D747-9F08-F12B06DB29D6}" dt="2023-03-07T16:32:51.888" v="1461"/>
          <ac:inkMkLst>
            <pc:docMk/>
            <pc:sldMk cId="2084627359" sldId="262"/>
            <ac:inkMk id="96" creationId="{14CD0DE9-9AC8-44F5-EEFE-9E1DFB7A95DF}"/>
          </ac:inkMkLst>
        </pc:inkChg>
        <pc:inkChg chg="add">
          <ac:chgData name="Venkatasubramanian, Mani V." userId="fbe5ce37-0145-4c31-b84a-b36f8beac5f3" providerId="ADAL" clId="{AC669C65-C841-D747-9F08-F12B06DB29D6}" dt="2023-03-07T16:32:52.045" v="1462"/>
          <ac:inkMkLst>
            <pc:docMk/>
            <pc:sldMk cId="2084627359" sldId="262"/>
            <ac:inkMk id="97" creationId="{F19CC858-1461-7D2B-7423-A97FDF48FC43}"/>
          </ac:inkMkLst>
        </pc:inkChg>
        <pc:inkChg chg="add">
          <ac:chgData name="Venkatasubramanian, Mani V." userId="fbe5ce37-0145-4c31-b84a-b36f8beac5f3" providerId="ADAL" clId="{AC669C65-C841-D747-9F08-F12B06DB29D6}" dt="2023-03-07T16:32:52.473" v="1463"/>
          <ac:inkMkLst>
            <pc:docMk/>
            <pc:sldMk cId="2084627359" sldId="262"/>
            <ac:inkMk id="98" creationId="{D16D9A1F-E8C6-E190-76EB-22B89AB351D6}"/>
          </ac:inkMkLst>
        </pc:inkChg>
        <pc:inkChg chg="add">
          <ac:chgData name="Venkatasubramanian, Mani V." userId="fbe5ce37-0145-4c31-b84a-b36f8beac5f3" providerId="ADAL" clId="{AC669C65-C841-D747-9F08-F12B06DB29D6}" dt="2023-03-07T16:32:52.739" v="1464"/>
          <ac:inkMkLst>
            <pc:docMk/>
            <pc:sldMk cId="2084627359" sldId="262"/>
            <ac:inkMk id="99" creationId="{60F919FD-9422-57C2-DE9C-F7661710337E}"/>
          </ac:inkMkLst>
        </pc:inkChg>
        <pc:inkChg chg="add">
          <ac:chgData name="Venkatasubramanian, Mani V." userId="fbe5ce37-0145-4c31-b84a-b36f8beac5f3" providerId="ADAL" clId="{AC669C65-C841-D747-9F08-F12B06DB29D6}" dt="2023-03-07T16:32:53.279" v="1465"/>
          <ac:inkMkLst>
            <pc:docMk/>
            <pc:sldMk cId="2084627359" sldId="262"/>
            <ac:inkMk id="100" creationId="{BA46B468-4F38-CC39-12A9-D7BA45DE96B9}"/>
          </ac:inkMkLst>
        </pc:inkChg>
        <pc:inkChg chg="add del">
          <ac:chgData name="Venkatasubramanian, Mani V." userId="fbe5ce37-0145-4c31-b84a-b36f8beac5f3" providerId="ADAL" clId="{AC669C65-C841-D747-9F08-F12B06DB29D6}" dt="2023-03-07T16:32:57.618" v="1469"/>
          <ac:inkMkLst>
            <pc:docMk/>
            <pc:sldMk cId="2084627359" sldId="262"/>
            <ac:inkMk id="103" creationId="{7DE4F000-94D9-8E7F-740F-98C6251DB69D}"/>
          </ac:inkMkLst>
        </pc:inkChg>
        <pc:inkChg chg="add del">
          <ac:chgData name="Venkatasubramanian, Mani V." userId="fbe5ce37-0145-4c31-b84a-b36f8beac5f3" providerId="ADAL" clId="{AC669C65-C841-D747-9F08-F12B06DB29D6}" dt="2023-03-07T16:32:57.618" v="1469"/>
          <ac:inkMkLst>
            <pc:docMk/>
            <pc:sldMk cId="2084627359" sldId="262"/>
            <ac:inkMk id="104" creationId="{FF75170D-541B-E02A-8792-92B71BACE53D}"/>
          </ac:inkMkLst>
        </pc:inkChg>
        <pc:inkChg chg="add del">
          <ac:chgData name="Venkatasubramanian, Mani V." userId="fbe5ce37-0145-4c31-b84a-b36f8beac5f3" providerId="ADAL" clId="{AC669C65-C841-D747-9F08-F12B06DB29D6}" dt="2023-03-07T16:32:57.618" v="1469"/>
          <ac:inkMkLst>
            <pc:docMk/>
            <pc:sldMk cId="2084627359" sldId="262"/>
            <ac:inkMk id="105" creationId="{248C3619-3554-ED4E-CB85-9A9B961D4ABD}"/>
          </ac:inkMkLst>
        </pc:inkChg>
        <pc:inkChg chg="add reco">
          <ac:chgData name="Venkatasubramanian, Mani V." userId="fbe5ce37-0145-4c31-b84a-b36f8beac5f3" providerId="ADAL" clId="{AC669C65-C841-D747-9F08-F12B06DB29D6}" dt="2023-03-07T16:32:57.618" v="1469"/>
          <ac:inkMkLst>
            <pc:docMk/>
            <pc:sldMk cId="2084627359" sldId="262"/>
            <ac:inkMk id="106" creationId="{12B4CC41-7C51-66FC-4C52-CA8758F2E587}"/>
          </ac:inkMkLst>
        </pc:inkChg>
        <pc:inkChg chg="add">
          <ac:chgData name="Venkatasubramanian, Mani V." userId="fbe5ce37-0145-4c31-b84a-b36f8beac5f3" providerId="ADAL" clId="{AC669C65-C841-D747-9F08-F12B06DB29D6}" dt="2023-03-07T16:32:59.008" v="1470"/>
          <ac:inkMkLst>
            <pc:docMk/>
            <pc:sldMk cId="2084627359" sldId="262"/>
            <ac:inkMk id="107" creationId="{D687473A-E2C9-0405-3D23-0819C6C9E464}"/>
          </ac:inkMkLst>
        </pc:inkChg>
        <pc:inkChg chg="add">
          <ac:chgData name="Venkatasubramanian, Mani V." userId="fbe5ce37-0145-4c31-b84a-b36f8beac5f3" providerId="ADAL" clId="{AC669C65-C841-D747-9F08-F12B06DB29D6}" dt="2023-03-07T16:32:59.517" v="1471"/>
          <ac:inkMkLst>
            <pc:docMk/>
            <pc:sldMk cId="2084627359" sldId="262"/>
            <ac:inkMk id="108" creationId="{10A5D6A2-B223-E223-5944-60286D61A57F}"/>
          </ac:inkMkLst>
        </pc:inkChg>
        <pc:inkChg chg="add">
          <ac:chgData name="Venkatasubramanian, Mani V." userId="fbe5ce37-0145-4c31-b84a-b36f8beac5f3" providerId="ADAL" clId="{AC669C65-C841-D747-9F08-F12B06DB29D6}" dt="2023-03-07T16:32:59.668" v="1472"/>
          <ac:inkMkLst>
            <pc:docMk/>
            <pc:sldMk cId="2084627359" sldId="262"/>
            <ac:inkMk id="109" creationId="{F9B6F68A-6C30-ED8D-153D-D758F17E43A7}"/>
          </ac:inkMkLst>
        </pc:inkChg>
        <pc:inkChg chg="add">
          <ac:chgData name="Venkatasubramanian, Mani V." userId="fbe5ce37-0145-4c31-b84a-b36f8beac5f3" providerId="ADAL" clId="{AC669C65-C841-D747-9F08-F12B06DB29D6}" dt="2023-03-07T16:33:00.804" v="1473"/>
          <ac:inkMkLst>
            <pc:docMk/>
            <pc:sldMk cId="2084627359" sldId="262"/>
            <ac:inkMk id="110" creationId="{1706B860-052D-606F-4886-2DAC5AF48FD1}"/>
          </ac:inkMkLst>
        </pc:inkChg>
        <pc:inkChg chg="add">
          <ac:chgData name="Venkatasubramanian, Mani V." userId="fbe5ce37-0145-4c31-b84a-b36f8beac5f3" providerId="ADAL" clId="{AC669C65-C841-D747-9F08-F12B06DB29D6}" dt="2023-03-07T16:33:01.312" v="1474"/>
          <ac:inkMkLst>
            <pc:docMk/>
            <pc:sldMk cId="2084627359" sldId="262"/>
            <ac:inkMk id="111" creationId="{B127D9BD-430F-B13B-EA81-645BC228CBDE}"/>
          </ac:inkMkLst>
        </pc:inkChg>
        <pc:inkChg chg="add">
          <ac:chgData name="Venkatasubramanian, Mani V." userId="fbe5ce37-0145-4c31-b84a-b36f8beac5f3" providerId="ADAL" clId="{AC669C65-C841-D747-9F08-F12B06DB29D6}" dt="2023-03-07T16:33:01.868" v="1475"/>
          <ac:inkMkLst>
            <pc:docMk/>
            <pc:sldMk cId="2084627359" sldId="262"/>
            <ac:inkMk id="112" creationId="{23D0D84B-5CF1-9431-DEAD-7397A38A6024}"/>
          </ac:inkMkLst>
        </pc:inkChg>
        <pc:inkChg chg="add">
          <ac:chgData name="Venkatasubramanian, Mani V." userId="fbe5ce37-0145-4c31-b84a-b36f8beac5f3" providerId="ADAL" clId="{AC669C65-C841-D747-9F08-F12B06DB29D6}" dt="2023-03-07T16:33:02.229" v="1476"/>
          <ac:inkMkLst>
            <pc:docMk/>
            <pc:sldMk cId="2084627359" sldId="262"/>
            <ac:inkMk id="113" creationId="{7C506F43-DC73-9A49-7B8D-9E01655DDD44}"/>
          </ac:inkMkLst>
        </pc:inkChg>
        <pc:inkChg chg="add">
          <ac:chgData name="Venkatasubramanian, Mani V." userId="fbe5ce37-0145-4c31-b84a-b36f8beac5f3" providerId="ADAL" clId="{AC669C65-C841-D747-9F08-F12B06DB29D6}" dt="2023-03-07T16:33:02.437" v="1477"/>
          <ac:inkMkLst>
            <pc:docMk/>
            <pc:sldMk cId="2084627359" sldId="262"/>
            <ac:inkMk id="114" creationId="{8931AF62-7160-2CBC-429E-FC1E845BC424}"/>
          </ac:inkMkLst>
        </pc:inkChg>
        <pc:inkChg chg="add">
          <ac:chgData name="Venkatasubramanian, Mani V." userId="fbe5ce37-0145-4c31-b84a-b36f8beac5f3" providerId="ADAL" clId="{AC669C65-C841-D747-9F08-F12B06DB29D6}" dt="2023-03-07T16:33:02.585" v="1478"/>
          <ac:inkMkLst>
            <pc:docMk/>
            <pc:sldMk cId="2084627359" sldId="262"/>
            <ac:inkMk id="115" creationId="{17F6E4D0-D209-164E-32C7-83ABE54ED9C1}"/>
          </ac:inkMkLst>
        </pc:inkChg>
        <pc:inkChg chg="add">
          <ac:chgData name="Venkatasubramanian, Mani V." userId="fbe5ce37-0145-4c31-b84a-b36f8beac5f3" providerId="ADAL" clId="{AC669C65-C841-D747-9F08-F12B06DB29D6}" dt="2023-03-07T16:33:02.886" v="1479"/>
          <ac:inkMkLst>
            <pc:docMk/>
            <pc:sldMk cId="2084627359" sldId="262"/>
            <ac:inkMk id="116" creationId="{5EC23204-E63A-A7CA-6B0D-EC0BB28F9085}"/>
          </ac:inkMkLst>
        </pc:inkChg>
        <pc:inkChg chg="add">
          <ac:chgData name="Venkatasubramanian, Mani V." userId="fbe5ce37-0145-4c31-b84a-b36f8beac5f3" providerId="ADAL" clId="{AC669C65-C841-D747-9F08-F12B06DB29D6}" dt="2023-03-07T16:33:03.019" v="1480"/>
          <ac:inkMkLst>
            <pc:docMk/>
            <pc:sldMk cId="2084627359" sldId="262"/>
            <ac:inkMk id="117" creationId="{070F0F78-0CA0-1F19-4542-4B5C65E24501}"/>
          </ac:inkMkLst>
        </pc:inkChg>
        <pc:inkChg chg="add del">
          <ac:chgData name="Venkatasubramanian, Mani V." userId="fbe5ce37-0145-4c31-b84a-b36f8beac5f3" providerId="ADAL" clId="{AC669C65-C841-D747-9F08-F12B06DB29D6}" dt="2023-03-07T16:33:10.261" v="1497"/>
          <ac:inkMkLst>
            <pc:docMk/>
            <pc:sldMk cId="2084627359" sldId="262"/>
            <ac:inkMk id="120" creationId="{198D239F-D42E-09A5-3AA2-253478EF8CD9}"/>
          </ac:inkMkLst>
        </pc:inkChg>
        <pc:inkChg chg="add del">
          <ac:chgData name="Venkatasubramanian, Mani V." userId="fbe5ce37-0145-4c31-b84a-b36f8beac5f3" providerId="ADAL" clId="{AC669C65-C841-D747-9F08-F12B06DB29D6}" dt="2023-03-07T16:33:10.261" v="1497"/>
          <ac:inkMkLst>
            <pc:docMk/>
            <pc:sldMk cId="2084627359" sldId="262"/>
            <ac:inkMk id="121" creationId="{7A1812B9-B81D-8704-4EAD-4882F0B2D9B9}"/>
          </ac:inkMkLst>
        </pc:inkChg>
        <pc:inkChg chg="add del">
          <ac:chgData name="Venkatasubramanian, Mani V." userId="fbe5ce37-0145-4c31-b84a-b36f8beac5f3" providerId="ADAL" clId="{AC669C65-C841-D747-9F08-F12B06DB29D6}" dt="2023-03-07T16:33:10.261" v="1497"/>
          <ac:inkMkLst>
            <pc:docMk/>
            <pc:sldMk cId="2084627359" sldId="262"/>
            <ac:inkMk id="122" creationId="{A691DB72-24DF-5445-847E-A875EC80414A}"/>
          </ac:inkMkLst>
        </pc:inkChg>
        <pc:inkChg chg="add del">
          <ac:chgData name="Venkatasubramanian, Mani V." userId="fbe5ce37-0145-4c31-b84a-b36f8beac5f3" providerId="ADAL" clId="{AC669C65-C841-D747-9F08-F12B06DB29D6}" dt="2023-03-07T16:33:10.261" v="1497"/>
          <ac:inkMkLst>
            <pc:docMk/>
            <pc:sldMk cId="2084627359" sldId="262"/>
            <ac:inkMk id="123" creationId="{FE324067-DC20-AB2D-D4BD-42EEF248A1CE}"/>
          </ac:inkMkLst>
        </pc:inkChg>
        <pc:inkChg chg="add">
          <ac:chgData name="Venkatasubramanian, Mani V." userId="fbe5ce37-0145-4c31-b84a-b36f8beac5f3" providerId="ADAL" clId="{AC669C65-C841-D747-9F08-F12B06DB29D6}" dt="2023-03-07T16:33:05.695" v="1485"/>
          <ac:inkMkLst>
            <pc:docMk/>
            <pc:sldMk cId="2084627359" sldId="262"/>
            <ac:inkMk id="124" creationId="{B34513FD-4E0D-AE69-E142-F7075C801135}"/>
          </ac:inkMkLst>
        </pc:inkChg>
        <pc:inkChg chg="add">
          <ac:chgData name="Venkatasubramanian, Mani V." userId="fbe5ce37-0145-4c31-b84a-b36f8beac5f3" providerId="ADAL" clId="{AC669C65-C841-D747-9F08-F12B06DB29D6}" dt="2023-03-07T16:33:05.817" v="1486"/>
          <ac:inkMkLst>
            <pc:docMk/>
            <pc:sldMk cId="2084627359" sldId="262"/>
            <ac:inkMk id="125" creationId="{4AF1B0BC-2134-FB8F-DD41-D0C7B05B13A3}"/>
          </ac:inkMkLst>
        </pc:inkChg>
        <pc:inkChg chg="add del">
          <ac:chgData name="Venkatasubramanian, Mani V." userId="fbe5ce37-0145-4c31-b84a-b36f8beac5f3" providerId="ADAL" clId="{AC669C65-C841-D747-9F08-F12B06DB29D6}" dt="2023-03-07T16:33:10.261" v="1497"/>
          <ac:inkMkLst>
            <pc:docMk/>
            <pc:sldMk cId="2084627359" sldId="262"/>
            <ac:inkMk id="126" creationId="{6E3F79B4-A699-13E8-DAF9-B07C8706F43C}"/>
          </ac:inkMkLst>
        </pc:inkChg>
        <pc:inkChg chg="add del">
          <ac:chgData name="Venkatasubramanian, Mani V." userId="fbe5ce37-0145-4c31-b84a-b36f8beac5f3" providerId="ADAL" clId="{AC669C65-C841-D747-9F08-F12B06DB29D6}" dt="2023-03-07T16:33:10.261" v="1497"/>
          <ac:inkMkLst>
            <pc:docMk/>
            <pc:sldMk cId="2084627359" sldId="262"/>
            <ac:inkMk id="127" creationId="{CB08F811-2F66-A1D3-105D-D0321823B01B}"/>
          </ac:inkMkLst>
        </pc:inkChg>
        <pc:inkChg chg="add del">
          <ac:chgData name="Venkatasubramanian, Mani V." userId="fbe5ce37-0145-4c31-b84a-b36f8beac5f3" providerId="ADAL" clId="{AC669C65-C841-D747-9F08-F12B06DB29D6}" dt="2023-03-07T16:33:10.261" v="1497"/>
          <ac:inkMkLst>
            <pc:docMk/>
            <pc:sldMk cId="2084627359" sldId="262"/>
            <ac:inkMk id="128" creationId="{AEC49D05-BE72-2F61-E080-DB7DCA6F5FAC}"/>
          </ac:inkMkLst>
        </pc:inkChg>
        <pc:inkChg chg="add del">
          <ac:chgData name="Venkatasubramanian, Mani V." userId="fbe5ce37-0145-4c31-b84a-b36f8beac5f3" providerId="ADAL" clId="{AC669C65-C841-D747-9F08-F12B06DB29D6}" dt="2023-03-07T16:33:10.261" v="1497"/>
          <ac:inkMkLst>
            <pc:docMk/>
            <pc:sldMk cId="2084627359" sldId="262"/>
            <ac:inkMk id="129" creationId="{F9171C16-0CFA-3C4C-FECD-E5A90FF0F9AC}"/>
          </ac:inkMkLst>
        </pc:inkChg>
        <pc:inkChg chg="add del">
          <ac:chgData name="Venkatasubramanian, Mani V." userId="fbe5ce37-0145-4c31-b84a-b36f8beac5f3" providerId="ADAL" clId="{AC669C65-C841-D747-9F08-F12B06DB29D6}" dt="2023-03-07T16:33:10.261" v="1497"/>
          <ac:inkMkLst>
            <pc:docMk/>
            <pc:sldMk cId="2084627359" sldId="262"/>
            <ac:inkMk id="130" creationId="{FBE19609-B980-138C-6679-69304E8BD4CE}"/>
          </ac:inkMkLst>
        </pc:inkChg>
        <pc:inkChg chg="add del">
          <ac:chgData name="Venkatasubramanian, Mani V." userId="fbe5ce37-0145-4c31-b84a-b36f8beac5f3" providerId="ADAL" clId="{AC669C65-C841-D747-9F08-F12B06DB29D6}" dt="2023-03-07T16:33:10.261" v="1497"/>
          <ac:inkMkLst>
            <pc:docMk/>
            <pc:sldMk cId="2084627359" sldId="262"/>
            <ac:inkMk id="131" creationId="{1CDFCEB6-2C73-B594-522C-4E2ECE65B776}"/>
          </ac:inkMkLst>
        </pc:inkChg>
        <pc:inkChg chg="add del">
          <ac:chgData name="Venkatasubramanian, Mani V." userId="fbe5ce37-0145-4c31-b84a-b36f8beac5f3" providerId="ADAL" clId="{AC669C65-C841-D747-9F08-F12B06DB29D6}" dt="2023-03-07T16:33:10.261" v="1497"/>
          <ac:inkMkLst>
            <pc:docMk/>
            <pc:sldMk cId="2084627359" sldId="262"/>
            <ac:inkMk id="132" creationId="{4A139F30-6FB0-4AEF-E472-5EA065680E4E}"/>
          </ac:inkMkLst>
        </pc:inkChg>
        <pc:inkChg chg="add del">
          <ac:chgData name="Venkatasubramanian, Mani V." userId="fbe5ce37-0145-4c31-b84a-b36f8beac5f3" providerId="ADAL" clId="{AC669C65-C841-D747-9F08-F12B06DB29D6}" dt="2023-03-07T16:33:10.261" v="1497"/>
          <ac:inkMkLst>
            <pc:docMk/>
            <pc:sldMk cId="2084627359" sldId="262"/>
            <ac:inkMk id="133" creationId="{2F17EC4E-0FC3-EB8D-92C1-988A278DFFDD}"/>
          </ac:inkMkLst>
        </pc:inkChg>
        <pc:inkChg chg="add del">
          <ac:chgData name="Venkatasubramanian, Mani V." userId="fbe5ce37-0145-4c31-b84a-b36f8beac5f3" providerId="ADAL" clId="{AC669C65-C841-D747-9F08-F12B06DB29D6}" dt="2023-03-07T16:33:10.261" v="1497"/>
          <ac:inkMkLst>
            <pc:docMk/>
            <pc:sldMk cId="2084627359" sldId="262"/>
            <ac:inkMk id="134" creationId="{402BA6F0-BBA7-BF5D-93E8-4A4439A882D2}"/>
          </ac:inkMkLst>
        </pc:inkChg>
        <pc:inkChg chg="add del">
          <ac:chgData name="Venkatasubramanian, Mani V." userId="fbe5ce37-0145-4c31-b84a-b36f8beac5f3" providerId="ADAL" clId="{AC669C65-C841-D747-9F08-F12B06DB29D6}" dt="2023-03-07T16:33:10.261" v="1497"/>
          <ac:inkMkLst>
            <pc:docMk/>
            <pc:sldMk cId="2084627359" sldId="262"/>
            <ac:inkMk id="135" creationId="{D2E6A891-B5EB-1B57-418F-E441CDBD45F1}"/>
          </ac:inkMkLst>
        </pc:inkChg>
        <pc:inkChg chg="add reco">
          <ac:chgData name="Venkatasubramanian, Mani V." userId="fbe5ce37-0145-4c31-b84a-b36f8beac5f3" providerId="ADAL" clId="{AC669C65-C841-D747-9F08-F12B06DB29D6}" dt="2023-03-07T16:33:10.261" v="1497"/>
          <ac:inkMkLst>
            <pc:docMk/>
            <pc:sldMk cId="2084627359" sldId="262"/>
            <ac:inkMk id="136" creationId="{D7EAD1F4-1949-16DC-3378-936C87C7787C}"/>
          </ac:inkMkLst>
        </pc:inkChg>
        <pc:inkChg chg="add reco">
          <ac:chgData name="Venkatasubramanian, Mani V." userId="fbe5ce37-0145-4c31-b84a-b36f8beac5f3" providerId="ADAL" clId="{AC669C65-C841-D747-9F08-F12B06DB29D6}" dt="2023-03-07T16:33:10.261" v="1497"/>
          <ac:inkMkLst>
            <pc:docMk/>
            <pc:sldMk cId="2084627359" sldId="262"/>
            <ac:inkMk id="137" creationId="{FCDE8D2F-FD22-6BD8-FDCF-F99472A03EDD}"/>
          </ac:inkMkLst>
        </pc:inkChg>
        <pc:inkChg chg="add del">
          <ac:chgData name="Venkatasubramanian, Mani V." userId="fbe5ce37-0145-4c31-b84a-b36f8beac5f3" providerId="ADAL" clId="{AC669C65-C841-D747-9F08-F12B06DB29D6}" dt="2023-03-07T16:33:20.912" v="1501"/>
          <ac:inkMkLst>
            <pc:docMk/>
            <pc:sldMk cId="2084627359" sldId="262"/>
            <ac:inkMk id="138" creationId="{584E13C7-A6FC-46FD-35D1-04F84E200E60}"/>
          </ac:inkMkLst>
        </pc:inkChg>
        <pc:inkChg chg="add del">
          <ac:chgData name="Venkatasubramanian, Mani V." userId="fbe5ce37-0145-4c31-b84a-b36f8beac5f3" providerId="ADAL" clId="{AC669C65-C841-D747-9F08-F12B06DB29D6}" dt="2023-03-07T16:33:20.912" v="1501"/>
          <ac:inkMkLst>
            <pc:docMk/>
            <pc:sldMk cId="2084627359" sldId="262"/>
            <ac:inkMk id="139" creationId="{85EC6A0C-3ECE-8AE1-AFD9-7999FAB9C4FF}"/>
          </ac:inkMkLst>
        </pc:inkChg>
        <pc:inkChg chg="add del">
          <ac:chgData name="Venkatasubramanian, Mani V." userId="fbe5ce37-0145-4c31-b84a-b36f8beac5f3" providerId="ADAL" clId="{AC669C65-C841-D747-9F08-F12B06DB29D6}" dt="2023-03-07T16:33:20.912" v="1501"/>
          <ac:inkMkLst>
            <pc:docMk/>
            <pc:sldMk cId="2084627359" sldId="262"/>
            <ac:inkMk id="140" creationId="{ECF07441-2B03-BF69-3A8F-E054FEC4DB1F}"/>
          </ac:inkMkLst>
        </pc:inkChg>
        <pc:inkChg chg="add reco">
          <ac:chgData name="Venkatasubramanian, Mani V." userId="fbe5ce37-0145-4c31-b84a-b36f8beac5f3" providerId="ADAL" clId="{AC669C65-C841-D747-9F08-F12B06DB29D6}" dt="2023-03-07T16:33:20.912" v="1501"/>
          <ac:inkMkLst>
            <pc:docMk/>
            <pc:sldMk cId="2084627359" sldId="262"/>
            <ac:inkMk id="141" creationId="{7D1A64FD-4C5F-6900-5B31-67A1642D7159}"/>
          </ac:inkMkLst>
        </pc:inkChg>
        <pc:inkChg chg="add del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42" creationId="{1E87838F-FB63-4ED3-C19B-644608335A93}"/>
          </ac:inkMkLst>
        </pc:inkChg>
        <pc:inkChg chg="add del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43" creationId="{DBE9AB72-6404-FBB3-26BF-F4E9FBB6B9F9}"/>
          </ac:inkMkLst>
        </pc:inkChg>
        <pc:inkChg chg="add del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44" creationId="{33E46CB8-6DC4-9FAC-89F2-4A9AC5D530B0}"/>
          </ac:inkMkLst>
        </pc:inkChg>
        <pc:inkChg chg="add del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45" creationId="{4EC8AD40-35CA-914D-BE9B-269F092DA1A9}"/>
          </ac:inkMkLst>
        </pc:inkChg>
        <pc:inkChg chg="add del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46" creationId="{1BC29E4B-8827-A738-9196-6308F53709F0}"/>
          </ac:inkMkLst>
        </pc:inkChg>
        <pc:inkChg chg="add del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47" creationId="{43236931-34BE-7C18-9B80-CDD48677A978}"/>
          </ac:inkMkLst>
        </pc:inkChg>
        <pc:inkChg chg="add del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48" creationId="{63CC52FB-9E7D-F204-F296-8C6E2C969ACC}"/>
          </ac:inkMkLst>
        </pc:inkChg>
        <pc:inkChg chg="add del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49" creationId="{296636CF-6471-BFFF-5E87-658358D81A79}"/>
          </ac:inkMkLst>
        </pc:inkChg>
        <pc:inkChg chg="add del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50" creationId="{9F97D07B-F4E5-A5DC-70AB-4B63540DF575}"/>
          </ac:inkMkLst>
        </pc:inkChg>
        <pc:inkChg chg="add del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51" creationId="{C9B6EA32-F714-09E3-E548-7D725172DCA9}"/>
          </ac:inkMkLst>
        </pc:inkChg>
        <pc:inkChg chg="add del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52" creationId="{2C9A3F35-5543-1178-EAF8-4C00565CDB43}"/>
          </ac:inkMkLst>
        </pc:inkChg>
        <pc:inkChg chg="add del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53" creationId="{60BADB22-1187-B2D2-E3DD-FAEC43074696}"/>
          </ac:inkMkLst>
        </pc:inkChg>
        <pc:inkChg chg="add del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54" creationId="{0D674672-24CF-9DF6-417E-58ED6C7B1059}"/>
          </ac:inkMkLst>
        </pc:inkChg>
        <pc:inkChg chg="add del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55" creationId="{87164A28-55BF-00EB-BF1E-587BC3DC476C}"/>
          </ac:inkMkLst>
        </pc:inkChg>
        <pc:inkChg chg="add del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56" creationId="{AB51F49B-54D4-C25B-5529-B0211FC7EF7E}"/>
          </ac:inkMkLst>
        </pc:inkChg>
        <pc:inkChg chg="add del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57" creationId="{6F2671E3-78D1-5C03-BB8B-2BC6AD7CF269}"/>
          </ac:inkMkLst>
        </pc:inkChg>
        <pc:inkChg chg="add del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58" creationId="{02493FB9-A7CC-ED28-7FC5-2C732D7FC69B}"/>
          </ac:inkMkLst>
        </pc:inkChg>
        <pc:inkChg chg="add del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59" creationId="{0CF88430-F8DC-D253-8C90-4CDE748DD8F8}"/>
          </ac:inkMkLst>
        </pc:inkChg>
        <pc:inkChg chg="add del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60" creationId="{3E80735A-A140-03D7-DEFD-3C8DCB744B43}"/>
          </ac:inkMkLst>
        </pc:inkChg>
        <pc:inkChg chg="add del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61" creationId="{A47956AA-C089-389B-4496-E544CF70FE90}"/>
          </ac:inkMkLst>
        </pc:inkChg>
        <pc:inkChg chg="add del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62" creationId="{C89C92F0-C027-9087-B876-1EF89A999649}"/>
          </ac:inkMkLst>
        </pc:inkChg>
        <pc:inkChg chg="add del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63" creationId="{40D607C2-C6A5-5063-46FF-0933D5B61A30}"/>
          </ac:inkMkLst>
        </pc:inkChg>
        <pc:inkChg chg="add reco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64" creationId="{BD47C0FD-F41E-EEEB-B1E3-3D4FB20CB182}"/>
          </ac:inkMkLst>
        </pc:inkChg>
        <pc:inkChg chg="add reco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65" creationId="{8A084559-23F9-1DED-EC4A-D4BB148317F2}"/>
          </ac:inkMkLst>
        </pc:inkChg>
        <pc:inkChg chg="add reco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66" creationId="{0C7C0076-C78D-85FF-EC5D-7AF540BB922E}"/>
          </ac:inkMkLst>
        </pc:inkChg>
        <pc:inkChg chg="add reco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67" creationId="{22832C83-FDBB-EB19-0E4D-CFD80EC955AC}"/>
          </ac:inkMkLst>
        </pc:inkChg>
        <pc:inkChg chg="add reco">
          <ac:chgData name="Venkatasubramanian, Mani V." userId="fbe5ce37-0145-4c31-b84a-b36f8beac5f3" providerId="ADAL" clId="{AC669C65-C841-D747-9F08-F12B06DB29D6}" dt="2023-03-07T16:33:38.013" v="1524"/>
          <ac:inkMkLst>
            <pc:docMk/>
            <pc:sldMk cId="2084627359" sldId="262"/>
            <ac:inkMk id="168" creationId="{9BDD4A1A-F83E-8C6D-09A4-C38444C6B394}"/>
          </ac:inkMkLst>
        </pc:inkChg>
        <pc:inkChg chg="add">
          <ac:chgData name="Venkatasubramanian, Mani V." userId="fbe5ce37-0145-4c31-b84a-b36f8beac5f3" providerId="ADAL" clId="{AC669C65-C841-D747-9F08-F12B06DB29D6}" dt="2023-03-07T16:33:39.692" v="1525"/>
          <ac:inkMkLst>
            <pc:docMk/>
            <pc:sldMk cId="2084627359" sldId="262"/>
            <ac:inkMk id="169" creationId="{BAD44024-A32F-6C77-DDD6-A0F6B113ED63}"/>
          </ac:inkMkLst>
        </pc:inkChg>
        <pc:inkChg chg="add">
          <ac:chgData name="Venkatasubramanian, Mani V." userId="fbe5ce37-0145-4c31-b84a-b36f8beac5f3" providerId="ADAL" clId="{AC669C65-C841-D747-9F08-F12B06DB29D6}" dt="2023-03-07T16:33:39.838" v="1526"/>
          <ac:inkMkLst>
            <pc:docMk/>
            <pc:sldMk cId="2084627359" sldId="262"/>
            <ac:inkMk id="170" creationId="{5E4DFC73-AF47-6F48-D46A-D524DABC95D9}"/>
          </ac:inkMkLst>
        </pc:inkChg>
        <pc:inkChg chg="add del">
          <ac:chgData name="Venkatasubramanian, Mani V." userId="fbe5ce37-0145-4c31-b84a-b36f8beac5f3" providerId="ADAL" clId="{AC669C65-C841-D747-9F08-F12B06DB29D6}" dt="2023-03-07T16:33:44.792" v="1533"/>
          <ac:inkMkLst>
            <pc:docMk/>
            <pc:sldMk cId="2084627359" sldId="262"/>
            <ac:inkMk id="171" creationId="{A3062145-87A8-21F2-75F6-6D5884586743}"/>
          </ac:inkMkLst>
        </pc:inkChg>
        <pc:inkChg chg="add del">
          <ac:chgData name="Venkatasubramanian, Mani V." userId="fbe5ce37-0145-4c31-b84a-b36f8beac5f3" providerId="ADAL" clId="{AC669C65-C841-D747-9F08-F12B06DB29D6}" dt="2023-03-07T16:33:44.792" v="1533"/>
          <ac:inkMkLst>
            <pc:docMk/>
            <pc:sldMk cId="2084627359" sldId="262"/>
            <ac:inkMk id="172" creationId="{DF329C05-4A5A-4350-35A6-1F2F851C4B0E}"/>
          </ac:inkMkLst>
        </pc:inkChg>
        <pc:inkChg chg="add del">
          <ac:chgData name="Venkatasubramanian, Mani V." userId="fbe5ce37-0145-4c31-b84a-b36f8beac5f3" providerId="ADAL" clId="{AC669C65-C841-D747-9F08-F12B06DB29D6}" dt="2023-03-07T16:33:44.792" v="1533"/>
          <ac:inkMkLst>
            <pc:docMk/>
            <pc:sldMk cId="2084627359" sldId="262"/>
            <ac:inkMk id="173" creationId="{B975DBBA-6138-9ABE-DF6E-FDB010A98DBF}"/>
          </ac:inkMkLst>
        </pc:inkChg>
        <pc:inkChg chg="add del">
          <ac:chgData name="Venkatasubramanian, Mani V." userId="fbe5ce37-0145-4c31-b84a-b36f8beac5f3" providerId="ADAL" clId="{AC669C65-C841-D747-9F08-F12B06DB29D6}" dt="2023-03-07T16:33:44.792" v="1533"/>
          <ac:inkMkLst>
            <pc:docMk/>
            <pc:sldMk cId="2084627359" sldId="262"/>
            <ac:inkMk id="174" creationId="{2B02B83B-9984-CFC0-9466-87B508A55C8F}"/>
          </ac:inkMkLst>
        </pc:inkChg>
        <pc:inkChg chg="add del">
          <ac:chgData name="Venkatasubramanian, Mani V." userId="fbe5ce37-0145-4c31-b84a-b36f8beac5f3" providerId="ADAL" clId="{AC669C65-C841-D747-9F08-F12B06DB29D6}" dt="2023-03-07T16:33:44.792" v="1533"/>
          <ac:inkMkLst>
            <pc:docMk/>
            <pc:sldMk cId="2084627359" sldId="262"/>
            <ac:inkMk id="175" creationId="{012A7DAC-07AA-B593-2FF4-364845061C22}"/>
          </ac:inkMkLst>
        </pc:inkChg>
        <pc:inkChg chg="add del">
          <ac:chgData name="Venkatasubramanian, Mani V." userId="fbe5ce37-0145-4c31-b84a-b36f8beac5f3" providerId="ADAL" clId="{AC669C65-C841-D747-9F08-F12B06DB29D6}" dt="2023-03-07T16:33:44.792" v="1533"/>
          <ac:inkMkLst>
            <pc:docMk/>
            <pc:sldMk cId="2084627359" sldId="262"/>
            <ac:inkMk id="176" creationId="{C6255C6A-1889-61D6-A1A4-85082483E8E5}"/>
          </ac:inkMkLst>
        </pc:inkChg>
        <pc:inkChg chg="add reco">
          <ac:chgData name="Venkatasubramanian, Mani V." userId="fbe5ce37-0145-4c31-b84a-b36f8beac5f3" providerId="ADAL" clId="{AC669C65-C841-D747-9F08-F12B06DB29D6}" dt="2023-03-07T16:33:44.792" v="1533"/>
          <ac:inkMkLst>
            <pc:docMk/>
            <pc:sldMk cId="2084627359" sldId="262"/>
            <ac:inkMk id="177" creationId="{E209F37C-8D4A-91EB-D5B1-332E9CA56A0D}"/>
          </ac:inkMkLst>
        </pc:inkChg>
        <pc:inkChg chg="add del">
          <ac:chgData name="Venkatasubramanian, Mani V." userId="fbe5ce37-0145-4c31-b84a-b36f8beac5f3" providerId="ADAL" clId="{AC669C65-C841-D747-9F08-F12B06DB29D6}" dt="2023-03-07T16:33:50.476" v="1546"/>
          <ac:inkMkLst>
            <pc:docMk/>
            <pc:sldMk cId="2084627359" sldId="262"/>
            <ac:inkMk id="178" creationId="{BE93BFB2-135B-3A7E-D7B0-E2FCACD83529}"/>
          </ac:inkMkLst>
        </pc:inkChg>
        <pc:inkChg chg="add del">
          <ac:chgData name="Venkatasubramanian, Mani V." userId="fbe5ce37-0145-4c31-b84a-b36f8beac5f3" providerId="ADAL" clId="{AC669C65-C841-D747-9F08-F12B06DB29D6}" dt="2023-03-07T16:33:50.476" v="1546"/>
          <ac:inkMkLst>
            <pc:docMk/>
            <pc:sldMk cId="2084627359" sldId="262"/>
            <ac:inkMk id="179" creationId="{E7E1929C-F2FE-2B02-9125-593D3A329198}"/>
          </ac:inkMkLst>
        </pc:inkChg>
        <pc:inkChg chg="add del">
          <ac:chgData name="Venkatasubramanian, Mani V." userId="fbe5ce37-0145-4c31-b84a-b36f8beac5f3" providerId="ADAL" clId="{AC669C65-C841-D747-9F08-F12B06DB29D6}" dt="2023-03-07T16:33:50.476" v="1546"/>
          <ac:inkMkLst>
            <pc:docMk/>
            <pc:sldMk cId="2084627359" sldId="262"/>
            <ac:inkMk id="180" creationId="{86F9A918-4CA6-7E04-C767-63798175A954}"/>
          </ac:inkMkLst>
        </pc:inkChg>
        <pc:inkChg chg="add del">
          <ac:chgData name="Venkatasubramanian, Mani V." userId="fbe5ce37-0145-4c31-b84a-b36f8beac5f3" providerId="ADAL" clId="{AC669C65-C841-D747-9F08-F12B06DB29D6}" dt="2023-03-07T16:33:50.476" v="1546"/>
          <ac:inkMkLst>
            <pc:docMk/>
            <pc:sldMk cId="2084627359" sldId="262"/>
            <ac:inkMk id="181" creationId="{8ECF268A-1967-D993-A201-C20035E30761}"/>
          </ac:inkMkLst>
        </pc:inkChg>
        <pc:inkChg chg="add del">
          <ac:chgData name="Venkatasubramanian, Mani V." userId="fbe5ce37-0145-4c31-b84a-b36f8beac5f3" providerId="ADAL" clId="{AC669C65-C841-D747-9F08-F12B06DB29D6}" dt="2023-03-07T16:33:50.476" v="1546"/>
          <ac:inkMkLst>
            <pc:docMk/>
            <pc:sldMk cId="2084627359" sldId="262"/>
            <ac:inkMk id="182" creationId="{CD15A367-97A4-5677-CBD2-5F49605E8874}"/>
          </ac:inkMkLst>
        </pc:inkChg>
        <pc:inkChg chg="add del">
          <ac:chgData name="Venkatasubramanian, Mani V." userId="fbe5ce37-0145-4c31-b84a-b36f8beac5f3" providerId="ADAL" clId="{AC669C65-C841-D747-9F08-F12B06DB29D6}" dt="2023-03-07T16:33:50.476" v="1546"/>
          <ac:inkMkLst>
            <pc:docMk/>
            <pc:sldMk cId="2084627359" sldId="262"/>
            <ac:inkMk id="183" creationId="{D192D396-45A8-18B5-BAF7-E9935D1862B0}"/>
          </ac:inkMkLst>
        </pc:inkChg>
        <pc:inkChg chg="add del">
          <ac:chgData name="Venkatasubramanian, Mani V." userId="fbe5ce37-0145-4c31-b84a-b36f8beac5f3" providerId="ADAL" clId="{AC669C65-C841-D747-9F08-F12B06DB29D6}" dt="2023-03-07T16:33:50.476" v="1546"/>
          <ac:inkMkLst>
            <pc:docMk/>
            <pc:sldMk cId="2084627359" sldId="262"/>
            <ac:inkMk id="184" creationId="{72E7B16F-7609-2954-2D5F-A4F93FF6BEB9}"/>
          </ac:inkMkLst>
        </pc:inkChg>
        <pc:inkChg chg="add del">
          <ac:chgData name="Venkatasubramanian, Mani V." userId="fbe5ce37-0145-4c31-b84a-b36f8beac5f3" providerId="ADAL" clId="{AC669C65-C841-D747-9F08-F12B06DB29D6}" dt="2023-03-07T16:33:50.476" v="1546"/>
          <ac:inkMkLst>
            <pc:docMk/>
            <pc:sldMk cId="2084627359" sldId="262"/>
            <ac:inkMk id="185" creationId="{D9C0E357-599C-A9A2-9EDC-B48501B8E408}"/>
          </ac:inkMkLst>
        </pc:inkChg>
        <pc:inkChg chg="add del">
          <ac:chgData name="Venkatasubramanian, Mani V." userId="fbe5ce37-0145-4c31-b84a-b36f8beac5f3" providerId="ADAL" clId="{AC669C65-C841-D747-9F08-F12B06DB29D6}" dt="2023-03-07T16:33:50.476" v="1546"/>
          <ac:inkMkLst>
            <pc:docMk/>
            <pc:sldMk cId="2084627359" sldId="262"/>
            <ac:inkMk id="186" creationId="{7813B614-29B1-E230-CD03-BE9D12FCDBF5}"/>
          </ac:inkMkLst>
        </pc:inkChg>
        <pc:inkChg chg="add del">
          <ac:chgData name="Venkatasubramanian, Mani V." userId="fbe5ce37-0145-4c31-b84a-b36f8beac5f3" providerId="ADAL" clId="{AC669C65-C841-D747-9F08-F12B06DB29D6}" dt="2023-03-07T16:33:50.476" v="1546"/>
          <ac:inkMkLst>
            <pc:docMk/>
            <pc:sldMk cId="2084627359" sldId="262"/>
            <ac:inkMk id="187" creationId="{286A1AE9-87EA-89F2-1A76-3D8A8DEFF769}"/>
          </ac:inkMkLst>
        </pc:inkChg>
        <pc:inkChg chg="add del">
          <ac:chgData name="Venkatasubramanian, Mani V." userId="fbe5ce37-0145-4c31-b84a-b36f8beac5f3" providerId="ADAL" clId="{AC669C65-C841-D747-9F08-F12B06DB29D6}" dt="2023-03-07T16:33:50.476" v="1546"/>
          <ac:inkMkLst>
            <pc:docMk/>
            <pc:sldMk cId="2084627359" sldId="262"/>
            <ac:inkMk id="188" creationId="{6D43EE6F-F69D-F0BD-87DA-4F6A5C31862E}"/>
          </ac:inkMkLst>
        </pc:inkChg>
        <pc:inkChg chg="add del">
          <ac:chgData name="Venkatasubramanian, Mani V." userId="fbe5ce37-0145-4c31-b84a-b36f8beac5f3" providerId="ADAL" clId="{AC669C65-C841-D747-9F08-F12B06DB29D6}" dt="2023-03-07T16:33:50.476" v="1546"/>
          <ac:inkMkLst>
            <pc:docMk/>
            <pc:sldMk cId="2084627359" sldId="262"/>
            <ac:inkMk id="189" creationId="{343F4ABE-ECCD-FD9F-180C-636163566564}"/>
          </ac:inkMkLst>
        </pc:inkChg>
        <pc:inkChg chg="add reco">
          <ac:chgData name="Venkatasubramanian, Mani V." userId="fbe5ce37-0145-4c31-b84a-b36f8beac5f3" providerId="ADAL" clId="{AC669C65-C841-D747-9F08-F12B06DB29D6}" dt="2023-03-07T16:33:50.476" v="1546"/>
          <ac:inkMkLst>
            <pc:docMk/>
            <pc:sldMk cId="2084627359" sldId="262"/>
            <ac:inkMk id="190" creationId="{E9B97431-0CDF-6FD3-9E5C-006F5524698E}"/>
          </ac:inkMkLst>
        </pc:inkChg>
        <pc:inkChg chg="add reco">
          <ac:chgData name="Venkatasubramanian, Mani V." userId="fbe5ce37-0145-4c31-b84a-b36f8beac5f3" providerId="ADAL" clId="{AC669C65-C841-D747-9F08-F12B06DB29D6}" dt="2023-03-07T16:33:50.476" v="1546"/>
          <ac:inkMkLst>
            <pc:docMk/>
            <pc:sldMk cId="2084627359" sldId="262"/>
            <ac:inkMk id="191" creationId="{EB2EDE91-17D9-4D8B-6B99-2E502EF05E16}"/>
          </ac:inkMkLst>
        </pc:inkChg>
        <pc:inkChg chg="add">
          <ac:chgData name="Venkatasubramanian, Mani V." userId="fbe5ce37-0145-4c31-b84a-b36f8beac5f3" providerId="ADAL" clId="{AC669C65-C841-D747-9F08-F12B06DB29D6}" dt="2023-03-07T16:33:54.349" v="1547"/>
          <ac:inkMkLst>
            <pc:docMk/>
            <pc:sldMk cId="2084627359" sldId="262"/>
            <ac:inkMk id="192" creationId="{297B428A-24BB-C889-992F-7092F08F6BCA}"/>
          </ac:inkMkLst>
        </pc:inkChg>
        <pc:inkChg chg="add del">
          <ac:chgData name="Venkatasubramanian, Mani V." userId="fbe5ce37-0145-4c31-b84a-b36f8beac5f3" providerId="ADAL" clId="{AC669C65-C841-D747-9F08-F12B06DB29D6}" dt="2023-03-07T16:34:00.928" v="1554"/>
          <ac:inkMkLst>
            <pc:docMk/>
            <pc:sldMk cId="2084627359" sldId="262"/>
            <ac:inkMk id="193" creationId="{7C210C01-63AE-8F89-AA90-90284C4D7EAD}"/>
          </ac:inkMkLst>
        </pc:inkChg>
        <pc:inkChg chg="add del">
          <ac:chgData name="Venkatasubramanian, Mani V." userId="fbe5ce37-0145-4c31-b84a-b36f8beac5f3" providerId="ADAL" clId="{AC669C65-C841-D747-9F08-F12B06DB29D6}" dt="2023-03-07T16:34:00.928" v="1554"/>
          <ac:inkMkLst>
            <pc:docMk/>
            <pc:sldMk cId="2084627359" sldId="262"/>
            <ac:inkMk id="194" creationId="{E76F0EA4-16DB-9A8A-6197-9474692CF826}"/>
          </ac:inkMkLst>
        </pc:inkChg>
        <pc:inkChg chg="add del">
          <ac:chgData name="Venkatasubramanian, Mani V." userId="fbe5ce37-0145-4c31-b84a-b36f8beac5f3" providerId="ADAL" clId="{AC669C65-C841-D747-9F08-F12B06DB29D6}" dt="2023-03-07T16:34:00.928" v="1554"/>
          <ac:inkMkLst>
            <pc:docMk/>
            <pc:sldMk cId="2084627359" sldId="262"/>
            <ac:inkMk id="195" creationId="{CE2C8BA6-7ABC-14EE-3CFE-D6BA6AC62A43}"/>
          </ac:inkMkLst>
        </pc:inkChg>
        <pc:inkChg chg="add del">
          <ac:chgData name="Venkatasubramanian, Mani V." userId="fbe5ce37-0145-4c31-b84a-b36f8beac5f3" providerId="ADAL" clId="{AC669C65-C841-D747-9F08-F12B06DB29D6}" dt="2023-03-07T16:34:00.928" v="1554"/>
          <ac:inkMkLst>
            <pc:docMk/>
            <pc:sldMk cId="2084627359" sldId="262"/>
            <ac:inkMk id="196" creationId="{D72E9D4E-72EC-541B-84AB-3D95BBCF0760}"/>
          </ac:inkMkLst>
        </pc:inkChg>
        <pc:inkChg chg="add del">
          <ac:chgData name="Venkatasubramanian, Mani V." userId="fbe5ce37-0145-4c31-b84a-b36f8beac5f3" providerId="ADAL" clId="{AC669C65-C841-D747-9F08-F12B06DB29D6}" dt="2023-03-07T16:34:00.928" v="1554"/>
          <ac:inkMkLst>
            <pc:docMk/>
            <pc:sldMk cId="2084627359" sldId="262"/>
            <ac:inkMk id="197" creationId="{B498E025-7A89-2B07-655A-95A7DEFCECE9}"/>
          </ac:inkMkLst>
        </pc:inkChg>
        <pc:inkChg chg="add del">
          <ac:chgData name="Venkatasubramanian, Mani V." userId="fbe5ce37-0145-4c31-b84a-b36f8beac5f3" providerId="ADAL" clId="{AC669C65-C841-D747-9F08-F12B06DB29D6}" dt="2023-03-07T16:34:00.928" v="1554"/>
          <ac:inkMkLst>
            <pc:docMk/>
            <pc:sldMk cId="2084627359" sldId="262"/>
            <ac:inkMk id="198" creationId="{3CF89F64-6ADF-5355-4542-E77CD958455E}"/>
          </ac:inkMkLst>
        </pc:inkChg>
        <pc:inkChg chg="add reco">
          <ac:chgData name="Venkatasubramanian, Mani V." userId="fbe5ce37-0145-4c31-b84a-b36f8beac5f3" providerId="ADAL" clId="{AC669C65-C841-D747-9F08-F12B06DB29D6}" dt="2023-03-07T16:34:00.928" v="1554"/>
          <ac:inkMkLst>
            <pc:docMk/>
            <pc:sldMk cId="2084627359" sldId="262"/>
            <ac:inkMk id="199" creationId="{70C69D0B-568B-A4CC-7691-BDB60C527471}"/>
          </ac:inkMkLst>
        </pc:inkChg>
        <pc:inkChg chg="add del">
          <ac:chgData name="Venkatasubramanian, Mani V." userId="fbe5ce37-0145-4c31-b84a-b36f8beac5f3" providerId="ADAL" clId="{AC669C65-C841-D747-9F08-F12B06DB29D6}" dt="2023-03-07T16:34:02.512" v="1557"/>
          <ac:inkMkLst>
            <pc:docMk/>
            <pc:sldMk cId="2084627359" sldId="262"/>
            <ac:inkMk id="200" creationId="{15BFCA84-7CAE-59F9-A17E-8AA22A6733FF}"/>
          </ac:inkMkLst>
        </pc:inkChg>
        <pc:inkChg chg="add del">
          <ac:chgData name="Venkatasubramanian, Mani V." userId="fbe5ce37-0145-4c31-b84a-b36f8beac5f3" providerId="ADAL" clId="{AC669C65-C841-D747-9F08-F12B06DB29D6}" dt="2023-03-07T16:34:02.512" v="1557"/>
          <ac:inkMkLst>
            <pc:docMk/>
            <pc:sldMk cId="2084627359" sldId="262"/>
            <ac:inkMk id="201" creationId="{CB12C1B0-8E49-2CC5-671B-764D432835B4}"/>
          </ac:inkMkLst>
        </pc:inkChg>
        <pc:inkChg chg="add reco">
          <ac:chgData name="Venkatasubramanian, Mani V." userId="fbe5ce37-0145-4c31-b84a-b36f8beac5f3" providerId="ADAL" clId="{AC669C65-C841-D747-9F08-F12B06DB29D6}" dt="2023-03-07T16:34:02.512" v="1557"/>
          <ac:inkMkLst>
            <pc:docMk/>
            <pc:sldMk cId="2084627359" sldId="262"/>
            <ac:inkMk id="202" creationId="{B03F1138-AE3F-E7D1-84B5-4381495AD15A}"/>
          </ac:inkMkLst>
        </pc:inkChg>
        <pc:inkChg chg="add">
          <ac:chgData name="Venkatasubramanian, Mani V." userId="fbe5ce37-0145-4c31-b84a-b36f8beac5f3" providerId="ADAL" clId="{AC669C65-C841-D747-9F08-F12B06DB29D6}" dt="2023-03-07T16:34:04.820" v="1558"/>
          <ac:inkMkLst>
            <pc:docMk/>
            <pc:sldMk cId="2084627359" sldId="262"/>
            <ac:inkMk id="203" creationId="{0B0CB44E-C7B8-6CA9-D2E6-1AB7E002C4A9}"/>
          </ac:inkMkLst>
        </pc:inkChg>
        <pc:inkChg chg="add">
          <ac:chgData name="Venkatasubramanian, Mani V." userId="fbe5ce37-0145-4c31-b84a-b36f8beac5f3" providerId="ADAL" clId="{AC669C65-C841-D747-9F08-F12B06DB29D6}" dt="2023-03-07T16:34:08.863" v="1559"/>
          <ac:inkMkLst>
            <pc:docMk/>
            <pc:sldMk cId="2084627359" sldId="262"/>
            <ac:inkMk id="204" creationId="{A6525179-9B38-4352-7C8A-5A0F0C5F9B77}"/>
          </ac:inkMkLst>
        </pc:inkChg>
        <pc:inkChg chg="add del">
          <ac:chgData name="Venkatasubramanian, Mani V." userId="fbe5ce37-0145-4c31-b84a-b36f8beac5f3" providerId="ADAL" clId="{AC669C65-C841-D747-9F08-F12B06DB29D6}" dt="2023-03-07T16:34:26.947" v="1582"/>
          <ac:inkMkLst>
            <pc:docMk/>
            <pc:sldMk cId="2084627359" sldId="262"/>
            <ac:inkMk id="205" creationId="{21A593D6-F0ED-30A3-9E50-CDD874DAD646}"/>
          </ac:inkMkLst>
        </pc:inkChg>
        <pc:inkChg chg="add del">
          <ac:chgData name="Venkatasubramanian, Mani V." userId="fbe5ce37-0145-4c31-b84a-b36f8beac5f3" providerId="ADAL" clId="{AC669C65-C841-D747-9F08-F12B06DB29D6}" dt="2023-03-07T16:34:26.947" v="1582"/>
          <ac:inkMkLst>
            <pc:docMk/>
            <pc:sldMk cId="2084627359" sldId="262"/>
            <ac:inkMk id="206" creationId="{C57BCBE0-6D87-8952-B3D3-5073538C808A}"/>
          </ac:inkMkLst>
        </pc:inkChg>
        <pc:inkChg chg="add del">
          <ac:chgData name="Venkatasubramanian, Mani V." userId="fbe5ce37-0145-4c31-b84a-b36f8beac5f3" providerId="ADAL" clId="{AC669C65-C841-D747-9F08-F12B06DB29D6}" dt="2023-03-07T16:34:19.405" v="1568"/>
          <ac:inkMkLst>
            <pc:docMk/>
            <pc:sldMk cId="2084627359" sldId="262"/>
            <ac:inkMk id="207" creationId="{D73F500D-C08B-4588-9363-367A968FC1DA}"/>
          </ac:inkMkLst>
        </pc:inkChg>
        <pc:inkChg chg="add del">
          <ac:chgData name="Venkatasubramanian, Mani V." userId="fbe5ce37-0145-4c31-b84a-b36f8beac5f3" providerId="ADAL" clId="{AC669C65-C841-D747-9F08-F12B06DB29D6}" dt="2023-03-07T16:34:19.405" v="1568"/>
          <ac:inkMkLst>
            <pc:docMk/>
            <pc:sldMk cId="2084627359" sldId="262"/>
            <ac:inkMk id="208" creationId="{C08359D5-90CC-5754-8072-D270CC3F9DBE}"/>
          </ac:inkMkLst>
        </pc:inkChg>
        <pc:inkChg chg="add del">
          <ac:chgData name="Venkatasubramanian, Mani V." userId="fbe5ce37-0145-4c31-b84a-b36f8beac5f3" providerId="ADAL" clId="{AC669C65-C841-D747-9F08-F12B06DB29D6}" dt="2023-03-07T16:34:19.405" v="1568"/>
          <ac:inkMkLst>
            <pc:docMk/>
            <pc:sldMk cId="2084627359" sldId="262"/>
            <ac:inkMk id="209" creationId="{2E15B927-0F6C-448F-CB30-94AADE8D21E3}"/>
          </ac:inkMkLst>
        </pc:inkChg>
        <pc:inkChg chg="add del">
          <ac:chgData name="Venkatasubramanian, Mani V." userId="fbe5ce37-0145-4c31-b84a-b36f8beac5f3" providerId="ADAL" clId="{AC669C65-C841-D747-9F08-F12B06DB29D6}" dt="2023-03-07T16:34:19.405" v="1568"/>
          <ac:inkMkLst>
            <pc:docMk/>
            <pc:sldMk cId="2084627359" sldId="262"/>
            <ac:inkMk id="210" creationId="{0198B61A-F8D5-31E3-0A8A-E9C846BE0F82}"/>
          </ac:inkMkLst>
        </pc:inkChg>
        <pc:inkChg chg="add del">
          <ac:chgData name="Venkatasubramanian, Mani V." userId="fbe5ce37-0145-4c31-b84a-b36f8beac5f3" providerId="ADAL" clId="{AC669C65-C841-D747-9F08-F12B06DB29D6}" dt="2023-03-07T16:34:19.405" v="1568"/>
          <ac:inkMkLst>
            <pc:docMk/>
            <pc:sldMk cId="2084627359" sldId="262"/>
            <ac:inkMk id="211" creationId="{FCA57135-980A-18E8-8CB8-4A5FE04AA13A}"/>
          </ac:inkMkLst>
        </pc:inkChg>
        <pc:inkChg chg="add del">
          <ac:chgData name="Venkatasubramanian, Mani V." userId="fbe5ce37-0145-4c31-b84a-b36f8beac5f3" providerId="ADAL" clId="{AC669C65-C841-D747-9F08-F12B06DB29D6}" dt="2023-03-07T16:34:19.405" v="1568"/>
          <ac:inkMkLst>
            <pc:docMk/>
            <pc:sldMk cId="2084627359" sldId="262"/>
            <ac:inkMk id="212" creationId="{6520C24B-802A-89F5-F155-0EB89112D662}"/>
          </ac:inkMkLst>
        </pc:inkChg>
        <pc:inkChg chg="add reco">
          <ac:chgData name="Venkatasubramanian, Mani V." userId="fbe5ce37-0145-4c31-b84a-b36f8beac5f3" providerId="ADAL" clId="{AC669C65-C841-D747-9F08-F12B06DB29D6}" dt="2023-03-07T16:34:19.405" v="1568"/>
          <ac:inkMkLst>
            <pc:docMk/>
            <pc:sldMk cId="2084627359" sldId="262"/>
            <ac:inkMk id="213" creationId="{E05AE5F7-9B98-67DF-E78E-1D1F3620B9D1}"/>
          </ac:inkMkLst>
        </pc:inkChg>
        <pc:inkChg chg="add del">
          <ac:chgData name="Venkatasubramanian, Mani V." userId="fbe5ce37-0145-4c31-b84a-b36f8beac5f3" providerId="ADAL" clId="{AC669C65-C841-D747-9F08-F12B06DB29D6}" dt="2023-03-07T16:34:22.599" v="1575"/>
          <ac:inkMkLst>
            <pc:docMk/>
            <pc:sldMk cId="2084627359" sldId="262"/>
            <ac:inkMk id="214" creationId="{C6607518-F975-9984-3E2E-5FB827E8A350}"/>
          </ac:inkMkLst>
        </pc:inkChg>
        <pc:inkChg chg="add del">
          <ac:chgData name="Venkatasubramanian, Mani V." userId="fbe5ce37-0145-4c31-b84a-b36f8beac5f3" providerId="ADAL" clId="{AC669C65-C841-D747-9F08-F12B06DB29D6}" dt="2023-03-07T16:34:22.599" v="1575"/>
          <ac:inkMkLst>
            <pc:docMk/>
            <pc:sldMk cId="2084627359" sldId="262"/>
            <ac:inkMk id="215" creationId="{E15AAF87-5929-8B4F-6C4B-C452D7F39B5F}"/>
          </ac:inkMkLst>
        </pc:inkChg>
        <pc:inkChg chg="add del">
          <ac:chgData name="Venkatasubramanian, Mani V." userId="fbe5ce37-0145-4c31-b84a-b36f8beac5f3" providerId="ADAL" clId="{AC669C65-C841-D747-9F08-F12B06DB29D6}" dt="2023-03-07T16:34:22.599" v="1575"/>
          <ac:inkMkLst>
            <pc:docMk/>
            <pc:sldMk cId="2084627359" sldId="262"/>
            <ac:inkMk id="216" creationId="{8DB10E66-9BDA-7149-F021-607F741953F8}"/>
          </ac:inkMkLst>
        </pc:inkChg>
        <pc:inkChg chg="add del">
          <ac:chgData name="Venkatasubramanian, Mani V." userId="fbe5ce37-0145-4c31-b84a-b36f8beac5f3" providerId="ADAL" clId="{AC669C65-C841-D747-9F08-F12B06DB29D6}" dt="2023-03-07T16:34:22.599" v="1575"/>
          <ac:inkMkLst>
            <pc:docMk/>
            <pc:sldMk cId="2084627359" sldId="262"/>
            <ac:inkMk id="217" creationId="{ABB48524-D5E7-7127-8ACB-F4266B208BA5}"/>
          </ac:inkMkLst>
        </pc:inkChg>
        <pc:inkChg chg="add del">
          <ac:chgData name="Venkatasubramanian, Mani V." userId="fbe5ce37-0145-4c31-b84a-b36f8beac5f3" providerId="ADAL" clId="{AC669C65-C841-D747-9F08-F12B06DB29D6}" dt="2023-03-07T16:34:22.599" v="1575"/>
          <ac:inkMkLst>
            <pc:docMk/>
            <pc:sldMk cId="2084627359" sldId="262"/>
            <ac:inkMk id="218" creationId="{3011F598-E352-F7F3-63DA-B6FDAC5021BE}"/>
          </ac:inkMkLst>
        </pc:inkChg>
        <pc:inkChg chg="add del">
          <ac:chgData name="Venkatasubramanian, Mani V." userId="fbe5ce37-0145-4c31-b84a-b36f8beac5f3" providerId="ADAL" clId="{AC669C65-C841-D747-9F08-F12B06DB29D6}" dt="2023-03-07T16:34:22.599" v="1575"/>
          <ac:inkMkLst>
            <pc:docMk/>
            <pc:sldMk cId="2084627359" sldId="262"/>
            <ac:inkMk id="219" creationId="{5CD958D6-0941-816E-7AFC-3977A32454F8}"/>
          </ac:inkMkLst>
        </pc:inkChg>
        <pc:inkChg chg="add reco">
          <ac:chgData name="Venkatasubramanian, Mani V." userId="fbe5ce37-0145-4c31-b84a-b36f8beac5f3" providerId="ADAL" clId="{AC669C65-C841-D747-9F08-F12B06DB29D6}" dt="2023-03-07T16:34:22.599" v="1575"/>
          <ac:inkMkLst>
            <pc:docMk/>
            <pc:sldMk cId="2084627359" sldId="262"/>
            <ac:inkMk id="220" creationId="{1ACB14F1-E7E1-62E3-DCC1-3E540F1A59F7}"/>
          </ac:inkMkLst>
        </pc:inkChg>
        <pc:inkChg chg="add del">
          <ac:chgData name="Venkatasubramanian, Mani V." userId="fbe5ce37-0145-4c31-b84a-b36f8beac5f3" providerId="ADAL" clId="{AC669C65-C841-D747-9F08-F12B06DB29D6}" dt="2023-03-07T16:34:26.947" v="1582"/>
          <ac:inkMkLst>
            <pc:docMk/>
            <pc:sldMk cId="2084627359" sldId="262"/>
            <ac:inkMk id="221" creationId="{D4C0E595-320F-109F-DA7A-FDA680D00B07}"/>
          </ac:inkMkLst>
        </pc:inkChg>
        <pc:inkChg chg="add del">
          <ac:chgData name="Venkatasubramanian, Mani V." userId="fbe5ce37-0145-4c31-b84a-b36f8beac5f3" providerId="ADAL" clId="{AC669C65-C841-D747-9F08-F12B06DB29D6}" dt="2023-03-07T16:34:26.947" v="1582"/>
          <ac:inkMkLst>
            <pc:docMk/>
            <pc:sldMk cId="2084627359" sldId="262"/>
            <ac:inkMk id="222" creationId="{A27046A8-3C84-CA29-F92A-9B735862F5F7}"/>
          </ac:inkMkLst>
        </pc:inkChg>
        <pc:inkChg chg="add del">
          <ac:chgData name="Venkatasubramanian, Mani V." userId="fbe5ce37-0145-4c31-b84a-b36f8beac5f3" providerId="ADAL" clId="{AC669C65-C841-D747-9F08-F12B06DB29D6}" dt="2023-03-07T16:34:26.947" v="1582"/>
          <ac:inkMkLst>
            <pc:docMk/>
            <pc:sldMk cId="2084627359" sldId="262"/>
            <ac:inkMk id="223" creationId="{86B73A13-FC65-6394-33D2-28E52D395AFF}"/>
          </ac:inkMkLst>
        </pc:inkChg>
        <pc:inkChg chg="add del">
          <ac:chgData name="Venkatasubramanian, Mani V." userId="fbe5ce37-0145-4c31-b84a-b36f8beac5f3" providerId="ADAL" clId="{AC669C65-C841-D747-9F08-F12B06DB29D6}" dt="2023-03-07T16:34:26.947" v="1582"/>
          <ac:inkMkLst>
            <pc:docMk/>
            <pc:sldMk cId="2084627359" sldId="262"/>
            <ac:inkMk id="224" creationId="{EABCC649-7666-E99D-5D95-F9C2FFACCD02}"/>
          </ac:inkMkLst>
        </pc:inkChg>
        <pc:inkChg chg="add del">
          <ac:chgData name="Venkatasubramanian, Mani V." userId="fbe5ce37-0145-4c31-b84a-b36f8beac5f3" providerId="ADAL" clId="{AC669C65-C841-D747-9F08-F12B06DB29D6}" dt="2023-03-07T16:34:26.947" v="1582"/>
          <ac:inkMkLst>
            <pc:docMk/>
            <pc:sldMk cId="2084627359" sldId="262"/>
            <ac:inkMk id="225" creationId="{342A6B1F-A2A9-8660-F723-77486A777323}"/>
          </ac:inkMkLst>
        </pc:inkChg>
        <pc:inkChg chg="add del">
          <ac:chgData name="Venkatasubramanian, Mani V." userId="fbe5ce37-0145-4c31-b84a-b36f8beac5f3" providerId="ADAL" clId="{AC669C65-C841-D747-9F08-F12B06DB29D6}" dt="2023-03-07T16:34:26.947" v="1582"/>
          <ac:inkMkLst>
            <pc:docMk/>
            <pc:sldMk cId="2084627359" sldId="262"/>
            <ac:inkMk id="226" creationId="{F5F1269F-9BFF-9358-4995-BEA82D356F9B}"/>
          </ac:inkMkLst>
        </pc:inkChg>
        <pc:inkChg chg="add reco">
          <ac:chgData name="Venkatasubramanian, Mani V." userId="fbe5ce37-0145-4c31-b84a-b36f8beac5f3" providerId="ADAL" clId="{AC669C65-C841-D747-9F08-F12B06DB29D6}" dt="2023-03-07T16:34:26.947" v="1582"/>
          <ac:inkMkLst>
            <pc:docMk/>
            <pc:sldMk cId="2084627359" sldId="262"/>
            <ac:inkMk id="227" creationId="{D352F76D-43A7-6C77-5499-8F48B52CA6C1}"/>
          </ac:inkMkLst>
        </pc:inkChg>
        <pc:inkChg chg="add del">
          <ac:chgData name="Venkatasubramanian, Mani V." userId="fbe5ce37-0145-4c31-b84a-b36f8beac5f3" providerId="ADAL" clId="{AC669C65-C841-D747-9F08-F12B06DB29D6}" dt="2023-03-07T16:35:41.183" v="1604"/>
          <ac:inkMkLst>
            <pc:docMk/>
            <pc:sldMk cId="2084627359" sldId="262"/>
            <ac:inkMk id="228" creationId="{EFC918DD-CF6D-CE67-DBC0-AAF1E3931DBA}"/>
          </ac:inkMkLst>
        </pc:inkChg>
        <pc:inkChg chg="add del">
          <ac:chgData name="Venkatasubramanian, Mani V." userId="fbe5ce37-0145-4c31-b84a-b36f8beac5f3" providerId="ADAL" clId="{AC669C65-C841-D747-9F08-F12B06DB29D6}" dt="2023-03-07T16:35:41.183" v="1604"/>
          <ac:inkMkLst>
            <pc:docMk/>
            <pc:sldMk cId="2084627359" sldId="262"/>
            <ac:inkMk id="229" creationId="{41BCDE7D-E3D6-1066-9AB5-2668D5F4971C}"/>
          </ac:inkMkLst>
        </pc:inkChg>
        <pc:inkChg chg="add reco">
          <ac:chgData name="Venkatasubramanian, Mani V." userId="fbe5ce37-0145-4c31-b84a-b36f8beac5f3" providerId="ADAL" clId="{AC669C65-C841-D747-9F08-F12B06DB29D6}" dt="2023-03-07T16:35:41.183" v="1604"/>
          <ac:inkMkLst>
            <pc:docMk/>
            <pc:sldMk cId="2084627359" sldId="262"/>
            <ac:inkMk id="230" creationId="{C0F0BC10-66B9-EF50-D8ED-C6F913E7146C}"/>
          </ac:inkMkLst>
        </pc:inkChg>
        <pc:inkChg chg="add del">
          <ac:chgData name="Venkatasubramanian, Mani V." userId="fbe5ce37-0145-4c31-b84a-b36f8beac5f3" providerId="ADAL" clId="{AC669C65-C841-D747-9F08-F12B06DB29D6}" dt="2023-03-07T16:35:47.895" v="1618"/>
          <ac:inkMkLst>
            <pc:docMk/>
            <pc:sldMk cId="2084627359" sldId="262"/>
            <ac:inkMk id="231" creationId="{35F86B2F-BA65-F5AE-FCA4-8BD760F313C5}"/>
          </ac:inkMkLst>
        </pc:inkChg>
        <pc:inkChg chg="add del">
          <ac:chgData name="Venkatasubramanian, Mani V." userId="fbe5ce37-0145-4c31-b84a-b36f8beac5f3" providerId="ADAL" clId="{AC669C65-C841-D747-9F08-F12B06DB29D6}" dt="2023-03-07T16:35:47.895" v="1618"/>
          <ac:inkMkLst>
            <pc:docMk/>
            <pc:sldMk cId="2084627359" sldId="262"/>
            <ac:inkMk id="232" creationId="{4FE96820-F0CF-EC3A-4B26-7FBC5A31AFA6}"/>
          </ac:inkMkLst>
        </pc:inkChg>
        <pc:inkChg chg="add del">
          <ac:chgData name="Venkatasubramanian, Mani V." userId="fbe5ce37-0145-4c31-b84a-b36f8beac5f3" providerId="ADAL" clId="{AC669C65-C841-D747-9F08-F12B06DB29D6}" dt="2023-03-07T16:35:47.895" v="1618"/>
          <ac:inkMkLst>
            <pc:docMk/>
            <pc:sldMk cId="2084627359" sldId="262"/>
            <ac:inkMk id="233" creationId="{1F65666B-EEF8-9990-44E1-5A2877F36670}"/>
          </ac:inkMkLst>
        </pc:inkChg>
        <pc:inkChg chg="add del">
          <ac:chgData name="Venkatasubramanian, Mani V." userId="fbe5ce37-0145-4c31-b84a-b36f8beac5f3" providerId="ADAL" clId="{AC669C65-C841-D747-9F08-F12B06DB29D6}" dt="2023-03-07T16:35:47.895" v="1618"/>
          <ac:inkMkLst>
            <pc:docMk/>
            <pc:sldMk cId="2084627359" sldId="262"/>
            <ac:inkMk id="234" creationId="{3EAB2D54-5C4F-A25E-14AA-7797246C2F7F}"/>
          </ac:inkMkLst>
        </pc:inkChg>
        <pc:inkChg chg="add del">
          <ac:chgData name="Venkatasubramanian, Mani V." userId="fbe5ce37-0145-4c31-b84a-b36f8beac5f3" providerId="ADAL" clId="{AC669C65-C841-D747-9F08-F12B06DB29D6}" dt="2023-03-07T16:35:47.895" v="1618"/>
          <ac:inkMkLst>
            <pc:docMk/>
            <pc:sldMk cId="2084627359" sldId="262"/>
            <ac:inkMk id="235" creationId="{F0821CDF-01AF-3846-DE34-EEA94556F6CE}"/>
          </ac:inkMkLst>
        </pc:inkChg>
        <pc:inkChg chg="add del">
          <ac:chgData name="Venkatasubramanian, Mani V." userId="fbe5ce37-0145-4c31-b84a-b36f8beac5f3" providerId="ADAL" clId="{AC669C65-C841-D747-9F08-F12B06DB29D6}" dt="2023-03-07T16:35:47.895" v="1618"/>
          <ac:inkMkLst>
            <pc:docMk/>
            <pc:sldMk cId="2084627359" sldId="262"/>
            <ac:inkMk id="236" creationId="{61F50CC0-C9DA-E315-EEC3-A886AF40CEF3}"/>
          </ac:inkMkLst>
        </pc:inkChg>
        <pc:inkChg chg="add del">
          <ac:chgData name="Venkatasubramanian, Mani V." userId="fbe5ce37-0145-4c31-b84a-b36f8beac5f3" providerId="ADAL" clId="{AC669C65-C841-D747-9F08-F12B06DB29D6}" dt="2023-03-07T16:35:47.895" v="1618"/>
          <ac:inkMkLst>
            <pc:docMk/>
            <pc:sldMk cId="2084627359" sldId="262"/>
            <ac:inkMk id="237" creationId="{B060D7EA-72E2-C56D-50B5-A39FEE2985E9}"/>
          </ac:inkMkLst>
        </pc:inkChg>
        <pc:inkChg chg="add del">
          <ac:chgData name="Venkatasubramanian, Mani V." userId="fbe5ce37-0145-4c31-b84a-b36f8beac5f3" providerId="ADAL" clId="{AC669C65-C841-D747-9F08-F12B06DB29D6}" dt="2023-03-07T16:35:47.895" v="1618"/>
          <ac:inkMkLst>
            <pc:docMk/>
            <pc:sldMk cId="2084627359" sldId="262"/>
            <ac:inkMk id="238" creationId="{4AED12F3-347F-C339-A7F7-AC867B7A4B71}"/>
          </ac:inkMkLst>
        </pc:inkChg>
        <pc:inkChg chg="add del">
          <ac:chgData name="Venkatasubramanian, Mani V." userId="fbe5ce37-0145-4c31-b84a-b36f8beac5f3" providerId="ADAL" clId="{AC669C65-C841-D747-9F08-F12B06DB29D6}" dt="2023-03-07T16:35:47.895" v="1618"/>
          <ac:inkMkLst>
            <pc:docMk/>
            <pc:sldMk cId="2084627359" sldId="262"/>
            <ac:inkMk id="239" creationId="{C40C2663-FA41-8526-FCAD-173BB5D8100F}"/>
          </ac:inkMkLst>
        </pc:inkChg>
        <pc:inkChg chg="add del">
          <ac:chgData name="Venkatasubramanian, Mani V." userId="fbe5ce37-0145-4c31-b84a-b36f8beac5f3" providerId="ADAL" clId="{AC669C65-C841-D747-9F08-F12B06DB29D6}" dt="2023-03-07T16:35:47.895" v="1618"/>
          <ac:inkMkLst>
            <pc:docMk/>
            <pc:sldMk cId="2084627359" sldId="262"/>
            <ac:inkMk id="240" creationId="{65A3EC83-CA10-AC00-1DE7-BC5F76577FAC}"/>
          </ac:inkMkLst>
        </pc:inkChg>
        <pc:inkChg chg="add del">
          <ac:chgData name="Venkatasubramanian, Mani V." userId="fbe5ce37-0145-4c31-b84a-b36f8beac5f3" providerId="ADAL" clId="{AC669C65-C841-D747-9F08-F12B06DB29D6}" dt="2023-03-07T16:35:47.895" v="1618"/>
          <ac:inkMkLst>
            <pc:docMk/>
            <pc:sldMk cId="2084627359" sldId="262"/>
            <ac:inkMk id="241" creationId="{FAD6E6F8-0010-4A93-4BF4-A8E428F7C1FB}"/>
          </ac:inkMkLst>
        </pc:inkChg>
        <pc:inkChg chg="add del">
          <ac:chgData name="Venkatasubramanian, Mani V." userId="fbe5ce37-0145-4c31-b84a-b36f8beac5f3" providerId="ADAL" clId="{AC669C65-C841-D747-9F08-F12B06DB29D6}" dt="2023-03-07T16:35:47.895" v="1618"/>
          <ac:inkMkLst>
            <pc:docMk/>
            <pc:sldMk cId="2084627359" sldId="262"/>
            <ac:inkMk id="242" creationId="{4F7F2529-CB6F-C10F-F81D-AC3490122354}"/>
          </ac:inkMkLst>
        </pc:inkChg>
        <pc:inkChg chg="add del">
          <ac:chgData name="Venkatasubramanian, Mani V." userId="fbe5ce37-0145-4c31-b84a-b36f8beac5f3" providerId="ADAL" clId="{AC669C65-C841-D747-9F08-F12B06DB29D6}" dt="2023-03-07T16:35:47.895" v="1618"/>
          <ac:inkMkLst>
            <pc:docMk/>
            <pc:sldMk cId="2084627359" sldId="262"/>
            <ac:inkMk id="243" creationId="{D23EFE89-86EC-995B-B778-DD783B6FC9AA}"/>
          </ac:inkMkLst>
        </pc:inkChg>
        <pc:inkChg chg="add reco">
          <ac:chgData name="Venkatasubramanian, Mani V." userId="fbe5ce37-0145-4c31-b84a-b36f8beac5f3" providerId="ADAL" clId="{AC669C65-C841-D747-9F08-F12B06DB29D6}" dt="2023-03-07T16:35:47.895" v="1618"/>
          <ac:inkMkLst>
            <pc:docMk/>
            <pc:sldMk cId="2084627359" sldId="262"/>
            <ac:inkMk id="244" creationId="{4AA042AF-ADFF-944B-7F47-6DB4443CC483}"/>
          </ac:inkMkLst>
        </pc:inkChg>
        <pc:inkChg chg="add del">
          <ac:chgData name="Venkatasubramanian, Mani V." userId="fbe5ce37-0145-4c31-b84a-b36f8beac5f3" providerId="ADAL" clId="{AC669C65-C841-D747-9F08-F12B06DB29D6}" dt="2023-03-07T16:48:11.137" v="1728"/>
          <ac:inkMkLst>
            <pc:docMk/>
            <pc:sldMk cId="2084627359" sldId="262"/>
            <ac:inkMk id="245" creationId="{977EE5E3-C37F-9274-C915-D9A04DFBCCE8}"/>
          </ac:inkMkLst>
        </pc:inkChg>
        <pc:inkChg chg="add del">
          <ac:chgData name="Venkatasubramanian, Mani V." userId="fbe5ce37-0145-4c31-b84a-b36f8beac5f3" providerId="ADAL" clId="{AC669C65-C841-D747-9F08-F12B06DB29D6}" dt="2023-03-07T16:48:11.137" v="1728"/>
          <ac:inkMkLst>
            <pc:docMk/>
            <pc:sldMk cId="2084627359" sldId="262"/>
            <ac:inkMk id="246" creationId="{14DE9A0C-03DA-2D0D-8E83-D33A05ECE4F0}"/>
          </ac:inkMkLst>
        </pc:inkChg>
        <pc:inkChg chg="add del">
          <ac:chgData name="Venkatasubramanian, Mani V." userId="fbe5ce37-0145-4c31-b84a-b36f8beac5f3" providerId="ADAL" clId="{AC669C65-C841-D747-9F08-F12B06DB29D6}" dt="2023-03-07T16:48:11.137" v="1728"/>
          <ac:inkMkLst>
            <pc:docMk/>
            <pc:sldMk cId="2084627359" sldId="262"/>
            <ac:inkMk id="247" creationId="{17A51FFB-3414-18A5-56E9-B8089FDD6470}"/>
          </ac:inkMkLst>
        </pc:inkChg>
        <pc:inkChg chg="add reco">
          <ac:chgData name="Venkatasubramanian, Mani V." userId="fbe5ce37-0145-4c31-b84a-b36f8beac5f3" providerId="ADAL" clId="{AC669C65-C841-D747-9F08-F12B06DB29D6}" dt="2023-03-07T16:48:11.137" v="1728"/>
          <ac:inkMkLst>
            <pc:docMk/>
            <pc:sldMk cId="2084627359" sldId="262"/>
            <ac:inkMk id="248" creationId="{DA86BC0D-6735-2EE7-2EA0-09767AF20995}"/>
          </ac:inkMkLst>
        </pc:inkChg>
      </pc:sldChg>
      <pc:sldChg chg="addSp delSp modSp">
        <pc:chgData name="Venkatasubramanian, Mani V." userId="fbe5ce37-0145-4c31-b84a-b36f8beac5f3" providerId="ADAL" clId="{AC669C65-C841-D747-9F08-F12B06DB29D6}" dt="2023-03-07T16:54:44.511" v="1956"/>
        <pc:sldMkLst>
          <pc:docMk/>
          <pc:sldMk cId="2669326818" sldId="263"/>
        </pc:sldMkLst>
        <pc:inkChg chg="add del">
          <ac:chgData name="Venkatasubramanian, Mani V." userId="fbe5ce37-0145-4c31-b84a-b36f8beac5f3" providerId="ADAL" clId="{AC669C65-C841-D747-9F08-F12B06DB29D6}" dt="2023-03-07T16:48:48.974" v="1742"/>
          <ac:inkMkLst>
            <pc:docMk/>
            <pc:sldMk cId="2669326818" sldId="263"/>
            <ac:inkMk id="2" creationId="{A2E19F82-6C8F-86E4-1B21-91290307179F}"/>
          </ac:inkMkLst>
        </pc:inkChg>
        <pc:inkChg chg="add del">
          <ac:chgData name="Venkatasubramanian, Mani V." userId="fbe5ce37-0145-4c31-b84a-b36f8beac5f3" providerId="ADAL" clId="{AC669C65-C841-D747-9F08-F12B06DB29D6}" dt="2023-03-07T16:48:48.974" v="1742"/>
          <ac:inkMkLst>
            <pc:docMk/>
            <pc:sldMk cId="2669326818" sldId="263"/>
            <ac:inkMk id="3" creationId="{BE345ECB-54C9-B5A1-70D6-9EB4ED3C43A9}"/>
          </ac:inkMkLst>
        </pc:inkChg>
        <pc:inkChg chg="add del">
          <ac:chgData name="Venkatasubramanian, Mani V." userId="fbe5ce37-0145-4c31-b84a-b36f8beac5f3" providerId="ADAL" clId="{AC669C65-C841-D747-9F08-F12B06DB29D6}" dt="2023-03-07T16:48:48.974" v="1742"/>
          <ac:inkMkLst>
            <pc:docMk/>
            <pc:sldMk cId="2669326818" sldId="263"/>
            <ac:inkMk id="4" creationId="{00922462-F77A-B9F7-5B96-1C65EA05F92F}"/>
          </ac:inkMkLst>
        </pc:inkChg>
        <pc:inkChg chg="add del">
          <ac:chgData name="Venkatasubramanian, Mani V." userId="fbe5ce37-0145-4c31-b84a-b36f8beac5f3" providerId="ADAL" clId="{AC669C65-C841-D747-9F08-F12B06DB29D6}" dt="2023-03-07T16:48:48.974" v="1742"/>
          <ac:inkMkLst>
            <pc:docMk/>
            <pc:sldMk cId="2669326818" sldId="263"/>
            <ac:inkMk id="5" creationId="{7F0FE1ED-0144-DC1C-FC37-6B0918AF1B8F}"/>
          </ac:inkMkLst>
        </pc:inkChg>
        <pc:inkChg chg="add del">
          <ac:chgData name="Venkatasubramanian, Mani V." userId="fbe5ce37-0145-4c31-b84a-b36f8beac5f3" providerId="ADAL" clId="{AC669C65-C841-D747-9F08-F12B06DB29D6}" dt="2023-03-07T16:48:48.974" v="1742"/>
          <ac:inkMkLst>
            <pc:docMk/>
            <pc:sldMk cId="2669326818" sldId="263"/>
            <ac:inkMk id="6" creationId="{5B5F7068-D295-EEAE-C6BD-0BEB64DF64CA}"/>
          </ac:inkMkLst>
        </pc:inkChg>
        <pc:inkChg chg="add del">
          <ac:chgData name="Venkatasubramanian, Mani V." userId="fbe5ce37-0145-4c31-b84a-b36f8beac5f3" providerId="ADAL" clId="{AC669C65-C841-D747-9F08-F12B06DB29D6}" dt="2023-03-07T16:48:48.974" v="1742"/>
          <ac:inkMkLst>
            <pc:docMk/>
            <pc:sldMk cId="2669326818" sldId="263"/>
            <ac:inkMk id="7" creationId="{27727863-E8F9-2841-3EAA-614497EF1102}"/>
          </ac:inkMkLst>
        </pc:inkChg>
        <pc:inkChg chg="add del">
          <ac:chgData name="Venkatasubramanian, Mani V." userId="fbe5ce37-0145-4c31-b84a-b36f8beac5f3" providerId="ADAL" clId="{AC669C65-C841-D747-9F08-F12B06DB29D6}" dt="2023-03-07T16:48:48.974" v="1742"/>
          <ac:inkMkLst>
            <pc:docMk/>
            <pc:sldMk cId="2669326818" sldId="263"/>
            <ac:inkMk id="8" creationId="{A1C3AD7E-74BB-4FF9-9C80-951AE0B5CFB6}"/>
          </ac:inkMkLst>
        </pc:inkChg>
        <pc:inkChg chg="add del">
          <ac:chgData name="Venkatasubramanian, Mani V." userId="fbe5ce37-0145-4c31-b84a-b36f8beac5f3" providerId="ADAL" clId="{AC669C65-C841-D747-9F08-F12B06DB29D6}" dt="2023-03-07T16:48:48.974" v="1742"/>
          <ac:inkMkLst>
            <pc:docMk/>
            <pc:sldMk cId="2669326818" sldId="263"/>
            <ac:inkMk id="9" creationId="{806E058A-DC8A-84EB-0527-7DFBC7C1629C}"/>
          </ac:inkMkLst>
        </pc:inkChg>
        <pc:inkChg chg="add del">
          <ac:chgData name="Venkatasubramanian, Mani V." userId="fbe5ce37-0145-4c31-b84a-b36f8beac5f3" providerId="ADAL" clId="{AC669C65-C841-D747-9F08-F12B06DB29D6}" dt="2023-03-07T16:48:48.974" v="1742"/>
          <ac:inkMkLst>
            <pc:docMk/>
            <pc:sldMk cId="2669326818" sldId="263"/>
            <ac:inkMk id="10" creationId="{F8A7C7B3-3C92-984C-013D-F4A5FFF51EEF}"/>
          </ac:inkMkLst>
        </pc:inkChg>
        <pc:inkChg chg="add del">
          <ac:chgData name="Venkatasubramanian, Mani V." userId="fbe5ce37-0145-4c31-b84a-b36f8beac5f3" providerId="ADAL" clId="{AC669C65-C841-D747-9F08-F12B06DB29D6}" dt="2023-03-07T16:48:48.974" v="1742"/>
          <ac:inkMkLst>
            <pc:docMk/>
            <pc:sldMk cId="2669326818" sldId="263"/>
            <ac:inkMk id="11" creationId="{749C56B0-4399-FDC5-5CFF-FCE0B9686BA0}"/>
          </ac:inkMkLst>
        </pc:inkChg>
        <pc:inkChg chg="add del">
          <ac:chgData name="Venkatasubramanian, Mani V." userId="fbe5ce37-0145-4c31-b84a-b36f8beac5f3" providerId="ADAL" clId="{AC669C65-C841-D747-9F08-F12B06DB29D6}" dt="2023-03-07T16:48:48.974" v="1742"/>
          <ac:inkMkLst>
            <pc:docMk/>
            <pc:sldMk cId="2669326818" sldId="263"/>
            <ac:inkMk id="14" creationId="{ECE360C7-5ADE-5015-4109-06DA325075EF}"/>
          </ac:inkMkLst>
        </pc:inkChg>
        <pc:inkChg chg="add del">
          <ac:chgData name="Venkatasubramanian, Mani V." userId="fbe5ce37-0145-4c31-b84a-b36f8beac5f3" providerId="ADAL" clId="{AC669C65-C841-D747-9F08-F12B06DB29D6}" dt="2023-03-07T16:48:48.974" v="1742"/>
          <ac:inkMkLst>
            <pc:docMk/>
            <pc:sldMk cId="2669326818" sldId="263"/>
            <ac:inkMk id="15" creationId="{D9FC4767-94C7-2BBA-E6F8-EEBBEFB8EADF}"/>
          </ac:inkMkLst>
        </pc:inkChg>
        <pc:inkChg chg="add del">
          <ac:chgData name="Venkatasubramanian, Mani V." userId="fbe5ce37-0145-4c31-b84a-b36f8beac5f3" providerId="ADAL" clId="{AC669C65-C841-D747-9F08-F12B06DB29D6}" dt="2023-03-07T16:48:48.974" v="1742"/>
          <ac:inkMkLst>
            <pc:docMk/>
            <pc:sldMk cId="2669326818" sldId="263"/>
            <ac:inkMk id="16" creationId="{C4E26520-7B1F-95DD-28ED-D47AFDFF36A9}"/>
          </ac:inkMkLst>
        </pc:inkChg>
        <pc:inkChg chg="add reco">
          <ac:chgData name="Venkatasubramanian, Mani V." userId="fbe5ce37-0145-4c31-b84a-b36f8beac5f3" providerId="ADAL" clId="{AC669C65-C841-D747-9F08-F12B06DB29D6}" dt="2023-03-07T16:48:48.974" v="1742"/>
          <ac:inkMkLst>
            <pc:docMk/>
            <pc:sldMk cId="2669326818" sldId="263"/>
            <ac:inkMk id="17" creationId="{7BB71946-F920-4690-EEA8-8B9DE1B0ACFB}"/>
          </ac:inkMkLst>
        </pc:inkChg>
        <pc:inkChg chg="add del">
          <ac:chgData name="Venkatasubramanian, Mani V." userId="fbe5ce37-0145-4c31-b84a-b36f8beac5f3" providerId="ADAL" clId="{AC669C65-C841-D747-9F08-F12B06DB29D6}" dt="2023-03-07T16:48:51.381" v="1748"/>
          <ac:inkMkLst>
            <pc:docMk/>
            <pc:sldMk cId="2669326818" sldId="263"/>
            <ac:inkMk id="18" creationId="{D8D2688D-DC59-FF88-8616-9FF7F7F2DAB0}"/>
          </ac:inkMkLst>
        </pc:inkChg>
        <pc:inkChg chg="add del">
          <ac:chgData name="Venkatasubramanian, Mani V." userId="fbe5ce37-0145-4c31-b84a-b36f8beac5f3" providerId="ADAL" clId="{AC669C65-C841-D747-9F08-F12B06DB29D6}" dt="2023-03-07T16:48:51.381" v="1748"/>
          <ac:inkMkLst>
            <pc:docMk/>
            <pc:sldMk cId="2669326818" sldId="263"/>
            <ac:inkMk id="19" creationId="{4A5D7722-C4B1-DCD8-6490-C2A1474A7A9E}"/>
          </ac:inkMkLst>
        </pc:inkChg>
        <pc:inkChg chg="add del">
          <ac:chgData name="Venkatasubramanian, Mani V." userId="fbe5ce37-0145-4c31-b84a-b36f8beac5f3" providerId="ADAL" clId="{AC669C65-C841-D747-9F08-F12B06DB29D6}" dt="2023-03-07T16:48:51.381" v="1748"/>
          <ac:inkMkLst>
            <pc:docMk/>
            <pc:sldMk cId="2669326818" sldId="263"/>
            <ac:inkMk id="20" creationId="{65C6A6AA-69B5-1D46-EEB9-9801DBBFCFDB}"/>
          </ac:inkMkLst>
        </pc:inkChg>
        <pc:inkChg chg="add del">
          <ac:chgData name="Venkatasubramanian, Mani V." userId="fbe5ce37-0145-4c31-b84a-b36f8beac5f3" providerId="ADAL" clId="{AC669C65-C841-D747-9F08-F12B06DB29D6}" dt="2023-03-07T16:48:51.381" v="1748"/>
          <ac:inkMkLst>
            <pc:docMk/>
            <pc:sldMk cId="2669326818" sldId="263"/>
            <ac:inkMk id="21" creationId="{A504ECC8-015F-F0A2-1D85-CBAA1BD931FA}"/>
          </ac:inkMkLst>
        </pc:inkChg>
        <pc:inkChg chg="add del">
          <ac:chgData name="Venkatasubramanian, Mani V." userId="fbe5ce37-0145-4c31-b84a-b36f8beac5f3" providerId="ADAL" clId="{AC669C65-C841-D747-9F08-F12B06DB29D6}" dt="2023-03-07T16:48:51.381" v="1748"/>
          <ac:inkMkLst>
            <pc:docMk/>
            <pc:sldMk cId="2669326818" sldId="263"/>
            <ac:inkMk id="22" creationId="{8D701FCF-92B5-10E5-77F3-8CFEB9D566FC}"/>
          </ac:inkMkLst>
        </pc:inkChg>
        <pc:inkChg chg="add reco">
          <ac:chgData name="Venkatasubramanian, Mani V." userId="fbe5ce37-0145-4c31-b84a-b36f8beac5f3" providerId="ADAL" clId="{AC669C65-C841-D747-9F08-F12B06DB29D6}" dt="2023-03-07T16:48:51.381" v="1748"/>
          <ac:inkMkLst>
            <pc:docMk/>
            <pc:sldMk cId="2669326818" sldId="263"/>
            <ac:inkMk id="23" creationId="{DB5A2AF0-297D-9BD7-213D-4B52A869BC51}"/>
          </ac:inkMkLst>
        </pc:inkChg>
        <pc:inkChg chg="add del">
          <ac:chgData name="Venkatasubramanian, Mani V." userId="fbe5ce37-0145-4c31-b84a-b36f8beac5f3" providerId="ADAL" clId="{AC669C65-C841-D747-9F08-F12B06DB29D6}" dt="2023-03-07T16:49:22.301" v="1751"/>
          <ac:inkMkLst>
            <pc:docMk/>
            <pc:sldMk cId="2669326818" sldId="263"/>
            <ac:inkMk id="24" creationId="{A45DC7B4-FA23-4B7A-5D11-9D95B93A43C0}"/>
          </ac:inkMkLst>
        </pc:inkChg>
        <pc:inkChg chg="add del">
          <ac:chgData name="Venkatasubramanian, Mani V." userId="fbe5ce37-0145-4c31-b84a-b36f8beac5f3" providerId="ADAL" clId="{AC669C65-C841-D747-9F08-F12B06DB29D6}" dt="2023-03-07T16:49:22.301" v="1751"/>
          <ac:inkMkLst>
            <pc:docMk/>
            <pc:sldMk cId="2669326818" sldId="263"/>
            <ac:inkMk id="25" creationId="{B85DBBE8-1EDB-C6DC-53CE-75A12B0C8F20}"/>
          </ac:inkMkLst>
        </pc:inkChg>
        <pc:inkChg chg="add reco">
          <ac:chgData name="Venkatasubramanian, Mani V." userId="fbe5ce37-0145-4c31-b84a-b36f8beac5f3" providerId="ADAL" clId="{AC669C65-C841-D747-9F08-F12B06DB29D6}" dt="2023-03-07T16:49:22.301" v="1751"/>
          <ac:inkMkLst>
            <pc:docMk/>
            <pc:sldMk cId="2669326818" sldId="263"/>
            <ac:inkMk id="26" creationId="{874B745F-C545-B271-104A-D3D1A0C2DD75}"/>
          </ac:inkMkLst>
        </pc:inkChg>
        <pc:inkChg chg="add del">
          <ac:chgData name="Venkatasubramanian, Mani V." userId="fbe5ce37-0145-4c31-b84a-b36f8beac5f3" providerId="ADAL" clId="{AC669C65-C841-D747-9F08-F12B06DB29D6}" dt="2023-03-07T16:50:44.163" v="1835"/>
          <ac:inkMkLst>
            <pc:docMk/>
            <pc:sldMk cId="2669326818" sldId="263"/>
            <ac:inkMk id="27" creationId="{82D76AED-E64F-91FE-6DDC-6A924865E756}"/>
          </ac:inkMkLst>
        </pc:inkChg>
        <pc:inkChg chg="add del">
          <ac:chgData name="Venkatasubramanian, Mani V." userId="fbe5ce37-0145-4c31-b84a-b36f8beac5f3" providerId="ADAL" clId="{AC669C65-C841-D747-9F08-F12B06DB29D6}" dt="2023-03-07T16:50:44.163" v="1835"/>
          <ac:inkMkLst>
            <pc:docMk/>
            <pc:sldMk cId="2669326818" sldId="263"/>
            <ac:inkMk id="28" creationId="{B63520DA-FB20-C495-659E-AA28BDC44409}"/>
          </ac:inkMkLst>
        </pc:inkChg>
        <pc:inkChg chg="add del">
          <ac:chgData name="Venkatasubramanian, Mani V." userId="fbe5ce37-0145-4c31-b84a-b36f8beac5f3" providerId="ADAL" clId="{AC669C65-C841-D747-9F08-F12B06DB29D6}" dt="2023-03-07T16:49:35.488" v="1756"/>
          <ac:inkMkLst>
            <pc:docMk/>
            <pc:sldMk cId="2669326818" sldId="263"/>
            <ac:inkMk id="29" creationId="{7B85042F-6EB8-C855-7DB0-48668C03268A}"/>
          </ac:inkMkLst>
        </pc:inkChg>
        <pc:inkChg chg="add del">
          <ac:chgData name="Venkatasubramanian, Mani V." userId="fbe5ce37-0145-4c31-b84a-b36f8beac5f3" providerId="ADAL" clId="{AC669C65-C841-D747-9F08-F12B06DB29D6}" dt="2023-03-07T16:49:35.488" v="1756"/>
          <ac:inkMkLst>
            <pc:docMk/>
            <pc:sldMk cId="2669326818" sldId="263"/>
            <ac:inkMk id="30" creationId="{D6B86BBC-1C2D-EA25-072C-3548416160DE}"/>
          </ac:inkMkLst>
        </pc:inkChg>
        <pc:inkChg chg="add reco">
          <ac:chgData name="Venkatasubramanian, Mani V." userId="fbe5ce37-0145-4c31-b84a-b36f8beac5f3" providerId="ADAL" clId="{AC669C65-C841-D747-9F08-F12B06DB29D6}" dt="2023-03-07T16:49:35.488" v="1756"/>
          <ac:inkMkLst>
            <pc:docMk/>
            <pc:sldMk cId="2669326818" sldId="263"/>
            <ac:inkMk id="31" creationId="{75E948EC-D2F6-84B1-D9CF-0FCB2CD520A9}"/>
          </ac:inkMkLst>
        </pc:inkChg>
        <pc:inkChg chg="add del">
          <ac:chgData name="Venkatasubramanian, Mani V." userId="fbe5ce37-0145-4c31-b84a-b36f8beac5f3" providerId="ADAL" clId="{AC669C65-C841-D747-9F08-F12B06DB29D6}" dt="2023-03-07T16:49:37.806" v="1760"/>
          <ac:inkMkLst>
            <pc:docMk/>
            <pc:sldMk cId="2669326818" sldId="263"/>
            <ac:inkMk id="32" creationId="{BB6EE35A-C523-6CA4-EF9B-47F46BE06F21}"/>
          </ac:inkMkLst>
        </pc:inkChg>
        <pc:inkChg chg="add del">
          <ac:chgData name="Venkatasubramanian, Mani V." userId="fbe5ce37-0145-4c31-b84a-b36f8beac5f3" providerId="ADAL" clId="{AC669C65-C841-D747-9F08-F12B06DB29D6}" dt="2023-03-07T16:49:37.806" v="1760"/>
          <ac:inkMkLst>
            <pc:docMk/>
            <pc:sldMk cId="2669326818" sldId="263"/>
            <ac:inkMk id="33" creationId="{13512F0F-DC53-D273-57BC-475F8280BC57}"/>
          </ac:inkMkLst>
        </pc:inkChg>
        <pc:inkChg chg="add del">
          <ac:chgData name="Venkatasubramanian, Mani V." userId="fbe5ce37-0145-4c31-b84a-b36f8beac5f3" providerId="ADAL" clId="{AC669C65-C841-D747-9F08-F12B06DB29D6}" dt="2023-03-07T16:49:37.806" v="1760"/>
          <ac:inkMkLst>
            <pc:docMk/>
            <pc:sldMk cId="2669326818" sldId="263"/>
            <ac:inkMk id="34" creationId="{047DF760-1C09-E831-00ED-86DE74B3D0AA}"/>
          </ac:inkMkLst>
        </pc:inkChg>
        <pc:inkChg chg="add reco">
          <ac:chgData name="Venkatasubramanian, Mani V." userId="fbe5ce37-0145-4c31-b84a-b36f8beac5f3" providerId="ADAL" clId="{AC669C65-C841-D747-9F08-F12B06DB29D6}" dt="2023-03-07T16:49:37.806" v="1760"/>
          <ac:inkMkLst>
            <pc:docMk/>
            <pc:sldMk cId="2669326818" sldId="263"/>
            <ac:inkMk id="35" creationId="{35BE4DF4-1DDE-7FF5-02EF-994960648359}"/>
          </ac:inkMkLst>
        </pc:inkChg>
        <pc:inkChg chg="add">
          <ac:chgData name="Venkatasubramanian, Mani V." userId="fbe5ce37-0145-4c31-b84a-b36f8beac5f3" providerId="ADAL" clId="{AC669C65-C841-D747-9F08-F12B06DB29D6}" dt="2023-03-07T16:49:43.602" v="1761"/>
          <ac:inkMkLst>
            <pc:docMk/>
            <pc:sldMk cId="2669326818" sldId="263"/>
            <ac:inkMk id="36" creationId="{0E78745A-AE1D-CAE0-6D49-05B5A68F9D4E}"/>
          </ac:inkMkLst>
        </pc:inkChg>
        <pc:inkChg chg="add">
          <ac:chgData name="Venkatasubramanian, Mani V." userId="fbe5ce37-0145-4c31-b84a-b36f8beac5f3" providerId="ADAL" clId="{AC669C65-C841-D747-9F08-F12B06DB29D6}" dt="2023-03-07T16:49:44.843" v="1762"/>
          <ac:inkMkLst>
            <pc:docMk/>
            <pc:sldMk cId="2669326818" sldId="263"/>
            <ac:inkMk id="37" creationId="{D7E931B7-1E88-DFDB-1336-907DDAC8FFE2}"/>
          </ac:inkMkLst>
        </pc:inkChg>
        <pc:inkChg chg="add del">
          <ac:chgData name="Venkatasubramanian, Mani V." userId="fbe5ce37-0145-4c31-b84a-b36f8beac5f3" providerId="ADAL" clId="{AC669C65-C841-D747-9F08-F12B06DB29D6}" dt="2023-03-07T16:49:50.542" v="1767"/>
          <ac:inkMkLst>
            <pc:docMk/>
            <pc:sldMk cId="2669326818" sldId="263"/>
            <ac:inkMk id="38" creationId="{94529832-FF9A-E94A-134A-4EB3708682A9}"/>
          </ac:inkMkLst>
        </pc:inkChg>
        <pc:inkChg chg="add del">
          <ac:chgData name="Venkatasubramanian, Mani V." userId="fbe5ce37-0145-4c31-b84a-b36f8beac5f3" providerId="ADAL" clId="{AC669C65-C841-D747-9F08-F12B06DB29D6}" dt="2023-03-07T16:49:50.542" v="1767"/>
          <ac:inkMkLst>
            <pc:docMk/>
            <pc:sldMk cId="2669326818" sldId="263"/>
            <ac:inkMk id="39" creationId="{0EA2883B-FBD1-689C-ADDD-81FD7A56C430}"/>
          </ac:inkMkLst>
        </pc:inkChg>
        <pc:inkChg chg="add del">
          <ac:chgData name="Venkatasubramanian, Mani V." userId="fbe5ce37-0145-4c31-b84a-b36f8beac5f3" providerId="ADAL" clId="{AC669C65-C841-D747-9F08-F12B06DB29D6}" dt="2023-03-07T16:49:50.542" v="1767"/>
          <ac:inkMkLst>
            <pc:docMk/>
            <pc:sldMk cId="2669326818" sldId="263"/>
            <ac:inkMk id="40" creationId="{E240A653-9E6C-3C63-B4E1-EDA07139BA7B}"/>
          </ac:inkMkLst>
        </pc:inkChg>
        <pc:inkChg chg="add del">
          <ac:chgData name="Venkatasubramanian, Mani V." userId="fbe5ce37-0145-4c31-b84a-b36f8beac5f3" providerId="ADAL" clId="{AC669C65-C841-D747-9F08-F12B06DB29D6}" dt="2023-03-07T16:49:50.542" v="1767"/>
          <ac:inkMkLst>
            <pc:docMk/>
            <pc:sldMk cId="2669326818" sldId="263"/>
            <ac:inkMk id="41" creationId="{F9B721FC-C3D5-3DA9-327F-F78A14354471}"/>
          </ac:inkMkLst>
        </pc:inkChg>
        <pc:inkChg chg="add del reco">
          <ac:chgData name="Venkatasubramanian, Mani V." userId="fbe5ce37-0145-4c31-b84a-b36f8beac5f3" providerId="ADAL" clId="{AC669C65-C841-D747-9F08-F12B06DB29D6}" dt="2023-03-07T16:49:57.376" v="1769"/>
          <ac:inkMkLst>
            <pc:docMk/>
            <pc:sldMk cId="2669326818" sldId="263"/>
            <ac:inkMk id="42" creationId="{19BCF5F4-9976-CDAE-0F61-68EC9D0B640D}"/>
          </ac:inkMkLst>
        </pc:inkChg>
        <pc:inkChg chg="add del reco">
          <ac:chgData name="Venkatasubramanian, Mani V." userId="fbe5ce37-0145-4c31-b84a-b36f8beac5f3" providerId="ADAL" clId="{AC669C65-C841-D747-9F08-F12B06DB29D6}" dt="2023-03-07T16:49:56.744" v="1768"/>
          <ac:inkMkLst>
            <pc:docMk/>
            <pc:sldMk cId="2669326818" sldId="263"/>
            <ac:inkMk id="43" creationId="{AEF53EB1-97EB-E2D9-66A1-3F5F8976B189}"/>
          </ac:inkMkLst>
        </pc:inkChg>
        <pc:inkChg chg="add del">
          <ac:chgData name="Venkatasubramanian, Mani V." userId="fbe5ce37-0145-4c31-b84a-b36f8beac5f3" providerId="ADAL" clId="{AC669C65-C841-D747-9F08-F12B06DB29D6}" dt="2023-03-07T16:50:07.250" v="1774"/>
          <ac:inkMkLst>
            <pc:docMk/>
            <pc:sldMk cId="2669326818" sldId="263"/>
            <ac:inkMk id="44" creationId="{4B4EE3BF-A58D-64B1-55D6-105C6EA1B5BA}"/>
          </ac:inkMkLst>
        </pc:inkChg>
        <pc:inkChg chg="add del">
          <ac:chgData name="Venkatasubramanian, Mani V." userId="fbe5ce37-0145-4c31-b84a-b36f8beac5f3" providerId="ADAL" clId="{AC669C65-C841-D747-9F08-F12B06DB29D6}" dt="2023-03-07T16:50:07.250" v="1774"/>
          <ac:inkMkLst>
            <pc:docMk/>
            <pc:sldMk cId="2669326818" sldId="263"/>
            <ac:inkMk id="45" creationId="{0E4ED5A1-B79F-9BE6-8110-E5BAF715CA0D}"/>
          </ac:inkMkLst>
        </pc:inkChg>
        <pc:inkChg chg="add del">
          <ac:chgData name="Venkatasubramanian, Mani V." userId="fbe5ce37-0145-4c31-b84a-b36f8beac5f3" providerId="ADAL" clId="{AC669C65-C841-D747-9F08-F12B06DB29D6}" dt="2023-03-07T16:50:07.250" v="1774"/>
          <ac:inkMkLst>
            <pc:docMk/>
            <pc:sldMk cId="2669326818" sldId="263"/>
            <ac:inkMk id="46" creationId="{5F371885-496B-E3FD-0948-1A16C8C82E60}"/>
          </ac:inkMkLst>
        </pc:inkChg>
        <pc:inkChg chg="add del">
          <ac:chgData name="Venkatasubramanian, Mani V." userId="fbe5ce37-0145-4c31-b84a-b36f8beac5f3" providerId="ADAL" clId="{AC669C65-C841-D747-9F08-F12B06DB29D6}" dt="2023-03-07T16:50:07.250" v="1774"/>
          <ac:inkMkLst>
            <pc:docMk/>
            <pc:sldMk cId="2669326818" sldId="263"/>
            <ac:inkMk id="47" creationId="{B940DC74-27CC-CD91-4BF0-E930AA27190D}"/>
          </ac:inkMkLst>
        </pc:inkChg>
        <pc:inkChg chg="add reco">
          <ac:chgData name="Venkatasubramanian, Mani V." userId="fbe5ce37-0145-4c31-b84a-b36f8beac5f3" providerId="ADAL" clId="{AC669C65-C841-D747-9F08-F12B06DB29D6}" dt="2023-03-07T16:50:07.250" v="1774"/>
          <ac:inkMkLst>
            <pc:docMk/>
            <pc:sldMk cId="2669326818" sldId="263"/>
            <ac:inkMk id="48" creationId="{ED6E2037-E985-D683-019E-A21EBAC55AA7}"/>
          </ac:inkMkLst>
        </pc:inkChg>
        <pc:inkChg chg="add reco">
          <ac:chgData name="Venkatasubramanian, Mani V." userId="fbe5ce37-0145-4c31-b84a-b36f8beac5f3" providerId="ADAL" clId="{AC669C65-C841-D747-9F08-F12B06DB29D6}" dt="2023-03-07T16:50:07.250" v="1774"/>
          <ac:inkMkLst>
            <pc:docMk/>
            <pc:sldMk cId="2669326818" sldId="263"/>
            <ac:inkMk id="49" creationId="{0AD0D08C-8BB0-6781-B3F5-DE8DCF6486CB}"/>
          </ac:inkMkLst>
        </pc:inkChg>
        <pc:inkChg chg="add del">
          <ac:chgData name="Venkatasubramanian, Mani V." userId="fbe5ce37-0145-4c31-b84a-b36f8beac5f3" providerId="ADAL" clId="{AC669C65-C841-D747-9F08-F12B06DB29D6}" dt="2023-03-07T16:50:13.661" v="1785"/>
          <ac:inkMkLst>
            <pc:docMk/>
            <pc:sldMk cId="2669326818" sldId="263"/>
            <ac:inkMk id="50" creationId="{5A17937C-26AC-3A55-119C-61C1E5C6B144}"/>
          </ac:inkMkLst>
        </pc:inkChg>
        <pc:inkChg chg="add del">
          <ac:chgData name="Venkatasubramanian, Mani V." userId="fbe5ce37-0145-4c31-b84a-b36f8beac5f3" providerId="ADAL" clId="{AC669C65-C841-D747-9F08-F12B06DB29D6}" dt="2023-03-07T16:50:13.661" v="1785"/>
          <ac:inkMkLst>
            <pc:docMk/>
            <pc:sldMk cId="2669326818" sldId="263"/>
            <ac:inkMk id="51" creationId="{2EF2AB38-CA3F-CAC1-56ED-1F0A6125DEFF}"/>
          </ac:inkMkLst>
        </pc:inkChg>
        <pc:inkChg chg="add del">
          <ac:chgData name="Venkatasubramanian, Mani V." userId="fbe5ce37-0145-4c31-b84a-b36f8beac5f3" providerId="ADAL" clId="{AC669C65-C841-D747-9F08-F12B06DB29D6}" dt="2023-03-07T16:50:13.661" v="1785"/>
          <ac:inkMkLst>
            <pc:docMk/>
            <pc:sldMk cId="2669326818" sldId="263"/>
            <ac:inkMk id="52" creationId="{0BE407BD-7151-E251-76ED-EA5821D07958}"/>
          </ac:inkMkLst>
        </pc:inkChg>
        <pc:inkChg chg="add del">
          <ac:chgData name="Venkatasubramanian, Mani V." userId="fbe5ce37-0145-4c31-b84a-b36f8beac5f3" providerId="ADAL" clId="{AC669C65-C841-D747-9F08-F12B06DB29D6}" dt="2023-03-07T16:50:13.661" v="1785"/>
          <ac:inkMkLst>
            <pc:docMk/>
            <pc:sldMk cId="2669326818" sldId="263"/>
            <ac:inkMk id="53" creationId="{5ADADCA2-9B26-8E89-C742-C6571FBF8DCA}"/>
          </ac:inkMkLst>
        </pc:inkChg>
        <pc:inkChg chg="add del">
          <ac:chgData name="Venkatasubramanian, Mani V." userId="fbe5ce37-0145-4c31-b84a-b36f8beac5f3" providerId="ADAL" clId="{AC669C65-C841-D747-9F08-F12B06DB29D6}" dt="2023-03-07T16:50:13.661" v="1785"/>
          <ac:inkMkLst>
            <pc:docMk/>
            <pc:sldMk cId="2669326818" sldId="263"/>
            <ac:inkMk id="54" creationId="{9F8DA93D-20E2-0101-FF07-D86108A84302}"/>
          </ac:inkMkLst>
        </pc:inkChg>
        <pc:inkChg chg="add del">
          <ac:chgData name="Venkatasubramanian, Mani V." userId="fbe5ce37-0145-4c31-b84a-b36f8beac5f3" providerId="ADAL" clId="{AC669C65-C841-D747-9F08-F12B06DB29D6}" dt="2023-03-07T16:50:13.661" v="1785"/>
          <ac:inkMkLst>
            <pc:docMk/>
            <pc:sldMk cId="2669326818" sldId="263"/>
            <ac:inkMk id="55" creationId="{D63926A0-E0AE-851E-489D-A70E5E2F7825}"/>
          </ac:inkMkLst>
        </pc:inkChg>
        <pc:inkChg chg="add del">
          <ac:chgData name="Venkatasubramanian, Mani V." userId="fbe5ce37-0145-4c31-b84a-b36f8beac5f3" providerId="ADAL" clId="{AC669C65-C841-D747-9F08-F12B06DB29D6}" dt="2023-03-07T16:50:13.661" v="1785"/>
          <ac:inkMkLst>
            <pc:docMk/>
            <pc:sldMk cId="2669326818" sldId="263"/>
            <ac:inkMk id="56" creationId="{8E71ADA4-ACDB-57BC-C712-F399F61F489C}"/>
          </ac:inkMkLst>
        </pc:inkChg>
        <pc:inkChg chg="add del">
          <ac:chgData name="Venkatasubramanian, Mani V." userId="fbe5ce37-0145-4c31-b84a-b36f8beac5f3" providerId="ADAL" clId="{AC669C65-C841-D747-9F08-F12B06DB29D6}" dt="2023-03-07T16:50:13.661" v="1785"/>
          <ac:inkMkLst>
            <pc:docMk/>
            <pc:sldMk cId="2669326818" sldId="263"/>
            <ac:inkMk id="57" creationId="{D7AAC285-0D4D-7B2F-541F-66108D19EEC6}"/>
          </ac:inkMkLst>
        </pc:inkChg>
        <pc:inkChg chg="add del">
          <ac:chgData name="Venkatasubramanian, Mani V." userId="fbe5ce37-0145-4c31-b84a-b36f8beac5f3" providerId="ADAL" clId="{AC669C65-C841-D747-9F08-F12B06DB29D6}" dt="2023-03-07T16:50:13.661" v="1785"/>
          <ac:inkMkLst>
            <pc:docMk/>
            <pc:sldMk cId="2669326818" sldId="263"/>
            <ac:inkMk id="58" creationId="{7EF8933B-A6B6-E242-C2E6-25F0BBFABA6E}"/>
          </ac:inkMkLst>
        </pc:inkChg>
        <pc:inkChg chg="add del">
          <ac:chgData name="Venkatasubramanian, Mani V." userId="fbe5ce37-0145-4c31-b84a-b36f8beac5f3" providerId="ADAL" clId="{AC669C65-C841-D747-9F08-F12B06DB29D6}" dt="2023-03-07T16:50:13.661" v="1785"/>
          <ac:inkMkLst>
            <pc:docMk/>
            <pc:sldMk cId="2669326818" sldId="263"/>
            <ac:inkMk id="59" creationId="{01BA03E7-1EF4-7BEB-6702-07047ACE2075}"/>
          </ac:inkMkLst>
        </pc:inkChg>
        <pc:inkChg chg="add reco">
          <ac:chgData name="Venkatasubramanian, Mani V." userId="fbe5ce37-0145-4c31-b84a-b36f8beac5f3" providerId="ADAL" clId="{AC669C65-C841-D747-9F08-F12B06DB29D6}" dt="2023-03-07T16:50:13.661" v="1785"/>
          <ac:inkMkLst>
            <pc:docMk/>
            <pc:sldMk cId="2669326818" sldId="263"/>
            <ac:inkMk id="60" creationId="{DDF12CD8-5D64-D5BA-2BBC-F5932CDE10DC}"/>
          </ac:inkMkLst>
        </pc:inkChg>
        <pc:inkChg chg="add del">
          <ac:chgData name="Venkatasubramanian, Mani V." userId="fbe5ce37-0145-4c31-b84a-b36f8beac5f3" providerId="ADAL" clId="{AC669C65-C841-D747-9F08-F12B06DB29D6}" dt="2023-03-07T16:50:19.519" v="1792"/>
          <ac:inkMkLst>
            <pc:docMk/>
            <pc:sldMk cId="2669326818" sldId="263"/>
            <ac:inkMk id="61" creationId="{F536E7B0-F2E8-C403-9EF1-83F41C8C4B9D}"/>
          </ac:inkMkLst>
        </pc:inkChg>
        <pc:inkChg chg="add del">
          <ac:chgData name="Venkatasubramanian, Mani V." userId="fbe5ce37-0145-4c31-b84a-b36f8beac5f3" providerId="ADAL" clId="{AC669C65-C841-D747-9F08-F12B06DB29D6}" dt="2023-03-07T16:50:19.519" v="1792"/>
          <ac:inkMkLst>
            <pc:docMk/>
            <pc:sldMk cId="2669326818" sldId="263"/>
            <ac:inkMk id="62" creationId="{09379735-6CA0-1E2B-86A4-B8FC3CC3AAD5}"/>
          </ac:inkMkLst>
        </pc:inkChg>
        <pc:inkChg chg="add del">
          <ac:chgData name="Venkatasubramanian, Mani V." userId="fbe5ce37-0145-4c31-b84a-b36f8beac5f3" providerId="ADAL" clId="{AC669C65-C841-D747-9F08-F12B06DB29D6}" dt="2023-03-07T16:50:19.519" v="1792"/>
          <ac:inkMkLst>
            <pc:docMk/>
            <pc:sldMk cId="2669326818" sldId="263"/>
            <ac:inkMk id="63" creationId="{841211A9-1638-1E94-7EA7-73C49BD32AC3}"/>
          </ac:inkMkLst>
        </pc:inkChg>
        <pc:inkChg chg="add del">
          <ac:chgData name="Venkatasubramanian, Mani V." userId="fbe5ce37-0145-4c31-b84a-b36f8beac5f3" providerId="ADAL" clId="{AC669C65-C841-D747-9F08-F12B06DB29D6}" dt="2023-03-07T16:50:19.519" v="1792"/>
          <ac:inkMkLst>
            <pc:docMk/>
            <pc:sldMk cId="2669326818" sldId="263"/>
            <ac:inkMk id="64" creationId="{E0DEA9C8-C857-3F3B-97B1-AC54F2843A17}"/>
          </ac:inkMkLst>
        </pc:inkChg>
        <pc:inkChg chg="add del">
          <ac:chgData name="Venkatasubramanian, Mani V." userId="fbe5ce37-0145-4c31-b84a-b36f8beac5f3" providerId="ADAL" clId="{AC669C65-C841-D747-9F08-F12B06DB29D6}" dt="2023-03-07T16:50:19.519" v="1792"/>
          <ac:inkMkLst>
            <pc:docMk/>
            <pc:sldMk cId="2669326818" sldId="263"/>
            <ac:inkMk id="65" creationId="{ABC06AEF-1793-1207-3324-36215028ED32}"/>
          </ac:inkMkLst>
        </pc:inkChg>
        <pc:inkChg chg="add del">
          <ac:chgData name="Venkatasubramanian, Mani V." userId="fbe5ce37-0145-4c31-b84a-b36f8beac5f3" providerId="ADAL" clId="{AC669C65-C841-D747-9F08-F12B06DB29D6}" dt="2023-03-07T16:50:19.519" v="1792"/>
          <ac:inkMkLst>
            <pc:docMk/>
            <pc:sldMk cId="2669326818" sldId="263"/>
            <ac:inkMk id="66" creationId="{FBF6C078-C2D7-BED6-9F9D-464313C0B418}"/>
          </ac:inkMkLst>
        </pc:inkChg>
        <pc:inkChg chg="add reco">
          <ac:chgData name="Venkatasubramanian, Mani V." userId="fbe5ce37-0145-4c31-b84a-b36f8beac5f3" providerId="ADAL" clId="{AC669C65-C841-D747-9F08-F12B06DB29D6}" dt="2023-03-07T16:50:19.519" v="1792"/>
          <ac:inkMkLst>
            <pc:docMk/>
            <pc:sldMk cId="2669326818" sldId="263"/>
            <ac:inkMk id="67" creationId="{14847D6F-2A94-2148-5D8F-731F0904795A}"/>
          </ac:inkMkLst>
        </pc:inkChg>
        <pc:inkChg chg="add del">
          <ac:chgData name="Venkatasubramanian, Mani V." userId="fbe5ce37-0145-4c31-b84a-b36f8beac5f3" providerId="ADAL" clId="{AC669C65-C841-D747-9F08-F12B06DB29D6}" dt="2023-03-07T16:50:25.494" v="1809"/>
          <ac:inkMkLst>
            <pc:docMk/>
            <pc:sldMk cId="2669326818" sldId="263"/>
            <ac:inkMk id="68" creationId="{B90374C0-F2E3-9891-13A9-82E839B48F4B}"/>
          </ac:inkMkLst>
        </pc:inkChg>
        <pc:inkChg chg="add del">
          <ac:chgData name="Venkatasubramanian, Mani V." userId="fbe5ce37-0145-4c31-b84a-b36f8beac5f3" providerId="ADAL" clId="{AC669C65-C841-D747-9F08-F12B06DB29D6}" dt="2023-03-07T16:50:25.494" v="1809"/>
          <ac:inkMkLst>
            <pc:docMk/>
            <pc:sldMk cId="2669326818" sldId="263"/>
            <ac:inkMk id="69" creationId="{88D8ADD6-EBA7-D76E-B54B-183F797545C8}"/>
          </ac:inkMkLst>
        </pc:inkChg>
        <pc:inkChg chg="add del">
          <ac:chgData name="Venkatasubramanian, Mani V." userId="fbe5ce37-0145-4c31-b84a-b36f8beac5f3" providerId="ADAL" clId="{AC669C65-C841-D747-9F08-F12B06DB29D6}" dt="2023-03-07T16:50:25.494" v="1809"/>
          <ac:inkMkLst>
            <pc:docMk/>
            <pc:sldMk cId="2669326818" sldId="263"/>
            <ac:inkMk id="70" creationId="{D30BADB5-379A-D08A-CE62-8DA21B889522}"/>
          </ac:inkMkLst>
        </pc:inkChg>
        <pc:inkChg chg="add del">
          <ac:chgData name="Venkatasubramanian, Mani V." userId="fbe5ce37-0145-4c31-b84a-b36f8beac5f3" providerId="ADAL" clId="{AC669C65-C841-D747-9F08-F12B06DB29D6}" dt="2023-03-07T16:50:25.494" v="1809"/>
          <ac:inkMkLst>
            <pc:docMk/>
            <pc:sldMk cId="2669326818" sldId="263"/>
            <ac:inkMk id="71" creationId="{70D72B34-7DBE-2DBC-6B3D-E012CF049BE0}"/>
          </ac:inkMkLst>
        </pc:inkChg>
        <pc:inkChg chg="add del">
          <ac:chgData name="Venkatasubramanian, Mani V." userId="fbe5ce37-0145-4c31-b84a-b36f8beac5f3" providerId="ADAL" clId="{AC669C65-C841-D747-9F08-F12B06DB29D6}" dt="2023-03-07T16:50:25.494" v="1809"/>
          <ac:inkMkLst>
            <pc:docMk/>
            <pc:sldMk cId="2669326818" sldId="263"/>
            <ac:inkMk id="72" creationId="{48BC6F6E-44BC-2B69-ADB8-5BF6BF463133}"/>
          </ac:inkMkLst>
        </pc:inkChg>
        <pc:inkChg chg="add del">
          <ac:chgData name="Venkatasubramanian, Mani V." userId="fbe5ce37-0145-4c31-b84a-b36f8beac5f3" providerId="ADAL" clId="{AC669C65-C841-D747-9F08-F12B06DB29D6}" dt="2023-03-07T16:50:25.494" v="1809"/>
          <ac:inkMkLst>
            <pc:docMk/>
            <pc:sldMk cId="2669326818" sldId="263"/>
            <ac:inkMk id="73" creationId="{42AB970A-03CB-4587-E54F-E9A46648E9E8}"/>
          </ac:inkMkLst>
        </pc:inkChg>
        <pc:inkChg chg="add del">
          <ac:chgData name="Venkatasubramanian, Mani V." userId="fbe5ce37-0145-4c31-b84a-b36f8beac5f3" providerId="ADAL" clId="{AC669C65-C841-D747-9F08-F12B06DB29D6}" dt="2023-03-07T16:50:25.494" v="1809"/>
          <ac:inkMkLst>
            <pc:docMk/>
            <pc:sldMk cId="2669326818" sldId="263"/>
            <ac:inkMk id="74" creationId="{7FC66C26-F792-E730-8C2E-9954F5CFEE5F}"/>
          </ac:inkMkLst>
        </pc:inkChg>
        <pc:inkChg chg="add del">
          <ac:chgData name="Venkatasubramanian, Mani V." userId="fbe5ce37-0145-4c31-b84a-b36f8beac5f3" providerId="ADAL" clId="{AC669C65-C841-D747-9F08-F12B06DB29D6}" dt="2023-03-07T16:50:25.494" v="1809"/>
          <ac:inkMkLst>
            <pc:docMk/>
            <pc:sldMk cId="2669326818" sldId="263"/>
            <ac:inkMk id="75" creationId="{C2269272-2853-1E89-6B90-6F932D662BC6}"/>
          </ac:inkMkLst>
        </pc:inkChg>
        <pc:inkChg chg="add del">
          <ac:chgData name="Venkatasubramanian, Mani V." userId="fbe5ce37-0145-4c31-b84a-b36f8beac5f3" providerId="ADAL" clId="{AC669C65-C841-D747-9F08-F12B06DB29D6}" dt="2023-03-07T16:50:25.494" v="1809"/>
          <ac:inkMkLst>
            <pc:docMk/>
            <pc:sldMk cId="2669326818" sldId="263"/>
            <ac:inkMk id="76" creationId="{0534CC8D-E51B-1F24-85BD-7E6EFB791C5C}"/>
          </ac:inkMkLst>
        </pc:inkChg>
        <pc:inkChg chg="add del">
          <ac:chgData name="Venkatasubramanian, Mani V." userId="fbe5ce37-0145-4c31-b84a-b36f8beac5f3" providerId="ADAL" clId="{AC669C65-C841-D747-9F08-F12B06DB29D6}" dt="2023-03-07T16:50:25.494" v="1809"/>
          <ac:inkMkLst>
            <pc:docMk/>
            <pc:sldMk cId="2669326818" sldId="263"/>
            <ac:inkMk id="77" creationId="{0E37CA7D-606C-106B-411A-C026986E3693}"/>
          </ac:inkMkLst>
        </pc:inkChg>
        <pc:inkChg chg="add del">
          <ac:chgData name="Venkatasubramanian, Mani V." userId="fbe5ce37-0145-4c31-b84a-b36f8beac5f3" providerId="ADAL" clId="{AC669C65-C841-D747-9F08-F12B06DB29D6}" dt="2023-03-07T16:50:25.494" v="1809"/>
          <ac:inkMkLst>
            <pc:docMk/>
            <pc:sldMk cId="2669326818" sldId="263"/>
            <ac:inkMk id="78" creationId="{363AA235-2FB9-A82E-978C-569ABA1DA1D9}"/>
          </ac:inkMkLst>
        </pc:inkChg>
        <pc:inkChg chg="add del">
          <ac:chgData name="Venkatasubramanian, Mani V." userId="fbe5ce37-0145-4c31-b84a-b36f8beac5f3" providerId="ADAL" clId="{AC669C65-C841-D747-9F08-F12B06DB29D6}" dt="2023-03-07T16:50:25.494" v="1809"/>
          <ac:inkMkLst>
            <pc:docMk/>
            <pc:sldMk cId="2669326818" sldId="263"/>
            <ac:inkMk id="79" creationId="{57EE9755-CB41-C806-8B6C-DB4E4D6C91C0}"/>
          </ac:inkMkLst>
        </pc:inkChg>
        <pc:inkChg chg="add del">
          <ac:chgData name="Venkatasubramanian, Mani V." userId="fbe5ce37-0145-4c31-b84a-b36f8beac5f3" providerId="ADAL" clId="{AC669C65-C841-D747-9F08-F12B06DB29D6}" dt="2023-03-07T16:50:25.494" v="1809"/>
          <ac:inkMkLst>
            <pc:docMk/>
            <pc:sldMk cId="2669326818" sldId="263"/>
            <ac:inkMk id="80" creationId="{A86C5718-AFFE-B924-414D-823068C1AE35}"/>
          </ac:inkMkLst>
        </pc:inkChg>
        <pc:inkChg chg="add del">
          <ac:chgData name="Venkatasubramanian, Mani V." userId="fbe5ce37-0145-4c31-b84a-b36f8beac5f3" providerId="ADAL" clId="{AC669C65-C841-D747-9F08-F12B06DB29D6}" dt="2023-03-07T16:50:25.494" v="1809"/>
          <ac:inkMkLst>
            <pc:docMk/>
            <pc:sldMk cId="2669326818" sldId="263"/>
            <ac:inkMk id="81" creationId="{E6A81A2E-8C11-B531-F069-573843FFBA62}"/>
          </ac:inkMkLst>
        </pc:inkChg>
        <pc:inkChg chg="add del">
          <ac:chgData name="Venkatasubramanian, Mani V." userId="fbe5ce37-0145-4c31-b84a-b36f8beac5f3" providerId="ADAL" clId="{AC669C65-C841-D747-9F08-F12B06DB29D6}" dt="2023-03-07T16:50:25.494" v="1809"/>
          <ac:inkMkLst>
            <pc:docMk/>
            <pc:sldMk cId="2669326818" sldId="263"/>
            <ac:inkMk id="82" creationId="{A55450A2-A199-A593-BD90-24DBFEDB9E97}"/>
          </ac:inkMkLst>
        </pc:inkChg>
        <pc:inkChg chg="add del">
          <ac:chgData name="Venkatasubramanian, Mani V." userId="fbe5ce37-0145-4c31-b84a-b36f8beac5f3" providerId="ADAL" clId="{AC669C65-C841-D747-9F08-F12B06DB29D6}" dt="2023-03-07T16:50:25.494" v="1809"/>
          <ac:inkMkLst>
            <pc:docMk/>
            <pc:sldMk cId="2669326818" sldId="263"/>
            <ac:inkMk id="83" creationId="{5B841A24-8FB7-F951-D2CA-584854F50BA3}"/>
          </ac:inkMkLst>
        </pc:inkChg>
        <pc:inkChg chg="add reco">
          <ac:chgData name="Venkatasubramanian, Mani V." userId="fbe5ce37-0145-4c31-b84a-b36f8beac5f3" providerId="ADAL" clId="{AC669C65-C841-D747-9F08-F12B06DB29D6}" dt="2023-03-07T16:50:25.494" v="1809"/>
          <ac:inkMkLst>
            <pc:docMk/>
            <pc:sldMk cId="2669326818" sldId="263"/>
            <ac:inkMk id="84" creationId="{D786A6E3-2A47-B81C-7361-69FA208550DF}"/>
          </ac:inkMkLst>
        </pc:inkChg>
        <pc:inkChg chg="add reco">
          <ac:chgData name="Venkatasubramanian, Mani V." userId="fbe5ce37-0145-4c31-b84a-b36f8beac5f3" providerId="ADAL" clId="{AC669C65-C841-D747-9F08-F12B06DB29D6}" dt="2023-03-07T16:50:25.494" v="1809"/>
          <ac:inkMkLst>
            <pc:docMk/>
            <pc:sldMk cId="2669326818" sldId="263"/>
            <ac:inkMk id="85" creationId="{79FE6B65-EFE9-9801-8D98-7EE9955DFEF1}"/>
          </ac:inkMkLst>
        </pc:inkChg>
        <pc:inkChg chg="add del">
          <ac:chgData name="Venkatasubramanian, Mani V." userId="fbe5ce37-0145-4c31-b84a-b36f8beac5f3" providerId="ADAL" clId="{AC669C65-C841-D747-9F08-F12B06DB29D6}" dt="2023-03-07T16:50:28.983" v="1819"/>
          <ac:inkMkLst>
            <pc:docMk/>
            <pc:sldMk cId="2669326818" sldId="263"/>
            <ac:inkMk id="86" creationId="{091896A2-6192-4F62-B620-4976C96FA518}"/>
          </ac:inkMkLst>
        </pc:inkChg>
        <pc:inkChg chg="add del">
          <ac:chgData name="Venkatasubramanian, Mani V." userId="fbe5ce37-0145-4c31-b84a-b36f8beac5f3" providerId="ADAL" clId="{AC669C65-C841-D747-9F08-F12B06DB29D6}" dt="2023-03-07T16:50:28.983" v="1819"/>
          <ac:inkMkLst>
            <pc:docMk/>
            <pc:sldMk cId="2669326818" sldId="263"/>
            <ac:inkMk id="87" creationId="{83B69C95-B4A8-A2CC-BE9B-CFB9D64A185E}"/>
          </ac:inkMkLst>
        </pc:inkChg>
        <pc:inkChg chg="add del">
          <ac:chgData name="Venkatasubramanian, Mani V." userId="fbe5ce37-0145-4c31-b84a-b36f8beac5f3" providerId="ADAL" clId="{AC669C65-C841-D747-9F08-F12B06DB29D6}" dt="2023-03-07T16:50:28.983" v="1819"/>
          <ac:inkMkLst>
            <pc:docMk/>
            <pc:sldMk cId="2669326818" sldId="263"/>
            <ac:inkMk id="88" creationId="{A96B4EC3-07BF-0B3D-A6FC-B4BDF278F8FB}"/>
          </ac:inkMkLst>
        </pc:inkChg>
        <pc:inkChg chg="add del">
          <ac:chgData name="Venkatasubramanian, Mani V." userId="fbe5ce37-0145-4c31-b84a-b36f8beac5f3" providerId="ADAL" clId="{AC669C65-C841-D747-9F08-F12B06DB29D6}" dt="2023-03-07T16:50:28.983" v="1819"/>
          <ac:inkMkLst>
            <pc:docMk/>
            <pc:sldMk cId="2669326818" sldId="263"/>
            <ac:inkMk id="89" creationId="{F4755D84-07C2-AD23-EF6F-D8F51FB740D4}"/>
          </ac:inkMkLst>
        </pc:inkChg>
        <pc:inkChg chg="add del">
          <ac:chgData name="Venkatasubramanian, Mani V." userId="fbe5ce37-0145-4c31-b84a-b36f8beac5f3" providerId="ADAL" clId="{AC669C65-C841-D747-9F08-F12B06DB29D6}" dt="2023-03-07T16:50:28.983" v="1819"/>
          <ac:inkMkLst>
            <pc:docMk/>
            <pc:sldMk cId="2669326818" sldId="263"/>
            <ac:inkMk id="90" creationId="{6C23D3EF-0C1A-6EE8-C130-B5F245B34A2C}"/>
          </ac:inkMkLst>
        </pc:inkChg>
        <pc:inkChg chg="add del">
          <ac:chgData name="Venkatasubramanian, Mani V." userId="fbe5ce37-0145-4c31-b84a-b36f8beac5f3" providerId="ADAL" clId="{AC669C65-C841-D747-9F08-F12B06DB29D6}" dt="2023-03-07T16:50:28.983" v="1819"/>
          <ac:inkMkLst>
            <pc:docMk/>
            <pc:sldMk cId="2669326818" sldId="263"/>
            <ac:inkMk id="91" creationId="{4BE5410B-01DA-5657-63D7-DF5141262EF4}"/>
          </ac:inkMkLst>
        </pc:inkChg>
        <pc:inkChg chg="add del">
          <ac:chgData name="Venkatasubramanian, Mani V." userId="fbe5ce37-0145-4c31-b84a-b36f8beac5f3" providerId="ADAL" clId="{AC669C65-C841-D747-9F08-F12B06DB29D6}" dt="2023-03-07T16:50:28.983" v="1819"/>
          <ac:inkMkLst>
            <pc:docMk/>
            <pc:sldMk cId="2669326818" sldId="263"/>
            <ac:inkMk id="92" creationId="{E177E459-7FC7-88BB-D294-5EF009EE2FE1}"/>
          </ac:inkMkLst>
        </pc:inkChg>
        <pc:inkChg chg="add del">
          <ac:chgData name="Venkatasubramanian, Mani V." userId="fbe5ce37-0145-4c31-b84a-b36f8beac5f3" providerId="ADAL" clId="{AC669C65-C841-D747-9F08-F12B06DB29D6}" dt="2023-03-07T16:50:28.983" v="1819"/>
          <ac:inkMkLst>
            <pc:docMk/>
            <pc:sldMk cId="2669326818" sldId="263"/>
            <ac:inkMk id="93" creationId="{A607B22A-84AF-C48D-E286-8E5A4ECCE68F}"/>
          </ac:inkMkLst>
        </pc:inkChg>
        <pc:inkChg chg="add del">
          <ac:chgData name="Venkatasubramanian, Mani V." userId="fbe5ce37-0145-4c31-b84a-b36f8beac5f3" providerId="ADAL" clId="{AC669C65-C841-D747-9F08-F12B06DB29D6}" dt="2023-03-07T16:50:28.983" v="1819"/>
          <ac:inkMkLst>
            <pc:docMk/>
            <pc:sldMk cId="2669326818" sldId="263"/>
            <ac:inkMk id="94" creationId="{D9ECAB0F-FD20-894D-FD07-70DAE706834B}"/>
          </ac:inkMkLst>
        </pc:inkChg>
        <pc:inkChg chg="add reco">
          <ac:chgData name="Venkatasubramanian, Mani V." userId="fbe5ce37-0145-4c31-b84a-b36f8beac5f3" providerId="ADAL" clId="{AC669C65-C841-D747-9F08-F12B06DB29D6}" dt="2023-03-07T16:50:28.983" v="1819"/>
          <ac:inkMkLst>
            <pc:docMk/>
            <pc:sldMk cId="2669326818" sldId="263"/>
            <ac:inkMk id="95" creationId="{F4AB2179-B817-CC9E-1181-D4C5254356B1}"/>
          </ac:inkMkLst>
        </pc:inkChg>
        <pc:inkChg chg="add reco">
          <ac:chgData name="Venkatasubramanian, Mani V." userId="fbe5ce37-0145-4c31-b84a-b36f8beac5f3" providerId="ADAL" clId="{AC669C65-C841-D747-9F08-F12B06DB29D6}" dt="2023-03-07T16:50:28.983" v="1819"/>
          <ac:inkMkLst>
            <pc:docMk/>
            <pc:sldMk cId="2669326818" sldId="263"/>
            <ac:inkMk id="96" creationId="{0D69CC19-CEF4-4508-28FD-A286D32BB93A}"/>
          </ac:inkMkLst>
        </pc:inkChg>
        <pc:inkChg chg="add del">
          <ac:chgData name="Venkatasubramanian, Mani V." userId="fbe5ce37-0145-4c31-b84a-b36f8beac5f3" providerId="ADAL" clId="{AC669C65-C841-D747-9F08-F12B06DB29D6}" dt="2023-03-07T16:50:32.274" v="1830"/>
          <ac:inkMkLst>
            <pc:docMk/>
            <pc:sldMk cId="2669326818" sldId="263"/>
            <ac:inkMk id="97" creationId="{C0908A79-69FD-38E9-000A-58CD9CCB319F}"/>
          </ac:inkMkLst>
        </pc:inkChg>
        <pc:inkChg chg="add del">
          <ac:chgData name="Venkatasubramanian, Mani V." userId="fbe5ce37-0145-4c31-b84a-b36f8beac5f3" providerId="ADAL" clId="{AC669C65-C841-D747-9F08-F12B06DB29D6}" dt="2023-03-07T16:50:32.274" v="1830"/>
          <ac:inkMkLst>
            <pc:docMk/>
            <pc:sldMk cId="2669326818" sldId="263"/>
            <ac:inkMk id="98" creationId="{DD7A7901-739B-8DED-42B5-37677B2B3126}"/>
          </ac:inkMkLst>
        </pc:inkChg>
        <pc:inkChg chg="add del">
          <ac:chgData name="Venkatasubramanian, Mani V." userId="fbe5ce37-0145-4c31-b84a-b36f8beac5f3" providerId="ADAL" clId="{AC669C65-C841-D747-9F08-F12B06DB29D6}" dt="2023-03-07T16:50:32.274" v="1830"/>
          <ac:inkMkLst>
            <pc:docMk/>
            <pc:sldMk cId="2669326818" sldId="263"/>
            <ac:inkMk id="99" creationId="{6E8CD973-E422-90FF-755F-C4AD81345912}"/>
          </ac:inkMkLst>
        </pc:inkChg>
        <pc:inkChg chg="add del">
          <ac:chgData name="Venkatasubramanian, Mani V." userId="fbe5ce37-0145-4c31-b84a-b36f8beac5f3" providerId="ADAL" clId="{AC669C65-C841-D747-9F08-F12B06DB29D6}" dt="2023-03-07T16:50:32.274" v="1830"/>
          <ac:inkMkLst>
            <pc:docMk/>
            <pc:sldMk cId="2669326818" sldId="263"/>
            <ac:inkMk id="100" creationId="{3A27E8F9-501B-5B5A-609F-64BB09BBCDDE}"/>
          </ac:inkMkLst>
        </pc:inkChg>
        <pc:inkChg chg="add del">
          <ac:chgData name="Venkatasubramanian, Mani V." userId="fbe5ce37-0145-4c31-b84a-b36f8beac5f3" providerId="ADAL" clId="{AC669C65-C841-D747-9F08-F12B06DB29D6}" dt="2023-03-07T16:50:32.274" v="1830"/>
          <ac:inkMkLst>
            <pc:docMk/>
            <pc:sldMk cId="2669326818" sldId="263"/>
            <ac:inkMk id="101" creationId="{5227D87E-0D33-CE70-274C-56C119A91561}"/>
          </ac:inkMkLst>
        </pc:inkChg>
        <pc:inkChg chg="add del">
          <ac:chgData name="Venkatasubramanian, Mani V." userId="fbe5ce37-0145-4c31-b84a-b36f8beac5f3" providerId="ADAL" clId="{AC669C65-C841-D747-9F08-F12B06DB29D6}" dt="2023-03-07T16:50:32.274" v="1830"/>
          <ac:inkMkLst>
            <pc:docMk/>
            <pc:sldMk cId="2669326818" sldId="263"/>
            <ac:inkMk id="102" creationId="{1990FFE7-B854-2D31-2DB8-3B235C1D536E}"/>
          </ac:inkMkLst>
        </pc:inkChg>
        <pc:inkChg chg="add del">
          <ac:chgData name="Venkatasubramanian, Mani V." userId="fbe5ce37-0145-4c31-b84a-b36f8beac5f3" providerId="ADAL" clId="{AC669C65-C841-D747-9F08-F12B06DB29D6}" dt="2023-03-07T16:50:32.274" v="1830"/>
          <ac:inkMkLst>
            <pc:docMk/>
            <pc:sldMk cId="2669326818" sldId="263"/>
            <ac:inkMk id="103" creationId="{B93EFB78-DD16-E48B-8AD4-DCBB392E37DB}"/>
          </ac:inkMkLst>
        </pc:inkChg>
        <pc:inkChg chg="add del">
          <ac:chgData name="Venkatasubramanian, Mani V." userId="fbe5ce37-0145-4c31-b84a-b36f8beac5f3" providerId="ADAL" clId="{AC669C65-C841-D747-9F08-F12B06DB29D6}" dt="2023-03-07T16:50:32.274" v="1830"/>
          <ac:inkMkLst>
            <pc:docMk/>
            <pc:sldMk cId="2669326818" sldId="263"/>
            <ac:inkMk id="104" creationId="{15622DD8-FCC8-42DC-E1E1-B17663989B6A}"/>
          </ac:inkMkLst>
        </pc:inkChg>
        <pc:inkChg chg="add del">
          <ac:chgData name="Venkatasubramanian, Mani V." userId="fbe5ce37-0145-4c31-b84a-b36f8beac5f3" providerId="ADAL" clId="{AC669C65-C841-D747-9F08-F12B06DB29D6}" dt="2023-03-07T16:50:32.274" v="1830"/>
          <ac:inkMkLst>
            <pc:docMk/>
            <pc:sldMk cId="2669326818" sldId="263"/>
            <ac:inkMk id="105" creationId="{F9FB2756-CB7D-082E-FEAE-5C2D79F9A910}"/>
          </ac:inkMkLst>
        </pc:inkChg>
        <pc:inkChg chg="add del">
          <ac:chgData name="Venkatasubramanian, Mani V." userId="fbe5ce37-0145-4c31-b84a-b36f8beac5f3" providerId="ADAL" clId="{AC669C65-C841-D747-9F08-F12B06DB29D6}" dt="2023-03-07T16:50:32.274" v="1830"/>
          <ac:inkMkLst>
            <pc:docMk/>
            <pc:sldMk cId="2669326818" sldId="263"/>
            <ac:inkMk id="106" creationId="{AA41FCAE-E7EA-326F-579E-C6E18DD57FBA}"/>
          </ac:inkMkLst>
        </pc:inkChg>
        <pc:inkChg chg="add reco">
          <ac:chgData name="Venkatasubramanian, Mani V." userId="fbe5ce37-0145-4c31-b84a-b36f8beac5f3" providerId="ADAL" clId="{AC669C65-C841-D747-9F08-F12B06DB29D6}" dt="2023-03-07T16:50:32.274" v="1830"/>
          <ac:inkMkLst>
            <pc:docMk/>
            <pc:sldMk cId="2669326818" sldId="263"/>
            <ac:inkMk id="107" creationId="{A1CCE2A7-FEBD-0955-0916-93141617527D}"/>
          </ac:inkMkLst>
        </pc:inkChg>
        <pc:inkChg chg="add del">
          <ac:chgData name="Venkatasubramanian, Mani V." userId="fbe5ce37-0145-4c31-b84a-b36f8beac5f3" providerId="ADAL" clId="{AC669C65-C841-D747-9F08-F12B06DB29D6}" dt="2023-03-07T16:50:44.163" v="1835"/>
          <ac:inkMkLst>
            <pc:docMk/>
            <pc:sldMk cId="2669326818" sldId="263"/>
            <ac:inkMk id="108" creationId="{7C7E2EA5-9643-376B-1336-50DB4C004C87}"/>
          </ac:inkMkLst>
        </pc:inkChg>
        <pc:inkChg chg="add del">
          <ac:chgData name="Venkatasubramanian, Mani V." userId="fbe5ce37-0145-4c31-b84a-b36f8beac5f3" providerId="ADAL" clId="{AC669C65-C841-D747-9F08-F12B06DB29D6}" dt="2023-03-07T16:50:44.163" v="1835"/>
          <ac:inkMkLst>
            <pc:docMk/>
            <pc:sldMk cId="2669326818" sldId="263"/>
            <ac:inkMk id="109" creationId="{21954C87-B360-5B46-B97C-FAB3F8519272}"/>
          </ac:inkMkLst>
        </pc:inkChg>
        <pc:inkChg chg="add del">
          <ac:chgData name="Venkatasubramanian, Mani V." userId="fbe5ce37-0145-4c31-b84a-b36f8beac5f3" providerId="ADAL" clId="{AC669C65-C841-D747-9F08-F12B06DB29D6}" dt="2023-03-07T16:50:44.163" v="1835"/>
          <ac:inkMkLst>
            <pc:docMk/>
            <pc:sldMk cId="2669326818" sldId="263"/>
            <ac:inkMk id="110" creationId="{1BB977C3-3342-C787-2A5B-12DFD55FF308}"/>
          </ac:inkMkLst>
        </pc:inkChg>
        <pc:inkChg chg="add del">
          <ac:chgData name="Venkatasubramanian, Mani V." userId="fbe5ce37-0145-4c31-b84a-b36f8beac5f3" providerId="ADAL" clId="{AC669C65-C841-D747-9F08-F12B06DB29D6}" dt="2023-03-07T16:50:44.163" v="1835"/>
          <ac:inkMkLst>
            <pc:docMk/>
            <pc:sldMk cId="2669326818" sldId="263"/>
            <ac:inkMk id="111" creationId="{DD0DB71E-2788-5D9E-7F38-DD88B4C00790}"/>
          </ac:inkMkLst>
        </pc:inkChg>
        <pc:inkChg chg="add reco">
          <ac:chgData name="Venkatasubramanian, Mani V." userId="fbe5ce37-0145-4c31-b84a-b36f8beac5f3" providerId="ADAL" clId="{AC669C65-C841-D747-9F08-F12B06DB29D6}" dt="2023-03-07T16:50:44.163" v="1835"/>
          <ac:inkMkLst>
            <pc:docMk/>
            <pc:sldMk cId="2669326818" sldId="263"/>
            <ac:inkMk id="112" creationId="{AB31F482-B9F8-37C2-04C2-946382EFE90D}"/>
          </ac:inkMkLst>
        </pc:inkChg>
        <pc:inkChg chg="add">
          <ac:chgData name="Venkatasubramanian, Mani V." userId="fbe5ce37-0145-4c31-b84a-b36f8beac5f3" providerId="ADAL" clId="{AC669C65-C841-D747-9F08-F12B06DB29D6}" dt="2023-03-07T16:50:53.775" v="1836"/>
          <ac:inkMkLst>
            <pc:docMk/>
            <pc:sldMk cId="2669326818" sldId="263"/>
            <ac:inkMk id="113" creationId="{89A1B243-81AB-E5BE-0C25-60C4C5F1FB26}"/>
          </ac:inkMkLst>
        </pc:inkChg>
        <pc:inkChg chg="add del">
          <ac:chgData name="Venkatasubramanian, Mani V." userId="fbe5ce37-0145-4c31-b84a-b36f8beac5f3" providerId="ADAL" clId="{AC669C65-C841-D747-9F08-F12B06DB29D6}" dt="2023-03-07T16:52:01.538" v="1845"/>
          <ac:inkMkLst>
            <pc:docMk/>
            <pc:sldMk cId="2669326818" sldId="263"/>
            <ac:inkMk id="114" creationId="{2D87E4E5-2AA4-6A12-AA56-3329EFF51168}"/>
          </ac:inkMkLst>
        </pc:inkChg>
        <pc:inkChg chg="add del">
          <ac:chgData name="Venkatasubramanian, Mani V." userId="fbe5ce37-0145-4c31-b84a-b36f8beac5f3" providerId="ADAL" clId="{AC669C65-C841-D747-9F08-F12B06DB29D6}" dt="2023-03-07T16:52:01.538" v="1845"/>
          <ac:inkMkLst>
            <pc:docMk/>
            <pc:sldMk cId="2669326818" sldId="263"/>
            <ac:inkMk id="115" creationId="{5A36FE24-5099-A92B-BE5D-61722823B305}"/>
          </ac:inkMkLst>
        </pc:inkChg>
        <pc:inkChg chg="add del">
          <ac:chgData name="Venkatasubramanian, Mani V." userId="fbe5ce37-0145-4c31-b84a-b36f8beac5f3" providerId="ADAL" clId="{AC669C65-C841-D747-9F08-F12B06DB29D6}" dt="2023-03-07T16:52:01.538" v="1845"/>
          <ac:inkMkLst>
            <pc:docMk/>
            <pc:sldMk cId="2669326818" sldId="263"/>
            <ac:inkMk id="116" creationId="{3F23FFCE-6D73-CA8E-6772-5BECF4F0EBF7}"/>
          </ac:inkMkLst>
        </pc:inkChg>
        <pc:inkChg chg="add del">
          <ac:chgData name="Venkatasubramanian, Mani V." userId="fbe5ce37-0145-4c31-b84a-b36f8beac5f3" providerId="ADAL" clId="{AC669C65-C841-D747-9F08-F12B06DB29D6}" dt="2023-03-07T16:52:01.538" v="1845"/>
          <ac:inkMkLst>
            <pc:docMk/>
            <pc:sldMk cId="2669326818" sldId="263"/>
            <ac:inkMk id="117" creationId="{86BA523C-3129-D723-957B-B216742AF82C}"/>
          </ac:inkMkLst>
        </pc:inkChg>
        <pc:inkChg chg="add del">
          <ac:chgData name="Venkatasubramanian, Mani V." userId="fbe5ce37-0145-4c31-b84a-b36f8beac5f3" providerId="ADAL" clId="{AC669C65-C841-D747-9F08-F12B06DB29D6}" dt="2023-03-07T16:52:01.538" v="1845"/>
          <ac:inkMkLst>
            <pc:docMk/>
            <pc:sldMk cId="2669326818" sldId="263"/>
            <ac:inkMk id="118" creationId="{58FF2CC7-2F9D-0FEA-1AEE-9C7BB70AC658}"/>
          </ac:inkMkLst>
        </pc:inkChg>
        <pc:inkChg chg="add del">
          <ac:chgData name="Venkatasubramanian, Mani V." userId="fbe5ce37-0145-4c31-b84a-b36f8beac5f3" providerId="ADAL" clId="{AC669C65-C841-D747-9F08-F12B06DB29D6}" dt="2023-03-07T16:52:01.538" v="1845"/>
          <ac:inkMkLst>
            <pc:docMk/>
            <pc:sldMk cId="2669326818" sldId="263"/>
            <ac:inkMk id="119" creationId="{CD111378-C3EF-A5E9-B3DC-7AF4C0C7431C}"/>
          </ac:inkMkLst>
        </pc:inkChg>
        <pc:inkChg chg="add del">
          <ac:chgData name="Venkatasubramanian, Mani V." userId="fbe5ce37-0145-4c31-b84a-b36f8beac5f3" providerId="ADAL" clId="{AC669C65-C841-D747-9F08-F12B06DB29D6}" dt="2023-03-07T16:52:01.538" v="1845"/>
          <ac:inkMkLst>
            <pc:docMk/>
            <pc:sldMk cId="2669326818" sldId="263"/>
            <ac:inkMk id="120" creationId="{1A321B03-3E02-E9ED-3700-4E6F89EA6C7D}"/>
          </ac:inkMkLst>
        </pc:inkChg>
        <pc:inkChg chg="add del">
          <ac:chgData name="Venkatasubramanian, Mani V." userId="fbe5ce37-0145-4c31-b84a-b36f8beac5f3" providerId="ADAL" clId="{AC669C65-C841-D747-9F08-F12B06DB29D6}" dt="2023-03-07T16:52:01.538" v="1845"/>
          <ac:inkMkLst>
            <pc:docMk/>
            <pc:sldMk cId="2669326818" sldId="263"/>
            <ac:inkMk id="121" creationId="{5FD6004C-5DC1-6072-4402-C128C8789742}"/>
          </ac:inkMkLst>
        </pc:inkChg>
        <pc:inkChg chg="add reco">
          <ac:chgData name="Venkatasubramanian, Mani V." userId="fbe5ce37-0145-4c31-b84a-b36f8beac5f3" providerId="ADAL" clId="{AC669C65-C841-D747-9F08-F12B06DB29D6}" dt="2023-03-07T16:52:01.538" v="1845"/>
          <ac:inkMkLst>
            <pc:docMk/>
            <pc:sldMk cId="2669326818" sldId="263"/>
            <ac:inkMk id="122" creationId="{0A8D4867-87D2-1A87-6A17-91483E057F07}"/>
          </ac:inkMkLst>
        </pc:inkChg>
        <pc:inkChg chg="add del">
          <ac:chgData name="Venkatasubramanian, Mani V." userId="fbe5ce37-0145-4c31-b84a-b36f8beac5f3" providerId="ADAL" clId="{AC669C65-C841-D747-9F08-F12B06DB29D6}" dt="2023-03-07T16:52:02.718" v="1849"/>
          <ac:inkMkLst>
            <pc:docMk/>
            <pc:sldMk cId="2669326818" sldId="263"/>
            <ac:inkMk id="123" creationId="{02AC6C09-BD6C-7A12-1955-72C7223E2240}"/>
          </ac:inkMkLst>
        </pc:inkChg>
        <pc:inkChg chg="add del">
          <ac:chgData name="Venkatasubramanian, Mani V." userId="fbe5ce37-0145-4c31-b84a-b36f8beac5f3" providerId="ADAL" clId="{AC669C65-C841-D747-9F08-F12B06DB29D6}" dt="2023-03-07T16:52:02.718" v="1849"/>
          <ac:inkMkLst>
            <pc:docMk/>
            <pc:sldMk cId="2669326818" sldId="263"/>
            <ac:inkMk id="124" creationId="{CED5FA5F-9570-F090-1B34-7F3A32E17508}"/>
          </ac:inkMkLst>
        </pc:inkChg>
        <pc:inkChg chg="add del">
          <ac:chgData name="Venkatasubramanian, Mani V." userId="fbe5ce37-0145-4c31-b84a-b36f8beac5f3" providerId="ADAL" clId="{AC669C65-C841-D747-9F08-F12B06DB29D6}" dt="2023-03-07T16:52:02.718" v="1849"/>
          <ac:inkMkLst>
            <pc:docMk/>
            <pc:sldMk cId="2669326818" sldId="263"/>
            <ac:inkMk id="125" creationId="{DB787050-8640-271F-8CF5-4C11266DAB04}"/>
          </ac:inkMkLst>
        </pc:inkChg>
        <pc:inkChg chg="add reco">
          <ac:chgData name="Venkatasubramanian, Mani V." userId="fbe5ce37-0145-4c31-b84a-b36f8beac5f3" providerId="ADAL" clId="{AC669C65-C841-D747-9F08-F12B06DB29D6}" dt="2023-03-07T16:52:02.718" v="1849"/>
          <ac:inkMkLst>
            <pc:docMk/>
            <pc:sldMk cId="2669326818" sldId="263"/>
            <ac:inkMk id="126" creationId="{13B000B4-165C-F352-0831-4F86B0C43717}"/>
          </ac:inkMkLst>
        </pc:inkChg>
        <pc:inkChg chg="add">
          <ac:chgData name="Venkatasubramanian, Mani V." userId="fbe5ce37-0145-4c31-b84a-b36f8beac5f3" providerId="ADAL" clId="{AC669C65-C841-D747-9F08-F12B06DB29D6}" dt="2023-03-07T16:52:03.103" v="1850"/>
          <ac:inkMkLst>
            <pc:docMk/>
            <pc:sldMk cId="2669326818" sldId="263"/>
            <ac:inkMk id="127" creationId="{8F6B94C4-EC22-614A-6B54-1ADC9A73BC67}"/>
          </ac:inkMkLst>
        </pc:inkChg>
        <pc:inkChg chg="add">
          <ac:chgData name="Venkatasubramanian, Mani V." userId="fbe5ce37-0145-4c31-b84a-b36f8beac5f3" providerId="ADAL" clId="{AC669C65-C841-D747-9F08-F12B06DB29D6}" dt="2023-03-07T16:52:39.391" v="1851"/>
          <ac:inkMkLst>
            <pc:docMk/>
            <pc:sldMk cId="2669326818" sldId="263"/>
            <ac:inkMk id="128" creationId="{968376EE-4C4F-BF11-8476-762FC299C81E}"/>
          </ac:inkMkLst>
        </pc:inkChg>
        <pc:inkChg chg="add del">
          <ac:chgData name="Venkatasubramanian, Mani V." userId="fbe5ce37-0145-4c31-b84a-b36f8beac5f3" providerId="ADAL" clId="{AC669C65-C841-D747-9F08-F12B06DB29D6}" dt="2023-03-07T16:52:43.506" v="1855"/>
          <ac:inkMkLst>
            <pc:docMk/>
            <pc:sldMk cId="2669326818" sldId="263"/>
            <ac:inkMk id="129" creationId="{0ECED280-5CF6-B53B-9151-C1E7FC3B2D0B}"/>
          </ac:inkMkLst>
        </pc:inkChg>
        <pc:inkChg chg="add del">
          <ac:chgData name="Venkatasubramanian, Mani V." userId="fbe5ce37-0145-4c31-b84a-b36f8beac5f3" providerId="ADAL" clId="{AC669C65-C841-D747-9F08-F12B06DB29D6}" dt="2023-03-07T16:52:43.506" v="1855"/>
          <ac:inkMkLst>
            <pc:docMk/>
            <pc:sldMk cId="2669326818" sldId="263"/>
            <ac:inkMk id="130" creationId="{A8F00713-0A1B-EEB1-13F1-CC58FD58140F}"/>
          </ac:inkMkLst>
        </pc:inkChg>
        <pc:inkChg chg="add del">
          <ac:chgData name="Venkatasubramanian, Mani V." userId="fbe5ce37-0145-4c31-b84a-b36f8beac5f3" providerId="ADAL" clId="{AC669C65-C841-D747-9F08-F12B06DB29D6}" dt="2023-03-07T16:52:43.506" v="1855"/>
          <ac:inkMkLst>
            <pc:docMk/>
            <pc:sldMk cId="2669326818" sldId="263"/>
            <ac:inkMk id="131" creationId="{11FCA686-9293-7E50-0AE3-499F87FBC329}"/>
          </ac:inkMkLst>
        </pc:inkChg>
        <pc:inkChg chg="add reco">
          <ac:chgData name="Venkatasubramanian, Mani V." userId="fbe5ce37-0145-4c31-b84a-b36f8beac5f3" providerId="ADAL" clId="{AC669C65-C841-D747-9F08-F12B06DB29D6}" dt="2023-03-07T16:52:43.506" v="1855"/>
          <ac:inkMkLst>
            <pc:docMk/>
            <pc:sldMk cId="2669326818" sldId="263"/>
            <ac:inkMk id="132" creationId="{3883BAAB-12CA-B670-80C3-EAEB0CFBF224}"/>
          </ac:inkMkLst>
        </pc:inkChg>
        <pc:inkChg chg="add">
          <ac:chgData name="Venkatasubramanian, Mani V." userId="fbe5ce37-0145-4c31-b84a-b36f8beac5f3" providerId="ADAL" clId="{AC669C65-C841-D747-9F08-F12B06DB29D6}" dt="2023-03-07T16:52:44.947" v="1856"/>
          <ac:inkMkLst>
            <pc:docMk/>
            <pc:sldMk cId="2669326818" sldId="263"/>
            <ac:inkMk id="133" creationId="{75058462-ADE0-DA91-1872-2E3A5038EB58}"/>
          </ac:inkMkLst>
        </pc:inkChg>
        <pc:inkChg chg="add">
          <ac:chgData name="Venkatasubramanian, Mani V." userId="fbe5ce37-0145-4c31-b84a-b36f8beac5f3" providerId="ADAL" clId="{AC669C65-C841-D747-9F08-F12B06DB29D6}" dt="2023-03-07T16:52:46.123" v="1857"/>
          <ac:inkMkLst>
            <pc:docMk/>
            <pc:sldMk cId="2669326818" sldId="263"/>
            <ac:inkMk id="134" creationId="{980AC9B5-04B2-12DD-DA67-907CF4665D01}"/>
          </ac:inkMkLst>
        </pc:inkChg>
        <pc:inkChg chg="add">
          <ac:chgData name="Venkatasubramanian, Mani V." userId="fbe5ce37-0145-4c31-b84a-b36f8beac5f3" providerId="ADAL" clId="{AC669C65-C841-D747-9F08-F12B06DB29D6}" dt="2023-03-07T16:53:00.970" v="1858"/>
          <ac:inkMkLst>
            <pc:docMk/>
            <pc:sldMk cId="2669326818" sldId="263"/>
            <ac:inkMk id="135" creationId="{A70286B9-762B-F7E0-7C35-749D5F1DF5BD}"/>
          </ac:inkMkLst>
        </pc:inkChg>
        <pc:inkChg chg="add del">
          <ac:chgData name="Venkatasubramanian, Mani V." userId="fbe5ce37-0145-4c31-b84a-b36f8beac5f3" providerId="ADAL" clId="{AC669C65-C841-D747-9F08-F12B06DB29D6}" dt="2023-03-07T16:53:03.556" v="1864"/>
          <ac:inkMkLst>
            <pc:docMk/>
            <pc:sldMk cId="2669326818" sldId="263"/>
            <ac:inkMk id="136" creationId="{250F13C9-29D6-FDF9-1673-30E4744D21E7}"/>
          </ac:inkMkLst>
        </pc:inkChg>
        <pc:inkChg chg="add del">
          <ac:chgData name="Venkatasubramanian, Mani V." userId="fbe5ce37-0145-4c31-b84a-b36f8beac5f3" providerId="ADAL" clId="{AC669C65-C841-D747-9F08-F12B06DB29D6}" dt="2023-03-07T16:53:03.556" v="1864"/>
          <ac:inkMkLst>
            <pc:docMk/>
            <pc:sldMk cId="2669326818" sldId="263"/>
            <ac:inkMk id="137" creationId="{A8D0C69D-8310-DD33-3C90-16A56D016BF7}"/>
          </ac:inkMkLst>
        </pc:inkChg>
        <pc:inkChg chg="add del">
          <ac:chgData name="Venkatasubramanian, Mani V." userId="fbe5ce37-0145-4c31-b84a-b36f8beac5f3" providerId="ADAL" clId="{AC669C65-C841-D747-9F08-F12B06DB29D6}" dt="2023-03-07T16:53:03.556" v="1864"/>
          <ac:inkMkLst>
            <pc:docMk/>
            <pc:sldMk cId="2669326818" sldId="263"/>
            <ac:inkMk id="138" creationId="{F063FFEE-97EA-8C3C-4E49-BC2DD845D8FE}"/>
          </ac:inkMkLst>
        </pc:inkChg>
        <pc:inkChg chg="add del">
          <ac:chgData name="Venkatasubramanian, Mani V." userId="fbe5ce37-0145-4c31-b84a-b36f8beac5f3" providerId="ADAL" clId="{AC669C65-C841-D747-9F08-F12B06DB29D6}" dt="2023-03-07T16:53:03.556" v="1864"/>
          <ac:inkMkLst>
            <pc:docMk/>
            <pc:sldMk cId="2669326818" sldId="263"/>
            <ac:inkMk id="139" creationId="{20EF8B15-D94F-0A34-D0DB-56A73EB90E36}"/>
          </ac:inkMkLst>
        </pc:inkChg>
        <pc:inkChg chg="add del">
          <ac:chgData name="Venkatasubramanian, Mani V." userId="fbe5ce37-0145-4c31-b84a-b36f8beac5f3" providerId="ADAL" clId="{AC669C65-C841-D747-9F08-F12B06DB29D6}" dt="2023-03-07T16:53:03.556" v="1864"/>
          <ac:inkMkLst>
            <pc:docMk/>
            <pc:sldMk cId="2669326818" sldId="263"/>
            <ac:inkMk id="140" creationId="{4A54507A-9B63-482F-FADD-35A6BFDEBBF1}"/>
          </ac:inkMkLst>
        </pc:inkChg>
        <pc:inkChg chg="add reco">
          <ac:chgData name="Venkatasubramanian, Mani V." userId="fbe5ce37-0145-4c31-b84a-b36f8beac5f3" providerId="ADAL" clId="{AC669C65-C841-D747-9F08-F12B06DB29D6}" dt="2023-03-07T16:53:03.556" v="1864"/>
          <ac:inkMkLst>
            <pc:docMk/>
            <pc:sldMk cId="2669326818" sldId="263"/>
            <ac:inkMk id="141" creationId="{C545E358-3422-7408-5119-1B0156677500}"/>
          </ac:inkMkLst>
        </pc:inkChg>
        <pc:inkChg chg="add del">
          <ac:chgData name="Venkatasubramanian, Mani V." userId="fbe5ce37-0145-4c31-b84a-b36f8beac5f3" providerId="ADAL" clId="{AC669C65-C841-D747-9F08-F12B06DB29D6}" dt="2023-03-07T16:53:05.762" v="1869"/>
          <ac:inkMkLst>
            <pc:docMk/>
            <pc:sldMk cId="2669326818" sldId="263"/>
            <ac:inkMk id="142" creationId="{74462C5C-CDBD-9DCA-50CD-D420726E20ED}"/>
          </ac:inkMkLst>
        </pc:inkChg>
        <pc:inkChg chg="add del">
          <ac:chgData name="Venkatasubramanian, Mani V." userId="fbe5ce37-0145-4c31-b84a-b36f8beac5f3" providerId="ADAL" clId="{AC669C65-C841-D747-9F08-F12B06DB29D6}" dt="2023-03-07T16:53:05.762" v="1869"/>
          <ac:inkMkLst>
            <pc:docMk/>
            <pc:sldMk cId="2669326818" sldId="263"/>
            <ac:inkMk id="143" creationId="{ECC7EC4D-89C9-ABF6-B81A-17E5AE13BD3F}"/>
          </ac:inkMkLst>
        </pc:inkChg>
        <pc:inkChg chg="add del">
          <ac:chgData name="Venkatasubramanian, Mani V." userId="fbe5ce37-0145-4c31-b84a-b36f8beac5f3" providerId="ADAL" clId="{AC669C65-C841-D747-9F08-F12B06DB29D6}" dt="2023-03-07T16:53:05.762" v="1869"/>
          <ac:inkMkLst>
            <pc:docMk/>
            <pc:sldMk cId="2669326818" sldId="263"/>
            <ac:inkMk id="144" creationId="{12792585-5767-A822-81AA-6489A0545B39}"/>
          </ac:inkMkLst>
        </pc:inkChg>
        <pc:inkChg chg="add del">
          <ac:chgData name="Venkatasubramanian, Mani V." userId="fbe5ce37-0145-4c31-b84a-b36f8beac5f3" providerId="ADAL" clId="{AC669C65-C841-D747-9F08-F12B06DB29D6}" dt="2023-03-07T16:53:05.762" v="1869"/>
          <ac:inkMkLst>
            <pc:docMk/>
            <pc:sldMk cId="2669326818" sldId="263"/>
            <ac:inkMk id="145" creationId="{B522365A-C9B1-60F1-DA85-D31FB86ED112}"/>
          </ac:inkMkLst>
        </pc:inkChg>
        <pc:inkChg chg="add reco">
          <ac:chgData name="Venkatasubramanian, Mani V." userId="fbe5ce37-0145-4c31-b84a-b36f8beac5f3" providerId="ADAL" clId="{AC669C65-C841-D747-9F08-F12B06DB29D6}" dt="2023-03-07T16:53:05.762" v="1869"/>
          <ac:inkMkLst>
            <pc:docMk/>
            <pc:sldMk cId="2669326818" sldId="263"/>
            <ac:inkMk id="146" creationId="{FAA81D09-D5E8-B4C3-35AD-C387413171D8}"/>
          </ac:inkMkLst>
        </pc:inkChg>
        <pc:inkChg chg="add">
          <ac:chgData name="Venkatasubramanian, Mani V." userId="fbe5ce37-0145-4c31-b84a-b36f8beac5f3" providerId="ADAL" clId="{AC669C65-C841-D747-9F08-F12B06DB29D6}" dt="2023-03-07T16:53:06.697" v="1870"/>
          <ac:inkMkLst>
            <pc:docMk/>
            <pc:sldMk cId="2669326818" sldId="263"/>
            <ac:inkMk id="147" creationId="{BB715D95-D912-5E78-09C4-078A5B5605F8}"/>
          </ac:inkMkLst>
        </pc:inkChg>
        <pc:inkChg chg="add del">
          <ac:chgData name="Venkatasubramanian, Mani V." userId="fbe5ce37-0145-4c31-b84a-b36f8beac5f3" providerId="ADAL" clId="{AC669C65-C841-D747-9F08-F12B06DB29D6}" dt="2023-03-07T16:53:11.919" v="1876"/>
          <ac:inkMkLst>
            <pc:docMk/>
            <pc:sldMk cId="2669326818" sldId="263"/>
            <ac:inkMk id="148" creationId="{5078F631-3BB5-CAD0-7F23-25E715622261}"/>
          </ac:inkMkLst>
        </pc:inkChg>
        <pc:inkChg chg="add del">
          <ac:chgData name="Venkatasubramanian, Mani V." userId="fbe5ce37-0145-4c31-b84a-b36f8beac5f3" providerId="ADAL" clId="{AC669C65-C841-D747-9F08-F12B06DB29D6}" dt="2023-03-07T16:53:11.919" v="1876"/>
          <ac:inkMkLst>
            <pc:docMk/>
            <pc:sldMk cId="2669326818" sldId="263"/>
            <ac:inkMk id="149" creationId="{EFF917B5-1839-BFCD-8DD3-8EAA2270EB45}"/>
          </ac:inkMkLst>
        </pc:inkChg>
        <pc:inkChg chg="add del">
          <ac:chgData name="Venkatasubramanian, Mani V." userId="fbe5ce37-0145-4c31-b84a-b36f8beac5f3" providerId="ADAL" clId="{AC669C65-C841-D747-9F08-F12B06DB29D6}" dt="2023-03-07T16:53:11.919" v="1876"/>
          <ac:inkMkLst>
            <pc:docMk/>
            <pc:sldMk cId="2669326818" sldId="263"/>
            <ac:inkMk id="150" creationId="{7E4F3172-4BD2-05C5-AD9B-6D2E19BFC0EF}"/>
          </ac:inkMkLst>
        </pc:inkChg>
        <pc:inkChg chg="add">
          <ac:chgData name="Venkatasubramanian, Mani V." userId="fbe5ce37-0145-4c31-b84a-b36f8beac5f3" providerId="ADAL" clId="{AC669C65-C841-D747-9F08-F12B06DB29D6}" dt="2023-03-07T16:53:11.277" v="1874"/>
          <ac:inkMkLst>
            <pc:docMk/>
            <pc:sldMk cId="2669326818" sldId="263"/>
            <ac:inkMk id="151" creationId="{96A6347E-AABE-E344-0A49-BC02BD370DB5}"/>
          </ac:inkMkLst>
        </pc:inkChg>
        <pc:inkChg chg="add">
          <ac:chgData name="Venkatasubramanian, Mani V." userId="fbe5ce37-0145-4c31-b84a-b36f8beac5f3" providerId="ADAL" clId="{AC669C65-C841-D747-9F08-F12B06DB29D6}" dt="2023-03-07T16:53:11.415" v="1875"/>
          <ac:inkMkLst>
            <pc:docMk/>
            <pc:sldMk cId="2669326818" sldId="263"/>
            <ac:inkMk id="152" creationId="{3FC99A6F-0750-B56D-B808-16EC1D5106A4}"/>
          </ac:inkMkLst>
        </pc:inkChg>
        <pc:inkChg chg="add reco">
          <ac:chgData name="Venkatasubramanian, Mani V." userId="fbe5ce37-0145-4c31-b84a-b36f8beac5f3" providerId="ADAL" clId="{AC669C65-C841-D747-9F08-F12B06DB29D6}" dt="2023-03-07T16:53:11.919" v="1876"/>
          <ac:inkMkLst>
            <pc:docMk/>
            <pc:sldMk cId="2669326818" sldId="263"/>
            <ac:inkMk id="153" creationId="{263051A2-E8CF-144E-A7CC-E275EE9C7521}"/>
          </ac:inkMkLst>
        </pc:inkChg>
        <pc:inkChg chg="add del">
          <ac:chgData name="Venkatasubramanian, Mani V." userId="fbe5ce37-0145-4c31-b84a-b36f8beac5f3" providerId="ADAL" clId="{AC669C65-C841-D747-9F08-F12B06DB29D6}" dt="2023-03-07T16:53:20.046" v="1886"/>
          <ac:inkMkLst>
            <pc:docMk/>
            <pc:sldMk cId="2669326818" sldId="263"/>
            <ac:inkMk id="154" creationId="{8F52DFA0-1C02-10DD-823C-C4BCED128575}"/>
          </ac:inkMkLst>
        </pc:inkChg>
        <pc:inkChg chg="add del">
          <ac:chgData name="Venkatasubramanian, Mani V." userId="fbe5ce37-0145-4c31-b84a-b36f8beac5f3" providerId="ADAL" clId="{AC669C65-C841-D747-9F08-F12B06DB29D6}" dt="2023-03-07T16:53:20.046" v="1886"/>
          <ac:inkMkLst>
            <pc:docMk/>
            <pc:sldMk cId="2669326818" sldId="263"/>
            <ac:inkMk id="155" creationId="{16815857-9BAF-EE9D-CA9C-C325553C81AB}"/>
          </ac:inkMkLst>
        </pc:inkChg>
        <pc:inkChg chg="add del">
          <ac:chgData name="Venkatasubramanian, Mani V." userId="fbe5ce37-0145-4c31-b84a-b36f8beac5f3" providerId="ADAL" clId="{AC669C65-C841-D747-9F08-F12B06DB29D6}" dt="2023-03-07T16:53:20.046" v="1886"/>
          <ac:inkMkLst>
            <pc:docMk/>
            <pc:sldMk cId="2669326818" sldId="263"/>
            <ac:inkMk id="156" creationId="{8A34FEE4-6C1D-D25E-00CC-ADA2E297C265}"/>
          </ac:inkMkLst>
        </pc:inkChg>
        <pc:inkChg chg="add del">
          <ac:chgData name="Venkatasubramanian, Mani V." userId="fbe5ce37-0145-4c31-b84a-b36f8beac5f3" providerId="ADAL" clId="{AC669C65-C841-D747-9F08-F12B06DB29D6}" dt="2023-03-07T16:53:20.046" v="1886"/>
          <ac:inkMkLst>
            <pc:docMk/>
            <pc:sldMk cId="2669326818" sldId="263"/>
            <ac:inkMk id="157" creationId="{88755DA6-3D6B-3D74-EE29-47043C281C08}"/>
          </ac:inkMkLst>
        </pc:inkChg>
        <pc:inkChg chg="add del">
          <ac:chgData name="Venkatasubramanian, Mani V." userId="fbe5ce37-0145-4c31-b84a-b36f8beac5f3" providerId="ADAL" clId="{AC669C65-C841-D747-9F08-F12B06DB29D6}" dt="2023-03-07T16:53:20.046" v="1886"/>
          <ac:inkMkLst>
            <pc:docMk/>
            <pc:sldMk cId="2669326818" sldId="263"/>
            <ac:inkMk id="158" creationId="{450F1EC7-ACA6-73B2-7C61-3BD3B707A546}"/>
          </ac:inkMkLst>
        </pc:inkChg>
        <pc:inkChg chg="add del">
          <ac:chgData name="Venkatasubramanian, Mani V." userId="fbe5ce37-0145-4c31-b84a-b36f8beac5f3" providerId="ADAL" clId="{AC669C65-C841-D747-9F08-F12B06DB29D6}" dt="2023-03-07T16:53:20.046" v="1886"/>
          <ac:inkMkLst>
            <pc:docMk/>
            <pc:sldMk cId="2669326818" sldId="263"/>
            <ac:inkMk id="159" creationId="{37B8A5A6-ABA2-0A1F-E60F-C443FCD19801}"/>
          </ac:inkMkLst>
        </pc:inkChg>
        <pc:inkChg chg="add del">
          <ac:chgData name="Venkatasubramanian, Mani V." userId="fbe5ce37-0145-4c31-b84a-b36f8beac5f3" providerId="ADAL" clId="{AC669C65-C841-D747-9F08-F12B06DB29D6}" dt="2023-03-07T16:53:20.046" v="1886"/>
          <ac:inkMkLst>
            <pc:docMk/>
            <pc:sldMk cId="2669326818" sldId="263"/>
            <ac:inkMk id="160" creationId="{B74A48CC-C250-94DA-A09F-47245FEC7874}"/>
          </ac:inkMkLst>
        </pc:inkChg>
        <pc:inkChg chg="add del">
          <ac:chgData name="Venkatasubramanian, Mani V." userId="fbe5ce37-0145-4c31-b84a-b36f8beac5f3" providerId="ADAL" clId="{AC669C65-C841-D747-9F08-F12B06DB29D6}" dt="2023-03-07T16:53:20.046" v="1886"/>
          <ac:inkMkLst>
            <pc:docMk/>
            <pc:sldMk cId="2669326818" sldId="263"/>
            <ac:inkMk id="161" creationId="{E157CCF3-0066-C6A0-ECE9-3C13B1208179}"/>
          </ac:inkMkLst>
        </pc:inkChg>
        <pc:inkChg chg="add del">
          <ac:chgData name="Venkatasubramanian, Mani V." userId="fbe5ce37-0145-4c31-b84a-b36f8beac5f3" providerId="ADAL" clId="{AC669C65-C841-D747-9F08-F12B06DB29D6}" dt="2023-03-07T16:53:20.046" v="1886"/>
          <ac:inkMkLst>
            <pc:docMk/>
            <pc:sldMk cId="2669326818" sldId="263"/>
            <ac:inkMk id="162" creationId="{98F43D39-D24F-5A0C-FA18-4516BDE5B681}"/>
          </ac:inkMkLst>
        </pc:inkChg>
        <pc:inkChg chg="add reco">
          <ac:chgData name="Venkatasubramanian, Mani V." userId="fbe5ce37-0145-4c31-b84a-b36f8beac5f3" providerId="ADAL" clId="{AC669C65-C841-D747-9F08-F12B06DB29D6}" dt="2023-03-07T16:53:20.046" v="1886"/>
          <ac:inkMkLst>
            <pc:docMk/>
            <pc:sldMk cId="2669326818" sldId="263"/>
            <ac:inkMk id="163" creationId="{9C7EADD1-A87C-9212-20B7-012A61C8167B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64" creationId="{46A27024-C9BE-60DE-E104-5647DD86B6F2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65" creationId="{40436858-8F16-89C0-6164-017BDE470316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66" creationId="{0D4F4B64-7582-A247-C9E3-CA71055CA7DD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67" creationId="{4A0A9DDD-E951-CE5E-014B-8F55192F6D8D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68" creationId="{D02E9B9A-C32A-65DA-5C39-3B064EBE36F8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69" creationId="{76E9344E-469F-3BE7-603E-F27E9A3EB56A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70" creationId="{7EE01595-3987-ADFE-4E1E-40639EEB0F90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71" creationId="{BA2BC0D6-1C9B-20D7-57FB-B117096371BE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72" creationId="{3898C520-62CD-F58D-1759-629F8BCDB83A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73" creationId="{756788D1-195C-A956-EC9C-B203D8A42557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74" creationId="{8005AFBA-8406-F5A3-98EB-7B6FD1DB55C2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75" creationId="{D548C7EB-51D2-73E6-A23A-FC18075A3D91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76" creationId="{04A21512-032B-8CC1-BCD9-44380E8B78BA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77" creationId="{260AA55D-39A6-6AC6-D30F-2461E6E8C701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78" creationId="{2D216B4D-E881-82BD-1E6F-22C5A9088B2C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79" creationId="{0EB5AA94-F249-A6CD-D665-8BA3F2463CD8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80" creationId="{F8674FB6-C005-4FDB-26DC-90F3BE4E4C9F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81" creationId="{02BF8015-E1B0-9560-4E77-DC27EE0F8F41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82" creationId="{B64C01E8-0F99-26DB-0412-BB7F5B04A9EE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83" creationId="{6D7B602B-E338-8C33-7726-26F033181207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84" creationId="{419CB984-DD89-A577-2ED2-F69E2A9E5376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85" creationId="{684C745E-1183-7A49-8163-2B077601FF87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86" creationId="{382F3D36-2866-C315-E088-1AB47BCC1110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87" creationId="{0646822E-5703-D27C-DC22-F48BCE75B303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88" creationId="{D00D34A5-561D-8D84-B77B-F0D737689CFA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89" creationId="{422A7855-15B4-8974-2484-DE9FA971DF23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90" creationId="{0B2B1C7D-C79F-2B60-0889-28E1A8C7D435}"/>
          </ac:inkMkLst>
        </pc:inkChg>
        <pc:inkChg chg="add del">
          <ac:chgData name="Venkatasubramanian, Mani V." userId="fbe5ce37-0145-4c31-b84a-b36f8beac5f3" providerId="ADAL" clId="{AC669C65-C841-D747-9F08-F12B06DB29D6}" dt="2023-03-07T16:53:32.696" v="1915"/>
          <ac:inkMkLst>
            <pc:docMk/>
            <pc:sldMk cId="2669326818" sldId="263"/>
            <ac:inkMk id="193" creationId="{AB320F9F-9F4A-2B9A-517E-C6BA42DC6BB8}"/>
          </ac:inkMkLst>
        </pc:inkChg>
        <pc:inkChg chg="add mod reco modStrokes">
          <ac:chgData name="Venkatasubramanian, Mani V." userId="fbe5ce37-0145-4c31-b84a-b36f8beac5f3" providerId="ADAL" clId="{AC669C65-C841-D747-9F08-F12B06DB29D6}" dt="2023-03-07T16:53:44.480" v="1916"/>
          <ac:inkMkLst>
            <pc:docMk/>
            <pc:sldMk cId="2669326818" sldId="263"/>
            <ac:inkMk id="194" creationId="{DAEA84F1-4D43-CBB5-3D49-B55595FA37E5}"/>
          </ac:inkMkLst>
        </pc:inkChg>
        <pc:inkChg chg="add del">
          <ac:chgData name="Venkatasubramanian, Mani V." userId="fbe5ce37-0145-4c31-b84a-b36f8beac5f3" providerId="ADAL" clId="{AC669C65-C841-D747-9F08-F12B06DB29D6}" dt="2023-03-07T16:54:01.065" v="1922"/>
          <ac:inkMkLst>
            <pc:docMk/>
            <pc:sldMk cId="2669326818" sldId="263"/>
            <ac:inkMk id="195" creationId="{8E8BFB35-7973-DEF5-F1DF-3FD893746C5C}"/>
          </ac:inkMkLst>
        </pc:inkChg>
        <pc:inkChg chg="add del">
          <ac:chgData name="Venkatasubramanian, Mani V." userId="fbe5ce37-0145-4c31-b84a-b36f8beac5f3" providerId="ADAL" clId="{AC669C65-C841-D747-9F08-F12B06DB29D6}" dt="2023-03-07T16:53:58.872" v="1920"/>
          <ac:inkMkLst>
            <pc:docMk/>
            <pc:sldMk cId="2669326818" sldId="263"/>
            <ac:inkMk id="196" creationId="{94442517-866A-F7E8-A44E-6EB09607F677}"/>
          </ac:inkMkLst>
        </pc:inkChg>
        <pc:inkChg chg="add del">
          <ac:chgData name="Venkatasubramanian, Mani V." userId="fbe5ce37-0145-4c31-b84a-b36f8beac5f3" providerId="ADAL" clId="{AC669C65-C841-D747-9F08-F12B06DB29D6}" dt="2023-03-07T16:53:58.872" v="1920"/>
          <ac:inkMkLst>
            <pc:docMk/>
            <pc:sldMk cId="2669326818" sldId="263"/>
            <ac:inkMk id="197" creationId="{436E2603-1595-FA26-246A-E4500BE73AF2}"/>
          </ac:inkMkLst>
        </pc:inkChg>
        <pc:inkChg chg="add del reco">
          <ac:chgData name="Venkatasubramanian, Mani V." userId="fbe5ce37-0145-4c31-b84a-b36f8beac5f3" providerId="ADAL" clId="{AC669C65-C841-D747-9F08-F12B06DB29D6}" dt="2023-03-07T16:54:01.063" v="1921"/>
          <ac:inkMkLst>
            <pc:docMk/>
            <pc:sldMk cId="2669326818" sldId="263"/>
            <ac:inkMk id="198" creationId="{6BE564DC-E44A-2981-23B6-7CF1FD6CAE41}"/>
          </ac:inkMkLst>
        </pc:inkChg>
        <pc:inkChg chg="add del">
          <ac:chgData name="Venkatasubramanian, Mani V." userId="fbe5ce37-0145-4c31-b84a-b36f8beac5f3" providerId="ADAL" clId="{AC669C65-C841-D747-9F08-F12B06DB29D6}" dt="2023-03-07T16:54:05.298" v="1926"/>
          <ac:inkMkLst>
            <pc:docMk/>
            <pc:sldMk cId="2669326818" sldId="263"/>
            <ac:inkMk id="199" creationId="{8739FB3E-6E13-EBDE-D03F-5735EDDD9F67}"/>
          </ac:inkMkLst>
        </pc:inkChg>
        <pc:inkChg chg="add del">
          <ac:chgData name="Venkatasubramanian, Mani V." userId="fbe5ce37-0145-4c31-b84a-b36f8beac5f3" providerId="ADAL" clId="{AC669C65-C841-D747-9F08-F12B06DB29D6}" dt="2023-03-07T16:54:05.298" v="1926"/>
          <ac:inkMkLst>
            <pc:docMk/>
            <pc:sldMk cId="2669326818" sldId="263"/>
            <ac:inkMk id="200" creationId="{74F79F23-0C27-5F1E-0B15-8316BC17A2F4}"/>
          </ac:inkMkLst>
        </pc:inkChg>
        <pc:inkChg chg="add del">
          <ac:chgData name="Venkatasubramanian, Mani V." userId="fbe5ce37-0145-4c31-b84a-b36f8beac5f3" providerId="ADAL" clId="{AC669C65-C841-D747-9F08-F12B06DB29D6}" dt="2023-03-07T16:54:05.298" v="1926"/>
          <ac:inkMkLst>
            <pc:docMk/>
            <pc:sldMk cId="2669326818" sldId="263"/>
            <ac:inkMk id="201" creationId="{BAE66AC0-A70B-E11C-615A-80F93D57EEBA}"/>
          </ac:inkMkLst>
        </pc:inkChg>
        <pc:inkChg chg="add reco">
          <ac:chgData name="Venkatasubramanian, Mani V." userId="fbe5ce37-0145-4c31-b84a-b36f8beac5f3" providerId="ADAL" clId="{AC669C65-C841-D747-9F08-F12B06DB29D6}" dt="2023-03-07T16:54:05.298" v="1926"/>
          <ac:inkMkLst>
            <pc:docMk/>
            <pc:sldMk cId="2669326818" sldId="263"/>
            <ac:inkMk id="202" creationId="{671F4207-7382-5794-C34F-73AFA29DEC3F}"/>
          </ac:inkMkLst>
        </pc:inkChg>
        <pc:inkChg chg="add del">
          <ac:chgData name="Venkatasubramanian, Mani V." userId="fbe5ce37-0145-4c31-b84a-b36f8beac5f3" providerId="ADAL" clId="{AC669C65-C841-D747-9F08-F12B06DB29D6}" dt="2023-03-07T16:54:10.299" v="1933"/>
          <ac:inkMkLst>
            <pc:docMk/>
            <pc:sldMk cId="2669326818" sldId="263"/>
            <ac:inkMk id="203" creationId="{658CBDBD-9C9B-7851-456B-EDDE622EE95B}"/>
          </ac:inkMkLst>
        </pc:inkChg>
        <pc:inkChg chg="add del">
          <ac:chgData name="Venkatasubramanian, Mani V." userId="fbe5ce37-0145-4c31-b84a-b36f8beac5f3" providerId="ADAL" clId="{AC669C65-C841-D747-9F08-F12B06DB29D6}" dt="2023-03-07T16:54:10.299" v="1933"/>
          <ac:inkMkLst>
            <pc:docMk/>
            <pc:sldMk cId="2669326818" sldId="263"/>
            <ac:inkMk id="204" creationId="{AF18BEE6-D16A-BDE4-FC94-BBA1412D9BFD}"/>
          </ac:inkMkLst>
        </pc:inkChg>
        <pc:inkChg chg="add del">
          <ac:chgData name="Venkatasubramanian, Mani V." userId="fbe5ce37-0145-4c31-b84a-b36f8beac5f3" providerId="ADAL" clId="{AC669C65-C841-D747-9F08-F12B06DB29D6}" dt="2023-03-07T16:54:10.299" v="1933"/>
          <ac:inkMkLst>
            <pc:docMk/>
            <pc:sldMk cId="2669326818" sldId="263"/>
            <ac:inkMk id="205" creationId="{ADD934C9-26B0-CF0A-4656-1DC97FFAD581}"/>
          </ac:inkMkLst>
        </pc:inkChg>
        <pc:inkChg chg="add del">
          <ac:chgData name="Venkatasubramanian, Mani V." userId="fbe5ce37-0145-4c31-b84a-b36f8beac5f3" providerId="ADAL" clId="{AC669C65-C841-D747-9F08-F12B06DB29D6}" dt="2023-03-07T16:54:10.299" v="1933"/>
          <ac:inkMkLst>
            <pc:docMk/>
            <pc:sldMk cId="2669326818" sldId="263"/>
            <ac:inkMk id="206" creationId="{2F2EDFC0-780F-8622-59E9-3BED4BBAD416}"/>
          </ac:inkMkLst>
        </pc:inkChg>
        <pc:inkChg chg="add del">
          <ac:chgData name="Venkatasubramanian, Mani V." userId="fbe5ce37-0145-4c31-b84a-b36f8beac5f3" providerId="ADAL" clId="{AC669C65-C841-D747-9F08-F12B06DB29D6}" dt="2023-03-07T16:54:10.299" v="1933"/>
          <ac:inkMkLst>
            <pc:docMk/>
            <pc:sldMk cId="2669326818" sldId="263"/>
            <ac:inkMk id="207" creationId="{AA754B7F-18CE-5D44-DE9F-2197029238C7}"/>
          </ac:inkMkLst>
        </pc:inkChg>
        <pc:inkChg chg="add del">
          <ac:chgData name="Venkatasubramanian, Mani V." userId="fbe5ce37-0145-4c31-b84a-b36f8beac5f3" providerId="ADAL" clId="{AC669C65-C841-D747-9F08-F12B06DB29D6}" dt="2023-03-07T16:54:10.299" v="1933"/>
          <ac:inkMkLst>
            <pc:docMk/>
            <pc:sldMk cId="2669326818" sldId="263"/>
            <ac:inkMk id="208" creationId="{AF67267C-53E1-44D1-01E7-B988EC163EBE}"/>
          </ac:inkMkLst>
        </pc:inkChg>
        <pc:inkChg chg="add reco">
          <ac:chgData name="Venkatasubramanian, Mani V." userId="fbe5ce37-0145-4c31-b84a-b36f8beac5f3" providerId="ADAL" clId="{AC669C65-C841-D747-9F08-F12B06DB29D6}" dt="2023-03-07T16:54:10.299" v="1933"/>
          <ac:inkMkLst>
            <pc:docMk/>
            <pc:sldMk cId="2669326818" sldId="263"/>
            <ac:inkMk id="209" creationId="{466D82FF-04CD-D203-4C93-60345CF77586}"/>
          </ac:inkMkLst>
        </pc:inkChg>
        <pc:inkChg chg="add del">
          <ac:chgData name="Venkatasubramanian, Mani V." userId="fbe5ce37-0145-4c31-b84a-b36f8beac5f3" providerId="ADAL" clId="{AC669C65-C841-D747-9F08-F12B06DB29D6}" dt="2023-03-07T16:54:19.471" v="1945"/>
          <ac:inkMkLst>
            <pc:docMk/>
            <pc:sldMk cId="2669326818" sldId="263"/>
            <ac:inkMk id="210" creationId="{6A10C44D-E381-92C8-C78D-2F43E3A48CE1}"/>
          </ac:inkMkLst>
        </pc:inkChg>
        <pc:inkChg chg="add del">
          <ac:chgData name="Venkatasubramanian, Mani V." userId="fbe5ce37-0145-4c31-b84a-b36f8beac5f3" providerId="ADAL" clId="{AC669C65-C841-D747-9F08-F12B06DB29D6}" dt="2023-03-07T16:54:19.471" v="1945"/>
          <ac:inkMkLst>
            <pc:docMk/>
            <pc:sldMk cId="2669326818" sldId="263"/>
            <ac:inkMk id="211" creationId="{2CB2ABAC-EEF1-DCCB-D14E-B46AED1753FB}"/>
          </ac:inkMkLst>
        </pc:inkChg>
        <pc:inkChg chg="add del">
          <ac:chgData name="Venkatasubramanian, Mani V." userId="fbe5ce37-0145-4c31-b84a-b36f8beac5f3" providerId="ADAL" clId="{AC669C65-C841-D747-9F08-F12B06DB29D6}" dt="2023-03-07T16:54:19.471" v="1945"/>
          <ac:inkMkLst>
            <pc:docMk/>
            <pc:sldMk cId="2669326818" sldId="263"/>
            <ac:inkMk id="212" creationId="{1D2B2095-7022-8AC8-9B02-E62C8ED4362D}"/>
          </ac:inkMkLst>
        </pc:inkChg>
        <pc:inkChg chg="add del">
          <ac:chgData name="Venkatasubramanian, Mani V." userId="fbe5ce37-0145-4c31-b84a-b36f8beac5f3" providerId="ADAL" clId="{AC669C65-C841-D747-9F08-F12B06DB29D6}" dt="2023-03-07T16:54:19.471" v="1945"/>
          <ac:inkMkLst>
            <pc:docMk/>
            <pc:sldMk cId="2669326818" sldId="263"/>
            <ac:inkMk id="213" creationId="{F1A162DD-9340-6C86-F1C5-439B3808926F}"/>
          </ac:inkMkLst>
        </pc:inkChg>
        <pc:inkChg chg="add del">
          <ac:chgData name="Venkatasubramanian, Mani V." userId="fbe5ce37-0145-4c31-b84a-b36f8beac5f3" providerId="ADAL" clId="{AC669C65-C841-D747-9F08-F12B06DB29D6}" dt="2023-03-07T16:54:19.471" v="1945"/>
          <ac:inkMkLst>
            <pc:docMk/>
            <pc:sldMk cId="2669326818" sldId="263"/>
            <ac:inkMk id="214" creationId="{9D851F76-1647-4B80-A751-3405B812E8EC}"/>
          </ac:inkMkLst>
        </pc:inkChg>
        <pc:inkChg chg="add del">
          <ac:chgData name="Venkatasubramanian, Mani V." userId="fbe5ce37-0145-4c31-b84a-b36f8beac5f3" providerId="ADAL" clId="{AC669C65-C841-D747-9F08-F12B06DB29D6}" dt="2023-03-07T16:54:19.471" v="1945"/>
          <ac:inkMkLst>
            <pc:docMk/>
            <pc:sldMk cId="2669326818" sldId="263"/>
            <ac:inkMk id="215" creationId="{B032B9DC-A4F0-C037-8202-2B539FDDDCD1}"/>
          </ac:inkMkLst>
        </pc:inkChg>
        <pc:inkChg chg="add del">
          <ac:chgData name="Venkatasubramanian, Mani V." userId="fbe5ce37-0145-4c31-b84a-b36f8beac5f3" providerId="ADAL" clId="{AC669C65-C841-D747-9F08-F12B06DB29D6}" dt="2023-03-07T16:54:19.471" v="1945"/>
          <ac:inkMkLst>
            <pc:docMk/>
            <pc:sldMk cId="2669326818" sldId="263"/>
            <ac:inkMk id="216" creationId="{4D9EA6FA-6C13-97E2-2694-63DC63290FF6}"/>
          </ac:inkMkLst>
        </pc:inkChg>
        <pc:inkChg chg="add del">
          <ac:chgData name="Venkatasubramanian, Mani V." userId="fbe5ce37-0145-4c31-b84a-b36f8beac5f3" providerId="ADAL" clId="{AC669C65-C841-D747-9F08-F12B06DB29D6}" dt="2023-03-07T16:54:19.471" v="1945"/>
          <ac:inkMkLst>
            <pc:docMk/>
            <pc:sldMk cId="2669326818" sldId="263"/>
            <ac:inkMk id="217" creationId="{9EE03284-071B-36DD-C401-00F36F3EAB78}"/>
          </ac:inkMkLst>
        </pc:inkChg>
        <pc:inkChg chg="add del">
          <ac:chgData name="Venkatasubramanian, Mani V." userId="fbe5ce37-0145-4c31-b84a-b36f8beac5f3" providerId="ADAL" clId="{AC669C65-C841-D747-9F08-F12B06DB29D6}" dt="2023-03-07T16:54:19.471" v="1945"/>
          <ac:inkMkLst>
            <pc:docMk/>
            <pc:sldMk cId="2669326818" sldId="263"/>
            <ac:inkMk id="218" creationId="{E590CAB5-D9BF-D941-4F99-4F8260FA2FCB}"/>
          </ac:inkMkLst>
        </pc:inkChg>
        <pc:inkChg chg="add del">
          <ac:chgData name="Venkatasubramanian, Mani V." userId="fbe5ce37-0145-4c31-b84a-b36f8beac5f3" providerId="ADAL" clId="{AC669C65-C841-D747-9F08-F12B06DB29D6}" dt="2023-03-07T16:54:19.471" v="1945"/>
          <ac:inkMkLst>
            <pc:docMk/>
            <pc:sldMk cId="2669326818" sldId="263"/>
            <ac:inkMk id="219" creationId="{366EF291-295B-138B-3DCB-F8FCC7EF48B5}"/>
          </ac:inkMkLst>
        </pc:inkChg>
        <pc:inkChg chg="add del">
          <ac:chgData name="Venkatasubramanian, Mani V." userId="fbe5ce37-0145-4c31-b84a-b36f8beac5f3" providerId="ADAL" clId="{AC669C65-C841-D747-9F08-F12B06DB29D6}" dt="2023-03-07T16:54:19.471" v="1945"/>
          <ac:inkMkLst>
            <pc:docMk/>
            <pc:sldMk cId="2669326818" sldId="263"/>
            <ac:inkMk id="220" creationId="{E0F3C152-26E9-FBA5-329F-5B840061C26A}"/>
          </ac:inkMkLst>
        </pc:inkChg>
        <pc:inkChg chg="add reco">
          <ac:chgData name="Venkatasubramanian, Mani V." userId="fbe5ce37-0145-4c31-b84a-b36f8beac5f3" providerId="ADAL" clId="{AC669C65-C841-D747-9F08-F12B06DB29D6}" dt="2023-03-07T16:54:19.471" v="1945"/>
          <ac:inkMkLst>
            <pc:docMk/>
            <pc:sldMk cId="2669326818" sldId="263"/>
            <ac:inkMk id="221" creationId="{63AD333F-4369-4696-089C-980F33AD3B34}"/>
          </ac:inkMkLst>
        </pc:inkChg>
        <pc:inkChg chg="add del">
          <ac:chgData name="Venkatasubramanian, Mani V." userId="fbe5ce37-0145-4c31-b84a-b36f8beac5f3" providerId="ADAL" clId="{AC669C65-C841-D747-9F08-F12B06DB29D6}" dt="2023-03-07T16:54:41.198" v="1950"/>
          <ac:inkMkLst>
            <pc:docMk/>
            <pc:sldMk cId="2669326818" sldId="263"/>
            <ac:inkMk id="222" creationId="{CE5B8E05-837C-5049-FCFD-235F2A66903C}"/>
          </ac:inkMkLst>
        </pc:inkChg>
        <pc:inkChg chg="add del">
          <ac:chgData name="Venkatasubramanian, Mani V." userId="fbe5ce37-0145-4c31-b84a-b36f8beac5f3" providerId="ADAL" clId="{AC669C65-C841-D747-9F08-F12B06DB29D6}" dt="2023-03-07T16:54:41.198" v="1950"/>
          <ac:inkMkLst>
            <pc:docMk/>
            <pc:sldMk cId="2669326818" sldId="263"/>
            <ac:inkMk id="223" creationId="{00396525-1AB7-FB00-09CA-DE18936AAC61}"/>
          </ac:inkMkLst>
        </pc:inkChg>
        <pc:inkChg chg="add del">
          <ac:chgData name="Venkatasubramanian, Mani V." userId="fbe5ce37-0145-4c31-b84a-b36f8beac5f3" providerId="ADAL" clId="{AC669C65-C841-D747-9F08-F12B06DB29D6}" dt="2023-03-07T16:54:41.198" v="1950"/>
          <ac:inkMkLst>
            <pc:docMk/>
            <pc:sldMk cId="2669326818" sldId="263"/>
            <ac:inkMk id="224" creationId="{DA5608E6-8B05-48A4-140C-6DA6DFA66DF4}"/>
          </ac:inkMkLst>
        </pc:inkChg>
        <pc:inkChg chg="add del">
          <ac:chgData name="Venkatasubramanian, Mani V." userId="fbe5ce37-0145-4c31-b84a-b36f8beac5f3" providerId="ADAL" clId="{AC669C65-C841-D747-9F08-F12B06DB29D6}" dt="2023-03-07T16:54:41.198" v="1950"/>
          <ac:inkMkLst>
            <pc:docMk/>
            <pc:sldMk cId="2669326818" sldId="263"/>
            <ac:inkMk id="225" creationId="{89D2927B-7712-E03E-8569-A0E023E065D8}"/>
          </ac:inkMkLst>
        </pc:inkChg>
        <pc:inkChg chg="add reco">
          <ac:chgData name="Venkatasubramanian, Mani V." userId="fbe5ce37-0145-4c31-b84a-b36f8beac5f3" providerId="ADAL" clId="{AC669C65-C841-D747-9F08-F12B06DB29D6}" dt="2023-03-07T16:54:41.198" v="1950"/>
          <ac:inkMkLst>
            <pc:docMk/>
            <pc:sldMk cId="2669326818" sldId="263"/>
            <ac:inkMk id="226" creationId="{5C2E7505-C9FA-8B19-B324-F2082BCC6C57}"/>
          </ac:inkMkLst>
        </pc:inkChg>
        <pc:inkChg chg="add del">
          <ac:chgData name="Venkatasubramanian, Mani V." userId="fbe5ce37-0145-4c31-b84a-b36f8beac5f3" providerId="ADAL" clId="{AC669C65-C841-D747-9F08-F12B06DB29D6}" dt="2023-03-07T16:54:44.511" v="1956"/>
          <ac:inkMkLst>
            <pc:docMk/>
            <pc:sldMk cId="2669326818" sldId="263"/>
            <ac:inkMk id="227" creationId="{D9244E57-5FC5-7EE5-8650-12B9138E7FBD}"/>
          </ac:inkMkLst>
        </pc:inkChg>
        <pc:inkChg chg="add del">
          <ac:chgData name="Venkatasubramanian, Mani V." userId="fbe5ce37-0145-4c31-b84a-b36f8beac5f3" providerId="ADAL" clId="{AC669C65-C841-D747-9F08-F12B06DB29D6}" dt="2023-03-07T16:54:44.511" v="1956"/>
          <ac:inkMkLst>
            <pc:docMk/>
            <pc:sldMk cId="2669326818" sldId="263"/>
            <ac:inkMk id="228" creationId="{ACD40B88-504C-10AF-71A3-B074DA5F5D84}"/>
          </ac:inkMkLst>
        </pc:inkChg>
        <pc:inkChg chg="add del">
          <ac:chgData name="Venkatasubramanian, Mani V." userId="fbe5ce37-0145-4c31-b84a-b36f8beac5f3" providerId="ADAL" clId="{AC669C65-C841-D747-9F08-F12B06DB29D6}" dt="2023-03-07T16:54:44.511" v="1956"/>
          <ac:inkMkLst>
            <pc:docMk/>
            <pc:sldMk cId="2669326818" sldId="263"/>
            <ac:inkMk id="229" creationId="{BB142074-101A-190E-2F6D-74D083248287}"/>
          </ac:inkMkLst>
        </pc:inkChg>
        <pc:inkChg chg="add del">
          <ac:chgData name="Venkatasubramanian, Mani V." userId="fbe5ce37-0145-4c31-b84a-b36f8beac5f3" providerId="ADAL" clId="{AC669C65-C841-D747-9F08-F12B06DB29D6}" dt="2023-03-07T16:54:44.511" v="1956"/>
          <ac:inkMkLst>
            <pc:docMk/>
            <pc:sldMk cId="2669326818" sldId="263"/>
            <ac:inkMk id="230" creationId="{763AECC7-61CA-6D0C-CFAE-4D12053D1522}"/>
          </ac:inkMkLst>
        </pc:inkChg>
        <pc:inkChg chg="add del">
          <ac:chgData name="Venkatasubramanian, Mani V." userId="fbe5ce37-0145-4c31-b84a-b36f8beac5f3" providerId="ADAL" clId="{AC669C65-C841-D747-9F08-F12B06DB29D6}" dt="2023-03-07T16:54:44.511" v="1956"/>
          <ac:inkMkLst>
            <pc:docMk/>
            <pc:sldMk cId="2669326818" sldId="263"/>
            <ac:inkMk id="231" creationId="{34083446-1D5F-B096-5AE2-9E04466C6877}"/>
          </ac:inkMkLst>
        </pc:inkChg>
        <pc:inkChg chg="add reco">
          <ac:chgData name="Venkatasubramanian, Mani V." userId="fbe5ce37-0145-4c31-b84a-b36f8beac5f3" providerId="ADAL" clId="{AC669C65-C841-D747-9F08-F12B06DB29D6}" dt="2023-03-07T16:54:44.511" v="1956"/>
          <ac:inkMkLst>
            <pc:docMk/>
            <pc:sldMk cId="2669326818" sldId="263"/>
            <ac:inkMk id="232" creationId="{A63685C5-58CA-F394-28ED-E43452D4344D}"/>
          </ac:inkMkLst>
        </pc:inkChg>
      </pc:sldChg>
      <pc:sldChg chg="addSp delSp">
        <pc:chgData name="Venkatasubramanian, Mani V." userId="fbe5ce37-0145-4c31-b84a-b36f8beac5f3" providerId="ADAL" clId="{AC669C65-C841-D747-9F08-F12B06DB29D6}" dt="2023-03-07T16:56:32.628" v="2092"/>
        <pc:sldMkLst>
          <pc:docMk/>
          <pc:sldMk cId="3145754575" sldId="264"/>
        </pc:sldMkLst>
        <pc:inkChg chg="add del">
          <ac:chgData name="Venkatasubramanian, Mani V." userId="fbe5ce37-0145-4c31-b84a-b36f8beac5f3" providerId="ADAL" clId="{AC669C65-C841-D747-9F08-F12B06DB29D6}" dt="2023-03-07T16:55:09.362" v="1959"/>
          <ac:inkMkLst>
            <pc:docMk/>
            <pc:sldMk cId="3145754575" sldId="264"/>
            <ac:inkMk id="2" creationId="{638E1ACE-C9B3-1924-6CA9-AB055DD91516}"/>
          </ac:inkMkLst>
        </pc:inkChg>
        <pc:inkChg chg="add del">
          <ac:chgData name="Venkatasubramanian, Mani V." userId="fbe5ce37-0145-4c31-b84a-b36f8beac5f3" providerId="ADAL" clId="{AC669C65-C841-D747-9F08-F12B06DB29D6}" dt="2023-03-07T16:55:09.362" v="1959"/>
          <ac:inkMkLst>
            <pc:docMk/>
            <pc:sldMk cId="3145754575" sldId="264"/>
            <ac:inkMk id="3" creationId="{942EAC1D-C807-DCA1-5B8B-524B34AAFFD9}"/>
          </ac:inkMkLst>
        </pc:inkChg>
        <pc:inkChg chg="add reco">
          <ac:chgData name="Venkatasubramanian, Mani V." userId="fbe5ce37-0145-4c31-b84a-b36f8beac5f3" providerId="ADAL" clId="{AC669C65-C841-D747-9F08-F12B06DB29D6}" dt="2023-03-07T16:55:09.362" v="1959"/>
          <ac:inkMkLst>
            <pc:docMk/>
            <pc:sldMk cId="3145754575" sldId="264"/>
            <ac:inkMk id="4" creationId="{79C8EB05-07A5-7141-1637-5F34B23C2EE4}"/>
          </ac:inkMkLst>
        </pc:inkChg>
        <pc:inkChg chg="add del">
          <ac:chgData name="Venkatasubramanian, Mani V." userId="fbe5ce37-0145-4c31-b84a-b36f8beac5f3" providerId="ADAL" clId="{AC669C65-C841-D747-9F08-F12B06DB29D6}" dt="2023-03-07T16:55:12.581" v="1964"/>
          <ac:inkMkLst>
            <pc:docMk/>
            <pc:sldMk cId="3145754575" sldId="264"/>
            <ac:inkMk id="5" creationId="{A7A4E59E-660A-1258-43AE-7E193478E27B}"/>
          </ac:inkMkLst>
        </pc:inkChg>
        <pc:inkChg chg="add del">
          <ac:chgData name="Venkatasubramanian, Mani V." userId="fbe5ce37-0145-4c31-b84a-b36f8beac5f3" providerId="ADAL" clId="{AC669C65-C841-D747-9F08-F12B06DB29D6}" dt="2023-03-07T16:55:12.581" v="1964"/>
          <ac:inkMkLst>
            <pc:docMk/>
            <pc:sldMk cId="3145754575" sldId="264"/>
            <ac:inkMk id="6" creationId="{0780DAAD-1917-258F-7094-EEFA1821AFA9}"/>
          </ac:inkMkLst>
        </pc:inkChg>
        <pc:inkChg chg="add">
          <ac:chgData name="Venkatasubramanian, Mani V." userId="fbe5ce37-0145-4c31-b84a-b36f8beac5f3" providerId="ADAL" clId="{AC669C65-C841-D747-9F08-F12B06DB29D6}" dt="2023-03-07T16:55:11.627" v="1962"/>
          <ac:inkMkLst>
            <pc:docMk/>
            <pc:sldMk cId="3145754575" sldId="264"/>
            <ac:inkMk id="7" creationId="{C5627E20-4B34-912D-CB03-4BB0141ABF5A}"/>
          </ac:inkMkLst>
        </pc:inkChg>
        <pc:inkChg chg="add">
          <ac:chgData name="Venkatasubramanian, Mani V." userId="fbe5ce37-0145-4c31-b84a-b36f8beac5f3" providerId="ADAL" clId="{AC669C65-C841-D747-9F08-F12B06DB29D6}" dt="2023-03-07T16:55:11.759" v="1963"/>
          <ac:inkMkLst>
            <pc:docMk/>
            <pc:sldMk cId="3145754575" sldId="264"/>
            <ac:inkMk id="8" creationId="{B3B9A53C-714B-C6F0-A1B8-41F1B21E7004}"/>
          </ac:inkMkLst>
        </pc:inkChg>
        <pc:inkChg chg="add reco">
          <ac:chgData name="Venkatasubramanian, Mani V." userId="fbe5ce37-0145-4c31-b84a-b36f8beac5f3" providerId="ADAL" clId="{AC669C65-C841-D747-9F08-F12B06DB29D6}" dt="2023-03-07T16:55:12.581" v="1964"/>
          <ac:inkMkLst>
            <pc:docMk/>
            <pc:sldMk cId="3145754575" sldId="264"/>
            <ac:inkMk id="9" creationId="{9575AA88-F710-8233-F7FF-77975441935A}"/>
          </ac:inkMkLst>
        </pc:inkChg>
        <pc:inkChg chg="add del">
          <ac:chgData name="Venkatasubramanian, Mani V." userId="fbe5ce37-0145-4c31-b84a-b36f8beac5f3" providerId="ADAL" clId="{AC669C65-C841-D747-9F08-F12B06DB29D6}" dt="2023-03-07T16:55:14.935" v="1968"/>
          <ac:inkMkLst>
            <pc:docMk/>
            <pc:sldMk cId="3145754575" sldId="264"/>
            <ac:inkMk id="10" creationId="{A2429CFF-9886-40E3-FBB9-5D773794F294}"/>
          </ac:inkMkLst>
        </pc:inkChg>
        <pc:inkChg chg="add del">
          <ac:chgData name="Venkatasubramanian, Mani V." userId="fbe5ce37-0145-4c31-b84a-b36f8beac5f3" providerId="ADAL" clId="{AC669C65-C841-D747-9F08-F12B06DB29D6}" dt="2023-03-07T16:55:14.935" v="1968"/>
          <ac:inkMkLst>
            <pc:docMk/>
            <pc:sldMk cId="3145754575" sldId="264"/>
            <ac:inkMk id="11" creationId="{450B985B-A2E0-1CEA-0952-DFC65D43E616}"/>
          </ac:inkMkLst>
        </pc:inkChg>
        <pc:inkChg chg="add del">
          <ac:chgData name="Venkatasubramanian, Mani V." userId="fbe5ce37-0145-4c31-b84a-b36f8beac5f3" providerId="ADAL" clId="{AC669C65-C841-D747-9F08-F12B06DB29D6}" dt="2023-03-07T16:55:14.935" v="1968"/>
          <ac:inkMkLst>
            <pc:docMk/>
            <pc:sldMk cId="3145754575" sldId="264"/>
            <ac:inkMk id="12" creationId="{5A42A339-366B-9E1E-4CBA-A76963661685}"/>
          </ac:inkMkLst>
        </pc:inkChg>
        <pc:inkChg chg="add reco">
          <ac:chgData name="Venkatasubramanian, Mani V." userId="fbe5ce37-0145-4c31-b84a-b36f8beac5f3" providerId="ADAL" clId="{AC669C65-C841-D747-9F08-F12B06DB29D6}" dt="2023-03-07T16:55:14.935" v="1968"/>
          <ac:inkMkLst>
            <pc:docMk/>
            <pc:sldMk cId="3145754575" sldId="264"/>
            <ac:inkMk id="13" creationId="{C920B7B5-60C6-135E-201F-B9E27203DB21}"/>
          </ac:inkMkLst>
        </pc:inkChg>
        <pc:inkChg chg="add del">
          <ac:chgData name="Venkatasubramanian, Mani V." userId="fbe5ce37-0145-4c31-b84a-b36f8beac5f3" providerId="ADAL" clId="{AC669C65-C841-D747-9F08-F12B06DB29D6}" dt="2023-03-07T16:55:19.438" v="1976"/>
          <ac:inkMkLst>
            <pc:docMk/>
            <pc:sldMk cId="3145754575" sldId="264"/>
            <ac:inkMk id="14" creationId="{BBE4570A-791E-EF6C-71BD-58FF062493C1}"/>
          </ac:inkMkLst>
        </pc:inkChg>
        <pc:inkChg chg="add del">
          <ac:chgData name="Venkatasubramanian, Mani V." userId="fbe5ce37-0145-4c31-b84a-b36f8beac5f3" providerId="ADAL" clId="{AC669C65-C841-D747-9F08-F12B06DB29D6}" dt="2023-03-07T16:55:19.438" v="1976"/>
          <ac:inkMkLst>
            <pc:docMk/>
            <pc:sldMk cId="3145754575" sldId="264"/>
            <ac:inkMk id="15" creationId="{7CBCD029-CD83-2CC6-882E-CE2C377E2A7B}"/>
          </ac:inkMkLst>
        </pc:inkChg>
        <pc:inkChg chg="add del">
          <ac:chgData name="Venkatasubramanian, Mani V." userId="fbe5ce37-0145-4c31-b84a-b36f8beac5f3" providerId="ADAL" clId="{AC669C65-C841-D747-9F08-F12B06DB29D6}" dt="2023-03-07T16:55:19.438" v="1976"/>
          <ac:inkMkLst>
            <pc:docMk/>
            <pc:sldMk cId="3145754575" sldId="264"/>
            <ac:inkMk id="16" creationId="{24A226B0-E578-D34E-EF17-28F3B8778A70}"/>
          </ac:inkMkLst>
        </pc:inkChg>
        <pc:inkChg chg="add del">
          <ac:chgData name="Venkatasubramanian, Mani V." userId="fbe5ce37-0145-4c31-b84a-b36f8beac5f3" providerId="ADAL" clId="{AC669C65-C841-D747-9F08-F12B06DB29D6}" dt="2023-03-07T16:55:19.438" v="1976"/>
          <ac:inkMkLst>
            <pc:docMk/>
            <pc:sldMk cId="3145754575" sldId="264"/>
            <ac:inkMk id="17" creationId="{A777DEDC-7581-FF7A-D68C-CD0FE3D9ECC4}"/>
          </ac:inkMkLst>
        </pc:inkChg>
        <pc:inkChg chg="add del">
          <ac:chgData name="Venkatasubramanian, Mani V." userId="fbe5ce37-0145-4c31-b84a-b36f8beac5f3" providerId="ADAL" clId="{AC669C65-C841-D747-9F08-F12B06DB29D6}" dt="2023-03-07T16:55:19.438" v="1976"/>
          <ac:inkMkLst>
            <pc:docMk/>
            <pc:sldMk cId="3145754575" sldId="264"/>
            <ac:inkMk id="18" creationId="{1416E4E1-1268-5CCE-08C9-BA3402E25ADA}"/>
          </ac:inkMkLst>
        </pc:inkChg>
        <pc:inkChg chg="add del">
          <ac:chgData name="Venkatasubramanian, Mani V." userId="fbe5ce37-0145-4c31-b84a-b36f8beac5f3" providerId="ADAL" clId="{AC669C65-C841-D747-9F08-F12B06DB29D6}" dt="2023-03-07T16:55:19.438" v="1976"/>
          <ac:inkMkLst>
            <pc:docMk/>
            <pc:sldMk cId="3145754575" sldId="264"/>
            <ac:inkMk id="19" creationId="{A54691BC-E4E0-6655-9FB8-6FC70A1B88E2}"/>
          </ac:inkMkLst>
        </pc:inkChg>
        <pc:inkChg chg="add del">
          <ac:chgData name="Venkatasubramanian, Mani V." userId="fbe5ce37-0145-4c31-b84a-b36f8beac5f3" providerId="ADAL" clId="{AC669C65-C841-D747-9F08-F12B06DB29D6}" dt="2023-03-07T16:55:19.438" v="1976"/>
          <ac:inkMkLst>
            <pc:docMk/>
            <pc:sldMk cId="3145754575" sldId="264"/>
            <ac:inkMk id="20" creationId="{C2A82EF2-E34A-7505-D14D-FA29C6EA00A4}"/>
          </ac:inkMkLst>
        </pc:inkChg>
        <pc:inkChg chg="add reco">
          <ac:chgData name="Venkatasubramanian, Mani V." userId="fbe5ce37-0145-4c31-b84a-b36f8beac5f3" providerId="ADAL" clId="{AC669C65-C841-D747-9F08-F12B06DB29D6}" dt="2023-03-07T16:55:19.438" v="1976"/>
          <ac:inkMkLst>
            <pc:docMk/>
            <pc:sldMk cId="3145754575" sldId="264"/>
            <ac:inkMk id="21" creationId="{923744D7-9067-57F0-2013-2F93E0F77268}"/>
          </ac:inkMkLst>
        </pc:inkChg>
        <pc:inkChg chg="add reco">
          <ac:chgData name="Venkatasubramanian, Mani V." userId="fbe5ce37-0145-4c31-b84a-b36f8beac5f3" providerId="ADAL" clId="{AC669C65-C841-D747-9F08-F12B06DB29D6}" dt="2023-03-07T16:55:19.438" v="1976"/>
          <ac:inkMkLst>
            <pc:docMk/>
            <pc:sldMk cId="3145754575" sldId="264"/>
            <ac:inkMk id="22" creationId="{FB31C3CB-6730-1352-3557-9BEB330F9382}"/>
          </ac:inkMkLst>
        </pc:inkChg>
        <pc:inkChg chg="add">
          <ac:chgData name="Venkatasubramanian, Mani V." userId="fbe5ce37-0145-4c31-b84a-b36f8beac5f3" providerId="ADAL" clId="{AC669C65-C841-D747-9F08-F12B06DB29D6}" dt="2023-03-07T16:55:20.196" v="1977"/>
          <ac:inkMkLst>
            <pc:docMk/>
            <pc:sldMk cId="3145754575" sldId="264"/>
            <ac:inkMk id="23" creationId="{6FE2EECE-C2FA-DCD5-126F-C165E75A9CB7}"/>
          </ac:inkMkLst>
        </pc:inkChg>
        <pc:inkChg chg="add">
          <ac:chgData name="Venkatasubramanian, Mani V." userId="fbe5ce37-0145-4c31-b84a-b36f8beac5f3" providerId="ADAL" clId="{AC669C65-C841-D747-9F08-F12B06DB29D6}" dt="2023-03-07T16:55:20.353" v="1978"/>
          <ac:inkMkLst>
            <pc:docMk/>
            <pc:sldMk cId="3145754575" sldId="264"/>
            <ac:inkMk id="24" creationId="{DCD49721-04ED-C1EB-B1D0-9939D9706EE7}"/>
          </ac:inkMkLst>
        </pc:inkChg>
        <pc:inkChg chg="add del">
          <ac:chgData name="Venkatasubramanian, Mani V." userId="fbe5ce37-0145-4c31-b84a-b36f8beac5f3" providerId="ADAL" clId="{AC669C65-C841-D747-9F08-F12B06DB29D6}" dt="2023-03-07T16:55:23.916" v="1986"/>
          <ac:inkMkLst>
            <pc:docMk/>
            <pc:sldMk cId="3145754575" sldId="264"/>
            <ac:inkMk id="25" creationId="{78BFE90A-7120-C876-7A7E-4121E8DC51CB}"/>
          </ac:inkMkLst>
        </pc:inkChg>
        <pc:inkChg chg="add del">
          <ac:chgData name="Venkatasubramanian, Mani V." userId="fbe5ce37-0145-4c31-b84a-b36f8beac5f3" providerId="ADAL" clId="{AC669C65-C841-D747-9F08-F12B06DB29D6}" dt="2023-03-07T16:55:23.916" v="1986"/>
          <ac:inkMkLst>
            <pc:docMk/>
            <pc:sldMk cId="3145754575" sldId="264"/>
            <ac:inkMk id="26" creationId="{E27C6414-7EC4-BFAE-684B-A78006F47D7E}"/>
          </ac:inkMkLst>
        </pc:inkChg>
        <pc:inkChg chg="add del">
          <ac:chgData name="Venkatasubramanian, Mani V." userId="fbe5ce37-0145-4c31-b84a-b36f8beac5f3" providerId="ADAL" clId="{AC669C65-C841-D747-9F08-F12B06DB29D6}" dt="2023-03-07T16:55:23.916" v="1986"/>
          <ac:inkMkLst>
            <pc:docMk/>
            <pc:sldMk cId="3145754575" sldId="264"/>
            <ac:inkMk id="27" creationId="{47E7DEDE-3162-DB54-A3CC-B5212147EC4C}"/>
          </ac:inkMkLst>
        </pc:inkChg>
        <pc:inkChg chg="add del">
          <ac:chgData name="Venkatasubramanian, Mani V." userId="fbe5ce37-0145-4c31-b84a-b36f8beac5f3" providerId="ADAL" clId="{AC669C65-C841-D747-9F08-F12B06DB29D6}" dt="2023-03-07T16:55:23.916" v="1986"/>
          <ac:inkMkLst>
            <pc:docMk/>
            <pc:sldMk cId="3145754575" sldId="264"/>
            <ac:inkMk id="28" creationId="{355EF5AF-ED4B-BC7B-6204-3D17A213D321}"/>
          </ac:inkMkLst>
        </pc:inkChg>
        <pc:inkChg chg="add del">
          <ac:chgData name="Venkatasubramanian, Mani V." userId="fbe5ce37-0145-4c31-b84a-b36f8beac5f3" providerId="ADAL" clId="{AC669C65-C841-D747-9F08-F12B06DB29D6}" dt="2023-03-07T16:55:23.916" v="1986"/>
          <ac:inkMkLst>
            <pc:docMk/>
            <pc:sldMk cId="3145754575" sldId="264"/>
            <ac:inkMk id="29" creationId="{16D64054-3B7B-502E-B87D-3905E5ACF9C3}"/>
          </ac:inkMkLst>
        </pc:inkChg>
        <pc:inkChg chg="add del">
          <ac:chgData name="Venkatasubramanian, Mani V." userId="fbe5ce37-0145-4c31-b84a-b36f8beac5f3" providerId="ADAL" clId="{AC669C65-C841-D747-9F08-F12B06DB29D6}" dt="2023-03-07T16:55:23.916" v="1986"/>
          <ac:inkMkLst>
            <pc:docMk/>
            <pc:sldMk cId="3145754575" sldId="264"/>
            <ac:inkMk id="30" creationId="{0FF4A1A2-D4D4-874A-9E92-E640B2385CC0}"/>
          </ac:inkMkLst>
        </pc:inkChg>
        <pc:inkChg chg="add del">
          <ac:chgData name="Venkatasubramanian, Mani V." userId="fbe5ce37-0145-4c31-b84a-b36f8beac5f3" providerId="ADAL" clId="{AC669C65-C841-D747-9F08-F12B06DB29D6}" dt="2023-03-07T16:55:23.916" v="1986"/>
          <ac:inkMkLst>
            <pc:docMk/>
            <pc:sldMk cId="3145754575" sldId="264"/>
            <ac:inkMk id="31" creationId="{A6535950-B37B-632F-2B1C-B195FD00D7C2}"/>
          </ac:inkMkLst>
        </pc:inkChg>
        <pc:inkChg chg="add reco">
          <ac:chgData name="Venkatasubramanian, Mani V." userId="fbe5ce37-0145-4c31-b84a-b36f8beac5f3" providerId="ADAL" clId="{AC669C65-C841-D747-9F08-F12B06DB29D6}" dt="2023-03-07T16:55:23.916" v="1986"/>
          <ac:inkMkLst>
            <pc:docMk/>
            <pc:sldMk cId="3145754575" sldId="264"/>
            <ac:inkMk id="32" creationId="{49AC9005-2CD9-6523-8B83-A41C3C409569}"/>
          </ac:inkMkLst>
        </pc:inkChg>
        <pc:inkChg chg="add reco">
          <ac:chgData name="Venkatasubramanian, Mani V." userId="fbe5ce37-0145-4c31-b84a-b36f8beac5f3" providerId="ADAL" clId="{AC669C65-C841-D747-9F08-F12B06DB29D6}" dt="2023-03-07T16:55:23.916" v="1986"/>
          <ac:inkMkLst>
            <pc:docMk/>
            <pc:sldMk cId="3145754575" sldId="264"/>
            <ac:inkMk id="33" creationId="{17A5C4A5-77CA-B3F7-4286-BBCF65B89944}"/>
          </ac:inkMkLst>
        </pc:inkChg>
        <pc:inkChg chg="add del">
          <ac:chgData name="Venkatasubramanian, Mani V." userId="fbe5ce37-0145-4c31-b84a-b36f8beac5f3" providerId="ADAL" clId="{AC669C65-C841-D747-9F08-F12B06DB29D6}" dt="2023-03-07T16:55:25.439" v="1990"/>
          <ac:inkMkLst>
            <pc:docMk/>
            <pc:sldMk cId="3145754575" sldId="264"/>
            <ac:inkMk id="34" creationId="{1085C47B-1D84-11EF-58CD-B971B0C110D8}"/>
          </ac:inkMkLst>
        </pc:inkChg>
        <pc:inkChg chg="add del">
          <ac:chgData name="Venkatasubramanian, Mani V." userId="fbe5ce37-0145-4c31-b84a-b36f8beac5f3" providerId="ADAL" clId="{AC669C65-C841-D747-9F08-F12B06DB29D6}" dt="2023-03-07T16:55:25.439" v="1990"/>
          <ac:inkMkLst>
            <pc:docMk/>
            <pc:sldMk cId="3145754575" sldId="264"/>
            <ac:inkMk id="35" creationId="{63647944-EC55-7057-CE8C-F6B5EBB6DF2B}"/>
          </ac:inkMkLst>
        </pc:inkChg>
        <pc:inkChg chg="add del">
          <ac:chgData name="Venkatasubramanian, Mani V." userId="fbe5ce37-0145-4c31-b84a-b36f8beac5f3" providerId="ADAL" clId="{AC669C65-C841-D747-9F08-F12B06DB29D6}" dt="2023-03-07T16:55:25.439" v="1990"/>
          <ac:inkMkLst>
            <pc:docMk/>
            <pc:sldMk cId="3145754575" sldId="264"/>
            <ac:inkMk id="36" creationId="{A967FD2E-B7AF-F5EC-015A-B10B30F353CF}"/>
          </ac:inkMkLst>
        </pc:inkChg>
        <pc:inkChg chg="add reco">
          <ac:chgData name="Venkatasubramanian, Mani V." userId="fbe5ce37-0145-4c31-b84a-b36f8beac5f3" providerId="ADAL" clId="{AC669C65-C841-D747-9F08-F12B06DB29D6}" dt="2023-03-07T16:55:25.439" v="1990"/>
          <ac:inkMkLst>
            <pc:docMk/>
            <pc:sldMk cId="3145754575" sldId="264"/>
            <ac:inkMk id="37" creationId="{E8CF446B-CFF8-F3BE-1A22-3A7629813F4E}"/>
          </ac:inkMkLst>
        </pc:inkChg>
        <pc:inkChg chg="add del">
          <ac:chgData name="Venkatasubramanian, Mani V." userId="fbe5ce37-0145-4c31-b84a-b36f8beac5f3" providerId="ADAL" clId="{AC669C65-C841-D747-9F08-F12B06DB29D6}" dt="2023-03-07T16:55:32.472" v="2008"/>
          <ac:inkMkLst>
            <pc:docMk/>
            <pc:sldMk cId="3145754575" sldId="264"/>
            <ac:inkMk id="38" creationId="{D575F39A-55C3-DE3F-6960-5CC8497B28DF}"/>
          </ac:inkMkLst>
        </pc:inkChg>
        <pc:inkChg chg="add del">
          <ac:chgData name="Venkatasubramanian, Mani V." userId="fbe5ce37-0145-4c31-b84a-b36f8beac5f3" providerId="ADAL" clId="{AC669C65-C841-D747-9F08-F12B06DB29D6}" dt="2023-03-07T16:55:32.472" v="2008"/>
          <ac:inkMkLst>
            <pc:docMk/>
            <pc:sldMk cId="3145754575" sldId="264"/>
            <ac:inkMk id="39" creationId="{F6836FC7-6A01-6DF7-5ACA-352FB5FA5BFA}"/>
          </ac:inkMkLst>
        </pc:inkChg>
        <pc:inkChg chg="add del">
          <ac:chgData name="Venkatasubramanian, Mani V." userId="fbe5ce37-0145-4c31-b84a-b36f8beac5f3" providerId="ADAL" clId="{AC669C65-C841-D747-9F08-F12B06DB29D6}" dt="2023-03-07T16:55:32.472" v="2008"/>
          <ac:inkMkLst>
            <pc:docMk/>
            <pc:sldMk cId="3145754575" sldId="264"/>
            <ac:inkMk id="40" creationId="{A7B0B753-D6D4-D54A-9625-81822ADF4936}"/>
          </ac:inkMkLst>
        </pc:inkChg>
        <pc:inkChg chg="add del">
          <ac:chgData name="Venkatasubramanian, Mani V." userId="fbe5ce37-0145-4c31-b84a-b36f8beac5f3" providerId="ADAL" clId="{AC669C65-C841-D747-9F08-F12B06DB29D6}" dt="2023-03-07T16:55:32.472" v="2008"/>
          <ac:inkMkLst>
            <pc:docMk/>
            <pc:sldMk cId="3145754575" sldId="264"/>
            <ac:inkMk id="41" creationId="{FA8B853F-827E-8ACA-9F88-6B31E14FA176}"/>
          </ac:inkMkLst>
        </pc:inkChg>
        <pc:inkChg chg="add del">
          <ac:chgData name="Venkatasubramanian, Mani V." userId="fbe5ce37-0145-4c31-b84a-b36f8beac5f3" providerId="ADAL" clId="{AC669C65-C841-D747-9F08-F12B06DB29D6}" dt="2023-03-07T16:55:32.472" v="2008"/>
          <ac:inkMkLst>
            <pc:docMk/>
            <pc:sldMk cId="3145754575" sldId="264"/>
            <ac:inkMk id="42" creationId="{90356817-59C3-62E2-131F-5BF03AD542F3}"/>
          </ac:inkMkLst>
        </pc:inkChg>
        <pc:inkChg chg="add del">
          <ac:chgData name="Venkatasubramanian, Mani V." userId="fbe5ce37-0145-4c31-b84a-b36f8beac5f3" providerId="ADAL" clId="{AC669C65-C841-D747-9F08-F12B06DB29D6}" dt="2023-03-07T16:55:32.472" v="2008"/>
          <ac:inkMkLst>
            <pc:docMk/>
            <pc:sldMk cId="3145754575" sldId="264"/>
            <ac:inkMk id="43" creationId="{24B697DF-AD3F-1CA9-4226-2841FFC8D431}"/>
          </ac:inkMkLst>
        </pc:inkChg>
        <pc:inkChg chg="add del">
          <ac:chgData name="Venkatasubramanian, Mani V." userId="fbe5ce37-0145-4c31-b84a-b36f8beac5f3" providerId="ADAL" clId="{AC669C65-C841-D747-9F08-F12B06DB29D6}" dt="2023-03-07T16:55:32.472" v="2008"/>
          <ac:inkMkLst>
            <pc:docMk/>
            <pc:sldMk cId="3145754575" sldId="264"/>
            <ac:inkMk id="44" creationId="{0678FA48-DA48-3C69-15C1-FC030BB3F6A7}"/>
          </ac:inkMkLst>
        </pc:inkChg>
        <pc:inkChg chg="add del">
          <ac:chgData name="Venkatasubramanian, Mani V." userId="fbe5ce37-0145-4c31-b84a-b36f8beac5f3" providerId="ADAL" clId="{AC669C65-C841-D747-9F08-F12B06DB29D6}" dt="2023-03-07T16:55:32.472" v="2008"/>
          <ac:inkMkLst>
            <pc:docMk/>
            <pc:sldMk cId="3145754575" sldId="264"/>
            <ac:inkMk id="45" creationId="{33C8EBB3-8C36-D318-841E-2A650D5FCB0F}"/>
          </ac:inkMkLst>
        </pc:inkChg>
        <pc:inkChg chg="add del">
          <ac:chgData name="Venkatasubramanian, Mani V." userId="fbe5ce37-0145-4c31-b84a-b36f8beac5f3" providerId="ADAL" clId="{AC669C65-C841-D747-9F08-F12B06DB29D6}" dt="2023-03-07T16:55:32.472" v="2008"/>
          <ac:inkMkLst>
            <pc:docMk/>
            <pc:sldMk cId="3145754575" sldId="264"/>
            <ac:inkMk id="46" creationId="{9A9558EE-A289-2F96-8DBA-A0F107EC1379}"/>
          </ac:inkMkLst>
        </pc:inkChg>
        <pc:inkChg chg="add del">
          <ac:chgData name="Venkatasubramanian, Mani V." userId="fbe5ce37-0145-4c31-b84a-b36f8beac5f3" providerId="ADAL" clId="{AC669C65-C841-D747-9F08-F12B06DB29D6}" dt="2023-03-07T16:55:32.472" v="2008"/>
          <ac:inkMkLst>
            <pc:docMk/>
            <pc:sldMk cId="3145754575" sldId="264"/>
            <ac:inkMk id="47" creationId="{E888F0ED-6894-D811-20A1-15A5E5762D58}"/>
          </ac:inkMkLst>
        </pc:inkChg>
        <pc:inkChg chg="add del">
          <ac:chgData name="Venkatasubramanian, Mani V." userId="fbe5ce37-0145-4c31-b84a-b36f8beac5f3" providerId="ADAL" clId="{AC669C65-C841-D747-9F08-F12B06DB29D6}" dt="2023-03-07T16:55:32.472" v="2008"/>
          <ac:inkMkLst>
            <pc:docMk/>
            <pc:sldMk cId="3145754575" sldId="264"/>
            <ac:inkMk id="48" creationId="{16D61344-30FF-39FD-F866-C5442F534B01}"/>
          </ac:inkMkLst>
        </pc:inkChg>
        <pc:inkChg chg="add del">
          <ac:chgData name="Venkatasubramanian, Mani V." userId="fbe5ce37-0145-4c31-b84a-b36f8beac5f3" providerId="ADAL" clId="{AC669C65-C841-D747-9F08-F12B06DB29D6}" dt="2023-03-07T16:55:32.472" v="2008"/>
          <ac:inkMkLst>
            <pc:docMk/>
            <pc:sldMk cId="3145754575" sldId="264"/>
            <ac:inkMk id="49" creationId="{C7A39138-90A3-F855-090F-4F529EE8E31F}"/>
          </ac:inkMkLst>
        </pc:inkChg>
        <pc:inkChg chg="add del">
          <ac:chgData name="Venkatasubramanian, Mani V." userId="fbe5ce37-0145-4c31-b84a-b36f8beac5f3" providerId="ADAL" clId="{AC669C65-C841-D747-9F08-F12B06DB29D6}" dt="2023-03-07T16:55:32.472" v="2008"/>
          <ac:inkMkLst>
            <pc:docMk/>
            <pc:sldMk cId="3145754575" sldId="264"/>
            <ac:inkMk id="50" creationId="{4AFB34E8-3A6A-3C51-0B83-D733C951F541}"/>
          </ac:inkMkLst>
        </pc:inkChg>
        <pc:inkChg chg="add del">
          <ac:chgData name="Venkatasubramanian, Mani V." userId="fbe5ce37-0145-4c31-b84a-b36f8beac5f3" providerId="ADAL" clId="{AC669C65-C841-D747-9F08-F12B06DB29D6}" dt="2023-03-07T16:55:32.472" v="2008"/>
          <ac:inkMkLst>
            <pc:docMk/>
            <pc:sldMk cId="3145754575" sldId="264"/>
            <ac:inkMk id="51" creationId="{822A962E-9706-A4BD-6060-6B65BA647D84}"/>
          </ac:inkMkLst>
        </pc:inkChg>
        <pc:inkChg chg="add del">
          <ac:chgData name="Venkatasubramanian, Mani V." userId="fbe5ce37-0145-4c31-b84a-b36f8beac5f3" providerId="ADAL" clId="{AC669C65-C841-D747-9F08-F12B06DB29D6}" dt="2023-03-07T16:55:32.472" v="2008"/>
          <ac:inkMkLst>
            <pc:docMk/>
            <pc:sldMk cId="3145754575" sldId="264"/>
            <ac:inkMk id="52" creationId="{F4FE10A3-F11F-3F3F-737B-1B9B39F5BF26}"/>
          </ac:inkMkLst>
        </pc:inkChg>
        <pc:inkChg chg="add del">
          <ac:chgData name="Venkatasubramanian, Mani V." userId="fbe5ce37-0145-4c31-b84a-b36f8beac5f3" providerId="ADAL" clId="{AC669C65-C841-D747-9F08-F12B06DB29D6}" dt="2023-03-07T16:55:32.472" v="2008"/>
          <ac:inkMkLst>
            <pc:docMk/>
            <pc:sldMk cId="3145754575" sldId="264"/>
            <ac:inkMk id="53" creationId="{42A03C75-B38C-126F-AD44-2213C958FD40}"/>
          </ac:inkMkLst>
        </pc:inkChg>
        <pc:inkChg chg="add del">
          <ac:chgData name="Venkatasubramanian, Mani V." userId="fbe5ce37-0145-4c31-b84a-b36f8beac5f3" providerId="ADAL" clId="{AC669C65-C841-D747-9F08-F12B06DB29D6}" dt="2023-03-07T16:55:32.472" v="2008"/>
          <ac:inkMkLst>
            <pc:docMk/>
            <pc:sldMk cId="3145754575" sldId="264"/>
            <ac:inkMk id="54" creationId="{F84F7E11-7D4C-B487-E4B0-F5EA629202B6}"/>
          </ac:inkMkLst>
        </pc:inkChg>
        <pc:inkChg chg="add reco">
          <ac:chgData name="Venkatasubramanian, Mani V." userId="fbe5ce37-0145-4c31-b84a-b36f8beac5f3" providerId="ADAL" clId="{AC669C65-C841-D747-9F08-F12B06DB29D6}" dt="2023-03-07T16:55:32.472" v="2008"/>
          <ac:inkMkLst>
            <pc:docMk/>
            <pc:sldMk cId="3145754575" sldId="264"/>
            <ac:inkMk id="55" creationId="{9FB50214-D0DE-D128-2D31-A6D1E05A91D9}"/>
          </ac:inkMkLst>
        </pc:inkChg>
        <pc:inkChg chg="add reco">
          <ac:chgData name="Venkatasubramanian, Mani V." userId="fbe5ce37-0145-4c31-b84a-b36f8beac5f3" providerId="ADAL" clId="{AC669C65-C841-D747-9F08-F12B06DB29D6}" dt="2023-03-07T16:55:32.472" v="2008"/>
          <ac:inkMkLst>
            <pc:docMk/>
            <pc:sldMk cId="3145754575" sldId="264"/>
            <ac:inkMk id="56" creationId="{CF76C63F-042C-3F87-A57E-51016A88A5BF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57" creationId="{3C60BA15-37FE-4216-4D95-FB7D0552D839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58" creationId="{12E83A17-4F90-8097-B350-7A5786038E18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59" creationId="{F834E8FF-E1ED-9833-A9C8-8C63B83B0E07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60" creationId="{EDB00C69-AE2F-5C56-F3B3-25B96D1D9638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61" creationId="{0A46D2E1-2DF1-9FD8-5CD2-06FA1B4DB270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62" creationId="{5E2EB7CF-D966-2F4F-84D5-920DAD0761A3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63" creationId="{C879E1CD-2AAE-A934-181D-6394B98895AE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64" creationId="{10162947-7EC8-6652-57D5-744B2DC106D0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65" creationId="{ECF3EF62-79DE-C207-FB80-3F39DCB4A9A6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66" creationId="{8D4311A4-4AB4-C2CC-6853-C7127CBE422F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67" creationId="{9736B173-4C28-8E31-230F-551275740E8A}"/>
          </ac:inkMkLst>
        </pc:inkChg>
        <pc:inkChg chg="add">
          <ac:chgData name="Venkatasubramanian, Mani V." userId="fbe5ce37-0145-4c31-b84a-b36f8beac5f3" providerId="ADAL" clId="{AC669C65-C841-D747-9F08-F12B06DB29D6}" dt="2023-03-07T16:55:36.866" v="2020"/>
          <ac:inkMkLst>
            <pc:docMk/>
            <pc:sldMk cId="3145754575" sldId="264"/>
            <ac:inkMk id="68" creationId="{C4FD8515-FE92-3080-712E-48BD51895381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69" creationId="{726F628A-7BAC-5D4D-B328-8CC81FBEB0B5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70" creationId="{67A95DC2-8BC5-0C27-9C43-2B33842F5FBA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71" creationId="{4059E654-CFBD-437D-6E11-8FF2982E4E9A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72" creationId="{263851A5-036E-B277-2D38-14E47D7EBF86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73" creationId="{08DC6CA8-98D5-7958-0A53-B178339FB262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74" creationId="{D7464336-8E7D-A9C1-8996-AFFD759A50CB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75" creationId="{38257ACC-A361-B542-3C21-FCC3139F160D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76" creationId="{982FB8BB-8440-609A-E968-BF92D05D6BFC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77" creationId="{05A05879-CB12-A435-9E6E-822DCB6BFC70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78" creationId="{F1BEA607-7888-2308-71DA-D47B79503658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79" creationId="{51D73EBF-5C4A-AE4C-E36C-3046F8F201B5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80" creationId="{302BE0DD-E613-5210-0EB8-DAD82F28819F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81" creationId="{8E2359D7-69A2-DD51-6260-D06C0B21F27F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82" creationId="{4FC94882-52A8-8811-11E8-B432BC929D2B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83" creationId="{DC208154-06BB-79F7-3B94-88447AB1EE7F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84" creationId="{D2D74DE5-DF39-70F6-C64A-DBA0E6DE6E28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85" creationId="{8DACAED3-425B-05FF-940D-E5C4EFEFFF29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86" creationId="{B18F1915-4DA4-0E6F-8A60-B0D20B8CCF95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87" creationId="{39ACB794-1948-B6C0-0B96-5D8A00717AAB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88" creationId="{57DF01B9-0D03-F92A-C1D0-56949161954D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89" creationId="{353EEA36-F199-C8ED-F173-3804C86CB164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90" creationId="{A17C0886-28E1-2718-9954-997803491062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91" creationId="{CE1BCE25-C125-FB5A-0300-7FA46EE0DC0B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92" creationId="{791E2E1C-8B68-3148-98F2-CDB22C6AB25A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93" creationId="{A01E619B-EDD8-1C2B-0725-9D7A3815AFA1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94" creationId="{E8A9E34F-78B9-34B5-9DA8-9D22535127D4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95" creationId="{0A31408C-5DD9-9632-0540-CFADBCAAB007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96" creationId="{D11C4033-35E6-084B-F901-4BF29326DB49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97" creationId="{D3078A79-C9BF-E5CE-0E57-B65E81D3B0A0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98" creationId="{99B3E7FD-0698-D631-2C2F-53A1748E216E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99" creationId="{F168A6C6-0D5C-2071-9CD5-6535647B6332}"/>
          </ac:inkMkLst>
        </pc:inkChg>
        <pc:inkChg chg="add del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100" creationId="{4101EFD7-D303-726A-FD08-6989B5E4BCA4}"/>
          </ac:inkMkLst>
        </pc:inkChg>
        <pc:inkChg chg="add reco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101" creationId="{6C281F2B-7081-9F48-B24F-D2DDD5B4BD84}"/>
          </ac:inkMkLst>
        </pc:inkChg>
        <pc:inkChg chg="add reco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102" creationId="{6861AA33-6381-9768-7BD7-176521202DD3}"/>
          </ac:inkMkLst>
        </pc:inkChg>
        <pc:inkChg chg="add reco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103" creationId="{1743A1B9-C05C-8E50-FB29-10A068DEE0A8}"/>
          </ac:inkMkLst>
        </pc:inkChg>
        <pc:inkChg chg="add reco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104" creationId="{7E2C43E6-18E6-CC4A-B189-169B4CF0C485}"/>
          </ac:inkMkLst>
        </pc:inkChg>
        <pc:inkChg chg="add reco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105" creationId="{55DF5860-7375-1D32-597A-DB5EAEE14A40}"/>
          </ac:inkMkLst>
        </pc:inkChg>
        <pc:inkChg chg="add reco">
          <ac:chgData name="Venkatasubramanian, Mani V." userId="fbe5ce37-0145-4c31-b84a-b36f8beac5f3" providerId="ADAL" clId="{AC669C65-C841-D747-9F08-F12B06DB29D6}" dt="2023-03-07T16:55:48.389" v="2053"/>
          <ac:inkMkLst>
            <pc:docMk/>
            <pc:sldMk cId="3145754575" sldId="264"/>
            <ac:inkMk id="106" creationId="{C6B6EB48-F0DE-52E8-8B20-B7C72E608BE7}"/>
          </ac:inkMkLst>
        </pc:inkChg>
        <pc:inkChg chg="add del">
          <ac:chgData name="Venkatasubramanian, Mani V." userId="fbe5ce37-0145-4c31-b84a-b36f8beac5f3" providerId="ADAL" clId="{AC669C65-C841-D747-9F08-F12B06DB29D6}" dt="2023-03-07T16:55:52.818" v="2059"/>
          <ac:inkMkLst>
            <pc:docMk/>
            <pc:sldMk cId="3145754575" sldId="264"/>
            <ac:inkMk id="107" creationId="{815DC378-E3C1-F2DD-2809-B3A9CBD4CCCD}"/>
          </ac:inkMkLst>
        </pc:inkChg>
        <pc:inkChg chg="add del">
          <ac:chgData name="Venkatasubramanian, Mani V." userId="fbe5ce37-0145-4c31-b84a-b36f8beac5f3" providerId="ADAL" clId="{AC669C65-C841-D747-9F08-F12B06DB29D6}" dt="2023-03-07T16:55:52.818" v="2059"/>
          <ac:inkMkLst>
            <pc:docMk/>
            <pc:sldMk cId="3145754575" sldId="264"/>
            <ac:inkMk id="108" creationId="{FD1C39A8-8EAC-3094-CFF1-CC13877A3BDA}"/>
          </ac:inkMkLst>
        </pc:inkChg>
        <pc:inkChg chg="add del">
          <ac:chgData name="Venkatasubramanian, Mani V." userId="fbe5ce37-0145-4c31-b84a-b36f8beac5f3" providerId="ADAL" clId="{AC669C65-C841-D747-9F08-F12B06DB29D6}" dt="2023-03-07T16:55:52.818" v="2059"/>
          <ac:inkMkLst>
            <pc:docMk/>
            <pc:sldMk cId="3145754575" sldId="264"/>
            <ac:inkMk id="109" creationId="{545BA728-6F0C-9511-4E9D-8EAA517A751C}"/>
          </ac:inkMkLst>
        </pc:inkChg>
        <pc:inkChg chg="add">
          <ac:chgData name="Venkatasubramanian, Mani V." userId="fbe5ce37-0145-4c31-b84a-b36f8beac5f3" providerId="ADAL" clId="{AC669C65-C841-D747-9F08-F12B06DB29D6}" dt="2023-03-07T16:55:52.032" v="2057"/>
          <ac:inkMkLst>
            <pc:docMk/>
            <pc:sldMk cId="3145754575" sldId="264"/>
            <ac:inkMk id="110" creationId="{85857EB8-E59D-5921-1031-0747A79EE40A}"/>
          </ac:inkMkLst>
        </pc:inkChg>
        <pc:inkChg chg="add">
          <ac:chgData name="Venkatasubramanian, Mani V." userId="fbe5ce37-0145-4c31-b84a-b36f8beac5f3" providerId="ADAL" clId="{AC669C65-C841-D747-9F08-F12B06DB29D6}" dt="2023-03-07T16:55:52.170" v="2058"/>
          <ac:inkMkLst>
            <pc:docMk/>
            <pc:sldMk cId="3145754575" sldId="264"/>
            <ac:inkMk id="111" creationId="{0331BF0D-AA44-1C3C-07E1-19BB0C2A98F1}"/>
          </ac:inkMkLst>
        </pc:inkChg>
        <pc:inkChg chg="add reco">
          <ac:chgData name="Venkatasubramanian, Mani V." userId="fbe5ce37-0145-4c31-b84a-b36f8beac5f3" providerId="ADAL" clId="{AC669C65-C841-D747-9F08-F12B06DB29D6}" dt="2023-03-07T16:55:52.818" v="2059"/>
          <ac:inkMkLst>
            <pc:docMk/>
            <pc:sldMk cId="3145754575" sldId="264"/>
            <ac:inkMk id="112" creationId="{4CFFD05E-353F-459F-4F1F-712916BF3992}"/>
          </ac:inkMkLst>
        </pc:inkChg>
        <pc:inkChg chg="add del">
          <ac:chgData name="Venkatasubramanian, Mani V." userId="fbe5ce37-0145-4c31-b84a-b36f8beac5f3" providerId="ADAL" clId="{AC669C65-C841-D747-9F08-F12B06DB29D6}" dt="2023-03-07T16:56:03.400" v="2069"/>
          <ac:inkMkLst>
            <pc:docMk/>
            <pc:sldMk cId="3145754575" sldId="264"/>
            <ac:inkMk id="113" creationId="{B39B083D-57D6-A4F3-FE3E-30E1ED87FB03}"/>
          </ac:inkMkLst>
        </pc:inkChg>
        <pc:inkChg chg="add del">
          <ac:chgData name="Venkatasubramanian, Mani V." userId="fbe5ce37-0145-4c31-b84a-b36f8beac5f3" providerId="ADAL" clId="{AC669C65-C841-D747-9F08-F12B06DB29D6}" dt="2023-03-07T16:56:03.400" v="2069"/>
          <ac:inkMkLst>
            <pc:docMk/>
            <pc:sldMk cId="3145754575" sldId="264"/>
            <ac:inkMk id="114" creationId="{D0E85076-7498-66D2-C418-6689F6512732}"/>
          </ac:inkMkLst>
        </pc:inkChg>
        <pc:inkChg chg="add del">
          <ac:chgData name="Venkatasubramanian, Mani V." userId="fbe5ce37-0145-4c31-b84a-b36f8beac5f3" providerId="ADAL" clId="{AC669C65-C841-D747-9F08-F12B06DB29D6}" dt="2023-03-07T16:56:03.400" v="2069"/>
          <ac:inkMkLst>
            <pc:docMk/>
            <pc:sldMk cId="3145754575" sldId="264"/>
            <ac:inkMk id="115" creationId="{32F322FF-876F-4501-6C7A-89CFCD84DDC6}"/>
          </ac:inkMkLst>
        </pc:inkChg>
        <pc:inkChg chg="add del">
          <ac:chgData name="Venkatasubramanian, Mani V." userId="fbe5ce37-0145-4c31-b84a-b36f8beac5f3" providerId="ADAL" clId="{AC669C65-C841-D747-9F08-F12B06DB29D6}" dt="2023-03-07T16:56:03.400" v="2069"/>
          <ac:inkMkLst>
            <pc:docMk/>
            <pc:sldMk cId="3145754575" sldId="264"/>
            <ac:inkMk id="116" creationId="{BBE9441C-F60C-7B73-10B7-BD0FEAB03826}"/>
          </ac:inkMkLst>
        </pc:inkChg>
        <pc:inkChg chg="add del">
          <ac:chgData name="Venkatasubramanian, Mani V." userId="fbe5ce37-0145-4c31-b84a-b36f8beac5f3" providerId="ADAL" clId="{AC669C65-C841-D747-9F08-F12B06DB29D6}" dt="2023-03-07T16:56:03.400" v="2069"/>
          <ac:inkMkLst>
            <pc:docMk/>
            <pc:sldMk cId="3145754575" sldId="264"/>
            <ac:inkMk id="117" creationId="{0CB99C97-B82B-6908-87A4-FE183A43F6E4}"/>
          </ac:inkMkLst>
        </pc:inkChg>
        <pc:inkChg chg="add del">
          <ac:chgData name="Venkatasubramanian, Mani V." userId="fbe5ce37-0145-4c31-b84a-b36f8beac5f3" providerId="ADAL" clId="{AC669C65-C841-D747-9F08-F12B06DB29D6}" dt="2023-03-07T16:56:03.400" v="2069"/>
          <ac:inkMkLst>
            <pc:docMk/>
            <pc:sldMk cId="3145754575" sldId="264"/>
            <ac:inkMk id="118" creationId="{8FDB3FAE-FB5C-A5B7-ECF2-AD32DA9094B8}"/>
          </ac:inkMkLst>
        </pc:inkChg>
        <pc:inkChg chg="add del">
          <ac:chgData name="Venkatasubramanian, Mani V." userId="fbe5ce37-0145-4c31-b84a-b36f8beac5f3" providerId="ADAL" clId="{AC669C65-C841-D747-9F08-F12B06DB29D6}" dt="2023-03-07T16:56:03.400" v="2069"/>
          <ac:inkMkLst>
            <pc:docMk/>
            <pc:sldMk cId="3145754575" sldId="264"/>
            <ac:inkMk id="119" creationId="{D041A03D-9176-144F-FAE4-7772CBAEE7D1}"/>
          </ac:inkMkLst>
        </pc:inkChg>
        <pc:inkChg chg="add">
          <ac:chgData name="Venkatasubramanian, Mani V." userId="fbe5ce37-0145-4c31-b84a-b36f8beac5f3" providerId="ADAL" clId="{AC669C65-C841-D747-9F08-F12B06DB29D6}" dt="2023-03-07T16:56:02.682" v="2067"/>
          <ac:inkMkLst>
            <pc:docMk/>
            <pc:sldMk cId="3145754575" sldId="264"/>
            <ac:inkMk id="120" creationId="{2D9636C4-B391-6919-2CE4-84A22C9B2895}"/>
          </ac:inkMkLst>
        </pc:inkChg>
        <pc:inkChg chg="add">
          <ac:chgData name="Venkatasubramanian, Mani V." userId="fbe5ce37-0145-4c31-b84a-b36f8beac5f3" providerId="ADAL" clId="{AC669C65-C841-D747-9F08-F12B06DB29D6}" dt="2023-03-07T16:56:02.811" v="2068"/>
          <ac:inkMkLst>
            <pc:docMk/>
            <pc:sldMk cId="3145754575" sldId="264"/>
            <ac:inkMk id="121" creationId="{2633CFE9-23FC-C03D-FF1C-A9BA82EE0596}"/>
          </ac:inkMkLst>
        </pc:inkChg>
        <pc:inkChg chg="add reco">
          <ac:chgData name="Venkatasubramanian, Mani V." userId="fbe5ce37-0145-4c31-b84a-b36f8beac5f3" providerId="ADAL" clId="{AC669C65-C841-D747-9F08-F12B06DB29D6}" dt="2023-03-07T16:56:03.400" v="2069"/>
          <ac:inkMkLst>
            <pc:docMk/>
            <pc:sldMk cId="3145754575" sldId="264"/>
            <ac:inkMk id="122" creationId="{7D5D72BD-F8C5-CAC8-B432-B20946CA97F1}"/>
          </ac:inkMkLst>
        </pc:inkChg>
        <pc:inkChg chg="add reco">
          <ac:chgData name="Venkatasubramanian, Mani V." userId="fbe5ce37-0145-4c31-b84a-b36f8beac5f3" providerId="ADAL" clId="{AC669C65-C841-D747-9F08-F12B06DB29D6}" dt="2023-03-07T16:56:03.400" v="2069"/>
          <ac:inkMkLst>
            <pc:docMk/>
            <pc:sldMk cId="3145754575" sldId="264"/>
            <ac:inkMk id="123" creationId="{029DD325-A3AD-74E5-A7E9-EB72E470EF93}"/>
          </ac:inkMkLst>
        </pc:inkChg>
        <pc:inkChg chg="add del">
          <ac:chgData name="Venkatasubramanian, Mani V." userId="fbe5ce37-0145-4c31-b84a-b36f8beac5f3" providerId="ADAL" clId="{AC669C65-C841-D747-9F08-F12B06DB29D6}" dt="2023-03-07T16:56:17.021" v="2085"/>
          <ac:inkMkLst>
            <pc:docMk/>
            <pc:sldMk cId="3145754575" sldId="264"/>
            <ac:inkMk id="124" creationId="{6718F42F-6D2F-D67A-7B5E-668E88F8592A}"/>
          </ac:inkMkLst>
        </pc:inkChg>
        <pc:inkChg chg="add del">
          <ac:chgData name="Venkatasubramanian, Mani V." userId="fbe5ce37-0145-4c31-b84a-b36f8beac5f3" providerId="ADAL" clId="{AC669C65-C841-D747-9F08-F12B06DB29D6}" dt="2023-03-07T16:56:17.021" v="2085"/>
          <ac:inkMkLst>
            <pc:docMk/>
            <pc:sldMk cId="3145754575" sldId="264"/>
            <ac:inkMk id="125" creationId="{A09E9474-99A9-8604-48E3-7D42BF8CDF71}"/>
          </ac:inkMkLst>
        </pc:inkChg>
        <pc:inkChg chg="add del">
          <ac:chgData name="Venkatasubramanian, Mani V." userId="fbe5ce37-0145-4c31-b84a-b36f8beac5f3" providerId="ADAL" clId="{AC669C65-C841-D747-9F08-F12B06DB29D6}" dt="2023-03-07T16:56:17.021" v="2085"/>
          <ac:inkMkLst>
            <pc:docMk/>
            <pc:sldMk cId="3145754575" sldId="264"/>
            <ac:inkMk id="126" creationId="{E4F0C252-D9BE-7340-2312-C5DFF54E0E87}"/>
          </ac:inkMkLst>
        </pc:inkChg>
        <pc:inkChg chg="add del">
          <ac:chgData name="Venkatasubramanian, Mani V." userId="fbe5ce37-0145-4c31-b84a-b36f8beac5f3" providerId="ADAL" clId="{AC669C65-C841-D747-9F08-F12B06DB29D6}" dt="2023-03-07T16:56:17.021" v="2085"/>
          <ac:inkMkLst>
            <pc:docMk/>
            <pc:sldMk cId="3145754575" sldId="264"/>
            <ac:inkMk id="127" creationId="{D43D0BF6-567A-6A7F-3250-C8680019F526}"/>
          </ac:inkMkLst>
        </pc:inkChg>
        <pc:inkChg chg="add del">
          <ac:chgData name="Venkatasubramanian, Mani V." userId="fbe5ce37-0145-4c31-b84a-b36f8beac5f3" providerId="ADAL" clId="{AC669C65-C841-D747-9F08-F12B06DB29D6}" dt="2023-03-07T16:56:17.021" v="2085"/>
          <ac:inkMkLst>
            <pc:docMk/>
            <pc:sldMk cId="3145754575" sldId="264"/>
            <ac:inkMk id="128" creationId="{0DB81FF7-91E2-1842-6710-505DB8A00860}"/>
          </ac:inkMkLst>
        </pc:inkChg>
        <pc:inkChg chg="add">
          <ac:chgData name="Venkatasubramanian, Mani V." userId="fbe5ce37-0145-4c31-b84a-b36f8beac5f3" providerId="ADAL" clId="{AC669C65-C841-D747-9F08-F12B06DB29D6}" dt="2023-03-07T16:56:13.398" v="2075"/>
          <ac:inkMkLst>
            <pc:docMk/>
            <pc:sldMk cId="3145754575" sldId="264"/>
            <ac:inkMk id="129" creationId="{5D21EE8F-DEAF-0722-78D7-888296813026}"/>
          </ac:inkMkLst>
        </pc:inkChg>
        <pc:inkChg chg="add del">
          <ac:chgData name="Venkatasubramanian, Mani V." userId="fbe5ce37-0145-4c31-b84a-b36f8beac5f3" providerId="ADAL" clId="{AC669C65-C841-D747-9F08-F12B06DB29D6}" dt="2023-03-07T16:56:17.021" v="2085"/>
          <ac:inkMkLst>
            <pc:docMk/>
            <pc:sldMk cId="3145754575" sldId="264"/>
            <ac:inkMk id="130" creationId="{ABCF155C-F97A-E40C-1F6D-BB2EBDB138C0}"/>
          </ac:inkMkLst>
        </pc:inkChg>
        <pc:inkChg chg="add del">
          <ac:chgData name="Venkatasubramanian, Mani V." userId="fbe5ce37-0145-4c31-b84a-b36f8beac5f3" providerId="ADAL" clId="{AC669C65-C841-D747-9F08-F12B06DB29D6}" dt="2023-03-07T16:56:17.021" v="2085"/>
          <ac:inkMkLst>
            <pc:docMk/>
            <pc:sldMk cId="3145754575" sldId="264"/>
            <ac:inkMk id="131" creationId="{3EC7ED60-31DB-9D1B-B944-B44011AC8909}"/>
          </ac:inkMkLst>
        </pc:inkChg>
        <pc:inkChg chg="add del">
          <ac:chgData name="Venkatasubramanian, Mani V." userId="fbe5ce37-0145-4c31-b84a-b36f8beac5f3" providerId="ADAL" clId="{AC669C65-C841-D747-9F08-F12B06DB29D6}" dt="2023-03-07T16:56:17.021" v="2085"/>
          <ac:inkMkLst>
            <pc:docMk/>
            <pc:sldMk cId="3145754575" sldId="264"/>
            <ac:inkMk id="132" creationId="{C16709A1-8074-3418-9868-84EBFD271F47}"/>
          </ac:inkMkLst>
        </pc:inkChg>
        <pc:inkChg chg="add del">
          <ac:chgData name="Venkatasubramanian, Mani V." userId="fbe5ce37-0145-4c31-b84a-b36f8beac5f3" providerId="ADAL" clId="{AC669C65-C841-D747-9F08-F12B06DB29D6}" dt="2023-03-07T16:56:17.021" v="2085"/>
          <ac:inkMkLst>
            <pc:docMk/>
            <pc:sldMk cId="3145754575" sldId="264"/>
            <ac:inkMk id="133" creationId="{0E22C965-1C69-58B1-07DD-CA25798FCB7E}"/>
          </ac:inkMkLst>
        </pc:inkChg>
        <pc:inkChg chg="add del">
          <ac:chgData name="Venkatasubramanian, Mani V." userId="fbe5ce37-0145-4c31-b84a-b36f8beac5f3" providerId="ADAL" clId="{AC669C65-C841-D747-9F08-F12B06DB29D6}" dt="2023-03-07T16:56:17.021" v="2085"/>
          <ac:inkMkLst>
            <pc:docMk/>
            <pc:sldMk cId="3145754575" sldId="264"/>
            <ac:inkMk id="134" creationId="{9A2C6433-0F4C-C647-75B2-FC3E57112C15}"/>
          </ac:inkMkLst>
        </pc:inkChg>
        <pc:inkChg chg="add del">
          <ac:chgData name="Venkatasubramanian, Mani V." userId="fbe5ce37-0145-4c31-b84a-b36f8beac5f3" providerId="ADAL" clId="{AC669C65-C841-D747-9F08-F12B06DB29D6}" dt="2023-03-07T16:56:17.021" v="2085"/>
          <ac:inkMkLst>
            <pc:docMk/>
            <pc:sldMk cId="3145754575" sldId="264"/>
            <ac:inkMk id="135" creationId="{DF8076EB-05B1-3177-5055-216FF9CA0F89}"/>
          </ac:inkMkLst>
        </pc:inkChg>
        <pc:inkChg chg="add del">
          <ac:chgData name="Venkatasubramanian, Mani V." userId="fbe5ce37-0145-4c31-b84a-b36f8beac5f3" providerId="ADAL" clId="{AC669C65-C841-D747-9F08-F12B06DB29D6}" dt="2023-03-07T16:56:17.021" v="2085"/>
          <ac:inkMkLst>
            <pc:docMk/>
            <pc:sldMk cId="3145754575" sldId="264"/>
            <ac:inkMk id="136" creationId="{86558A23-ED4B-95F4-1DF1-7FB9DA8C0156}"/>
          </ac:inkMkLst>
        </pc:inkChg>
        <pc:inkChg chg="add del">
          <ac:chgData name="Venkatasubramanian, Mani V." userId="fbe5ce37-0145-4c31-b84a-b36f8beac5f3" providerId="ADAL" clId="{AC669C65-C841-D747-9F08-F12B06DB29D6}" dt="2023-03-07T16:56:17.021" v="2085"/>
          <ac:inkMkLst>
            <pc:docMk/>
            <pc:sldMk cId="3145754575" sldId="264"/>
            <ac:inkMk id="137" creationId="{0C76251B-7B01-6675-C522-BB21E36908C1}"/>
          </ac:inkMkLst>
        </pc:inkChg>
        <pc:inkChg chg="add del">
          <ac:chgData name="Venkatasubramanian, Mani V." userId="fbe5ce37-0145-4c31-b84a-b36f8beac5f3" providerId="ADAL" clId="{AC669C65-C841-D747-9F08-F12B06DB29D6}" dt="2023-03-07T16:56:17.021" v="2085"/>
          <ac:inkMkLst>
            <pc:docMk/>
            <pc:sldMk cId="3145754575" sldId="264"/>
            <ac:inkMk id="138" creationId="{5C5BB8DC-5D41-FB93-C0D6-70744B4B12E2}"/>
          </ac:inkMkLst>
        </pc:inkChg>
        <pc:inkChg chg="add reco">
          <ac:chgData name="Venkatasubramanian, Mani V." userId="fbe5ce37-0145-4c31-b84a-b36f8beac5f3" providerId="ADAL" clId="{AC669C65-C841-D747-9F08-F12B06DB29D6}" dt="2023-03-07T16:56:17.021" v="2085"/>
          <ac:inkMkLst>
            <pc:docMk/>
            <pc:sldMk cId="3145754575" sldId="264"/>
            <ac:inkMk id="139" creationId="{16AD8821-8A17-05D1-A2DD-CFB8B363CFDD}"/>
          </ac:inkMkLst>
        </pc:inkChg>
        <pc:inkChg chg="add reco">
          <ac:chgData name="Venkatasubramanian, Mani V." userId="fbe5ce37-0145-4c31-b84a-b36f8beac5f3" providerId="ADAL" clId="{AC669C65-C841-D747-9F08-F12B06DB29D6}" dt="2023-03-07T16:56:17.021" v="2085"/>
          <ac:inkMkLst>
            <pc:docMk/>
            <pc:sldMk cId="3145754575" sldId="264"/>
            <ac:inkMk id="140" creationId="{6EEFD7CD-554F-7574-18C6-493F41F90EE3}"/>
          </ac:inkMkLst>
        </pc:inkChg>
        <pc:inkChg chg="add del">
          <ac:chgData name="Venkatasubramanian, Mani V." userId="fbe5ce37-0145-4c31-b84a-b36f8beac5f3" providerId="ADAL" clId="{AC669C65-C841-D747-9F08-F12B06DB29D6}" dt="2023-03-07T16:56:32.628" v="2092"/>
          <ac:inkMkLst>
            <pc:docMk/>
            <pc:sldMk cId="3145754575" sldId="264"/>
            <ac:inkMk id="141" creationId="{E430B91A-31F0-DE5F-FD4B-7A11A9E48351}"/>
          </ac:inkMkLst>
        </pc:inkChg>
        <pc:inkChg chg="add del">
          <ac:chgData name="Venkatasubramanian, Mani V." userId="fbe5ce37-0145-4c31-b84a-b36f8beac5f3" providerId="ADAL" clId="{AC669C65-C841-D747-9F08-F12B06DB29D6}" dt="2023-03-07T16:56:32.628" v="2092"/>
          <ac:inkMkLst>
            <pc:docMk/>
            <pc:sldMk cId="3145754575" sldId="264"/>
            <ac:inkMk id="142" creationId="{1AECA67E-0205-54DD-66F5-F4B977990BFA}"/>
          </ac:inkMkLst>
        </pc:inkChg>
        <pc:inkChg chg="add del">
          <ac:chgData name="Venkatasubramanian, Mani V." userId="fbe5ce37-0145-4c31-b84a-b36f8beac5f3" providerId="ADAL" clId="{AC669C65-C841-D747-9F08-F12B06DB29D6}" dt="2023-03-07T16:56:32.628" v="2092"/>
          <ac:inkMkLst>
            <pc:docMk/>
            <pc:sldMk cId="3145754575" sldId="264"/>
            <ac:inkMk id="143" creationId="{B048A4E2-094F-827F-4094-894EA0EF2FBB}"/>
          </ac:inkMkLst>
        </pc:inkChg>
        <pc:inkChg chg="add del">
          <ac:chgData name="Venkatasubramanian, Mani V." userId="fbe5ce37-0145-4c31-b84a-b36f8beac5f3" providerId="ADAL" clId="{AC669C65-C841-D747-9F08-F12B06DB29D6}" dt="2023-03-07T16:56:32.628" v="2092"/>
          <ac:inkMkLst>
            <pc:docMk/>
            <pc:sldMk cId="3145754575" sldId="264"/>
            <ac:inkMk id="144" creationId="{BEC2BEC3-086F-CEF2-830C-201927A208BD}"/>
          </ac:inkMkLst>
        </pc:inkChg>
        <pc:inkChg chg="add del">
          <ac:chgData name="Venkatasubramanian, Mani V." userId="fbe5ce37-0145-4c31-b84a-b36f8beac5f3" providerId="ADAL" clId="{AC669C65-C841-D747-9F08-F12B06DB29D6}" dt="2023-03-07T16:56:32.628" v="2092"/>
          <ac:inkMkLst>
            <pc:docMk/>
            <pc:sldMk cId="3145754575" sldId="264"/>
            <ac:inkMk id="145" creationId="{CF2E1877-74FF-777C-9DD6-165B3D44AC39}"/>
          </ac:inkMkLst>
        </pc:inkChg>
        <pc:inkChg chg="add del">
          <ac:chgData name="Venkatasubramanian, Mani V." userId="fbe5ce37-0145-4c31-b84a-b36f8beac5f3" providerId="ADAL" clId="{AC669C65-C841-D747-9F08-F12B06DB29D6}" dt="2023-03-07T16:56:32.628" v="2092"/>
          <ac:inkMkLst>
            <pc:docMk/>
            <pc:sldMk cId="3145754575" sldId="264"/>
            <ac:inkMk id="146" creationId="{77F3B36A-978B-2345-8713-631F6E849556}"/>
          </ac:inkMkLst>
        </pc:inkChg>
        <pc:inkChg chg="add reco">
          <ac:chgData name="Venkatasubramanian, Mani V." userId="fbe5ce37-0145-4c31-b84a-b36f8beac5f3" providerId="ADAL" clId="{AC669C65-C841-D747-9F08-F12B06DB29D6}" dt="2023-03-07T16:56:32.628" v="2092"/>
          <ac:inkMkLst>
            <pc:docMk/>
            <pc:sldMk cId="3145754575" sldId="264"/>
            <ac:inkMk id="147" creationId="{A434D368-01C2-5063-3E5B-C41143B152F9}"/>
          </ac:inkMkLst>
        </pc:inkChg>
        <pc:inkChg chg="add reco">
          <ac:chgData name="Venkatasubramanian, Mani V." userId="fbe5ce37-0145-4c31-b84a-b36f8beac5f3" providerId="ADAL" clId="{AC669C65-C841-D747-9F08-F12B06DB29D6}" dt="2023-03-07T16:56:32.628" v="2092"/>
          <ac:inkMkLst>
            <pc:docMk/>
            <pc:sldMk cId="3145754575" sldId="264"/>
            <ac:inkMk id="148" creationId="{73C7A615-6B9A-8B5F-3316-07FB9D150D4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6T02:41:23.8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8331 1256 8474,'10'-8'-143,"4"4"1,-8-7 0,-1-1-459,3 2 0,-6 0 0,6 7 548,0-3 1,-5 0 0,7 8 0,0 4 52,0 5 0,1 5 0,7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46:07.4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156 245 8191,'0'-23'60,"0"-2"1,0 0 186,0-1 1,0-3 0,0 6 0,0 2 540,0 1 0,-8 3-171,-3-1 0,-5 9 1,-1 3-259,-1 4 0,6 4 0,3 6 0,-1 9-195,0 10 0,1 8 1,-3 6-1,4 6-95,0 3 0,7 4 0,-5 5 0,6 5-171,6 3 0,1 9 1,9 2-1,-1 1-362,5 5 0,3 5 1,-2 0-1,5-3-136,1-1 0,-6-7 1,2-3-1,-5-5-464,-6-6 0,1-19 1048,-7-16 0,6-25 0,-5-16 0,3-15 179,4-12 0,3-3 0,4-7 0,3 4 208,-3 3 1,4 1 0,-1 6 0,-3 2 66,-2 4 1,5 6 0,-1 9-1,0 4-202,2 3 1,3 1 0,6 6 0,1 0-289,0 0 1,2 6-1,2 1 1,4 1-13,1 0 0,1-2 1,2-6-1,-7 0-184,-3 0 0,-4 0 1,-4-2-1,-5-4 94,-5-6 1,-7-3 0,-3-3 0,-1 1 127,-4-1 0,-10-3 0,-6 2 0,-5 3 29,-6 1 0,1 7 0,-7 2 0,0 4-34,2 2 0,-6 0 1,4 2-1,-2 4-123,2 6 1,4 3-1,7 2 1,3 3-226,3 3 0,-2-1 0,8 5 0,3 0 379,1 0 0,2 2 0,0 6 0</inkml:trace>
  <inkml:trace contextRef="#ctx0" brushRef="#br0" timeOffset="185">540 804 8060,'-52'-33'0,"-1"2"-34,1 2 1,7 8 0,8-2 0,10 5 321,10 6 1,11-3-1,2 5-74,8 1 0,14-5 0,13 6 0,7 0-303,9 1 0,11-5 0,6 6 1,6 2 61,6 2 1,-3-3-1,11-1 27,5 2 0,6 2 0,-42 2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4:03.2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499 327 8037,'0'-28'0,"0"3"252,0 8 1,-6-1 90,1 1-308,-1 7 0,4 2 381,-4 8 1,4 4 543,-4 8 0,4 1-514,2 17 1,-5 6-31,-1 11 1,-2 3-147,2 3 0,2-1-40,-7 1 1,-1 5-208,-5 0 1,-9 8 31,-3-2 0,-4 4-394,-2 2 0,-7-2 213,-5-4 0,2 0-101,-1-12 0,15-7 1028,2-22-259,7-7-321,13-16 0,9-14-85,11-3 0,13-7-224,5 1 0,11 2 184,7-8 0,9 7-346,2-1 1,3 4-43,-3 1 1,4 6-66,8 1 0,-2 1 55,-4-2 1,4 5-113,-4 7 0,-2 0 60,2 0 0,-8 0 105,2 0 1,-5 0 363,-7 0 0,-3 0-220,-8 0 0,-14 0 255,-3 0-123,-12 0 1,1-8 146,-7-4 1,0 3 13,0-3 1,-7-2 136,-5-9 1,-6 2 74,-5-8 0,4-1-108,-5-4 0,-3-1-86,-2 0 1,-4 0-122,-2 0 1,0-6-133,0 0 1,0 6 53,1 6 0,-1 0-213,0-6 1,2 8-59,4 4 0,-2 5-231,7 7 0,1 3-1632,5 8 1529,1 0 0,9 2-698,8 4 1296,8 11 0,17 3 0,2 5 0</inkml:trace>
  <inkml:trace contextRef="#ctx0" brushRef="#br0" timeOffset="260">1442 327 8045,'-35'-28'1213,"1"5"1,1 6-227,3 5 1,7 2 117,12 4-633,3 5 0,8 1-222,0 11 1,8 7-135,3 5 0,12 4 22,7 8 1,3 0-125,1 0 1,1 2-506,0 3 1,0-1 323,0 8 0,-2-6-673,-4 5 0,2-3 409,-7 9 1,-3-7-278,-9 13 0,-5-7 70,-7 7 1,-13 2-867,-5-2 1504,-11 0 0,-6-5 0,-9-1 0</inkml:trace>
  <inkml:trace contextRef="#ctx0" brushRef="#br0" timeOffset="542">1303 589 8045,'-8'-35'582,"0"0"-351,-3 0 0,-3-2-139,8-4 1,0-2 325,6-3 1,2-5 553,4 5 0,12 3-420,11 2 1,11 5-252,7 1 0,5 9-337,7 9 1,-3 1-135,8 11 1,-8 6-227,2 11 0,-13 11 239,-10 7 0,-8 4-60,-9 7 1,-9 2-316,-3 3 0,-6 5 169,-6-5 0,-5 5-44,-13 1 1,-5 1 106,-12-1 0,5-1-142,-5-5 1,4 3 33,2-9 0,4-1-301,8-10 709,-1-3 0,30-17 0,-4-1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4:11.0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175 682 8027,'-18'0'-39,"-1"0"1,-2-2-240,-3-4 0,1 4 815,6-4 1009,-1 4-499,1-5-300,7 5-614,2-6 0,18 8 96,7 0 1,9-6-141,9 0 0,5 0-26,1 6 0,13-2-185,-1-3 1,3 3-138,-4-4 0,-1 4-387,-4 2 1,7 0-281,-8 0 1,7 0 118,-12 0 807,-1 0 0,-5 8 0,0 1 0</inkml:trace>
  <inkml:trace contextRef="#ctx0" brushRef="#br0" timeOffset="334">1118 123 8139,'-25'-8'0,"5"-2"182,-3-7 1,4 1 379,1 5 0,1-5 648,-1 5-383,1 3-3,7-8-209,2 14-596,8-5 1,2 9 36,4 3 1,4 5-115,7 8 0,1 1 82,-1 4 1,3-1-205,3 7 0,-4-6-383,5 6 1,-5 2 260,-2 10 1,1-4-360,-1 4 1,-1-1 235,-4 7 1,-5-6-428,-7 11 1,0 2 851,0 5 0,-15 7 0,-5-4 0</inkml:trace>
  <inkml:trace contextRef="#ctx0" brushRef="#br0" timeOffset="1283">1624 280 8130,'-17'0'-109,"0"0"0,5-6-435,0 0 2013,1 1-380,-7-3-12,1 6-420,7-6-626,2 8-16,8 0 1,0 2-28,0 4 0,2 6 109,4 11 1,-2-2-110,7 8 0,1-5-231,6 5 1,1 0 83,4 6 0,-1 0-269,7 0 1,0 0 192,6-1 0,0-1-65,0-3 1,0-5 4,-1-8 1,3-1 20,4-5 1,-12-3-162,0-8 179,-7 0 1,-13-8 171,-3-3 1,-6-11-85,-6-1 0,-5-2 194,-13 2 0,-3 1-107,-8-7 0,0 6 523,0-6 1,2 7-45,4-1 1,-4-2 148,4 2 0,4-3-186,2 3 0,3 4-8,3-5 1,7 5 22,4 2 1,4 5-61,2 0 0,16 1-204,7-7 0,10 7 69,8-1 1,-2 6-251,7-6 0,-1 7 11,2-7 0,3 6-2,-3-6 1,-5 9 85,-1-3 1,-10 4-153,-2 2 1,-7 0 129,1 0 26,-4 8 1,-3 1-87,-5 9 1,3-1 76,-8 1 1,5 5-42,-5 0 0,8 3 19,-3-3 0,5-2-4,1 8 1,3-5-61,3 5 1,-1-6-6,7 6 0,0-6-48,6 6 1,0-7 97,0 1 0,-2-5-134,-4-7 0,4 3 44,-4-8-410,-4-1 434,0-5 0,-15-2 57,-4-3 1,-4 1-15,-2-8 1,-4 0 94,-8-5 0,0 0-48,-11-1 0,-4 1-45,-2-1 0,-4 1 62,-2-1 1,6 1-32,0-1 1,0 3 218,-6 3 0,8-7 61,3 7 1,3-13 104,-2 7 0,11-3-140,0 4 1,10-7 140,8 1 0,8-6-27,15 6 1,8-7-155,15 7 1,8 0-41,4 5 0,10 1 70,2 0 1,5 7-231,-5 4 1,-2 4 133,-10 2 1,4 8-152,-4 3 1,-10 11 90,-2 1 0,-11 8-137,0-2 1,-10-2-223,-2 3 0,-8-1 131,3 6 1,-11-6 13,-1 0 1,-6-2-1,5 2 1,-7 2-264,2-8 0,-2-1-57,2-11-126,-4 5 494,6-14 221,-8 6 0,5-22 15,1-3 0,0-13-149,-6 1 0,0-4 105,0-2 0,0-1-63,0-5 1,-8 10 22,-3-4 1,-5 6 20,-1 0 0,-7 1 1,1 5 0,-8 10-104,2-5 0,-2 12-110,2 0 0,-4 10-684,4 2 1,3 14 379,3-3 1,10 14 440,1 4 0,8 8 0,-4 9 0</inkml:trace>
  <inkml:trace contextRef="#ctx0" brushRef="#br0" timeOffset="2142">3161 332 8045,'-15'-11'0,"3"-1"0,-3 6 453,3-5 0,-4 7-49,-1-2 1,5 4 682,1 2-655,-1 0 1,2 2-188,5 4 0,3 4-85,2 7 1,7 8 14,5 4 0,11-1-310,6 1 0,4-6 176,2 6 0,0-8-251,0 3 1,0-3-29,0 2 0,0-9-548,0 3 1,-2-5 132,-4 0 1,-4-3-808,-7-3 1460,-1-4 0,1 6 0,-1-8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4:18.3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243 332 8040,'-51'0'-394,"5"0"0,3 0 16,8 0 1,8 0 1950,4 0-1069,11 0 0,6 6-138,12 0 1,13 0-134,16-6 1,18-2-45,17-4 0,19 2-122,-35-1 1,2-1 0,7-1 0,3 0-404,11-4 0,3-1 0,0 1 0,3 0 316,9-3 0,2-1 1,-27 7-1,1 1 1,1-1-266,4-1 0,0-1 0,2 0 0,3 0 0,1 1 0,1-1 246,5-2 0,1 0 0,-1 1 0,-5 1 0,0 1 0,0 1-250,2-1 0,0 2 1,-1-1-1,-2 2 0,-1 0 1,0 1 243,-1 1 1,1 0-1,0 0 1,-1 0-1,0-1 1,1 1 24,4 1 0,0 2 0,-1-1 0,-5-1 1,-1 1-1,1-1 6,2 1 1,0 0-1,-1 0 1,-4 2 0,-1-1-1,0 0-217,0 0 1,0-2 0,0 2 0,28-1 0,-1 2 189,-4 0 1,-3 0 0,-13 0 0,-3 0-150,-13 0 1,-4 0 0,-6 0-1,-3 0-426,26 0 616,-8 0 0,-24 0 0,-3 0 0,-4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4:18.9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175 140 8052,'-17'-17'0,"-1"-3"11,1-3 0,-1 9 891,1-3 0,0 9-329,-1-3 0,6 5 604,1-6-178,-1 8-542,2-3 0,3 8-70,7 5-392,0 4 0,7 13-10,5 1 0,-2 1 132,1-2 1,1 4-265,6 8 1,-1 0 94,0 0 1,-5 2-201,0 4 0,-8-3-133,1 9 1,3-2-239,-2 1 0,0 10-248,-6-3 1,-8 3 349,-4-3 0,3-1-165,-3 0 1,2-1-283,-1-5 968,3-11 0,0-2 0,-1-6 0</inkml:trace>
  <inkml:trace contextRef="#ctx0" brushRef="#br0" timeOffset="650">542 420 8130,'-12'-12'-440,"1"0"1815,7 8-374,-12-3-7,14 7-345,-5 0-420,14 0 1,3 7-39,8 5 0,-7-2 15,1 1 1,0 1-50,5 6 0,-1-1-162,-5 1 1,5 5-239,-5 0 1,3 2 177,-2-1 0,3-3-351,-3 8 1,3-6 188,3 6 1,5-5-257,0 5 0,3-8 131,-3 2 0,-4 3-29,5-3 0,-3-2 197,2-9 1,-3-4-76,3-8 395,-4 0 1,-3-10-126,-5-7 0,3-3 259,-8-9 1,0 2-128,-6-2 1,-8-4 92,-4 4 0,-9-2-32,-2 2 0,-8-3 55,1 9 1,-3-2-86,-1 2 1,-1 3-6,0-3 1,2 4 146,4 1 0,-2 1-100,7-1 0,3 7 530,9-1-481,4 0 1,18-3-4,8 3 0,13-1-103,9 7 1,9 0-143,-2 6 1,5 0 132,6 0 1,-4 0-47,5 0 1,-5 8-50,-2 3 0,-1 5-143,-5 1 1,1 7-38,-12-1 0,2 6 120,-14-6 0,0 6-83,-5-5 0,-3 7 25,-3-2 0,2-4-57,-9-2 1,1 3 68,-6-3 1,2-2-277,4-9 236,4 3 1,13-13 38,0 4 0,2-6-71,-1-6 1,1-5 59,4-13 0,2-1-103,-8-4 1,1-4 152,-7 4 1,-5-4 125,-1-2 1,-7 2-52,2 4 1,-14-2 223,-9 8 0,-10-1-75,-14 7 0,-6 7-112,-11 4 1,-4 4 113,-8 2 0,8 0-44,4 0 0,4 10-423,1 8 0,9 1-330,3 10 0,14-6-410,9 6 0,10 6 398,14 6 596,12 0 0,17-6 0,9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4:21.9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28 681 7041,'-10'0'2805,"3"0"-1844,7 0-359,-8 0-111,6 0 0,10 2-367,15 4 1,8-2-139,4 8 1,8 5-2,3 6 0,7 8-260,5-1 0,4-3-58,8 2 0,0 0-265,-1 6 1,-8-2-280,-9-4 0,-7-2 365,-10-4 0,-8-3-354,-4 3 866,-11-11 0,-5 3 0,-7-5 0</inkml:trace>
  <inkml:trace contextRef="#ctx0" brushRef="#br0" timeOffset="259">727 594 7997,'-8'-25'0,"-2"7"407,-7 1 1,5-1-25,0 7 0,7-3 547,-7 3-543,0-5 1,-5 14-122,-1-4 1,1 6-85,-1 6 0,7 4-131,-1 7 0,1 6 81,-7 1 0,1 7-164,-1-2 0,1 4-262,-1 2 1,-5 2 209,0 3 0,-3-1-516,3 8 0,4-3 283,-5 3 0,-1 4-191,2-5 1,-8-1 167,2 1 0,2-1 340,-3 1 0,1-3 0,-6-8 0</inkml:trace>
  <inkml:trace contextRef="#ctx0" brushRef="#br0" timeOffset="548">1181 699 8019,'-8'-18'-137,"-4"1"1,3-1-107,-3 1 0,6 7 2156,-6 4-827,9-3-662,-5 7 1,8-4-188,0 12 0,0-2-266,0 7 1,0 7 154,0 5 1,6 2-117,-1-1 1,7-3 28,-6 8 0,6-6-174,-7 6 0,7 0-346,-6 6 0,6 0 200,-7 0 1,1 0-316,-6 0 0,6 0 101,0 0 1,-2 6-99,-10-1 0,2 3 593,-8-2 0,-7-4 0,-8 5 0</inkml:trace>
  <inkml:trace contextRef="#ctx0" brushRef="#br0" timeOffset="866">1513 873 8017,'0'-19'0,"0"-4"0,0 9 1431,0-3-875,0 11 0,5 0-39,1 12 1,2 4-173,-2 7 0,3 8-219,9 4 0,7 4 0,2 2 1,2 0-1,1-2 0,1-2-50,2-2 0,1-1-11,1 1 0,6-4-335,0-8 0,-2-1-58,-10-5 0,2-3-191,-8-8 0,-5-9 268,-7-9 1,-7-1-7,2-10 1,-12-2 164,-5-10 0,-7 4-57,-5-4 0,-4 2 251,-8-1 1,-2 9-65,-4-4 1,-4 9 205,-7-3 0,0 14-39,-1-3 1,9 12-335,3 1 0,-2 10-156,2 7 1,8 6-304,10 5 0,10 4-994,1 8 1582,8 0 0,4 8 0,10 1 0</inkml:trace>
  <inkml:trace contextRef="#ctx0" brushRef="#br0" timeOffset="1493">2298 140 7903,'0'-18'-791,"0"7"962,0-1 1,0 6 486,0-5 0,0 5-178,0-6 0,0 6-4,0-5 0,0 5 480,0-6-223,0 8-470,-7-11 169,5 13-201,-14-6 0,12 16-55,-7 4 0,1 5-15,-2 6 0,-1 5-30,7 6 0,-8 9-228,3 4 0,1 3-322,-2 3 1,8-1 278,-1 0 0,-3 3-381,2 3 0,0-6 215,6 1 0,8-3-51,4-9 0,5 0 77,6-6 1,-3-10 91,3-8 1,4-1 104,2-10 0,2-3 138,-2-8 1,4-7 88,-3-11 1,-5 1-80,-2-7 1,-9 6 207,-3-6 0,-7 8-83,2-3 1,-4 5 235,-2 1-390,-8 1 1,-1 5-155,-9 1-362,1 7 0,-1-2 224,1 12 0,1 0-585,4 11 0,-1-3 32,7 9 809,0 4 0,-2 0 0,-1 8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4:24.3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88 996 8083,'-18'-17'162,"1"-1"1,-1 3 857,1 3-2,7-3-409,3 13-215,7-6 0,3 10-96,9 4 0,2 4-119,15 7 1,2 0-31,10 1 1,3 1-151,9 5 1,-1-5-32,0 4 1,1-1-262,-1 1 0,-3-2-571,3 8 1,-11-7 425,5 1 1,-9-4-125,-8-1 1,-3-1-788,-9 1 1349,-7-1 0,-10 1 0,-10-1 0</inkml:trace>
  <inkml:trace contextRef="#ctx0" brushRef="#br0" timeOffset="294">682 909 8097,'-6'-35'0,"0"0"0,-2 2 722,2 4 1,3-2-229,-9 8 1,6 1 190,-6 11 0,1-3-221,-7 8 0,1 1-13,-1 5 1,1 7-154,-1 5 1,-5 13-30,0 10 1,-6 8-161,6 9 0,-7 6-191,7 1 1,0 1-630,5-2 1,-5 2 413,0 4 0,-2-2-1202,1-3 0,3-5 1499,-8 4 0,-8 12 0,-8 2 0</inkml:trace>
  <inkml:trace contextRef="#ctx0" brushRef="#br0" timeOffset="861">1625 682 8024,'-6'-33'0,"-2"4"0,-2 6 736,-3 3 1,3 5-198,-1 3 1,5-1 1023,-6 7-729,8 0-586,-4 6 0,8 10-72,0 7 0,0 2-105,0 11 0,8-1-20,4 6 1,3 5 53,3 1 1,-1 0-696,1-6 1,-1 0 273,1 0 0,-1 5-527,1 1 0,-1 0 141,1-6 0,-7 0-97,1 0 0,-2 3 301,1-3 1,3 4 497,-8-10 0,-1 4 0,-5 2 0</inkml:trace>
  <inkml:trace contextRef="#ctx0" brushRef="#br0" timeOffset="1160">1922 1031 8078,'17'-27'0,"1"4"0,-1 9 6,0 3 0,1 7 103,-1-2 1,7 4 1034,-1 2 0,8 8-448,-2 3 0,12 5-72,5 1 0,7 1-319,5-1 1,-4-5-219,5 0 1,-11-8-224,-1 1 0,-3-3 171,3-2 0,-6-2-68,-12-3 1,-4-7-108,-8-11 1,-7-3-303,-4-3 1,-6-6 248,-6 0 1,-9 0-49,-9-5 0,-13-3 314,3 2 1,-11 1 269,4 5 0,-9 7 137,-3 5 0,-1 0-202,-10 5 1,8 5 4,-3 13 1,13 0-7,5 0 1,6 10-315,6 7 1,6 8-307,11 10 0,4 2-514,8 4 1,8 1 63,4 5 1,11 2-1670,6-9 2462,12 9 0,4-12 0,7 5 0</inkml:trace>
  <inkml:trace contextRef="#ctx0" brushRef="#br0" timeOffset="1750">3266 315 8091,'10'-17'-20,"-4"-1"156,-4 1 1,-2-1 300,0 1 0,0 5-40,0 1 0,0-1 606,0-5-653,8-1 1,-6 1 526,3-1-520,5 1 0,-8-1 115,4 1-188,-4-1-19,-2 1 1,-10 1-237,-7 5 0,-3 3 31,-9 8 0,-6 0 14,-6 0 1,-7 10-114,1 7 0,-3 3-137,-3 9 1,3 0-187,3 6 1,-1 0 178,7 0 1,2-2-379,10-4 1,6 4 174,11-4 1,5 2 21,7-2 0,9-10 174,9-7 0,15-8 15,13 2 0,5-6 48,1-6 1,1-6 232,-1-11 1,-2 3 199,-3-3 0,1-2-170,-7 2 1,-2-6 312,-10 5 0,-4 1-170,-7 6 0,-3-1 918,-3 1-427,-4 7-400,-8 2 0,-6 10-34,0 4 0,0 9-101,6 9 0,0 7-208,0-2 0,0 6 56,0 6 0,0-3-408,0 9 0,2-6 214,4 5 0,2 1-906,3 5 1,5-7 67,-4-4 0,-3-5-364,3-1 0,-8-2 1313,2-4 0,-4-3 0,-2-9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4:26.5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6672 1590 8050,'-12'-8'141,"1"-4"618,-1-3-354,2-3 1,2 7 61,8-1 0,8 8-149,4-2 1,11 4-17,6 2 0,10 0-205,2 0 1,5 0-208,-5 0 1,6 0-621,-7 0 1,7 0 474,-6 0 0,0 6-400,-7 0 1,-6 7 654,-5-1 0,-11 4 0,-5 1 0</inkml:trace>
  <inkml:trace contextRef="#ctx0" brushRef="#br0" timeOffset="140">6602 2009 8087,'27'-8'-109,"0"4"54,-3-8 0,3 7 395,8-7 1,7 6 527,5-6 1,11 7-686,6-7 1,12 8 1,5-2 0,-1 4-3522,1 2 3337,-7 0 0,12 0 0,-7 0 0</inkml:trace>
  <inkml:trace contextRef="#ctx0" brushRef="#br0" timeOffset="8516">5589 280 8185,'0'-45'0,"0"2"0,0 5 269,0 3 1,0-2-25,0 14 0,-2-1 525,-4 7-525,4 7 0,-13 2-65,3 8 1,-3 4 42,-3 8 0,-7 7-140,-4 16 0,-6 10 27,-6 7 1,-3 10-154,-9 14 1,23-34 0,0 1-147,-2 3 0,0 1 0,-2 4 0,0-1 166,0 0 0,-2-1 0,-5 6 0,-1 1-471,-1 2 0,-2 0 0,-7 8 0,-2 0 386,-1 1 0,-1 0 1,-3 7-1,-2 0-567,-3-4 0,0-1 1,-2 3-1,0 0 431,-4-2 0,0 0 0,5-5 1,2 0-36,4-3 0,2-2 0,5-6 0,3-1-35,10-6 1,2-1 0,3-8-1,2 0 314,-15 31 0,3-12 0,15-5 0,7-7 0</inkml:trace>
  <inkml:trace contextRef="#ctx0" brushRef="#br0" timeOffset="8833">4663 2341 8303,'-2'-28'0,"-1"5"1092,-3 4-631,-8 9 0,-1 4-159,-9 12 0,-7 13 159,2 16 1,-11 14-157,-7 9 1,-11 14-166,-6-2 1,30-30-1,0 1-242,-1 0 1,0 0 0,-5 4-1,-2 1 47,2 0 0,-1 1 0,-4 3 1,1-1-265,2-3 1,2 1 0,0 3 0,1-1 20,-2-3 0,0 1 1,1 5-1,1 1-348,-3-3 0,2-1 0,4 1 0,2-1 646,5-5 0,0-1 0,0 2 0,0 0 0,2-1 0,1 1 0,-18 42 0,5-7 0,4-7 0</inkml:trace>
  <inkml:trace contextRef="#ctx0" brushRef="#br0" timeOffset="9273">2533 577 8270,'-2'-41'0,"-2"0"233,-2 2 1,-7 12 66,1 10 1,-11 7 513,-6 10 1,-6 2-759,-6 4 1,-13 13 55,-16 16 0,-10 12-437,34-16 0,-1 2 0,-5 2 0,-1 1 361,-4 7 1,-2 2-1,-6 5 1,0 3-475,-5 1 1,0 2 0,-3 6 0,-1 2 385,22-20 0,-1 1 1,0 0-1,-1 4 1,1 1-1,-1 1-15,1-1 1,1 0 0,0 1 0,1 1 0,0 1 0,2-1-133,-19 21 0,2 0 0,1 0 1,2-1-160,4-2 0,1 0 1,4-3-1,2 0 358,7-6 0,2 0 0,-2-1 0,1-1 0,9-10 0,0 0 0,-2 3 0,0-1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4:39.7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490 53 6209,'-10'0'-463,"-5"0"463,13 0 0,-14 0 0,14 0 0,-13 0 0,13 0 0,-14 0 30,14 0-28,-6 0 25,1 0-19,5 0-23,-6 0 7,0 0 2,6 0 0,-7 0 7,3 0-4,4 0 0,-8 0 0,4 0-1,4 0 1,-7 0 5,3 0-4,4 0 4,-14 0 0,12 0 1,-7 0-2,7 0-1,-12 0 0,14 0 0,-13 0 0,13 0 0,-14 0 0,15 0 0,-9 0 0,4 0 0,4 0 0,-6 0 0,6 0 0,-3 0 0,3 0 0,-6 0 0,0 0 0,6 0 0,-6 0 0,8 0 0,0 0 0,-7 0 0,5 0 0,-6 0 0,8 0 0,0 0 0,-8 0 0,6 0 0,-6 0 0,8 0 0,0 0 0,-7 0 0,5 0 0,-6 0 0,8 0 0,0 0 0,-8 0 0,6 0 0,-5 0 0,7 0 0,0 0 0,0 8 0,0-6 0,0 6 0,0-8 0,0 0 27,0 7-26,0-5 92,0 6-56,0-8 78,0 0-182,7 0-13,-5 0 12,14 0 52,-14 0 19,5 0-5,1 0 3,-6 0 88,6 0 24,-8 0-49,0 0-33,-8 0-68,6 0 57,-6 0-16,8 0-44,0 0 33,-7 0 1,5 0 1,-8 0 92,4 0-81,4 0 196,-5 0-62,-1 0 16,6 0-72,-14 0 14,14 0-57,-5 0 0,5 0 38,-4 0-80,4 0 79,-6 0-182,8 0-2,0 0 33,-8 0-133,6 0 172,-5 0-8,7 0-197,0 0 93,-8 0-10,6 0 61,-6 0-3,8 0 4958,0 0-4674,-8 0 26,7 0 33,-7 0 0,10-2-111,4-4 1,-1 4 158,13-4 0,-1 5-95,18 1 0,0-2-197,18-4 1,-1 2 66,18-8 1,-2 6-164,13-5 1,-7 7-68,2-2 0,-14-2-380,-10 3 0,-9-1-332,-14 6-275,-12 0 716,-9 0 0,-16 0 25,-3 0 0,-7 0 408,-5 0 0,-12 7 0,-10 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4:40.2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88 193 8121,'0'-18'0,"0"1"0,0 0 235,0-1 1,-2 6 379,-3 1 1,1 1-120,-8-2 1,6-1 100,-5 7 0,5 0-64,-6 6-462,8 0 0,-9 2-29,7 4 0,0 4 85,6 7 0,0 8-49,0 4 0,0-1-55,0 1 0,2 0-202,4 6 1,3 6 21,9-1 1,-1-5-130,1-6 1,-1-2 75,1 3 0,5 1-122,0-8 1,6-2 169,-5-9 1,1-4 58,-2-8 1,2-2 141,5-4 1,1-12-42,-8-11 1,0-6-36,-5-5 1,-7 1 57,1-8 0,-8 3 148,2-3 1,-14 2 95,-10 5 0,-7 3-84,-10-4 1,-5 12-12,-1 6 1,-2 5-88,2 7 0,6 3-431,0 8 1,2 0 29,10 0 1,6 10-137,5 7 0,8 2-52,-2 10 1,8 1 505,10 5 0,0 7 0,13 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4:40.4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69 8201,'-15'-18'637,"3"1"1,-4 5-478,5 1 1,1 7-130,-2-2 0,9 6-1345,-3 6 1314,4 3 0,2 9 0,0-1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46:05.5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141 113 8230,'-18'-17'0,"1"-1"667,-1 1 0,7 1 1,1 3 205,2 1 1,-4 6-193,7-6 1,-7 11-458,6 1 1,-2 9-1,5 13 1,-3 3-89,2 2 0,2 2 0,2 8 0,0 2-256,0 2 1,0 9 0,2 0 0,4 9-57,5 3 0,-1 4 1,2 7-1,1 5-319,3 2 0,1 7 0,1 6 0,-1-2-186,1-1 1,-1-5 0,1-4 0,-1-5-1222,0-4 1902,-7-18 0,6-3 0,-7-16 0</inkml:trace>
  <inkml:trace contextRef="#ctx0" brushRef="#br0" timeOffset="217">717 323 8056,'-16'-35'0,"3"2"205,1 4 0,8 3-381,-2 9 1,14 9-1,8 6-10,5 6 0,10 12 1,-2-1-1,4 8 1228,2 5 1,6 3 0,2 9 0,1 7-1048,5 3 1,-7 5 0,1 3 0,-2 6-396,0 4 0,-3 10 0,-10 3 0,-11 6-569,-9 7 734,-6 3 1,-9-38 0,-2 2 0,0 1-1,-1 0 1</inkml:trace>
  <inkml:trace contextRef="#ctx0" brushRef="#br0" timeOffset="385">298 1405 8118,'-18'-34'47,"3"1"1,3 1-1,6 5 194,4 2 0,12-4 0,8 6 0,11 1-238,9 3 1,9-4 0,9-3 0,6 1 47,6 0 0,6 2-51,13 5 0,8-7 0,-46 11 0,0 1 0</inkml:trace>
  <inkml:trace contextRef="#ctx0" brushRef="#br0" timeOffset="902">1660 602 8093,'-10'-8'47,"-5"1"0,3-7 0,-1 2 1363,1-1 559,-4 5-1710,14 0 0,-5 10 0,9 4 0,1 6-126,3 3 0,8 10 0,-4 3 0,1 3-181,1 4 1,0-2 0,5 13 0,0 3-126,1 1 0,-1 10 1,1 4-1,-1 6-281,1 6 1,1-4 0,3 3 0,1-5 62,-2-6 0,-7-6 0,-3-15 0,3-14 321,1-15 0,3-16 0,-1-14 0,3-17 280,3-13 1,-2-11 0,9-12 0,1-1-3,2 0 0,-4 6 0,-2 2 1,-2 4 49,-4 7 0,-3 14 0,-5 16 0,-1 5 44,2 5 0,1 9 1,5 2-1,1 9-205,2 7 1,8 1-1,-2 1 1,4 1-152,2 5 0,6-5 0,0 4 0,0-3-63,1-3 1,-5-5-1,4-2 1,-6-3-16,-6-3 1,2-2 0,-8-2 0,-3-2 119,-7-4 1,1-3 0,-8-9 0,-2-1-22,-3-5 0,-1-3 1,0-6-1,-1 2-91,-5 2 0,2 0 0,-8-6 1,-1 2-221,-3 4 1,-1-4 0,-1 6 0,1 0-480,-1 3 0,3-1 823,3 2 0,-3 0 0,5 5 0</inkml:trace>
  <inkml:trace contextRef="#ctx0" brushRef="#br0" timeOffset="1133">3197 183 8110,'-8'-27'874,"4"2"1,-5 7 103,1 1 1,2 9-628,6 8 0,2 15 1,4 15-1,5 2-2,5 3 1,1 8 0,1 4 0,-1 5-440,1 6 0,5-1 0,2 7 1,0 2-618,1 1 0,5 11 1,-2 6-1,2 7 707,-17-42 0,1 1 0,2 1 0,-1 1 0,-2 0 0,-1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4:40.8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140 227 8077,'-17'-12'143,"0"3"1,-1-1 486,1 0 1154,-1 7-1192,1-5 1,5 16-199,0 3 0,9 12-269,-3 7 1,4-3-165,2 2 0,2 0 10,4 6 1,3 0 99,9 0 0,-1-6-321,1 0 1,7-8 168,4 3 0,4-5-192,2-2 1,0-7 103,0-4 1,0-6 155,0-6 0,5-6 38,1-11 0,-6-6 21,-6-12 1,-8 3-12,3-9 1,-13 2 119,-5-1 1,-4-3 71,-2 8 1,-15 1-63,-9 5 1,-7 0-174,-4 0 1,-5 10 13,-1 7 1,0 3-380,6 9 0,0 0-156,0 6 0,8 10-273,4 7 1,3 3 254,3 9 547,7 0 0,-5 14 0,5 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4:41.0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88 8126,'-30'-17'506,"1"-1"0,14 1 1915,-3-1-1038,13 9-949,-3 1 1,10 17-187,4 9 1,3 9 20,9 14 1,5 3-417,0 9 0,8 5-409,-2 0 1,-1 2-546,1-1 0,0 3 1101,6 8 0,-8-1 0,-2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4:49.0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0 507 8089,'0'-23'0,"0"-3"312,0-1 1,0 4 474,0-6 1,0 8-430,0-3 1,2 7-278,4 5 0,9-3 119,9 3 1,7-4 34,-2-1 1,6 7-245,6 4 1,-3 4 103,9 2 0,-14-5-218,2-1 0,-6 0-24,0 6 0,-4 6-63,-7 0 1,-3 1 80,-3-1 164,-4 4 1,-8 7 103,0 1 0,0 1-116,0 5 0,-2-3 182,-4 8 0,2 0-72,-8 6 0,9 2-63,-3 4 0,-2-3-18,2 9 0,0-4-86,6 9 0,-6-9 5,1 9 1,-1-3-187,6 3 1,0-5 45,0-1 1,2-7 92,4 2 0,-4-12-172,3-6 0,3-3-51,-2-3 222,0-7 86,-6-2 0,0-22 172,0-3 0,0-13-147,0 1 1,0-11-21,0-7 1,-8-5 24,-4-7 1,5-1-28,1-4 1,-2-4 0,2 4 1,0-6 3,6-5 0,10 3-340,8-4 0,7 4 249,10 3 0,2 12 41,3 5 1,-1 15-51,8 8 0,-8 11-11,1 18 0,-3 2-2,-2 4 1,-8 6 46,-3 11 0,-7 4-38,-5 8 0,-5 0 40,-7 0 1,-2 0 177,-3 0 0,-5 0-195,-8 0 0,-7 0 0,-4 0 0,-2-2-86,2-4 1,-4 2-152,4-8 0,-4 0-264,-2-5 1,8-1 38,4 1 526,3-9 0,3-1 0,-1-8 0</inkml:trace>
  <inkml:trace contextRef="#ctx0" brushRef="#br0" timeOffset="418">1327 227 8115,'-17'-7'0,"0"-3"805,-1-7 1,1 5-260,-1 0 1,1 8-162,-1-1 1,7 5-82,-1 5 1,8-1 102,-2 8 0,4 5-257,2 7 1,0 1-117,0-2 1,2 0-180,4 12 1,2-9 149,3 9 0,5-4-394,-4 4 0,3-1 162,3 1 0,-1-6-135,1 1 0,-1-9 62,0 2 1,1-5-21,-1-7 1,1-3 250,-1-8 0,1-2 339,-1-4 0,1-11 385,-1-12 0,6-6-321,1-6 0,-1-4 575,-6-7 1,7 0-343,-1-1 1,0 3 93,-5 3 0,5 5-188,0 7 0,3 7-155,-3 5 1,2 6-132,4 5 0,4 6-87,-4 12 0,10 4-179,2 7 0,5 7 118,-5-1 0,6 8-790,-6-2 0,1-2 371,-1 2 0,-4-5-1146,4 5 0,-5-8 408,-1 2 0,0-1-459,0 1 1577,0-11 0,0 19 0,0-12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4:54.4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139 540 8216,'9'-7'54,"-1"-3"174,-8-8 0,0 1 106,0-1 1,-2 1 125,-4 0 0,2-1 282,-7 1 1,-1-1-240,-5 1 0,5 1 207,0 5 1,6 1 231,-5 4-474,7 4-275,-4-6 0,8 10-96,0 4 1,2 6-37,4 11 0,4-2 66,7 8 0,1 2-57,-1 10 1,1-2-88,-1 8 0,0-7-437,1 7 0,-6 0 253,-1 5 1,-7 2-737,2 4 0,-4 3 60,-2 3 0,-14-2-286,-3-4 1,-5-4 457,5 5 0,-6-15-539,-1-9 1244,-7-8 0,4-2 0,-8 3 0</inkml:trace>
  <inkml:trace contextRef="#ctx0" brushRef="#br0" timeOffset="390">104 645 8332,'0'-58'-2,"0"0"0,0-1 554,0 7 0,2 0 804,3-1 0,7 3-332,11 3 0,4-1-435,8 7 0,6 2-275,0 10 0,5 4-38,-5 7 0,2 9-241,-2 3 1,-4 12-122,3 5 0,-5 7-92,-6 5 1,2 6-60,-7 12 0,-3-2-369,-9 7 0,-5 1-207,-7 5 1,-2 1 292,-3-1 0,-13 0-124,-11 1 0,-10-1 123,-2 1 0,-9-1 206,-2 0 0,-7-7-55,-5-4 0,-2-12 94,8-6 1,2-11-1,9-6 0,7-6 17,11-6 0,5-6-17,13-11 0,5 4 276,12-5 0,11 1 3332,12 5 0,12-1-1566,5 13 0,7-5-1134,5 5 1,4 2-653,8 10 0,-6 3-701,0 9 0,0 7 44,6 4 1,-2 6-510,-4 6 0,-6-2 257,-11 7 1,-5-5-1082,-7 6 2010,0-9 0,-4 5 0,-7-8 0,-13 0 0,-7 0 0</inkml:trace>
  <inkml:trace contextRef="#ctx0" brushRef="#br0" timeOffset="690">1850 645 8247,'0'-17'0,"0"-1"0,0 1 1486,0-1 0,2 1-636,4-1 1,5 1 119,13-1 0,3 7-618,8-1 1,6 8-471,-1-2 1,9-1 81,-3 1 0,-3 0-222,-2 6 1,-4 8-270,-2 3 1,-8-1-1600,-4 2 2126,-11 7 0,-5 1 0,-7 5 0</inkml:trace>
  <inkml:trace contextRef="#ctx0" brushRef="#br0" timeOffset="831">1833 1047 8247,'25'-8'0,"-4"-2"1112,8-7 0,8 1-219,10 5 1,11-5-14,6 5 1,6 1-702,5-2 1,-3 6-167,4-5 0,-4 7-2836,-2-2 2680,-1 4 1,9 2 0,2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4:57.2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618 141 8323,'0'-18'75,"0"1"157,0-1 0,0 7 1013,0-1-736,0 8 1,0-6-39,0 5 0,0 5-141,0 0 0,0 7 6,0 11 1,-2 7-94,-4 4 0,-2 4 0,-3 2 1,-3 6-72,8 0 1,-7 5-211,1-5 0,-3 7 84,-3-1 0,-1 1-187,-5-1 1,5 3-109,-4-3 1,-2-4 127,1-3 0,1-8 139,6-3 0,-5-14 240,5 3 571,3-13-428,14 3-152,0-16 0,8-1-365,4-9 0,11 1 133,6-1 1,10 3-281,1 3 0,9-3 110,-2 3 0,-3 2-38,3-1 1,5 7-81,6-2 1,1 4-53,-7 2 1,0 0 26,1 0 0,-5 0-3,-7 0 1,-2 0 200,-16 0 1,-5 0-106,-7 0 934,-7 0-576,4 0 0,-10 0 161,-4 0 0,2-6-23,-7 0 1,5-7 104,-6 1 0,6-3-74,-5-3 0,1-5-48,-2 0 1,-3-3-323,3 3 1,-3 2 165,-3-8 1,1 5-349,-1-5 0,-1 2-69,-4-2 1,3-2-183,-3 8 0,2-3 165,-3 3 0,5 6-9,-4-1 0,3 1-767,3 5-636,-1 4-294,1 1 2020,7 7 0,-5 7 0,5 3 0</inkml:trace>
  <inkml:trace contextRef="#ctx0" brushRef="#br0" timeOffset="783">1421 315 8266,'-2'-17'230,"-2"-1"0,-3 1 1146,-3-1 1,6 7-167,-2-1 128,-3 8 69,7-4-930,-14 8 1,14 2-525,-4 4 1,6 4-9,6 7 1,2 3 35,4 3 0,5-2 47,1 9 1,-1-7-295,6 6 1,3-6-75,-3 6 0,6-1 127,-6 1 0,6 2-484,-5-8 0,-1 2 309,-6-2 1,1-3-387,-1 3 1,-5-5-258,0-7 1143,-9 5 188,5-14 1,-8-2 392,0-12 0,0-11 417,0-6 0,0-4-535,0-2 1,2 2 196,4 4 1,4-2-172,7 7 1,1-5-87,-1 6 1,8 2-317,4 9 0,4 4-196,2 8 0,8 0 1,4 0 1,3 2-271,2 4 0,-5-2-232,0 7 1,-3-7 284,3 2 1,-6-4-557,-12-2 482,-4 0 1,-15-4-11,-5-7 1,-7-3 84,-9-15 1,-9 6-92,-15-6 1,-7-3 97,-5-8 0,-3 5 17,-3 0 1,7 2 26,-1 10 1,8-1-20,-1 7 0,5 1-660,6 5 480,11 3 1,12 12-1881,12 7 2240,4 9 0,23 23 0,4 1 0</inkml:trace>
  <inkml:trace contextRef="#ctx0" brushRef="#br0" timeOffset="1066">94 1660 8249,'-29'-8'565,"0"-3"1,13-5 832,-1-1 0,15 5-682,8 0 0,23-1-271,29-11 1,22 5-227,-30 8 0,4-1 0,8-2 0,2 1-709,11-2 0,2 1 1,9-3-1,2 1 455,-21 4 0,1 0 1,1 1-1,2-1 0,1 0 1,1 1-52,0-1 0,1 0 0,0 1 1,-2-1-1,0 1 0,-1 1-183,0 0 1,-1 0-1,-1 1 1,21-4-1,-4 2-118,-8 5 0,-4 1 0,-10 0 0,-2 0-777,-9 2 0,-1 0 0,43 1 1164,-14-4 0,-9 4 0,-8 2 0,0 0 0</inkml:trace>
  <inkml:trace contextRef="#ctx0" brushRef="#br0" timeOffset="1557">1212 1800 8249,'-8'-25'1515,"-2"5"-666,-7-3 1,5 11 1859,1 6-2008,-1 4 0,-6 12-16,1 8 0,1 7-277,5 10 1,-5 7-145,5 5 0,-5 3-85,-1 3 1,-1 7-128,1 4 1,-3 0-181,-3 6 1,4-4 19,-5 10 1,3-5-565,-2-1 1,3-2 118,-3-4 1,9-6-756,3-11 999,7-12 0,4-18 59,12-11 1,5-4 210,6-2 0,4-8 434,8-3 0,10-13-21,7-5 0,7 2-181,5-2 1,6 2-67,-1-2 1,3-2-149,10 7 1,-11 1-272,-1 6 0,-2 1 183,-10 5 1,6 1-113,-5 4 1,-9 4 41,-9-4 1,-12 4-289,-6 2 783,-11 0-250,-4 0 0,-10-2 583,-4-3 0,-4-5-152,-7-8 0,-8-5-204,-5 0 1,-3-6-98,-1 5 0,-11-7-198,-8 2 0,3-4 97,-2-2 0,-5 6-166,11 0 0,-9 8-501,9-3 1,5 1 240,6 6 0,4-5-1989,14 11 1133,-5 3 0,22 0-348,0 8 1,16 0 1534,13 0 0,12 8 0,3 2 0</inkml:trace>
  <inkml:trace contextRef="#ctx0" brushRef="#br0" timeOffset="1950">2137 1922 8249,'-7'-25'0,"-3"5"1031,-8-3 1539,1 4 966,-1 1-2660,1 8 0,7 5-270,4 10 1,5 13-200,1 11 1,7 4-178,5 2 0,3 8-180,3 3 1,-1 1-271,1 5 0,5-9 88,0 9 1,1-5 112,-7-1 0,1 7-505,-1-1 1,-5-7 151,-1 1 1,-7-1-360,2-4 1,-6-6 267,-6-6 0,2-14 282,-7 3 0,-7-12-57,-5-1 0,-2-12 0,2-11 1,3-7-4,-3-10 0,3-8-36,3-3 1,1-9 58,5-9 1,3 0 187,8-11 1,2 3 357,4 2 1,5-2 419,13-3 1,9 11-828,7 0 1,9 17-301,-2 12 1,-5 10-7,-1 13 0,-6 6 138,-6 12 1,-6 4 1,-11 7 0,-4 7 145,-8-1 1,0 8-51,0-2 0,-10 4 284,-7 2 0,-5 0-46,-13 0 1,4-6-191,-10 0 0,-1-2-256,1 2 1,-7 4-377,1-4 0,2-3-1137,-1-3 1871,7 4 0,-4-7 0,8 5 0</inkml:trace>
  <inkml:trace contextRef="#ctx0" brushRef="#br0" timeOffset="2247">3482 1206 8249,'0'-27'0,"8"-4"476,3 7 1,5 1 720,1 6 1,11-1-278,7 1 1,1 5-395,11 0 1,0 9-945,5-3 1,0 4 314,1 2 1,-3 2-592,-3 4 0,-6 3-129,-12 9 1,-6-1-586,-11 1 1,-7 5 1407,-10 0 0,-13 16 0,-9-2 0</inkml:trace>
  <inkml:trace contextRef="#ctx0" brushRef="#br0" timeOffset="2371">3447 1608 8249,'18'-6'675,"-1"0"0,10-2-260,8 2 1,18-3 131,16-9 1,11 1-700,13-1 0,4 1-619,-45 8 0,1 0 1,-1 3-1,1 1 354,-1-1 0,1 0 0,44-4 417,-4-1 0,-12-13 0,-3 5 0</inkml:trace>
  <inkml:trace contextRef="#ctx0" brushRef="#br0" timeOffset="2814">5456 909 8249,'-8'-17'930,"4"5"1384,-8 0-1477,8 8 0,-9-5 1358,7 3-1643,0 4 0,6 2-160,0 12 0,0 3 178,0 3 1,0 7-196,0 4 1,8 4-285,4 2 1,3 0-30,3 0 1,-1-6-272,0 0 0,3-6 60,3 6 0,-1-7-250,7 1 0,-6-6 67,6-5 1,-6-4 113,6-8 1,1-16-237,4-7 0,-6-10 92,-5-8 0,-10-1 182,-1-5 1,-8-3 110,2 3 1,-14 2 224,-9-1 1,-11 13-181,-12-2 0,-7 6-33,-11 0 0,-2 9 30,-4 9 1,-2 7-18,8-2 0,-1 14-560,7 9 1,15 3 225,8 9 1,10 0-1021,7 6 0,6 5 77,12 1 1321,11 0 0,18-6 0,10 0 0</inkml:trace>
  <inkml:trace contextRef="#ctx0" brushRef="#br0" timeOffset="2980">6364 927 8249,'-43'-28'2896,"6"3"-2062,-4 8 0,10 5 376,2 0-873,8 8 1,1-1-306,9 10 1,7 5-543,-2 8 0,10 1-1107,2 4 0,13-1 1617,-1 7 0,11 0 0,-2 6 0</inkml:trace>
  <inkml:trace contextRef="#ctx0" brushRef="#br0" timeOffset="3283">6608 909 8249,'0'-17'3441,"-2"-1"-3176,-4 1 681,4 7 252,-5 2 1,11 10-560,7 4 1,3 6-9,15 11 1,-6-4-729,6 5 0,0 1 130,6-2 1,6 0-564,0-5 1,-2-1 227,-10 1 1,-2-7-13,-4 1 0,-9-8-268,3 2 196,-3-4 0,-4-12 178,-5-7 0,-10-3 30,-7-9 1,-6 0 256,-5-6 1,-6 6-99,-12 0 0,3 7 66,-9-1 1,0 6-170,-5 5 0,2 4-193,3 8 1,2 0-135,5 0 1,10 10-428,1 7 0,10 9 188,7 9 688,5 0 0,14-1 0,3 1 0</inkml:trace>
  <inkml:trace contextRef="#ctx0" brushRef="#br0" timeOffset="3772">7883 350 8249,'-25'-35'0,"5"10"732,-3 8 1,10 1 1316,1 10-314,0 0 1,1 6-150,-1 0-1092,8 0 0,-11 6-685,3 0 0,-4 8 213,-1-3 1,0-1-178,-1 2 0,-5-1 88,-1 7 1,-7-7 33,2 1 0,-4-2-189,-2 1 0,0 5-201,1-4 1,1 1 216,3-1 1,5 3 136,8-3 0,-1 2 155,1-3 1,5 5-77,1-5 1,7 5 2,-2 1 1,4 1-76,2-1 0,2 1 0,4-1 1,-2 1 27,7-1 0,-5 1-11,6-1 0,-7 0-66,7 1 1,-8-6 17,2-1 101,-4-7 185,6 4 484,-7-8-404,7 0-67,-8 0 0,2 0-126,4 0 0,-2-6-16,8 0 1,-1-2-75,7 3 0,-1 3 114,1-4 1,5 4 63,0 2 0,2 0-87,-1 0 0,-5 8-141,4 3 0,3 5-19,-3 1 1,0 7 0,-5 1 0,-3 2 0,-3 4 0,-6 2-245,-4 2 0,-12 0 70,-8 0 1,-3-6 60,-14 0 0,2-8-1224,-13 3 0,5-7 48,-6-5 1368,8-4 0,-3-8 0,7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5:04.7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332 104 8150,'0'-24'804,"0"1"1,-2 0-244,-3 5 0,1 9-18,-8 3 1,2 6-57,-1 6 0,-5 11-16,4 12 0,-7 6-288,2 6 1,-5 3-180,11 9 1,-5 1 125,-1 4 0,-1-3-78,1 3 0,-1-4-354,1-1 0,5 7 139,1 4 1,-1-4-492,-6-2 1,3-11 234,3-6 1,4-6-548,8-6 875,0-12 0,4-9 525,8-8 0,7-14-276,16-3 1,8-10 2,4 3 1,3-5 15,2 6 1,3 0 34,3 5 1,-2 1-335,8-1 1,-7 9 111,1 3 0,4 4-363,2 2 0,-10 0 81,-1 0 0,-13 2-24,1 4 0,-6-3-13,-6 9 218,-4-8 277,-15 4 1,-10-8-84,-12 0 0,-3-2 265,-3-4 1,-5-6-138,0-11 0,-8 2 248,2-8 1,-4 5-118,-2-5 1,0 0-97,0-6 0,0 6-161,0 0 0,0 0-186,0-6 0,6 6-118,0 0 0,6 7-18,-6-1-422,7 4 0,5 7-102,11 0-516,4 8 0,4 4 13,4 12 1264,11 4 0,3 1 0,5 1 0</inkml:trace>
  <inkml:trace contextRef="#ctx0" brushRef="#br0" timeOffset="517">1083 383 9751,'0'-10'2114,"0"3"-1613,0 7-266,8 0 1,0 7-140,3 5 1,3-2 106,-8 1 1,5 1-119,-5 5 1,6 1 83,-6-1 0,5 1-316,-5-1 1,2 3-93,-2 3 0,-4-4-44,4 5 1,-5 3 7,-1 2 0,2-2-156,4 2 1,-4-2 100,4 3 0,-2-5 68,2-8 0,-2-1 439,7-5 1,1-3-153,5-8 0,3-4 807,3-7 1,-2-3-83,8-15 0,1 0 214,5-6 1,-6 0-370,0 0 1,-2 6-3,2 0 0,-2 13-448,-4-1 1,-1 3 60,7-3 1,-6 7-341,6 4 0,-5 4 165,5 2 1,-6 6-130,6 0 0,-2 8-187,2-3 1,2 3-227,-7-3 1,5 3 143,-6-8 1,6 5-12,-6-5 1,1 0 416,-7-6 0,1-2-64,-1-4 0,-7-3 286,-4-9 0,-4-7-131,-2-4 0,-2-4 9,-4-2 0,-6-2-106,-11-4 0,-6 4-117,-12-3 1,0 3 13,-11 2 1,1 2-295,-13 4 1,8 4-192,-2 7 1,4 3 205,1 3 0,11 4-765,7 8 0,7 4 459,11 8 0,7 1-673,4 16 1328,20 0 0,5 6 0,16 0 0</inkml:trace>
  <inkml:trace contextRef="#ctx0" brushRef="#br0" timeOffset="751">2603 261 8187,'-2'-16'409,"-4"5"1,4-5 634,-4 4 0,6 3-378,6-3 1,11 8 98,13-2 1,4 4-275,7 2 1,12 0-174,11 0 1,4 0-815,1 0 0,-7 0 386,-3 0 1,-7 0-1285,-5 0 1,-12 6 1393,-12 0 0,-4 15 0,-1-1 0</inkml:trace>
  <inkml:trace contextRef="#ctx0" brushRef="#br0" timeOffset="899">2725 697 8314,'17'-25'0,"1"6"1116,-1-5 1,9 5-435,3 2 0,11 5 275,7 0 0,3 8-356,3-1 0,7-3-1538,4 2 0,4 2 303,2 10 414,-8 4 1,6 7 0,-6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5:03.7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68 575 8098,'-9'-17'664,"-7"-1"0,8 1 641,-3-1-950,3 1 0,16 7-7,3 4 0,13 4-97,5 2 0,12-5-210,5-1 1,5 0-103,1 6 0,2 0-127,5 0 1,-3 6-158,8 0 0,-10 5-528,-1-5 1,-9 8-312,-9-3 1,-10 1 1183,-7 5 0,-8-3 0,-10 11 0</inkml:trace>
  <inkml:trace contextRef="#ctx0" brushRef="#br0" timeOffset="142">34 924 8098,'-12'0'458,"0"0"139,8 0 1,-1-5-144,10-1 0,9-6-12,15 6 1,10-5-187,19 5 0,14-8-157,15 3 0,8 3-369,-43 5 0,1 0 0,-1 2 0,1 0-156,-1 1 1,1 0 0,44 2-1636,-4 4 2061,-19-4 0,-7 13 0,-14-5 0</inkml:trace>
  <inkml:trace contextRef="#ctx0" brushRef="#br0" timeOffset="359">837 156 8196,'12'-45'0,"-1"5"0,3 11 261,9 5 1,4 13 303,8 5 0,10 6-11,7 6 1,1 13 420,5 16 1,-6 10-1038,-5 13 0,1 6 160,-7 11 0,-10 3-578,-14 4 1,-7 3 288,-10-4 0,-10 7-202,-7 5 0,-16-6-201,-14 1 0,19-47 0,-4-1 594,-2-1 0,-2-2 0,0-1 0,-1 0 0,-6 2 0,-2-1 0,-1 0 0,-3-2 0,-1 0 0,-1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5:11.3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131 1118 8155,'-18'-2'228,"1"-4"1,5 2 407,1-7 999,7 7-759,-4-4-621,8 8 0,8 0-340,3 0 0,13 0 120,5 0 1,-2 0-610,2 0 0,-2 0 59,2 0 0,2 0-171,-7 0 1,5 0 202,-6 0 483,0 0 0,3 0 0,1 0 0</inkml:trace>
  <inkml:trace contextRef="#ctx0" brushRef="#br0" timeOffset="1811">1057 559 10222,'-18'0'1058,"1"8"0,7 2-633,4 7 1,4 3-230,2 3 1,0-2-88,0 8 0,8 0-267,4 6 0,9 0 139,2 0 1,8-6-126,-2 0 1,4-1-181,2 1 0,-6-10 172,0-7 0,-5-8-39,5 1 0,-8-3 101,2-2 1,-3-15 59,-3-8 0,-7-8-68,-4-4 1,-4-8 27,-2-4 0,-10 5 60,-7 1 1,-9 4 5,-9 2 0,-1 0 179,-5 0 1,2 8-115,-8 4 1,7 11-229,-7 6 1,8 4 104,-1 2 0,10 2-280,7 4 1,12 12-297,5 11 0,6-2-1157,6 2 1795,3 0 0,24 14 0,4 1 0</inkml:trace>
  <inkml:trace contextRef="#ctx0" brushRef="#br0" timeOffset="1976">1720 734 8002,'-8'-16'0,"-3"5"0,1-3 1585,-2 8-712,9 1-554,-5-3-489,8 6 0,0 2-1097,0 11 1267,8-3 0,1 16 0,9-5 0</inkml:trace>
  <inkml:trace contextRef="#ctx0" brushRef="#br0" timeOffset="2277">1982 734 7994,'-2'-12'0,"-4"1"2657,4 7-1652,-5-12 0,9 14-133,3-4 0,11 6-532,7 6 0,8 4-116,-2 7 0,10-1-227,2-4 1,6 3 90,-7-3 1,1-3-296,-6 3 1,-2-8 201,-4 2 1,-4-4-286,-7-2 0,-9-2 30,-3-4 1,-4-4-79,-2-7 0,-10-3 165,-7-3 0,-10 2 74,-14-8 0,-4 7 83,-7-1 1,-2 4 141,-4 1 0,5 8 15,1 5 1,1-3-35,11 2 0,1 2-534,10 10 1,5 4-191,13 7 1,3 1-417,8-1 0,4 6 458,7 1 1,11 5 574,19-6 0,3 8 0,9-4 0</inkml:trace>
  <inkml:trace contextRef="#ctx0" brushRef="#br0" timeOffset="2476">2593 437 8040,'-17'-23'0,"-1"-1"3687,1 1-1456,0 13-834,7 3-1221,2 7 1,10 7-395,4 5 0,4 11 94,7 6 0,2-1 143,5 1 1,-5 0-947,4 6 0,-3 2 507,-3 3 0,7-3-994,-1 4 1,-2-10 1413,-9-2 0,3 8 0,-5 8 0</inkml:trace>
  <inkml:trace contextRef="#ctx0" brushRef="#br0" timeOffset="2801">3047 140 8041,'2'-27'0,"2"2"241,2 0 0,2 11 385,-2-4 0,-2 7-193,7-1 1,-5 4 2,6 8 0,-1 0-170,7 0 0,5 14-35,0 3 0,6 18-141,-5 0 1,7 14 102,-2 3 1,-4 8-172,-2 10 1,-3 0-337,-3 0 0,-7 10-188,-4 7 1,-20 0-325,-9 6 1,-20-3 825,15-47 0,-2 1 0,-4 3 0,-2 1 0,-7 0 0,-1 1 0</inkml:trace>
  <inkml:trace contextRef="#ctx0" brushRef="#br0" timeOffset="3178">620 489 8070,'-72'12'0,"-4"0"0,-3 7 612,-8 10 0,9 12 526,8 6 0,12 3-432,17 2 0,8 3-266,16 3 0,9 2-817,8 4 0,15 4 193,15-4 0,18 6 67,10 6 1,-22-40-1,2-1-81,2 4 0,2-2 0,7 0 0,2-2-1848,4 0 0,1 0 2046,3 0 0,0 0 0,3-3 0,1 0 0,0 0 0,2 0 0,1 1 0,2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5:23.1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0 804 7992,'28'-18'-167,"3"6"1,-6 1 0,4-3 0,8-1 166,7-3 0,7 1 0,1-1 0</inkml:trace>
  <inkml:trace contextRef="#ctx0" brushRef="#br0" timeOffset="358">1345 175 8031,'-15'-18'0,"1"1"225,2-1 0,1 3 381,-7 3 1,1 3 69,-1 3 0,7 4 245,-1-4-786,0 4 1,1 4 94,-1 4 0,8 5-107,-2 13 0,5-5-131,1 4 0,5 3-204,1-3 0,8 6-50,-3-6 1,5 8-422,1-1 0,1-3-364,-1 2 0,1-8-99,-1 2 1146,1 5 0,7-1 0,2 8 0</inkml:trace>
  <inkml:trace contextRef="#ctx0" brushRef="#br0" timeOffset="524">1555 210 8031,'0'-43'0,"-8"6"1010,-4-4 0,3 12 204,-3 6-456,0 4 0,1 9 154,-1 4-640,8 4 1,-2 10-122,12 4 0,4 11-191,7 6 0,3 4-625,3 2 0,-2 6 492,9-1 1,-3 7-1069,2-6 0,2 7 61,-8-1 1180,8 3 0,-11 3 0,5-1 0</inkml:trace>
  <inkml:trace contextRef="#ctx0" brushRef="#br0" timeOffset="1235">385 1100 9517,'-29'-23'1249,"-1"0"0,3 5-733,-2 7-430,4 7 0,9-2 652,5 12 0,3 6-252,8 11 1,0 4-345,0 8 0,2 6-61,4-1 0,-2 15-199,7-3 1,1 1 180,5-1 0,3-4-47,3 11 0,-5-5-349,-1-2 0,0-7 122,-5-4 0,-2-4-419,1-2 0,-7-8-90,2-4 434,-4-4 0,-2-11 127,0-8 0,-8-8 233,-3-9 1,-5-16-181,-1-8 0,-1-17-21,1-12 1,5-7-3,1-11 0,7 1 165,-2 0 1,4-1 311,2 1 0,0 3-118,0 9 0,2 7-47,4 16 1,5 9-195,13 8 0,-3 4-124,8 13 1,-6 5 117,6 13 1,1 8-159,4 3 1,-1 12-134,-3 7 0,1 3 354,-8 2 0,-2-1-110,-9 1 0,-2 0-73,-5 0 0,-5 6 200,0 0 1,-9-1-54,-15-5 0,3 0-26,-8 0 0,-6 0 1,-6 0 0,1-6 9,5 0 1,-6-7 114,0 1 0,8-11-88,10-7 1,3-3 722,3-2-421,7 0 0,4-2-54,12-3 1,8 3-116,15-4 0,2 4 114,16 2 0,-1 2-251,7 4 0,1 5-233,4 13 1,-2-3-82,8 8 1,-9 0 110,-3 6 0,-1 0-534,-11 0 0,1 0-2,-6 0 1,-2 0-227,-4 0 0,-6-8 948,-11-4 0,4 4 0,-7 0 0</inkml:trace>
  <inkml:trace contextRef="#ctx0" brushRef="#br0" timeOffset="1702">1485 1240 8118,'0'-37'1318,"0"-3"1,0 10 184,0 1-344,0 8-330,-8 11-199,6 3 0,-6 8-316,8 5 1,-5 6-301,-1 11 0,-2 4 87,2 8 1,2 2-70,-7 4 0,5-2-342,-6 7 1,6-5 253,-5 6 1,-1-7-192,-5 7 0,5-6 66,0 5 1,-3-5-411,-3 6 0,-3-11 262,9-1 1,-1-7-17,1-11 174,-3 1 261,13-9 1,-4-1 200,12-8 1,11-8-141,12-3 0,6 1 17,6-2 1,4 1-102,7-7 0,0 3-135,1 3 0,-1 2-65,1 4 1,1 4-196,4-3 0,-11 3 198,-1 2 0,-7 0-84,-4 0 0,-2 0 29,-4 0-36,-11 0 385,-11 0 1,-7-2-74,0-4 1,-7 2-9,-5-8 1,-4 1-73,-1-7 0,-3 1 161,-3-1 1,-2-5-134,-4 0 0,-4-6-16,4 5 0,-4-7-69,-2 2 0,0 2 77,0-2 0,0 6-348,0-6 1,0 7 119,0-1 0,2 4-626,4 1 232,4 1 1,13 7-401,1 4 0,9 4 991,2 2 0,15 8 0,12 2 0</inkml:trace>
  <inkml:trace contextRef="#ctx0" brushRef="#br0" timeOffset="2101">2026 1240 8118,'10'-17'520,"0"1"888,-4 5 906,-5-5-1069,7 6-599,-8 1-393,0 1 0,0 10 121,0 4 0,2 11-130,4 12 1,-2 0-153,7 6 0,1-4 16,6 10 0,-1 4-181,1 1 1,-1 5-311,0 1 0,1 0 206,-1 1 1,-5-7-355,0 1 0,-8 0 234,1 5 0,-3-9-60,-2-8 1,-2-8 135,-3-10 1,-5-7 74,-8-4 0,1-4 75,-1-2 0,-1-16 223,-4-7 0,1-16-70,-7-8 1,8-3-85,-2-2 0,3-8 170,3-5 0,5-10-81,1-7 1,7 3-434,-2-3 1,6 3 297,6-3 1,3 10 24,9 8 1,1 18-61,5 5 1,3 12-76,8 11 1,0 9-81,-1 3 0,-1 12 96,-3 5 1,1 13-206,-8 5 1,0 6 65,-5 5 0,-9-3 363,-3 4 0,-4 4-220,-2 1 0,-8-1 104,-3 1 0,-7-7-156,-5 2 0,-6-2 11,-12 2 1,2-5-400,-7 5 0,-1-10 578,-5-2 0,-1-7 0,1 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5:26.5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87 8258,'-12'-5'666,"1"-1"-296,-1-8 0,-3 10 705,3-7-395,4 7 87,8-4-773,0 0 92,0 6 1,8-6 36,4 8 0,9 2 134,2 4 1,8-4-293,-2 4 1,6-4-57,6-2 0,-4 0-103,4 0 1,-5 0 80,-1 0 0,0 0 18,0 0 1,-8 0-14,-3 0 0,-5 0 62,-1 0 0,-3-2 96,-3-4-68,-5 4 1,-8-6 20,-5 8 1,-4-5-39,-7-1 0,-1 0 2,1 6 0,-7 0 23,1 0 1,-8 2 2,2 4 0,-4-2-104,-2 7 1,0-5 86,0 6 0,0-6 73,0 5 0,2-7-82,4 2 0,-2 2 149,8-2 1,5 1-433,7-1-79,7-4 0,-2 6 200,12-8 1,6 0-88,11 0 0,6 0 282,12 0 0,11 8 0,10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46:39.6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0 297 7634,'35'-2'0,"0"-2"-276,0-1 0,8-7 1,3 6-1,7 0 336,5-1 1,4 3-1,12-6 1,5 0-36,9 1 0,7 3 0,2-6 0,-44 6 0,0 0-19,3 2 0,1-1 0,4-3 1,0 0-1,4 3 0,0 1 1,1-2-1,0 0-93,2 0 0,0 0 0,-2 4 1,0 0-1,2-1 0,0-1 0,1 1 1,2 0 57,0 0 1,1 0 0,1 0 0,0 0 0,-3 3 0,-1 0 0,2 0 0,0 0-46,2 0 1,0 0-1,0 0 1,1 0 0,2 0-1,-1 0 1,-2 0 0,-2 0 27,-3 0 0,0 0 1,0 0-1,0 0 1,-3 0-1,0 0 1,0 0-1,0 0 46,0 0 0,0 0 0,-2 0 0,0 0 0,-4-1 0,-2 0 0,-2 0 0,-1-2 21,-3 1 0,-1-1 0,47-11 0,-14 2 0,-11-1 74,-8 1 1,-13-2 0,-13 9 0,-7-1 2,-7-2-98,-13 6 0,-3-6 0</inkml:trace>
  <inkml:trace contextRef="#ctx0" brushRef="#br0" timeOffset="450">18 577 8321,'11'6'-1011,"1"-1"784,2-1 1,9 4 0,6-2 0,8-2 253,9-2 1,11-2 0,22 0-1,14 0-8,-39 0 1,1 0 0,5-1 0,2 0 0,4-2 0,0 0 0,5-2 0,0 0-6,2 1 1,1-2 0,7-4 0,1-1 0,3 2 0,-1 1 0,0-2-1,-1 0-142,0 0 1,1 1 0,0 0 0,1 0 0,5 1 0,2-1 0,2 0 0,0 0 162,2 1 1,-1-1 0,-1 1-1,0 0 1,-6 1 0,0 1-1,2 0 1,1 0-22,2 0 0,0-1 0,1 0 0,0 0 0,0 0 0,-1 0 0,-4 2 1,0 1-15,-3 0 0,-1 0 0,-3-2 0,-1 0 0,-5 3 0,-1 1 0,-2-1 0,0 2-92,-2-1 0,0 2 1,-9 0-1,-2 2 0,-4 0 1,-2 1 91,43 9 0,-15 0 0,-6 1 0,-5 1 0,-1-2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5: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261 833 8134,'-8'-9'-51,"6"-7"0,-8 8 0,6-5-245,-1 1 1,-7 6 448,6-5 446,0 7 90,-1-12-217,5 14 154,-6-13-382,0 13 1,6-8 413,-4 4-116,4 4 315,-5-5-511,5 7 0,-8 0 438,4 0-270,4 0-4,-6 0-564,8 0 472,0 0-380,0 7 0,-1 3 48,-5 8 1,2-1-84,-8 1 0,2 1 45,-1 4 1,-5 6-323,5 12 1,-5-2 122,-1 7 1,5 3-456,0 9 1,8-3 103,-1 3 1,5 2-83,5-2 1,11-2-108,7-9 1,8-6-304,-2-12 1,10-6 993,2-11 0,8-4 0,-5-8 0</inkml:trace>
  <inkml:trace contextRef="#ctx0" brushRef="#br0" timeOffset="341">540 1113 8214,'-17'-8'260,"-1"-2"1,3-1 361,3-1 995,4 8-938,8-4 1,0 10-205,0 4 1,8 4-80,4 7 0,3-5-148,3 0 0,-1-1-184,1 7 0,5-1-86,0 1 1,6-3-83,-5-3 1,1 1 187,-2-7 1,-2 6-214,9-6 1,-9 0-51,2-6 1,-2-2-78,3-4 1,-7-6 6,1-11 0,-7-4 108,-5-8 0,-6 0 56,0 0 0,-8 0 62,-9 0 1,-10 0 9,-8 0 1,-2 2 1,-10 4 1,1 4 5,-7 7 1,9 9 34,3 3 0,6 4-49,6 2 1,6 14-525,11 3 0,6 12 223,12 0 0,12 4-706,11 2 0,6 0 52,5 0 974,5 0 0,7 0 0,1 0 0</inkml:trace>
  <inkml:trace contextRef="#ctx0" brushRef="#br0" timeOffset="497">1256 1043 8214,'-23'-29'310,"0"0"0,-7 9 62,7 3 734,0-1-709,13 16 1,2-3-949,8 10 0,2 5-154,4 8 0,6 5-1211,11 0 1916,-3 1 0,13 1 0,-6 2 0</inkml:trace>
  <inkml:trace contextRef="#ctx0" brushRef="#br0" timeOffset="832">1501 1008 8214,'0'-27'0,"0"4"2152,0 3-592,0 3-888,0 7 0,7 4-184,5 12 1,9 4-174,3 7 1,7 3-361,-2 3 1,10-4 147,1 5 1,7 1-152,-6-2 1,-1-2 118,-5-9 0,-2 2-1158,-3-9 679,2 9 1,-14-14 53,-1 0 0,-7-10 127,-10-13 0,-10-4 143,-7-8 1,-8 2 20,-10 4 1,-2-4 154,-4 4 1,-3-2 1,-9 2 1,7 3-66,-1 9 0,8 1 111,-2 5 1,7 3-242,4 8 1,7 2-198,11 4 1,5 5-129,7 13 0,9 3-432,9 8 0,9-6 202,14 0 1,3 0 655,9 6 0,7 0 0,2 0 0</inkml:trace>
  <inkml:trace contextRef="#ctx0" brushRef="#br0" timeOffset="1317">2426 694 8214,'0'-26'103,"-6"5"53,1-8 0,-3 10 889,2 1 1523,4 1-1437,-6 15-330,8-6-874,0 8 0,-2 8 128,-3 3 1,-5 3 28,-8-2 1,-1 3-184,-4-3 1,1 1-210,-7-1 1,-6 4 55,-5-5 0,-7 3-135,6-3 0,1 3 329,5-8 1,0 5-12,0-5 1,2 6 251,4-6 0,3 5-70,9-5-23,7 8 1,2-5-61,8 9 1,8-3 10,4-3 1,3 8-51,3-9 1,-1 14-166,1-7 0,5 1 56,0-7 0,-5 3-106,-7-3 1,1 2 135,6-3 0,-7-3 12,1-8 0,-6 0 262,5 0 0,-5 0-41,6 0 1,-6 0-30,5 0 1,1-8-14,5-3 1,1 1 140,-1-2 1,7 6-97,-1-5 0,2 5-63,-2-6 1,-1 8-157,7-1 1,-8 3 150,2 2 0,-3 2-338,-3 3 0,1 5 26,-1 8 1,-7 1 79,-4 4 0,-4-1 54,-2 7 1,-8 0 3,-4 6 1,-11-6-205,-6 0 1,-12-2 39,-5 2 0,-3 2-269,3-7 1,-5-1 157,5-6 1,1-5-484,-2 0 0,8-8 19,-1 1 833,11-3 0,11-9 0,10-3 0</inkml:trace>
  <inkml:trace contextRef="#ctx0" brushRef="#br0" timeOffset="1563">2549 309 8214,'-16'-52'142,"4"0"1,5 3 362,7 8 1,9 3 633,9 14 0,9 3-555,14 9 0,5-1-69,12 7 1,5 8 5,6 10 0,5 13-267,-4 10 0,2 15-156,-14 14 0,-9 6-115,-15 6 0,-14 5-585,-14 12 0,-8 4 246,-2-44 0,-4-1 0,-4 1 1,-5-1-251,-7 1 1,-4-1-1,-9 2 1,-4-2-217,-6 4 0,-5-1 0,-9 2 0,-4-1 822,-7 2 0,-2 0 0,-4 2 0,-3-2 0,24-20 0,-1-1 0,-1-1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5:34.2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70 140 8070,'-17'-8'431,"-1"-1"394,1-9 712,7 1-1130,2-1 1,18 3-170,7 3 1,9 2-224,9 5 0,11 3-373,1-4 1,13-2-669,-8 2 0,5 0 542,-5 6 1,-2 0 483,-3 0 0,3 8 0,-5 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5:34.3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25 0 8070,'-17'0'1352,"9"0"-1065,8 0 0,16 0 121,13 0 1,13 0-264,11 0 0,13 2-173,9 4 1,17-4-1866,1 4 1611,-40-2 1,2 1 0,2 0 0,1 0-1,3 4 1,0-1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5:34.8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1 400 8367,'11'-6'472,"1"1"1,5-1-601,7 6 0,13 0-507,-2 0 0,11 0 635,1 0 0,3 8 0,2 1 0</inkml:trace>
  <inkml:trace contextRef="#ctx0" brushRef="#br0" timeOffset="386">752 138 8139,'2'-27'197,"3"4"1,-3 3 363,4 3 1,-4 5 1360,-2 1-751,0 7-95,0-12-647,0 14 1,0-3-115,0 10 0,0 11-81,0 7 0,0 6-15,0-5 0,6 9-55,0 1 1,5 1-137,-5 6 0,2-2-392,-2 2 0,2-4 288,3 3 0,5-3-287,-5-2 1,5-2-57,1-4 0,1 2-241,-1-7 0,3-9 323,3-9 0,-4-4 89,5-2 1,1-16 102,-2-7 0,0-14 166,-5-4 0,-8-7 281,-5 1 1,-3 3-192,-2-3 0,-3 8 101,-9-1 1,-8 3-15,-14 2 1,-9 8 44,-4 3 0,-3 11-198,-3 1 1,3 8-175,3-2 0,5 12-177,7 6 1,10 5-433,7 7 0,8-3-786,10 8 0,12 0 1524,11 6 0,12 8 0,18 1 0</inkml:trace>
  <inkml:trace contextRef="#ctx0" brushRef="#br0" timeOffset="551">1730 505 8146,'-29'-15'0,"-1"3"0,9-4 590,-2 5 1,9 3 2237,3 2-2904,-1 4 14,2 2 0,2 2-1459,8 4 0,10 4 1521,8 7 0,-1 1 0,8-1 0</inkml:trace>
  <inkml:trace contextRef="#ctx0" brushRef="#br0" timeOffset="937">2061 330 8198,'0'-17'0,"0"5"821,0 1 0,0 5-182,0-6 1,0 6 499,0-5-663,0 7 0,-1-4 795,-5 8-994,4 0 1,-6 2-147,8 4 1,0 6-5,0 11 1,0-4 73,0 5 1,0 3-408,0 2 1,0-2-72,0 2 1,8-6-323,3 6 0,5-7 323,1 1 0,1-4-69,-1-1 0,7-3 167,-1-3 0,8-4 52,-2-8 0,4-10 171,2-7 0,-2-9-128,-4-8 0,-4-3 254,-7-4 1,-9 2-38,-3-7 0,-8 7 153,-9-2 1,-5 4-89,-19 2 1,4 6-88,-10 0 1,-1 10-227,1 1 0,2 8 124,10 10 0,2 0-925,4 0 1,11 8 438,0 4 1,8 11-1786,4 6 2261,8 4 0,10 2 0,9 0 0</inkml:trace>
  <inkml:trace contextRef="#ctx0" brushRef="#br0" timeOffset="1395">2812 330 8191,'-27'-11'381,"4"-1"0,2 2 565,-3-1 0,5 3 318,-4 8-817,3-8 0,3 8-42,-1 0 0,9 2-235,3 10 1,4 0-218,2 5 1,2 6 94,4 1 0,3 1-197,9-2 1,5-4 125,0 5 0,8-5-199,-1-1 0,4-3-127,7-3 0,-4 1 91,4-7 1,1 0 117,-1-6 0,0-2 118,-6-4 0,-2-5-9,-4-13 0,-4-3 97,-7-8 1,-9 0 233,-3 0 0,-14-5-89,-9-1 1,-10-6 181,-14 7 1,-5 1-163,-13 10 0,3 5-88,-8 13 1,8 1-205,-2 4 0,5 8-53,7 4 1,11 6-894,11 17 1,13 6 285,5 5 721,12 9 0,19 3 0,12 10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5:37.5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88 435 8207,'10'0'-38,"-2"0"1,-6-6 624,4 0 318,-5 0-150,7-1-258,-16 5 1,5-6-331,-9 8 10,8 0 0,-6 0-17,5 0 1,3 8 255,-4 3-458,4 5 1,2 1 56,0 1 1,8 5-172,3 0 0,-1-1-13,2-11 1,-1 5-7,7-5 1,-1 3 155,1-2 1,5-5-91,0-7 0,0 0 86,-5 0 1,5-2 14,1-3 1,-7-7 84,-5-11 0,-8-4-5,1-8 0,-3 0 149,-2 0 1,-2 0-110,-3 0 1,-13 0 165,-11 0 1,-4 0-193,-2 0 1,0 8-27,0 4 1,2 9-334,4 2 1,-2 9 119,8-3 0,1 6-356,11 6 1,3 3-153,8 9 0,0 7-1148,0 4 1809,16 4 0,3 10 0,16 1 0</inkml:trace>
  <inkml:trace contextRef="#ctx0" brushRef="#br0" timeOffset="666">1136 173 8232,'0'-18'148,"0"1"74,0-1 1,-2 3 495,-4 3 0,4-3-218,-3 3 0,1 2 753,-2-1-809,4 7 1,-14-4-229,5 8 1,1 0-39,-2 0 0,-5 2-114,-6 4 1,-6-2 62,5 7 1,-7 1-185,2 5 0,-4 1-121,-2-1 0,-4 1 95,5-1 1,-5-1-77,10-5 0,3 3 89,3-8 121,-4 7 15,8-11 1,1 8 133,12-4-183,4-4-14,2 13 0,2-7-46,4 4 1,-2 3 115,8-3-129,-9 3 0,11 3 71,-8-1 1,0 1-58,-6-1 1,0 1-11,0-1 0,0 1-2,0-1 0,0 1-52,0-1-50,0 1 1,0-7-236,0 1 275,0-8 204,0 4-137,0-8 133,7 0 1,9-6-60,7 0 1,2-6 20,-1 6 1,-3-5 28,8 5 1,-2-2 14,3 2 1,2 4-42,-2-3 1,1 3-11,-2 2 0,2 7-73,-8 5 0,6 4 11,-6 1 0,-1 2-150,-11 5 0,3-5 161,-8 4 0,-2 3-15,-10-3 0,-12 8-85,-11-2 0,-4-4-8,-2-1 0,-7-5-466,-5-2 0,-3 1 215,-3-1 1,7-7-703,-1-4 1,8 2-67,-1-2 1139,3-1 0,10-12 0,1-3 0</inkml:trace>
  <inkml:trace contextRef="#ctx0" brushRef="#br0" timeOffset="1043">1678 452 8162,'9'-17'0,"-3"-1"611,-4 1 1,-4 5 94,-4 1 0,-2-1 223,-3-6 0,-9 7-306,9-1 1,-9 8-18,9-2 1,1 4-413,-2 2 0,7 0 48,-7 0 1,8 2-279,-2 4 0,4 10 27,2 7 1,0 10-36,0 2 1,6 2-9,0 9 1,8 1-311,-3 5 1,3 1-106,-3-1 1,5 2-390,-4 5 0,-5-3 67,-1 8 0,2 6 320,-2 6 1,0-3-528,-6-9 0,-8 2 996,-4-7 0,-11 6 0,-4-2 0</inkml:trace>
  <inkml:trace contextRef="#ctx0" brushRef="#br0" timeOffset="1292">1695 330 8162,'12'-56'-1112,"-1"3"0,-7 5 2093,2 13 1,2 2-221,-2 4 0,13 0-171,-2 11 0,5-1-222,-5 13 0,7 2 73,-1 10 0,8 6-425,-2 11 0,2-2 91,-2 8 0,-4 2-241,-7 10 1,-3-2 172,-3 7 1,-6-5-118,-12 6 1,-4-1-43,-7 7 0,-10-3-456,-8-3 1,-2-3-61,-10-3 0,1-4-1059,-7 4 1444,-7-4 1,-2-2-1,-8-1 1</inkml:trace>
  <inkml:trace contextRef="#ctx0" brushRef="#br0" timeOffset="1734">2079 505 8236,'-11'-6'0,"-1"0"0,6-6 0,-6 6 0,9-1 0,-3 1 0,4 4 0,4-6 0,4 8 0,3 0 0,9 0 0,-7 6 439,1 0 1,0 2 657,5-3 1,-5-3-593,-1 4 0,-5-4 458,6-2-669,-8 8 1,4-4 470,-8 7-604,0-7 205,0 12-457,0-6 0,0 7 174,0 0-515,0 1 0,0-1 132,0 1 1,0-7-16,0 1 1,1-6 78,5 6 1,-2-9-63,8 3 0,-6-4 721,5-2 0,1 0-218,5 0 1,-1-9 730,-4-9 1,3-1-428,-3-10 0,3-1 613,3-4 1,-7-1-448,1 0 1,0 0-195,5 0 1,1 2-261,-1 4 0,1 3-178,-1 9 1,2 7-180,5 4 0,3 5 177,8 1 1,2 3-962,3 9 0,-1 2-208,8 15 1,-3 0-677,3 6 1,-2 2 594,-5 3 1048,-3-3 0,14 6 0,-7-8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5:43.1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540 263 8188,'-18'-33'6,"1"2"0,1 3 11,5 3 0,-5 2 382,5 5 0,1 3 1670,-2 3-445,1-3-651,1 13-890,2-6 0,8 10-87,0 4 0,0 5-14,0 13 0,8 3 157,4 8 0,3 0-130,2 0 1,7 0-718,-1 0 1,0 5 331,-5 1 0,-1 6-386,1-7 0,-3 3 299,-3-2 0,1-2-516,-7 7 0,6 1 979,-6 5 0,0 1 0,-6-1 0</inkml:trace>
  <inkml:trace contextRef="#ctx0" brushRef="#br0" timeOffset="190">872 263 8256,'0'-53'0,"-2"3"384,-4 3 0,-2 6 591,-4 12 1,-1 10-248,7 7-161,0 8-191,-2-3 0,8 14-124,0 5 0,2 11-241,10 6 1,2 4-163,9 2 0,-4 6-142,5 0 1,1 7-31,-2-1 1,8 3-503,-2 3 1,-2-1 115,3 1 1,-3 1 23,2 4 468,4-4 1,-14 14 0,6-6-1</inkml:trace>
  <inkml:trace contextRef="#ctx0" brushRef="#br0" timeOffset="451">156 734 8192,'-35'-10'0,"0"-3"343,0 7 1,10 2 537,7 10 0,10 4-687,14 7 0,12 8 82,11 4 1,13 4-37,11 2 0,9-2 5,14-4 1,5 4-393,12-3 1,-45-17-1,1-1 158,3 0 1,1-1 0,2-1 0,1 0-85,-1-1 0,0-1 0,1-2 0,-1-2-44,-2-1 1,-1-1 0,47-2-525,-12-5 1,-13-7 15,-28-11 0,-5 1 220,-12-7 1,-6 0 94,-11-6 0,-4-2-22,-8-3 1,-8 3-149,-4-4 0,-9 4 16,-2 2 464,-8 8 0,11-6 0,-5 6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5:44.8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1712 340 8133,'-18'-53'423,"-5"9"158,0 3 1,-6 0-157,6 6 1,-9-2-147,3 14 1,0 0 107,-6 5 1,4 7-69,-9-1 0,-3 10 56,2 2 1,0 16-57,6 13 0,2 11-16,4 7 1,4 19-108,8 10 1,7 7-301,4 4 0,12 3 274,6 3 0,11 4-176,-9-45 1,1 1 0,2-4 0,1 1-226,2-1 1,1 1 0,-3-4 0,1 1 132,1 2 0,0 1 1,1-3-1,-1 1-799,15 45 0,2-8 118,-14-15 1,0-2 104,-5-4 0,-3-4 0,-3-7 0,-6-16-786,-12-8 1460,-4-8 0,1-4 0,1 1 0</inkml:trace>
  <inkml:trace contextRef="#ctx0" brushRef="#br0" timeOffset="191">944 1265 8133,'-18'-27'288,"6"-4"-240,1 8 0,7-1 580,-2 7 0,14 0-168,9-1 1,9 3-173,8 3 0,9-4-140,4 5 0,5 1-177,6-2 0,6 9-588,12-3 1,-4 4 341,4 2 1,-5 0-2305,-1 0 2579,0 8 0,-8 1 0,-2 9 0</inkml:trace>
  <inkml:trace contextRef="#ctx0" brushRef="#br0" timeOffset="800">367 881 8160,'0'-25'0,"-2"5"1039,-4-3-507,-3 11 0,-11 5 247,-3 7 1,4 4-299,-5 7 0,-1 9-91,2 15 1,-6 7-224,5 5 0,1 3 90,6 3 1,-1 1-295,1 4 1,-1-5 126,1-1 1,5 0-224,1-5 1,7 1-43,-2-1 0,-2-6-166,2-12 1,0 2-150,6-8-81,0-7 361,8-8 1,2-8 105,7 0 0,3-2 170,3-4 1,-2-6-106,9-11 0,4 3-14,7-3 1,6 4-53,-6 1 1,7 1 8,-1-1 0,3 1 30,2-1 1,-5 7-14,0-1 1,-1 8 30,7-2 0,-9-1-32,-3 1 0,-6-6 77,-6 6-76,-4-7 1,-15 3 221,-4-7 1,-6-3 75,-6-3 1,-12 2 98,-11-8 1,-6-1-214,-5-5 0,-3 1-40,-4-1 1,-3 0-271,3 0 0,3 0 101,-3 0 1,10 8-102,2 3 0,8 7-114,10 5-584,7-3 0,12 13 903,15-4 0,24 12 0,14 4 0</inkml:trace>
  <inkml:trace contextRef="#ctx0" brushRef="#br0" timeOffset="1085">2376 1091 8166,'-10'-18'96,"4"1"0,4-1 60,2 1 0,16 5 101,7 0 1,10 7 541,8-7 0,11 8-737,12-2 1,6 4-408,6 2 0,-10 0-656,3 0 1,-12 8 1000,-5 4 0,1 3 0,-9 3 0</inkml:trace>
  <inkml:trace contextRef="#ctx0" brushRef="#br0" timeOffset="1233">2341 1580 8097,'17'-8'0,"6"0"129,1-4 1,9-1 193,2 7 0,11-8 349,18 3 0,10 3-241,19 2 0,4-2-1109,-45 5 1,1 1 0,-1-2 0,1 2 677,-1 1 0,0 2 0,46-1 0,-3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5:48.96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18 679 8079,'-9'-17'244,"3"-1"1,4 7 0,2-1 620,0-2 0,10 1-508,7 1 1,10-1-351,14 7 0,4-6-398,7 6 0,2 0 139,4 6 0,3 0-121,3 0 1,2 0-1063,-8 0 1435,0 0 0,-6 16 0,1 3 0</inkml:trace>
  <inkml:trace contextRef="#ctx0" brushRef="#br0" timeOffset="699">1503 347 8274,'-18'-7'381,"1"-5"0,-1-4-335,1-1 0,-1 1-59,1 5 1,5 3 1200,1 8 0,5 0-447,-6 0 0,8 2-322,-2 4 1,5 5-208,1 13 1,0-3-51,0 8 1,1 6-5,5 6 1,4 0-144,7-6 1,1 1-148,-1 5 1,9-4 77,3 4 1,-2-4-87,2-2 0,0-8-149,6-4 1,0 2-162,0-1 0,-6-9 167,0-9 1,-2-6-51,2-6 0,2-11 230,-7-13 1,-7-10-41,-5-7 0,-8-5 124,2-6 1,-6-3-59,-6-3 0,-6 10 121,-11 7 1,-6 3 19,-12-3 1,-4 5 161,-7 7 1,0 9-158,-1 9 1,8 7 70,5 10 1,3 0-612,2 0 0,16 8 230,7 4 0,8 11-816,4 6 0,8 4 1057,3 2 0,13 8 0,3 1 0</inkml:trace>
  <inkml:trace contextRef="#ctx0" brushRef="#br0" timeOffset="874">2341 539 8113,'-29'-33'409,"0"4"0,-6 4 616,12 8 0,-1 1-490,7 5-298,-1 3 1,11 8-921,7 0 1,7 2 197,11 4 1,7 9 484,4 8 0,4 1 0,2-7 0</inkml:trace>
  <inkml:trace contextRef="#ctx0" brushRef="#br0" timeOffset="1267">2708 365 8347,'-12'-18'735,"0"1"1,3 5 39,-3 1 1,2 7 249,5-2-256,3 4 1,-6 4-282,8 4 0,0 3-59,0 9 1,8 7-188,3 4 0,5 4-135,1 2 0,7-6 98,-1 0 1,8 0-77,-2 6 0,4 0-315,2 0 1,0-8 108,0-3 1,-2-5-424,-4-1 1,2-3 191,-8-3 1,1-4 24,-7-8 0,-7-16 49,-5-7 0,-5-8 72,-5-4 0,-13-6 73,-11 0 0,-6-1-42,-6 1 0,-5 4 207,-12-4 1,-4 6-84,-8 6 0,0 4 88,0 7 1,-6 1-115,1 0 1,7 7-43,9 4 0,15 6-296,9 6 0,16 4-450,13 7 1,8 8 112,9 4 1,16-2-1347,20 3 2054,11-1 0,4 6 0,8 0 0</inkml:trace>
  <inkml:trace contextRef="#ctx0" brushRef="#br0" timeOffset="1816">3494 260 8280,'0'-35'555,"0"0"0,0 6 34,0 0 1,5 8 348,1-3 1,8 5-360,-2 1 0,3 3-86,3 3 0,7-1-374,4 7 0,-2 2-235,2 10 0,0 4-317,6 7 0,-6 6 307,0 1 1,-9 9-79,-3 1 1,-1 1-49,-10 6 1,-1-4-196,-5-2 0,-7 0 94,-5 0 1,-5 0 156,-7 0 1,3-2 98,-8-4 1,6-4 149,-7-8 0,9-1 405,-2-4 0,3 1 39,3-7 102,-1 0-419,9-6 1,3-6-102,12 0 0,5-5-2,13 5 0,3-6-107,8 6 1,6-5 57,-1 5 0,1 0-170,-6 6 1,0 2-17,0 4 0,-10-2 86,-8 7 0,-1 7 115,-10 5 1,-2 2-53,-10-1 0,-12 1 11,-11 4 1,-6 2-45,-5-8 0,1 2 2,-8-1 1,3-5-77,-3 4 0,-1-3-195,7-3 0,-6-1-412,6-5 0,8-3-146,10-8-785,4 0 1654,9 0 0,-5 0 0,5 0 0</inkml:trace>
  <inkml:trace contextRef="#ctx0" brushRef="#br0" timeOffset="2381">4716 330 8190,'-35'-27'0,"2"2"1196,4 7 1,4 8 236,7 5 633,1-5-1459,7 8 0,3 2-351,7 12 1,0 9-68,0 2 1,5 8-159,1-2 1,8 6 166,-3 6 1,5-2-125,1 7 0,1-5 17,-1 6 0,1-7-267,-1 7 1,-5 0-313,0 5 1,-9 0 213,3 1 1,-4-1-480,-2 1 1,-2-7 196,-4 1 1,-5-9 27,-13 3 0,3-12 168,-8-5 0,6-11 95,-6-1 0,7-8 198,-1 2 1,6-12 251,5-6 0,-2-9 233,8-3 0,1-5-229,5 6 0,0-6 44,0 6 1,0-8-41,0 2 0,0 3-68,0 3 1,5 4-56,1 1 0,6 1-31,-6-1 0,5 7-11,-5-1 0,2 8-23,-2-2 26,-4-3 0,7 7 28,-3-4-124,-4 4 87,6 2-47,-8 0 0,6 2-20,0 4-14,-1-4 49,-5 5-10,0 1 77,0-6-67,0 6 16,0-8 0,0 2-487,0 4-666,0-5-65,0 7-627,0-8 1839,0 0 0,-7 8 0,-3 2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5:52.3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630 175 8146,'0'-27'0,"0"3"0,-2 5 1193,-4 2 0,4-1 817,-4 1-983,-4-1 0,8 7-10,-3-1-56,3 8-784,2-4 0,0 10-177,0 4 0,7 6 186,5 11 1,-2-2 54,1 8 1,1 1-263,6 4 1,-1 7-105,0 0 0,-5 6-209,0-7 1,-3 7 73,3-6 0,-2 7-184,-4-1 0,-4 3-83,3 3 1,-3 5-510,-2 0 0,-7 2-252,-5-2 1,-4-3 160,-1 3 977,-8-12 0,-2 5 1,-8-6-1</inkml:trace>
  <inkml:trace contextRef="#ctx0" brushRef="#br0" timeOffset="174">228 804 8059,'-18'-18'192,"1"1"0,1-1 309,5 1 178,3 7 1,16-3-393,3 7 1,13 0-56,5 6 1,12 0-685,5 0 0,5 0-84,1 0 0,6 0-1015,0 0 1551,1 0 0,1 8 0,2 1 0</inkml:trace>
  <inkml:trace contextRef="#ctx0" brushRef="#br0" timeOffset="492">1014 664 8109,'0'-25'239,"0"-4"0,8 3-96,3 3 0,5 4 1062,1 1 0,3 1-339,3-1 1,4 9-158,8 3 1,-2-2-301,-4 2 1,4 0-158,-4 6 0,2 8-138,-2 4 1,-5 3-170,-13 3 0,3-1 62,-8 1 1,-1 5 168,-5 0 0,-1 8-228,-5-2 1,-10-1-81,-7 1 1,-2 0 57,1 6 1,5-6 68,-4 0 0,3-2 9,3 2 1,1 2-12,5-7 1,-3 1 5,8-2 0,0-4-26,6 5 0,2-5-143,4-1 0,6-3-113,11-3 0,6-3 83,12-3 1,-2-4-952,7 4 1,1-4 98,5-2 0,-5-2-1030,-1-4 2082,-14 4 0,8-13 0,-13 5 0</inkml:trace>
  <inkml:trace contextRef="#ctx0" brushRef="#br0" timeOffset="647">1223 874 8089,'6'-24'481,"0"1"0,10 0-88,1 5 1,4 1-121,14-1 0,-2 3 366,14 3 0,7-1-540,10 7 0,4 0-620,2 6 0,-2 0 521,-4 0 0,4 8 0,-6 1 0</inkml:trace>
  <inkml:trace contextRef="#ctx0" brushRef="#br0" timeOffset="1256">123 227 8163,'-27'-17'243,"4"-1"0,3 3 1059,3 3-922,-1 4 1,9 10-62,3 4 0,4 12-204,2 11 1,2 12-150,4 5 0,3 10-225,9 3 1,7 7 69,4-2 1,4 9-177,2 3 0,15 7 0,5-3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5:56.3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305 385 8234,'0'-18'-505,"-6"1"510,0-1 1,-2 7 634,3-1-93,3 0 1,-14-5 0,6-1 1270,1 1-695,-7-1-680,14 9 0,-7 1-3,3 8-156,4 0 0,-12 8 0,8 3 0,-5 7-86,5 5 0,0 4-89,6 8 0,0 0 16,0 0 1,0 6-223,0 0 1,8-1-120,4-5 1,3 2 93,3 4 1,-1-10-518,0 4 1,7-12 195,-1 0 0,8-9 12,-2-2 1,4-10 202,2-2 0,-2-18 209,-4-17 0,4-4-65,-4-13 1,-9 2 220,-3-14 1,-11 5-13,0-5 0,-14 8-32,-9-2 0,-11 3 183,-12 3 1,-11 7-16,-7 5 1,-2 9-13,2 2 0,5 15-251,1 2 0,7 8-125,10 4 1,8 2-224,4 4 1,11 10-513,6 7 1,6 8-3,6-2 0,12 6 49,11 6 815,4-4 0,9 5 0,3-7 0</inkml:trace>
  <inkml:trace contextRef="#ctx0" brushRef="#br0" timeOffset="240">148 751 8138,'-26'-17'498,"7"1"168,-4 5 0,3-3-458,3 8 171,-1 1-456,1 5 1,9 1 76,8 5 0,8 4 0,9 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47:38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699 156 8049,'-35'0'-117,"1"0"1,4 2-1,1 1 93,-2 3 1,-2 8 0,-2-1 0,0 7-1,0 5 346,1 2 1,4 2-1,1 6 1,0 0-106,2 0 1,2 6-1,7 2 1,1 1-250,-1 5 0,9 1 0,1 3 1,2-1-132,0 0 1,-5 9-1,3 1 1,0 2-220,0 0 1,-5-6 0,1 4 0,-3 0 381,-3 0 0,-7-6 0,-2 5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5:57.7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132 750 8268,'-17'-7'0,"-6"-3"390,-1-8 0,1 1 272,6-1-156,-1 9-237,8-7 1,12 14-1,16-4 0,7 5-16,10 1 1,10 0 15,7 0 1,2 0 50,10 0 0,-7 5-1186,1 1 1,-4 6-296,-1-6 0,-1 7 1161,0-1 0,-7 3 0,-2 3 0</inkml:trace>
  <inkml:trace contextRef="#ctx0" brushRef="#br0" timeOffset="148">28 1065 8152,'17'-8'0,"0"-4"0,1-1-16,-1 1 0,14 2-121,4 5 1,20 1 624,3-8 1,8 8-356,4-2 1,7 4-551,5 2 0,-3 2 336,3 4-143,-8-4 0,-5 14 0,-8-7 0</inkml:trace>
  <inkml:trace contextRef="#ctx0" brushRef="#br0" timeOffset="375">726 453 8309,'0'-29'303,"0"0"1,0 8-83,0-2 1,8 11 16,3 6 0,7 4 94,5 2 1,4 10-17,8 7 1,0 11-117,0 12 0,0 13-1,0 11 1,-4 6-279,-8 5 1,-1 5-33,-16 7 0,-3 0-286,-8 1 0,-13-3 184,-11-3 0,-12-5-267,-5-7 1,-13 0 479,-5 0 0,-3 0 0,30-35 0,0 0 0,-3 0 0,-2-1 0,-2 1 0,-1 0 0</inkml:trace>
  <inkml:trace contextRef="#ctx0" brushRef="#br0" timeOffset="710">1722 297 8355,'-53'-30'0,"1"1"0,5-6 647,1 12 0,5-6-116,-6 6 0,7 1-101,-7 11 0,14 3-23,-2 8 1,12 2 250,-1 4 0,7 5-501,5 13 1,5 11 45,7 11 0,13 7-72,5 5 0,11 10 77,0 7 0,12 3-647,5-2 1,1 3 384,-21-36 0,0 2 1,-2 1-1,1 1-78,3-1 1,2 1-1,-3 0 1,0-1-100,0-2 0,-1-1 1,-1 1-1,0 0-787,22 43 0,-9-4-1175,-14-7 2193,-9 0 0,-15-14 0,0 4 0,0-8 0,0-7 0</inkml:trace>
  <inkml:trace contextRef="#ctx0" brushRef="#br0" timeOffset="1227">1390 1118 8378,'0'-18'0,"6"1"-23,-1-1 0,1 1 13,-6-1 0,0 1 1019,0 0-588,8-1 0,2 1 23,7-1 0,1 3-228,-1 3 1,8-2-1,4 9 1,4-1-40,2 6 0,6 0-223,0 0 1,5 0 151,-5 0 0,0 8-114,-6 3 1,4 5-176,-4 1 1,1 6 40,-12 1 0,-1 7-38,-6-2 1,-5 4 34,0 2 1,-8-6 55,1 0 1,-3-2 25,-2 2 1,-2-4 3,-3-7 0,1-3 166,-8-3 1,6 2-126,-5-8 0,5-1 166,-6-5 0,6 0-84,-5 0 0,7-7 119,-2-5 1,4-9-129,2-3 0,0-5 76,0 6 0,8-8 13,3 2 1,-1-4 149,2-2 0,-1 6-274,7 0 0,-1 7 4,1-1 0,-3 4-33,-3 1 1,4 3 170,-5 3-249,5 4 0,1 10 88,1 4 1,-3 4-150,-3 7 0,3 1 72,-3-1 0,3 6 37,3 1 1,-6 5 69,-1-6 0,1 2 110,5-1 1,-1-5-114,-5 4 1,3-1-10,-8 1 0,6-10-343,-7 5 244,9-5-793,-12 5 3,13-8-283,-13-3 558,6-7 1,-8-2-796,0-3 1390,0 3 0,8-14 0,2 6 0</inkml:trace>
  <inkml:trace contextRef="#ctx0" brushRef="#br0" timeOffset="1960">2769 1205 8361,'8'-17'2422,"-6"-1"-841,6 1-593,-8-1-643,0 9 68,0-7-170,0 14 202,8-6-66,1 1-106,9-3 0,-9-2 205,-3 1-565,4-1 0,-8-6 65,4 1 1,-6 1-32,-6 5 0,2-5 59,-8 5 0,-1 1-50,-10-2 1,3 8-99,-3-1 1,3 3-179,3 2 0,0 0 8,-1 0 0,3 7-209,3 5 0,-4 6 7,5 5 0,3 2 158,2 4 1,4 4-67,2-4 1,2 10 107,4 2 1,-2 0 80,7-7 1,-5 1-99,6 0 1,-8 0 50,2 0 0,-2-8-49,1-3 262,-3-13 720,6 5 1,-8-22-390,0 0 0,0-15 598,0-8 1,0-6-389,0-6 0,8 4 425,3-4 1,11 3-224,1-3 1,12 6-197,-6 0 0,14 8-270,-8 9 1,11 3-73,1 3 0,9 4-310,2 8 0,1 10 217,-7 8 0,0 1-615,1 10 1,-3-8 307,-3 3 1,-10 1-419,-8-2 1,-8-5-279,2-7 104,-11 1 604,-4-2 0,-10-3 307,-4-7 0,-4-5 7,-7-1 0,-1-8-138,1 3 1,-1 1 511,1-2-183,0 1 429,-1-7-268,8 1-300,3 7 0,16 2-39,9 8 1,3 0-24,14 0 1,-2 2-211,14 4 0,-3 4 153,3 7 0,3-1-182,-3-5 0,1 5 23,-1-4 0,-4-5-30,-8-1 1,-8-4 31,-4-2 264,-11 0 1,-5-10-137,-7-7 0,-7-3 6,-5-9 1,-11 0-62,-6-6 1,-4 0 63,-2 0 0,-6 6-174,0 0 0,2 8 173,10-2 0,0 3-602,12 3 1,-5 7-1045,11 4-486,3 4 2156,8 10 0,17 2 0,11 7 0</inkml:trace>
  <inkml:trace contextRef="#ctx0" brushRef="#br0" timeOffset="2183">4201 1048 8316,'0'-27'0,"0"3"2307,0 5-1617,8 2 0,8 1-510,7 4 1,8-1 77,-2 7 0,4 0-926,2 6 1,0 2-25,0 4 0,-2 4-1442,-4 7 2134,-4 1 0,1-1 0,1 1 0</inkml:trace>
  <inkml:trace contextRef="#ctx0" brushRef="#br0" timeOffset="2315">4184 1345 8942,'2'-10'1040,"4"4"0,3-1-637,9 1 0,15 0-145,8 6 1,15-2-1963,8-4 1704,4 4 0,17-6 0,5 8 0</inkml:trace>
  <inkml:trace contextRef="#ctx0" brushRef="#br0" timeOffset="3310">5162 140 8358,'10'-18'0,"-4"1"0,-5-1 464,-1 1 1,0 5 666,0 1-528,0-1 0,0 0 60,0 1-136,0 7-472,0-4 145,0 8 1,-5 2-146,-1 4 1,-8 2 73,3 3 0,-7 3-212,-5-8 1,-4 7 11,-8-1 0,-2-2-76,-4 1 0,2-5 93,-7 6 1,5-3 66,-6 3 1,9 2-98,-3-9 0,6 7 108,6-6 0,4 6-22,7-7 0,6 9 24,1-2 0,7-3-86,-2 3 0,6 0 76,6 5 0,-2 0-140,7 1 0,1-1 38,6 1 1,-1-1 40,1 1 1,-1-1-88,0 1 37,1-1 1,-1-1-263,1-5 233,-8 5 198,5-14 1,-11 6-135,8-8 0,-1 0 235,7 0 1,-7 0 7,1 0 1,2-2 28,9-4 1,-4 4-130,5-4 1,-5 4 36,-2 2 1,7 0-138,-1 0 0,2 6 95,-1 0 0,-5 9-176,4 3 1,-1-1 137,1 7 1,-10 1-182,5-2 1,-12 6 104,0-6 1,-6 7 39,-6-7 1,-6 0 3,-11-5 1,-10 3 2,-8-4 0,-7 5-148,1-11 1,2-3 85,-1-2 0,7-4-283,-2-2 0,4 0-157,2 0-655,0 0 433,8-8 0,10-2-1061,11-7 1774,20-1 0,5 1 0,16 0 0</inkml:trace>
  <inkml:trace contextRef="#ctx0" brushRef="#br0" timeOffset="3842">5599 454 7963,'9'-8'-764,"5"4"379,-8-7 236,7 7 966,-3-12 0,7 9-272,1-5 0,-6-3 13,-1 3 0,-5 2-64,6-1 1,-3 5-6,3-6 1,2 0-186,-9-5 1,3 1 111,-2 5 1,-4-5-142,4 5 1,-4-5-19,-2-1 0,-8 1-113,-4 4 0,-3-3 86,-3 3 0,-5 5-309,0 1 1,-12 2-48,6-2 1,-14 4-54,8-4 1,-4 10-44,4 2 1,0 8-147,0-3 1,6 11-174,0 1 0,10 6 207,1-6 0,1 8 4,5-2 1,5-1 103,1 1 1,4-8 114,2 2 0,2-3 12,4-3 0,-3-1 153,9-5 1,0 3 69,5-8 0,-5 0 234,-1-6 0,7-2-57,5-4 0,0-4 182,-5-7 1,1-1-121,5 1 1,-5 5-23,4 0 0,-3 3 151,-3-3 0,1-2-192,-1 9 0,1-1-262,-1 6 1,1 0 81,-1 0 1,-1 8-207,-5 3 1,5 7-258,-5 5 0,5-2 201,1 8 0,-1 6-542,-5 6 0,3 6 274,-8-7 1,6 7-187,-7-6 1,3 5-160,-2-5 1,-4 0-313,4-6 1,-4 0 1066,-2 0 0,0 0 0,0-1 0</inkml:trace>
  <inkml:trace contextRef="#ctx0" brushRef="#br0" timeOffset="3981">6332 716 8178,'2'-27'0,"4"4"0,-4-3 1001,4 3 1,-4 0-435,-2 5 0,0 7-105,0-1-611,7 8 0,3-4-1102,7 8 1251,-7 8 0,13 2 0,-3 7 0</inkml:trace>
  <inkml:trace contextRef="#ctx0" brushRef="#br0" timeOffset="4500">6786 349 8502,'10'-25'1155,"-2"6"-866,-8-5 1,2-1 389,3 2 1,-3-2-219,4 1 1,2 5 580,-2-4 1,0 3-368,-6 3 1,0 5 354,0 1-408,0-1-338,0-6 0,0 7-348,0-1 1,-8 8 124,-4-2 1,-3 5-460,-3 1 1,1 1 246,-1 5 0,-1-2-571,-4 8 0,3-1 107,-3 7 0,2-1-53,-3 1 1,5-1 187,-4 1 1,9 5 47,2 0 0,1 1 256,-7-7 0,3 1-100,3-1 1,-2-5 278,9-1 1,-9 1-154,2 5 359,5-7 1,-1 0 506,8-4-198,0-4 0,2 5-185,4-7 0,5-5 6,13-1 0,3-2 261,8 2 0,2 4-193,3-4 1,-3-1 40,4 1 0,4 2-79,1 10 0,-3 1-302,-2 5 0,1 9-15,-1-3 0,-6 11-189,-6 0 0,-2 4 120,2 2 1,-9 2-121,-9 4 0,-7-4-594,2 3 0,-4-3 340,-2-2 0,-2 0-605,-4 0 1,-2-6 365,-3 0 0,-5-2-409,5 2 1,-13-3 69,-5-9 969,4 8 0,-16-5 0,4 5 0</inkml:trace>
  <inkml:trace contextRef="#ctx0" brushRef="#br0" timeOffset="4816">7310 314 8545,'0'-40'696,"0"-1"0,0 2-37,0 10 1,0-4 286,0 4 1,0 4-242,0 1 1,10 11 63,7 1 1,3 8-458,9-2 1,2 5-35,10 1 0,-3 7-12,9 5 1,-8 5 29,2 7 0,-5 3-270,-1 8 1,-8 6-76,-3-1 0,-13 7-141,-5-6 0,-4 7-52,-2-1 1,0-3-117,0 3 1,-8-1-292,-3 7 1,-13-1 310,-5 1 0,-4-3-242,-2-3 0,-1 3 175,-5-3 0,2-3-584,-8 3 0,9-14 120,-3 2 1,4-12-57,2 0 1,8-11 924,4-6 0,-5-12 0,1-4 0</inkml:trace>
  <inkml:trace contextRef="#ctx0" brushRef="#br0" timeOffset="4964">7293 664 8471,'0'-27'78,"0"3"0,0 5-1,0 1 1,5 1 329,1-1 0,2 3 628,-2 3 1,4-1-601,7 7 1,8-6-145,4 6 0,10 1-608,2 5 0,5 2-197,-5 3 0,8-1-499,-3 8 1,3-2 1012,-3 1 0,5 5 0,-7-7 0</inkml:trace>
  <inkml:trace contextRef="#ctx0" brushRef="#br0" timeOffset="5233">7921 367 8456,'0'-25'139,"0"-1"69,0-3 0,-5 4 350,-1 8 1,-2-7 795,2 1 1,4 6 180,-4 5 208,4 8-1370,2-4 172,0 8-664,0 0 0,0 8 163,0 4 1,0 5 38,0 6 1,0-1-99,0 7 1,0 0-376,0 6 1,0-4-130,0 4 1,6-4-344,0 10 0,0-3 114,-6 3 1,6-2-409,0 8 1,-1-1-78,-5 7 0,0-1 1233,0 0 0,-15 1 0,-5-1 0</inkml:trace>
  <inkml:trace contextRef="#ctx0" brushRef="#br0" timeOffset="5441">8079 489 8456,'5'-47'829,"1"1"0,0 7-154,-6-2 0,2 4-47,4 3 0,-2 1-7,7 3 0,-5 5 300,6 8 1,-6 5-3,5 0-647,1 9 1,5-5-438,1 8 1,-1 8 226,1 3 1,1 5-421,4 1 0,-3 8 143,3 5 1,-4 5-205,-1 5 1,-3-3-254,-3 4 1,-2 4-555,-4 1 1,-4 5-173,3 1 1,-10 0 1397,-7 1 0,-19 7 0,-6 2 0</inkml:trace>
  <inkml:trace contextRef="#ctx0" brushRef="#br0" timeOffset="5598">7939 716 8456,'6'-29'145,"-1"0"1,3 2 220,-2-2 0,6 3-226,11 9 0,0 1 63,12 5 1,-2 1-356,14 4 1,-1 4 119,7-4 1,-1 12-1868,0 6 1899,1 3 0,-1 3 0,1-1 0</inkml:trace>
  <inkml:trace contextRef="#ctx0" brushRef="#br0" timeOffset="5909">8568 594 8456,'7'-27'0,"-5"0"0,4 3 0,-2 11 596,2-5 0,-2 7-55,7-1 1,-5-2 313,6 8-435,-8 1-377,11 5-170,-13 0 1,6 2 183,-8 3 1,0 5 54,0 8 0,0 1-13,0 4 0,-6-1-169,0 7 1,-5-6 119,5 6 0,-8-2 130,3 2 0,3 4-152,2-3 0,-2-3-105,2 2 1,1 0 16,5 6 1,0-2-272,0-4 0,1 4-130,5-4 1,4 2 224,7-2 1,1-4-884,-1-7 0,1-8 1119,-1-5 0,1 5 0,-1 0 0</inkml:trace>
  <inkml:trace contextRef="#ctx0" brushRef="#br0" timeOffset="6047">8480 891 8456,'-15'-24'-293,"3"1"1097,4 0 254,8 5 1,8 3-621,4 3 1,13 4-252,10 8 1,8 0-915,9 0 0,8 2 442,4 4 0,4 4 285,2 7 0,0 9 0,0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6:28.7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679 437 8130,'18'-53'257,"-9"7"1,-1 1-1,-2 2 673,0 5 0,0 7-344,-6 1 1,6 9-121,-1-2 1,1 3-95,-6 3 0,-2 0-70,-4-1 1,-3 6 140,-9 1 1,1 7-4,-1-2 0,-7 4-139,-4 2 0,2 2 94,-2 4 0,-6 11-141,-6 12 1,-6 8-152,7 10 0,-7 1 101,6 16 1,-5 2-259,5 10 0,0-2 132,6 7 0,2-3-237,4 9 0,-2 6-75,19-38 0,1 1 0,0-3 0,1 1 72,3 1 0,2 0 1,-1 42-401,12-9 0,6-9 218,11-9 1,4-10-14,8-7 1,2-16 117,4-14 1,-3-12 48,9-5 1,0-6 36,5-6 0,2-13 32,4-16 0,5-8 75,6-9 0,-1-6-314,-4 0 0,-3-6 432,-9 5 1,0 1-112,1 6 0,-16 9 655,-8 8 1,-8 8-243,-3 10 87,-9 7 1,5 4-156,-8 12 0,-1 5 15,-5 13 0,8-3 79,4 8 0,-2 0 138,1 6 1,1-2-613,5-4 0,1 6 115,-1 0 0,3 0-640,3 6 0,-2-4-46,8-2 0,-5 0-307,5 0 1,-2-3 367,2-2 0,2 3-203,-8-4 0,3 2-1237,-3-2 2024,-11 4 0,19-14 0,-12 6 0</inkml:trace>
  <inkml:trace contextRef="#ctx0" brushRef="#br0" timeOffset="650">1745 1345 8471,'9'8'568,"-1"-6"1,-2 7-178,0-3 0,7-4 281,-1 4 1,3 2-208,3-3 0,-1 1-166,1-6 0,7 0-141,4 0 1,-2-2-130,2-4 0,1-3 75,5-9 0,-8-7-73,-4-4 1,2-12-5,-2-5 0,-7-3-38,-10 3 1,-4-3-2,-2 8 0,-8 1 70,-4 5 0,-11 7 27,-6 5 0,-4 12 8,-2 5 0,-2 4 13,-4 2 0,6 9-110,1 9 1,1 1 95,9 10 1,1 3-4,6 8 1,1 3-18,4 4 1,5 3-1,7-3 0,0 5-3,0 6 0,7-9-31,5 3 0,4-11-29,1 0 1,6-5-1224,1-1 0,5-7 491,-6-5 1,8-12 339,-2-5 1,4-13 380,2-11 1,0-9-53,0-14 1,2-3 131,4-9 0,-3-1-55,9-4 0,-6 3 677,5-3 0,-7 10-299,2 1 0,-4 10 285,-2 2 0,-8 10-211,-4 13 1,-4 5-13,-1 7 0,5 1-470,0 5 1,1 6 86,-7 11 0,1-1-26,-1 7 0,3-2-6,3 2 0,-4 4-212,5-4 1,-11 2-147,-1-2 0,-8 4-170,1-4 1,-3-2 24,-2 3 1,-3-9-182,-9 2 1,6-3 239,-11-3 1,3-7 114,-3-4 0,1-12 350,4-6 0,5-7-164,7-10 1,2-1 753,3-10 0,7-3 3,11 2 1,4-5 244,8 5 1,6 0-350,0 6 0,7 2-2,-1 4 0,5 4-722,7 8 1,-11 7 158,4 4 0,-9 4-874,4 2 0,-8 8 499,1 3 0,-3 5-428,-2 1 1,-6 3-200,0 3 1,0-2-1220,6 9 2228,-7-9 0,5 12 0,-6-6 0</inkml:trace>
  <inkml:trace contextRef="#ctx0" brushRef="#br0" timeOffset="1326">5028 838 7899,'17'-7'656,"1"5"0,-1-12-156,1 8 1,-7-1 75,1 1 1,-2 2 903,1-8-1026,5 1 0,-8-7 29,3 1 1,-3 5-151,-8 0 1,0 1-302,0-7 0,-8 9-17,-3 3 1,-7-2 4,-5 2 1,-4 0-17,-8 6 1,-2 2-280,-4 4 1,-3 6-360,-9 11 0,1 4 281,-1 8 0,1 2-416,0 4 1,5 3 267,0 9 1,9-3 139,-3-3 0,18-7 58,5-10 1,12-5 191,1-8 194,3-7 0,9-2 284,5-8 1,9-8 231,3-4 1,12-5-293,-1-6 0,4-5 132,-4-6 0,2 4-77,4 1 1,-4 2 17,3-2 0,-3 4-187,-2 7 1,2 1-196,4-1 0,-4 1 117,3-1 0,3 7-112,-2-1 0,0 8-72,-6-2 0,3 5 24,-3 1 1,-4-6-91,-13 0 0,-1 0-62,1 6 139,-9-8 1,-1-1 78,-8-9 0,0-5 98,0 0 1,-8-14-40,-3 2 1,-5-6 15,-1 0 0,-3 2 424,-3-7 0,4-1-182,-5-5 1,5 7 480,2 5 1,1 3-281,4 2 0,-1 2-14,7 4 1,-2 11-17,2 12-662,4 4 141,-5 2 0,14 16-156,5 7 0,11 10 52,6 8 1,10 9-10,2 9 0,6 7-616,-7-2 0,9 4 81,-3 1 0,-3 7-884,-2 0 0,-10 1 739,-2-1 1,-15-2 804,-3 7 0,-7-9 0,-4 6 0,-4 1 0,-7-3 0,-9-2 0</inkml:trace>
  <inkml:trace contextRef="#ctx0" brushRef="#br0" timeOffset="1484">5499 769 8091,'0'-26'0,"6"7"1078,0-4 0,2 3-408,-2 3 1,5-5-237,13 5 0,3-4-325,8 9 1,9-4-244,9-1 0,7 7-2422,10 4 2556,0-3 0,15 7 0,4-6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6:34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1066 8135,'-10'-10'1443,"-5"2"-1057,13 8-237,-6 0 1,10 6 90,4 0 0,-2 6-146,7-6 1,-5 7 49,6-1 1,-3-2-63,3 1 1,2-5 229,-9 6-157,9-9 0,-10 5 562,8-8-193,-9 0-445,5 0 1,-10-9 7,-4-9 1,-3-7 39,-9-10 1,1-12 124,-1-11 1,-5-6 116,0-17 0,1-3-353,11-9 1,3 2 190,8-8 1,0 15-290,0 3 1,8 9 112,3 8 0,5 12-7,1 11 0,1 14-63,-1 9 0,1 9-174,-1 9 0,3 0-91,3 0 1,4 7-243,8 5 0,0 5 269,0 7 0,8-3 314,3 8 1,3 0 23,-3 6 1,3 6-140,-8 0 1,-1 7-84,-5-1 1,-8 3 51,-3 3 0,-5-1-7,-1 0 0,-7 3-31,1 3 0,-8-11-693,2-1 700,-5-15-49,-1-13 0,8-16 685,4-20 1,3-7-230,3-27 1,9-5-34,8-13 1,0-1-367,6-5 0,-5 10 521,-1-4 1,-5 12 54,-1 0 0,-8 13-11,2 10 1,-3 10-310,-3 13 1,-5 4 195,-1 8-628,1 0 1,6 8 188,-1 4 1,2 5-211,5 7 1,-3 3 357,8 8 1,-2 7-140,2 5 0,4 0-246,-4 5 0,4-4-264,2 11 1,0 3-231,0 2 1,-6 4 283,0 2 1,-1 1-2023,1 5 2588,-4-4 0,-9 11 0,-1-7 0,-1 2 0,-1 5 0,-1 6 0</inkml:trace>
  <inkml:trace contextRef="#ctx0" brushRef="#br0" timeOffset="232">2515 647 8248,'-20'-18'261,"-3"1"0,4 1 437,-5 5 0,-3 3-383,-2 8 0,0 0-69,-6 0 0,4 8-7,-10 3 1,5 7 8,1 5 1,5-2-176,1 9 0,8 4 89,-2 7 1,5 6-209,7-6 0,3 5-11,8-5 1,10 5-55,7-5 1,14-2-484,10-10 1,13 0 277,-1-11 1,11 1-511,0-13 1,4 0 9,1-6 572,1 0 0,0-16 0,0-3 1</inkml:trace>
  <inkml:trace contextRef="#ctx0" brushRef="#br0" timeOffset="717">3388 1118 8201,'-12'0'320,"1"0"-247,-1 0 1,-5 0 550,-1 0 0,1 0-206,-1 0 1,1 0 51,-1 0 0,1-2-219,-1-3 1,-1 1-237,-4-8 0,1 0 18,-7-5 0,6-10 156,-6-8 1,0-8 404,-6-9 1,2-3-134,4-3 1,4-4 293,7-8 0,3-3-272,3 3 0,6-2-107,12 14 1,4 7-211,7 10 0,2 7-199,5 4 1,-3 7 13,8 11 1,0 5 169,6 7 1,2 0-586,4 0 1,-2 9 184,7 9 1,1 1-302,5 10 1,6 2 217,1 10 0,-1-2-397,-6 8 1,1-1 169,-1 7 0,-1-1-92,-5 0 1,-3-7 122,-8-4 0,-8 1 114,-4-1 1,-3-8-128,-3-10 294,-7-3 0,-3-12 488,-7-8 0,-1-10 52,-5-13 1,2-5 272,-8-6 0,8-7-53,-2 0 1,5-6 208,1 7 0,0-7-480,0 6 1,0 1-84,0 5 0,1-4-195,5 4 1,-4-2 75,4 14 1,2 5-1556,-2 7 1084,7 7 1,-9-4-1047,8 8 1,-1 14-10,7 3 1486,-1 12 0,1-2 0,-1 8 0</inkml:trace>
  <inkml:trace contextRef="#ctx0" brushRef="#br0" timeOffset="1059">4925 734 8316,'-2'-25'506,"-4"-2"0,-4-2 371,1 0 1,-7 7 198,5-1 0,-5 3-457,-1 3 1,-3 1-172,-3 5 0,2-3-578,-9 8 0,1 1 155,-6 5 0,1 2-67,-1 3 0,2 5 88,3 8 0,-1 1-534,8 4 1,0-1 132,5 7 0,3-6-149,3 6 0,-1-8 176,7 3 1,0-5 148,6-1 1,2 3 253,4-4 0,3 3-111,9-14 0,-1 5 161,1-5 0,-1 6-101,1-6 0,5-1 134,0-5 1,3 0-198,-3 0 0,-4 0-333,5 0 1,1-5-295,-2-1 0,0 0 257,-5 6 0,-1-6-423,1 0 1,-1 0 39,1 6 792,-1 0 0,1 0 0,-1 0 0</inkml:trace>
  <inkml:trace contextRef="#ctx0" brushRef="#br0" timeOffset="1316">5012 734 8292,'18'-17'0,"-7"-1"652,1 1 0,0 1-175,5 5 0,6-3-74,1 8 1,5 0-55,-6 6 0,6 0 104,-6 0 1,7 2-400,-7 4 0,0 4 112,-5 7 0,-1 7-503,1-1 0,-7 0 263,1-5 0,-8 1-494,2 4 0,-5-3 287,-1 3 0,0-9-470,0-3 400,-7-7 0,-3 4 95,-7-8 1,5-2 57,0-4 1,8-6 43,-1-11 1,3-2-162,2-4 0,0-4 115,0 4 1,9-2-38,9 2 0,7-4 74,10 3 1,0 5-79,0 2 1,6 4 240,-1 1 0,17 1 0,-3-1 0</inkml:trace>
  <inkml:trace contextRef="#ctx0" brushRef="#br0" timeOffset="1707">5781 559 8262,'-18'0'421,"1"-7"-47,-1-5 0,7 2 964,-1-1 792,8 7-796,-4-4-1158,8 8 0,2 0 25,4 0 1,6 2-81,11 4 1,4 2 76,8 3 1,0 3-608,0-8 0,-2 5 247,-4-5 1,2 6-124,-8-6 0,7-1 103,-7-5 0,0 0-10,-5 0 1,-3-3 852,-3-9 0,1 0-312,-7-11 1,0-4 661,-6-2 1,0-4-414,0-2 1,0 2-10,0 4 0,0 3 220,0 9-425,-8-8-964,6 13 1,-5-1 489,7 18 0,7 13-258,5 11 1,3 12 126,3 5 1,-1 12-266,1 6 0,5 10 16,0 2 1,-1 15-226,-11 2 0,-6-36 1,-2 3 373,-2 3 0,-2 2 0,-3 4 0,-2 1-59,0 0 0,-5 0 0,-7 3 0,-7-2 81,-4-3 1,-6-2 0,-4-1-1,-5-2 70,-4-1 0,-3-2 1,0-7-1,-1-3-241,0-7 0,-1-5 0,8-9 1,1-5-130,-38-1 1,24-23 842,12-23 0,11-12-200,11-18 0,9-9 318,15-8 0,10-9-576,7-14 0,10-2 272,-8 45 1,3 1 0,3 0 0,2 3-1011,4 1 0,2 2 952,5 0 0,0-1 0,-1-2 0,2 1 0,4-1 0,1 1 0,3-1 0,1 0 0,3 0 0,-1-1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6:40.8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71 158 8186,'-2'-18'364,"-4"1"0,2-6 1488,-8-1-1033,9 9-640,-5-1-143,8 14 0,0 2 84,0 12 0,8 11 147,3 6 1,11 4-23,1 2 0,8 6-367,-2 0 0,-2 7-74,2-1 1,-2 3-256,3 3 1,1-1 208,-8 0 0,6 9 0,-6 5 0,-3 5 0,-7 5 0,-7-4 242,-4-6 0,-10 2 0,-1-6 0</inkml:trace>
  <inkml:trace contextRef="#ctx0" brushRef="#br0" timeOffset="276">141 297 8114,'-8'-40'597,"-4"-1"1,-1 0-272,1 6 1,4 6-14,8 0 0,4 8-189,8-3 0,1 11 114,16 1 0,6 8 17,6-2 1,13 5-18,-1 1 0,3 3-214,-3 9 1,-1 9-94,0 20 0,-1 4-182,-5 7 1,-5 3-378,-12 3 1,-4 4 385,-7 8 1,-8 0-56,-5-1 1,-7-5 80,-9 0 0,-11-5-119,-18 5 0,-11-8-10,-7 2 1,-8-11-37,2-6 1,-2-10 57,2-2 0,0-8 52,12 2 0,-3-11 271,15-6 0,-1-4 0,6-2 0,0 0 0</inkml:trace>
  <inkml:trace contextRef="#ctx0" brushRef="#br0" timeOffset="662">1520 961 8338,'0'-25'0,"-2"-4"911,-3-4 1,1 4-268,-8 0 1,0 7-200,-5-1 1,5 4-74,1 1 0,-7 6-103,-5 1 1,-8 7-224,2-2 1,-4 4 21,-2 2 0,0 8-40,0 4 0,2 5 50,4 6 0,-2-1-127,8 7 1,1 0-192,11 6 1,3 0 106,8 0 0,0 0-19,0-1 1,2-1 44,4-3 0,9 1 74,8-8 1,8-6 74,-2-5 0,4-8 105,2 2 0,6-6-126,0-6 0,2 2 16,-3-8 1,-3 1-116,4-7 0,-4 1 99,-2-1 1,0 1-215,0-1 0,-2 7 127,-4-1 1,2 8-129,-8-2 0,0-1-457,-5 1 56,-1 0 1,-1 14-22,-5 3 1,-3 5-876,-8 1 1491,0 1 0,0 7 0,0 2 0</inkml:trace>
  <inkml:trace contextRef="#ctx0" brushRef="#br0" timeOffset="1161">1939 961 8117,'18'-45'0,"-1"5"0,3 11 812,3 5 0,-4 5-191,5 1 1,1 9 211,-2 3 1,1 4-316,-7 2 1,0 2 27,1 4 0,5 0-450,1 11 1,-1-3 23,-6 9 0,-5 4-456,0 2 1,-9 4 241,3 2 1,-4 0-554,-2 0 0,-2 0 187,-4 0 0,-3 0-88,-9 0 1,-7-2 5,-4-4 0,-4 2-200,-2-8 1,-6-7 1035,1-11 1,5-3-239,5-2 0,11-9 993,2-9 0,1-9-568,10-14 1,8-3 612,10-9 1,11 7-344,6-1 0,10 2-316,2-1 0,7 11-279,-1 12 1,3 5-191,3 7 1,-3 3-208,-3 8 1,1 10 269,-7 7 1,0 2-650,-6 11 0,-8 2 287,-4 3 0,-11 4-380,-6-10 1,-4 4 105,-2 2 0,-2-2-7,-4-4 1,-12-3 159,-11-9 1,-4 1 134,-2-1 1,0-7 471,0-5 1,8-10-197,4-7 1,6-11 821,5-6 1,4-10-448,8-2 0,10-5 544,7 5 0,3-6-227,9 6 0,8 1-73,9 5 0,5 8-241,1 3 0,0 7-226,1 5 1,5 4-144,0 8 0,-5 10-382,-7 8 1,-7 7-737,2 10 1,-6 0 554,-6 0 1,-4 7-921,-7 5 1,-1 3 1516,0 3 0,1-1 0,-1 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8:31.4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420 689 8066,'9'-23'0,"-3"0"0,-4-6 499,-2 5 0,0 1-71,0 6 0,0-1 19,0 1 0,-8 1-153,-3 5 1,-5-3-29,-1 8 1,-3 0-5,-3 6 1,-4 2-37,-8 4 1,-6 6-43,1 11 0,-1 4 29,6 8 0,2 6-262,4 0 1,4 5 92,7-5 0,8 7-352,5-1 0,3 4 168,2 1 1,2 0-454,3 1 0,13 1 289,11 4 1,4-3-348,2 3 1,6-12 49,-1-5 0,7-6-124,-6-6 0,7 0 725,-1-11 0,3-5 0,3-13 0</inkml:trace>
  <inkml:trace contextRef="#ctx0" brushRef="#br0" timeOffset="642">1136 1074 8134,'-18'-18'0,"1"1"0,-1-1 0,1 3 769,-1 3 1,-1-3-228,-4 3 1,-2 4 48,-5 2 0,-3 4-160,4 2 0,-4 2-147,-2 4 1,0 4-157,1 7 0,6 7-153,5-1 0,6 8-25,5-2 0,-2-2-304,9 2 1,1 0 8,10 6 0,-1 0 164,13 0 1,-5-6-521,11 0 0,1-7 244,-2 1 1,8-9 12,-2-3 1,2-7 185,-1 2 1,1-12 289,-8-6 0,2-3 326,-2-2 0,-3-7-223,3 1 1,-9-6 189,-3 6 1,-7-7-161,2 7 0,-4 0 1193,-2 5-483,0 1-182,0-1-425,0 9-280,8 1 0,1 16-230,9 3 1,7 5 161,4 1 0,4 1-338,2-1 0,2 1 222,4-1 1,1 1-138,5-1 1,-2-7 28,-5-4 0,-3-4-341,4-2 564,-12 0 0,-6-8 235,-11-4 1,-4-5 574,-8-7 1,0 3-410,0-8 1,-8 6 324,-4-6 1,-3 7 157,-3-1 295,1 4-159,-1 9-909,1 2 0,7 18-71,4 7 0,6 10-3,6 14 0,6 4-78,11 7 1,-1 8-394,7 4 0,0 4-642,6 2 1,-2 10 598,-4 7 0,2 0-483,-8 7 0,-7-5 1041,-11-2 0,3-1 0,-6-1 0,-10 2 0,-9 4 0</inkml:trace>
  <inkml:trace contextRef="#ctx0" brushRef="#br0" timeOffset="925">1677 1231 8098,'0'-35'0,"0"0"16,0 0 1,0 8-17,0 4 0,2 1 158,4-1 1,6 9 35,11-3 1,4 11 156,8 0 0,8 4-272,3 2 1,-3 14 34,-2 3 0,1 7-349,-1-1 1,-6 4 116,-6 8 1,-9 0-167,-3 0 0,-7 0 86,-10 0 0,-8 2-63,-4 3 0,-13-3-39,-10 4 0,-2-10 107,-9-2 0,-3-2-40,-9 2 0,4 0 70,-5-11 0,7 1 142,5-13 0,5 0 21,7-6 0,8 0 0,9-16 0,10-3 0</inkml:trace>
  <inkml:trace contextRef="#ctx0" brushRef="#br0" timeOffset="1275">2777 1143 8232,'-2'-17'0,"-1"0"0,-3-1 0,-2-1 740,2-5 0,-2 11-106,-3-5 1,-5 7-2,5-1 0,-5 4-176,-1 8 1,-7 0-158,1 0 0,-8 2-20,2 4 0,-10 4-15,-2 7 1,1 8-204,5 5 1,0 4 140,0 7 0,2 0-320,4 11 1,3-9-204,9 9 0,7-3-439,5 3 0,5-5 419,5 0 1,19-16-65,11-2 1,17-10-104,0-7 0,12-5 40,0-7 1,-3-7-199,-3-5 1,-4-9 176,-2-3 1,-5-7 7,0 2 1,-9 2 220,3-2 1,-12 2 258,-5-2 0,-5-2 0,-2 7 0,1-7 0,-1 4 0</inkml:trace>
  <inkml:trace contextRef="#ctx0" brushRef="#br0" timeOffset="1691">2812 1283 8342,'-15'-8'0,"1"-1"1221,3-1-643,7 2 0,-4 10 285,8 4 1,8 4-568,3 7 1,11 6-56,1 1 1,10 7-624,2-2 0,0 4 257,6 2 1,1 0-345,-1 0 1,6-6 177,-7 0 291,9 0 0,-5 14 0,9 1 0</inkml:trace>
  <inkml:trace contextRef="#ctx0" brushRef="#br0" timeOffset="1950">3720 1213 8135,'-1'-15'0,"-3"1"-252,-2 3 0,-8 1 1109,3-2 1,-5 4-202,-1 8 0,-1 0-54,1 0 0,-9 0-179,-3 0 1,-4 8-162,-2 4 0,6 5-118,0 7 0,0 1 90,-6 4 0,8 4-312,4-4 0,5 4 153,7 2 0,3 0-291,8 0 1,10 0-296,7 0 1,10-2-471,14-4 0,6-2 981,11-4 0,4-3 0,8 5 0</inkml:trace>
  <inkml:trace contextRef="#ctx0" brushRef="#br0" timeOffset="2166">4140 1266 8268,'-18'-12'289,"1"0"1,5 3 413,0-3-189,1-3 1,-1 11 401,0-8 290,9 8-1087,-5-4 0,16 16 76,3 4 1,5 3-470,1 3 1,3 5 279,3 0 0,-2 6-785,8-5 0,-5 7-201,5-2 1,-6-2 979,6 2 0,0 0 0,6 6 0</inkml:trace>
  <inkml:trace contextRef="#ctx0" brushRef="#br0" timeOffset="2367">4192 1004 8257,'-17'-86'0,"-1"7"0,1 9 0,1 18 2081,4 17 0,7 2-962,10 9 1,5 3-432,8 9 0,1-1-354,4 7 1,6 2-348,12 10 1,8 11-7,15 12 1,0 6 193,11 6 1,3 6-1071,-2 11 0,-1 0 631,-5 12 1,-8-4-1590,-3 10 0,-15-5 1853,-9-1 0,-4-6 0,-13 0 0,-9 2 0,-5 2 0</inkml:trace>
  <inkml:trace contextRef="#ctx0" brushRef="#br0" timeOffset="2725">4594 1266 8390,'19'-33'1182,"4"4"0,-1 3-491,7 9 1,8 7-64,9 4 1,7 4-183,5 2 0,-4 0-101,4 0 0,3 8-92,-3 4 0,6 3-309,-6 3 0,-2-1-211,-9 1 1,-12-7-244,-12 1 1,-5-6-116,-7 6 95,-3-9 1,-18 5 236,-7-8 0,-3-8-28,-9-3 0,6-5 823,-6-1 0,8-1-285,-3 1 1,7-8 577,5-4 0,4 3-106,8 3 0,4-2 195,8 2 1,3-1-356,20 7 1,6 1-209,17 5 0,6-3-272,12 8 0,6 10-235,11 14 1,4 3 319,-45-5 1,1 3 0,-4-3 0,-1 3-123,-1 6 0,-1 2 0,41 22-233,-45-21 0,-2 2 0,29 26-256,-10 2 1,-21-3-440,-9 3 1,-9-4 163,-8-1 0,-7-3-477,-10-3 0,-15-3-154,-15-3 1,-9-2 1382,-15 7 0,-1-1 0,-12 2 0,-5-7 0,-3-3 0</inkml:trace>
  <inkml:trace contextRef="#ctx0" brushRef="#br0" timeOffset="2900">4244 777 8280,'-42'-60'0,"5"7"2578,-4 1-1821,20 15 1,9 19-1483,24 13 1,11 5 259,24 5 0,17 13-643,23 11 803,-37-9 0,3 1 0,7-3 1,2 1-1,4 2 0,0 0 0</inkml:trace>
  <inkml:trace contextRef="#ctx0" brushRef="#br0" timeOffset="3317">7301 951 8230,'-8'-23'187,"-4"0"1,-3 3 953,-3 7 0,1 3-62,-1 4 0,7 4-254,-1-3 0,8 5-364,-2 5 0,4 7-131,2 11 0,10-1-431,8 7 1,7-6 139,10 6 1,2-6-537,3 7 0,5-9 228,7 2 1,-5-3-240,0-3 1,-9-7-35,3-4 0,-4-5-181,-2-1 1,-10-9 615,-7-9 1,-9-7-130,-9-10 0,-15-6 630,-9 1 0,-9-7-231,-7 6 1,-7 1 415,-11 5 0,0 0-213,0 0 0,-1 10-174,13 7 0,9 8-162,2 10 0,14 4-309,3 8 1,10 7-2015,14 16 2293,12 8 0,17 2 0,9 7 0</inkml:trace>
  <inkml:trace contextRef="#ctx0" brushRef="#br0" timeOffset="3525">8191 427 8422,'-35'-43'-6,"0"-1"0,-2 1 1,-1 1 4,0 0 0,0 2 0,-36-22 1,10 16 0,14 16 2152,15 13 386,8 0 0,17 22-998,4 1 1,6 23-782,6 12 1,14 23-498,14 12 1,3 9-130,-14-39 1,1 1-1,-1 2 1,0 1-621,3 5 0,1 1 0,-1 1 0,0 0-3,1 4 1,-1 1 0,-3-1 0,-2 0-714,1 0 0,-3 0 0,-4 1 0,-3 0 1203,-2 2 0,-2 0 0,0 0 0,-1 0 0,-4 2 0,-4 0 0,-2-1 0,-2-2 0,-3 1 0</inkml:trace>
  <inkml:trace contextRef="#ctx0" brushRef="#br0" timeOffset="3700">7877 1196 8300,'17'-33'168,"1"4"1,1 5 470,5 5 0,-3 4 85,8 3 0,2 4-396,10 8 1,5-6-84,13 1 0,-3 1-1204,8 9 0,6-1-459,5 8 1418,1-8 0,-6 11 0,0-5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8:37.9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610 420 8201,'27'-18'0,"4"-5"0,-8 0 0,0 0 737,-5 5 1,-1-5-144,1-1 1,-7 1-17,1 6 1,-8-1-183,2 1 1,-4-1-80,-2 1 1,-14-1-163,-3 1 1,-14-1 106,-4 1 0,-8 7-64,-9 4 1,-9 5 63,-3 1 0,0 7-219,-6 5 1,10 11-138,-10 6 1,12 6-18,0 6 0,17 4-171,6 7 1,20 2 165,3 5 1,10-3-309,8 8 0,19 0 195,16 6 0,10-6-157,7 0 0,2-8 64,4 2 1,4-1-332,-4 1 0,-6-12 18,-6 1 0,-15-8-131,-13-4 1,-7-8 406,-5-4 0,-8-11 183,-16-6 1,-4-4 505,-18-2 1,1-8-297,-14-4 1,0-3 807,-5-3 1,0-7-485,-1-4 1,3-4 464,3-2 1,6-6-60,12 0 0,6-7 273,11 1 0,7 3-536,10-3 1,13 8-51,11-1 0,19 3-325,11 2 0,11 8 90,11 3 1,1 7-601,11 5 0,-4 4 435,-2 8 1,8 0-48,4 0 1,-11 8-260,-7 4 1,-17 3-261,-11 3 1,-9-1 268,-9 1 0,-10-7-369,-7 1 608,-8 0 0,-10 5-57,0 1 1,-8-1 380,-4 1 1,-3 1 125,-3 4 1,3-1-297,3 7 0,-2-6-181,9 6 0,-1-6 27,6 7 1,2-7-89,4 6 0,-3-8-253,9 3 1,6-7 20,5-5 0,8 1 78,-2-7 1,4 0-35,2-6 0,-6 0 58,0 0 1,-8-8 268,3-4 1,-7-3-116,-5-3 0,-4-5 114,-8 0 0,0-2 96,0 1 1,-8 3 13,-4-8 0,-3 6-85,-3-6 0,-5 5 107,0-5 0,-6 8-58,5-2 0,1 1-76,5-1 0,1 3 42,0-3 0,7 4 5,4 1-98,4 1 1,6-1 40,8 1 1,7 5-6,16 1 0,10 7 59,7-2 1,2 4 93,10 2 0,-5 0-188,5 0 1,-8 6 62,2 0 0,-9 7-56,-3-1 1,-7 3 56,2 3 1,-12 1-119,-6 5 0,-4-3 137,-1 8 1,-3-8-15,-3 3 1,4 1-20,-5-2 0,5 6 21,1-5 1,1 3-181,-1-10 0,3 5 154,3-11 0,-2-3-233,8-2 0,-1-4 126,1-2 1,4-2-198,-4-4 0,-2-10-14,2-7 0,-10-8 108,-1 2 1,-8-4 133,-10-2 1,-2 0 206,-4 0 0,-14 6 118,-15 0 1,-1 8-136,-11-3 0,-5 5-267,-7 1 0,1 9 156,6 3 1,1 4-776,5 2 0,3 8 42,8 3 1,14 9 693,3 9 0,13 8 0,-3 15 0</inkml:trace>
  <inkml:trace contextRef="#ctx0" brushRef="#br0" timeOffset="892">3875 926 8128,'2'10'-528,"4"-4"1618,-4-4-142,6-2-118,-8 0-537,0 8 0,2-1 463,4 5-155,-4 3-111,5-5 432,-7 8-599,0-1 1,0-5 181,0-1-251,0-7 1,-7 4-53,-5-8 0,-6-8 37,-5-3 1,2-13-99,-8-5 0,2-12 174,-3-5 1,-1-7-16,8-5 0,0-4-56,5-8 0,9 0-11,3 1 1,8 7-228,9 3 1,9 7 101,15 5 0,9 12-80,9 12 1,-1 11 94,6 7 0,4 5-606,3 5 1,-3 13-12,2 11 1,-2 6-371,2 6 0,-6-2 350,-11 7 0,1-5-185,-7 5 1,0-1-6,-7 2 0,-6 1 252,-5-7 0,-6 5-134,-5-5 0,-4-2 171,-8-10 1,-2-6 81,-4-11 1,2-4 332,-7-8 0,-1 0 333,-6 0 1,7-16 123,-1-7 0,6-10 307,-5-8 0,7 2 472,-2-7 0,4 7-527,2-2 1,8-1-68,3 1 0,5 2-219,1 10 1,9 0-291,3 11 1,6-3-2,5 9 1,-1 5-198,8 1 1,-6 14 91,5 9 0,1 2-235,5 11 1,0 1-380,1 9 0,-8-1 284,-5 8 1,-3-6-770,-2 5 1,-8-5 451,-3 5 1,-5-7-413,-2 2 0,-7-4 50,-4-2 982,-4 0 0,-10 0 0,-2 0 0</inkml:trace>
  <inkml:trace contextRef="#ctx0" brushRef="#br0" timeOffset="1183">5290 734 8128,'8'-43'431,"-4"9"55,7-1 0,1 2 27,5 9 1,3 1 364,3 6 0,4 7-2,8 4 0,0 6-338,0 6 0,8 6-218,3 11 1,3 0-82,-3 12 0,5-4-505,-5 10 0,-1 3 137,2 3 0,-3-4-25,3-3 0,-10-3-198,-8-2 1,-8-6-1632,2 1 1078,-11-17 1,-12 3 294,-12-16 1,-5-10 664,-6-8 0,-3-9-80,-3-13 0,-2-5 420,8-7 1,-8-3-168,2-3 1,4 4 17,1-5 1,11 11-56,1 1 0,6 9 85,-5-3 0,9 12 81,2 5 0,9 7 87,15 5 1,3 6 7,8 12 1,2 12-187,3 11 0,5 12-266,7 5 0,1 12 0,-1 4 0</inkml:trace>
  <inkml:trace contextRef="#ctx0" brushRef="#br0" timeOffset="1466">6495 1276 8128,'-17'-8'500,"-1"-4"1,1 1 730,-1-7 1,3 4-567,3-9 1,-2-6 16,9-6 1,-1-2 166,6-9 1,0-1-314,0-5 0,2-5-123,4-7 0,-5 0-174,5-11 1,2 3-148,-2 2 1,0-2 53,-6-3 1,0 11-70,0 0 1,0 7 128,0 5 0,-6 7-145,0 4 1,0 12 29,6 6 1,2 11 15,4 7 0,4 3-202,7 2 0,10 9 92,8 9 0,8 7-117,9 10 1,9 8-170,3 3-1,3 7-516,3 5 1,-2-2 357,-4 8 0,4 2-155,-4 10 0,-6-6-870,-5 0 1,-9-3 686,-9-8 1,-13-1-1382,-5-6 2167,-11-7 0,-4 3 0,-8-11 0,2-10 0,2-9 0</inkml:trace>
  <inkml:trace contextRef="#ctx0" brushRef="#br0" timeOffset="1616">6547 804 8128,'-17'-35'437,"-1"6"158,1 0 1,7 8-105,5-3 1,6 13 93,11 5 0,9 4-346,20 2 1,0 0-195,11 0 0,-1 0-942,13 0 1,0 8 552,6 3 0,0 11 344,-1 1 0,9 0 0,2-5 0</inkml:trace>
  <inkml:trace contextRef="#ctx0" brushRef="#br0" timeOffset="1757">7735 874 8234,'-17'-47'1037,"-1"1"0,3 13 1406,3-2 0,4 12-1431,8-1 1,0 11 687,0 1-3737,0 8 0,2-4 2037,4 8 0,4 8 0,7 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8:52.4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157 123 8095,'-5'-17'199,"-3"-1"0,0 1 1029,0-1 1,-3 1 1394,5-1-1941,-8 9 0,4 1 264,-7 8 0,5 0-395,1 0 1,5 13-60,-6 5 1,8 9-228,-1-4 0,-3 14-94,2-2 1,0 6-12,6 0 0,0 3-85,0 9 1,0 5-253,0 0 0,6 6 207,0-6 0,5 6-931,-5-5 0,8 5 430,-3-6 0,-1-2-195,2-9 1,-1-7 113,7-10 1,-1-5-6,1-8 1,-1-7 296,1-4 1,5-6 145,0-6 0,8-10 111,-1-7 1,3-10-94,1-2 0,-6 6 339,-5-6 1,-6 6-113,-5 0 1,2-2 542,-9 8 0,1-1-275,-6 7 0,-8 1-100,-3 5 1,1-3-136,-2 8 0,1-5-65,-7 5 0,1 0-766,-1 6 0,1 0 369,0 0 1,5 8-1117,0 3 0,8 5 632,-1 1 0,-3 1-1296,2-1 2078,0 1 0,14-1 0,2 1 0</inkml:trace>
  <inkml:trace contextRef="#ctx0" brushRef="#br0" timeOffset="650">926 577 8038,'-8'-10'2685,"4"-3"-1156,-8 7 459,9 0-1445,-13 6 1,12 0-21,-7 0-263,7 0-267,-4 0 1,8 8-71,0 4 1,8 3 143,3 3 1,5 5-832,1 0 1,3 2 284,3-1 1,2-5-520,4 4 1,-2-3 261,-3-3 1,-5 1 95,4-1 1,-3-7 338,-3-4 530,-7-4 1,4-4 377,-9-4 0,1-6-402,-6-11 0,-8-4 302,-3-8 0,-5 0-187,-1 0 0,-1 0 787,1 0 0,-1 0-233,1 0 0,5 0-117,1 0 0,7 6-335,-2 0 0,12 8-157,5-2 1,7 3-204,5 3 0,10 7 59,8 4 0,7 4-52,-1 2 0,5 8 117,7 4 1,-5 3-198,4 3 0,-11 1-248,-6 4 1,-5-1-197,-1 7 0,-6-8 227,1 2 1,-9 3-80,2-3 0,-3 6 301,-3-6 0,0 6-27,1-5 0,-6-1-302,-1-6 1,-1-5-191,2 0 499,3-8 1,-5 9-1,7-7 14,1-2 0,5-4 211,0-6 1,1-4-65,-7-7 1,1-1 167,-1 1 0,-5-6 187,-1-1 0,-7-1-171,2 2 0,-8 2-153,-10-9 0,-1 7 47,-16-6 0,-2 8-249,-10-3 0,-4 11-205,-7 1 1,-1 8-338,1-1 0,2 3-676,3 2 1,4 2 549,8 3 1,6 11-1085,0 7 0,16 8 1788,1-2 0,31 12 0,11 4 0</inkml:trace>
  <inkml:trace contextRef="#ctx0" brushRef="#br0" timeOffset="1267">2410 630 8057,'20'23'0,"1"2"128,2 2 1,1-5 98,-7 1 0,6-2 462,1 3 1,-1-11 247,-6 5 826,1-5-481,-1-3-100,-7-2-528,-2-8 0,-8-8 283,0-4 0,-2-11-396,-4-6 1,4 2-179,-4-2 0,-4-3-115,-1-8 1,1 3-2,-2-4 0,9 2-135,-3-1 0,-2 3 35,2-4 0,0 4 40,6 2 1,0 6-98,0 0 0,0 8 24,0-3 0,2 5-278,4 1 1,4 9 106,7 3 1,3 6-678,3 6 0,6 3 392,12 9 0,3 7-381,9 4 1,-3 10 66,-3 2 1,3 1-51,-3-1 1,-4-4 247,-3 4 1,-5-4 138,-6-2 1,-3-6-285,-9 0 0,-7-14 157,-4 3 0,-6-12 611,-6-1 0,-4-5 69,-7-5 0,-1-7 246,1-11 0,-7 1 20,1-7 1,0 0 575,5-6 1,7 0-58,-1 0 1,6 6-385,-5 0 0,7 6 87,-2-6 0,4 2-277,2-2 1,8 3-361,3 9 0,7 5-140,5 1 0,6 7-115,12-2 0,-2 4 45,7 2 1,-5 10-225,6 7 1,-8 2-819,1 11 0,-3-1 525,-2 6 0,-2 1-176,-4 5 0,-2-4 287,-3 4 0,-11 2-1239,5-3 0,-7 1 1770,1-6 0,3 8 0,-5 1 0</inkml:trace>
  <inkml:trace contextRef="#ctx0" brushRef="#br0" timeOffset="1733">4034 420 8094,'0'-29'1088,"0"0"1,-7 5-362,-5-5 0,-2 8-253,3-2 1,-5 5 844,5 7 1,-5 3-418,-1 8 1,5 0-120,0 0 0,8 8-343,-1 3 1,3 11-182,2 1 0,2 8-320,3-2 0,5 4 134,8 2 0,5 2-554,0 4 1,2-5 377,-1 5 0,-5-2-602,4 2 1,-9-4-246,-2 3 0,-3-3-509,3-2 1,-4-6 847,-8 0 0,2-13 8,3 1 1125,-3-11 1,8-14-433,-4-15 0,-2-2 713,7-4 0,1 0-461,6-6 0,-1 6 356,0 0 1,3 7-138,3-1 1,4 9 248,8 3 1,0 7-446,0-2 0,6 6-323,0 6 0,5 4-65,-5 7 0,6 0-320,-7 1 0,3-1-449,-2 1 0,-12-8 431,0-5 1,-14-3 102,-3-2 0,-8-7-33,2-5 0,-12-11 198,-6-6 0,-5-4 3,-6-2 0,-5-8 123,-7-4 1,1 5-67,-1 1 0,0-2 131,0 2 1,0 1-668,0 5 1,2 8-122,4 3-1356,4 5 1420,15 9 0,6 6-56,16 16 0,9 2 682,20 15 0,11 8 0,10 7 0</inkml:trace>
  <inkml:trace contextRef="#ctx0" brushRef="#br0" timeOffset="1875">5135 769 8221,'-28'-25'0,"5"-4"0,4-2 2391,1 2 0,3 4 90,3 7-2081,4 1 0,8 5-136,0 0 0,2 8-264,4-1 0,4 18 0,7 7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8:48.5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210 577 8034,'0'-29'0,"0"2"0,0 1 0,0 5 0,-6 2 1414,0 1 1,-5 1 769,5-1-119,-8 1-798,5-1-843,-9 9 1,8 9-398,5 11 1,3 11 94,2 1 1,7 14-14,5-2 1,6 11 75,5 1 0,-4 9-433,5 2 0,-5 8-274,-2-2 1,1 6-649,-1 6 1,-5 5 262,0 13 0,-11-45 0,0 3 505,-1 5 0,0 2 1,-4-5-1,-2 1-380,-5 3 0,-1 0 0,-2-4 0,-2-1 782,-3-3 0,-2-1 0,1 0 0,-1-1 0,-4-3 0,-2-1 0,-3 0 0,-1-1 0,-2-1 0,0 0 0</inkml:trace>
  <inkml:trace contextRef="#ctx0" brushRef="#br0" timeOffset="267">158 787 8088,'-8'-53'0,"6"9"608,-4 3 1,4-2-143,2 2 1,2 1 62,4 5 1,6 2-153,11 4 0,-2 5-15,8 13 0,2 3-198,10 8 0,-4 8-145,4 3 1,-4 13 39,-3 5 1,-6 6-185,-5 5 1,-4-1-607,-1 8 0,-8-7 404,-5 7 1,-5 0-304,-5 5 0,-7-2 223,-11-3 0,1 2-356,-7-9 0,0 1 225,-6-6 1,-6-2 537,1-4 0,-1-4 0,6-7 0</inkml:trace>
  <inkml:trace contextRef="#ctx0" brushRef="#br0" timeOffset="876">804 804 8088,'-6'-12'-173,"0"1"0,-6 5 399,7-6 1,-3 6 1257,2-5-645,4 7-339,-6-4-29,8 0 29,0 6 0,0-5-29,0 7 29,0 0 167,8 0-223,-6 0 1,8 6-153,-4-1 0,-4 3-42,3-2 0,3-2 31,-2 7 1,2 1-32,-2 6 0,1-1-302,5 0 1,3 1 86,-3-1 0,-2 3-465,1 3 0,-1-2 8,2 9 0,1-1-218,-7 6 0,6 0 170,-6-1 0,-1 9 144,-5 4 1,-1-5-308,-5-1 0,-4-6 157,-7-6 0,1-4 744,4-7 1,-3-8-233,3-5 0,3-7 453,-3-9 0,8-11 26,-2-18 0,4-5 310,2-7 1,8-3-411,4-3 1,3 4 29,3-4 0,5 11 7,0 6 0,8 6-151,-2 6 1,4 0-237,2 12 1,0 3 58,0 14 1,0 2-287,0 4 0,6 6 25,-1 11 0,7-2-134,-6 8 1,0-2 41,-7 3 0,1 1-58,0-8 0,-2 0-159,-4-5 1,-5-1 135,-13 1 0,5-9-424,-4-3 491,-5-4 1,1-4 470,-8-4 0,0-5-76,0-13 1,0 3 67,0-8 0,-2 0-30,-4-6 1,2 6 141,-7 0 0,-1 1-79,-5-1 0,-1-2 10,1 8 0,-7 2-246,1 9 1,0-2 57,5 9 1,1-1-921,-1 6 0,3 2-79,3 4 0,-3 5-432,3 12 1,4 5 425,3 7 930,3-1 0,2 9 0,0 2 0</inkml:trace>
  <inkml:trace contextRef="#ctx0" brushRef="#br0" timeOffset="1366">2480 752 8013,'0'-18'1499,"0"7"-436,0-1-12,0 8-324,0-12-301,-7 15 0,3-7-140,-8 8 1,0 0-125,-5 0 1,-2 0-6,-5 0 0,3 6-129,-8-1 1,-2 9-184,-10-2 1,4 3 133,-4 3 1,5 1-375,1 4 1,7-3 171,5 3 0,6 2-38,5-1 1,4 1 48,8-2 1,2-4-47,4 5 1,13-5 119,16-1 1,8-9 186,9-3 1,7-4-8,-1-2 0,0-8-75,-6-3 1,-5-13 184,0-5 0,-11-11-32,-1-7 1,-9-5 124,-15-7 1,-3 1 257,-8-12 1,-15 10 253,-9-10 1,-15 10-294,-7-4 0,-14 8 378,-10-2 1,-8 5-639,-9 7 1,7 3 151,5 8 0,5 2 460,6 4 0,19 11 213,16 13-994,15 3 1,16 15-39,16 5 1,15 17 15,13 0 1,7 13-130,5 4 0,12 3-368,-30-23 1,1 0 0,37 30-765,-2 2 1,-39-30 0,-1 0 539,40 30 0,-40-30 0,0 2-587,2 1 1,0 1 0,24 40 1294,-10 4 0,-7-5 0,-10-3 0,0 7 0,-1 9 0</inkml:trace>
  <inkml:trace contextRef="#ctx0" brushRef="#br0" timeOffset="1717">2934 769 8080,'0'-25'0,"0"5"2789,0-3-1223,0 12-248,0 3-884,0 8 1,0 4-16,0 7 0,6 1-165,0 11 1,6 2-321,-6-1 1,5 5 105,-5-6 1,6 6-113,-7-5 1,7 5-598,-6-6 0,6 0 25,-7-5-270,1-1 567,2 1 0,-4-9 885,7-3 1,-5-12-57,6-5 1,-6-13 206,5-5 0,3-10-254,9-1 0,-1-3 199,7 2 1,0 4 13,6-3 0,2 3-217,3 2 1,5 8-56,7 3 1,7 13-143,-1 5 1,-2 6-281,-9 6 0,1 9-371,-7 9 0,6 7-572,-7-2 0,-5 4-224,-6 2 0,-7-2 518,1-4 1,0 4-2588,-5-4 3282,-5 4 0,-5-6 0,2-2 0</inkml:trace>
  <inkml:trace contextRef="#ctx0" brushRef="#br0" timeOffset="1960">4297 647 8121,'0'-33'355,"-2"2"1,-4 4 525,-6 1 1,-3 5 529,-3 9 0,-5-1-614,0 7 0,-6 0-343,5 6 0,-1 0-11,2 0 0,3 8-161,-3 4 1,4 3-397,1 3 0,3 7-77,3 4 1,4 4-128,8 2 1,2 0-34,4 0 0,6 0-454,11 0 1,4-2-130,8-4 1,8 2 324,3-8 0,5 0-1448,1-5 2057,1-1 0,7 1 0,2-1 0</inkml:trace>
  <inkml:trace contextRef="#ctx0" brushRef="#br0" timeOffset="2135">4733 647 8121,'-17'-18'496,"-1"-7"0,3 6 1945,3-5-1025,-3 13-583,13 3 1,2 10-251,11 4 0,11 4-175,1 7 0,6 6-329,-6 1 1,8 7-372,-2-2 0,3 2-523,-3-2 0,2 4 765,-8-4 50,8 4 0,-12 10 0,7 1 0</inkml:trace>
  <inkml:trace contextRef="#ctx0" brushRef="#br0" timeOffset="2475">5030 734 8111,'18'-33'0,"-1"4"0,1-2 2254,-1 8 0,6 5-1096,1 7 1,7 7-134,-2-2 1,4 12-378,2 5 1,-2 7-144,-4 5 1,2 2-437,-8 4 0,0 4-301,-5-3 0,-3 3-764,-3 1 0,-4-1 687,-8-3 1,-8 3-943,-4-4 1,-11-4 424,-6-2 1,-6-11 273,-6-6 1,4-4 441,-3-2 1,5-8 554,6-4 0,3-9-125,9-2 0,7-8 471,4 1 0,4-3 618,2-2 0,14 1-556,3-1 0,15 6-173,2-1 1,11 9-242,13-2 1,-1 5-390,7 7 0,0 3-50,6 8 1,3 0-111,-3 0 0,-6 8-412,-17 3 0,1 11-868,-7 1 0,-2 0-1056,-10-5 0,-6-1 2446,-11 1 0,3-1 0,-5 1 0</inkml:trace>
  <inkml:trace contextRef="#ctx0" brushRef="#br0" timeOffset="2943">6340 612 8182,'6'-18'318,"0"1"1,5 0 398,-5-1 1,2 1 1301,-2-1 2084,-4 8-3012,5-5 0,-20 13-522,-5-4 1,-11 4-774,0 2 1,-10 0 176,-1 0 1,-7 8-403,6 4 1,-5 5 168,5 6 0,-6 3-261,7 3 0,5 2 217,6-8 1,9 6-208,3-6 1,1 7 295,10-7 1,2-6 21,10-5 0,6-2 496,11 1 1,-1-3-174,7-8 1,6-2 498,5-4 0,1-3-71,-6-9 1,4 3 134,-4 3 1,4-2-205,-10 9 1,-2-3 8,2 2 0,-8 4-66,3-4 1,1 12-189,-2 6 1,-5 11-174,-7 6 0,-1 14 51,1 9 0,-1 2-523,-4 10 1,-4 6-27,4 6 0,-10 7-561,-2-1 1,-8-2 409,3 1 1,-12 1-370,-7 5 0,3 2 125,-2-7 0,6-11 337,-6-24 1,13-14-453,-1-16 692,11 1 1,-8-24 377,9 0 0,-1-15-224,6-8 0,0-12-281,0-6 1,8-3 80,3-2 0,12-7-99,7 1 1,8-6-26,3 6 0,0 0 141,-6 5 1,0 3-347,0 3 1,3 1-168,-3 11 787,4-4 0,-17 12 0,3-4 0,-6 8 0,-5 7 0</inkml:trace>
  <inkml:trace contextRef="#ctx0" brushRef="#br0" timeOffset="3075">5537 280 8301,'-59'-52'1772,"3"3"0,6 8 119,7 12-2932,22 8 1,9 11-9,24 4 1,9 12 1048,20 6 0,19 11 0,12 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8:47.5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70 559 8478,'-17'-17'969,"-1"-1"1,7 3 305,-1 3 1010,8 4-1904,-4 8 1,8 2-201,0 4 1,10 9-134,7 9 1,3 5 91,9-6 0,0 8-313,6-2 1,0-3 165,0-3 0,0 2-827,0-2 0,0-1 241,0-11 0,0-3 144,-1-8 0,1 0 366,0 0 0,-6-15 302,1-9 1,-9-9 395,2-7 1,-1 1-357,1-8 0,-4 1 574,4-7 1,-1 9-297,1 3 0,-2 6 16,9 6 0,-1 4-154,6 7 1,5 8-177,1 5 1,0 10-273,-6 7 1,0 13-95,0 10 0,-8 0-1058,-4 6 0,-5 4 631,-7 1 0,-3 5-1390,-8 1 0,0-6 1960,0 1 0,-23 0 0,-6 5 0</inkml:trace>
  <inkml:trace contextRef="#ctx0" brushRef="#br0" timeOffset="133">140 280 8053,'-10'-59'262,"5"3"1,3 6 1265,2 7 1,3 16-1814,9 9 1,0 9 284,11 9 0,12-8 0,2-2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8:46.4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732 400 8056,'-2'-50'50,"-4"3"1,-3-1-11,-9 7 0,6 0 900,1 6 1,-7 2-462,-5 4 1,-8 4 66,2 7 1,2 7-55,-2-1 1,-6 8-209,-6-2 1,0 6-124,6 6 1,0 6-79,0 11 1,1 4-162,-1 8 0,2 8 129,4 3 0,-3 7-206,9 5 1,0 10 79,5 8 0,1 7-718,0-1 1,5 3 414,0 2 1,8 1-11,-1-1 0,10-15 119,7-8 1,5-16 37,7-7 1,-3-14 507,8-9 0,-6-9-212,7-9 0,-7-9 459,6-9 0,2-7-244,10-10 0,-2 0-100,7 0 1,1-2 56,5-3 1,1 5-222,-1 0 1,6 8-5,0 9 0,1 3-113,-7 3 1,0 4-185,1 8 0,-3 10-32,-3 7 1,1 3-398,-7 9 0,6 6 244,-7 6 0,1 1-296,-6-1 0,-6 2-25,0 3 791,-7 5 0,3-14 0,-8 5 0</inkml:trace>
  <inkml:trace contextRef="#ctx0" brushRef="#br0" timeOffset="676">1728 1169 8090,'0'-18'622,"0"1"0,0-1 74,0 1 0,1 1-262,5 5 0,-4-11-35,4 5 1,-4-10-172,-2 3 1,0-7 0,0 2 0,-6 2-39,0-2 0,-13 0 45,1-6 1,-5 8-154,0 3 0,-2 5 132,-4 1 0,-8 3-279,8 3 0,-6 5-112,11 7 0,-1 7-205,2 5 0,9 5-23,-3 7 1,11 3 196,0 8 0,6 2 47,6 3 0,10-3 80,7 4 0,8-6 103,-2-6 0,-2 2-159,2-8 1,0 1 40,6-7 0,-2-1 79,-4-5 0,2-3 17,-7-8 0,5 0 25,-6 0 0,-2-8 141,-9-3 0,2-7-8,-9-5 0,7 4-104,-6-5 0,2-1 447,-2 2 1,-5-1 129,5 7-324,4-1 0,0 9-164,7 3 1,1 4-157,-1 2 1,3 0-95,3 0 0,-2 8 67,8 3 0,-5 11-43,5 1 0,-8 6 36,2-6 0,-3 3-322,-3-3 1,1-4 117,-1 5 1,-5-7-473,-1-5 558,-7 3 424,4-13 0,-8-2-122,0-11 0,0-13 98,0-5 0,2-6 131,4-5 0,3 3-111,9-4 0,-1 4 51,1 2 1,1 2 33,5 4 1,-5 4-109,4 7 1,2 7-238,-1-1 1,7 8-285,-2-2 0,2 10-87,-2 2 1,4 13-329,-4-1 1,-2 11-450,2 0 1,1 4 505,4 2 1,-4 0-143,-1 0 1,-2 6 788,2-1 0,12 9 0,-4-4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48:01.0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431 1249 8070,'-35'0'2,"6"-6"0,2-2 0,2-2 59,3-3 0,5 3 1,3-2-1,5-1 132,1-3 1,2-1 0,6-1 0,0 1 173,0-1 1,0 1 0,0-1 0,2 1 132,4 0 0,-2-7 0,5-1 1,-1 0-83,-4 0 1,-2-1 0,-2 3 0,0-6-106,0-4 1,-8 0-1,-3 0 1,-5 0-191,-1-4 1,-9-2 0,-1 4-1,-2 0-40,0 1 0,8 1 1,-5 1-1,5 5-39,4 2 0,-3 8-91,14 5 0,14 8 1,13-2-1,9 6 25,6 6 0,17 6 0,1 9 0,6 4-24,6 2 0,2 3 1,2 5-1,-2-1-231,-4 1 0,4 2 1,-6 2-1,-2 4-85,-7 1 1,-5-5 0,-13 2 0,-8-4-140,-5-2 1,-13-8 0,-3-4 0,-8-5 232,-10-7 1,-1-3 0,-14-8-1,0 0 467,-1 0 0,1-8 1,-4-5-1,4-9 388,2-7 1,1 0-1,7-4 1,2-4 85,3 0 0,4-5 0,8-1 1,0 0-148,0 1 0,10 1 0,5 6 1,11 0-331,7 0 0,-2 8 1,9 6-1,-3 5-312,-2 4 0,2 9 0,0-1 0,0 8-402,-4 7 0,-4 5 1,0 3-1,-6 4-298,-3 7 0,-3-3 1,-1 4-1,-3 4 281,-1 3 1,-8 5-1,2-4 1,-5 2-74,-1-2 0,0 3 0,-1 1 0,-5 0-590,-6-1 1,2-3 1197,-1-10 0,15-11 0,-2-11 0</inkml:trace>
  <inkml:trace contextRef="#ctx0" brushRef="#br0" timeOffset="149">1322 847 8070,'17'-35'0,"1"2"0,-1 2 186,1 2 1,5 6 0,0-5 0,-1 3 246,-3 4 1,-2 1 0,-1 3 0,-2 1 273,-3 5 0,1 3 0,5 8-498,1 0 1,-1 2-1,1 6 1,-1 7-111,1 7 1,-7 9 0,1 0 0,3 6-248,7 3 1,-3 9 0,6-3 0,-1 5-850,-1 1 0,0 8 0,-3 4 997,3 4 0,-4 10 0,7 1 0</inkml:trace>
  <inkml:trace contextRef="#ctx0" brushRef="#br0" timeOffset="735">2701 917 8266,'0'-18'-62,"0"1"746,0-1 1,0 1 0,0-1-73,0 1 0,0 5 0,-1 3 0,-5 1-182,-6 4 1,2 2 0,-3 2-1,-5 0-193,-3 0 0,-10 2 0,2 4 0,-4 3-103,-2 1 0,-6 12 0,0-5 0,3 4-194,1 5 0,4-5 1,4 8-1,5 2-333,5 2 1,3 4 0,3 2 0,3 1-142,2-1 1,10-2-1,12-4 1,7-4 95,8-5 1,4-5-1,4-4 1,2-3 206,2-6 0,5-12 0,-3-7 1,0-9 216,-1-7 1,-7-6 0,-7-6 0,-3-7 344,-4-8 0,-3-6 0,-7-8 0,-5 0 213,-4 0 1,-4-8 0,-4-5-1,-7-4-10,-9-1 1,-5 1 0,-10 15-1,-2 6 171,-1 4 1,-1 6-1,8 11 1,4 10 540,6 10 1,3 11-1158,3 3 0,9 9 0,8 4 0,12 11-150,9 9 0,12 11 1,12 2-1,3 9-103,6 7 1,8 9 0,-1 6-1,1 8-290,-29-34 0,0 1 1,-3 2-1,-2 1 1,-1 2-1,-2 2 1,-2 0-1,-3 3-392,0-1 0,-3 2 0,-6 5 1,-3 1-1,-1-2 0,-2 0 846,-3-2 0,0-1 0,-1 1 0,0 1 0,-3 0 0,-2 0 0,-3 1 0,0-1 0</inkml:trace>
  <inkml:trace contextRef="#ctx0" brushRef="#br0" timeOffset="968">3190 375 8226,'10'-50'0,"-2"3"1092,0 7 1,-4 12-1,7 11-214,3 9 1,1 14 0,3 6 0,1 5-312,4 6 0,7 5 0,10 8 0,7 3-487,3 2 0,-3 8 0,0-1 1,-1 6-382,-1 5 1,-3 7 0,-9-2 0,-5 3-775,-11 3 0,-7 2 0,-12 2 0,-6 2 1075,-9-3 0,-16-9 0,-12-4 0</inkml:trace>
  <inkml:trace contextRef="#ctx0" brushRef="#br0" timeOffset="1168">3540 934 8226,'9'-8'722,"1"7"1,-6-7 0,4 2-584,2 0 1,1 0-1,7 6 1,1 0-649,4 0 1,-1-6 0,5 1 0,0 1-419,0 2 0,0 2 927,2 0 0,4 8 0,-5 1 0</inkml:trace>
  <inkml:trace contextRef="#ctx0" brushRef="#br0" timeOffset="1450">4046 952 10172,'12'-6'2263,"0"-2"-1697,1-2 1,1 5 0,-1-7 0,1-2-151,5-1 1,-1-3 0,5 1 0,-2-1-280,3 1 0,-5-2 0,4-3 0,-3-1-67,-3 2 0,-1 1 0,-5 1 0,-5-3-198,-4-1 1,-4 6 0,-4 7 0,-7 2-218,-9 4 0,-3 2 0,-6 4 0,4 4 49,2 6 1,-2 5-1,7 7 1,5 5 37,-1 4 1,10 2-1,6 1 1,10 3-49,6 2 1,9 6-1,6-5 1,8 1-558,7 0 1,-1-5 0,1-7 862,3-1 0,1-9 0,3 4 0</inkml:trace>
  <inkml:trace contextRef="#ctx0" brushRef="#br0" timeOffset="1801">4780 829 8180,'27'0'360,"4"-2"0,-8-1 687,-1-3 0,-3 0 0,-2 6 301,1 0 0,-1 0 1,1 0-700,-1 0 1,1 8-1,-1 3-777,1 5 0,-3 1 0,-1 1 1,-4-1-146,-3 1 1,-1 5 0,-6 2-1,-2 0-561,-4 1 0,-3 5 0,-9-4 0,1 0-174,-1-4 1,1-3 0,-1-5 1106,1-3 1,7-6 0,4-12 0,4-8 380,2-7 0,8-6 0,4-8 0,5 0-85,7 0 0,-3 0 0,6 0 1,0 0-302,0 0 1,-3 6 0,3 2-1,-2 2-827,-4 4 0,5 1 1,-3 5-2437,-2 3 3169,-1 4 0,5 16 0,2 2 0</inkml:trace>
  <inkml:trace contextRef="#ctx0" brushRef="#br0" timeOffset="2351">5443 777 8224,'6'-19'0,"0"-3"631,-2-1 1,0 6 0,2 7 655,5 2 1,-1 2 0,2 6-1,1 0-617,3 0 0,1 2 0,3 4 0,1 6-604,2 3 0,6 5 0,-5 1 0,-1 4-252,2 2 0,-5-3 1,3 3-1,-4 0-200,-1 0 1,-9 0-1,-3 4 1,-4-2-719,-2 2 0,-15 2 0,-9 2 0,-9-2 495,-7-4 0,3-3 1,-4-11-1,4-3 779,2-6 0,8-6 0,4-6 0,3-8 153,3-7 0,7 0 1,4-9-1,4-2 629,2-7 0,2 2 0,4-2 0,8 6-241,7 4 0,0 8 1,9-5-1,1 5-448,2 4 1,9-3 0,5 14 0,3 2-329,3 2 1,5 4-1,0 4 1,-4 6-257,-5 3 1,-1 9 0,-7-1 0,-4-2-277,-6-1 0,-11 3 1,-11 0-1,-1-1-192,-4-3 0,-4-1 1,-6-3-1,-6-1 313,-3-3 0,-8-7 1,-1 2-1,1-4 540,-2-2 0,5 0 1,-1-2-1,6-4 103,3-5 0,2-11 1,-1-1-1,5 2 491,4 1 0,2 1 1,0-3-1,2-1 91,4 2 0,-1 1 0,11 3 0,3 1-372,1 5 0,7-3 0,4 8 1,6 2-369,4 2 1,1 4 0,-1 4 0,6 6-170,3 3 0,-5 11 0,-5 1 0,-3 2-748,-2 0 0,-2 0 1,-4 6-1,-5 0 908,-5 0 0,-2 8 0,1 1 0</inkml:trace>
  <inkml:trace contextRef="#ctx0" brushRef="#br0" timeOffset="2517">7172 1091 8255,'0'-17'0,"0"-1"1621,0 1 1,8 1-1,4 5-952,3 5 0,-3 4 0,0 2 1,1 0-2236,3 0 0,-5 8 1566,1 3 0,7 13 0,9 3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9:03.3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18 141 8254,'-2'-18'85,"-4"1"1,4 5 585,-3 0 1,3 7-176,2-7 1,7 6-228,5-5 0,5 7-25,7-2 0,5-2-314,12 2 1,-1-1-57,13 1 0,-5 4-64,10-4 1,-5 4-169,-7 2 1,3 0-1152,-8 0 1509,-1 0 0,-5 8 0,0 1 0</inkml:trace>
  <inkml:trace contextRef="#ctx0" brushRef="#br0" timeOffset="150">175 490 8099,'10'-8'671,"7"6"465,1-4 1,7 5-786,10 1 0,10-2-375,7-4 0,8 4-480,10-4 1,0 4 199,0 2 26,0 0 0,-8 0 1,-2 0-1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9:02.6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385 594 8116,'0'-43'0,"-2"6"362,-4-3 1,4 11-141,-4 5 1456,4 5-1182,2 9 1,0 4-153,0 12 0,-2 6-79,-3 11 1,3 10-20,-4 8 0,-2 7-247,2-1 1,-7 9 152,1 2 1,-3 6-231,-3-5 1,1 1 102,-1-2 0,1-2-128,-1 8 0,-7 0-34,-4 6 1,2-8 37,-2-3 1,7-13 171,-1-5 1,4-8 195,1-10 399,8-7-410,3-16 1,9-8-163,3-4 0,13-3 38,11-3 0,6-5-306,6 0 1,3-1 111,9 7 1,-1-1-340,0 1 1,3 1 151,3 5 1,4-3-3,8 8 0,-6 1-201,0 5 1,-8 0 104,3 0 0,-1 0-3,-6 0 0,-3 2 139,-14 3 1,-8-3 162,-4 4 0,-9 2 250,-3-2 176,-7 0 1,-4-8-150,-11-4 1,-5-4 74,-1-7 0,-3-9-76,-3-3 1,-4 2-54,-8-2 1,0-6-146,0-6 1,0 1 125,0 5 1,-2 2-335,-4 4 0,6-4-106,1 3 1,1 3-105,9-2 0,1 8-33,6-2 1,1 9-970,4 2 628,5 8 0,14-3 760,5 7 0,11 7 0,4 3 0</inkml:trace>
  <inkml:trace contextRef="#ctx0" brushRef="#br0" timeOffset="299">1852 280 8059,'-35'-61'0,"0"7"0,0 9 1522,0 9 1,2 5-684,4 13 0,-4 3 56,4 3 0,-2 4-396,2 8 1,-2 8-227,7 4 1,3 17-78,10 6 1,-3 17-161,8 0 1,4 12 30,14 0 0,1 4-162,16 2 1,6 8 82,6 3 1,8 5-294,-3 1 1,-21-41-1,1 1 8,0-1 0,0 1 1,-3 6-1,-1 1-21,-1-2 0,-2 1 0,0 3 0,-3 0-142,0-3 1,-2-1 0,-2 3-1,-1-1-275,0 45 0,-3 0-436,-8-6 0,-8-17 242,-3-24 1,-7-7 928,-5-10 0,2-12 0,-8 0 0,-1 0 0</inkml:trace>
  <inkml:trace contextRef="#ctx0" brushRef="#br0" timeOffset="448">1660 1432 8129,'0'-27'233,"0"2"0,0 7-321,0 1 1,8 5-36,3 1 1,12 7-516,7-2 1,3-2 637,1 2 0,17 1 0,3 5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9:09.1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243 489 8208,'0'-17'0,"0"-1"0,0 1 1090,0 0 1,0 5 235,0 0-855,0 8 0,-2-1-149,-4 10 1,-4 13 114,-7 11 0,-1 12-156,1 5 0,-6 5-43,-1 1 1,1 8-73,6 4 0,-1-4-161,1-1 0,1-5-330,5-2 1,1 3 212,4 3 0,4-10-493,-4 5 0,10-18 307,2 0 0,8-12 12,-3 0 0,11-5 27,1-7 1,8-3 56,-2-8 0,12-2 239,5-4 0,-3-1-118,-2-5 1,1-4 173,-1 5 0,0-5-82,-6-1 1,-8 1 30,-4 5 0,2-3-83,-1 8-66,-1-7 105,-5 11-38,-1-6 130,-7 8 300,-3 0-82,-7-8 0,0 4-103,0-7 0,0 5-122,0-6 0,0 1 24,0-7 1,0-5 35,0 0 0,-1-7 17,-5 7 0,-2-6 15,-4 6 1,-9-8-45,3 2 0,-5-2-163,0 1 1,2-1-683,-9 8 0,7 0-832,-6 5 1,8 7 623,-3-1 0,5 8 358,2-2 1,1 6-312,4 6 875,5 4 0,7 7 0,0 1 0</inkml:trace>
  <inkml:trace contextRef="#ctx0" brushRef="#br0" timeOffset="442">906 978 8183,'8'-17'153,"-6"5"-77,4 1 0,-4 5 769,-2-6 1271,0 8-1000,0-3-732,0 7 1,2 1-251,4 5 1,-2-2 125,7 8 1,-5 5-272,6 7 0,-1 5-88,7-6 1,-1 6-79,1-6 1,-1 8 118,1-1 1,-1-5-141,1-2 0,-7-4-229,1-1 0,-2-1 205,1 1 1,-3-7 122,-8 1-163,0-8 808,0 4 1,-2-10-63,-4-4 1,4-6 150,-4-11 0,4 2-163,2-8 0,0-1 19,0-4 1,10-1 129,8 0 1,5 6-174,6-1 1,10 11-335,-4 2 1,11 1 145,1 10 0,5 0-286,7 6 0,-3 14-145,8 4 1,-10 3-172,-1-4 0,-3 1 108,-9-1 0,-2-1-115,-10-5 0,-10 3-752,-7-8 739,-8 0 0,1-16 113,-10-8 1,-5-1 23,-8-10 0,-7-2-241,-4-10 1,-10 4 106,-1-3 0,-7 3 126,6 2 1,-5 0 53,5 0 1,2 8 5,10 3 1,4 5-888,7 2 628,9 7 1,3 2-453,12 8 1,13 4 4,16 8 879,15-1 0,20 22 0,10-6 0</inkml:trace>
  <inkml:trace contextRef="#ctx0" brushRef="#br0" timeOffset="616">2356 891 8058,'0'-35'941,"0"0"1,0 8-411,0 4 1,2 3-184,4 3 1,5-1-114,13 1 0,3 1-334,8 5 1,0 3 89,0 8 1,1 0-991,5 0 1,-4 2 153,4 4 1,-10 5 844,-2 13 0,-8-5 0,5 6 0</inkml:trace>
  <inkml:trace contextRef="#ctx0" brushRef="#br0" timeOffset="733">2373 1083 8273,'10'-10'815,"8"5"0,17-3-656,17 2 1,10-2-670,14 2 7,11 5 1,-35-10 0,1-2 0,4 4 0,0-1 0</inkml:trace>
  <inkml:trace contextRef="#ctx0" brushRef="#br0" timeOffset="1308">3613 734 9039,'-17'0'960,"-1"0"0,7-2 362,-1-4-856,8 4 0,-2-6-83,12 8 1,8 2-268,15 4 1,4-4-225,19 4 0,-3 2-228,9-2 1,2 5-577,-2-5 0,8 2 542,-2-2 0,2-4-1123,-2 3 1307,-3-3 1,-1-2 0,2 0-1</inkml:trace>
  <inkml:trace contextRef="#ctx0" brushRef="#br0" timeOffset="1650">4539 472 8182,'0'-18'1044,"-2"3"1481,-4 3-1235,4-3 31,-5 13-864,-1-6 0,6 16-22,-4 3 1,4 7 28,2 5-1,2 4-135,4 8 0,-2 0-273,7 0 1,3 0-84,9 0 1,-3 0-218,3 0 0,2-2 8,-2-4 0,8 2-315,-1-8 1,3 1 276,1-7 1,1-7-94,0-4 0,0-8 49,0-10 0,-6-7 89,0-16 0,-15 0 266,-2 0 1,-8-8 108,-4-3 1,-10 1 113,-8-2 1,-7 9-132,-10-3 0,-7 4 5,-5 2 1,-4 8-104,-1 4 1,2 5 9,3 6 0,4 5-532,8 7 1,8 2 208,4 3 0,6 13-1049,5 11 0,6 6 535,12 6 0,11-3 797,12 9 0,12 0 0,4 5 0</inkml:trace>
  <inkml:trace contextRef="#ctx0" brushRef="#br0" timeOffset="1809">5430 786 8094,'-18'-42'842,"1"7"207,-1 0 1,1 8 488,-1 9-609,1 1-745,-1-1-10,9 8 0,3 5-1320,12 10 1,3 5 351,9 8 794,7 7 0,10-6 0,10 6 0</inkml:trace>
  <inkml:trace contextRef="#ctx0" brushRef="#br0" timeOffset="2134">5779 681 8199,'0'-17'1725,"-8"0"-1337,-3-1 0,-3 1 641,2-1 0,3 8 185,3 5-630,4 3 0,-6 4-228,8 3 0,8 7-260,4 11 0,9-1 69,2 7 1,8-2-200,-2 2 1,2-2-436,-2-3 1,4-5 348,-3 4 1,1-5-213,-2-7 0,2 3 146,-8-8 0,0 0-34,-5-6 0,3-10 265,-3-8 0,-3-3 104,-9-14 0,-4 4-118,4-10 1,-14-1 188,-10 1 1,-1-6 1,-10 7 0,-2 1-127,-10 10 1,4-2-224,-3 7 1,-1 3 133,6 9 1,-4 5-258,10 7 1,4 2-375,1 3 1,11 13-612,1 11 0,8 6 389,-1 6 1,12-3 846,11 9 0,7 0 0,10 5 0</inkml:trace>
  <inkml:trace contextRef="#ctx0" brushRef="#br0" timeOffset="2466">6512 559 8186,'0'-25'2236,"-1"6"-1733,-5-5 0,4 5-168,-4 1 490,-4 9 210,8 1 0,-4 10-729,12 4 0,4 9-30,7 9 0,7 7-146,-1-2 1,8-2 114,-2 2 0,4-2-582,2 2 1,0 2 115,0-7 1,-6 5-65,0-6 0,-2-6 0,2-5 1,-3-2-257,-9 1 0,-1-5 560,-5-12 0,-1-5-204,-4-12 1,-4-7 256,4-10 0,-12 1-100,-6-8 1,-11 7 123,-6-7 0,-4 6-21,-2-5 1,-2 13-24,-4-2 0,4 11-30,-3 1 1,-1 6-136,6 5 1,4 6-479,13 12 1,9 6 216,3 11 0,6 10-718,6 8 0,5 1 18,13-1 1074,11 4 0,9 7 0,9 1 0</inkml:trace>
  <inkml:trace contextRef="#ctx0" brushRef="#br0" timeOffset="2784">7194 507 8200,'-8'-29'360,"-4"2"433,-3 1 1279,-3 3-1443,8 13 1,5 16-92,10 12 0,11 11-167,7 0 0,8 4-73,-2 2 0,6 0-94,6 0 0,-4-2-177,4-4 0,1 2-256,-1-8 1,0 6 249,-6-6 0,-6-1-376,0-11 1,-13-3 183,1-8 1,-9-8 271,3-3 0,-7-12-123,2-7 0,-12-3 30,-5-2 1,-5-5-64,-1-1 0,-3 0 18,-3 6 0,-2 2-55,-4 4 0,-4-2 81,4 8 0,-2 2-496,1 9 0,5 4 195,8 8 0,1 2-977,5 4 0,3 6 52,8 11 1237,0 4 0,15 16 0,5 1 0</inkml:trace>
  <inkml:trace contextRef="#ctx0" brushRef="#br0" timeOffset="3442">8329 192 8187,'-6'-25'533,"-2"-2"1,0 0 673,1 4 1,1 3-593,6 3 1,-6 5 266,0 0 435,0 9-461,6-13-645,0 14-113,-7-6 1,3 8-253,-8 0 0,6 6-130,-5 0 0,-7 2 198,-5-2 1,-6-3-132,5 9 0,-7-6 16,2 6 0,-10-1 9,-1 7 0,-1-1 8,6 1 1,0-1-32,0 1 1,8 1 175,4 4 1,-2-3 21,1 3 0,7-4 52,5-1 0,8 5-111,-2 0 0,4 1 121,2-7 1,0 3-90,0 3 0,0-10 47,0 5 1,0-5-33,0 5 1,6-6-18,0-1 1,2-7-133,-2 2-18,-4 4 265,13-8 1,-5 5-120,7-7 0,1-2 212,-1-3 1,7 1-116,-1-8 1,6 6 3,-6-5 1,8 5-6,-2-6 1,4 6 7,2-5 0,0 7-18,0-2 1,0 4-15,0 2 0,0 0-52,0 0 1,0 8 49,0 3 0,-6 5-227,0 1 1,-14 3 121,3 3 1,-12 2 31,0 4 0,-4 4 67,-2-3 1,-10-3-4,-8 2 0,-7-2-101,-10 2 0,-6 0 10,1-11 1,-7 7-659,6-14 1,-5 9 279,5-8 0,-6-5-667,7-1 0,7-4 1125,9-2 0,5 0 0,2 0 0</inkml:trace>
  <inkml:trace contextRef="#ctx0" brushRef="#br0" timeOffset="3673">8940 489 8327,'0'-27'570,"6"-6"71,0 4 1,-1 4 124,-5 2 0,0-3 1945,0 3 121,0 0-1317,0 5-1739,0 9 0,0 5 216,0 15 0,6 3 48,0 15 0,8 8-118,-3 10 1,5 5-272,1 6 0,-1-2 148,-5 8 0,3-1-402,-8 1 0,6 4-541,-7-4 0,1 5 398,-6 7 1,-10-4-398,-7 4 1,-8-7 518,-10-5 0,-8-11 624,-3-12 0,-13-5 0,-3-1 0</inkml:trace>
  <inkml:trace contextRef="#ctx0" brushRef="#br0" timeOffset="3940">9115 454 8397,'9'-44'0,"5"1"333,-8 8 0,5 2-179,-5 4 1,2-2 2869,-2 8-2128,3-1 0,9 9-345,-1 3 1,7 5-261,-1 7 1,6 2-91,-6 3 1,3 11-210,-3 7 1,-4 8 141,5-2 1,-7 6-302,-5 6 0,-5-4 142,-7 4 0,0-3-810,0 3 1,-7-4 103,-5 4 0,-5-4-145,-7-2 1,-3-1-184,-8 1 1,-7-2 434,-5-3 1,-4 1 623,-1-8 0,-16 8 0,-4-4 0</inkml:trace>
  <inkml:trace contextRef="#ctx0" brushRef="#br0" timeOffset="4296">9499 734 8369,'17'-23'521,"1"-1"1,-7 1 68,1 6 0,-6 1 1423,6 4-487,-9-3 184,13 5-1255,-14 0-192,13 3 1,-7 9-231,4 3 1,3 5 125,-3 8 0,3-1-104,3 1 0,3-7-121,-3 1 1,3-1-307,-9 7 1,1-6 184,-1-1-205,3-7 0,-11 4 682,8-8 0,-8-2 0,2-4 0,-4-6 412,-2-3 0,0-8-337,0-1 0,5-7 181,1 2 0,0 2-23,-6-2 0,6 8-21,0-3 1,9 1-352,3 6 1,1-3-169,10 14 0,0 1-159,6 5 1,2 1 178,4 5 0,-2 10-721,7 7 1,-1 6 399,2-6 1,-3 9-874,-3-3 0,-6-2 273,0 2 1,-8-8-129,-10 3 1,-1-5-766,-4-2-376,3-7 2187,-21-2 0,-3-8 0,-19 0 0</inkml:trace>
  <inkml:trace contextRef="#ctx0" brushRef="#br0" timeOffset="4447">11018 629 8572,'0'-27'1687,"0"4"0,-6 3-609,1 3 0,-7 5-686,6 0 0,-7 3-295,1-3 0,2-1-97,-1 7 0,-1 0 0,-6 6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9:08.0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35 452 8540,'0'-9'1218,"0"-7"0,0 12-868,0-7 0,2 7 171,4-2 1,-2-2 14,8 2 1,1-5-173,11 5 0,-1-2-325,12 2 1,-2 4 160,13-4 0,1-1-735,5 1 0,3 0 200,3 6 0,2 6-110,4 0 0,-4 7-164,-7-1 0,-11 5-549,-7 7 1,-10-3-600,-13 8 1757,-12 0 0,-17 6 0,-11 0 0</inkml:trace>
  <inkml:trace contextRef="#ctx0" brushRef="#br0" timeOffset="148">0 871 8091,'0'-11'1233,"0"-1"0,8 6-965,4-5 1,15 7-19,14-2 1,15-2-95,26 2 0,13 1-174,-41 5 1,2 0 0,3-3 0,1 0-376,-2 0 0,0 0 0,-1 0 0,1 0 259,1 3 0,-2 0 1,36 0-229,-6 0 1,-19 0 361,-9 0 0,-13 8 0,-3 2 0</inkml:trace>
  <inkml:trace contextRef="#ctx0" brushRef="#br0" timeOffset="357">909 138 8216,'17'-35'276,"1"0"0,-1 8 194,0 4 1,9 11 338,3 6 0,12 12-229,5 6 0,-1 11-179,1 6 1,1 12 9,5 5 0,-7 13-147,-4 5 0,-6 3-574,-6 3 1,-12 0 365,-11 0 0,-4 2-784,-2 4 1,-16-5 66,-7 5 0,-16-6-346,-7-6 1,-12 4 338,-7-4 668,-10-4 0,-1 2 0,35-33 0,-1 0 0,0 3 0,0 0 0,2 2 0,-1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9:04.5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1083 5737,'0'-9'0,"0"1"0,-8 8 0,6 0 0,-8 0 456,4 0-214,5 0 2713,-15 0-2094,14 0 1,-6-2 260,8-4-731,0 4 0,2-6-152,4 8 1,12-2-131,11-3 0,13 1-232,11-8 0,7 8-155,10-2 1,0 4-603,-1 2 0,1-5 880,0-1 0,0 0 0,0 6 0</inkml:trace>
  <inkml:trace contextRef="#ctx0" brushRef="#br0" timeOffset="724">1275 751 8196,'-17'-7'584,"5"5"-190,0-4 1,7 2 184,-7-2 0,6 4 289,-5-3-343,-1 3 1,-6 2-32,1 0 1,5 7-169,1 5 1,7 3-3,-2 3 1,-2 1-79,2 5 1,2 3-137,10 8 1,-2 2-16,8 3 0,5-3-140,7 4 1,9 2-20,2-3 1,1 1-336,11-6 1,-8-8 61,2-3 0,1-13-129,-1-5 1,6-4 126,-7-2 1,-1-10 27,-10-7 1,0-10 188,-11-14 0,1 2-83,-13-8 0,-2 9 348,-10-3 1,-4 4 58,-7 2 1,-10-6 47,-8 1 1,-2 1-103,-10 10 0,1 3-68,-7 9 0,-1 2-144,-4 3 0,3 4 124,-3 8 0,12 8-513,5 4 1,12 9-41,6 2 1,11 8-221,6-2 1,20 4 73,9 2 1,10 0 638,8 0 0,3 0 0,9 0 0</inkml:trace>
  <inkml:trace contextRef="#ctx0" brushRef="#br0" timeOffset="891">2183 961 8172,'-17'-25'0,"-1"5"402,1-3 1,-1 12 1623,1 5-1400,0-4-660,7 8 1,2 2-255,8 12 0,2 3-1313,4 3 1601,11-1 0,3 8 0,5 3 0</inkml:trace>
  <inkml:trace contextRef="#ctx0" brushRef="#br0" timeOffset="1284">2568 769 8203,'-12'-18'1471,"0"1"-317,8 7-156,-11-5-577,13 13 0,-6 2 112,8 12 0,0 9-106,0 2 0,2 6-123,4-5 1,9 7-260,9-2 0,7 2 129,-2-2 1,4 2-337,2-8 0,7 6 212,5-5 1,4-3-549,1-9 0,-2-5 186,-3-7 1,3-4 22,-3-7 1,-6-5 36,-6-19 1,-4 2 39,-14-13 0,3 5 266,-15-6 1,-3 3-113,-13-3 0,-9-1 269,-15 7 1,-7 6-64,-5 6 1,-9 8-44,-2-3 0,-6 13-70,5 5 0,3 4 11,9 2 0,-1 2-138,7 4 0,10 11-261,14 12 0,1 6-700,10 6 1,8-2 95,10 7 957,11-7 0,12 12 0,10-7 0</inkml:trace>
  <inkml:trace contextRef="#ctx0" brushRef="#br0" timeOffset="1775">3546 647 8080,'1'-24'-40,"3"-1"1,4 0 0,2 0 0,0 1 1208,1 7 0,11 0-501,-5-1 0,6 1-42,1-1 0,-3 6-156,8 1 0,-2 7-445,2-2 0,2 4-58,-7 2 0,-1 8-57,-6 4 0,-1 5 147,-4 6 1,-5-1-124,-7 7 1,-2 0-395,-3 6 1,-11 0 180,-7 0 0,-2 0-126,1 0 0,3-6 156,-8 0 0,7-2 194,-1 2 1,4-4 5,1-7 0,7-7 203,-1 1-72,8 0 159,-4-3 0,24-1-67,7-8 0,8 0-89,4 0 0,8 0 36,3 0 0,-1 0-90,2 0 0,-3 2-10,3 4 1,-12 2-2,-12 3 1,-6 5-91,-5-5 1,-4 11 137,-8 1 1,-16 0-17,-7-5 0,-10 5 50,-8 0 1,-1 1-81,-5-7 0,-3 1-1,3-1 0,4-1 32,3-5 0,-1 3-576,6-8 1,4 5-789,13-5-511,9 0 1822,1-6 0,31 0 0,6 0 0</inkml:trace>
  <inkml:trace contextRef="#ctx0" brushRef="#br0" timeOffset="2199">4593 245 8168,'-7'-37'0,"-3"-4"545,-8 12 1,1 2 818,0-2 0,5 8-196,0-3 0,6 11 42,-5 1-191,7 8-659,-4-3 1,8 14-339,0 5 0,8 5 178,4 7 0,3 3-17,3 8 0,5 7-45,0 5 0,2 3-129,-1 3 1,-3-1-276,8 1 0,-6 5-428,6 0 1,-7 8-484,1-2 0,-3 12 339,-3 5 0,-7 3-641,-4-3 1,-5 3 89,-1-9 1389,-7 9 0,1-9 0,-8 9 0,1-1 0,1-1 0</inkml:trace>
  <inkml:trace contextRef="#ctx0" brushRef="#br0" timeOffset="2416">5013 332 8083,'-8'-62'0,"-2"2"342,-7 8 0,-7 13-318,1 4 0,2 12 3085,9-1-1419,-3 13-1024,13 3-402,-6 8 1,18 14-280,7 3 1,8 12 30,10 0 1,2 12 33,4 6 1,-2 3-205,7 2 0,-1 7-717,1-1 0,-3 8-478,-8-2 1,4 10 582,-4 1 1,-6 3 765,-18-2 0,-3-5 0,-8 7 0</inkml:trace>
  <inkml:trace contextRef="#ctx0" brushRef="#br0" timeOffset="2556">4803 839 8183,'-8'-25'1354,"6"5"-1277,-4-3 1,5 3-684,1 3 1,1 2 445,5 3 0,12 4 328,11 8 0,6 0-500,6 0 0,9 2 332,8 4 0,16 11 0,-2 10 0</inkml:trace>
  <inkml:trace contextRef="#ctx0" brushRef="#br0" timeOffset="2866">5711 577 8133,'18'-45'309,"-1"4"1,-5 5 521,-1 1 1,7 6-354,5-1 0,2 15-86,-1-3 0,3 7 219,8-1 1,0 4-167,0 8 0,-1 2-156,1 4 0,-7 4-19,-5 7 0,-6 9-163,-5 3 1,2 6 76,-9 5 1,-1-1-81,-10 8 1,-3-1 65,-9 7 0,1-7-200,-1 1 0,-5-8-267,0 1 1,-1 3 178,7-2 1,0-2-138,-1-10 0,6-2 38,1-4 0,7-3-6,-2 3 1,6-10 106,6-1 0,6-8-136,11 2 1,6-4-50,12-2 1,-1 0-294,13 0 1,-3-2-55,14-4 1,-7 2 229,1-8 1,-6 7-1111,-5-7 1528,-5 8 0,-14-19 0,-3 3 0</inkml:trace>
  <inkml:trace contextRef="#ctx0" brushRef="#br0" timeOffset="3015">5886 891 8133,'-10'-17'720,"2"-1"226,8 1 0,2 1-625,4 5 0,12-3-288,11 8 0,11-2-462,7 3 0,17 3 305,6-4 0,6 4 124,-1 2 0,5 0 0,7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9:21.6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366 226 8110,'-8'-35'1074,"-2"6"-536,-7 0 1120,-1 7-612,1-3-231,7 15-647,2 10 0,8 16-140,0 7 0,8 8-40,4-2 1,3 6 58,3 6 0,5-2-396,0 7 1,7-5 239,-7 6 0,6-1-524,-6 7 0,2-1 164,-1 0 0,-5 1-49,4-1 0,-5 6 34,-6 1 484,-5-1 0,-7 2 0,0 2 0</inkml:trace>
  <inkml:trace contextRef="#ctx0" brushRef="#br0" timeOffset="216">925 261 8166,'0'-66'0,"0"7"0,0 5 3293,0 19-1428,-8 4-1294,6 21 0,-6 5-269,8 10 0,0 5-263,0 8 1,10 7 100,7 4 0,3 6-67,9 6 0,0-3-274,6 9 0,0 5 206,0 7 1,5 5-846,1-6 0,2 6 377,-2-6 1,-4 8-735,3-2 1,-5 2 489,-6-2 1,-5 2 706,-13-8 0,-11 16 0,-9-2 0</inkml:trace>
  <inkml:trace contextRef="#ctx0" brushRef="#br0" timeOffset="449">121 1047 8100,'-35'0'0,"8"0"466,4 0 0,5 7-409,7 5 0,5 5 489,12 7 1,13 3-125,16 8 1,18 8 124,16 3 0,17-3-655,-38-22 1,3-1 0,4-1-1,2-2 246,3 2 1,3-3 0,5-4 0,3-2-161,7-1 0,1-1 0,2-4 0,-1-2 57,2 2 1,-1-2 0,-4-5 0,-2-2-425,-10-3 0,-2-1 0,-3 0 0,-2-2 178,-7-3 1,-3-1 0,43-14-706,-15-6 1,-10 6 213,-19 0 1,-5-6-130,-7-6 0,-4 0 831,-7 6 0,1-3 0,-12-5 0,3-4 0,-2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9:23.6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437 542 8199,'0'-35'10,"0"0"1,0 2 21,0 4 1,0 4 2199,0 7-839,0 8-882,-7 3 1,-1 9-175,-4 3 0,-1 7-181,7 11 0,-8 10 108,3 8 0,1 10 0,-2 1 1,1 8 0,-7 10 1,1 0-31,-1 0 1,-5-1-562,0 1 1,-8 2 320,2 4 1,-4 1-350,-2 5 1,6-8 145,-1-16 1,11-10-289,2-18 405,7-5 0,14-16 79,7-3 0,9-14-34,15-9 0,13-2 26,5-10 1,11 7 83,0-1 1,6-2-218,5 1 1,5 1-23,7 6 0,-1 1-125,-5 4 0,2-1-298,-7 7 1,6 0 214,-7 6 0,-7 0-19,-10 0 1,-5 6 523,-7 0 0,-5 2-449,-12-3 216,-4-3-77,-15 6 1,-10-8 871,-11 0 1,-5-2-204,-1-4 1,-7-3 174,1-9 0,-14-5-194,2 0 1,-4-8 79,4 2 0,1-4-163,-1-2 0,0 0-145,0 0 1,0-6-129,0 0 0,0 0 123,0 7 1,0-7-633,0 0 1,8 0-99,4 6 0,3 8-1131,3 4 345,7-4 226,2 15 1,10-3-194,4 15 1,10 2 1253,7 3 0,16 5 0,-2 8 0</inkml:trace>
  <inkml:trace contextRef="#ctx0" brushRef="#br0" timeOffset="443">1590 716 8324,'0'-9'929,"-2"-5"278,-4 8 0,4-1-279,-3 1-461,3 4 45,2-6 1,2 18-96,3 7 1,5 4-465,8 14 1,7-2 87,4 14 0,2 0 84,-2 5 0,4 6-46,-4 0 1,2 8-260,-2-2 1,-3 4-92,-9 2 0,-1-8-118,-5-4 0,-5-7-111,-12-10 0,-4-3 141,-7-14 1,0-9 460,-1-9 0,-5-14 67,0-9-137,-9-8 1,7-12-1,-4-4 319,6-6-214,-4-11 1,7-4 0,-5-10 94,0-3 1,5 3 1,-3-13 0,10 3-155,1-3 25,8 5 1,-4-7-1,12 9-182,8 6-24,-1 20 0,22-2 1,-3 17-357,3 4 344,1 17 0,1 1 0,0 15-331,0 0 243,0 0 1,0 9-1,0 7-871,0 5 767,-8 10 1,-2-4-1,-7 8-610,-1 0 808,-7 0 0,-2 2 1,-10 2-136,-4 2 208,-11-1 0,-11 1 0,-9 0-297,-3-2 96,-5 5 1,-13-1 0,-2 6-53,-2-3-587,5-7 669,-3-4 0,8-2 1,-1-6-1</inkml:trace>
  <inkml:trace contextRef="#ctx0" brushRef="#br0" timeOffset="1000">2324 996 8188,'-8'-10'1243,"4"-3"-605,-8 7 1,7 0 864,-7 6-1005,8 0 0,-4 2-31,8 4 0,0 3-227,0 9 0,8 5 21,4 0 0,3 8-343,3-1 1,-1-3-56,1 2 0,-1 0-56,0 6 0,-1-2 51,-4-4 1,1 2-233,-7-8 0,0 8 154,-6-2 1,0-3-120,0-3 1,-2-6 117,-4-5 0,-4-4 75,-7-8 1,-1 0 603,1 0 0,0-14-239,-1-3 0,8-12 260,5 0 0,3-10-33,2-2 1,4 0 151,7 6 1,3 0-220,15 0 1,0 8 37,6 4 0,2 4-295,4 1 1,3 8 77,9 5 1,-1 5-318,0 5 0,1 7 105,-1 11 1,-5-1-218,-1 7 1,-13 0 19,2 6 1,-13-6-82,-5 0 0,-7-6 99,-10 6 0,0-7 24,0 1 0,-10 0 86,-7-5 1,-3 1 1,-9-13 0,2 0 236,-2-6 0,-2 0-129,7 0 0,1-8 369,6-4 0,-1-3-24,1-3 1,7-7 118,4-4 1,4-4-72,2-2 1,2 0 72,4 0 1,11 0-14,13 1 0,3-1-146,1 0 0,9 7-225,4 5 1,3 6-17,3 5 0,-1 4-149,0 8 1,-7 0-131,-4 0 0,-4 8-430,-2 4 0,-2 3 81,-4 3 0,-4 1-491,-8 4 1,-1-1-268,-4 7 0,1-6 608,-7 6 1,0-7-97,-6 1 1,0 2-80,0-2 1,-8 7 858,-4-7 0,-11 8 0,-4-4 0</inkml:trace>
  <inkml:trace contextRef="#ctx0" brushRef="#br0" timeOffset="1167">3965 891 8144,'18'-21'380,"-1"3"1,1-9 447,-1 10 0,3-5-283,3 5 1,10-1-41,8 1 1,5 1-181,-5 5 0,5-3-740,-5 8 0,0 0-223,-6 6 0,0 0-1544,0 0 2182,-8 8 0,6 2 0,-6 7 0</inkml:trace>
  <inkml:trace contextRef="#ctx0" brushRef="#br0" timeOffset="1308">4140 1170 7719,'-10'-17'-791,"2"5"2044,8 1 0,4 1-507,8-2 1,7-3-659,16 3 1,10 2-128,7-1 0,10 1-213,14-2 0,-2-1-66,7 7 1,1-7 0,5 3-1</inkml:trace>
  <inkml:trace contextRef="#ctx0" brushRef="#br0" timeOffset="1794">5921 385 8138,'0'-41'0,"0"2"0,0 6 1233,0 8 1,0 5 111,0 3 609,0 7-810,8 2-521,2 8-458,7 0 1,-1 8-152,-5 4 1,-3-2-366,-8 1 1,0 1 319,0 5 0,-2 1-566,-4-1 0,-5-5 285,-13 0 0,-3-3-440,-8 3 0,0-4 288,0-8 1,-5 0 185,-1 0 1,0-8 268,6-4 0,2-9 511,4-2 0,6-10 301,11-2 1,5 0-412,7-6 1,11 4 42,12 2 1,14 8-58,22 4 0,3 11-244,7 6 1,3 4 13,4 2 1,-2 10-403,7 8 0,-5 9 256,5 13 1,-15 5-128,-2 7 1,-23 7-294,-12-1 1,-9 2 137,-9-2 0,-13-1 100,-15 7 0,-18-8 100,-17 2 1,-11-2-634,-12 3 0,1 3 360,33-27 0,1-1 1,-36 29-114,35-34 1,0 0-1,-27 25-4,-1-1 0,24-9-73,4-3 1,24-12-953,5-6 1495,16-3 0,-2-3 0,6 1 0</inkml:trace>
  <inkml:trace contextRef="#ctx0" brushRef="#br0" timeOffset="1925">6096 1729 8138,'-19'0'0,"-5"0"0,5 0 0,-4 0 0,-3 0 0,3 0 0,6 0 2285,5 0 0,6 0-1799,-6 0 0,9 8-486,-3 4 0,12 11 0,3 4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9:35.8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533 220 8137,'5'-41'0,"1"0"0,0 0 1144,-6 6 1,0 14 204,0 4 107,0 3-989,0 4 1,-6 10-309,0 12 1,-5 6 11,5 5 1,-8 6 40,3 12 1,-5-3-88,-1 9 0,5 0-157,0 5 0,1 2-259,-7 5 1,3-5 157,3 4 1,-3-4-208,3-1 0,2-1 0,1-1 0,-1-5 0,2-7 0,0-8-301,4-8 1,4-5 413,6-7 0,0-3 100,12-8 0,-3-8 207,14-3 1,0-5-36,6-1 0,0-1-83,0 1 0,0-1-70,0 1 0,0 7 70,0 4 1,0-1-229,0 1 1,0 0 64,-1 6 1,1 6 44,0 0 1,0 7 61,0-1 1,0-2-10,0 1 1,0-5 115,0 6 1,-8-6-137,-4 5 217,5-7 0,-9 2-94,4-12 1,-11 2 317,-6-7 0,-6-7-37,-6-5 1,-4-8 87,-7 2 0,-7-4-200,1-2 1,-8 0-39,2 0 0,-4 0-131,-2 0 0,0 2 140,0 4 0,6-2-475,0 8 1,2-1 185,-2 7 1,3 1-540,9 5 1,5 3 4,1 8 1,7 2 682,-2 4 0,12 3 0,4 9 0</inkml:trace>
  <inkml:trace contextRef="#ctx0" brushRef="#br0" timeOffset="500">1353 551 8059,'0'-17'405,"0"0"0,0 5 365,0 0 427,0 8-124,0-11-594,0 13 0,8 0-128,4 8 1,-3 7-61,3-1 1,0 4-55,5 1 0,-5 2 0,-1 5 0,1-5-207,6 4 1,-1 3 95,1-3 0,-3 6-240,-3-6 1,3 8-131,-3-2 0,1-1-290,-1 1 0,-2-6 247,-4 6 1,-4-2-85,3 2 0,-3-3-110,-2-9 1,0-5-235,0-1 978,0-7 1,6-6-224,0-15 1,8-3 579,-3-9 0,11 0-68,1-6 0,8 0 200,-2 0 1,4 6-311,2 0 1,0 8 19,0-2 1,2 9-223,3 2 0,5 9 7,7-3 0,-5 6-262,0 6 0,-3 3 114,3 9 0,-3-1-389,-3 1 0,-10-3-227,4-3 175,-12-4 0,-3-10 89,-9-4 0,-7-6-52,2-11 1,-12-10 108,-5-8 0,-13-7 64,-5 1 1,-4-3 123,-2-3 0,-5 1-103,-1-1 1,-6 7 147,7-1 1,-1 14-189,6-2 1,8 14-152,3 4 1,11 1-136,1 10 0,10 4-464,2 14 0,8 7 352,9 16 1,9 8 548,3 3 0,4 13 0,2 3 0</inkml:trace>
  <inkml:trace contextRef="#ctx0" brushRef="#br0" timeOffset="742">166 1355 8053,'-53'0'930,"5"0"-48,7 0 1,18 2-861,23 4 1,25-3 248,22 9 0,21-8 224,19 2 0,-36-2 0,3 0-764,6-1 1,2-1 0,7 2-1,2-2 208,6-1 1,3-2 0,12 1 0,4-2-348,-27 1 1,0-1 0,3-1 0,6 0 0,2 0 0,0-2 349,5-2 1,1-2-1,-1 2 1,-3 0 0,-1 1-1,-1-1-84,0 0 1,0-1-1,-1 0 1,-7 0-1,-1 0 1,-1 1-9,28-2 0,-4 0 150,-12-1 0,-3-1 0,-1 3 0,-2-2 0,-10-3 0,0-1 0</inkml:trace>
  <inkml:trace contextRef="#ctx0" brushRef="#br0" timeOffset="1299">1196 1879 8109,'-23'-6'593,"0"0"1,-8 0 860,1 6 0,3 0-710,-2 0 0,6 16-2,-6 7 0,5 10-122,-5 8 0,8 5-181,-2 13 1,3-3-404,3 8 1,-1 0 148,1 6 1,-1 0-341,1 0 1,5-10 100,1-8 1,5-1-27,-6-11 0,8 1-121,-1-6 0,3-14-305,2-3 1,2-12 331,3-1 0,7-3 118,11-2 1,4 0 358,8 0 1,2-2-116,4-3 1,4 1-327,7-8 1,0 2 149,1-1 0,-1-3-103,1 8 1,-7-1 30,1 1 0,-3 4-283,3-4 1,0 4 127,-13 2 1,3 0-152,-13 0 541,7 0-233,-12-8 0,-1 4 358,-13-7 1,-3-1-118,-2-5 1,-2-1 4,-3 1 1,-5-7-111,-8 1 1,1-8-19,-1 2 1,-1-6-125,-4-6 0,-4 3 57,-8-9 1,0 2-658,0-1 1,0-3 302,0 8 1,6 1-515,0 5 0,2 2-906,-3 4-424,5 3 2205,16 17 0,9 9 0,9 9 0</inkml:trace>
  <inkml:trace contextRef="#ctx0" brushRef="#br0" timeOffset="1709">1947 2368 7993,'-17'-8'1117,"-1"-4"1,7 5-267,-1 1 0,6 4-44,-6 2 1,9 2-301,-3 4 1,4 5-40,2 13 1,2 3-402,4 8 1,3 5 16,9 1 1,-1 2-13,1-2 1,-1-5 130,1 5 1,-3 2-206,-3-2 0,1-3-37,-7-8 1,0 1-189,-6-8 206,0 0 1,-2-13 107,-4-4 0,-3-14-102,-9-10 1,-5-9-139,-1-13 1,-5-5 159,6-7 1,0-9 35,5-3 1,3-6-149,3-5 1,4 1-166,8-7 1,2-1 25,4-5 0,12 3 8,11 9 1,4 9 2,2 19 0,7 12 92,5 12 0,1 11-127,-1 6 1,-4 14-1,-8 10 1,-6 7 89,0 10 1,-8 6 1,2-1 0,-5 7 236,-6-6 1,-5 5-122,-7-5 0,-7 4 25,-5-11 1,-11 5 86,-6-10 0,-6-1-256,-6 1 1,-4-8-100,-7 2 1,-2-5-157,-5-7 1,3 3-422,-8-8 1,4 5 880,2-5 0,-1 0 0,15-6 0</inkml:trace>
  <inkml:trace contextRef="#ctx0" brushRef="#br0" timeOffset="2316">2366 2542 8127,'-9'-17'4965,"1"7"-3468,8 2-899,0 8 1,0 8-148,0 4 0,2-2-411,4 1 0,-3 7 132,9 5 1,-6 0-86,6-5 0,-7 5-75,7 0 0,-8 3-156,2-3 0,-2-4-38,1 5 0,-3-3-247,4 2 1,-4-3-493,-2 3 591,0-4 0,-6-1 373,0-1 0,-7-7-120,1-4 229,-3-4 1,-3-10 57,1-4 0,7-5 282,4-7 0,4 3-2,2-8 0,0 6 228,0-6 1,8 5-343,4-5 0,5 8-97,6-2 1,5 3-316,7 3 0,0 1 33,-1 5 0,7 3 41,0 8 1,7 0 46,-1 0 1,-4 8-483,-3 3 1,-5 11 16,-5 1 0,1 0-72,-8-5 0,-8-1 163,-9 1 1,-4-7-457,-2 1 641,0-1 0,-10-1-59,-7-4 1,-2-4 248,-11-2 1,7-2 68,-6-4 0,8 2 77,-3-7 0,13-1 513,5-5 0,-2-7-356,2 1 1,1 0 273,5 5 1,7 1-144,5-1 1,13 1-167,10-1 1,4 3-116,13 3 0,-1 4-4,13 8 0,4 2-62,2 4 0,1 4-132,-12 7 1,-7 9-155,-5 3 1,-11 6-618,-1 5 0,-9-1 11,-15 8 0,3-7-627,-8 7 0,-2-2-915,-10 1 0,2-3 2261,-8-8 0,1 8 0,-7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9:34.3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87 420 8023,'-15'-35'548,"3"0"0,-3 6 337,3 0 0,2 7 259,-1-1-27,7 4-314,-4 9-319,8 2 0,0 18-67,0 7 1,0 5-44,0 13 1,8-2-241,4 13 0,3 1-178,2 5 0,1-5-304,-1-1 1,1 3 255,-1 9 1,3-4-754,3 5 0,-4-5 242,5-2 1,-11 3-3,-1 3 0,-2-4-68,1 4 1,-3-11-242,-8-6 1,-2-4-672,-4-2 1585,4-16 0,-21-4 0,4-15 0</inkml:trace>
  <inkml:trace contextRef="#ctx0" brushRef="#br0" timeOffset="334">280 420 8023,'0'-43'0,"0"6"505,0-4 1,5 5-23,1 1 0,2 0-122,-2 0 0,-2 2-34,7 4 0,1 2 161,5 3 1,3 11-379,3-5 1,2 12-1,6 1 1,-3 3-1,-1 4 1,0 5 40,4 11 0,-6 7-275,-2 10 1,-5 6-31,-6-1 0,-3 9-148,-3-2 0,-6 3 174,0 2 1,-10-5-39,-13 0 1,-4-1-87,-8 7 1,-2-1 62,-4 0 0,-3-7 165,-9-4 0,1-4-72,0-3 1,7-8 652,4-9 1,12-7 42,6-10-369,11 0 0,14 0-163,16 0 1,7-6 25,10 0 0,13 2-409,5 10 0,5-2 171,0 8 0,2 1-603,4 11 1,4-3 308,-4 8 1,0-6-1291,-6 6 1538,1 1 1,-15 4 0,9 1 0</inkml:trace>
  <inkml:trace contextRef="#ctx0" brushRef="#br0" timeOffset="541">1607 560 8047,'15'-18'29,"-3"1"0,4-1 76,-5 1 1,7 7 206,5 4 1,-2 4-464,8 2 0,0 0 28,6 0 0,0 8 123,0 4 0,8 3 0,2 3 0</inkml:trace>
  <inkml:trace contextRef="#ctx0" brushRef="#br0" timeOffset="684">1747 961 8033,'17'-17'0,"6"5"182,1 0 0,9 9 269,1-3 0,13 4-362,17 2 1,0 0 11,12 0-545,3 8 1,9 1-1,9 9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9:43.7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1485 769 8124,'-5'-43'0,"-1"-3"0,-8 5 0,4 4 0,-1 8 1012,-1 4 1,-1 4-227,-11 9 0,3 4-28,-8 8 0,-6 2-210,-6 4 1,0 19 56,6 16 0,-5 15-94,-1 8 1,0 18-582,6 5 1,15-38 0,0 1 193,-1-1 0,1 1 1,-2 2-1,1 1 10,1 2 1,-1 0-1,0 2 1,0 1-242,-2 3 1,-1 0 0,-2 0 0,0 0-121,0 1 0,-1-1 0,2-3 0,-2 0-298,-2 1 0,0-2 1,-2-2-1,0-1 48,-1 2 0,0-1 0,1-5 1,-1-1-290,0-2 0,0-1 1,5-3-1,0-1 766,-25 34 0,1 5 0,11-15 0,1-5 0,2-13 0,2-9 0</inkml:trace>
  <inkml:trace contextRef="#ctx0" brushRef="#br0" timeOffset="2115">3232 263 8269,'0'-43'318,"0"0"24,0-3 0,-2 5 233,-4 12 0,-4 4 629,-7 7 1,-1 8-475,1 5 1,-1 3-263,1 2 0,0 15-178,-1 9 0,-1 9-21,-5 7 1,3 5-229,-8 7 1,8 6 4,-3 1 0,-1 1-158,2-2 1,-6-4 21,5 5 1,1-5-335,6-2 1,-7 1 5,1-1 1,0-1 171,5-5 0,3-5-249,3-12 1,4-4-196,8-7 657,0-9 1,8-1 58,4-8 1,11-8 197,6-3 1,10 1-198,2-2 0,7 1 92,-1-7 1,3 7-325,3-1 0,-1 8 137,0-2 0,1 4-135,-1 2 0,3 0 87,3 0 1,-10 8-183,5 4 1,-7-3 23,1 3 1,-4 0 101,-9 5 1,-6-5 4,-5 0 331,-4-9 289,-9 5 0,-2-10-209,-8-4 0,-8-3-6,-4-9 1,-5-1-38,-6-4 1,1-5 59,-7-7 0,6 2-141,-6 4 1,6-4-145,-7 4 0,3-4-68,-2-2 0,-2 8-344,8 4 0,0-2-340,5 1 0,1 3-71,-1 9-1229,8-3 807,3 13 1269,7-6 0,7 16 0,3 2 0</inkml:trace>
  <inkml:trace contextRef="#ctx0" brushRef="#br0" timeOffset="2664">3948 734 8337,'10'-8'0,"3"5"152,-7-9 0,6 6 828,-7-6-168,9 1-176,-4-7 1,1 9 759,1 3-460,-8-4-170,4 8-494,-8-6 0,0 10-41,0 4 1,0-2-12,0 8 1,0-1-1,0 7 0,-2-1-81,-4 1 0,4-1-160,-4 1 0,4 5-383,2 0 1,-2 8 221,-4-2 0,4-1-641,-3 1 1,3 0 386,2 6 1,0 0-1,0 0 1,0-1-1,0-1 1,0-1-816,0-3 1,6-14 1287,-1 3 1,9-15 353,-2-3 0,11-9 364,6-14 1,4-7-458,2-10 0,8-5 830,3-7 0,5 5-426,1 0 1,0 9-5,1-3 1,-1 12-211,1 6 0,-1 5-160,0 6 0,-5 7-152,-1 10 0,-7 5-142,2 8 1,-4 1-277,-2 4 1,-2-3 203,-4 3 0,2-4-594,-8-1 1,1-7 4,-7 1 390,-7-8 1,-3-4-17,-7-12 1,-1-5-33,-5-6 1,-6-5 48,-11-6 1,-4-7-4,-8 0 1,-6-7 44,0 1 0,-7 4 65,1 2 0,4 5-128,3 1 1,3 6-84,2-1-1110,0 17 673,8-3 0,11 32-159,16 7 1,8 8 935,9 4 0,9 8 0,1 1 0</inkml:trace>
  <inkml:trace contextRef="#ctx0" brushRef="#br0" timeOffset="2924">2638 1834 8127,'-52'0'814,"9"0"1257,8 0-1742,16 0 1,21 0-136,15 0 1,26 0 530,21 0 1,15 0-396,20 0 0,-45 0 0,1 0-576,8 1 0,2-2 1,6-2-1,2-1 266,7-2 0,3 0 1,5-1-1,4-1-425,-23 2 0,1 0 1,1 0-1,-1-2 0,1 0 1,1-1 308,5-1 1,1 1-1,0-1 1,-2-1 0,1 1-1,-1 0-121,0 0 0,0 1 0,-1-1 1,-2-1-1,0-1 0,0 2-92,0-1 1,-1 1 0,-1 1-1,22-1 1,-2 1-81,-8 0 1,-3 1 0,-9 4 0,-2 2 388,-13-1 0,-2 0 0,0-1 0,-1 0 0,34-2 0,-3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47:57.9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612 419 6897,'0'-19'0,"2"-3"215,3-1 1,-3-6 0,6 4 0,-2-2 417,0-4 0,5 3 0,-5 1 0,0 0-271,2 0 1,-6 0 0,4-2 0,-6 5-105,-6 5 0,-4 7 1,-9 3-1,-5 1-110,-5 4 0,-4 2 1,-2 4-1,-2 4 11,-3 5 0,1 13 0,-6 5 0,4 4-231,8 2 1,1 6 0,8 3 0,3 3-252,1 1 0,11 12 0,3-7 0,6 3-11,6 4 0,5-4 1,15 7-1,7-5 162,5-8 0,11 3 0,-2-7 0,3 3 82,2-3 1,-7-9 0,-4-8 0,-6 0-3,-6-1 0,-4-3 0,-9-8 0,-5 1 132,-5-1 1,-12-1 0,-7-3-1,-9-1 209,-7 2 0,-12-1 0,-5 1 0,-5-3-76,-1 3 1,-6-1 0,0 1 0,3-4-143,7-2 0,3 3 1,6-5-1,0-2-952,6-2 1,6 4-171,10-1 1091,7 1 0,2-6 0,8 0 0</inkml:trace>
  <inkml:trace contextRef="#ctx0" brushRef="#br0" timeOffset="666">1415 1030 8226,'0'-11'1021,"2"1"30,4 2 0,-4-5-591,3 1 0,-3-3 0,0-1 0,2 2 44,2 3 0,0-1-434,-6-5 0,0-1 1,-2 1-97,-4-1 0,-2 7 0,-5 1 1,-1 2-38,-5 4 0,1 2 0,-5 2 0,2 0 49,-3 0 1,3 8 0,-6 4-1,2 5 3,3 7 1,3 5 0,3 9 0,3 5-171,1 2 1,8 1 0,-2 9 0,5 3-162,1 6 1,7-2-1,3 0 1,2-4-89,-1-7 1,1-8 0,3-14 0,-1-8 241,-2-7 0,-6-7 1,5-11-1,5-7 619,5-12 0,0-12 0,8-10 1,3-7-48,1-3 0,1-5 1,1 4-1,-2 3-85,-4 5 1,3 11-1,-9 2 1,-2 10-140,-1 5 0,-3 11 0,0 3 0,1 6-178,-1 6 0,3 9 1,1 11-1,4-1-99,3 0 1,1 4 0,6-4-1,0 2-268,-1 5 1,-3-5-1,1 0 1,1 0-496,-2 0 1,-8-5-1,0 3 880,-3 0 0,-3 2 0,0 8 0</inkml:trace>
  <inkml:trace contextRef="#ctx0" brushRef="#br0" timeOffset="1332">1939 996 8249,'-8'-18'961,"6"1"2051,-4-1-2460,4 8 1,10 3 0,4 7 0,3 0-396,3 0 0,-1 2 1,1 3-1,1 7-150,4 4 1,-3-5 0,3 3 0,-3 3-292,-3 5 0,0 7 0,-1-4 1,-4 2-275,-7 4 0,-3 2 1,-2 2-1,-2 2 18,-3 4 0,-7-6 0,-9 2 0,-5-8 450,-1-4 1,0-4-1,-4-9 1,4-6 381,2-4 1,1-6 0,9-8-1,1-11 149,3-8 1,7-6 0,-2-4 0,6-4 446,6 1 1,5-1 0,11 8-1,3 0-387,2 5 1,2 8 0,6 1 0,2 4-404,4 1 1,-4 8 0,3 5-1,-3 3-70,-2 2 0,0 7 1,0 7-1,-2 5 88,-4 5 0,2 7 0,-8-4 0,-1 2-244,-3 0 1,-7 0 0,-2 4 0,-3-4-699,-3-5 0,-2 1-818,-2-2 1,-2-7-1,-2-13 1390,-1-6 1,-1-15-1,6-11 1,0-4 588,0-2 0,0-6 0,0 1 0,2-1 281,3-2 0,5 6 1,6-3-1,-3 5 255,-1 6 1,0 3 0,5 9-654,0-1 1,1 9 0,-1 3-1,1 4-169,-1 2 0,1 8 1,-1 3-1,1 7-380,-1 5 0,1-2 0,-1 8 0,1 4-434,-1 6 0,0 0 0,-1 6 0,-2-1-131,-3 1 1,-1 4 0,4 7 0,-5 4 0,-1 2 0,0-6 1,-4 1 894,1-9 0,9-5 0,-4-8 0</inkml:trace>
  <inkml:trace contextRef="#ctx0" brushRef="#br0" timeOffset="1565">3266 1118 8191,'-6'-24'116,"1"1"1,-9 0-1,4 5 1,1 1 830,3 0 0,-2 5-361,2 0 0,0 10 1,8 0-265,4 6 0,4 12 1,7-1-1,3 9-52,3 3 0,-2 4 1,8 10-1,2 5-321,2 5 0,0 1 0,-2 2 0,-3 6-700,-3 10 1,-4 4 0,-9 13 0,-6 7-2395,-4 1 3145,-2 0 0,-16-8 0,-3 0 0</inkml:trace>
  <inkml:trace contextRef="#ctx0" brushRef="#br0" timeOffset="1818">3406 1065 8191,'17'-42'77,"3"5"1,1-2-1,4 8 386,2 8 1,1 5 0,1 7 0,-6 5 185,-4 4 1,1 2-1,1 2-483,2 4 1,-1 3 0,-11 11-1,-5 3-262,-4 6 0,-2 4 0,0 2 0,-2 2-375,-4 4 1,-5 5 0,-12 10 0,-8 5-492,-8 1 0,-2-4 962,-11 6 0,3 0 0,-11 6 0</inkml:trace>
  <inkml:trace contextRef="#ctx0" brushRef="#br0" timeOffset="2033">3930 297 8148,'-8'-35'2167,"-2"2"-1189,-7 4 1,7 13 0,4 18-296,4 14 0,10 9 1,4 12-1,3 6-404,3 9 1,7 4 0,2 12-1,2 4-644,0 0 1,-5 9 0,5 5-1,0 9-201,-16-44 1,1 1 0,2-3 0,-1 1 0,-2 2 0,-1 0 234,16 43 0,-7-5 1,4-3-1</inkml:trace>
  <inkml:trace contextRef="#ctx0" brushRef="#br0" timeOffset="2348">4401 1205 7995,'6'-12'0,"0"1"-75,-2-3 0,6 5 1,1-1-1,5 2 947,1 4 1,1-6-1,1 1 1,2-3-447,3 0 1,1 1-1,-4-7 1,3 1-261,-3-1 0,-8-5 1,-3 0-1,-2 0-27,-4-3 0,-2 7 0,-4-4 0,-4 5-78,-6 7 0,-9-3 1,-4 8-1,-2 2-86,-4 2 0,-2 4 0,0 6 0,4 8-12,5 5 1,5 10-1,3-2 1,5 4-128,5 2 1,14 2 0,9 4 0,12 5-170,10 5 0,13-7 0,12-3 0,6-4 333,6-2 0,11-8 0,-38-14 0,-1-1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9:48.5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362 573 8240,'-8'-35'378,"-4"0"0,-21 4-152,-2-1 1,6 8 895,17 1 0,-12 7-451,-2 2 0,2 8 755,18 0-913,-19 1 1,12 6-231,-4 3 1,2 3 81,7 8 0,7 9 92,13 5 1,-9 4-308,3 6 0,1 4 84,16 9 1,-13-3-453,3-4 1,3 4 233,7-2 1,-8 2-399,-5 1 1,-3 9-245,5 5 1,-5-3-502,-7 2 1,-1-8 105,1 3 0,-7-1-379,-4-6 0,-12-3 1400,-6-14 0,-9 0 0,-4-1 0</inkml:trace>
  <inkml:trace contextRef="#ctx0" brushRef="#br0" timeOffset="435">280 489 8405,'12'-40'-15,"0"-1"0,-6-6 212,5 7 0,-5-1 464,6 6 0,-7-4-85,7 4 1,0-4-79,5 10 1,3-2-66,3 2 0,4 6 52,8 11 0,0 4-396,0 8 1,6 2 135,-1 4 0,1 12-308,-6 11 1,0 6 138,0 5 1,-8 7-360,-4 11 0,-5 4 57,-7 8 0,-3-6-52,-8 0 1,-8-5-53,-3 5 1,-14-6-204,-10 6 0,-16-10-147,-13-1 0,-12-3 334,-5-9 1,-4 3 415,-3-9 0,9-6-118,3-17 1,14-4 944,10-8 1,11-2-195,18-4 1,7-4 97,16-7 0,16 1-367,7 5 1,16 3-1,7 8 0,14 0-278,10 0 0,2 8 40,9 3 0,-7 7-708,2 5 1,-4 4 374,-2 8 0,-8 6-1038,-4 0 1,0 5 101,-6-5 0,-3 6-230,-14-7 1,-6 1 1322,0-6 0,-6 2 0,3-4 0,-7-6 0,-5-2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0:40.5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 1 8124,'-17'0'657,"-1"0"187,9 0 1,11 0-313,15 0 0,18 2-109,17 4 1,11-4-509,12 3 1,7 3-142,11-2 1,-41-3 0,1 0 54,5-3 0,0 0 0,-1 0 0,-1 0 120,-1 0 1,0 0 0,-2 0 0,-1 0 50,47 0 0,-4-16 0,-8-3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0:41.0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 68 8051,'-27'-9'388,"4"-7"325,11 5 805,-3 3-1099,13-8 0,4 14-204,15-4 0,10 6-157,14 6 0,6-2 145,11 8 0,4-2-953,8 1 0,2 3 444,3-8 0,-1 5-872,8-5 0,-3 2 1178,3-2 0,-5-4 0,-7 5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0:44.3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0 263 8037,'0'-12'-618,"0"1"1965,0-1-407,0-5-453,0-1 1,0 6 361,0 1-301,0 7-126,0-4 68,0 8-79,0 0 0,0 8-169,0 4 0,0 3-61,0 3 1,0 7-34,0 4 0,0-2-110,0 2 0,2 0-321,4 6 0,-2-2 208,7-4 1,1 4-105,5-4 1,3-1 38,3 1 1,-1-10-237,7-1 1,0-3 85,6-9 1,0 0 29,0-6 1,-2-10 26,-4-7 1,2-3 58,-8-9 0,-2 0 181,-9-6 1,2-2-66,-9-4 1,-1 4 172,-10-3 1,-9 3-56,-8 2 0,-10 8-13,-2 3 0,-2 5 18,-10 2 1,6 1-19,-5 4 1,9-1-203,2 7 1,8 0-284,9 6 1,3 8-622,3 4 1,5 5 41,7 6 1017,7 5 0,11 6 0,9 1 0</inkml:trace>
  <inkml:trace contextRef="#ctx0" brushRef="#br0" timeOffset="175">1030 403 7999,'0'-18'573,"0"7"715,0-1-1724,0 0-72,0-5 88,0 7 0,2 2 70,4 8 0,-2 2 350,8 4 0,-1 4 0,7 7 0</inkml:trace>
  <inkml:trace contextRef="#ctx0" brushRef="#br0" timeOffset="650">1310 333 8381,'-18'-18'0,"1"1"1176,0-1 1,-1 7-655,1-1 1,5 8 596,0-2 169,8 4-868,-3 2 1,9 6-429,3 0 1,5 10 121,8 1 1,1 1-105,4 5 1,-1-2-129,7 2 0,0-3-162,6 3 1,-2-3 112,-4-3 1,4-1-156,-4-5 0,2 3-204,-2-8 1,4-1 227,-4-5 0,-2 0 43,2 0 0,-7-9 43,1-9 1,0-1 222,-5-10 0,1 0 79,-13-6 0,-2 0 180,-10 0 1,-5-6-11,-13 0 0,-3 3 159,-8 8 1,-8-1-4,-3 8 0,-5 0-66,-1 5 1,7 9-259,5 3 1,3 4 150,2 2 0,8 10-1004,3 7 1,11 8-74,1 10 0,8 6-454,-2 0 0,6 7 1288,6-1 0,12 11 0,9 4 0</inkml:trace>
  <inkml:trace contextRef="#ctx0" brushRef="#br0" timeOffset="1101">2043 298 8186,'-15'-12'0,"1"3"1349,3 1-813,-1-6 0,-5 6 240,-1-3 1,6 3-185,1 8 1,5 0-201,-6 0 1,8 2-325,-1 4 0,3 3 133,2 9 1,0-1-241,0 1 1,2 5-103,3 0 1,-1 1-102,8-7 1,0 6-2,5 1 0,2-7-328,5-5 1,-5-2 165,4 1 1,3 3 102,-3-8 0,2-1 234,-2-5 0,-3-1-139,3-5 0,-3-4 369,-3-7 0,1-3 82,-1-3 1,-7-2 123,-4-5 1,-5-2 65,-1 2 1,-7-1-175,-5 2 1,-5-2 38,-7 8 0,-3-4-100,-8 9 1,0-1-342,0 13 1,2 0-31,4 6 1,-2 0-118,8 0 0,5 14-232,7 3 0,7 12-477,-2 0 1,14 4 255,9 2 742,9 0 0,16 0 0,3 0 0</inkml:trace>
  <inkml:trace contextRef="#ctx0" brushRef="#br0" timeOffset="1433">2515 280 7999,'-23'-15'370,"-1"3"1,1-1 589,6 7 0,-1 0-442,1 6 0,7 2 45,4 4 1,4 3-231,2 9 0,4 5-107,8 1 1,1 5-273,16-6 0,-5 6 137,5-6 1,0 1-182,6-7 1,0 1 52,0-1 0,-2-5-77,-4-1 0,4-7-64,-4 2 0,-4-4-102,-2-2 1,-9-2 138,-2-4 1,-8-5 90,1-13 0,-3-3 154,-2-8 0,-4 6-84,-7 0 0,-3 0 169,-15-6 0,6 2-55,-6 4 1,0 4-39,-6 7 1,2 1-133,4-1 1,-2 8-199,7 5 1,1 3-793,5 2 0,9 7 499,3 5 1,4 9-1316,2 3 1842,8 7 0,9-4 0,10 8 0</inkml:trace>
  <inkml:trace contextRef="#ctx0" brushRef="#br0" timeOffset="1998">3388 53 7999,'0'-17'475,"6"5"535,0 1 773,0 7-748,-6-4-188,0 8-108,0 0-513,-8 0 1,4 0-200,-8 0 0,1 0 108,-7 0 1,-5 0-152,0 0 1,-6 0-15,5 0 0,-7 6-29,2 0 1,-4-1-25,-2-5 1,2 6 66,4 0 0,-2 2-13,8-2 1,-1-2 73,7 7 1,7-5-164,4 6 1,5-1 99,1 7 1,0 1-62,0 4 1,1-3 65,5 3 1,-2 2-12,8-1 0,-2 5 17,1-6 1,3 2-2,-8-1 1,5-5 8,-5 4 1,0-3-2,-6-3 1,0 1-86,0-1 0,0-5 76,0-1-477,0-7 140,0 4 215,0-8 64,0 0 1,2-8-7,4-3 0,3 1 71,9-2 0,-1 1-73,1-7 1,7 3 187,4 3 0,2-2 32,-2 9 0,10-7 45,-4 6 0,4 0-100,-4 6 1,0 2-21,0 4 1,-2 4-93,-4 7 1,-4 1 67,-8-1 0,-1 6 116,-5 1 1,-3 5-118,-8-6 0,-9 2-40,-9-1 1,-1-5-111,-10 4 1,-6-3-211,-6-3 0,-8 1-201,3-1 0,1-5-469,-1-1 1,7 1-1426,-2 5 2410,4-7 0,2-2 0,0-8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0:47.3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217 52 8100,'-38'-7'97,"3"-3"0,2-2 116,0 1 1,6 7 1964,3-2-1516,5 4 0,11 2-350,8 0 1,23 8-14,18 3 0,17-1 80,12 2 1,25-2-250,-38-5 1,3 1-1,9 1 1,3 0-505,11-4 1,3 0-1,9 0 1,4-1 413,-25-1 0,2-1 1,1-1-1,6 1 1,0-1-1,2 0-281,3 0 1,2-2 0,-1 2 0,1 0-1,0 0 1,0 1 135,2-2 1,0 0-1,-2 0 1,-8-1 0,-2 1-1,0-1 28,-1 1 0,-2 0 0,0 0 0,-4 0 0,-2-1 0,1 1-28,-4-1 0,0 1 1,-1 1-1,34 0 0,-2 0-340,-2-2 1,-2 0 0,-7 2 0,-1 0 87,-5 1 0,-1 0 0,-9 0 0,-2 0-180,-8 0 0,-2 0 0,-6 0 1,-1 0-374,40 0 910,-27 0 0,-2 6 0,-24 0 0,1-1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0:47.8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175 489 8132,'-23'-7'0,"0"-5"0,-6-2 1333,5 3 1,1 3-456,6 8 0,5 0-261,0 0 0,8 2-198,-1 4 0,3 3 10,2 9 1,2 7-179,3 4 1,13 4-12,11 2 0,6 2-231,6 4 1,3-4 98,9 3 0,1-10-484,4-7 1,-3-4 100,3-1 0,-2-9-57,2-3 0,-5-6 8,-1-6 0,-9-11-193,-14-12 0,-4-10 110,-8-2 0,-7-7 113,-4 1 1,-8-3 340,-10-3 1,-9 1-95,-20 0 0,-3 7 443,-9 4 0,-7 10-159,-4 2 0,-6 8 1,-5-3 0,11 13-57,0 5 1,11 4-54,12 2 1,3 8-373,14 3 1,9 13-595,9 5 1,6 4-652,6 2 1,13 5 1488,16 1 0,16 8 0,11-5 0</inkml:trace>
  <inkml:trace contextRef="#ctx0" brushRef="#br0" timeOffset="149">1223 437 8163,'-17'-27'260,"-1"4"1,7 3 913,-1 3-548,8 7 30,-4-6-1622,8 15 0,8 1 7,4 11 959,3 5 0,10 9 0,3 2 0</inkml:trace>
  <inkml:trace contextRef="#ctx0" brushRef="#br0" timeOffset="475">1555 420 9087,'-8'-10'1653,"6"2"0,-6 10-1070,8 4 1,8-2-85,4 7 1,11 7-186,6 5 0,4 2-352,2-1 1,6-5-110,0 4 1,5-3-77,-5-3 1,7 1 210,-1-1 1,-4-7-224,-2-4 0,-12-4-247,-6-2 0,-4-8 179,-1-4 1,-9-11 191,-3-6 1,-6-4-45,-6-2 0,-11 0 578,-12 0 0,-6 2-15,-6 4 0,-5-2 189,-13 8 0,3-1-227,-8 7 0,10 1-29,1 5 0,3 3-600,9 8 0,6 8 236,6 3 0,16 13-1465,1 5 1,10 6 716,8 5 1,11 3 770,12 4 0,12 3 0,4-5 0</inkml:trace>
  <inkml:trace contextRef="#ctx0" brushRef="#br0" timeOffset="992">2847 70 8058,'-7'-9'579,"3"-7"155,-8 4 0,6 3 445,-5-3 190,7 8-679,-4-4-505,8 8 0,-6 2-129,0 4 1,-7 2 76,1 4 0,-4 1-83,-1-7 0,-8 6 136,-4-7 0,-6 7-239,-6-6 0,2 2 3,-7-3 0,1-3-12,-2 4 1,-1-4 105,7-2 1,0 6 22,6 0 1,10 2-256,8-3 1,1-1 98,10 8 0,1 0 27,5 5 1,9 6 95,9 1 1,-1 7-170,7-2 0,1 4 25,-2 2 1,6 0 15,-6 0 0,-1-6-34,-11 0 1,3-6-2,-8 6 0,0-7 129,-6 1 0,0-10 41,0-1-11,0-8-81,0 4 0,-2-8 201,-4 0-206,4 0 0,-6-8 8,8-4 1,2-3 8,4-3 0,2 1-12,3-1 1,11 3 55,-5 3 1,6-3-4,1 3 0,-3 4-42,8 2 1,-6 4-9,7 2 0,-7 2-2,6 4 1,-8 4 20,3 7 1,-5 7 80,-2-1 1,-7 8 130,-4-2 0,-4 4-130,-2 2 0,-10 0-244,-7 0 0,-8-6 115,-10 0 0,-2-2-871,-4 2 1,4-3 101,-4-9 845,5-7 0,-7 13 0,-2-4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1:18.2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140 187 8114,'-29'-23'0,"2"1"0,4 5 2881,7 3-1125,-1 10-1076,15-3 0,-6 9-236,8 3 0,2 5-108,4 8 0,-2 13-294,7 4 1,1 5 130,5 1 0,3 2-288,3 3 0,-4 11 101,5-5 0,1 6-333,-2 0 1,1 3 71,-7 3 0,-1 7-58,-5-7 0,-3 6-75,-8-12 1,0 1-281,0-7 1,-8-3 177,-3-9 0,-5-9 121,-1-19 0,-3-4 781,-3-8 1,3-10-271,-3-7 1,4-11 174,1-12 1,1-5-13,-1-7 1,1-8 162,-1-4 0,7-4-223,-1-2 1,8-6-158,-2 0 1,4-7-186,2 1 1,2 5 58,4 1 0,6 6-63,11 6 0,2 6 12,5 11 1,4 14-56,1 16 0,0 1-54,6 11 1,2 7-152,-3 9 1,1 13 162,-6 5 0,0 9-100,0 3 1,-2 8 145,-4-3 1,-6-1-80,-11 1 1,-4-1-15,-8 2 1,-2 1 34,-4-7 0,-11 0-42,-13-6 1,-3-6-69,-1 0 0,-9-8-134,-4 2 0,5-5 462,1-6 0,-4-5 0,1-7 0</inkml:trace>
  <inkml:trace contextRef="#ctx0" brushRef="#br0" timeOffset="483">926 431 8114,'2'-15'-193,"4"3"244,-4-3 0,6 11 1883,-8-8-1181,0 8 1,5-5 608,1 3-529,0 4-255,-6-6 201,0 8-541,0 0 1,6 8 55,0 4 1,-1-3-42,-5 3 0,2 1-254,4 11 0,-2-5-115,8 4 0,-3 3-177,3-3 0,4 6-97,-5-6 1,3 3-318,-2-3 1,3-4-207,-3 5 1,1-5-152,-1-2 631,3 1 1,-11-3 117,8-3 1,-8-6 772,2-12 0,1-6-67,-1-11 0,8-4 253,-3-8 0,-1-6-24,2 1 0,-6-7 577,5 6 1,1-1-173,5 1 0,3 10-467,3-4 1,-2 11-164,9 1 0,-1 12-142,6 5 0,1 4-213,5 2 1,-2 10-174,8 7 1,-1 2-216,7 10 0,-1 1-92,0 5 1,-5-6-532,-1 0 1,-5 0-1091,6 6 1,-8-8 1043,1-4 0,-3-3 1017,-2-3 0,0 1 0,0-1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1:15.6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0 594 8349,'2'-11'-559,"4"-1"1,-4 6 208,4-6 917,-4 9-277,-2-13 1,0 12 863,0-8-355,0 9 110,0-5-388,8 8-284,-6 0 0,7 0-87,-3 0 0,-2 0 122,8 0 0,-1 0-279,7 0 0,-1 0 66,1 0 0,5 0-93,0 0 1,8 0-75,-2 0 1,4 0-328,2 0 1,0 0-456,0 0 0,-2 0 407,-4 0 0,-4 0-1214,-7 0 766,-1 8 931,-7 1 0,-2 9 0,-8-1 0</inkml:trace>
  <inkml:trace contextRef="#ctx0" brushRef="#br0" timeOffset="148">158 769 11398,'17'0'767,"2"-2"-440,5-4 1,9 4-286,7-4 0,11 4 104,1 2 0,3 0-970,9 0 0,-8 0 242,2 0 415,-3 0 1,5-7 0,2-3-1</inkml:trace>
  <inkml:trace contextRef="#ctx0" brushRef="#br0" timeOffset="950">2114 332 8120,'-12'-17'0,"2"-1"468,2 1 193,-5-1 1,3 3 660,-7 3-466,7-3 53,-6 13-669,7-6 0,-1 16-146,4 3 1,4 11 91,2 1 1,0 8-154,0-2 0,0-2 42,0 2 1,0 1-153,0 4 0,2-1-248,4-3 0,2 1 152,3-8 0,5 6-142,-4-6 0,3 1 112,3-7 0,-1-1 7,1-5 0,-1-3 22,1-8 0,-1 0 56,0 0 1,1-8-9,-1-3 1,-1-13 1,-4-5 1,-5-10 113,-7-1 0,-2-3-83,-3 2 0,-5 4 140,-8-3 0,-7 3-60,-4 2 1,-12 8-90,-5 3 1,1 7 36,-1 5 0,1 4-1,-2 8 0,10 8-177,8 4 1,16 5-310,1 7 1,8 3-847,4 8 1398,24 0 0,5 0 0,23-1 0</inkml:trace>
  <inkml:trace contextRef="#ctx0" brushRef="#br0" timeOffset="1123">2899 385 8228,'-1'-18'0,"-5"1"0,-4 5 1518,-7 0-384,-1 8-1512,1-3 380,7 7 0,4 6-980,12-1 1,-2 9 977,7-2 0,9 11 0,7 4 0</inkml:trace>
  <inkml:trace contextRef="#ctx0" brushRef="#br0" timeOffset="1550">3354 315 8114,'-18'-8'116,"1"4"-116,-1-8 0,7 9 1072,-1-3 0,0 4-445,-5 2 0,5 0-33,0 0 1,7 2-214,-7 4 0,8 9-366,-2 8 0,6 3 170,6-3 1,0-2-77,11 8 1,-1-1-158,13 1 0,-4 2 38,10-8 0,-2 0-219,14-5 1,-3-3 109,3-3 0,1-4-335,-7-8 0,8-2 151,-3-4 1,-1-6-10,2-11 0,-15-4 124,3-8 1,-13 0 6,-5 0 0,-7-6 232,-10 0 0,-10 1-114,-7 5 0,-10 0 232,-14 0 1,-10 8 48,-7 3 0,-6 7 44,6 5 1,-6 5-227,6 7 0,1 2-121,11 3 0,5 5-795,12 8 1,12 7 420,11 4 1,6 10-681,6 1 1139,19 1 0,12 2 0,15 2 0</inkml:trace>
  <inkml:trace contextRef="#ctx0" brushRef="#br0" timeOffset="1783">4628 105 8114,'-25'-29'1726,"-4"0"1,-2 10-1261,2 1-306,4 8 395,15 10 1,2 10-173,8 8 0,0 7 45,0 10 0,8 5-385,4 1 1,3 12-464,3-7 0,-1 8-109,1-7 0,5 4-503,0 1 1,2 6-621,-1 0 0,-11-1 1652,5-11 0,-12 5 0,1-7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1:25.2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1116 613 8142,'-6'-12'41,"0"1"1,-1 5 691,1-6 1124,4 8-810,-6-3-411,8 7-423,0 0-279,8 0 0,-6-2-25,4-4 88,-4 4 1,3-14-52,1 5 1,0 1-113,-6-2 1,-2 3 145,-4-3 1,-3-3 39,-9 3 0,-1-2 234,-5 3 1,-3-3-135,-8 8 1,0-5 26,1 5 0,-1 2-95,0 10 0,2 4 12,4 7 1,3 8-8,9 4 0,1 6-174,5 6 1,5-4 134,12 4 0,0-5-35,11-1 0,-1 0 42,13 0 1,-2-8-18,2-3 1,2-7-37,-8-5 0,1 1 29,-7-7 0,0 0 0,1-6 0,-1-2 13,1-4 1,-8-3-11,-5-9 1,-3 1-23,-2-1 0,0 1 18,0-1 1,0 1 26,0-1 0,0 7-23,0-1 0,0 6-56,0-5 0,2 5 2,4-6 1,-2 8-13,8-2 1,-7 3 39,7-3 0,0 4-9,5-4 1,6 4-37,1 2 1,1 0 36,-2 0 0,2-2 148,5-4 0,1-2-141,-8-3 0,6-7 267,-6 1 0,4-6-1,-9-6 1,3-10 8,-9 4 0,-4-6-139,-2 0 0,-14-3 2,-10-9 1,-9 7 123,-14-1 1,-7 8-103,-16-1 0,-10 5-227,-19 6 0,44 16 0,-1 2 180,-5 4 0,-1 3 0,-1-1 0,-2 2 215,-5 2 0,0 2 0,3 3 0,2 3-76,0 4 1,1 2 0,5 0 0,3 3 219,-31 30 0,13 9-475,15 9 1,19 4-72,16 2 1,10 7 62,14 5 1,15 11-50,-2-43 1,3-1-1,3-1 1,5-1-556,6 0 1,3-1-1,4-3 1,2-3 402,3 2 1,3-2 0,0-5 0,2-2-398,3 2 1,-1 0 0,-5-6 0,1 0 58,1 1 0,1-2 0,-4-4 0,1-3-515,-1-3 1,1-1 1087,45 10 0,-4-12 0,-4-3 0,-7-6 0,-7-4 0</inkml:trace>
  <inkml:trace contextRef="#ctx0" brushRef="#br0" timeOffset="2338">2461 334 8303,'8'-18'0,"-5"-5"489,9 0 0,-8-3 48,2 3 0,-4 4 7,-2-5 1,0-1 16,0 2 0,-2 0 264,-4 5 1,-4 7-211,-7-1 1,-6 2-17,-1-1 0,-7-3-89,2 8 1,-4 0-160,-2 6 0,-6 4-382,1 8 1,5 1-12,6 17 1,7 1 13,-1 9 1,6 5-139,5 7 1,4 1-532,8-1 1,10 1-46,7-1 0,3 6 302,9 0 1,0 2-157,6-1 1,0-5 95,0 4 1,-2-3-70,-4-3 1,-4-2 168,-7-3 1,-9-10 121,-3-8 0,-6-2 62,-6 2 0,-11-11 90,-12-12 0,-6-5 21,-6-1 1,2 0 288,-7 0 0,7-9 892,-2-9 1,6-7-566,6-10 0,4 0 536,7 0 0,11-2-375,7-3 1,11 3-213,18-4 1,2 4-258,16 2 1,-1 2 1,7 4 0,1-2-135,4 8 0,3 0 109,3 5 1,2 8-187,-8 5 1,0 3 61,-6 2 0,-7 0-251,-4 0 1,-6 0 112,-6 0 0,-4 5 15,-7 1 0,-1 6 82,0-6 0,-5 7-11,0-1-83,-1 3 0,7 7 100,-1-5 1,-1 5-179,-5-11 0,5 5 101,-4 1 0,9 1-238,2-1 0,1-1-18,-7-5 1,0 3-1,1-8 1,-1 0 92,1-6 159,-1 0 1,1 0 25,-1 0-251,-7 0 662,-2-8 1,-8-2-196,0-7 0,-2-1 130,-4 1 1,-4-1-112,-7 1 0,-3-1-106,-3 1 1,-2-1-79,-4 1 1,2-1-206,3 1 0,5 5 168,-4 1 0,3 1-77,3-2 0,5-1-263,0 7 229,9-8 0,-5 5-146,8-9 0,10 7 150,7-1 1,8 0 167,10-5 1,6 1 45,0 5 1,7-5 244,-1 5 0,3 3-97,3 2 0,-3-2-92,-3 2 1,-5 1 215,-7 5 0,-8 5-49,-3 1 0,-1 8-103,-6-3 1,5 5-33,-11 1 1,-1 3 3,2 3 0,-6-2-101,5 9 0,-5-7-147,6 6 0,-3-6-269,3 6 1,4-2 188,-5 3 1,11 1-38,1-8 0,2 0 55,-2-5 0,5-7-223,6 1 1,3-8 6,4 2 0,2-6 127,3-6 1,3-10 126,-8-7 0,-3-2 160,-8 2 1,-5 1-1,-10-7 1,-3 0-1,-6 0 1,-6 2 405,-6 1 1,-14 3-298,-14 6 1,-9-1 122,-10 1 0,-5 1-108,0 5 0,-8 3-189,2 8 0,4 0-322,2 0 1,11 2-653,6 4 1,6 3-126,6 9 1,6 7 1097,11 4 0,5 4 0,7 2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1:32.7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454 296 8312,'0'-33'179,"-1"3"1,-3 7 2023,-2 4-170,0 1-864,-2 1-792,6 7 0,-7 10-101,3 12 0,2 11 69,-8 6 0,3 6-147,-3 6 1,-6 3-74,1 9 1,0 5 11,-7 0 1,-3 8-179,-2-2 1,0 4-502,-6 2 0,10 4 369,-10-4 0,6-4-5,0-14 1,5-7 9,13-5 1,-3-5-35,8-6 0,0-9-56,6-8-23,8-9 0,8 5 254,7-8 1,8 0-4,-2 0 1,14 0 200,9 0 1,8 0-162,10 0 1,0 0-110,0 0 0,8 0-94,3 0 0,2 0-70,-1 0 1,-4 0 45,-9 0 1,-1 2-95,-4 4 0,0-4 154,-11 4 1,-12-2-55,-18 1 274,-4-3 1,-9 4 198,-4-12 1,-4 2 244,-2-7 1,-8-7-346,-4-5 0,-11-10 302,-6-2 1,-4 0-196,-2-6 0,-6-3-44,1-3 0,-13-9-76,7-2 0,-9-6-435,9 6 1,-5-7 181,-1 7 0,1 0 34,5 6 0,3 9-454,8 8 0,8 8-377,4 9-142,3 1 385,11 7 0,3 4-514,12 12 0,5 10 1172,13 7 0,3 8 0,8-4 0</inkml:trace>
  <inkml:trace contextRef="#ctx0" brushRef="#br0" timeOffset="426">1869 1326 8263,'-12'0'735,"1"0"1,5 0-242,-6 0 1,7 0 346,-7 0 0,6-2 242,-6-4 0,7 4-464,-7-4 0,8 3 490,-2-3-838,-3 4 0,1-14-241,-4 5 1,2-5 113,5-1 1,1-1-54,-8 1 1,6-14-50,-5-4 0,-1-12-311,-5 1 1,-3-15-346,-3-8 1,3-9-31,-3-9 0,4-1 267,1 1 0,9-4 124,3 3 1,4-5 110,2 18 0,2 5 83,4 23 0,9 6-3,8 12 1,6 6 40,-5 11 1,7 7 152,-2 10 1,6 5-306,6 8 1,-5 7 87,5 4 0,-4 12-175,-2 5 0,-8 1 28,-4 5 1,-3-3 228,-3 9 1,-7-4-149,-4-1 0,-14-1 20,-9 0 1,-9 7-82,-9-1 1,-7-6-84,-5-5 0,-11-8-62,-6 1 1,2-5 120,-2-6 0,8-3-365,-3-9 0,13-7 119,5-4 1,6-4-419,6-2 900,12 0 0,17-8 0,9-2 0</inkml:trace>
  <inkml:trace contextRef="#ctx0" brushRef="#br0" timeOffset="966">2323 924 8263,'-2'-11'1045,"-4"-1"1,3 6 201,-9-5 797,8 7-666,-12-4-804,7 8 0,-1 2-227,4 4 0,4 9-93,2 8 0,0 8-132,0-1 0,6 3-197,0 2 1,6 5 9,-7 1 1,7 8 125,-6-3 1,0-1-719,-6 1 0,0-1 260,0 1 0,-6-3-272,0-8 0,-8-10 630,3-7 0,-5-8 630,-1-10 0,-1-10-93,1-8 1,7-15 343,4-13 1,4-5-125,2-1 1,2-6-205,4 0 1,4 5 65,7 7 0,9 7-145,3-2 0,6 8-434,5 10 1,-1 1-47,8 17 1,-6-1-38,5 6 1,-1 7-17,1 5 0,3 9-360,-8 3 1,-1 7 109,-5-2 0,-2 4 118,-4 2 1,-3-2-204,-9-4 1,-5-2 64,-1-4 1,-7-3-131,2 3 0,-6-9 67,-6-3 0,0-7 127,-11 2 0,3-6 199,-9-6 0,-2 0 177,2-11 0,-1 1 462,7-13 1,-5 0-302,5-6 1,-4 0 45,9 0 0,4-2-21,2-3 1,4 3 559,2-4 1,14 10-291,3 2 0,13 8 50,-1-3 0,11 7-359,7 5 1,3 4-214,3 8 1,5 10-684,0 8 1,6 7 419,-5 10 1,-1 0-352,-6 0 0,-1 5 215,-5 1 0,3 6-1257,-9-7 0,-5 7 285,-6-6 1,-9 0-1262,-3-7 2626,1 1 0,-9 0 0,9 0 0</inkml:trace>
  <inkml:trace contextRef="#ctx0" brushRef="#br0" timeOffset="1182">4122 959 8400,'0'-25'158,"-2"6"0,-4-5 798,4 5 1477,-6 1-1842,8 1 0,2 1-7,4 5 0,10 3-506,7 8 1,8 0 35,-2 0 0,4 0-995,2 0 1,0 2 263,0 4 1,6-2-137,-1 7 1,-1 1 752,-10 5 0,4 9 0,-5 1 0</inkml:trace>
  <inkml:trace contextRef="#ctx0" brushRef="#br0" timeOffset="1323">4052 1396 8260,'0'-12'1880,"0"1"0,4 5-783,8-6 0,9 6-474,20-5 0,13 1-626,16-2 1,9 3 50,15 3 1,-44 5-1,2 0-2255,4-2 1,-1 0 2206,1 1 0,-1 2 0,-3 3 0,0 2 0,1 0 0,-1-1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0:12.8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560 210 8048,'0'-25'0,"0"-4"296,0-4 0,-6 4 1,0 2 7,2 2 0,4 3 0,6 11 0,6 5-84,3 4 0,3 4 0,1 4 0,2 7 33,3 9 1,1 7 0,-2 11 0,6 7-74,4 3 0,2 9 1,-2 1-1,-2 2-167,-2 4 1,0 10 0,6 7-1,-2 6-38,-4 4 1,-15-42 0,-2 1 0,-4-1 0,-1 1 0,0 2 0,0 1-78,-1-1 0,-1 0 1,-2-2-1,-2-1 1,5 42-1,-4-15-791,-2-16 865,0-19 1,-2-33 0,-4-16-1,-5-10 177,-5-7 0,-1-4 1,-1-8-1,1 0-186,-1 0 0,-5 0 1,-2 0-1,-2 2 3,-5 4 1,-6 4-1,-5 9 1,-2 5-15,-3 5 1,-10 14-1,-4 9 1,-2 12 268,-1 10 1,1 8-1,-5 13 1,1 8 148,4 5 1,5 3 0,15-4 0,9 2-229,10 1 1,7 1-1,7-6 1,5 0-313,4-1 1,6 3 0,7 4-1,13 2-113,7-5 1,13 1 0,9-16 0,11-3-76,9-7 1,13-7-1,9-14 1,2-10 352,-47-11 0,1-4 1,1-2-1,1-2 1,2-2-1,2-3 1,3-4-1,0-4-25,4-2 0,-1-2 1,-2-3-1,0-3 0,-3-3 1,0-2-1,1-2 0,-1-2 31,-1-3 1,0 0 0,-1 2-1,-3-2 1,-6 0 0,-3-1 0,-6 3-1,-2 0-225,20-29 0,-19-4 0,-16 4 0,-9-4-115,-12-2 0,-18 0 1,-16 2-1,-13 2 202,-9 2 1,-14 4 0,30 30 0,-2 2 0,-43-19 205,-2 8 0,-7 14 0,-3 6 0,-2 7-10,49 7 1,0 2 0,-3 4-1,1 2 1,-41 15 0,1 9-76,3 6 0,14 2 1,5 0-1,9 0-856,19 0 872,11 0 0,9-1 0,5 1 0,3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1:31.2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679 228 8247,'-35'-35'0,"0"0"0,0 0 0,8 6 2539,4 0-1046,4 7 165,1-3-1156,8 15 1,5 3-211,10 7 1,1 7-96,12 5 0,-5 5 16,11 7 1,1-3-117,-2 8 0,8 0 97,-2 6 1,-2 6-535,2 0 0,-5-1-259,5-5 1,-8 6-517,2 0 1,-3 2 237,-3-3 1,1 5-1368,-1 7 2244,-7 1 0,6 7 0,-7 2 0</inkml:trace>
  <inkml:trace contextRef="#ctx0" brushRef="#br0" timeOffset="203">1203 350 8429,'0'-53'754,"0"1"110,0 0 1,0 13 886,0 4 1,0 12 57,0-1 229,0 13-839,0 3-736,0 8 0,0 2-343,0 4 0,8 5-216,4 13 1,9-3-523,2 8 0,8 2 491,-2 10 1,-2-2-1431,3 7 0,-1 1 672,6 5 1,-8 1-245,-4-1 1,-9 8-53,-3 4 1181,-7-4 0,-4 16 0,-10-4 0</inkml:trace>
  <inkml:trace contextRef="#ctx0" brushRef="#br0" timeOffset="452">225 874 8244,'-56'-6'0,"3"0"0,1-6 841,17 7 1,12 1 1162,17 10 0,8 5-1266,10 13 0,9 3-331,20 8 0,7 0 54,16-1 0,16 7-474,-32-20 1,3-1 0,9 0-1,4-1 146,2-4 0,2-1 0,4-1 0,1-1-450,3-2 1,0-2 0,3-3 0,1-1 246,7 0 1,0-2 0,-2-1 0,-1 0-120,-4 0 0,-3-2 1,-4-3-1,-4-2-420,-12-2 1,-3-1 0,-3 0 0,-1-2-538,31-18 1,1-2 349,-12-9 1,-6 1-85,-18-8 1,-11 3 653,-12-3 0,-11-2-175,-6 9 1,-8-1 745,-10 6 0,-1 8-345,-16 4 0,7-5 0,-3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1:29.9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140 681 8123,'-10'0'3802,"-5"0"-3319,13 0 1,-8 0 395,4 0-231,4 0-30,-5 0-255,-1 0-181,-2-8 0,-5-1 35,3-9 1,-2 1 14,9-1 1,-7-7-61,6-4 1,0-12 40,6-5 1,2-5-90,4-1 0,6-1-1,11 1 0,4 7-154,8 5 0,2 5 66,4 6 0,-3 5-128,9 13 0,-2 3 76,1 8 0,5 10-126,-5 7 1,-1 10-368,1 14 1,-7-2 244,2 7 1,-4 1-372,-2 5 0,-6 1 157,0-1 0,-10-7 24,-1-4 0,-8-5 110,-10-1 1,0 0 100,0 0 0,-10-13 77,-8-5 0,1-11-15,-6 0 0,3-4 352,3-2 1,-1-8-114,1-4 0,1-11 596,5-6 1,-3-4-38,8-2 1,0 6 277,6 0 0,0 1-348,0-1 1,2-2 75,4 8 0,0 0-365,12 5 1,-3 9-264,14 3 0,2 4-32,10 2 0,-2 2 133,7 4 0,-5 9-632,6 8 1,-1 8-85,7-1 0,-7 3-358,1 1 1,-8 1 182,1 0 0,-9-6-319,-2 1 0,-7-3 352,1 2 1,-5-2 762,-7-4 0,5-3 0,-7 5 0</inkml:trace>
  <inkml:trace contextRef="#ctx0" brushRef="#br0" timeOffset="293">1345 559 8268,'0'-35'0,"6"2"0,0 4 0,-1 4 0,-5 7 0,8 9 0,2 1 1030,7 8 0,3 2 1398,3 4 1,2 5-1673,4 12 0,10-1-483,-4 7 0,4 0-282,-4 6 1,0 6-312,0-1 1,0 1-505,0-6 1,-2-6 241,-4 0 0,-4-7-495,-8 1-6,-7-4 557,-2-9 1,-10-4 450,-4-12 1,-2-11 392,-3-13 0,-5-8-143,5-3 0,-5-8 278,-1 3 1,5-3-202,0 3 0,8-3-57,-1 9 1,3 5-299,2 5 1,0 9-339,0-2 1,7 11-610,5 6 0,11 6 305,6 6 0,6 12-198,6 11 1,-4 6 942,4 5 0,3 5 0,1 7 0</inkml:trace>
  <inkml:trace contextRef="#ctx0" brushRef="#br0" timeOffset="542">2323 978 8571,'10'0'2072,"-3"-2"-1134,-7-4 0,-5-11 301,-1-12 0,-8-10-583,3-2 1,1-15-1,-2-2 1,6-10-108,-5-8 1,7-3-422,-2-9 1,4 9 207,2 3 0,0 12 0,0 6 1,2 11-162,4 6 0,4 14-141,7 10 1,2 7-191,5 10 1,3 2 155,8 4 1,8 5-531,3 13 1,5 5 288,1 12 1,4-1-260,-3 13 1,3-5-190,-10 11 0,-1-3-374,2 2 1,-10 2 279,-3 4 1,-1-2-293,-9-4 0,-3-1-194,-9 7 0,-5-14 1269,-7 3 0,2-7 0,-4 1 0,-5-6 0,-3-5 0</inkml:trace>
  <inkml:trace contextRef="#ctx0" brushRef="#br0" timeOffset="675">2480 734 8367,'-10'-35'321,"5"0"0,3 8 517,2 3 0,2 5-397,3 1 1,15 3-201,15 3 1,7-1-332,11 7 0,7 2-995,4 10 896,12 3 0,3 9 1,9-1-1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1:49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996 767 8445,'-33'-17'0,"3"-1"715,7 1-91,12 7 41,3-6 0,23 15-606,9-5 1,16 4-73,13 2 0,9 0-318,13 0 0,-1 0-112,8 0 1,-1 0-2306,7 0 2748,7 8 0,-6 1 0,6 9 0</inkml:trace>
  <inkml:trace contextRef="#ctx0" brushRef="#br0" timeOffset="157">908 1239 8231,'-27'-8'0,"-6"-2"1018,21 0 0,9 3-685,26 7 1,14 6 876,21-1 0,12 3-569,11-2 1,12-4-1658,6 4 0,-41-2 0,1 1 554,2 1 1,0 0 240,2-2 0,0 0 0,-2 3 0,0 1 0,1-3 0,-1 0 0</inkml:trace>
  <inkml:trace contextRef="#ctx0" brushRef="#br0" timeOffset="476">1851 173 8242,'-15'-50'1087,"3"3"0,-3 12-512,3 12 1,-4 11 453,-1 7 0,-6 5-522,-1 5 0,-14 5-100,-3 8 0,-10 7-148,-7 4 1,-4 12 6,-8 5 1,-9 7-548,35-25 1,0 2 0,-2 0 0,-1 2 194,-2 3 0,-1 0 0,-4 0 1,0 0-33,1-1 0,1 2 0,-7 3 0,-1 1 46,-1 3 0,0 1 0,6-1 0,2 0-89,-3 0 0,1 1 1,8-4-1,1 0 67,1-5 0,2 0 0,-26 32-27,16-3 1,18-13 406,18-16 1,7-2-71,10-10 0,16 6-14,7-5 0,23 7-113,13-2 0,14-2 82,9 2 0,-33-15 1,3 1-566,2 3 0,2-1 0,6-2 1,1-1-119,0 1 0,2-1 0,3-3 0,1 0-396,1 0 0,0 1 908,3-2 0,2-1 0,1 2 0,1 0 0,0-1 0,-1 1 0,1-1 0,0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1:47.5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804 402 8403,'0'-17'0,"0"-7"924,0 1 1,0-2-197,0 1 0,0 5-46,0-4 1,-6 3-106,0 3 1,0-1 650,6 1-725,0-8 0,-2 5-203,-3-3 1,1 4-20,-8 1 1,0 1-94,-5-1 0,-2 7-126,-5-1 1,-5 8 90,-12-2 1,-5 4-204,-12 2 1,1 8-103,-7 4 0,0 11 79,-6 6 0,8 4-8,4 2 1,14 2-59,9 4 1,4 3-325,13 9 1,5-7 120,13 1 0,3 5-62,9 6 0,15 1 82,20-7 1,5-5 70,6-1 0,4-1-292,8 1 1,-2 3 191,-4-8 1,-4-3-29,-7-8 1,-10 1 168,-9-8 0,-6-2 177,-11-9 0,-9-4 152,-8-8 0,-10 0 437,-13 0 1,-4-8-266,-8-4 1,-6-3 240,0-3 1,-5-1 232,5-4 1,0-3-370,6-3 0,8-4-7,4 4 0,11-4-75,6-2 1,6 0-286,6 0 1,12 2-274,11 4 0,12-2-603,5 8 1,6 0 39,7 5 1,-3 7-682,8-1 1,0 8-1153,6-2 2370,8 4 1,-7 10 0,7 2 0</inkml:trace>
  <inkml:trace contextRef="#ctx0" brushRef="#br0" timeOffset="574">1695 943 8300,'-18'-5'1229,"1"-1"1,1-2-540,4 2 0,3 4 238,3-4-449,4 4 0,-6 4-166,8 4-298,0-4 625,0 14-402,0-14 1,-2 5-84,-4-7 0,3-7 290,-9-5 1,2-5 197,-1-7 1,-3-3-163,8-8 0,-5-8 46,5-3 0,-6-7-206,6-5 0,2 4-48,10-4 1,10 3-99,7 3 0,8 2 81,-2 3 1,4 4-207,2 8 1,0 14-89,0 4 0,0 11-218,0 0 1,-6 6 136,0 6 0,0 11-131,6 12 0,0 6-132,0 6 0,-8 4-360,-4 7 1,-3 0-198,-3 1 0,1 5 352,-1 0 0,-7 0-198,-4-5 0,-4-1 205,-2 1 1,-2-11 84,-4-7 0,-4-8 321,-7-9 1,5-10 210,0-8 0,1-10 154,-7-13 0,9-6 453,3-12 1,4-4 668,2-7 1,8-6-595,3-1 0,7 1 296,5 6 1,-2-1-376,8 1 0,6 1-197,6 5 0,6 9-296,-7 8 1,1 10-131,-6 1 1,4 3 47,-4 9 0,4 2-152,-10 10 1,-4 3-86,-2 9 1,3 7-615,-3 4 0,0 6-404,-5 6 1,5 3 483,0 9 1,0-1-748,-5 1 0,-3-1 238,-3 0 1,2 9 1214,-9 3 0,9 11 0,-4 5 0</inkml:trace>
  <inkml:trace contextRef="#ctx0" brushRef="#br0" timeOffset="1025">3651 437 8349,'-14'-37'0,"-3"-4"0,-11 6 1497,5 0 1,0 8-418,5 10 0,1 7 848,-1 4-1547,-7 4 0,6 10-379,-5 4 0,7 11 171,5 6 1,-1 12-120,7 5 1,0 5-355,6 1 0,0 3 293,0 3 1,0 4-957,0 8 0,0 0 13,0 0 0,0-3-341,0-3 0,0-5 864,0-13 1,8-13 489,4-15 1,3-12-51,3-18 1,1-9 271,4-20 1,-1-4 985,7-7 1,0-1-619,6 1 1,0 0 752,0-1 1,-1 9-580,1 3 1,0 10-346,0 2 1,2 7-289,4-1 0,-4 11-135,4 7 0,3 10 118,3 7 0,3 6-209,3 5 1,-7 2-781,1 4 1,-3 4 392,3-4 1,1 2-621,-7-2 1,-6-5-445,-6-13 797,-7 5 1,1-16 439,-12 0 1,-3-16 378,-8-13 1,-8-12-186,-3-5 1,-5-10 192,-1-3 1,-8-5-11,-4 6 0,1-8-20,-1 2 0,2 4-254,-2 2 1,-2 5-318,8 7 1,7 5-1448,10 12 1907,4 4 0,2 7 0,0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1:50.7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470 1807 8260,'-18'0'2706,"7"0"-1582,-1 0-408,8 0 1,-6-2-70,4-4 1,5 3 3,-5-9 1,4 6-181,2-6 0,-2-1-119,-4-10 0,2-5-204,-8-7 0,7-1-137,-7-5 0,-2-13 141,-9-16 0,2-2-92,-8-10 0,0-7-252,11 40 0,1-1 0,-1-3 0,1-1 3,-1-4 0,1 0 0,3 3 0,1-1-70,0-4 1,2-2 0,4 4 0,3 0 101,0-1 1,2 1 0,1 5 0,2 1-212,5-41 0,5 22 126,13 12 0,-5 15 264,4 15 0,4 9-113,3 9 1,5 9 17,5 2 0,-3 9-24,4 15 0,-2 3 3,1 8 0,-9 7-171,4 5 1,-11 9 115,-1 2 0,-6 3-329,-5-3 0,-4-4 168,-8 4 0,-2-3 559,-4-3 0,-11 0-361,-12 1 0,-6-9 182,-6-3 1,-6-10-114,-11-2 0,4-13 120,-4 1 0,5-11 26,7 0 1,3-6-78,8-6 0,8-2-856,3-3 541,13-5 0,5 9-800,12-5 1,11 6-8,12 12 1096,4 4 0,10 7 0,2 1 0</inkml:trace>
  <inkml:trace contextRef="#ctx0" brushRef="#br0" timeOffset="716">644 1528 8427,'0'-18'0,"-2"1"639,-4-1 0,3 1-135,-9-1 1,8 7 1702,-2-1-758,4 1-725,2-7 0,2 8-277,4 5 1,10 3-191,7 2 1,6 0-92,-6 0 0,8 7-167,-2 5 0,2 9-350,-1 3 1,3 5 346,-4-6 0,-2 8-406,2-2 0,-8 4-98,3 2 1,-7 6-279,-5 0 0,1-1 274,-7-5 0,-2 0-113,-10 0 0,-9-2 260,-9-4 0,-7-6 329,2-11 1,-4-4 799,-2-8 0,0-8-507,0-4 0,6-11 354,0-6 1,8-12-308,-2-5 0,11 1 1044,6-1 0,6-1-372,6-5 0,8 1-310,15 5 1,8-1-392,15 12 0,2-2-210,4 14 1,-3 2-443,3 9 0,-2 4 358,2 8 1,-3 8-89,3 4 1,-9 11-25,-3 6 0,-13 4-679,2 2 0,-6 0 113,0 0 1,-9 0-36,-9 0 1,-7 0 261,2-1 0,-14 1 112,-9 0 1,-3-8 133,-9-3 0,6-13-57,-6-5 1,2-6 787,-2-6 1,-2-5-351,7-13 0,1-3 343,6-8 0,5-7 82,0-5 0,8 3 346,-1-3 0,5 6 88,5-5 0,5 5-380,8-6 0,9 10-508,8 2 0,1 8 82,11 10 1,2 5-695,9 1 0,-4 9 171,4 2 1,-5 7-142,-7 11 0,3 7-22,-8 4 1,-1 6-443,-5 6 1,-8-2-4,-3 7 1,-5 1-262,-1 5 1,-9 1-275,-3-1 0,-4 0 1456,-2 1 0,-8-1 0,-1 1 0</inkml:trace>
  <inkml:trace contextRef="#ctx0" brushRef="#br0" timeOffset="1217">2251 1964 8537,'-23'-27'0,"1"4"0,5 4 2262,3 1 0,8 3 104,-5 3 154,7-4-1847,-4 7 1,16-1-243,4 4 0,3 4-264,3 2 1,5 2-149,0 4 0,6 4-469,-5 7 0,1 1 396,-2-1 1,-4 1-581,5-1 0,-7 6 19,-5 1 0,-2 5-245,-5-6 1,-3 8 234,4-2 1,-12 4-99,-5 2 0,-7-2 339,-5-4 0,4-4 293,-5-7 1,-1-3 892,2-3 1,-3-4-526,3-8 1,10-8 924,-5-4 1,7-11-225,-1-6 0,4-4 147,8-2 1,14-2-584,3-4 1,18 5-236,0-5 1,12 6-81,-1 6 1,5 4-116,1 7 1,0 6-311,1 1 0,-1 7 249,1-2 1,-3 12-946,-3 6 1,-5 9 388,-7 2 1,-8 2-1078,-3-1 0,-5-3 202,-1 8 1,-3-2-135,-3 2 1,-5 4 1513,-7-4 0,-7 4 0,-3 2 0</inkml:trace>
  <inkml:trace contextRef="#ctx0" brushRef="#br0" timeOffset="1567">3177 2174 8392,'-18'-6'582,"1"0"0,-1-1 52,1 1 1,5 4 1848,0-4-1588,9 4-433,-5 2-467,8 0 520,0 0-121,8 0 1,-5-2 268,9-4 0,-6-3-244,6-9 1,-7 1 30,7-1 0,-6-1-334,5-5 1,-7 3 110,2-8 0,2 8-164,-2-3 1,0-1 151,-6 2 0,0 0-116,0 5 0,0 6-55,0 1 0,-2 7-466,-4-2 43,4 4 0,-12 4-215,8 4 0,-5 6 173,5 11 1,0-2-214,6 8 1,0 0-242,0 6 1,6-6 173,0 1 0,7-1-5,-1 6 0,4 0 299,1-1 0,6 7 407,1 0 0,7 7 0,-4-3 0</inkml:trace>
  <inkml:trace contextRef="#ctx0" brushRef="#br0" timeOffset="2000">3770 1964 8505,'-11'-19'1365,"-1"-4"326,0 3 0,-3-5 951,3 8-1364,4 7-1085,8 2 0,0 10 4,0 4 1,8 4-74,4 7 1,-2 6-39,1 1 0,-1 5-287,2-6 1,3 6-6,-3-6 0,-4 7-386,-3-7 1,3 6-548,-2-6 1,0 8 476,-6-2 1,-2-1-335,-4 1 0,-2 0 397,-3 6 0,-5-8 387,4-4 0,-3-5 388,-3-7 0,1-3 637,-1-8 0,3-4-246,3-8 0,5-1 646,7-16 1,3 5 147,9-5 0,7 0-587,16-6 1,8 6-272,4 0 0,3 8-233,3-3 0,5 7-199,0 5 0,6 5-53,-6 7 0,6 0-243,-6 0 1,-7 0-9,-10 0 0,-4 0-367,-3 0 1,-6 0-243,-5 0 534,-4 0 1,-9-2-59,-4-4 0,-4-4-138,-2-7 0,-8-7-288,-4 1 0,-11-8 215,-6 2 1,-4 2 19,-2-2 0,6 7 138,0-1 1,2 4 35,-2 1 0,3 1-166,9-1 1,7 7-326,4-1 874,4 8 0,18-11 0,3 5 0</inkml:trace>
  <inkml:trace contextRef="#ctx0" brushRef="#br0" timeOffset="2342">5499 1440 8330,'-7'-17'0,"-3"5"0,-8 1 3116,9-1-2243,1 2 0,10-3-227,4 7 0,7 0-215,16 6 1,2 0-747,16 0 0,0 0-319,5 0 0,-5 0-776,-1 0 0,-5 0 808,5 0 602,-15 8 0,10 2 0,-14 7 0</inkml:trace>
  <inkml:trace contextRef="#ctx0" brushRef="#br0" timeOffset="2474">5429 1842 8904,'28'-2'1717,"7"-4"0,17 2-1088,18-7 0,11 5-847,18-6 0,-46 9 1,1 1-1056,7-4 0,0 0 1273,1 5 0,-2-2 0,-2-8 0,-1-1 0,-1 2 0,1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1:59.5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181 193 8446,'-51'-23'590,"5"-1"808,3 1-470,16 5 0,13 9-364,20 3 0,21 4-65,26 2 0,16 0-300,19 0 1,-33 0 0,2 0-373,9 0 1,2 0 0,10 0 0,3 0 279,11 0 0,3 0 1,-25 0-1,3 0 0,1 0-437,8 0 1,2 0 0,0 0 0,5 0-1,0 0 1,1 0 348,3 0 0,0 0 1,0 0-1,2 0 0,0 0 1,1 0-72,1 0 1,0 0 0,0 0 0,0 0 0,0 0 0,0 0-282,-3 0 1,-1 0 0,-1 0 0,-1 0 0,-1 0 0,-1 0 182,-3 0 1,-1 0 0,0 0-1,-2-2 1,0 0 0,0 0-455,0 0 0,1 1 0,-1-2 0,-1 0 0,1-2 0,-2 2 365,-2 1 1,-1 0-1,-2 0 1,-4-2-1,-2 0 1,-2 0-435,18 1 1,-3 0 0,-5 0-1,-3 1 331,-10 1 0,-2 2 0,-4-2 0,-4 0 342,33-5 0,-9-2 0,-26-4 0,-5 5 0</inkml:trace>
  <inkml:trace contextRef="#ctx0" brushRef="#br0" timeOffset="274">687 699 8151,'-44'0'329,"3"0"1,12-6-39,5 1 1,17-7-16,12 6 1,23-5-35,24 5 0,20-8 56,21 2 0,-40 4 1,3-1-562,9-3 0,3 1 0,13 1 0,3 0 309,11-1 0,3-1 0,-26 4 0,3-1 1,1 1-311,4 0 1,2 1 0,0-1 0,3-2 0,1 0 0,1 0 328,4 2 1,0 1 0,1-1 0,1-1 0,0-1 0,0 0-40,-3 2 0,-1 0 0,0 1 1,-3-1-1,0 0 0,-2 0-106,-5 2 0,-2 0 0,0 1 0,1 0 0,0-1 0,-1 1-488,-1 1 1,-1 1 0,1-1-1,-1-1 1,1 0 0,-2 1 567,-5 2 0,-2 1 0,1-2 0,0 0 0,-1-2 0,0 2 0,23 0 0,0 0 0</inkml:trace>
  <inkml:trace contextRef="#ctx0" brushRef="#br0" timeOffset="414">5088 228 8523,'-17'-8'2324,"-1"-3"-1395,1-5 0,1 4 1475,5 1-1564,3 7-729,8-4 0,2 16-111,4 4 0,3 3 0,9 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1:57.2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280 158 8396,'0'-26'0,"0"7"0,0-4 0,-2 3 1734,-4 3-200,4-1 10,-6 1-657,1 7-590,5 2 0,-6 16 133,8 4 0,-2 11-115,-4 6 0,4 4-66,-4 2 1,-3 8 32,-3 3 1,2 3-175,-1-3 1,5 5-3,-6-5 0,8 11-201,-1 1 0,3 8-59,2-2 0,0 2-219,0-2 1,0 4-291,0-4 1,7-12 264,5-5 0,4-10 195,1-8 0,6-10 78,1-7 0,5-8 3,-6 2 0,2-14 6,-2-10 1,-3-1 190,3-10 1,-3-6-29,-3-6 1,-5-7 95,-1 1 1,-7-3 114,2-3 1,-12 7-157,-5-1 0,-7 8 299,-5-1 1,-4 8-104,-8 3 0,-2 8-237,-4-2 0,4 11-114,-4 6 1,-1 4-292,1 2 1,6 14-804,6 3 0,10 12 558,1 1 1,8 3-891,10 2 1,10 5 122,8 1 1356,7 0 0,18-6 0,1 0 0</inkml:trace>
  <inkml:trace contextRef="#ctx0" brushRef="#br0" timeOffset="341">996 681 8421,'-16'-17'0,"5"0"0,-5 5 3349,5 0-1486,3 8-1256,0-3 1,16 14-177,3 5 0,11 4-166,1 1 0,8 6-56,-2 1 1,10 1-152,2-2 1,0-4-22,-7 5 0,7-7-273,0-5 0,0 1-232,-6-7 0,-2 0 222,-4-6 0,-4-2 499,-8-4 0,-7-11-167,-4-12 1,-12-10 155,-6-2 1,-17-7 9,-6 1 1,-19-1 33,-4 1 1,-8 6-25,-4 12 0,6 4 324,0 7 1,6 7-359,-6-1 0,17 8 40,6-2 0,12 14-1345,12 10 0,9 3 624,8 14 0,10-2-1385,13 14 1,12-7 336,12 7 1,11-1 1500,6 7 0,2-3 0,9-3 0,9-4 0</inkml:trace>
  <inkml:trace contextRef="#ctx0" brushRef="#br0" timeOffset="815">2236 542 8315,'17'-6'-514,"1"0"0,-1-8 257,1 3 0,-1 1 1063,1-1 1,-3-1-185,-3-6 1,1-5 142,-7 0 0,0-2-94,-6 1 1,0-3 152,0-8 1,-8 2-266,-3 4 1,-13-2 5,-5 8 1,-6-6 197,-5 5 1,-5 1-301,-7 6 1,-1 1 40,1 4 1,5 5-146,1 7 0,7 4-460,-2 7 0,14 5-126,9 19 0,9-2-105,9 13 1,4 1 45,7 5 1,9 6-251,15 1 1,7 5 2,5-6 1,3 8 168,3-2 0,-3-4-358,-3-2 1,-5 0 198,-7-5 0,-9 1-111,-9-13 0,-7-8 352,-10-10 1,-10-5 391,-7-7 1,-15-3 156,-8-8 0,-7-2 406,6-4 1,1-3-66,5-9 1,2-5-138,4 0 0,5-8 491,13 1 1,3-3-271,8-1 1,14-7-468,3 0 0,18 6-311,0 6 0,11 2-421,1-2 0,3 4-202,3 7 0,5 3-889,0 3 0,6 4-2025,-5 8 3421,6 0 1,-2 0-1,6 0 1</inkml:trace>
  <inkml:trace contextRef="#ctx0" brushRef="#br0" timeOffset="1422">3284 1031 8283,'-12'-6'3493,"0"0"-1460,9 0-838,-5 6-711,8 0 1005,0 0 0,-2-8-1173,-4-3 0,4-5-62,-4-1 1,2-8 247,-1-4 1,3-4-177,-4-2 1,-2-6 74,2 0 0,0-2-157,6 3 1,2-3-117,4-4 0,-2 7 70,8 11 1,-1-2-83,7 7 0,-1 3-383,1 9 1,1 4 187,4 8 1,-1 0-506,7 0 1,0 10 292,6 8 0,0 1-257,0 10 1,0 2 66,0 10 0,-2-2-52,-4 7 1,-4-7-76,-8 2 1,-7-4-235,-4-2 0,-4 0 302,-2 0 0,-2-10 150,-4-8 1,-6-1 702,-11-10 0,4-1-268,-5-5 0,5-9 828,2-9 1,-1-1-72,1-10 1,7 0 409,4-6 1,4 0-533,2 0 0,2 2-26,4 4 0,4-4-198,7 4 1,8-2-130,4 1 1,4 5-286,2 8 0,6 1 66,0 5 1,0 3-574,-6 8 0,-2 2-81,-4 4 0,2 3-515,-8 9 1,0 5 468,-5 0 1,-3 8-188,-3-1 0,1 8-568,-7 3 1,0 0 625,-6-6 0,0 6-732,0-1 0,-10 9 1453,-7-3 0,-8 5 0,-10 1 0</inkml:trace>
  <inkml:trace contextRef="#ctx0" brushRef="#br0" timeOffset="1891">4401 804 8283,'2'-33'39,"4"4"0,-4-2 446,4 7 0,-4-1 750,-2 2 0,0 3 396,0-3-1149,0 4 1,0 7 1268,0 0-1225,0 8 0,0-1-469,0 10 1,-6 5 68,0 8 1,0 1 119,6 4 0,-5 3-90,-1 3 1,0 4-117,6-4 0,0 4-203,0 2 1,0 0 109,0 0 0,0-1-1112,0 1 1,0 4 560,0-4 0,2 2-134,4-14 0,-2 4 535,7-9 0,-5 1 566,6-13 1,-1 0 0,7-6 0,-1-14 470,1-3 1,1-12 451,4 0 0,-3-2-548,3 2 0,-3-2-119,-3 7 0,6 1-286,1 5 1,-1 3-240,-6 3 0,9 5-64,3 7 1,4 0-232,2 0 0,-6 1-52,0 5 0,2 6-361,10 11 1,-5-3 209,5 3 0,-6-4 110,-6-1 1,2-9-190,-7-3 0,-1-4 40,-6-2 1,-7-2 127,-4-4 1,-4-7-28,-2-16 0,0-2 116,0-16 1,-8 1 110,-4-7 0,-3-5 580,-3 0 0,-5 0 340,0 5 0,0 9-569,5 3 0,6 6-953,1 6 215,7 4-1566,-4 15 0,24 10 2068,7 11 0,16 21 0,5 4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2:32.59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4017 88 9272,'-17'0'-459,"-1"0"1,1 0 485,0 0 1,5 0 100,0 0-97,1 0 1,-1 0 119,0 0 11,8 0-86,-11 0 2,13 0 1,-12-2-106,9-4 89,-1 4 1,0-8-148,0 5 76,-8 3 0,5-8-24,-9 4 1,7 4 8,-1-4 0,0 4 2,-5 2 1,-1-1 27,1-5 1,0 4 2,-1-4 0,-5 4 140,0 2 0,-9 0-96,3 0 0,2 0-7,-2 0 1,0 0 11,-6 0 1,-6 0-5,1 0 0,-3 0-10,2 0 1,2 0 4,-7 0 0,5 0-3,-6 0 1,7 0-9,-7 0 0,8-6 4,-1 0 0,3 1-7,2 5 0,0 0-18,0 0 0,0 0 13,0 0 1,0 0-8,0 0 0,-6 0-69,1 0 1,-3 0 75,2 0 1,-3 5-76,-9 1 1,5 6 61,-5-6 1,5 5-42,-10-5 0,-3 6 50,3-6 0,-6 5 2,6-5 1,-8 8 30,2-3 0,-2-1 106,2 2 1,4-9-91,7 3 0,1 2 26,0-2 0,1 0-41,5-6 0,3 6-2,8-1 0,0 7-19,0-6 1,-6 2-26,1-3 1,5-1-9,6 8 1,-1-2-1,-4 1 0,-1 5-20,0-5 1,0 5 53,0 1 0,2-5-9,4 0 1,-2-1-60,7 7 0,-1-1 43,2 1 1,3-1-121,-3 1 1,-2 1 106,2 4 0,-3-3-111,3 3 1,4-2 83,-5 3 0,3-3-10,-2 8 1,3-6 1,-3 7 1,4-7-10,1 6 0,1-2 47,-1 2 1,1 4-34,-1-4 1,-1 4-38,-4 2 0,3 0 44,-3 0 0,4 0-80,1 0 0,-5 0 61,0 0 1,-1 6-6,7-1 0,-1 1 14,1-6 0,-1 0-10,1 0 0,5-2 27,1-4 1,5 2-24,-6-8 1,8 2-78,-1-1 1,3-5 72,2 4 0,0-3-23,0-3 0,5 7-11,1-1 0,6 6-1,-6-6 0,7 8 9,-1-2 0,-2 2-7,1-1 1,1 6 18,5-6 1,1 4-7,-1-10 1,7 5 41,-1-6 0,6 6-33,-6-5 1,8-1 23,-2-6 0,-1 1-21,1-1 0,6 5 10,5-5 0,7 4-32,-6-9 0,5 4-9,-5 1 0,8-1-19,-3-5 0,-1 5 45,1-5 1,-5 5-106,6 1 1,-9 1 83,3-1 0,-4 1-68,-2-1 0,0 1 74,0-1 0,-6 1 7,0-1 1,-8 2 25,3 5 0,1-5-3,-2 4 0,6 3 77,-5-3 0,5 0-91,-6-5 0,8-1 50,-2 1 1,0-7-31,6 1 0,-4-2 103,10 1 0,-4-3-61,-2-8 1,2 2 5,3 4 1,-1-4-9,8 4 1,-6-5 4,5-1 1,-5 0-27,5 0 0,-7 6 11,2 0 1,2 6-57,-3-6 0,1 5 50,-6-5 1,0 6-88,0-6 1,0 5 46,0-5 1,2 2-12,3-2 0,-3-4 42,4 3 1,4-3 5,1-2 0,5 0 63,1 0 1,0 0-74,1 0 0,5-2 87,0-3 1,10 1 21,2-8 1,0 2-163,6-1 0,-3 1 145,3 4 0,-2 4 29,7-4 0,-13 4-60,2 2 1,-12 2-1,0 4 1,3-2-93,-3 8 0,0-3 91,-6 3 1,1 4-97,-1-5 0,3-1 76,3 2 0,-4-3-44,4 3 1,2 1 16,-1-7 1,7 6 2,-2-6 0,-2 5 12,2-5 1,6 2-141,5-2 0,11-4 144,1 4 1,-5-4-117,5-2 0,2 0 102,4 0 0,-42 0 0,-1 0 11,49 0 1,-2 0-10,2 0 0,-8 0 5,2 0 1,5-2-3,0-4 1,-2 2-5,-3-8 1,-2 6-2,2-5 0,-2 5 1,8-6 1,-6 8 4,6-1 0,-6 1-55,6-2 1,-48 5 0,-1 0 50,6-2 0,-1 0 0,-4 2 1,-1 0-73,2 1 1,1 0 0,0 0 0,0 0 23,2 0 0,1 0 0,4 0 0,0 0-10,2 0 1,-1 0-1,-4 0 1,0 0 41,1 0 1,0 0-1,-3 0 1,-1 0-1,-2 0 0,1 0 0,3 0 0,0 0 25,3 1 0,-1-2 1,-2-1-1,0-2-210,0 1 1,-1 1 0,1-2 0,1 2 229,-2 2 0,0 0 0,5-3 0,0-2-5,2 0 1,-1-2 0,-1 0 0,0-1 75,1-1 1,0 0 0,1 3 0,-1 1-71,-3-1 1,0 0 0,0 1-1,0-2 6,4-1 1,-1-1 0,-6 0 0,0 0 5,4 1 0,-1-1 0,-6 0 0,-1 1 22,-2-1 0,0 0 1,45-4-30,-45 4 1,1 0 0,41-5 34,2-9 0,2 2-55,-2-2 0,2 1 45,-2-7 1,-9 2 79,3-2 0,-11-2-219,0 7 0,1-7 131,-1 2 1,-8 2 23,-10-2 1,-11 6 6,-7-6 0,-5 0 269,-6-6 0,-5 2-212,-13 4 0,3-4 402,-8 3 0,-1-3-360,-5-1 1,-1-1 395,-5 0 0,2-6-447,-8 0 1,2-2 158,-1 3 1,-3 5-191,8 0 1,-5 0-21,5 6 1,-6 2-159,6-2 0,-1 5 104,1-5 0,4 8-141,-4-2 1,4 1 109,2-1 1,-2 4-110,-4-5 0,4-1 7,-3 2 1,-5-6 47,-2 5 0,-3-5-2,-3 6 1,-7-2-15,-4 1 1,-6 3-110,-6-8 0,3 6 84,-9-6 1,-2 5 32,-9-5 1,2 6-7,-8-6 1,6 7 147,-6-1 1,7 4-72,-1 1 0,2 1 14,-2-1 1,5 7-19,1-1 1,1 6 18,11-5 1,-9 5 54,3-6 1,3 8-66,2-2 0,2 3-2,-1-3 0,1 4-1,-8-4 0,1-2-22,-7 2 1,-5-5-11,0 5 0,-10-6-5,-2 6 0,0-1-173,-5 1 1,-3 2 162,2-8 0,1 7-121,5-7 1,2 6 126,4-6 0,4 7 12,7-7 1,3 6-27,3-5 1,4 7 146,9-2 1,4-2-31,1 2 0,-2 0-29,-9 6 1,3 0-33,-4 0 1,-4 0 194,-1 0 0,-7 0-148,-5 0 0,2 0 12,-8 0 0,6-2-5,-6-3 0,0 3-25,-6-4 1,2 4-134,4 2 1,4 0 103,7 0 1,-1 0-1,-4 0 1,9-2-9,-3-4 0,5 4 0,1-4 1,-5 4 12,5 2 1,-3 0-6,2 0 1,3 0 23,3 0 0,2-5-24,-7-1 1,1 0-11,-1 6 1,-5 0-8,4 0 1,-3 0-2,-2 0 1,1 0-3,5 0 1,-5 0-6,5 0 1,-7 0 9,-5 0 1,4 0 0,-5 0 1,11 2 7,1 4 0,1-4-9,-7 4 0,7-5 7,-1-1 1,6 0-24,-5 0 1,-1 0-1,-5 0 0,0 0 16,-1 0 1,1 0-4,-1 0 0,-1 0 12,-4 0 1,4-1-12,-5-5 0,5 4 7,2-4 0,-3-2-39,-3 2 0,4-1-1,-5 1 0,5 4 13,2-4 0,-3-2-5,-3 2 0,-2 1 52,-4 5 1,2-2-40,4-4 1,-4 4 47,-8-4 1,0 4-164,0 2 0,0 0 86,0 0 0,-9 0 46,-9 0 0,7 0-375,-6 0 0,9 0 378,-3 0 1,-3 0-10,-9 0 1,6 0-75,-1 0 0,1 0 0,5 0 1,-5 0-123,-6 0 1,6 0 95,-1 0 0,3 6-134,9 0 1,-9 7 246,-2-1 0,1 0 0,-5 5 0,2 4 0,-6-1 0,44-12 0,1-1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3:46.9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158 105 7962,'-27'-17'0,"4"-1"0,3 1 191,3 0 32,-1 7 0,3 0-223,3 4 1,2 4 167,5-3-317,3 3 1,-6 9 52,8 5 1,0-2 68,0 1 1,0 1 21,0 5 0,2 7-168,4-1 1,-3 2-38,9-1 1,-8-3 68,2 8 1,2-6 136,-3 6 0,7 0 4,-6 6 1,0 0 12,-6 0 1,6 0 10,-1 0 1,1 2 14,-6 4 0,2-2 18,4 7 0,-4 1 114,4 5 1,-4 2-11,-2 5 1,0-5-114,0 4 0,0 2-55,0-1 0,0 7 65,0-2 1,0-4-90,0-2 0,7 2 27,5-2 1,-2 8-14,1-2 0,1 2 23,5-2 1,-1 4 2,-4-4 0,3 4-45,-3 2 0,1-8 30,-1-4 0,2-3 9,-9-3 1,7 2 1,-6 5 1,6-7 141,-7 0 0,1 1-84,-6-7 0,0-1-35,0 2 1,0-3-42,0 3 0,-2-5-92,-4-7 1,3 0-407,-9 0 0,0-6 511,-5 0 0,-1-7 0,1 3 0</inkml:trace>
  <inkml:trace contextRef="#ctx0" brushRef="#br0" timeOffset="992">280 2935 8003,'-9'0'348,"1"-2"-83,8-4-252,0 4-8,0-6 0,2 8-127,4 0 1,5 6 89,12 0 0,-1 5-115,7-5 0,8 6-56,9-6 0,7 5 59,5-5 1,6 6 36,12-6 0,5-1-216,12-5 0,6 0 305,-44 0 0,1 0 0,-2 0 0,1 0-200,2 1 1,2-2-1,0 1 1,0-2 229,5 0 1,0-1-1,1-1 1,0 0-6,2-2 1,0 0 0,2-1 0,0 1 48,-2 3 1,0 0 0,3-4 0,0 0-20,2 1 0,1 1 0,1 0 0,0 0-26,1-1 0,1 0 0,2 4 1,-1 0-323,-1 0 1,0-1 0,4-1 0,1 0 322,0 1 0,1 0 1,5-1-1,0 0-24,-2 1 1,-1 0-1,2 2 1,-1 0 12,-3-1 0,-1-1 0,1 1 0,1 0-3,1-1 1,1 0-1,6 2 1,0 0-5,-3-2 1,-1 0 0,1 1 0,0 0-2,-6-1 1,-1 0 0,5 2 0,1-1 41,3-4 0,1 0 0,4 3 1,0 0-35,-5-3 1,0 1 0,3 2 0,0 0-262,-5-3 0,-1 0 0,4 1 0,0 0 297,5 0 0,1-1 0,1-1 0,0 0 54,-2 4 0,0 0 0,2-3 0,0-1-20,-5 1 0,0 0 1,3 1-1,0 0-12,3-1 0,0 1 0,0 2 0,0 2-5,0-2 1,0 0 0,0-1 0,0 0-1,-6 1 0,0 0 1,2 0-1,0 1-73,1 1 0,0 2 0,2-1 0,0 2 36,-2 0 1,0 1-1,3-1 1,-2 0-68,-3 4 1,-1 0-1,2-4 1,0 0 45,1 0 0,0 2 0,2-1 1,0 1-72,-2-1 0,0 0 0,1 3 0,0 0-7,-6-3 0,-1 0 0,3 2 0,0 1 43,-3-3 0,0 0 0,5 1 0,1 0 2,-6-1 0,0 0 0,2-2 0,-2 0 3,-8 2 1,-1-1 0,4 0 0,-1-2-56,-2 1 1,-1-2-1,3 1 1,-1 0 65,-4 0 0,-1 0 1,0 0-1,-1 0 75,-3 0 1,-2 0 0,-1 0-1,0 0-38,2 1 0,-1-2 1,-2 1-1,-2-2 8,-3 0 1,-2-1 0,-2 2-1,-2 0 18,-6-2 1,-1 0-1,0-1 1,-1 0-52,48-2 1,0 0 378,-12 6 0,-11-1-387,-18-5 1,-11 4 528,-7-4 1,-5 4-813,-6 2 707,-11 0-405,-10 0 0,-16 0 0,-2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3:55.1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123 525 6942,'0'10'-1080,"0"-3"1080,0-7 0,0 0 0,0 0 0</inkml:trace>
  <inkml:trace contextRef="#ctx0" brushRef="#br0" timeOffset="925">158 490 6786,'-10'-8'-113,"3"6"0,5-5 210,-4 7-4,4 0 0,-6-2-46,8-4 0,-2 4 41,-4-4-24,4 4-37,-5 2 1,5-6 153,-4 0-86,4 1 0,-8 5 23,4 0-63,4 0 1,-5-2-13,7-4 0,-2 4 70,-4-4-142,4 4 37,-6 2-28,0 0 37,7 0-24,-7 0 67,0 0-46,6 0 1,-8 0 304,5 0-258,3 0 11,-6 0-66,8 0-108,0 0 109,8 0 0,1 0-12,9 0 1,-1 0 1,1 0 1,-1 0 0,1 0 0,1 0 3,4 0 1,-1 0 1,7 0 0,0 0-7,6 0 1,-4 0 6,4 0 0,-2-2-8,13-4 1,-7 4 5,2-3 1,4 1-4,1-2 1,-1 4 0,1-4 1,-7-2-12,2 3 0,-4-3-6,-2 2 0,-8 4-2,-4-4 0,-3 4-10,-3 2 0,0-6-6,1 1 1,-6-1-28,-1 6 46,1 0 0,5 0 12,1 0 1,-3-2-17,-3-4 1,3 4 43,-3-4 0,4 4-19,1 2 0,1-2 4,-1-3 0,2 3-3,5-4 0,-5 4 5,4 2 0,-3-6-10,-3 0 0,1 0 0,-1 6 0,1 0-8,-1 0 1,3-2 5,3-3 0,-4 3-8,5-4 1,-3 4-17,2 2 0,-3 0-4,3 0 1,2-6 26,-2 0 0,6 0 0,-5 6 0,5 0 14,-6 0 0,6 0-19,-5 0 0,1-5 15,-2-1 0,-4 0-11,5 6 0,-5 0 9,-1 0 0,-1 0 0,1 0 1,-1 0-5,0 0 0,1 0 13,-1 0 1,3-6 2,3 0 1,-2 1-19,9 5 1,-9 0 4,2 0 1,4 0 1,2 0 0,-1-6 2,1 0 0,-6 0 1,6 6 0,-6-2 0,6-4 1,-7 4-6,1-3 0,2 3-32,-1 2 0,-1 0 11,-6 0 0,-5-6-50,0 0 0,-7 0 60,7 6 1,-6 0 20,6 0 1,-7-2-11,7-4 0,-6 4-9,6-3 0,-1 3-7,7 2 0,-1 0-4,1 0 1,5 0-7,0 0 1,8-6 15,-2 0 0,-2 0 7,3 6 0,4-6-11,7 1 0,2-7 73,-2 6 0,-4-2-65,3 3 0,-3 1 12,-2-8 1,2 6-5,4-5 0,-6 5 2,0-6 1,0 8-6,-6-2 0,-2-1-5,2 1 0,-14 0-509,3 6 158,-12 0-267,1 0 620,-7 0 0,0 8 0,0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0:22.7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278 1468 7954,'-11'-20'0,"-1"-1"-29,-2-2 0,5-1 1,-3 7-1,0-1-307,3 1 1,-7 0 0,7-3 0,-3-1 468,0-3 1,1-1 0,-7 4 0,3-2 81,3 1 0,-4-3 1,5 2-1,-3 1 96,3 3 0,-3 2 0,6-1-48,-1 1 1,5-1-277,-2 1 1,12 7-1,5 4-5,5 4 1,1 2 0,1 0-1,1 0 16,4 0 1,-1-6-1,9 1 1,4 1 9,4 2 1,15 2-1,-2-2 1,5-2-35,3-2 1,12-2 0,17 4 0,-39 1 0,1-1-23,2-1 0,2 0 1,4 2-1,1 0 1,-1-2-1,0-1 1,3 0-1,0 0-68,2 1 0,0 0 0,5-2 0,0 1 1,-3 1-1,-2 2 0,-3-1 0,-2 0 20,-3 1 0,-1-2 0,-2-1 0,-1 1 1,37-1-1,-7 0 27,-9-2 0,-9 6 0,-17-3 0,-8 3 81,-8 2 1,-6-6 157,-8 0 1,-1-2 266,-4 2 1,-12 4-153,-12-3 0,-4-3 0,-1 0-135,0-2 1,-1 5 0,1-7-1,-1 0 51,1 3 0,5-7 1,2 4-1,1-3-138,-1-3 1,6-5 0,-4 0 0,2 2-62,1 1 1,-1 1-1,6-3 1,2-1-4,4 2 0,1 1 0,7 3 1,-2-1-4,1 1 0,5 1 0,3 3 0,2 3-36,-1 2 1,5 3-1,2 5 1,4 3-37,2 9 1,-6 0 0,0 13 0,2 0-38,2 4 1,2 4 0,-2 4-1,-4 2 0,-6 2 1,3 1 0,-3-3-1,-4 2-19,-5-2 1,-1-2 0,-5-2 0,0-2-139,0-4 1,-2 2 336,-6-8 1,-2-9 95,-4-14 1,4-14 0,-4-13 0,4-4 9,2-6 1,0-10-1,0 1 1,0-5-36,0-1 1,8-1 0,4 1 0,3 0-26,2-1 0,3 9 0,1 5 0,3 8-78,-3 8 1,0 5 0,1 6 0,1 7-21,-2 3 1,4 9-1,1 7 1,1 5 13,4 5 0,-4 5 0,2-4 0,2 0-75,2 0 1,8 7 0,0-5 0,-3 2-201,-1 0 1,-2 0 0,0 6 0,0-2-37,0-4 0,-6 4 1,0-6-1,0 2-35,-1 0 1,3-1 0,-8 1 0,-2-8 157,-1-7 0,-3-1 0,3-7 0,1-4 271,2-6 1,6-8 0,-4-11 0,3-6 178,3-4 0,9-10 1,5-1-1,2-1-46,-1 4 0,1-1 1,5 1-1,1 4-147,-1 6 1,0 8 0,1 11 0,-1 6-74,1 4 1,11 2 0,2 2-1,1 4-49,7 6 1,-2-3-1,9 3 1,3 0-64,1-3 0,3 5 0,-1-8 0,0-2-65,1-2 1,-1 3-1,-2 1 1,-3-2-20,-7-2 1,-9 0 0,-2 2 0,1 4-31,-3 1 0,-8-3 0,-9 4 1,-1 0 27,1-1 0,-1-5 0,3 2 1,-6-4 254,-4-2 1,-2-2-1,-2-4 1,-2-4 120,-2 1 0,-10-7 0,1 5 0,-7-3 57,1 2 1,-1-3-1,1 5 1,-4-1 89,-3-1 1,7 6-269,-2-6 0,-3 3 0,1-5-127,-2 2 1,-1 7 0,-3-7 0,4 0-43,2 3 1,1-7-1,7 5-53,-1-5 0,7 4 1,1 3-1,2 1 23,4 4 0,4-4 0,4 2 0,4 3-57,1 1 0,1 7 0,5 3 0,-1 2 27,-1 3 0,1 9 0,-12 3 0,0 0 43,-4 0 0,-10 7 0,-2-3 1,-7 4 59,-8 2 1,-6-1-1,-8 1 1,-10 0 46,-9 0 1,-14-2 0,-5-2 0,-5-5 132,-1-7 1,-6 2 0,0-11 0,1 0 55,3-4 1,2-6-1,1-8 1,5-8 65,5-5 0,14-18 1,9 0-1,10-7-25,6-7 1,6 5 0,8-10 0,13 5-199,12 7 1,10 3 0,11 8 0,8 2-77,8 4 1,5 6 0,10 11-1,5 8-9,5 8 1,-46 1 0,0 2 0,0 3 0,-1 3 0,-3 1 0,-1 3-114,43 22 0,-13-2 0,-8 5 0,-12-1-8,-10 0 1,-13 0 0,-13-5 0,-9 3 67,-7 2 0,-6 0 0,-6-6 0,-7 0-70,-9 0 0,-13-1 0,-13 1 1,-6 0 87,-5 0 0,-7-8 1,2-5-1,-4-9 104,-1-7 1,1-6-1,8-8 1,13-11 90,16-14 1,17-19-1,10-18 1,12-8 189,16-1 1,10-5-1,23 8 1,7 5-238,-27 37 1,1 2-1,4-1 1,2 2-1,2 3 1,1 3-1,3 3 1,1 2-73,3 1 1,1 5 0,1 3 0,2 4 0,3 3 0,0 2 0,-1 2 0,-1 0 28,-3 2 1,-2 2 0,41 8 0,-21 11-1,-8 4-57,-8 0 0,-11-1 0,-6-9 0,-5 1 97,-1-1 1,-7 0 0,-5 1 0,-6-1-113,-5 1 1,-4-1 0,-8 3 0,-4 1-65,-8 2 0,-7 8 1,-16-3-1,-2 1-53,-4 0 1,4-2-1,-5 4 1,3-4 54,4-2 0,4-9 1,15-12-1,5-8 142,5-8 1,14-11-1,11-8 1,14-8 135,12-7 0,15-5 0,10-1 0,9-1-70,-37 26 1,2 2-1,2 2 1,3 3-1,0 2 1,1 1 0,0 4-1,1 1 42,-2 2 1,1 1 0,-1 0-1,1 2 1,35-4 0,-11 5-45,-12 4 1,-2 10 0,-2 1-1,-2 1-9,-1-4 1,5 1 0,4 1 0,4 0-90,2 0 0,5 0 0,1-5 0,0 3-66,1-2 0,3 4 0,9 0 1,0-1-89,-1 1 0,3 6 0,-8-5 0,7 3 14,3 0 0,-41-10 0,1 0 1,46 3-1,-2-3-199,0-2 1,-8 0-1,4 0 1,-6 0 61,-5 0 1,-5 0-1,-9 0 1,-4 0 282,-5 0 0,-13-2 0,-7-1 0,-8-3 0,-6-8 0,-7 4 0</inkml:trace>
  <inkml:trace contextRef="#ctx0" brushRef="#br0" timeOffset="682">12765 350 7927,'8'-41'0,"4"0"-138,3 3 1,-1 9 0,1 5 0,7 5 403,3 1 0,6 7 0,8 1 0,3 2-27,3 4 1,-6-3 0,2 1 0,-3 2-99,3 2 1,-10 10 0,2 3 0,-6 5-220,-5 1 0,-1 9 1,-2 3-1,-1 4-49,-8 2 0,-6 0 0,-4 0 0,-2 1-41,-4 5 1,-6-4 0,-13 4-1,-10-4 88,-10-2 0,-7-1 1,-6-2-1,-6-7 160,-4-8 0,-2-11 1,2-2-1,4-8 222,6-8 0,11-13 0,8-10 0,10-9-260,12-7 1,7-9-1,12-2 1,6 0-319,9 4 1,18 3-1,18 5 1,11 3-102,9 7 1,9 10 376,11 7 0,4 11 0,-45 9 0,1-1 0</inkml:trace>
  <inkml:trace contextRef="#ctx0" brushRef="#br0" timeOffset="1181">13481 1153 7724,'0'-11'1564,"0"-1"1,0 0-1025,0-5 0,2 7 0,4 6-246,6 8 0,3 6 1,3 9-1,1 5-271,4 5 0,3 11 1,5 9-1,-2 9-269,2 12 0,2 4 0,0 11 1,-2 8 15,-15-43 0,-3 1 0,-5 0 0,-2 1 0,0 6 0,-1 1 0,-2 0 0,-2 0-727,0 1 1,-2 0 0,-3-6-1,-2-1 957,-1-3 0,-3-1 0,-23 34 0,-12-5 0</inkml:trace>
  <inkml:trace contextRef="#ctx0" brushRef="#br0" timeOffset="1448">12975 1922 8002,'-45'-62'-91,"4"3"0,5 7 113,1 5 1,9 5 0,9 7 0,9 0 233,6 0 1,2-6-1,0 1 1,2-1 12,4-2 1,10-2-1,9-7 1,4 0 31,8-1 1,-2 1 0,7 1 0,-1 3-12,0 1 0,13 7 0,-1-5 1,1 4-154,0 8 0,4 8 1,1 13-1,-1 7-135,2 3 0,-4 4 0,8 5 1,2 9-2,2 5 0,4 12 0,2 0 0,1 8-264,-1 4 0,-2 1 0,-4 6 0,-4 3-256,-6 3 1,-13 6 0,-10 10-1,-10 3-1406,-6 3 1745,-9 1 1,-9-30 0,-2 1 0,-4 2-1,0-1 1</inkml:trace>
  <inkml:trace contextRef="#ctx0" brushRef="#br0" timeOffset="2365">13307 3371 7917,'-12'-7'0,"0"-5"0,1-4 213,1-1 0,-4 5 1,7 3 209,-3 1 1,6-2-221,-2 10 1,14-2 0,8 14-1,7 3-103,4 7 1,2 5 0,6 8 0,2 0-171,4 0 0,-3 0 0,7 1 0,0 3-145,-1 2 0,3 7 1,5-3-1,1 2-67,-1-1 0,-5-7 0,-3 0 1,-1-8-138,-4-8 0,-10-11 0,-6-10 393,-3-12 1,-11-9 0,-3-16 0,-4-2 120,-2-4 1,0-11 0,0-12 0,0-4 29,0-2 0,-6 0 0,0-2 0,3 0 13,1 3 0,2-5 0,0 12 0,0 2-145,0 7 0,5 11 1,3 12-1,0 7-131,0 4 1,5 9 0,-1 6-1,5 10-146,7 11 0,-3 3 0,8 9 0,0 2 284,-2 2 0,6 10 0,-5 1 0</inkml:trace>
  <inkml:trace contextRef="#ctx0" brushRef="#br0" timeOffset="3000">14966 4000 7980,'9'-2'-281,"-3"-4"1,2-3 802,-2-9 0,0 1-32,-6-1 0,-2 1-423,-4-1 1,-10 9-1,-7 3 1,0 4-19,-2 2 1,-3 2 0,-6 2-1,-3 3-73,-4 3 0,2 4 0,-6 7 1,1 2-99,-1-1 0,4 3 0,-3 0 0,3 2-67,8 4 0,0-4 0,10 3 0,1 1-73,3 2 0,9-4 1,5-2-1,3-2-24,2-4 0,13-3 0,9-6 0,7-7 266,7-3 1,5-11 0,0-9-1,6-9 115,3-6 0,0-8 1,-1-1-1,-4-5 96,-3-7 0,-1-1 1,-8-9-1,-4-4 76,-6-5 0,-11 7 0,-8-4 0,-8 2 37,-8 0 0,-9 12 1,-4 7-1,-2 10 33,-4 12 0,3 6 0,1 3 0,2 3 64,4 3 1,1 4-357,3 8 1,7 8 0,4 4 0,4 5-11,2 7 0,2 3 1,4 8-1,6 2-258,3 3 0,3 5 0,1 7 0,3 3-252,1 3 0,6-2 0,-6 8 0,1 2-372,1 2 0,-6 4 0,4 2 847,-3 1 0,-3 9 0,1-5 0</inkml:trace>
  <inkml:trace contextRef="#ctx0" brushRef="#br0" timeOffset="3450">15123 4192 8025,'10'-17'0,"-3"-1"-231,1 1 0,-4 1 0,8 3 1,1 1 128,3-2 1,7 7 0,0 1 0,-1 2 287,-3-2 1,-1 4-1,-1-2 29,1 8 0,-3 0 0,-3 8 0,-5 1 22,1 3 0,-6 1 1,4 3-1,-4 1-105,-2 2 0,-6 3 0,-2-5 0,1 4-122,-1 2 0,0-5 0,4 1 0,-2-2-186,2 3 0,3-5 0,1 4-63,0-3 0,7-3 1,7-1-1,5-5 239,5-5 0,14 4 0,-1-1 0</inkml:trace>
  <inkml:trace contextRef="#ctx0" brushRef="#br0" timeOffset="3599">15333 3668 8288,'-35'-44'0,"2"5"-241,3 8 0,15 13-188,15 12 0,15 6 1,15 6-1,3 4 401,2 0 1,5 7 27,1 1 0,15-1 0,-1 8 0</inkml:trace>
  <inkml:trace contextRef="#ctx0" brushRef="#br0" timeOffset="3782">15944 3930 8018,'0'-17'-111,"0"-1"1,2-5 0,4 0 289,5 1 1,7 5 0,5 3-1,8 5 8,8 1 1,5-4-1,9 6 1,-1 2-499,1 3 0,5 1 0,2 0 311,2 0 0,-6 0 0,4 0 0</inkml:trace>
  <inkml:trace contextRef="#ctx0" brushRef="#br0" timeOffset="4000">16223 3494 7955,'-29'-43'0,"2"0"1334,2 4-1195,9 14 1,22 17 0,13 8-1,7 0-28,5 0 0,2 8 0,4 4 0,1 5-161,3 7 1,0 3-1,-6 8 1,0 1-204,0 5 1,-2 4-1,-4 9 1,-6 2-427,-4 3 679,-9 7 0,6-4 0,-7 8 0</inkml:trace>
  <inkml:trace contextRef="#ctx0" brushRef="#br0" timeOffset="4350">17585 3336 8046,'18'-35'-65,"-6"2"0,-3 4 387,-1 6 0,-2 13 1,-6 10 151,0 10 1,6 8-1,-1 3 1,1 4-327,2 2 0,-6 2 1,6 8-1,-2 2-332,-1 2 0,1 9 0,-6 3 0,0 7-96,0 2 0,0 12 0,-2-5 0,-6 5-180,-9 4 0,-16 1 1,-14 9-1,22-44 1,-2-1 213,-2 1 1,0-1-1,-27 31 1,-8-8-1,-1-12 257,3-15 1,4-19 0,14-22 0,9-18 66,9-19 0,15-15 0,7-22 0,10-1 253,11 3 0,3 0 0,9 16 0,2 2-155,2 2 0,2 3 1,2 6-1,3 9-398,7 5 0,3 9 1,5 1 221,3 7 0,-4-1 0,6 5 0</inkml:trace>
  <inkml:trace contextRef="#ctx0" brushRef="#br0" timeOffset="4683">17760 3144 8011,'0'-35'0,"0"0"0,0 2 400,0 4 0,16 12 1,7 11-1,10 6-10,8 6 0,9 11 0,10 12 0,2 4-96,4 2 1,2 6-1,2 2 1,-2-1-130,-4 1 0,2 6 1,-8-3-1,-3 3-366,-7-3 0,-7-3 0,-12-10 1,-6-4-418,-3-6 0,-11 3 337,-3-3 0,-4-10 269,-2-13 0,-6-13 1,0-12-1,3-2-20,1-5 1,2-6 0,0-3-1,0 2-125,0 2 0,0 4 1,0 2-1,0 2-507,0-2 1,0 6-165,0 2 828,0 11 0,7 12 0,3 10 0</inkml:trace>
  <inkml:trace contextRef="#ctx0" brushRef="#br0" timeOffset="5116">19454 3319 8054,'23'-10'47,"3"-5"0,-1-7 140,0 1 0,0-2 0,-3 3 0,1 5 230,-2-1 0,-7 3 1,-4-1-1,-3 2 211,-3-1 1,-4-3-1,-6 1-416,-5 3 0,-7-1 1,-5 7-1,-6 2-269,-4 2 1,-10 4 0,-3 4 0,-5 5-90,-1 5 1,-1 7 0,3 2 0,1 3-180,3 3 0,1 2 0,-1 3 1,7 3-20,8 2 1,6-2-1,9-8 1,4-4 180,7-2 1,6-1 0,11-9 0,11-3 313,8-6 1,12-5-1,4-2 1,5-5 86,6-6 0,-3-3 0,3-1 0,-4 2 28,-1 3 0,-7 7 1,-1-2-1,-3 4-27,-3 2 1,-8 0 0,-3 2-1,-3 6-146,-4 9 1,-7 3 0,-5 9 0,-1 2-112,-4 2 0,4 8 0,-2-1 0,-3-1-309,-1-2 0,-2 4 1,0 0-1,0-1-413,0 3 1,-2-6-1,-1 6 1,-5-3-757,-2 1 1496,6 8 0,-19-5 0,4 9 0</inkml:trace>
  <inkml:trace contextRef="#ctx0" brushRef="#br0" timeOffset="5282">20135 3441 8054,'33'0'0,"-2"0"0,-4 0-3,-1 0 0,3 8 0,-6 4 0,0 5 155,3 6 1,-7 1 0,6 9-1,-2 3-178,1 1 0,-3 6 0,-9-2 1,-6-2-211,-5-3 0,-1 5 236,0 0 0,-7 0 0,-3-6 0</inkml:trace>
  <inkml:trace contextRef="#ctx0" brushRef="#br0" timeOffset="5448">20222 3127 8004,'8'-35'0,"2"0"0,2 4 267,-1 8 0,1 7 0,5 18 0,1 4-253,-1 5 1,1 5-1,-3 3 1,-3 5-256,-6 5 0,-6 4 241,-6 2 0,-12 7 0,-9 3 0</inkml:trace>
  <inkml:trace contextRef="#ctx0" brushRef="#br0" timeOffset="5849">16520 3808 7972,'-8'-18'395,"1"1"-69,-5 0 0,6 7 0,14 4 0,9 4-158,10 2 0,14 0 0,8 0 0,7 0-280,8 0 0,6 0 0,6 2 1,5 2-537,4 2 648,11 0 0,-7 1 0,6 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3:57.1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210 315 8225,'-10'-7'-93,"2"3"-123,8-8 795,-8 8-246,6-11 89,-13 13-244,13-6 0,-8 8 177,4 0-188,5 0 1,-9 8-124,4 3 1,2 5 43,-7 1 1,5 9-26,-6 3 0,2-2-99,-1 2 1,-5 6 88,5 6 0,1 1-152,-2-1 0,6 2 105,-5 3 0,7 5-168,-2-5 0,4 3 48,2-3 1,8-3-59,3-8 1,5 0 140,1 0 0,9-10-8,3-7 1,4-9 55,2-9 0,2 0-62,3 0 1,-3-9-170,4-9 1,2-1 102,-3-10 0,-1-2-73,-10-10 1,-3 10 114,-9-4 0,-7 6 31,-4 0 0,-5-4-13,-1 3 1,-7 7 3,-5 6 1,-3-1 87,-3 7 1,-7-3-105,-4 2 0,2 5 42,-3 7 1,7 0-4,-6 0 1,6 2-162,-6 3 0,5 5 84,-5 8 1,14-1-120,-3 1 1,5-1 83,-5 0 0,9 1-315,3-1 451,4 1 0,10-1 0,1 1 0</inkml:trace>
  <inkml:trace contextRef="#ctx0" brushRef="#br0" timeOffset="373">699 595 8223,'-18'-8'-437,"7"6"291,-1-4 646,8 4-353,-4 2 0,8 8 425,0 4-447,0 3 1,8 5-63,4 3 1,-3-10 2,3 5 1,2-4-142,9 3 0,-4-2 86,5-3 1,3 2-167,2-8 1,-2-1 51,2-5 1,0 0 54,6 0 0,-6-2-171,0-3 1,-7-5 59,1-8 1,-4-5 101,-1 0 1,-8-6 55,-5 5 1,-5-5 16,-5 6 1,-13-6 1,-11 6 0,-4-1 163,-2 7 1,-2-1-145,-4 1 1,5 7-9,-5 4 0,-2 5-73,2 1 0,3 7-43,8 5 0,5 3-191,8 3 0,7 5 53,4 1 0,4 1-439,2-2 664,8-4 0,10 7 0,9-9 0</inkml:trace>
  <inkml:trace contextRef="#ctx0" brushRef="#br0" timeOffset="624">1258 158 8464,'-24'-15'9,"1"3"1,2-4 229,9 5-142,-4 3 182,14 0-204,-5 8 0,7 8 32,0 4 0,7 3 0,5 3 1,4 1-65,1 4 1,6-1-133,1 7 0,5 0 67,-6 6 1,8 0-219,-2 0 0,4 0-373,2 0 0,0 5 273,0 1 0,-2 6-478,-4-7 818,4 9 0,-14-4 0,7 7 0</inkml:trace>
  <inkml:trace contextRef="#ctx0" brushRef="#br0" timeOffset="834">1746 106 8377,'-9'-26'0,"-1"7"-33,4-4 1,4 9 370,-3 3-716,3 7 264,2-4 1,0 16 108,0 3 1,7 5 11,5 1 1,3 9-4,3 3 0,1 0-96,5 6 0,-3-2-190,8 13 0,-8 1 282,3 5 0,3 1 0,0-1 0</inkml:trace>
  <inkml:trace contextRef="#ctx0" brushRef="#br0" timeOffset="991">1677 578 8211,'-10'-35'-11,"4"0"0,-2 8 186,3 4 0,1 3-27,9 3 1,5 7-234,8 4 0,1-2-518,4 3 1,-1-1 154,7 6 448,0 0 0,14 8 0,1 1 0</inkml:trace>
  <inkml:trace contextRef="#ctx0" brushRef="#br0" timeOffset="1293">2375 351 8068,'10'-25'-514,"0"3"141,-5-7 1,-1 8 71,8-2 0,-2 3 1224,1 3-652,5-1 0,-6 7 123,7-1 1,-5 8-161,-1-2 0,-5 4-143,6 2 1,-6 8-17,5 4 1,-7 9-19,2 2 0,-4 8-69,-2-1 0,0 3 151,0 1 0,0 7-254,0 0 1,0 6 97,0-7 0,0 1 35,0-6 0,0 4-25,0-4 1,0 4-112,0-10 0,8-2-98,3 2 1,5-2-164,1 2 1,8-4-152,5-7 0,3-7 530,1 1 0,1 0 0,0 5 0</inkml:trace>
  <inkml:trace contextRef="#ctx0" brushRef="#br0" timeOffset="1440">2428 665 8184,'17'-17'-118,"2"-5"63,5 5 0,3-4-516,8 9 0,9 2 571,9-1 0,7-1 0,10-5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4:02.3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 8047,'-2'17'-431,"-4"1"1,4 1 171,-3 4 1,3 4 258,2 8 0,-8 16 0,-2 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4:01.9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612 1 8515,'-18'8'-433,"-5"-7"-51,0 5 0,5 4 431,7 2 1,5 5 79,-6 6 0,8 5-10,-1 6 1,5 11 14,5 8 0,-1 3-146,8 14 0,-8-2-1080,2 13 1194,-5 1 0,0-32 0,-2 2 0,1 2 0,0-1 0</inkml:trace>
  <inkml:trace contextRef="#ctx0" brushRef="#br0" timeOffset="158">263 1974 8243,'0'10'976,"0"0"-1179,0-5 0,0-1 230,0 8 1,1 0-681,5 5 653,-4 8 0,14 2 0,-7 8 0</inkml:trace>
  <inkml:trace contextRef="#ctx0" brushRef="#br0" timeOffset="4516">53 1014 8554,'-10'0'-2242,"-5"0"2348,13 0-264,-14 0 146,14 0-22,-5 0 19,7 0 661,0 0-354,0-8-255,0 6 1,2-6 31,3 8-23,-3 0 0,8-6 24,-4 1-76,-4-1 1,7 6 40,-3 0 1,-4-2 45,4-4-25,-4 4-35,6-6-15,-6 8-10,13-7 30,-5 5 0,2-6-6,-1 8 1,-5 0 1,6 0 1,-1 0 8,7 0 22,-1 0 1,1 0-34,-1 0 0,1 0 95,-1 0 1,1 0-66,-1 0 1,0 0 56,1 0-136,-1 0 0,1 0 112,-1 0-86,1 0 1,-1 0 35,1 0 1,-7 0-90,1 0 0,-6 0 77,5 0-100,1 0 94,6 0 0,-1 0-1,0 0 1,-5 0 24,0 0 0,-6 0 54,5 0-52,1 0-20,5 0 1,1 2-18,-1 4 1,-5-4-3,0 3-3,-1-3 0,7-2-30,-1 0 1,-5 6-12,-1 0 0,-5 0-4,6-6 14,0 8 1,5-5 32,0 9 1,-5-8-15,0 2 0,-6-2 12,5 1 0,-5-3-12,6 4 1,-7-2 48,7 2-33,-8-4 1,10 8 14,-9-5-7,1-3-11,2 6 0,-6 0 0,13 2 0,-7 1-3,4 1 0,-2-8 2,-5 2 1,-1 1-18,8-1 1,-6 6 46,5-6 2,1 7-4,5-3 0,1 2 5,-1-1 0,-5-7-19,0 2 1,-6 2-3,5-3 1,-5 3 6,6-2 0,-7-2-2,7 8 1,-6-9-19,6 3 1,-3 4-6,3 2 0,3-3-8,-3 3 1,2-6 10,-3 5 1,5-1-6,-5 2 0,-1 3-268,2-3 219,-1 3 0,7 3 53,-1-1-22,-7 1 0,4-1 23,-9 1 0,3-7 68,-2 1-16,-4 0 0,12-1-17,-9 1 0,1-6 64,-6 5-66,8-7-7,-6 12 1,12-12-41,-9 7 1,3-1 29,-2 2 0,-2 3-19,7-3 0,-5 1-2,6-1 1,-2 4-2,1-5 0,3 5 31,-8 1 0,7 1 7,-1-1 0,-2-1-21,1-5 1,-5 5 0,6-4 1,-6 3-187,5 3 0,-5-7 111,6 1 1,-7-2-344,7 1 1,-8 5-163,2-5 572,4-3 0,-9 8 0,7-7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4:3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59 233 8396,'-19'-9'-77,"8"7"63,2-15-133,9 14 3,0-14 1,2 15-63,5-4 398,-5 4-480,15 2-160,-15 0 448,7 0 0,-9 0 0,0 0 0</inkml:trace>
  <inkml:trace contextRef="#ctx0" brushRef="#br0" timeOffset="634">156 116 8446,'-19'0'-538,"-1"0"-547,1 0 1386,8 0-171,-6 0 279,15 0-261,-7 0 0,11-2 161,5-4-213,3 4 1,10-7 1,-1 9 1,-6-6 20,0-1 34,0 1-163,6 6 183,1 0-176,-1 0 0,-6 0 139,0 0-131,-9 0 1,7 0 108,-5 0-216,-4 0 118,7 0 0,-7 0 4,5 0-149,-5 0 168,6 0-129,-8 0 191,0 0-32,0 8-22,0-6 16,0 7-55,0-9 36,0 9-88,0-7 62,0 6 0,0-5-246,0 3 215,0-4-345,0 7 112,0-9 69,0 8 69,0-5 0,0 7-354,0-3 15,0-5 0,0 9-166,0-5 613,0-4 0,-8 15 0,-3-6 0</inkml:trace>
  <inkml:trace contextRef="#ctx0" brushRef="#br0" timeOffset="1276">98 39 7991,'-20'-2'-817,"1"-5"949,0 5 1,6-13-5,0 9-76,9-1 29,-5 7 0,9 2 7,0 5 1,2-5 87,5 5 1,-3 1-78,9-1 1,-7-1 50,7-6 0,-6 0-75,6 0 1,-7 6-21,7 1 0,-7-1 37,7-6 1,-6 0-97,6 0 1,-7 3 79,7 3-239,-9-4 167,13 7-111,-6-9 0,2 6-8,0 1 112,-9-1 0,11-4-13,-8 5 1,1-5 0,-1 4 14,-5-4 0,7 1 3,-9 3 2,8-4 0,-6 9 44,5-5-47,4-3 1,-9 7 97,4-3-93,5-5 1,-7 13 41,9-9 1,-6 7-39,6-6 0,-7 1 1,7-1 0,-7-3-56,7 9 0,0-2-11,7 2 1,-3 4-18,-4-4 0,4 2-20,-4-2 1,4 4 16,2-4 0,-6 2 36,0-2 0,0 4-78,6-4 0,1-2 62,-1 2 1,0-3-150,1 3 1,-1-2 136,1-4 0,-1-3-133,0 9 0,-2-7-5,-4 7 0,5-9 206,-6 3 0,14 4 0,4-1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4:54.9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116 214 8086,'-13'-30'0,"1"4"0,5-2 19,-6 2 0,9 0 211,-3 7-74,5 0 1,0 1-123,-4 6 354,4 3-5,-7 9-179,9 0-26,-9 0 0,7 11-6,-4 8 1,4 3-3,2 10 0,-3 7 0,-3 6 0,4 8-47,-5-1 0,5 13 5,2 6 0,0 6-420,0 7 0,0-2 297,0 8 1,7 3-56,-4-42 1,0 1 0,6 47 64,-6-48 1,0 1-1,6 47-104,4-2 0,4-9 37,-4-4 0,2 2 32,-2-2 1,2 0 82,-9-7 1,9 0 175,-2 1 0,4 4-425,3-5 1,-1-2 88,1-10 1,-1-3-92,0 9 1,1 0 22,-1 7 1,-6-10-165,0-3 1,0 2 120,6-3 0,0 7-68,1-6 1,-7-3-103,0-10 0,-3 4-146,3-5 1,4 5 523,-4 2 0,0-4 0,2 0 0,5 4 0,1 2 0,5 5 0</inkml:trace>
  <inkml:trace contextRef="#ctx0" brushRef="#br0" timeOffset="800">349 3737 8045,'-28'-2'0,"-5"-2"0,-3-3-425,-3 3 0,9 2 185,4 2 0,7-2 474,6-5-118,-4 5 184,15-7 1,4 9-12,17 0 1,9-2-143,11-4 1,8 2-74,5-9 0,12 8 15,7-1 1,15-3-392,11 3 1,-44-1 0,2-1 350,5 1 1,2 1 0,6-2 0,2 1-345,6 1 1,3-1 0,13-5 0,3 0 325,-27 5 0,0 1 1,2 0-1,7-2 1,1 0-1,0 0-326,1 1 0,0 1 1,1 0-1,3 1 0,0 1 1,1 0 302,2 0 1,0-1-1,0 1 1,2 0-1,0 1 1,1-1-5,-1 0 0,0 0 0,0-1 1,1 0-1,1 0 0,-2 0 7,-4 3 0,-1 0 0,2 0 0,3-2 0,2-1 0,1 1-29,2 2 1,2 0 0,0 0 0,-20-2 0,0 0 0,1 0 0,0 0 6,-1 1 0,1 0 0,0-1 0,0 2 1,0-1-1,0 1 0,0 0 0,-1 0-273,22 0 0,0-1 0,0 2 0,2-1 0,1 2 0,0-1 263,-25 1 0,1 1 1,-1-1-1,2-1 0,2 0 1,1 0-1,-1-1 0,1 0 6,-1 0 1,0 1-1,0 0 1,0-2 0,3 1-1,0-2 1,0 0 0,-1 2-27,-3 0 1,-1 0-1,0 1 1,1-1-1,4-1 1,0-1 0,1 0-1,-1 0 18,0 1 0,0 0 1,1 0-1,-1-1 1,2 0-1,1 0 1,0-1-1,-1 1-2,-1-1 1,-1 0 0,0 0 0,0 1 0,-2-1 0,0 0 0,-1 0 0,0 0-7,-2 0 1,-2 1-1,1-1 1,0 0-1,1 0 1,0 0-1,1 0 1,-1 0-6,2 1 1,0-1-1,0 0 1,1 0-1,0 0 1,0 0-1,0-1 1,0 1 33,-2-2 0,0 1 0,-1-1 0,0 1 0,23-1 0,0 0 0,-1-1-22,-4 0 0,0-1 1,-1 0-1,-3 2 1,0-1-1,0 0-62,-1-1 0,1 0 1,-1 1-1,-1 1 1,0 0-1,0 0 106,-5-2 1,0 1 0,-1-1-1,-2 0 1,0-1 0,-2 1-10,-3 0 0,-1 1 0,0-1 0,-3 0 0,0 0 0,-1 1 5,0 1 1,0 1-1,0 0 1,-1-1 0,-1 1-1,-1-1 22,26-2 1,-1-1-1,-3 0 1,-2 1-45,-9-1 1,-3 0 0,0 1 0,-1-1 191,-4 0 0,0 1 1,-2-1-1,-1 0-200,-9 1 1,-1-1 0,-3 1 0,-1 1 16,37-5 1,-5-2 899,-9 8 1,-8-6-912,-5 7 1,-21-7 1774,-10 7-1904,-10-1 1,-14 7 1022,-9 0-886,-17 0 0,-22-9 0,-10-1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4:53.1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97 271 8137,'-7'-26'0,"1"1"0,2 1 0,1 3 0,3 1 0,-6 1 908,0-1-502,-1 1 0,1 0-235,-1-1 0,-1 7 0,3 1 94,-1-4 1,-3 8-46,3 1 225,4 5-583,-7 2 133,9 0 0,0 2-106,0 5 1,0 4 33,0 8 0,6 3 122,1 3 1,6 1-35,-7 13 0,3-5-11,-3 11 1,-1 5 11,8 2 1,-7 3 4,7 4 0,-7 1-96,7 4 0,-6 5 17,6 9 0,-7-1-34,7 0 1,-2 1 25,2-1 0,4 1 24,-4-1 1,4 1-6,2-1 1,1-6-4,-1 0 0,0-6-72,1 6 0,1-5 75,5 12 1,-9-14 27,9 7 0,-9-2-24,9-5 0,-4 12 95,-3 1 1,-6-6-75,0 7 1,-7-5 1,7 4 1,-6 1-48,6-1 1,-9 1-82,2-1 0,-4-8-149,-2-5 0,3-3 77,3-3 1,-2-5-39,9-7 1,-6-3 8,6-18 0,-7 8 253,7-8 0,-2 6 0,2-12 0,-5-4 0</inkml:trace>
  <inkml:trace contextRef="#ctx0" brushRef="#br0" timeOffset="766">697 3407 8110,'-26'-8'-337,"0"-5"458,1 4 0,7-1-444,5 3 6,5 5 292,8-7 1,2 9 53,4 0 1,12 7-11,7-1 0,12 3 112,2-3 0,8-4-90,11 5 0,9 2 14,4-3 1,13 0-287,6-6 0,-35 3 0,2 1 295,3-1 0,2 0 1,9 1-1,3-1-36,5-3 1,3 0 0,1 0 0,2 0-451,7 0 1,3 0 0,2 0 0,2 0 434,-31 0 0,1-1 0,0 2 0,2 0 1,1 2-1,0-1-33,3 0 1,0 1-1,1-1 1,-1 0 0,0 0-1,1 0 1,3-1 1,1-2 0,0 1 0,0 0 0,1 0 0,1 0-256,-1 0 0,1 0 1,0 0-1,4 0 1,1 0-1,0 0 252,3 0 1,1 0-1,-1 0 1,-2 0 0,-1 0-1,1 0-253,0 0 0,0 0 1,0 0-1,2 0 1,1 0-1,-1 0 260,0 0 1,0 0 0,1 0 0,6 0-1,2 0 1,0 0 10,-23 0 1,0 0 0,0 0-1,-1 0 1,23 0 0,-1 0-1,1 0 2,0 0 0,2 0 0,-1 0 0,-1 0 0,1 0 0,0 0-118,-23 0 1,-1 0 0,1 0-1,1 0 1,2 0 0,0-1-1,1 1 1,0-1 117,2 0 0,1-1 0,-1 0 1,0 1-1,-3 0 0,0 0 1,-1 1-1,0-1-53,1 0 0,1 0 0,-1-1 0,-1 0 1,-1 0-1,-1-1 0,1 0 0,-1 0 60,0 0 0,0 0 0,-1-1 0,1 1 0,-1 0 0,1 1 0,-1-1 0,0 1 11,25-3 0,-1 1 0,-1 0 0,-5 0 0,-2 0 1,0-1-19,0-1 1,0-1-1,-2 0 1,-2 1-1,-1-1 1,-1 1 23,0 0 0,-2-1 0,1 1 0,0-1 0,0 1 0,0-1-1,0 1 0,1-1 1,-3 1-1,-5 0 0,-1-1 1,-1 1-30,-1-1 0,0 1 1,-2-1-1,-4 1 1,-1 0-1,0 1 73,0 1 0,0 0 0,-1-1 0,32-4 1,0 1-61,-1 1 1,-1 1-1,-7-2 1,-3-1-78,-5-1 1,-1 0 0,-6 4 0,-2-1 28,-7 1 1,-1 0 0,-2 2 0,-1 1 353,-5-3 1,-2-1-1,40 1-509,-16-7 1,-20 9 197,-20-3 0,-3 5 0,-16 2 0,-4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4:58.8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424 1453 8009,'11'0'996,"6"0"1,-12 0-383,8 0 267,-9 0-128,13 0-526,-15 0 1,9-2-93,-4-5 0,-5-4 106,4-8 1,-6-3-229,-6-3 0,-5-8 19,-8-12 1,-9-13-52,-5-13 0,-3-6 56,-3-7 0,16 39 1,-1 0-266,-2-7 0,0 0 0,1 1 0,1-1 24,-3-6 0,2 0 0,3 7 0,1 1 63,-3-2 0,3 1 1,-5-44-73,7 17 1,12 7-29,1 20 1,12 12-80,7 13 1,6 13-20,7 7 1,4 4-95,9 2 0,0 11 148,0 8 0,6 9 81,0 11 0,0 1 117,-6 6 0,-3-3-65,-3 8 1,-5-6 412,-9 7 0,-6-7-405,0 7 1,-9-9 276,2 2 1,-12-4 9,-7-2 1,-4-3 7,-2-4 1,-9-4-142,-5-8 0,-1-1-35,2 1 1,-5-3-398,5-4 0,-3 2 422,3-9 0,-4 9 0,5-4 0</inkml:trace>
  <inkml:trace contextRef="#ctx0" brushRef="#br0" timeOffset="658">792 1007 8132,'-17'-19'0,"11"2"968,-14 4 0,12-2-371,-5 8 0,8-1 349,-1 1-645,4 5 1,4-6 123,4 8 0,7 8-114,13 5 1,-2-2-250,8 2 1,0 2 42,7 11 0,0-3-78,0 10 1,-3-8-79,-4 8 1,5-3-325,-5 2 1,-2 5-198,3-5 0,-10 7 269,3 6 1,-11-4-114,-2 4 1,-9-11 204,3-1 0,-5-10 126,-2 3 0,-2-13 93,-5-7 0,-3-3 261,-10-3 1,1-9 50,-1-4 1,1-13 244,0-6 0,6-13 193,0-7 1,9 3-280,-3-3 0,7 3-30,7-3 1,3-2-105,10 9 1,-1 0-339,0 6 0,7 9-97,0 4 1,9 11-150,-3 2 0,2 9 106,-2-3 0,3 7-55,-9 7 1,6 4-271,-6 8 0,0 0 181,-7 1 1,0 6-117,1-1 0,-1 3 48,0-2 0,-8-2 71,-4 8 0,-5-6 44,-2 6 0,0-8-89,0 2 1,0-5 180,0-2 0,-2-8 89,-5-4 0,3-5 699,-9-2 1,6-2-366,-5-5 1,7-4 480,-1-8 1,4-9-268,2-4 1,0-5-76,0-1 1,8 1-83,5 5 1,7-5-110,5 5 1,-1 4-173,8 2 0,-6 5 102,6 1 0,-6 10-583,6 3 1,-6 5 227,6 2 0,-8 2-514,2 5 0,-5 3 316,-1 10 1,-1 1-507,1 5 0,-3 4 141,-4 9 1,4 2-31,-4 4 0,-5-2 213,-1 9 0,-5-1-411,-2 7 983,0 9 0,-9 2 0,-1 8 0</inkml:trace>
  <inkml:trace contextRef="#ctx0" brushRef="#br0" timeOffset="833">2341 1395 8132,'11'-37'290,"-5"5"0,5-3-116,2 10 0,-2 5 465,2 7 1,-1 7 275,8-7-511,-1 9 0,1-5-176,-1 9 1,0 9-170,1 4 0,-1 6-78,0 7 0,1-3-312,-1 10 1,-6-1-95,0 7 1,-2 6 265,1 0 1,-3 2-1395,-9-2 1553,0 5 0,-9 17 0,-1 1 0</inkml:trace>
  <inkml:trace contextRef="#ctx0" brushRef="#br0" timeOffset="983">2535 1104 8116,'0'-47'0,"0"8"648,0 1 1,-3 10 2478,-3 15-4988,4 4 1210,-7 9 0,9 2 651,0 5 0,9 12 0,2 11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4:56.7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136 291 8156,'-20'-28'242,"1"7"60,0-5 1,-1 7 32,1 6 0,6-4 523,0 4-234,9 4 340,-5 0-947,9 9 1,2 9 89,5 4 0,4 13 201,8 6 1,2 7-67,5 6 0,-4-2-196,4 9 1,2-1-55,-3 7 0,8 0-105,-8 0 1,1 7 29,-6 0 1,-1 10-408,0 2 0,-8 9-48,-4 11 1,-5 0-85,-2 0 0,-2-3-234,-5-3 1,5-10-315,-5-16 609,-3-9 1,5-28 560,-7-9 0,-1-8 0,-7-11 0</inkml:trace>
  <inkml:trace contextRef="#ctx0" brushRef="#br0" timeOffset="276">174 388 7944,'0'-58'0,"0"2"-3,0 5 0,0 3 322,0 9 1,9 9-64,4 5 1,13-1 106,6 6 0,2-1-223,-1 14 0,10 1-72,-5 6 0,5 9-167,-4 3 0,0 14 82,0 7 1,-3 5-189,-4 7 0,3 5 100,-9 8 1,-3 0-141,-10 0 0,-4 0 59,-9 0 0,-2 7-40,-5-1 0,-6 3 39,-12-2 1,-8-5 5,-12 4 0,2-6-43,-9-6 1,7-7-40,-6-13 1,8-4 262,-3-8 0,-3-1 0,0 0 0</inkml:trace>
  <inkml:trace contextRef="#ctx0" brushRef="#br0" timeOffset="976">1162 1104 8119,'0'-19'62,"0"0"214,0-1 1,0 1 161,0 0 0,-7 6-86,1 0 1,-3 2 182,3-2 0,4-4-84,-5 4 0,-4 2-164,-1-2 0,-6 9 108,-1-2 0,-3 3-172,-3 3 0,1 9-99,-8 4 1,6 13 34,-6 6 1,8 7-146,-2 6 1,5 4 27,1 9 0,3 1-178,4-1 1,2 8-37,5 5 0,4-2-86,-5 2 1,5-2-140,2 2 0,7-7 181,-1-12 0,9-7-82,-2-12 1,-2-14 137,2-13 0,0-4 126,6-2 0,0-10 8,1-10 0,-1-8 141,0-10 1,7-7-18,0-1 1,9-5-99,-3 6 0,2-1 64,-2 8 0,5 5 54,-5 1 1,3 11 16,-3 1 0,5 10-18,-5 10 0,4 0-7,3 0 1,0 8 76,0 5 0,-7 6-131,0 7 0,-6-2-607,6 8 1,-15-6 243,3 6 0,-7-2-197,-1 3 0,-1 1 145,-4-8 0,-5 6-551,4-6 1,-10 0 909,-2-7 0,-18 9 0,2 2 0</inkml:trace>
  <inkml:trace contextRef="#ctx0" brushRef="#br0" timeOffset="1142">1684 1588 8138,'20'-28'-114,"1"7"-58,5-5 0,-2 7 583,8 6 0,-6-2 634,6 8 0,-2 1-496,3 6 0,1 0-185,-8 0 0,6 8-421,-6 5 1,2 5-34,-2 1 0,-5 2-39,5 5 0,-11-2-211,-2 8 1,-7-6-507,7 6 0,-8-2 846,1 3 0,-4 3 0,-2-6 0</inkml:trace>
  <inkml:trace contextRef="#ctx0" brushRef="#br0" timeOffset="1293">2052 1143 8195,'0'-49'0,"0"6"0,-2 10 2133,-4 14-1201,4 8-1026,-7 11 0,11 0 94,5 0 0,3 9 0,10 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5:05.5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0 7950,'0'13'-74,"0"0"1,0 2-53,0 2 0,0 18-263,0 3 1,-7 23 388,1 3 0,-9 26 0,4 9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5:05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0 7757,'-10'20'-946,"3"-1"946,5 1 0,-7 16 0,-1 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0:19.7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982 138 7885,'-18'-8'-566,"1"-3"1,-2-7 922,-5-5 1,13 9 0,-3-3-59,4 1 1,8 7 0,-1-1-469,6 2 0,1 4 247,8 10 1,-8 4 0,2 9-1,-2 5 138,1 5 1,-1 11 0,6 7-1,0 5-168,-1 7 1,-3-3-1,6 6 1,1 2-41,3 4 0,1-2 1,3 10-1,1-5-301,2-1 1,3 2-1,-5 2 1,2 1-153,-1-1 0,-3-4 0,-3-4 445,-5-2 0,5 8 0,-7 7 0</inkml:trace>
  <inkml:trace contextRef="#ctx0" brushRef="#br0" timeOffset="315">56 1483 7922,'-17'6'86,"-1"0"1,7-1 0,3-5 81,6 0 0,16-5 0,21-3 1,13-2-201,14-3 1,6-3 0,19-3 0,10-3 38,-44 11 1,1-1-1,5-3 1,1-1 0,4 2-1,2 1 1,1-2-1,1 1-136,0-1 0,0 1 0,0 2 1,0 0-1,2-2 0,0-1 1,0 0-1,1-1-193,3 0 0,-2-1 0,-6 0 0,0 1 92,-2 2 0,0-1 0,-5-1 0,-2-1 1,-4 3-1,-1 1 0</inkml:trace>
  <inkml:trace contextRef="#ctx0" brushRef="#br0" timeOffset="549">755 1361 7905,'-52'-8'0,"-1"-4"422,1-3 0,15 5 1,8 4-291,7 4 1,13 10 0,3 4 0,4 5-225,2 6 0,-6-1 0,0 7 0,2 2-35,2 2 1,-3 8 0,-1 1 0,2 1-114,2 0 1,2 5 0,0-1 0,-2 1 239,-4-1 0,4 3 0,-5-5 0</inkml:trace>
  <inkml:trace contextRef="#ctx0" brushRef="#br0" timeOffset="716">1244 1326 7898,'21'-24'23,"-1"1"-35,-5 2 0,-9 11 0,0 10 108,-4 10 1,-2 7 0,-2 7 0,-2 5 20,-2 4 1,-7 2 0,3 0 0,-2 1-159,1 5 0,-1 2 41,-6 3 0,1 13 0,0-5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5:05.9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0 7900,'0'13'465,"0"0"1,0 0-911,0 6 0,0 9 27,0 5 0,0 14-275,0 11 693,0 0 0,-8 26 0,-3-4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5:06.1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7885,'0'19'0,"0"7"-449,0 0 1,0 2 60,0-2 1,0 4 489,0 9 0,0-1-157,0 1 0,2 6 55,5 0 0,3 9 0,10-4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5:06.5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3660 0 7877,'0'58'-16,"0"0"0,0 0 16,0 0 0,0 7 342,0 0 0,8 1-75,5-1 0,7-5-138,5 4 1,-3 3-116,4-2 1,2-1-171,-3-6 1,8 7-80,-7-1 1,6 9-795,-6-2 416,-1 5 0,-5 10 1,-1 2-1</inkml:trace>
  <inkml:trace contextRef="#ctx0" brushRef="#br0" timeOffset="2366">117 736 8260,'-13'0'-47,"0"0"1,7 0 25,-7 0 0,6 0 254,-5 0 1,5 0 344,-6 0-57,9 0 16,-13-9-416,14 7 239,-5-7-616,8 1 126,0 6 1,2-7-41,4 9 0,-1 0 158,8 0 0,-7 0-176,7 0 83,-9 0 1,7 0 79,-4 0 272,-5 0-216,6 0 286,1 0-285,-7 0-13,7 0 1,-7 0 23,4 0 1,-1 0-2,7 0 1,-5 0-38,6 0 1,-7 0 29,7 0 0,0 0-42,6 0 1,7 0 28,0 0 1,6-6 0,-6-1 0,9 1 35,-3 6 1,4 0 0,3 0 1,-2-2-25,-5-5 0,5 5 4,-5-4 0,2 3 19,-2 3 1,3 0-16,-9 0 1,2 0 22,-3 0 1,3 0-21,5 0 1,-3 0 35,-4 0 1,-3-6-83,10-1 1,-8 1-8,8 6 0,-8 0-11,8 0 1,-7 0-10,6 0 1,-2 0-110,2 0 0,5 0 86,-5 0 0,-2 0-14,2 0 1,-2 0 32,3 0 0,1 0-8,-8 0 1,6 0 32,-6 0 1,2 0 7,-2 0 0,-5 0 7,5 0 0,-4 0 10,-3 0 1,0 0 17,1 0 0,-1-6-37,0-1 0,3 1 9,4 6 1,-5 0-4,5 0 1,-4 0-12,-3 0 0,2-7-5,5 1 0,-4-1-2,4 7 0,-5 0 10,-2 0 1,3 0-3,4 0 1,-5-2 14,5-4 0,-4 4-2,-3-5 1,0 5-5,1 2-5,-1 0 1,0 0 3,1 0 1,-1 0-9,0 0 0,1 0-1,-1 0 0,1 0-27,-1 0 0,0 0-7,1 0 0,-1 0 28,0 0 0,1 0-7,-1 0 1,0 2 40,1 5 1,-1-5-46,1 4 81,-1-4 1,0-2 62,1 0-51,-1 0 1,0 0-42,1 0 0,-7 0 14,-1 0 1,1 0-64,7 0 50,-1 0 1,0 2-68,1 5 0,-1-5 53,1 4 1,-8-3-34,1-3 1,0 0 9,7 0 0,-7 0 1,-1 0 0,1 0 39,7 0 1,-7 0 7,0 0 1,-1 0 101,8 0-123,-1 0 1,0 0-7,1 0 0,-1 0 12,1 0 1,-1 0-27,0 0 0,-6-7 21,0 1 0,0-1-9,6 7 0,1 0 18,-1 0 1,3 0-2,3 0 0,-3-6 35,4-1 0,-3 1 19,3 6 0,-2-7 8,8 1 0,-6-7-46,6 7 0,-6-3-32,6 3 0,-6 3 11,6-3 0,-8-3-8,2 3 1,-5-1-37,-1 7 0,-3-2-308,-4-4 49,4 4-458,-15-7-491,7 9 850,-9 0 1,-9 7-1122,-4-1 1498,-4 9 0,-2-4 0,-1 8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5:16.1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1143 8156,'-13'-11'-221,"0"5"1,6 4 82,-6 2 889,9-9-495,-4 7 1,8-9-174,0 5 22,0 4 0,2-7-14,4 9 1,-2 0 127,9 0-107,0 0 1,7 0 116,-1 0-144,0 0 1,1 0-187,-1 0 199,0 0 1,1 0-161,-1 0 0,0 0 104,1 0 1,-7 0-96,0 0 1,0 0 48,6 0-7,0 9 0,1-7 6,-1 4 1,0-4-21,1-2 14,-1 0 0,0 0 25,1 0 0,-1 0-53,1 0 0,-8 0 17,1 0 1,-6 0-29,6 0 40,0 0-8,6 0 17,0 0 1,1 0 0,-1 0 1,-6 0 16,0 0 0,-7 0-20,7 0 0,-6 0 101,6 0 0,-7 0-86,7 0 1,-7 0 46,7 0 1,-6-6-12,6-1 0,-7 1 5,7 6 1,-7-6-5,7-1 0,-6-2 3,6 3 1,-7 4-64,7-5 1,-6-1 44,5 1 1,-5-6-39,6 7 0,-2-3-2,1 3-7,6 4 0,-8-13 6,10 8 1,-7-6-13,0 7 1,-1-3 15,8 3 0,-7 2 11,0-9 1,0 6 49,6-6 1,-6 7-51,0-7 1,0 7 80,6-7 1,-6 6-51,0-6 1,0 9 14,6-3 0,-6-1-9,0 1 1,-7-5 2,7 5 0,0-6-45,6 7 0,-6-7-11,0 6 1,-2-1-15,2 1 0,4-1 41,-4-5 0,4-2-18,3 8 1,-1-6 28,0 7 1,1-9 3,-1 2 1,0-2 17,1 2 1,-1-4 12,1 4 1,-1 2-12,0-2 1,1 0 1,-1-6 0,0 2-63,1 4 0,-1-4 48,0 4 0,1 2-215,-1-2 158,9 0 0,-4-6-67,8-1 1,-8 8 32,1-1 0,-3 2-8,-3-2 0,1-4 24,-1 4 0,0 2 1,1-2 0,-1 2 62,0-1 0,-6-6-56,0 5 1,0-2 63,7 2 0,-3-4-35,-4 4 0,4-4 2,-4-2 0,2-1 3,-2 1 0,4 2 1,-4 4 0,-2-4-23,2 4 0,-3 2-6,3-2 0,2 7 9,-8-7 1,1 9-4,-1-3 174,-5 5-63,7 2 19,-9 0 370,0 0-605,-9 0 1,5 0 102,-9 0 1,6 0-25,-6 0 26,0 0 0,-6 6 6,0 1 0,-3 6 7,-4-7 1,5 9 4,-5-2 0,-2-2-70,2 2 0,-8 0 58,2 6 0,-3 3-140,3 3 1,-5-3 125,5 4 0,-4-5 20,-3-1 1,0 5-17,0 1 0,3 0-1,4-7 0,-3 1 11,9-1 0,-6 0 17,6 1 1,0-7 12,7 0 1,0-7-31,-1 7 1,1-2 32,0 2 0,-1-3-77,1-3 0,6 1-13,0 5 1,0 5 23,-6-6 0,-1-1-9,1 2 1,0-2-18,-1 2 1,1 4-6,0-4 0,-1-2 11,1 2 0,0-3 4,-1 3 0,1 4 115,0-4 0,6-2-96,0 2 0,0-7 16,-7 7 1,1-6 8,0 6 0,-1-7 2,1 7 0,0-9 2,-1 3 0,1 1 7,0-1 0,-7 6-62,0-7 1,0 7 35,7-6 0,-1 6 3,1-7 0,0 3 28,-1-3 1,1-4 8,0 5 6,-9-5 1,6 4 24,-4 1-11,5-1 1,2-6 15,-1 0 0,7 7 41,0-1 0,7 0-34,-7-6-50,9 0 23,-14 0 1,10 3-8,-5 3-3,-4-4-14,6 7 0,-8-9 31,-1 0 0,7 6-1,0 1 1,1-1-33,-8-6 20,1 0 1,-1 2-478,1 5-124,0-5-146,-1 7 8,1-9-124,8 8 842,3-6 0,-1 16 0,-2-8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5:20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155 485 8384,'-8'-11'-1023,"-3"2"0,-2 9 834,0 0 0,7-2 165,-7-4 122,9 4-7,-14-7 204,16 9-145,-6 0 220,-1 0-104,7 0-127,-7 0-73,9 0-112,0 0-32,-8 0 261,6 0-14,-7 0 96,9 0-197,-9 0 383,7 0-281,-6 0 29,8 0-4,0 0-226,0-9-30,0 7 122,0-6-206,0 8 88,0 0 62,8 0 1,-3 0 39,7 0 0,-5-3 6,6-3 1,0 4-17,6-5 1,-6 5-14,0 2 0,0 0-17,6 0 0,7 0 22,0 0 1,0 0-82,-7 0 0,2 0 35,5 0 1,-4 0-10,4 0 0,-5 0 23,-2 0 1,3 0-12,4 0 0,-5 0 81,5 0 1,-4-6-67,-3-1 0,0 1 9,1 6 1,5 0 1,1 0 1,0-2-98,-7-5 1,9 5 30,5-4 0,-5 4-20,-3 2 1,3 0 46,-2 0 1,2 0-9,-2 0 1,-4 0 57,3 0 1,-1 0-56,2 0 0,-5 0 73,5 0 0,-4 0-55,-3 0 1,3-3 38,3-3 0,-3 4-10,4-5 0,-5 5-1,-1 2 1,-1 0-12,0 0 1,1-6-4,-1-1 0,0 1 1,1 6 1,-3-2-1,-4-5 1,4 5 0,-4-4 0,4 3-1,2 3 1,1-2 0,-1-4 0,1 4-20,-1-5 0,0 5-2,1 2 0,-1 0-35,0 0 1,1 0-10,-1 0 0,0 0 8,1 0 1,-1 0 27,0 0 1,1 0 50,-1 0 1,1 0-52,-1 0 0,0 0 73,1 0 0,-1 0 7,0 0 1,1 0 20,-1 0 1,0 0-35,1 0 1,-1-2-15,1-5 0,-1 5-33,0-4 1,1 4 29,-1 2 1,2 0-92,5 0 0,-4 0 76,4 0 1,-3 0-78,3 0 1,-4-2 59,3-5 1,-3 5-3,-3-4 1,1 3 12,-1 3 0,-6 0 6,0 0 1,0 0 45,6 0 1,0 0-56,1 0 0,-1 0 20,0 0 0,-6-2-8,0-4 1,0 4-9,7-5 1,1 5 2,5 2 1,-5 0-3,5 0 1,-4-6-5,-3-1 1,7 1-4,0 6 1,-1-2 24,-5-5 1,-1 5-19,1-5 1,-1 5-1,0 2 0,1-6 2,-1-1 1,0 1-7,1 6 1,-3-2 4,-4-5 0,4 5 0,-4-4 0,-2 4-4,2 2 0,-7 0-1,7 0 0,-7-7-2,7 1 1,-6-1 2,6 7 0,-7 0 2,7 0 0,-2-2-1,2-4 1,4 3 1,-6-5-1,8 8 0,-6 0 0,0 0 0,-7 0 1,7 0-1,0-9 175,6 7-168,1-6 1,-1 8 100,1 0 0,-8-7-83,1 1 0,-6-1-24,6 7 1,-7 0 1,7 0-9,0 0 15,6 0 1,1-6-9,-1-1 0,-6 1-84,0 6 80,0 0 0,6 0-24,0 0 24,1 0 1,-1-7 88,1 1 1,-8-1-15,1 7 0,0 0 11,7 0 1,-1 0-59,0 0 0,1-6 10,-1 0 0,0-1-65,1 7 0,-7 0 69,0 0 1,0 0-174,6 0 0,-6 0 39,0 0 24,0 0 0,6 0 58,0 0 1,-6 0-18,0 0 61,0 0 1,6 0 11,1 0 0,-1 0 19,0 0 1,1 0-49,-1 0 1,1-2 90,-1-5 1,0 5-74,1-4 0,-7 4-126,-1 2 1,-5 0-169,6 0-516,-9 0 130,13 0 648,-15 0 0,-10 8 0,-14 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5:33.57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715 465 8262,'-7'-19'-4,"1"0"0,-1 2-12,-1 4 0,5-5 18,-3 6 0,4 1 646,2-2-87,-9 0 0,7 0 213,-4 0-62,3 9-493,3-5 187,0 9-272,0 0-10,0 9 0,0 2-123,0 8 0,0 0-37,0 1 0,-2-1-151,-4 0 1,2 1 52,-9-1 1,6 7-52,-6 0 0,-6 0-77,-7-7 0,-6 7 102,6 0 0,-10-1-105,-3-5 1,-6-3 99,-7-4 0,-4-5 169,4-8 1,5-2 66,2-4 0,0-11 301,6-9 1,7-15-144,19 2 0,6-6 47,14 0 0,12-2-8,14-5 0,12 5-129,6 8 0,5 9-240,2 4 0,7 7 69,-1 6 0,-1 4-84,-12 9 0,5 15-20,-4 5 1,2 12-137,-3 0 0,-10 5 96,-9 1 0,-8 10 45,2 3 0,-7 3 103,-6-2 1,-4 4-61,-9-5 0,-5 7 67,-7 7 0,-10-5-87,-17 5 1,-8 1-342,-5-1 0,-4-1 307,-2-6 0,-2-2-15,-4-4 0,10-5 3,-4-8 1,13-9-15,-1-4 1,6-13-516,1-7 444,9-4 1,10-10-169,14-5 1,6-4 406,6-3 0,5-8 0,9-2 0</inkml:trace>
  <inkml:trace contextRef="#ctx0" brushRef="#br0" timeOffset="391">908 891 8302,'-8'-19'0,"3"0"577,-8-1 109,9 1 1,-2 8-172,12 5 1,0 4 139,14 2 0,-5 0-324,11 0 0,4 6-202,2 0 1,5 10-275,1-4 1,-5 6 113,-1 1 0,-8 7-159,1 0 1,-3 6-42,-3-6 0,-2 6-59,-4-6 1,-4 6 19,-9-6 1,-9 6-81,-4-6 0,-10 0 150,-3-7 1,-8-8 85,1-5 1,3-4 539,-2-2 0,8-2-221,-2-4 1,5-11-176,2-9 0,8-9 24,4 3 0,7-4 756,7-3 0,6 0-182,13 0 0,6 7-94,13 0 1,-2 10-241,9 3 0,-1 2-264,7 10 0,0 3-637,0 11 1,-2 3 327,-4 10 1,2 1-614,-9 5 0,0 4 357,-6 9 1,-9-7-494,-4 0 0,-7-6 4,-6 6 1024,-4-8 0,-18 13 0,-2-7 0</inkml:trace>
  <inkml:trace contextRef="#ctx0" brushRef="#br0" timeOffset="740">1837 1027 8285,'-6'-13'1310,"-1"0"-890,1 9 0,6-7 627,0 5-319,0 3-68,0-5 9,0 8-414,0-9 0,9-2 35,4-8 1,-3 6-79,3 0 1,0-6-133,6-7 0,-1 0 66,-5 7 1,2-3-184,-9-3 1,7 3 26,-7-4 0,1 5-40,-7 1 1,-2 1-112,-5 0 0,-6 8 78,-12 4 1,1 5-12,-8 2 1,6 9 12,-6 4 1,1 6-184,-1 7 1,6 4 49,13 9 0,5 2-214,8 4 1,0-2-142,0 9 0,15-9 184,4 2 1,14-4-431,-1-3 1,11 1 300,2 0 1,-6-9 513,-7-4 0,9 4 0,8 0 0</inkml:trace>
  <inkml:trace contextRef="#ctx0" brushRef="#br0" timeOffset="1016">2321 775 8271,'0'-19'0,"0"-1"927,0 1 207,0 0 0,2 8-513,5 5 0,4 3 34,8 3 0,0 0-244,1 0 0,6 9-165,-1 4 0,3 4-338,-2 2 1,-4 7 143,4 0 1,-5 6-141,-2-6 0,-6 6-231,0-6 0,-9 7-509,3-8 1,-7 8 238,-7-8 0,-3 1-207,-10-6 1,1-7 377,0-1 1,-1-7 135,1 1 0,0-12 139,-1-7 0,9-7-125,5-5 1,4 1 205,2-8 0,4-1 8,9-5 1,2-1-44,17 0 0,-6 3-126,6 3 1,7-3 222,6 4 0,9-5 0,-4-2 0</inkml:trace>
  <inkml:trace contextRef="#ctx0" brushRef="#br0" timeOffset="1207">2670 194 8250,'-39'-36'0,"0"4"0,3 4 1776,4 8 0,6 1 673,13 0-1459,4 8 1,11 2-603,5 9 1,12 2-252,13 5 0,9 4 3,11 8 0,0 9 127,12 4 1,5 7-1011,2 6 0,-4-4 50,-3 4 0,-4 5-610,-2 1 1,0 7 280,1 7 1,-12 4 1021,-8 8 0,-9 9 0,-11 2 0</inkml:trace>
  <inkml:trace contextRef="#ctx0" brushRef="#br0" timeOffset="1416">3057 678 8286,'0'-12'-1308,"0"-1"1257,0 0 752,0-7-581,0 1 1,2 2 2,5 4 1,-3-2-246,9 8 0,-7 1-88,7 6 0,0-7 210,6 1 0,9 0 0,2 6 0</inkml:trace>
  <inkml:trace contextRef="#ctx0" brushRef="#br0" timeOffset="1616">3676 427 8286,'0'-20'1182,"0"1"727,0 0-636,0-1-641,0 10 1,0 3-244,0 14 0,16 3-187,3 10 0,5-1-339,-5 0 1,7 9-532,0 5 1,6-3-743,-6 2 1,6-2 301,-6 2 1108,-1 5 0,3-7 0,3 9 0</inkml:trace>
  <inkml:trace contextRef="#ctx0" brushRef="#br0" timeOffset="1991">4548 349 8237,'10'-30'1914,"-3"4"-1264,-5 5 1,-2 2 368,0-1 1,0 1 157,0-1-719,-9 10 0,-1-5-151,-10 8 1,1 1-317,0 6 1,-1 0-120,1 0 1,-1 6-143,1 1 1,0 8-430,-1-2 0,1 4 437,0 2 1,-1 1-365,1-1 1,6 0 262,0 1 1,9-1 0,-3 0 0,5-6-314,2 0 869,0 0 1,0 0 295,0 0 200,0-9-374,0 5 0,9-9 228,4 0 0,4 0-149,2 0 1,9-9-80,5-4 0,-3 2-450,2-1 1,0 5 129,7-6 1,0 9-75,-1-3 0,1 5-216,0 2 1,-1 0-246,1 0 0,0 0-88,0 0 0,-9 9-1279,-4 4 1907,-5-5 0,-2 18 0,1-4 0</inkml:trace>
  <inkml:trace contextRef="#ctx0" brushRef="#br0" timeOffset="2149">3947 59 8237,'-27'-9'0,"5"-1"164,-4-10-69,5 9 1,12 3-1103,9 8 1007,9 17 0,27-4 0,5 15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5:42.712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1 156 11575,'9'-20'-1675,"-5"9"933,9 5 1,-7 2 541,7-3 0,-6 5 237,5-4 1,-5 3 39,6 3 65,-9 0 48,13 0 4,-6 0 48,0 0 1,0 0 121,-5 0-35,-4 0-200,7 0 72,-9 0-293,8 0 143,-5 0 0,7 0-32,-3 0 0,-3 0 11,9 0 1,-7 0 3,7 0 1,-6 0 24,6 0 1,0 0 17,6 0 0,0-6-59,1 0 0,-1-1 14,0 7 0,3-6-34,4-1 0,-5-1 17,5 1 1,2 5-70,-2-4 0,6-3 37,-6 2 1,2 1 8,-2 6 1,-5-2-28,5-5 0,-5 5 47,-1-4-98,-1 4 130,1 2-25,-1 0 0,-8 2-54,-5 4 0,-4-1-98,-2 7-1,0-7 1,2 10-79,5-9 162,-5 9 1,13-10 224,-8 8 1,8-9-66,-3 2 1,-1 3-107,2-3 1,0 1 77,6-7 1,1 2 104,-1 4 1,0-3-115,1 3 0,-7 3 52,0-3 0,0 3-46,6-3 1,0-2-71,1 9 0,-3-6-77,-4 6 1,4-7 8,-4 7 0,4-7 21,2 7 1,1-2-20,-1 2 0,1 4 1,-1-4 0,-2-2 42,-4 2 0,4 0-26,-4 6 1,2-6-15,-2 0 63,4 0 0,-6 4-7,8-4 0,-6 2 61,0-9 1,-6 7-70,6-6 1,-3 8 19,3-2 6,4-5-21,-6 10 1,9-10 21,-1 5 1,-6 4-47,0-4 0,-7-2 15,7 2 0,0-2 9,6 2 1,1 2 29,-1-9 1,0 9 7,1-2 1,-1 2 5,0-2 0,1 4-29,-1-4 1,1-2-21,-1 2 0,-2 0 11,-4 6 0,4-6 15,-4 0 1,-2-7-11,2 7 0,-7-6-27,7 6 0,-9-7-16,3 7 1,-3-9 20,3 3 1,-3 1 1,9-1 0,-7 6-9,7-7 0,-6 9 9,6-2 1,-7 2-21,7-2 1,-7 4-9,7-4 1,-6-2 48,6 2 1,-3 0 22,3 6 1,2-6 15,-8 0 0,6 0-70,-7 6 1,3-2-29,-3-4 0,-1 4 55,7-4 1,-7-2 26,1 2 0,3 0-16,-3 6 0,7 1-9,-6-1 1,8-6 10,-2 0 0,-3 0-9,3 6 1,0-2 19,7-4 0,-1 4 47,0-4 1,1 2-49,-1-2 1,-6 4 15,0-4 0,0-2 5,6 2 1,-2-7 37,-4 7 1,2-6 48,-8 6-52,8-9 0,-11 11-84,9-8 47,-9-1-16,13 3 0,-12-7 12,8 4 1,-7 3-19,7-3 1,-7 3-155,7-3 1,-6-1 33,6 8 64,0-9 0,6 11 117,0-9 1,-6 3-101,0-3 0,-6-3 97,6 3 0,-7 3-114,7-3 1,-7 0 19,7-6 42,-8 9 1,5-7 95,-3 5-154,-5-5 0,13 0 101,-9 4-253,1-3 57,-7 5-33,0-8 372,0 0-214,0-8-318,0 5 0,-2-5 128,-5 8 158,5 0 1,-7-2-14,9-5 0,-2 5-23,-4-4 0,2 1 216,-9-1 0,6 4-147,-6-5 0,7-1-48,-7 1 1,0-6 323,-6 7 1,-1-7-122,1 7 0,0-10-193,-1 4 0,1 1 39,0-2 0,-7 2 69,0-2 1,0-4-74,7 4 0,-1-2-23,1 2 1,6-4-13,0 4 1,0-2 78,-6 2 0,2-4-2,4 4 0,-4-4 37,4-3 1,2 1-94,-2 0 1,7-1-101,-7 1 1,8 0 67,-1-1 1,-3 7-44,3 0 76,-9 1 0,13-1-205,-5 0 113,5 8 17,2-3-412,0 8 717,0 0-275,0 8 1,0-3-58,0 8-73,0-9 156,0 13 0,0-13-67,0 9 30,0-8 247,0 12 0,0-13-506,0 9 455,0-9 1,9 11-5,4-8 1,-3 6-37,3-7 0,0 9 32,7-2 1,1 4 3,5 3 1,-5-1-25,5 0 0,4 1-9,3-1 1,3 7-57,3 0 0,0 8 61,-1-2 0,1 5-243,0 2 0,6-1 135,0 1 0,2 0 3,-1 0 0,-3-1-10,8 1 1,-6-7 13,7 1 0,-7-10 22,7 3 1,-3-4 28,3-3 0,-5-6 71,-8 0 1,-9-7-66,-4 7 1,2-6 11,-2 5 1,-7-7 77,-6 1-128,-9-4-41,13 7 0,-12-7-258,8 5 125,-9 3 43,13-8 1,-15 9-293,5-4 1,-3-5-126,2 4-655,-3-4 1175,5-2 0,-25 9 1,-5 2-1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6:05.0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116 155 5875,'20'0'-69,"-1"0"69,0 0 0,1 0 0,-1 0 0</inkml:trace>
  <inkml:trace contextRef="#ctx0" brushRef="#br0" timeOffset="1599">116 39 8481,'-13'0'-753,"0"0"0,7-2 403,-7-4 0,7 3 123,-7-3 278,8 4-182,-12 2 117,15 0-8,-15 0 123,15 0 4,-7 0 267,9 0 726,0 0-1015,9-9-33,2 7 1,1-7-2,1 9 0,-6 0-219,6 0-42,0 0 279,6 0-208,0 0 144,1 0 1,-7 0 22,-1 0 1,-5 0 58,6 0 22,-9 0-94,13 0 1,-12 0-5,8 0 1,-7 0-28,7 0 0,-7 7 40,7-1 0,-6 1-108,6-7 109,-9 0-57,13 8 57,-6-5 17,8 5 32,1-8 22,-1 0-102,0 9 43,1-7-63,-1 7 1,-6-9 43,0 0 1,-7 0-134,7 0 0,-6 0 51,6 0-26,-9 0 17,13 8 41,-6-6 1,2 7 46,0-9 1,-7 0-74,7 0 188,-9 0-159,14 0 132,-8 0-90,10 0-1,-1 0 1,0 0-5,1 0 1,-7 0-4,0 0 0,-7 0-41,7 0 13,0 0 0,6 0-16,1 0 0,-8 0 30,1 0 1,-6 0-66,6 0 0,0 0 42,6 0 0,-6 0-46,0 0 65,0 0 1,6 0-8,0 0 51,1 0 0,-1 0-69,0 0 92,1 0 0,-1 0-61,1 0 0,-8 0 95,1 0 0,0 0-70,7 0 0,-7 0 17,-1 0-23,1 0 0,7 0 7,-1 0-40,0 0 1,1 0 34,-1 0 0,0 0-91,1 0 78,-1 0 1,1 0-47,-1 0 39,0 0 0,1 0 1,-1 0 0,-6 0 2,0 0 1,-7 0 1,7 0 0,-6 6 15,6 1 0,-7-1 4,7-6 0,-7 0-2,7 0 0,-6 0-12,6 0 1,-7 0-2,7 0 1,-7 0-1,7 0 0,-6 0-1,6 0 1,-7 0-5,7 0 0,-7 0-3,7 0 1,-6 0-97,6 0 1,-7 0 90,7 0 0,-6 0-16,5 0-11,-7 0 67,12 0 34,-6 0 204,-1 0-217,8 0-10,-16 0 0,13-2-27,-9-4 1,3 3 55,-3-3-128,-3 4 86,14 2 1,-13 0-105,9 0 1,-7 0 38,7 0 0,0 0-14,7 0 1,-8 0 42,1 0 0,0 0 0,7 0 1,-1 0 7,0 0 0,3-7-15,4 1 1,-5 0 14,5 6 0,2 0-8,-2 0 0,2 0-275,-2 0 0,-5 0 285,5 0 0,4 8 0,0 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6:13.9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1 8071,'-10'0'101,"-8"8"1,16 3-297,-4 9 1,4 1-376,2 5 1,0 13 569,0 12 0,0 14 0,0 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6:14.0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8194,'7'12'-252,"-1"1"0,9 9 0,-4 8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0:30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53 572 5827,'-9'0'-24,"9"8"1,9 2 0</inkml:trace>
  <inkml:trace contextRef="#ctx0" brushRef="#br0" timeOffset="316">88 538 7995,'2'-12'-375,"2"0"413,2-1 1,0-3-1,-4-1 129,4-1 1,-3 7 0,7-1 0,0-2 77,0-1 0,7 3 0,8 2 1,2 3-190,4 3 1,4-4-1,4 2 1,2 2-72,-2 2 1,-2 4-1,-2 4 1,-1 8-58,1 7 1,-9 0 0,-7 7 0,-7-1-42,-5 0 0,-1 4 1,-8 8-1,-4 2-13,-5-3 0,-12 1 0,-9 0 0,-6 4-59,-9 1 0,2-5 0,-1 2 0,-3-2-90,-1 1 0,-4-3 0,-1 4 275,3-4 0,-4-2 0,11 0 0</inkml:trace>
  <inkml:trace contextRef="#ctx0" brushRef="#br0" timeOffset="649">612 293 7945,'-8'-17'58,"1"-1"0,-7 1 1,2 1 439,-1 4 1,3 5-1,-1 7-170,-3 0 1,4 13 0,1 5 0,-1 3-23,0 4 0,6 2 0,-2 8 0,5 0-196,1 0 1,0 6 0,0 0-1,1-2-203,5-3 1,4 1-1,9 2 1,5 2-296,5-2 0,4-8 1,4-4-1,3-4-826,7-7 1,-2-1 1213,1-9 0,1 0 0,5-6 0</inkml:trace>
  <inkml:trace contextRef="#ctx0" brushRef="#br0" timeOffset="1333">1573 765 7962,'-2'-18'61,"-2"1"294,-2-1 0,-6 7-41,7-1 0,-9 8 0,4 0-94,1 8 0,-7 0 0,5 8 0,-5 1-125,-1 3 0,-3 1 0,-1 2 1,-3 3-101,3 1 1,-4 6-1,0-4 1,-1 1-274,1-1 1,2 6 0,5-4 0,1 2-46,0 0 0,5-5 1,2 5-1,2 0-144,5-2 1,3-2 0,5-9 283,7-5 0,4-5 0,1-12 1,2-5 142,5-5 0,-3-11 0,8-8 0,2-9 220,2-7 1,0-1-1,-4-3 1,-5-1 212,-5-2 1,-2-8 0,-1 2 0,-4-4-92,-7-2 1,-3 8-1,-4 2 1,-1 4-52,-3 3 1,-6 7 0,4 16 356,-1 7-591,-3 4 0,2 17 0,4 8 1,5 9-108,1 8 1,1 5-1,5 7 1,4 1-18,0 5 0,5-2 1,-3 8-1,3-1-191,3-1 0,-1 5 1,1-3-1,-1 5-255,1 6 1,-1-3 0,1 5 552,-1 0 0,1 2 0,-1 8 0</inkml:trace>
  <inkml:trace contextRef="#ctx0" brushRef="#br0" timeOffset="1717">1922 799 8023,'-12'-5'98,"1"-1"1,7-2 43,-2 2 1,12 2 0,7-5 0,9-1-93,7 0 1,12 4 0,7-5-1,8-1-256,8 2 0,4-3 0,4 5 0,2 0-104,2 1 0,-3-1 310,-9 2 0,4-4 0,-6-7 0</inkml:trace>
  <inkml:trace contextRef="#ctx0" brushRef="#br0" timeOffset="1983">2394 468 8080,'0'-28'-216,"2"3"1,1 8 0,5 1 488,2 5 1,9-3 0,10 8 0,4 2 63,2 2 1,2 2-1,4 0 1,4 2-89,-1 4 0,11 4 0,-9 9 1,-3 5-219,-4 5 1,-12-2 0,-4 4-1,-5 4-178,-7 4 0,-3 1 1,-8-3-1,-4 2-62,-8 2 0,-7 7 0,-18-3 1,-4 2-107,-5-1 0,-9 1 0,-7 5 0,-7 0-450,-3 1 765,-8-1 0,8-7 0,-5-2 0</inkml:trace>
  <inkml:trace contextRef="#ctx0" brushRef="#br0" timeOffset="2317">2167 415 8007,'-6'-11'0,"-2"1"2,-2 2 0,4-3 0,-5 5 0,-3 2 193,-1 2 0,3 4 0,0 4 1,1 5 251,1 5 0,-4 7 0,7 2 1,-1 2-305,0 5 1,2 1 0,6 1 0,0 1-124,0 0 0,2 0 0,4 0 1,6-2-166,3-4 1,5 8 0,3-6 0,6-2-699,4-2 1,8-3 842,0-7 0,15 8 0,-2 3 0</inkml:trace>
  <inkml:trace contextRef="#ctx0" brushRef="#br0" timeOffset="2982">3494 293 8045,'0'-12'-154,"0"1"267,0-3 0,0 4 585,0-1 1,0 5-29,0-6 0,0 10-439,0 2 1,2 8 0,4 10 0,5-1-301,5 1 0,7 5 0,0 2 1,-1 2-83,-3 4 1,0 2 0,3 0 0,1-2-339,-2-2 1,-1 1 0,-5 3 0,-1-2-37,-2-2 0,-8-6 1,1 4-1,-5-2 525,-5-3 0,-13-3 0,-9-1 0</inkml:trace>
  <inkml:trace contextRef="#ctx0" brushRef="#br0" timeOffset="3180">3284 450 8045,'-7'-19'0,"-5"-3"-119,-4-1 1,7 0 333,3 5 0,6 1 0,6-1 75,5 1 0,13 0 0,5-1 0,6 3-125,5 3 1,5-4-1,7 5 1,3-3-362,3 3 1,4-3-1,8 8 1,0 2-82,0 2 1,-8 2 0,-4 0-1,-4 2 277,-1 4 0,-17 12 0,-3 9 0</inkml:trace>
  <inkml:trace contextRef="#ctx0" brushRef="#br0" timeOffset="3364">3354 817 7982,'-17'0'299,"9"0"-102,8 0 1,15-2-1,16-2 1,10-4-51,12-1 1,1 3 0,10-4 0,4 0-374,6 1 1,7-1-1,10-4 1,1 5 225,-7 1 0,2-6 0,-7 5 0</inkml:trace>
  <inkml:trace contextRef="#ctx0" brushRef="#br0" timeOffset="4014">4804 712 8121,'-18'-8'2,"1"-3"1,-1-3 0,1 3 0,-3 5 68,-3 4 1,4 2 0,-5 0-1,5 0 256,2 0 1,-3 2-1,-1 4 1,-4 5-205,-3 5 0,7 3 0,-2 2 0,1 5-224,-1 1 0,10-4 0,-5 4 1,5 0-66,3 1 1,-4-5-1,8 4 1,3-2-132,1-3 1,9-5 0,5-3 0,4-5 79,1-1 0,8-2 1,4-8-1,4-6 134,2-9 1,2-5-1,2-11 1,0-3 96,-6-1 0,2-6 0,-6 0 0,2-3 96,-2-9 0,-4 1 0,-9-10 0,-5-2 127,-5-2 0,-6-2 1,-8 0-1,-7 3 4,-7 3 0,-9 11 0,4 14 0,-2 8 143,0 8 1,8 6 0,-3 5 0,7 8-227,5 8 1,5 8-1,7 11 1,0 6-137,0 4 1,1 4 0,7 4 0,10 7-51,9 8 0,12 1 0,3 5 0,3 0-324,4 0 0,3 2 0,2 8 0,1 1-476,-5 3 0,-11 8 461,-4-3 1,-8 4 0,-10 3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6:13.3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310 1666 8060,'0'-91'0,"2"3"-811,5 2 1,-3 6 810,9 16 0,0 8 0,6 17 0,7 3 0,0 3 0,0-3 0,-7 6 0</inkml:trace>
  <inkml:trace contextRef="#ctx0" brushRef="#br0" timeOffset="400">368 20 8232,'-8'-11'280,"-5"5"0,2 4-222,-2 2 0,7 19 152,-7 13 1,0 24-426,-6 22 1,5-30 0,0 3 49,-2 9 0,-1 2 0,-4 7 0,-1 2-227,0 12 1,-1 2 0,-7 6-1,-2 3 1,12-26 0,0 0-1,0 0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6:08.4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39 814 8402,'-11'0'-2058,"3"-3"2245,8-3-99,-9 4 250,7-7-187,-7 9 17,9 0-55,0 0-129,9 0 1,-5 0 135,9 0-83,-8 0 0,5 0 58,-3 0-40,-5 0 13,15 0-42,-15 0 21,16 0-13,-16 0-90,15 0 1,-13 0 73,9 0 1,-9-2-109,3-4 83,4 3 0,-7-5-6,9 8 1,-7 0 76,7 0 8,-9 0 42,14 0-101,-8 0 1,3 0 45,0 0-8,-8 0-87,12 0 103,-15 0-32,15-9 1,-13 7-22,9-4-11,-8 3 1,5 3-45,-3 0 53,-5 0 0,9 0-22,-5 0 22,-4 0 1,9 0-29,-4 0 36,-5 0-12,6-8 1,-6 6 59,5-5 12,-5 5 11,7 2-54,-1 0 117,-6 0-95,16-9-36,-8 7 0,3-13 8,0 9 0,-6-1-64,6 7 1,-7-6 22,7-1 1,-2-1-25,2 1 7,4 5 1,-9-9-12,5 5 1,-2 4-39,-5-5 55,-3 5 9,14-6 10,-6 6 2,-1-7 0,5 7 46,-8-5 12,-1 5-31,3-6 13,-7-1-44,15 7 14,-6-15 0,2 14-11,0-3 1,-9 2-55,3-3-10,3 5 53,1-7 1,2 3-26,0 0 42,-9-1-24,5 7 19,-1 0 1,-5-2 2,3-4 18,-4 3 0,0-5-24,5 8 105,-5 0-64,7 0 1,-7-2 43,4-5-65,-4 5-8,7-7-20,0 9 1,-7-2 30,4-4-63,5 4 55,-9-7-22,15 0 1,-12 7-1,7-4 2,-7 4 0,5 0 8,-3-5 0,-5 5 0,7-7 0,-3 7-1,1-4 2,-1 4-1,-6-7 0,9 9 0,-7-2 0,4-5 1,-4 5 29,7-6 0,-5 5 37,9-3-30,-8 4 1,10-9 7,-9 5 0,7 1 2,-7-8 1,7 7-25,-6-7 1,6 7 18,-7-7 0,9 2-15,-2-2 0,2-4 0,-2 4 1,4 2 13,-4-2-27,4 0 0,3-4-158,-1 4 161,0-4 1,1 13-75,-1-9 1,-6 9 57,0-3 1,-2 3-33,2-3 15,4 5 7,-6-6 1,6 5-2,-4-3 21,4 4-125,-15-7 0,13 7 106,-8-4 1,1 3-514,-1-3 330,-5 4 0,9 2-438,-5 0 16,-4 0 94,7 0 519,-1 0 0,-5 8 0,5 3 0</inkml:trace>
  <inkml:trace contextRef="#ctx0" brushRef="#br0" timeOffset="2734">310 484 8059,'-17'-19'-254,"2"0"-317,2-1 552,0 1-80,2 8 1,3 5-198,8 12 0,2 5 159,4 8 0,-1 9 137,8 5 0,-9 3 0,5 3 0</inkml:trace>
  <inkml:trace contextRef="#ctx0" brushRef="#br0" timeOffset="2934">523 1143 8066,'-19'-3'391,"-1"-3"1,8 4-197,-1-5-296,8 5 0,-1 17-395,12 5 0,-1 5 251,8 1 245,-1-4 0,8 23 0,-1-4 0</inkml:trace>
  <inkml:trace contextRef="#ctx0" brushRef="#br0" timeOffset="3100">891 1665 8011,'-2'11'0,"-5"-5"0,3-1-203,-9 1 1,7-1-300,-7 7 0,9 4 65,-3 9 437,-4-3 0,9 23 0,-6-4 0</inkml:trace>
  <inkml:trace contextRef="#ctx0" brushRef="#br0" timeOffset="5707">233 0 7933,'19'0'0,"1"0"555,-1 0 0,0 3-555,1 3 0,8-4 0,2 7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6:15.3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753 272 8124,'-10'-45'0,"1"0"0,0 4 424,-4 6 1,-4 1-57,-2 8 1,-3 7-150,-3 6 0,-8 9 49,-12-3 0,2 5 52,-9 2 1,3 15-98,-3 4 0,-1 16 18,7 3 0,-1 3-132,2 11 1,13 6 128,-1 7 0,10 1-344,3-1 1,3 4 114,4 8 0,-2 0-418,9 1 0,1-3 299,12-4 1,12-4-121,14-9 0,3-11 50,3-8 1,8-18 122,5-14 0,4-5 25,2-2 0,0-2 43,0-5 1,-2-10-68,-5-9 0,5-6 36,-4 6 0,-5-6 9,-1 6 0,-8 0 3,-5 7 0,-6 6 2,-7 0 109,-1 9 0,-2-2-174,-4 12 1,2 5-24,-8 8 1,1 0-103,-1 1 1,-5 1-227,4 5 0,-3 2 139,-3 4 1,0 3-822,0-9 1104,0 8 0,0-4 0,0 9 0</inkml:trace>
  <inkml:trace contextRef="#ctx0" brushRef="#br0" timeOffset="587">1295 930 8042,'-19'0'-114,"0"0"1,-1 0 113,1 0 0,6 0 0,0 0 0,0 0 430,-6 0 0,6 7 221,0-1-328,9 9 0,-5-4-87,9 8 0,2 1-193,5-1 0,6 0 20,12 1 1,-1-1-153,8 0 0,7 1 28,6-1 0,0-2-188,-6-4 1,0 2 6,0-8 0,-7 6 37,0-7 1,-8 1-409,2-7 344,-5 0 0,-4-9 119,-4-4 0,-4-4 118,-9-3 1,-9-5 159,-4-1 1,-4-6 426,-2 6 1,-1-7-303,1 8 0,6-8 142,0 8 1,9-3-124,-3 2 0,5 4 172,2-4 1,2 7-113,5 6 1,12-2-147,14 9 0,3-1-56,3 7 1,0 0-203,-1 0 0,7 7-138,1-1 0,-3 9 104,-11-2 1,2 11-89,-8 2 1,0 6 54,-7-6 1,-2 6 58,-4-6 0,-4 6 12,-9-6 1,0 6-12,0-6 1,0 6 85,0-6 0,0 0 6,0-7 0,-2-6 310,-5 0-97,5-9-10,-6 5 1,14-11-47,1-5 1,8-6-176,-2-12 1,6-6-59,7-7 0,-5-1-221,5 0 1,-4 3 42,-3 3 0,-2-1-254,-4 8 1,4-6-263,-4 6 1,-4 0 321,-3 7 1,-2 6-765,3 0 1199,-5 9 0,7-5 0,-9 9 0</inkml:trace>
  <inkml:trace contextRef="#ctx0" brushRef="#br0" timeOffset="1101">2438 1124 8042,'0'-20'0,"0"1"0,2 0 648,4-1 1,-2 1-180,9 0 0,-6-1 194,6 1 0,0-1-232,6 1 0,0 0-312,1-1 1,-1 1 17,0 0 1,-1-1-67,-5 1 1,2 6 33,-9 0 1,0 7-175,-6-7 1,-2 9-281,-4-3 0,-7 5 173,-13 2 0,5 2-49,-5 5 0,-2 3 97,2 10 1,0 1 101,7 5 1,6-2 2,0 8 1,9 0 9,-3 7 1,7-7 27,7 0 0,10 1 13,9 5 0,8-5 4,-2-1 1,-1-8-30,1 1 1,0-5-149,7-7 1,2-5 86,4-8 0,-4 0-159,4 0 0,-4-8-10,-2-5 0,-7-7 95,0-5 0,-8 1 68,2-8 1,-5 8-15,-2-2 0,1 5 131,-1 1 1,-2 1-94,-4 0 1,4 8 157,-4 4 1,5 5-88,1 2 1,-6 2 89,0 5 0,0 4-48,6 8 0,-6 0-51,0 1 0,-2-1-19,1 0 1,-3 1-9,-9-1-226,0 0 229,0-8 1,-2-2-141,-5-9 0,3-2 70,-9-5 0,2-4-232,-1-8 0,-3-7-47,8 0 0,1-6-19,6 6 1,0-8 122,0 2 0,0 4-9,0 2 0,2 2-97,4-2 0,-1 11 353,7-4 0,1 4 0,7-4 0</inkml:trace>
  <inkml:trace contextRef="#ctx0" brushRef="#br0" timeOffset="1476">3560 930 8078,'0'-28'635,"0"0"197,0-4 0,0 4 184,0 9-315,0-1-181,0 10 0,11 1-109,8 9 1,3 2-412,10 5 0,-2 5-115,3 14 1,3-2-138,-4 8 0,-4-6 75,-2 6 1,-6-6-243,-8 6 0,-1 1-166,-4 5 0,-7-5 259,0-1 0,-9-9-5,-10 3 1,-3-6 101,-4-7 0,3 2 292,-10-9 1,10 1 203,-3-7 0,5-11 252,1-9 0,9-1-187,5-11 0,6-1 217,6-5 0,7-8-92,13 1 1,4-2-83,9 2 0,8 6-171,5 0 0,10 3 75,3 10 1,6 7-421,-7 6 0,-1 8-162,-12-1 1,3 15-369,-9 10 1,-8 0 160,-11 7 0,-7 4-381,-6 2 0,2-1-268,-9 1 0,1-2 1159,-7 2 0,-9 5 0,-2-7 0</inkml:trace>
  <inkml:trace contextRef="#ctx0" brushRef="#br0" timeOffset="1974">4664 891 8080,'-11'-19'0,"-6"6"1318,4 0-834,-4 9 0,-3-5 516,1 9-721,8 0 0,3 2-73,8 5 0,0 4-68,0 8 0,2 7-135,4 0 1,11-1-284,9-5 1,7-1 219,-8 1 1,10-1-259,-3 0 0,5 1 142,1-1 1,-1-6-48,-5 0 1,5-9 86,-5 3 1,2-5-114,-1-2 0,1-9 208,-8-4 1,-2-4 171,-12-2 1,4-7 309,-10 0 1,0-8-207,-6 1 1,0 3 317,0-2 1,0 6-191,0-6 0,3 8-141,3-2 1,-4 11-41,5 2 0,3 9-105,3-2 0,4 4-13,3 2 1,8 0-269,4 0 1,5 8-257,1 5 1,1 11 201,0 2 0,0 1-217,-1-1 1,-8-2 161,-4 8 0,-4-6-112,-3 6 0,-8-8-227,-5 2 259,-4-5 371,-2-1 1,-8-10 332,-5-3 1,-4-16 270,-3-10 0,3-3-317,4-10 1,5-2 415,8-11 1,0 4-248,0-5 0,4 6-585,9 1 1,2 0 0,17 3 0,7 3 0,8 8 0,11 5-1415,2 7 1565,9 5 0,0 16 0,9 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6:27.7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20 679 8129,'-9'-11'-1034,"7"0"873,-4 5 116,4 3 1,2-7 109,0 3 12,0 5 0,0-9 8,0 5 50,0 4 49,0-7-90,0 9 1116,0 0-1164,8 0-134,-6 0 95,7 0 0,-7 0 84,5 0-29,-5 0-28,6 0 1,-5 2 141,3 5-69,-4-5 0,9 6-1,-5-8-13,-3 0-92,14 0 47,-6 0 1,8 0-62,0 0 1,-6 0 10,0 0 1,-6 0-22,5 0 36,1-8 1,7 6-5,-1-5 0,-6 5 57,0 2-50,0 0 1,6-2-7,0-5 1,-6 5 3,0-4 0,-6 4 22,6 2 0,-7 0-6,7 0 0,-7 0-1,7 0 0,-8-2 43,1-5 1,5 5-57,0-7 12,8 9 1,-6-6-58,0-1 0,-7-1 50,7 1 1,-6 5-53,6-4 0,-7 2 27,7-3 1,-2 3-5,2-9 0,4 9 4,-4-3 1,-3-2-9,3 3 48,0-9 1,4 11-31,-4-9-5,5 8 10,-8-12-16,10 15 1,-7-9 5,-1 5-4,-7 4 47,12-7 1,-13 7 1,9-4 1,-9 1 136,3-8-152,4 9 239,-1-13-231,10 6 0,-7-6 8,0 4 0,-7-4-39,7 4 0,-2 2-12,2-2 1,2 7 8,-9-7 0,9 2-191,-2-2 174,4-4 0,3 8-13,-1-4 0,-6-2-4,0 9 1,-7-3-5,7 3 68,-8 4-58,12-7 267,-15 1-164,6 5 1,-1-7 16,-1 3-51,1 5-20,-7-15 1,2 15-107,4-5 109,-3-4 1,5 7-280,-8-9 31,9 9-219,-7-5 122,15 1-331,-15 6-401,7-7 332,0 9-20,-7 0 736,15 0 0,-6 9 0,8 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6:34.2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1704 8145,'-13'-2'-1515,"0"-5"1384,9 5 1,-7-7 156,5 9-65,4 0 45,-7-8 0,11 6-14,5-5-9,-5 5 1,13 0-23,-9-5 33,1 5 0,-5-6 3,4 8 256,-4 0-155,7 0 314,-9-9-204,0 7 108,0-7-189,0 9 11,0 0-65,9-8-46,-7 6-95,6-7 156,-8 9-238,0-9 191,9 7-9,-7-6 0,9 8 20,-5 0 6,-3-9 6,5 7-31,-8-7 0,2 3 57,5-1-59,-5 1 0,6 4-33,-8-5 0,7 3 63,-1-9 76,1 9-107,1-13 0,-3 8-2,8-4 1,-7-2-6,7 9 1,-7-10-1,7 4 1,-6 1-39,6-2 0,-7 0 43,7-6 0,-6 6-63,5 0 0,-5 2 52,6-2 1,-7-2-53,7 9 1,-9-9 28,3 2 0,2 2-1,-3-2 0,7 7 7,-7-7 1,3 2-1,-3-2 1,-1-2-1,8 8 1,-9-8-1,2 3 1,3 1-2,-3-2 1,7 6 3,-6-5-6,8-1 3,-4-7-1,8 1 1,0 0-1,1-1 1,-7 7-1,-1 0 0,-1 7 1,2-7 0,2 7 0,-8-7 0,8 8 0,-5-12 0,10 6 0,-1-6 0,1 4 0,-8-2 0,1 9 0,-2-9 0,2 2 0,4 2 0,-4-2 0,4 2 0,3-2 0,-1-2 0,0 9 0,1-9 7,-1 2 0,0 2-7,1-2 1,-1 7 32,1-7 0,-1 7-31,0-7 1,-2 6 1,-4-6 0,5 9-1,-6-3 1,-1 3 1,2-2 0,0 1-13,6-7 1,-6 7 18,0-1-20,0 4 1,6-5 9,1 1-20,-1-1 0,1 1-1,-1-1 1,0 1-2,1 6 1,-1-2-2,0-5 1,-6 5-31,0-4 25,9 4 0,3-1-3,1-3-15,9 4 0,-16-7 24,13 9 0,-4 0 35,-8 0 1,-1 0-15,0 0 0,1 0 7,-1 0 0,0 0 53,1 0 1,-1 0 9,1 0 0,5-2 16,1-4 0,0 3-65,-7-3 1,3-3-10,4 3 0,-3-1-10,10 7 1,-8-6-2,8 0 0,-8-3 0,8 3 0,-3 3-11,2-3 0,-2-3 2,-4 3 1,-4-1-10,3 7 0,3 0 4,-2 0 0,-7 0 12,-6 0 0,0 0 4,7 0 0,-1 0-2,0 0 0,1 0 61,-1 0 0,0 0-33,1 0 0,6-6 4,-1-1 0,3 1-43,-2 6 1,4 0 26,9 0 0,0-6 9,-1-1 0,1 1-11,0 6 1,2 0-17,4 0 1,-4-7 9,4 1 0,-11-1-56,-1 7 0,-8 0 31,8 0 0,-10 0-7,3 0 1,-4 0 18,-3 0 1,0 0-5,1 0 1,-1 0 9,1 0 1,5 0-11,1 0 1,2 0-2,-2 0 1,-2 0 5,8 0 0,-2 0-2,2 0 0,5 0 7,-5 0 0,11 0-2,2 0 1,0-2 38,-6-4 0,0 4 89,0-5 1,6-1 13,0 1 0,0-2-109,-6 3 1,0 4 9,-1-5 1,7 5 7,1 2 0,-1-6-50,-7-1 1,1 1 1,0 6 0,2 0-25,4 0 0,2-2 14,5-5 1,4 5-6,-5-4 1,12 4 108,1 2 0,1-3-85,-7-3 0,2 4 240,5-5 1,4-1-130,8 1 0,0-6-141,1 7 1,-1-7 231,1 7 1,6-7 94,-1 6 1,-7-1-172,-12 1 0,-10 5 157,-2-4-422,-9-5 131,-5 9-431,-18-7-209,-12 9-113,-8 0 22,0 0 1,9 0 0,2 0 0</inkml:trace>
  <inkml:trace contextRef="#ctx0" brushRef="#br0" timeOffset="1359">7183 271 8213,'7'-19'0,"-1"-1"0,3 3 130,-3 4-34,-4-4 1,9 13 648,-5-9-286,-3 9 91,5-5-154,-8 9-33,0 0-242,0 9 1,-8-7-114,-5 4 1,0 3-24,-7-3 1,5 3 89,-11-3 0,-1-4-143,1 5 1,-9 2 71,3-3 0,-5 3 23,-1-3 0,-3-4 21,-4 5 0,4 1 8,-4-1 0,6-1-41,7-6 1,2 0 23,4 0-248,4 9 195,3-7 1,10 15-48,9-4 1,2-2 66,5 2 0,4 0-45,8 6 1,0 0 18,1 1 0,-1-1 0,0 0 0,-1 1-50,-5-1 1,2 0-2,-9 1 1,1-1-67,-7 1 1,0-8 108,0 1 0,0-6-31,0 6 1,0-7-43,0 7 261,0-9-176,-9 5 34,7-9 42,-7-9 1,11 1-63,5-5 0,6-2 7,12 8 0,-1-6 7,8 7 0,1 0-6,5 6 1,1 0-5,0 0 0,-7 2-6,0 4 0,-2 5 0,3 8 1,-1 3 0,-13 4 1,5 4-16,-11 8 1,-4 1-4,-3 0 1,-6 0-2,-6-1 0,-7-5 14,-13-1 1,-4-9-95,-9 3 0,-2 2 84,-4-2 1,2-7-179,-9-6 0,7-8-38,-6 1 0,1 3-154,-2-3 1,3 1 136,4-7 0,4 0-107,-4 0 0,4 0-619,2 0 977,9-9 0,2-2 0,9-8 0</inkml:trace>
  <inkml:trace contextRef="#ctx0" brushRef="#br0" timeOffset="2099">8015 562 7900,'0'-20'-279,"0"1"0,0 6 348,0 0 403,0 9 0,0-13 231,0 4-99,0 4-156,0-8-290,0 6 0,0-2-22,0 0 0,0 7 14,0-7 1,0 6 231,0-5-29,9 7-192,-7-12 0,7 6 3,-9-8 0,0 6-121,0 0 1,0 7 71,0-7 0,-2 6-103,-5-6 0,3 7 67,-9-7 0,0 9-129,-6-3 0,-9-1-9,-4 1 0,-5 1 126,-2 6 1,-6 0-51,0 0 1,-9 6 28,3 1 0,-3 8-40,2-2 0,5 10-16,8 3 0,3 2-4,3-2 0,7-2-128,14 8 1,3-6 99,9 6 1,9-8-42,3 1 1,14-3 67,7-3 1,12-8-7,6-5 1,7-3-19,7-3 1,-5 0 54,5 0 1,-7-9-120,-7-4 1,-1-4-1,-5-3 0,-6-5-1,-1-1 1,-7-2-14,-12 2 0,0 2 177,1-8 1,-10 8-115,-3-1 0,-5 10 531,-2 2-181,-9 0-153,-1 2 1,-10 5-78,1 12 1,0 7 173,-1 13 0,7 2-100,0 4 0,9 7-18,-2-1 1,3 1-119,3 6 1,0 5 86,0 1 0,3-1-183,3 2 0,5-1 90,8 7 1,1-2-175,-1-4 1,-2-5-218,-4-8 0,2 2-261,-8 4 1,1-13 0,-1 0 1,-5-8 652,4-5 0,-4-8 0,-2-2 0</inkml:trace>
  <inkml:trace contextRef="#ctx0" brushRef="#br0" timeOffset="2261">8577 813 8155,'-17'-8'178,"4"-5"0,4 2-43,9-2 0,-2 7 316,-4-7-587,3 8-126,-5-3-921,8 8 1183,0 0 0,0 8 0,0 3 0</inkml:trace>
  <inkml:trace contextRef="#ctx0" brushRef="#br0" timeOffset="2892">9371 407 8179,'13'-2'0,"-1"-3"0,3-3-43,3-3 1,-5 7 203,-1-3 0,-5-1 246,6 1 0,-9-2-97,3 3 0,1 2 103,-1-9 0,6 6-76,-7-6 1,7 7-57,-7-7 1,3 2-44,-3-2 1,-3-4 15,3 4 0,-2-4-112,3-2 0,-5-1 102,4 1 1,-3 0-169,-3-1 1,0 1-69,0 0 0,-9-1-97,-4 1 0,-6 6 99,-7 0 0,0 9-118,-13-3 0,3 5 108,-16 2 0,7 2-62,-7 5 0,7 4-88,-6 8 0,1 9 39,-2 4 0,5 7-200,8 6 0,3-2 76,4 9 0,4-7-2,8 6 0,10-10 178,3-2 0,14-2 80,5-12 1,14 1 87,7-6 0,3-10-65,3-3 0,6-7 57,0-7 0,9-10-97,-2-9 1,-3-6 90,3 6 1,-7-8-51,6 2 0,-8-5 20,3-2 0,-8 3 45,-5 3 1,1 5 6,-8 9 0,-7 0 62,-6-1 210,-9 10-290,5 1 0,-3 18-9,1 4 1,-1 10 119,-6 3 0,0 8-87,0-1 0,2 3-167,5 3 0,-5 2 33,5 4 0,-5-2-81,-2 9 1,6-3 3,1 3 1,-1 2-207,-6-9 1,2 8-322,5-1 1,-5-5 278,4-1 1,-4-12-156,-2-2 0,3-8-378,3 2-509,-4-5 1378,7-10 0,-1 6 0,3-6 0</inkml:trace>
  <inkml:trace contextRef="#ctx0" brushRef="#br0" timeOffset="3367">10242 329 8303,'-7'-28'0,"1"-4"0,-1 2 1203,7-2 1,9 6-484,4-6 1,4 10-205,2 3 1,9-1-116,5 7 0,3-2 45,3 2 0,0 5-232,-1 8 1,3 0-70,4 0 0,-2 2-205,9 4 1,-11 7 116,-2 13 0,-1-2-321,-5 8 1,-3 3 154,2 10 0,-10-4-91,-3 4 1,-2 4 4,-10 3 0,5 4 90,-5 2 1,-3 0-1,-10 0 0,-5-2 27,-8-4 1,-9 3 38,-5-3 0,-3 2 1,-3-3 0,0-5-274,1-14 0,-1 2 96,0-8 1,3 0-388,3-7 1,5-6 70,9 0 0,0-9-666,-1 3 1198,10-5 0,-8-19 0,8-5 0</inkml:trace>
  <inkml:trace contextRef="#ctx0" brushRef="#br0" timeOffset="3550">10319 833 8215,'-19'-37'429,"2"3"1,4 3 609,6 4 1,5-1-582,2 2 1,11 11-169,8-5 0,18 5-23,14-4 0,7 6-379,7 0 0,10 9 135,9-3 0,9 7-3269,-3 7 3246,-4 4 0,-35-2 0,1 1 0,-2 0 0,-1-1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6:43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97 620 7235,'-19'0'-1008,"6"0"1008,0 0-43,9 0 32,-14 0 20,16 0 0,-9 0-15,5 0 399,4 0-95,-7 0 173,9 0 1057,0 0-1607,9 0 72,-7 0 70,7 0-35,-9-9-64,0 7 105,0-7-121,0 9 98,8 0-8,-6-8 0,9 6-28,-4-5 0,-3 5 11,9 2 36,-9-9-5,13 7-2,-6-15 1,8 15-73,1-15 60,-1 14-96,0-14 53,1 15 1,-7-13-11,0 9 7,0-1-2,6-1 1,-2 3 0,-4-8 8,4 9 1,-6-11 9,8 9 0,-6-1-9,0 7 0,-6-6 112,6-1 0,-7-1-75,7 1 0,-7 5 9,7-4 1,-6 3-34,6 3 1,-7-6 1,7-1 1,-7 1-15,7 6 1,-6-2 27,6-5 1,-7 5-72,7-4 0,-7 4 53,7 2 0,-6 0-47,6 0 1,-7-7 26,7 1 1,-6-1-2,5 7 1,1 0 6,7 0 1,-7-2-2,0-4 1,-1 4 12,8-5 1,-1 5-11,1 2 1,-1 0 36,0 0 1,1-7-34,-1 1 1,0 0 39,1 6 0,-1-3-10,0-3 0,1 4 6,-1-5 1,0 5-4,1 2 1,-1-6 3,1-1 0,-1 1-39,0 6 1,7-7-4,0 1 1,0-1-6,-7 7 0,3 0 24,3 0 0,-3-6-51,4 0 0,-3-1 26,3 7 1,-4 0-6,3 0 1,-3 0 6,-3 0 1,3-6-3,4-1 1,-5 1-26,5 6 0,-4 0 29,-3 0 1,7 0-9,-1 0 0,1 0 5,-6 0 0,5 0-23,1 0 1,7 0 11,-8 0 0,3 0-2,-2 0 0,-2 0 15,8 0 1,-2 0 4,2 0 0,3 0-22,-9 0 1,6 0 9,-6 0 1,6 0 0,-6 0 1,2 0-1,-2 0 0,-3 0-9,10 0 1,-10 0-3,3 0 0,-5 0-2,-1 0 1,-1 0 20,1 0 0,5 0 4,1 0 1,2 0-54,-2 0 1,-2-2 36,8-5 1,0 5-30,7-4 1,0 3 24,-1 3 0,1 0 5,0 0 1,2 0 13,4 0 1,-4 0-1,4 0 0,-4 0 0,-3 0 0,1 0 9,0 0 0,-3 0-1,-3 0 0,3 0 4,-3 0 1,1 0 25,-2 0 0,-2 0-34,-4 0 1,-4 0-50,3 0 1,3 0 6,-2 0 1,0 0-6,-7 0 1,7 0 34,0 0 1,6 0-5,-6 0 1,6 0-78,-6 0 1,6 0 60,-6 0 0,6-6 110,-6 0 0,7-1-104,-8 7 1,3 0 64,-2 0 0,-4-2-42,3-5 0,-3 5 9,-3-4 1,-6 4-4,0 2 0,0 0 3,6 0 0,1 0-11,-1 0 1,-4-7 5,5 1 1,-5-1-18,10 7 0,-3 0 7,-3 0 1,1 0 3,-1 0 1,0 0 5,1 0 0,1-2 0,5-4 1,-4 4 14,3-5 0,-3 5 3,-3 2 1,1 0-20,-1 0 0,0 0 4,1 0 0,-1-2-6,0-5 0,1 5 7,-1-4 0,0 4 10,1 2-24,-1 0 1,1-7-3,-1 1 1,0-1-21,1 7 0,-1 0-3,0 0 0,1 0-8,-1 0 0,0 0-11,1 0 0,-1 0 53,0 0 1,1 0-30,-1 0 0,1 0 69,-1 0-14,0 0 0,1 0 11,-1 0 0,-6 0-39,0 0 1,0 0 12,6 0 1,-6 0-11,0 0 1,0 0 12,6 0-56,1 0 0,-1 0 42,0 0 0,1 0 3,-1 0 0,0 0 40,1 0 0,-1 0 98,0 0 0,1 0-80,-1 0 1,7 0 15,0 0 0,0-2 59,-7-4 1,7 4-41,0-5 1,1 5-2,-1 2 1,-4-7-11,4 1 0,2 0-145,-3 6 0,10 0 48,-3 0 1,-2 0-17,2 0 0,3 0 47,10 0 1,-4-3-12,4-3 0,2 4 14,-1-5 0,1 5-12,-2 2 0,-11 0 61,5 0 1,-7 0-49,1 0 1,-5 0 4,-9 0-33,0 0-6,1 0-78,-9 0-307,-3 0-60,-8 0 219,0 0-831,-8 0 529,5 0 535,-5 0 0,-1 0 0,-2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6:52.8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117 446 8213,'-20'-30'0,"1"4"0,6 5 320,0 1 1,9 7-77,-3 0 1,-1 7 101,1-7 74,-8 9 45,13-5-416,-6 9 1,8 2 88,0 5 0,6 6-7,0 13 0,9-3 58,-2 9 1,5-6-241,1 7 1,-6-1 58,0 7 1,-7-1-221,7 1 0,-2 0-113,2-1 0,-2 3-84,-5 4 0,-4-2 116,5 9 0,-5-9-50,-2 2 1,0-4-47,0-2 1,0-3-321,0-3 142,0-5 567,0-18 0,0-1 0,0-9 0</inkml:trace>
  <inkml:trace contextRef="#ctx0" brushRef="#br0" timeOffset="324">194 349 8215,'0'-38'0,"0"-1"0,0 0 0,0 0 704,0 1 1,0 8-213,0 4 1,9 4-192,4 3 1,-3 0-113,3-1 1,0 9-165,7 5 0,-1 4-144,0 2 1,1 8 142,-1 5 1,0 5-65,1 1 1,-3 9 12,-4 4 1,2 5-315,-9 1 0,7 1 115,-6 0 0,-1 2-32,-6 4 1,-8-4-7,-5 4 1,-5 2 184,-1-2 1,0-6 63,-1-7 0,-5-1-64,-1 1 0,-2 0 8,2-13 0,4 5-4,-3-11 0,3-2-640,3 2 245,-1-9 470,10 5 0,-8-9 0,8 0 0</inkml:trace>
  <inkml:trace contextRef="#ctx0" brushRef="#br0" timeOffset="707">872 620 8216,'0'-19'578,"-2"2"-72,-5 4 129,5-4-165,-7 6 0,3-2 97,-1 0-299,1 9 1,4-5-18,-5 9-46,5 0 1,-15 2-137,4 5 0,2-3 110,-2 9 0,1 0-104,-8 6 0,3 7-120,4 0 1,-2 6-121,9-6 1,-7 2 44,6-2 0,1-5-132,6 5 0,0-4-182,0-3 1,0 7 194,0 0 0,2-7-181,4-6 1,14-2 122,12 1 0,0-3-212,7-9 1,-5 0 65,12 0 1,-6 0-385,-1 0 827,0 0 0,8-9 0,3-1 0</inkml:trace>
  <inkml:trace contextRef="#ctx0" brushRef="#br0" timeOffset="890">1239 814 8191,'0'-13'0,"0"0"645,-8 0 1,6 0 323,-5 0-6,5 9-684,2-13 1,9 15-155,4-5 0,2 7-79,-2 7 0,4-3-235,-4 9 0,4 0-157,2 6 1,1 1 282,-1-1 1,0 0-1043,1 1 0,-1 5 71,0 1 1034,-8 0 0,6 2 0,-6 2 0</inkml:trace>
  <inkml:trace contextRef="#ctx0" brushRef="#br0" timeOffset="1040">1491 543 8259,'0'-28'229,"-8"0"-101,-5-4 0,4 4-138,3 8-351,3 10 171,3-8 1,0 18-206,0 0 395,9 9 0,2 10 0,8 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6:56.4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484 97 8235,'0'-19'568,"0"-1"-271,0 1 0,0 6 571,0 0-682,0 9 1,3-5-41,3 9 153,-4 0 93,7 0-443,-9 0 0,-2 2 111,-5 5 0,3-5-184,-9 5 0,0 1 11,-6-1 0,-3 6-97,-4-7 0,3 7 125,-10-7 1,1 7 43,-6-6 0,1 6 35,5-7 0,-9 0-4,9-6 1,-7 7 402,13-1-211,0 1-548,7-7 288,8 0-34,2 8 0,18-3 46,4 8 0,4-7-19,3 7 1,-1-7 11,0 7 1,1 0-28,-1 7 1,0-7 120,1-1 1,-7 1-82,0 7 1,-9-1 60,2 0 0,-4-6-57,-2 0 143,0 0-37,0 7 28,0-1-54,-8-8 1,4-1 38,-9-3-46,8-5 6,-3 7-153,8-9 0,2-3 79,4-3 0,7 4-158,13-5 1,-2 5 53,8 2 0,-6 0 38,6 0 1,-6 0 1,6 0 0,-6 0-2,6 0 0,-8 9 35,2 4 0,-7 4-16,-6 2 0,2 7 90,-9 0 1,1 0-67,-7-7 1,-2 7 158,-5 0 0,-3 2-69,-10-2 0,-8-5 18,-4 5 0,-5-11-33,-1-2 1,-1-2 18,0 1 0,1-1-250,-1-4 0,7-5 68,-1 4 0,10-4 162,-3-2 0,-4 0 0,0 0 0</inkml:trace>
  <inkml:trace contextRef="#ctx0" brushRef="#br0" timeOffset="733">833 291 8390,'-19'-20'1087,"8"10"0,0-5-81,5 8-414,3 1-35,-5 6-505,8 0 0,0 8 78,0 5 1,0 4-27,0 3 0,2-1-74,4 0 1,-1 3-282,8 4 1,-7-5-164,7 5 1,0 2 173,6-2 0,-6 6-41,0-6 0,0 0 99,6-7 0,7 0-11,0 1 1,0-7 70,-7 0 1,1-9-6,-1 2 1,2-3 5,5-3 0,-6-3 22,-1-3 0,-2-5 67,-10-8 1,-1-1-68,-6 1 1,0-7 164,0 0 0,-6 1-98,-1 5 1,-8-1 324,2-5 1,-11 7 6,-1-1 0,5 1 127,7 6 1,1-2-152,-8 2 1,7-4 263,0 4-421,9 4 78,-5-8 0,18 15-237,4-4 1,6-3 137,7 2 0,-2 1-91,8 6 0,-2 0-44,2 0 0,3 6 43,-9 1 0,6 6 8,-6-7 0,0 9-7,-7-2 1,0 4-51,1 3 0,-1-1 90,0 1 0,1 5-113,-1 1 1,-6 0 86,0-7 0,0 7-121,6 0 0,0 0 24,1-7 35,-1 0 1,1-1 30,-1-5 0,0 2-2,1-9 0,-7 1 10,-1-7 1,-1-9-18,2-4 1,-2-4-73,-5-3 0,-4 1 71,5 0 1,-5-7-28,-2 0 1,-2-6 0,-5 6 1,-3 0-7,-10 7 0,1 0-83,0-1 0,-3 3-155,-4 4 0,5 2-132,-5 5 0,4 4 124,3-5 0,0 7-1236,-1 7 1534,1 3 0,0 10 0,-1-1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6:58.6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540 117 8215,'0'-19'331,"9"-1"1,-5 1 324,9 0-387,-9 8 0,5 0 360,-9 5 205,8 3-586,-6-5 280,7 8-425,-9 0 134,0 0-216,0 8 0,-2-5-46,-5 3 0,3 3 84,-9-3 0,0 3-53,-6-3 0,0-2-87,-1 9 0,-1-6-58,-5 6 1,2-9 135,-8 2 0,0 3-44,-7-2 0,7 5 68,-1-5 0,1-1 90,-6-6 0,5 0-71,1 0 1,8 0 3,-1 0 0,3 0-24,3 0 0,6 3 17,0 3-172,9-4 1,-3 13 97,14-8 1,-3 1-8,9-1 0,0 3 32,6 10 0,-6-7-98,0 0 0,-7 0-51,7 6 76,0 0 1,-2 1 45,-5-1 1,-4-6-21,-2 0 128,9 0-157,-7-3 226,7 8-184,-9-16 117,0 6 0,0-10-81,0-4 1,2 1 4,4-7 0,-1 5 7,8-6 0,6 7-3,7-7 0,2 9-68,-2-3 0,-5 3 57,5-3 0,2 5-158,-2-4 1,6 6 136,-6 6 1,0 5-169,-7 8 1,7 1 207,0-1 0,-9 7 2,-11 0 1,3 8-14,-3-2 0,-1 5 115,-12 2 0,-6-7-89,-13 0 1,3-6-27,-10 6 0,1-8 57,-7 2 1,3-7-23,4-6 1,-5 2-216,5-9 0,2 1-96,-3-7 1,10 0-742,-3 0 100,13 0-299,4 0 369,9-9 851,9-1 0,10-10 0,12 1 0</inkml:trace>
  <inkml:trace contextRef="#ctx0" brushRef="#br0" timeOffset="350">792 543 8211,'0'-19'173,"0"-1"1,0 1 833,0-1 4,8 10-678,3 1 1,8 9 80,1 0 1,1 2-168,5 5 1,-4 3-96,3 10 0,3-1 37,-2 1 0,6-3-165,-6-4 0,0 4 142,-7-4 0,1-2-190,-1 1 542,0-7-369,1 3 0,-3-10-12,-4-4 0,-4-5 8,-9-8 1,0-1-100,0 1 0,0-7 62,0 0 0,-9-6-183,-4 6 0,-4-6 50,-3 6 0,-8 0-198,-4 7 0,2 2-190,-2 4 1,2 4 157,-3 9 0,-3 0-185,4 0 1,4 2 142,2 5 0,11-3-216,2 9 1,9 6-165,-3 7 0,5 2-956,2-2 1633,0-5 0,17 16 0,5-7 0</inkml:trace>
  <inkml:trace contextRef="#ctx0" brushRef="#br0" timeOffset="859">1779 427 8292,'0'-13'367,"0"0"0,-2 6-53,-5-5 1,5 5-15,-4-6 0,4 7 295,2-7-298,0 0 1,6-6 518,0-1-494,1 1 1,-7 0-128,0-1 0,0 1 3,0-1 0,-2 1-100,-5 0 0,-3 6 103,-10 0 0,-8 2-149,-4-2 0,-5 5-180,-1 8 0,-7 0 123,-1 0 0,3 8-118,11 5 0,4 7 55,9 5 1,8-1-62,5 8 0,6 1 15,6 5 0,13 1-68,14 0 0,10 2 118,2 4 0,6-4-105,-5 4 0,5-2-4,-6 2 0,-2-4 91,-10 4 0,-8-11-43,-12-1 0,-4-16 20,-9 2 1,-9-6 578,-4 0 0,-12-4-26,-8-9 1,-3-9 198,-3-4 0,7-4-266,0-2 1,8-7-30,-2 0 1,13-6-272,7 6 1,4-9 182,2 3 1,8 2-794,5-2 0,15 8 340,11-2 0,2 3-1029,10-3 1,-6 13 77,7 0 1,-7 2-1299,7 5 2438,0-1 0,6 7 0,0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7:06.5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9409 291 8312,'26'-17'0,"0"4"525,0-4 55,-7 6 388,0 0-222,1 2-85,-10 9-127,-1 0 0,-9 0 47,0 0 1,-9 0-660,-4 0 0,3 0 166,-3 0 0,-2 0-351,-11 0 1,2 7 144,-8-1 1,6 3-72,-6-3 1,2-3 17,-2 3 0,-5-2 105,5 3 0,2-5 37,-3 4 1,10-1 71,-3 1-3,-4-4 1,8 7-18,-4-9-170,14 0 124,3 8 0,9-3-12,0 8 1,2-3-2,5 3 1,-3 5-11,9-6 1,-3 6-27,3 1 0,2 0 13,-8 1 1,-1-1-109,-6 0 119,9 1 1,-7-1 4,5 0 0,-5-6 44,-2 0-1,0-8 90,0 3 25,0-8-116,0 0 31,0-8-4,8-3 1,5-6-7,13 4 0,-4-2 75,3 8 0,3-1-63,-2 1 0,9 5-12,-3-4 0,2 3-55,-2 3 1,5 9-112,-5 4 1,-2 4 106,3 2 0,-3 7-109,2 0 0,-10 2-12,-10-2 1,-7-2 29,1 8 1,-6-9 181,-6 3 1,-14-4-54,-12-3 1,-4 1 8,-3-1 0,-6-6-36,0 0 1,-3-9 23,3 2 0,4-3-69,-4-3 0,4 0 4,2 0 0,9 0-832,5 0 269,3 0-757,11-9 1389,3 7 0,25-15 0,4 6 0</inkml:trace>
  <inkml:trace contextRef="#ctx0" brushRef="#br0" timeOffset="376">10009 562 8471,'-11'-9'396,"1"5"667,3-9-78,5 9 483,-7-5-485,9 9-681,0 0 1,3 7-127,3-1 0,5 9 125,8-2 1,1 2-285,-1-2 0,0 2 167,1-9 0,5 7-319,1-6 0,0 1-29,-7-1 0,1-5-154,-1 5 1,1-5 192,-1-2 1,0-7 124,1 1 0,-7-16 167,-1 3 0,-7-7-87,1 0 0,-4-4 41,-2-9 0,-8 3-26,-5 4 1,-11-5 128,-2 5 0,-8 4-207,2 2 0,2 7-1,-3 6 1,10 4-487,-3 9-271,-4 0 0,10 4-588,1 9 0,8 2 527,11 18 1,2-1-444,5 7 1245,4-1 0,25 1 0,5 0 0</inkml:trace>
  <inkml:trace contextRef="#ctx0" brushRef="#br0" timeOffset="859">10977 349 8359,'20'-9'61,"-1"-4"0,0-4 263,1-2 0,-8 2 184,1 4 1,0-4-66,7 4 0,-3-5-13,-4-1 0,2 0-123,-9-1 0,1 7-23,-7 1 0,0-1-46,0-7 1,-2 1-1,-5 0 1,-12 6-34,-13 0 1,-5 6-168,-2-6 0,-6 9-30,0-2 0,-7 3 118,7 3 1,0 3-219,6 3 0,9 5 53,4 8 0,7 1-223,6-1 0,7 9 80,12 4 1,5-2-35,8 2 0,16 1 49,3 5 1,7 1 21,1 0 0,-3 0 253,8-1 1,-8 1-196,2 0 1,3-7 316,-3 0 1,-9-2-11,-10 3 1,-13 1 13,-6-8 0,-14 0-97,-6-7 1,-13-2 21,-6-4 0,-11-4-4,-2-9 0,-2 0-14,2 0 0,6-2-31,0-5 0,9-6 6,11-13 1,8 3-309,4-9 1,16 1 89,10-1 1,12-4-713,14 3 0,4 3 90,9-2 0,0 10 724,0 3 0,9-9 0,2 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45:29.4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70 314 8038,'-15'-7'0,"3"-5"0,-4 4 0,5 2 0,3 6 0,2 6 0,4 6 0,2 3 0,0 5 0,0 1 490,0 2 0,6 7 1,2-5-1,0 2 467,-1 4 1,7 2 0,-2 2-1,5 0-894,6 0 1,-1 2 0,7 1 0,2 3-401,2-2 1,8-2-1,1-2 1,1-2-139,0-4 1,-1-6-1,-3-11 1,4-6 177,1-4 1,-5-12 0,0-8 0,-8-9 247,-8-6 0,-3-9 1,-5-5-1,-3-3 196,-6-3 1,-4 1 0,-4-1 0,-4 1 456,-6 0 0,-5 1 0,-4 5 1,-3 5-68,3 4 1,7 4 0,5 4 0,1 6-291,4 3 1,2 3 0,6-1 0,8 3-257,11 3 0,10-1 0,10 5 0,7 0-123,6 0 0,10 2 0,-4 6 0,0 0-226,-3 0 1,-5 2 0,-4 4 0,-1 6-82,-2 3 1,-16 11 0,-2 3 0,-10 6 46,-7 5 0,-5 7 0,-8 11 0,-7 4 61,-10 0 0,-13 6 0,-11-6 0,-1-2 106,0-7 0,4-10 1,10-16 511,6-10 0,11-9 1,7-16-1,5-11 459,5-14 0,7-16 0,11-11 0,8-4-106,8-8 1,-2 2 0,6-3 0,-3 5-264,1 4 1,6 7-1,-6 3 1,-3 10-222,-1 9 0,-4 13 0,-4 5 0,-5 9-272,-5 6 1,-2 4 0,1 6 0,-1 9-281,1 10 0,-1 8 1,3 4-1,1 4-255,2 1 1,8 3 0,-3 5-1,1 3-233,0 3 0,-2-2 1,2 8-1,-6 2 884,-3 2 0,-3 2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0:41.9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78 453 8037,'-18'-23'28,"1"-1"1,1 1 0,3 7 142,1 5 1,10 7 0,2 14 128,10 7 0,5 12 0,5 0 0,1 4-54,2 2 1,7 0-1,-7 0 1,0 2-352,2 4 0,-5-4 1,3 3-1,-2-3-97,3-2 1,-11 2-1,5 0 1,-5-2-503,-3-8 705,-2-6 0,-18-21 0,-5-11 0,-9-16 143,-3-12 1,4-6-1,-4-7 1,1-3-181,5-3 0,2 4 1,1-6-1,1-1 1,-1-3 1,9-2 0,3 0 0,4 4-93,2 2 1,2 10 0,4 9 0,5 6 83,5 6 0,3 12 0,3 11 0,1 6-22,-2 6 0,4 5 0,-1 11 0,-3 3 20,-2 2 0,-3 2 0,-2 8 0,-5 2-7,-1 1 1,-2 1 0,-6-6-1,0 2-18,0 4 0,-10-2 0,-5 5 0,-9-1 45,-3-4 0,0-2 0,-4-3 0,4-2 195,2-9 0,-5-2 0,9-13 0,4 0 316,3-1 1,10-3-381,-2-9 0,6 3 0,6-4 1,6 4 43,3 2 0,11 0 1,3 0-1,6 2-200,5 4 0,-1-3 0,6 9 1,-3 2-236,-3 1 0,6 3 0,0-1 1,-1 1-175,-3-1 1,2 2 0,-5 3 458,-5 1 0,10 8 0,-6-4 0</inkml:trace>
  <inkml:trace contextRef="#ctx0" brushRef="#br0" timeOffset="332">986 400 8118,'0'-27'-93,"-2"-4"1,-2 8 14,-2 2 0,-1 9 690,1 6 0,4 6 1,-4 6-380,4 6 1,2 3 0,0 5-1,0 3-264,0 6 1,8 4 0,3 0 0,5-2-167,1-2 1,1 6 0,-1 6 0,3-2-79,3-3 0,-4-1 0,5 0 1,-5 0 73,-1 0 0,-9-6 0,-1-2 0,-2-1 321,0-5 0,-2 2 1,-12-3-1,-8-7 77,-5-3 0,-10-4 1,4-6-1,-2 0-16,0 0 0,7 0 0,-1 0 0,4 0-1529,1 0 1348,1 0 0,7 0 0,2 0 0</inkml:trace>
  <inkml:trace contextRef="#ctx0" brushRef="#br0" timeOffset="533">1545 732 8325,'-10'-7'-373,"-3"3"301,7-8 0,2 16 0,10 4 312,5 11 0,-1 0 1,2 7-1,1-3-322,3 0 0,1 8 0,1-2 1,-3 2-737,-3-1 818,3 3 0,3-6 0,9 8 0</inkml:trace>
  <inkml:trace contextRef="#ctx0" brushRef="#br0" timeOffset="682">1527 470 7989,'-5'-58'289,"-1"2"1,2 7-680,2 12 0,2 10 1,2 12 153,4 3 1,-2 4-1,7 8 1,3 0 72,1 0 163,3 8 0,7 10 0,2 9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7:23.4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734 59 8380,'-2'-18'677,"-4"5"0,3 3 455,-3 3-652,4 5 21,2-7-54,0 9 124,0 0-301,-9 9 0,5-5-53,-9 9 0,2-6 0,-2 6 0,-10-7-63,3 7 1,-12-2-112,0 2 0,-5 4-91,-2-4 1,-8 2 149,-4-2 0,-3 2-52,2-9 1,-4 7 105,5-6 0,5 5 140,8-5-73,-1-1-19,17-6-89,3 9 1,13-5 47,12 9 1,7 0 43,13 6 0,-3 1 87,10-1 0,-10 1 138,3-1 1,-2 2-1543,2 5 0,-11-4 446,4 4 0,-6-5 355,0-2 0,-2 1-382,-5-1 405,-4 0 44,7 1 387,-9-9-190,-9-3 0,1-10 164,-5-4 1,4 1-36,9-8 1,0 0-45,0-6 1,0 6-20,0 0 1,9 7 7,4-7 1,10 7 13,3-7 0,9 8-16,-3-1 1,4 6-39,3 6 0,0 5 16,0 8 1,-7 1-228,0-1 1,-8 9 3,2 4 0,-7-2 110,-6 3 1,-5-1 39,-8 7 0,-4-1-15,-9 1 1,-8-2-45,-18-5 1,-8 2 25,-5-8 1,-4 2-23,-2-2 1,0-7 35,0 1 0,8-3-30,5-11 1,4 1-100,3-7 1,8-2-218,4-5 1,13 3-289,6-9 209,5 0 1,13-6 511,8-1 0,9 1 0,11 0 0</inkml:trace>
  <inkml:trace contextRef="#ctx0" brushRef="#br0" timeOffset="784">1102 446 8130,'-9'-18'0,"-4"3"661,-4 3 0,4 5 684,0-6-586,9 9 0,-7-7 128,5 5-617,4 4 1,-7-5-26,9 14 1,0 3 14,0 10 1,0-1-122,0 0 1,2 3 61,5 4 1,-3-5-244,9 5 1,-7 2-98,7-2 1,-6 6-177,6-6 1,-3 6 20,3-6 0,5 0-114,-6-7 1,6 0 61,1 1 0,0-1-71,1 1 1,-1-10 56,0-3 1,7-5 99,0-2 0,0-2-24,-7-5 1,1-10 147,-1-9 1,-2-6 159,-4 6 0,-4-8-22,-9 1 1,-9 3 182,-4-2 1,-6 8 45,-7-1 0,2-3 201,-8 2 1,-7 0-38,-6 7 0,0-1-147,6 1 0,3 6 247,3 0 0,3 7 192,5-7-461,12 9 1,-5-7-154,18 4 0,5 5-233,8-4 0,8 4 53,18 2 0,6 0-110,0 0 1,9-7 0,-2 1 0,1-1 137,-1 7 0,2 0 96,-9 0 1,2 0-26,-2 0 0,-10 2 216,4 5 1,-14-3-47,1 9 1,-11 0 161,-2 6 1,-6 1-141,6-1 0,-9 0 129,2 1 1,-4-1-287,-2 0 1,0 1 74,0-1 0,7 7-119,-1 0 0,9 0 19,-2-7 0,5-6-216,1 0 0,9-7 16,4 7 0,5-9-152,1 3 0,1-7 16,0-7 1,6 3-67,0-9 1,-6 0 99,-7-6 1,-10 0 117,-3-1 1,-8-1 159,-11-5 0,-2 4-181,-5-3 1,-12 3 475,-13 3 1,-16-1 26,-10 1 0,-9 0 188,-10-1 0,0 10-363,-1 3 0,7 5 237,0 2 1,9 0-795,-3 0 0,20 9 230,6 3 0,22 8-2517,4 6 2719,9 4 0,4 8 0,0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8:26.464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20 795 11689,'-2'-11'-2737,"-5"4"2357,5 5 0,-6 0 542,8-4-279,0 4 176,0-7-129,0 9 301,0-9-443,0 7 385,8-6 0,-4 8-40,9 0 1,-8-3 106,1-3-95,5 4 1,-7-7-5,9 9 85,-9-8-144,14 5 1,-14-5 193,9 8-283,-9-9 71,13 7 1,-8-9-195,4 5 99,4 4 1,-13-7 108,9 9 1,-6-6-21,6-1 0,-7 1-77,7 6 1,-7-7 119,7 1 1,-6-3-61,6 3-35,0 4 1,4-9 73,-4 4 1,4 3-21,-4-9 1,-2 9-58,1-3 11,1-3 1,7 1 45,-1-4 1,0-2-32,1 9 0,-7-3 53,0 3 0,0 1-37,6-8 1,0 7 22,1-7 0,1 9-80,5-3 0,-5-1 34,5 1 0,2-6 8,-2 7 1,2-7-10,-2 7 0,-3-7-54,10 6 0,-7-6 38,6 7 1,-9-7-54,3 6 1,4-5 47,3 5 0,-5-1-33,-3 1 1,3 5 10,-2-5 0,0-1 15,-7 1 1,1 1-32,-1 6 1,0 0-22,1 0 0,-1-6 70,1-1 1,-1 1-43,0 6 1,1 0 54,-1 0 1,0-7-10,1 1 1,1-1 24,5 7 1,-4-6-29,3-1 1,3-1 25,-2 1 0,6 5 0,-6-4 1,2 4-60,-2 2 0,-5-7 13,5 1 0,-4-1 49,-3 7 1,0 0-114,1 0 0,-7 0 35,0 0-45,0 0 77,6 0 0,0 0 21,1 0 1,-7 0-13,-1 0-60,1 0 79,7 0 0,-1 0-4,0 0 0,1 0-11,-1 0 0,3 0 13,3 0 0,-1 0-36,8 0 0,-6 0 20,6 0 0,1 0-4,5 0 1,-5 0 2,-1 0 0,0 0-2,7 0 1,0 0-25,-1 0 0,1 0 25,0 0 1,0 0-64,-1 0 0,1 0 56,0 0 0,-1 0 5,1 0 0,0 0-15,0 0 0,-1 0-1,1 0 1,0 0 16,-1 0 1,8 0 1,-1 0 1,11 0 1,2 0 0,0 0-7,6 0 1,-3 0 42,-3 0 1,6 0-39,1 0 1,6-2 41,-7-4 1,1 3-30,-7-3 1,2 4-6,5 2 0,-5 0-7,4 0 1,-3 0-2,-3 0 0,-5 0-37,6 0 1,-12 0 37,11 0 1,-4 0-112,4 0 0,2 0 70,5 0 0,3 0-10,10 0 0,-1 0-100,1 0 0,1 0 145,5 0 1,-4 0 29,4 0 1,4-7 121,2 1 1,1-1-100,5 7 1,-5-2-317,5-4 1,-1 4 285,-11-5 0,8 5 15,-1 2 0,-12 0-128,-1 0 0,-5 0-55,4 0 1,1 0-53,-1 0 0,-6 0 91,0 0 1,0 0-24,7 0 1,1 0 137,5 0 1,-4 0-293,4 0 1,2-6 320,-2-1 1,8-1-83,-2 1 1,-4 5 285,-2-4 1,-2-3 21,2 2 1,-2 1 12,8 6 0,-15-2-143,3-5 0,-12 5-63,5-4 1,-8 4-79,1 2 0,-12 0-8,-7 0 1,-4 0 173,-2 0 1,-7 0-227,0 0 0,-10-2-308,-3-5-209,-8 5 503,-11-7 30,0 9 1,-17-8-1,-5-3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4:02.9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1298 7956,'-2'29'-121,"-2"0"1,-4 2-641,-2 2 0,7 2 574,-3 0 0,-2 6 187,2 0 0,-7 15 0,3-2 0</inkml:trace>
  <inkml:trace contextRef="#ctx0" brushRef="#br0" timeOffset="132">0 2783 7960,'10'1'124,"-4"5"1,4 2 57,1 4 1,5 5-770,1 1 0,9 7 587,3 10 0,11 15 0,5 5 0</inkml:trace>
  <inkml:trace contextRef="#ctx0" brushRef="#br0" timeOffset="63354">630 214 7877,'0'19'49,"0"1"-99,0-1 1,0 9-23,0 4 1,0 7-95,0 6 0,0-2-232,0 9 1,6 2 111,1 10 1,8-2 285,-2 9 0,-3-2 0,3 2 0,-8 5 0,3-8 0</inkml:trace>
  <inkml:trace contextRef="#ctx0" brushRef="#br0" timeOffset="63495">785 1588 7877,'10'41'0,"-3"4"0,1-8 0,-1 8 0,6-8 277,-7 8 1,3-4-64,-3-2 0,-1 6-20,8 0 0,-9 9-110,2-3 1,5 3-209,2-2 1,-2 4-149,2-5 0,0 12 23,6 1 1,-6 3-363,0-3 0,-3-1 429,3 8 0,5 8 1,-8 9-1</inkml:trace>
  <inkml:trace contextRef="#ctx0" brushRef="#br0" timeOffset="128832">3747 1 7936,'-20'0'148,"1"0"1,6 0-389,0 0 1,2 9-1027,-2 4 1266,-4-5 0,6 18 0,-8-5 0</inkml:trace>
  <inkml:trace contextRef="#ctx0" brushRef="#br0" timeOffset="129031">3766 1569 7931,'-17'13'0,"2"0"-414,2 2 1,2 2 151,-2 2 262,-4 1 0,15-1 0,-7 1 0</inkml:trace>
  <inkml:trace contextRef="#ctx0" brushRef="#br0" timeOffset="129348">4037 3834 7959,'0'19'0,"0"1"0,0-1-305,0 0 1,-2 1 304,-5-1 0,-3 1 0,-10-1 0</inkml:trace>
  <inkml:trace contextRef="#ctx0" brushRef="#br0" timeOffset="129471">4211 4725 7959,'0'36'-339,"0"-1"1,0-3-767,0 2 1105,9 3 0,2 1 0,8 1 0</inkml:trace>
  <inkml:trace contextRef="#ctx0" brushRef="#br0" timeOffset="-144211.73">1327 4415 8349,'-20'0'-2259,"10"0"2232,-8-9 0,14 7-47,-9-4 101,9 3-73,-5 3 43,9 0-1,0 0 0,9-8 0,2-3 0</inkml:trace>
  <inkml:trace contextRef="#ctx0" brushRef="#br0" timeOffset="-142287.73">1036 4299 6039,'13'0'14,"0"0"0,-6 0-1,5 0 0,-5 0 17,6 0 1,-7 0-16,7 0 1,0 0-6,6 0 0,1 0 3,-1 0 0,1 0-8,-1 0 0,0 0-6,1 0 1,5 0-5,1 0 1,2 0 23,-2 0 0,2 0-2,4 0 0,5 0 49,-5 0 0,5 0-53,1 0 1,10-3-10,3-3 1,-3 2 13,-3-9 1,2 6-18,-2-6 0,7 7 26,-7-7 1,0 2-8,-6-2 0,0-4 6,-1 4 1,-5-4-5,-1-2 0,-8-1 97,1 1 1,-3 0-95,-3-1 0,3-8 78,4-4 1,-5-4-61,5-3 0,2-9 28,-2-3 0,8-14-22,-2-6 1,5-6-401,2-7 1,2-6 348,-19 39 0,1-2 1,0-1-1,1-1-5,1-6 0,2-1 0,4 0 0,0-1-30,-2-1 0,0-1 1,-1 3-1,0 0-205,-2 3 0,0 1 0,-1 0 0,1 0 245,3 0 1,0 0-1,3-2 1,1 0-10,-1 2 1,0 0-1,1-2 1,-1 1-11,-3 7 0,0 1 0,-3 0 1,0 1-90,0 4 0,-1 2 0,-3-2 0,-1 1 83,24-32 0,-10 4-7,-3 15 1,-6 8-7,6 5 0,-2 4 226,3 2 0,-5 9 360,-9 4 1,0 5-563,1 2 0,-1 6 1090,0 0-1123,1 8 0,-1-1 237,0 12 1,7 5-200,0 9 0,0 1-81,-7 5 1,1 6 83,-1 13 1,0 5-132,1 8 0,-7 2 113,-1 5 1,-5 6-237,6 12 0,-9 6 226,3 7 1,-3 1-469,2 0 1,-4 2 483,1-48 1,1 1-1,0 0 1,1-1 0,-3 1 1,2 0 0,3-1 0,1-1-148,5 34 1,2 0 158,-2-7 0,11-2 35,-5-4 1,5-4-59,-5-9 1,7-6 9,0-1 1,6-1-36,-6 1 1,8 3-7,-2-9 1,-2 3-2,3-3 0,-1-4 160,7 4 0,-1-4-173,1-3 0,-7 1 363,1 0 1,-1 4-386,7-4 0,-7 1 264,0-14 0,-8 7-172,2-8 0,-5-7 0,-1-12 0,-1-4 0,0-2 0,-2-2 30,-4-4 1,5-14 91,-6-12 0,6-13-98,1-7 1,-2-6 22,-4-6 0,4-5 211,-4-9 1,4 3-213,3 4 1,-7-4 14,0 4 1,0-11 27,6-2 0,-6 7-31,0 6 1,-9 10 29,2 3 0,3 2-22,-2 11 0,-1 9-23,-6 10 0,2 4 1,5 3 0,-3 2-136,9 4 1,0 4 136,6 9 0,0 0-119,1 0 1,1 0 265,5 0 1,-4 2-251,3 5 0,3 2 66,-2 3 1,9 6 1,-3-5 1,2 4 3,-1 2 1,3 7 6,-4 0 0,-2 2-18,3-2 0,-3-3 12,2 9 0,-2-6-42,-4 7 1,-4-1 38,3 7 0,-3-7-140,-3 0 1,-2 0 43,-4 7 1,5 0-19,-6-1 1,-1-7 64,2-6 0,-6-3-12,5-3 0,-5-8 23,6-5 1,0-3-25,6-3 1,0-3 26,1-3 0,6-5-14,-1-8 0,3-9 72,-2-4 1,-4-5-12,4-2 1,-1-6 12,-5 0 1,3 6 16,-10 7 0,4 0 142,3-7 1,-7 3 50,0 3 1,-7 5-124,7 9 0,-7 8 73,7 5 0,0 4-93,7 2 1,-5 0 80,4 0 0,-2 8-83,16 5 0,-1 11-14,7 2 1,-1 2-31,1-3 0,0-1-125,-1 8 0,8-2-52,-1 3 1,6-3 104,-5-4 0,5-5-105,-6 5 0,7-5 121,-7-1 1,0-7-273,-6 0 1,-7-9-11,1 2 1,-3-6-36,2-6 0,-4-7 248,-9-13 1,1 2-25,-1-8 0,7 0 201,0-7 0,-1 1-130,-5-1 0,6 0 146,-1 0 1,10 3-89,-3 4 1,5 6 267,1 13 1,3-2-12,4 8 1,-4 1-151,4 6 1,-4 0-128,-2 0 1,0 8 3,-1 5 0,8 5-116,-1 1 0,2 0 91,-2 1 0,-2-7-204,9-1 1,-3 1 113,3 7 0,2-3 11,-9-4 1,0 2-69,-6-9 0,0 3-101,-1-3 0,-1-3 68,-5 3 1,-2-6-83,-4-6 0,-2-5 284,8-9 1,-2 1-97,2 0 0,5-1 197,-5 1 1,5 2-60,1 4 1,1-2 3,0 8 0,2 1 36,4 6 1,-2-7 93,9 1 0,-7 0-75,6 6 0,-5 2-6,5 4 1,5-2-74,2 9 1,5-8 14,-12 1 0,12 3-91,1-3 1,7 7 77,-6-6 0,8-1-149,-2-6 1,-2 0 120,1 0 1,8 0-8,6 0 0,0 0-24,-7 0 1,3-6 0,4-1 1,4-6-80,9 7 1,-7-9-192,0 2 0,-2 2 74,3-2 0,1 7 115,-8-7 1,-9 8-391,-10-1 0,-7 4-3,-6 2 489,4 0 0,-9 6 0,5 1 0,-5-1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9:03.4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446 205 8047,'0'-19'-139,"0"-1"0,0 1 238,0 0 0,0 6 187,0 0 1,0 6 382,0-6 0,0 7-223,0-7 0,-2 9-42,-5-3 0,3-1-212,-9 1 0,0 1-15,-6 6 1,-3 0 24,-4 0 0,5 8 0,-5 5 0,-2 4-239,2 3 1,-6 1 80,6 5 0,0-2-284,7 8 0,0 0 118,-1 7 1,10 0-116,3-1 1,5 1 61,2 0 1,0-3-54,0-3 1,9 3 48,4-3 0,10-3-54,3 2 0,6-6 114,-6 6 0,0-10 11,-7-3 1,-6 0 201,0-6-263,-9-4 277,5-1 1,-11-8-17,-5 0 1,-6 0-7,-12 0 1,1 0-166,-8 0 0,6 0-158,-6 0 1,8 0-31,-2 0 0,5 0-143,1 0-309,1 0 1,8 3 718,5 3 0,4-4 0,2 7 0</inkml:trace>
  <inkml:trace contextRef="#ctx0" brushRef="#br0" timeOffset="475">717 728 8086,'-11'-9'66,"-6"7"1,8-9 284,-4 5 0,3 1 1127,3-8-1105,5 9 0,-7-7-123,9 5 0,7 2-115,-1-9 1,9 8 9,-2-1 0,5-3 52,1 3 1,7-7-23,0 7 0,-1-7-180,-5 6 0,-1-8 113,0 2 1,-1 3-193,-5-3 1,2 0 1,-9-7 0,0 7 137,-6 1 0,0-1-117,0-7 1,-2 7 74,-4 0 1,-5 9-46,-8-2 0,-7-3 20,0 3 1,-6-1-16,6 7 0,-6 0-70,6 0 0,0 9-203,7 4 1,6 4-60,0 2 0,9 7 113,-3 0 0,14 2-85,6-2 0,6 2 48,7 4 1,-3-2-66,10-4 1,-7-5-158,6 5 0,-2-4-552,2-3 1057,5 0 0,-16 1 0,7-1 0</inkml:trace>
  <inkml:trace contextRef="#ctx0" brushRef="#br0" timeOffset="808">1298 418 8117,'-7'-19'0,"1"-1"0,-7 1 740,6-1 0,-6 8 313,7-1 159,-9 0-605,4-7 0,-2 7 648,0 1-639,9 7-529,-5-3 0,9 16-110,0 5 1,0 4 94,0 3 1,0 1-376,0 5 0,7-2 199,-1 8 1,7-6-744,-6 6 0,6-6 176,-7 6 0,1 0-33,-7 7 1,6-7-11,0 1 0,1-8 714,-7 8 0,0-1 0,0 7 0</inkml:trace>
  <inkml:trace contextRef="#ctx0" brushRef="#br0" timeOffset="1566">1569 515 8117,'-11'-20'336,"0"3"712,5 4 164,4 5-377,-7-1-546,9 7 218,0-7-418,0 9 1,0 2 1,0 5 1,6-3-122,1 9 1,1-2 104,-1 2 0,-3 4-115,9-4 0,-9 4-323,3 2 0,-3-1 185,3-5 0,-5 4-224,4-4 1,-1 4 139,1 2 1,-4-6-65,5 0 1,-5-7 103,-2 7 1,2-6 96,4 6 1,-4-7-22,5 7 85,4-9 1,-7 5 174,9-9 0,-7 0-32,7 0 1,-6 0 71,6 0 0,-7-9-92,7-4 1,-7 3 378,7-3-205,-8 0 1,10-6 26,-9-1 0,1 7-68,-7 0 0,0 0 106,0-6 0,0 6 20,0 0 1,0 0-107,0-6 0,0 6 458,0 0-204,0 0-322,0-6-67,0 0-164,0-1 1,2 3 77,4 4 0,-1 5-130,7 8 1,-5 0-16,6 0 1,0 0 39,6 0 0,-6 6-194,0 0 1,0 10 60,6-4 1,-6 6-31,0 1 1,-7 7 5,7 0 1,-8-1-25,1-5 0,-4-1 206,-2 0 0,0 1-1,0-1 1,0-6 743,0 0-356,0-9 331,-8 5-412,-3-9 0,0-9 280,5-4 0,3-4-50,3-2 1,0-3 102,0-3 0,7 3-102,-1-4 1,9 5-147,-2 1 0,5 1-301,1 0 0,2 1 75,5 6 1,-4 3-139,4 9 1,-5 0 91,-2 0 0,1 0-736,-1 0 0,1 9 49,-1 3 0,-6 6-382,0 1 1,-3 7 276,3 0 0,2-1-129,-8-5 1,1 6-878,-1-1 1765,-5 1 0,7 2 0,-9 2 0</inkml:trace>
  <inkml:trace contextRef="#ctx0" brushRef="#br0" timeOffset="2025">2730 592 8597,'-13'-17'0,"3"2"738,1 2 1,-6 7-14,2-7-358,-4 8 0,-3-10 609,1 9-796,0-1 0,-1 9-194,1 5 0,2-3-173,4 9 0,-4 0 220,4 6 1,-2 1-528,2-1 0,-2 0 202,8 1 1,-6 6-253,7-1 0,-1 1 184,7-6 0,0-1 35,0 0 1,0-6 226,0 0 333,0-9 0,9 5 359,4-9 1,4-11-313,3-8 1,-1-9 313,0-11 0,-6-2-158,0-4 1,-6-4 323,5-9 0,-7 0-171,1 0 1,-4 2 3,-2 4 1,-2-8-141,-4 8 1,1 3 54,-7 16 1,5-1 405,-6 8-449,9 0-956,-13 16 1,14 10 389,-3 13 1,10 6-436,3 7 0,14 4-106,-1 9 1,3-1-461,-3 1 1,1 8 502,5 5 1,-4 4 8,3 2 0,-10-6-675,-2-1 1,-2 1 1262,2 6 0,-4 0 0,-9 0 0</inkml:trace>
  <inkml:trace contextRef="#ctx0" brushRef="#br0" timeOffset="2391">3021 573 8121,'0'-20'-204,"0"1"0,0 0 321,0-1 0,0 7 607,0 1 1,-3 1 861,-3-2-637,-5-4-456,-8 6 0,-1 0 293,1 5-720,0 4 1,2 4 9,4 4 1,-2 7-70,8 13 1,1-2 28,6 8 0,0-2-181,0 2 1,8 11 7,5-4 1,4 4-9,3-4 1,-1-1-344,0 1 1,-1-2 221,-5-5 1,-5 4-187,-8-3 1,0-5 99,0-2 0,-11-7 156,-8-6 1,-2 2-59,-12-9 1,8 1-163,-8-7 0,10 0 416,-3 0 0,4-9 0,3-2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9:06.9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369 203 8276,'-9'-20'0,"1"7"326,-5 0 1,-5 3 518,5-3 1,-4-2-69,-2 8 0,-7 1-268,0 6 0,-8 0-104,2 0 1,4 0-280,2 0 0,-2 2-155,2 4 0,2 5-36,12 9 0,3 1-272,9 5 1,0-2 108,0 8 1,15-2 80,4 2 1,14 5-418,-1-5 0,4-2 193,3 2 0,0 1-70,0 5 1,-3-5 155,-4-1 1,-4-6 281,-8 6 0,-3-8 58,-4 1 0,-7-9 322,-12-4 0,-7-5-84,-13 6 0,-4-9-79,-9 3 1,1-5 82,-1-2 0,0-7 16,0 1 1,3-7-513,4 6 1,6-1-807,13 1-789,4 5 1794,9-15 0,17 15 0,5-7 0</inkml:trace>
  <inkml:trace contextRef="#ctx0" brushRef="#br0" timeOffset="375">640 667 8126,'0'-13'518,"0"0"1,0 7 353,0-7 59,0 9-538,0-13 1,0 12 42,0-8-52,8 9-178,3-13 1,8 8 13,1-4 1,-3-4-16,-4 4 0,2-4-131,-9-2 0,7-1 64,-6 1 1,-1 0-3,-6-1 1,0 1 41,0 0 1,-8-1 4,-5 1 0,-4 2-27,-3 4 0,-6-2-34,1 8 0,-10 1-87,3 6 1,4 0-607,2 0 0,7 10-27,6 10 0,-2 1 342,8 12 1,3-8-308,10 8 1,14-1 216,12 7 0,5-1-86,1 1 0,8-7-118,-1 1 0,2-8-210,-2 8 1,-2-10 759,9 3 0,-1 4 0,8 0 0</inkml:trace>
  <inkml:trace contextRef="#ctx0" brushRef="#br0" timeOffset="668">1453 358 9059,'0'-11'2904,"-2"-4"-1949,-5 8 1,3 1-386,-9 6 0,0-2-45,-6-5 0,-1 5-194,1-4 1,0 3-192,-1 3 1,-1 7 2,-5-1 1,4 9-68,-3-2 1,3 5-32,3 1 0,2 0-307,4 1 0,2 5-740,4 1 0,5 2 466,-4-2 1,6-2-690,6 8 0,7-8 448,13 1 1,-2-1-51,8 2 0,2-13 192,12 0 0,-6-3 635,6-3 0,3-1 0,1-6 0</inkml:trace>
  <inkml:trace contextRef="#ctx0" brushRef="#br0" timeOffset="1290">1685 551 8164,'2'-11'-270,"5"5"1,-3 2-337,9-3 0,-7 5 335,7-4 288,-8 3 1,5-3 646,-3-1-218,-5 1 1,7 4 125,-9-5 1,0 3 368,0-9 166,0 9 527,-9-13-621,-2 6 355,-8 0-452,-1-6-312,1 15-435,0-7 1,8 11-132,5 5 1,3-3 57,3 9 1,0 0-219,0 6 1,3 1-159,3-1 1,5 0 143,8 1 1,0-1-693,1 0 1,-1 1 342,1-1 0,3 1-261,-3-1 1,3-6 328,-10 0 1,-2-9-44,2 2 334,-9-3 1,5-6 219,-9-3 1,0-5 95,0-8 1,-7-3-96,1-3 1,-7 1 628,6-8 1,-5 8-304,5-2 0,1-2 311,6 2 1,0-6-218,0 6 1,2 1-66,4 5 1,7 3-232,13 4 1,4-2-181,9 9 0,-1-1-208,1 7 1,6 0 135,1 0 0,5 2-39,-6 5 0,-6 6 2,-7 12 0,-6-3-284,6 4 0,-14-5 66,1-1 0,-13 1-48,1 5 0,-5-5 85,-2 5 1,-2-4 83,-5-3 1,-3 0 50,-10 1 1,1-7-23,0 0 0,6-9 249,0 2 43,0-3 1,-4-6 242,4-3 0,4-5-91,9-8 1,0-1 101,0 1 1,2-2-66,5-5 0,6 4 39,12-4 1,-3 5-83,4 2 0,2-1-76,-2 1 1,6 2-213,-6 4 1,6 2 116,-6 5 1,6 3-828,-6-3 1,0 6-49,-7 6 0,0 5-372,1 9 0,-1-1-318,0 0 0,-1 7 707,-5 0 0,2 6 729,-9-6 0,0 17 0,-6-2 0</inkml:trace>
  <inkml:trace contextRef="#ctx0" brushRef="#br0" timeOffset="1735">3292 551 8307,'-9'-30'0,"5"2"1163,-9 9 0,0 6-469,-6 0 0,6 6 224,0-6 1,-2 9-348,-11-2 1,5 4-515,-5 2 1,2 8-179,-2 5 1,3 4-142,-10 3 1,10-1 144,-3 0 1,11 3-92,2 4 1,7-3-517,-7 10 1,8-10 253,-1 3 0,6-4-32,6-3 1,-1 0 74,8 1 1,2-3 575,10-4 0,-1-5 74,8-8 0,1 0 69,5 0 1,-5-8-88,-1-5 0,-6-11 69,6-2 1,-15-8 170,2 2 0,-6-5 232,0-2 0,-4 1 406,-9-1 0,-9-8-422,-4-5 1,-12 3 303,-8-3 1,-10 9-280,-2-2 1,-7 2-12,7-2 0,0 12-3,6 1-400,9 8 0,5 11-446,12 1 0,4 9 208,9 3 0,9 9-688,4 10 0,12 9 388,8 5 1,5 3-575,7 3 1,-2 0 304,9-1 0,-7 10-545,7 3 0,-7-1-82,7 1 1,-9 1-105,2 6 1,-4 2 581,-3 5 0,-7-11-462,-6 4 1146,-3-5 0,-5 3 0,-4 0 0,-7-2 0,-3 0 0,-3-3 0</inkml:trace>
  <inkml:trace contextRef="#ctx0" brushRef="#br0" timeOffset="2126">4066 532 8381,'0'-13'0,"0"0"0,2 6 709,5-5 1,-5 5 660,4-6 162,-3 9-502,-3-13-697,-9 6 1,-2 0-76,-8 5 0,-3 4 0,-3 2 1,3 0-242,-4 0 1,5 2 113,1 4 1,1 5-467,0 8 1,8 3 28,4 4 1,5-3-123,2 10 1,0-8 174,0 8 0,9-1 32,4 7 1,4-3 48,2-4 1,1 5 37,-1-5 1,-6-2-207,0 3 0,-9-10 150,3 3 1,-5-11 215,-2-2 1,-9-9-145,-4 3 1,-6-5-28,-7-2 1,-2-2-22,-4-5 0,4-3-17,9-10 0,1 7 61,5 0 1,5 1 121,8-8 0,8 1 0,3-1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9:10.91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0 8286,'-2'13'-407,"-2"0"0,-3 2 51,3 2 1,-5 5 358,3 4 0,-1-3-79,7 10 0,0 7 76,0 12 0,-8 4 0,-3 2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9:12.1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308 715 7997,'-11'-9'136,"2"7"280,1-7-106,6 9 0,-5 0-42,14 0 0,3 0 40,10 0 1,1 0-84,5 0 0,6 0-80,14 0 0,5 0-14,14 0 1,4 0-142,8 0 1,11-6-278,9-1 0,0-5 90,-46 8 0,1 1 1,45-6-251,-7 3 1,-12 4 238,-14-5 0,-14 5-1334,-12 2 1542,-16 0 0,-14 0 0,-8 0 0</inkml:trace>
  <inkml:trace contextRef="#ctx0" brushRef="#br0" timeOffset="334">811 463 8052,'0'-19'0,"0"-1"-841,0 1 802,0 0 474,0-1 0,0 7-129,0 0 1,-8 9 112,-5-2 0,-7 4-108,-6 2 1,-4 8 67,-8 5 1,-3 6-169,-4 7 0,-5-2 35,-8 8 0,0 0-36,0 7 0,2 0 21,4 0 1,-1-1-183,7 1 1,1 0 9,7-1 0,7-1-146,6-5 0,12-4 94,6-8 1,9 1-136,11 5 0,5-11 53,20 4 0,5-6-145,15 0 0,9 2-366,4-8 1,-2 6 171,2-7 0,-2 9-96,2-2 0,4-2-99,-4 2 0,-2-3 609,2 3 0,-13 2 0,6-4 0,1 2 0,-5 2 0,-4-2 0</inkml:trace>
  <inkml:trace contextRef="#ctx0" brushRef="#br0" timeOffset="751">1973 192 8189,'-30'-26'-10,"2"0"1,2 3-89,0 1 1,0 11 1539,7 5 1,6 4 266,0 2-1228,9 0 0,-5 11-184,9 8 0,9 9-150,4 11 1,12 2-73,8 4 1,-3-2-251,2 8 0,-2-1 117,2 1 1,5 5-116,-5-4 1,-4 4-1002,-2 2 1,-4-2 509,-3-4 0,-8 3-1285,-5-3 1949,-4 4 0,-10 2 0,-3 0 0</inkml:trace>
  <inkml:trace contextRef="#ctx0" brushRef="#br0" timeOffset="942">1953 792 8189,'-19'-19'7,"0"-1"538,8 1-252,2 8 1,18 3-95,4 8 1,6 0-368,7 0 0,4 0-175,9 0 1,2 0-222,4 0 1,-2 0 563,8 0 0,1 8 0,6 3 0</inkml:trace>
  <inkml:trace contextRef="#ctx0" brushRef="#br0" timeOffset="1548">2689 792 8189,'0'-13'-172,"0"0"571,0 9 1,6-13 1562,1 4-1405,8 4 0,-6-8-157,3 4 0,6 2-28,-5-1 0,-3-1-127,3-7 1,-8 7-101,1 0 0,-4 1-19,-2-8 1,0 1-121,0-1 1,-2 8 72,-4-1 0,-5 8-164,-9-1 1,1 4-114,0 2 0,-5 2 96,5 4 1,-5 5 12,11 8 1,4 7 51,3 0 1,4 9-191,2-3 1,4 6 15,9 8 1,2-8-10,17 1 1,-1 0 99,1-7 1,7-4-124,-1-2 0,-1-5 172,2-1 0,-1-10-48,-5-3 0,-3-5 126,2-2 1,-11-9-21,-1-3 0,-3-12 151,-11-2 1,7 0-6,-6 7 1,-1-7 175,-6 0 0,0 7-15,0 6 1,2 2 129,5-2 0,-3-2-95,9 9 0,-7-1-98,7 7 1,7 3-284,6 3 1,-1 5 141,-5 8 0,6 7-170,-1 0 0,1 2-164,-6-2 1,-1-5-664,0 5 596,-8 4 0,4-9-332,-8 5 832,-1-13 1,-8-4-127,-5-9 0,3-2 254,-9-5 0,7-4-142,-7-8 1,8-2 95,-1-5 0,4 2 118,2-8 1,8 6 129,5-6 0,5 8-196,1-2 0,9 5-60,4 1 0,5 8-152,1-1 1,1 8-210,0-1 0,0 6-424,-1 6 1,-1 5 283,-5 8 0,3 7-203,-10 0 0,1 6-218,-6-6 0,-1 6-457,0-6 0,-8 6 299,-5-6 1,-3 7-712,-3-8 1528,0 1 0,-9 2 0,-2 2 0</inkml:trace>
  <inkml:trace contextRef="#ctx0" brushRef="#br0" timeOffset="1847">4470 676 8189,'11'-30'45,"-3"2"265,-8 9 0,0-1 1300,0 1-986,0-1 1,-8 3 692,-5 4-909,-4 5 1,-3 8-109,1 0 1,6 11-469,0 8 0,9 0 199,-3 7 0,5 4-321,2 2 1,0 5 195,0 2 1,9-1-111,4 1 0,4-7-77,2 1 0,-2-1-154,-4 7 0,-2-7 133,-4 0 0,-5-8-18,4 2 1,-12-5 346,-7-1 1,-7-3-75,-5-4 0,-5 2 59,-9-9 1,0 1-221,0-7 1,9 0-570,4 0 153,5-9 624,10-2 0,20-8 0,12 0 0</inkml:trace>
  <inkml:trace contextRef="#ctx0" brushRef="#br0" timeOffset="2257">5283 831 8101,'-19'-2'436,"-1"-5"1,-1 3 630,-5-9 1,11 9 362,-4-3-540,12 5-417,-1 2 1,10 9-308,4 4 0,5 2-245,8-2 1,9 4-29,4-4 0,-1-3-342,1 3 1,-2-8-251,2 1 0,3-4 381,-10-2 0,1 0-1,-6 0 0,-1-2-54,0-4 1,-8-5 391,-4-8 0,-5-3 124,-2-4 0,-15 3 168,-5-10 1,-18 8-91,-1-8 1,-6 12 116,0 1 0,4 3-358,-5 11 1,6-1 227,1 7-964,9 0 1,4 15 374,13 5 1,13 10 0,15-2 380,9 2 0,14 2 0,12 7 0</inkml:trace>
  <inkml:trace contextRef="#ctx0" brushRef="#br0" timeOffset="2448">5806 250 8111,'-67'-67'889,"7"16"214,-5-1 1,7 18-257,7 8 0,3 13 310,10 7 0,14 6-579,5 6 0,12 9-182,1 17 1,14 9-382,12 17 0,8 9-47,10 4 1,10 4-284,3 3 0,-1 1 59,1 5 1,-1-4-599,1 4 1,-3 2-1037,-10-2 0,-10 2 169,-8-3 1721,-9-3 0,-11 6 0,0-8 0,0-1 0,0 0 0</inkml:trace>
  <inkml:trace contextRef="#ctx0" brushRef="#br0" timeOffset="2597">5651 928 8203,'17'-39'453,"-4"7"-101,13-1 1,0 10 258,6-3 0,2 4-368,18 3 0,-7 8-368,7 5 0,-1 2-1227,7-3 0,0 5 1352,1-5 0,-1 5 0,0 2 0</inkml:trace>
  <inkml:trace contextRef="#ctx0" brushRef="#br0" timeOffset="3051">7451 424 8129,'0'-38'-91,"0"5"91,0 1 0,0 6 1031,0-6 0,-2 8-195,-4-1 1,-5 5-5,-8 7 0,-3-2-336,-4 9 0,-4-1-109,-9 7 0,1 2-191,-1 5 1,7 6-57,-1 13 1,10 4-212,-3 8 1,7 10 123,6 3 1,4 7-354,9 7 1,9-3-110,4 9 0,6-8-258,7 1 0,-3-4 186,10-1 0,-1-4-190,7-3 1,-9-5 269,-4-8 1,-5-11-486,-2-9 1120,-8-8 1,-4-11-228,-14 0 0,-4-11 319,-8-8 1,-7 0-195,0-7 1,1 2 111,5-2 1,-3 5-269,3-5 1,-1 11-656,14 2-238,-8 0-990,13 3 1907,2 1 0,11 9 0,8 0 0</inkml:trace>
  <inkml:trace contextRef="#ctx0" brushRef="#br0" timeOffset="3364">7625 870 8129,'0'-20'687,"0"1"0,0 6 28,0 0 0,0 7-236,0-7 1,9 2-95,4-2 0,-2 2-146,2 5 1,6 4 164,7-5 0,0-1-166,-7 1 1,0-8-1,1 2 0,-3 2-15,-4-1 1,2-1-123,-9-7 0,1-1 65,-7-5 1,-9 4-144,-4-3 0,-6 5-155,-7 7 1,2-2 85,-8 9 0,6-1-13,-6 7 1,8 0-83,-1 0 1,3 3-190,3 3 0,8 7-1,5 13 0,3 4-157,3 9 0,11-1-373,8 1 0,9 0 321,11-1 0,8-1-487,5-5 1,-2 5 1026,1-5 0,1 5 0,6 1 0</inkml:trace>
  <inkml:trace contextRef="#ctx0" brushRef="#br0" timeOffset="3614">8458 560 8129,'0'-20'545,"0"1"1,0 0-57,0-1 1,-2 1 487,-5 0 0,3 8-369,-9 4 1,0 5 85,-6 2 1,-1 0-195,1 0 0,0 2-345,-1 5 0,-1 4 0,-3 10 1,-2 3-1,3 4 0,1 0 96,3 0 1,-1 6-286,1-2 1,2 5-747,4 2 1,4-1 487,9 1 0,0-7-1217,0 1 1,3-1 477,3 7 0,7-7-337,13 0 1368,4-8 0,9 4 0,-1-9 0</inkml:trace>
  <inkml:trace contextRef="#ctx0" brushRef="#br0" timeOffset="4190">8651 715 8129,'-12'-9'588,"-1"-4"-311,8 5 1,-5-1 550,3 9-231,5-9-347,-7 7 1,9-4 15,0 12 0,0-1-30,0 7 0,0-5 25,0 6 1,0-7 320,0 7-360,0 0 172,0 6-486,0 1 0,0-1-56,0 0 1,0-6-153,0 0 0,7-6 164,-1 6 1,3-3-162,-3 3 99,5 5 1,8-16-81,1 4 1,-1-4 146,1-2 0,-8 0-97,1 0 557,0 0 0,4-8 412,-4-5-157,5-4 0,-16-5-144,4-4 0,3 5 203,-3-5 0,3 4-161,-3 3 1,-1 0-124,8-1 1,-1 3-309,8 4 1,-1-2 75,0 9 0,9-1-184,5 7 0,-3 0-193,2 0 0,-6 2-209,6 5 0,-6 4 151,6 8 1,-8 2-246,2 5 0,-11-4 239,-2 4 1,-9-5-78,2-2 0,-3 1 109,-3-1 1,-9 1 36,-4-1 0,-6-6 353,-7 0 0,4-9-101,-3 2 0,3-3 600,3-3 1,2-9-76,4-4 1,-2 2 144,8-2 0,1 1-301,6-8 1,2-1 100,4-5 0,11 4 41,9-3 1,9 5-147,-3 7 1,7-2-218,6 9 1,2-7-180,5 6 0,-5 1-251,-8 6 0,0 0-128,-1 0 0,-1 9-633,-5 3 1,-4 6 173,-9 1 1,-1-6-671,-5 0 1,-3 0 445,-3 6 1,-5 0 1085,4 1 0,-12-1 0,-5 1 0</inkml:trace>
  <inkml:trace contextRef="#ctx0" brushRef="#br0" timeOffset="4584">10084 753 8129,'0'-19'939,"9"0"0,-7-1 566,4 1-511,-4 0 1,-2 6 91,0 0-476,0 9 1,-8-5-614,-5 9 0,-4 0 56,-3 0 1,1 0-64,0 0 0,-7 6-181,0 1 1,-2 8-191,2-2 0,5 4-46,-5 2 0,-2 7-607,2 0 0,0 0 376,7-7 0,6 0-118,0 1 1,2-1 842,-2 1-109,5-10 0,10-1 83,4-9 1,5-4 233,9-9 0,-1-2 299,0-18 1,7-5 6,0-7 1,0-9 575,-7 2 0,-6-4-274,0-2 0,-9 0 285,3 0 1,-5 0-61,-2 0 0,0 8-523,0 5 1,0 13 660,0 6-351,0 5-826,0 10 0,6 4-98,1 14 1,8 6-261,-2 13 1,6 10-30,7 9 1,-3 9-363,10-2 0,-7 4-1303,6 2 0,-9 2 912,3 4 0,0-3-976,-7 3 0,3 3 2047,-16-3 0,1 10 0,-7-6 0</inkml:trace>
  <inkml:trace contextRef="#ctx0" brushRef="#br0" timeOffset="4867">10878 579 8143,'0'-26'494,"0"1"0,0-1 723,0 6 1,0 1 192,0 0 1,-2 1-706,-5 6 0,-4-3-398,-8 8 1,0 1-37,-1 6 0,-6 2-324,1 4 0,1 5-50,11 8 0,-2 7-2,9 0 0,-7 8 4,6-1 0,1 3-284,6 3 0,2 2-118,4 4 0,3-4 132,4 4 1,-2-6-64,-5-7 0,-4 5 84,5-5 1,-5-4 75,-2-2 1,-15-7 19,-5-6 0,-14 2-159,-5-9 1,-6 1-22,-6-7 0,-5 0-629,4 0 1063,5 0 0,-9-9 0,6-2 0</inkml:trace>
  <inkml:trace contextRef="#ctx0" brushRef="#br0" timeOffset="5424">6967 1257 8148,'-30'-11'0,"2"-6"422,9 4 0,6 2 944,0-2 625,9 9-1486,-5-13 0,11 15-208,5-5 0,12 5-161,13 2 0,11 0 80,3 0 1,5 0-1070,-6 0 1,9 6 316,-2 1 536,4-1 0,2 3 0,0 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9:33.6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587 175 8199,'-19'0'-228,"0"0"0,-1-7-800,1 1 1137,-1-1 1,3 5 24,4-4 312,-4 3-270,15-5-121,-7 8 0,12 0 12,3 0 0,7 0-10,13 0 1,4-2 40,9-5 1,10 5 8,9-4 0,4 3-112,16 3 1,-3-2-189,16-4 1,3 4 154,-40-1 1,2-1-1,-1 0 1,2 0-225,7 1 0,1-1 0,2-2 1,1-1 213,3 4 0,0 0 0,8-2 1,1 1 31,1 1 1,0 0-1,-4 1 1,-2-1-15,0-3 1,-1 0 0,-1 2 0,0 1-12,-2-3 1,0-1 0,-1 5-1,0 0-106,-4-1 0,-3-1 0,34 2-228,-26 2 1,-22 2 77,-23 5 0,-11 4 297,-21 8 0,-5 0 0,-8 1 0</inkml:trace>
  <inkml:trace contextRef="#ctx0" brushRef="#br0" timeOffset="275">123 581 8199,'-48'-6'-1117,"10"-1"1125,8-8 1,23 11 390,14-9 1,16 6-138,29-5 0,12 5-41,27-6 1,8 0-551,-42 4 1,2-1 0,7 0 0,3 1 417,4-1 0,3 0 1,6 0-1,3 1-92,12-1 0,0 0 0,-3-2 0,1-1-256,-26 4 0,0 0 1,0 1-1,29-5 1,0 0 219,-4 3 0,-1 1 1,-1-1-1,-1 0-44,-3 0 0,-2 1 1,-11 3-1,-2 1-300,-4 1 0,-2 2 0,-10 1 1,-2 2 30,41 5 1,-10 3 351,-15 4 0,-6 0 0,-13 0 0,-5 8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2:10.5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78 233 8002,'-19'0'-1709,"6"0"1565,0 0 368,0 0-160,2 0-43,3 0 5,8 0 1,0-2 29,0-5 25,0 5-42,0-15 1,6 13 202,0-9-201,1 8 0,-5-10 250,5 9-235,-5-1 1,6 5 149,-8-4-75,0 4 14,0-7-26,0 9-27,0-9 7,0 7 25,9-6 115,-7 8-176,7 0 1,-7 0-20,4 0 1,-1-2 4,7-5 0,-5 5 3,6-5 0,-7 5-45,7 2 0,0 0-18,6 0 1,1-2-57,-1-4 0,1 4 96,-1-5 1,2 5-93,5 2 1,-4 0 68,4 0 0,-3-7-34,3 1 0,-4 0 22,3 6 1,-3 0 0,-3 0 0,1 0 3,-1 0 1,0 0 0,1 0 1,-1 0-2,0 0 0,1 0 1,-1 0 1,0 0 0,1 0 0,-1 0 0,1 2-2,-1 4-8,0-4 0,1 7-11,-1-9 11,0 0 0,1 0-2,-1 0 1,-6 0-50,0 0 1,0 0 50,6 0 0,0 6-86,1 1 0,-1-1 67,1-6 0,1 0-193,5 0 1,-5 2 7,5 5 0,2-5-140,-2 5 1,0 1 87,-7-1 266,9 8 0,-6-5 0,6 10 0</inkml:trace>
  <inkml:trace contextRef="#ctx0" brushRef="#br0" timeOffset="1290">155 233 8319,'-19'0'0,"0"0"0,6-7-298,0 1-2,0-1 0,2 5 210,5-4 182,4 4 1,4-7 17,4 9 1,-1 0-18,7 0 1,8 0-1,6 0 0,-1-2-27,-5-5 0,6 5 2,-1-4 1,10 4-26,-3 2 1,5 0-25,1 0 0,1 0-52,0 0 1,0-7 92,-1 1 1,3-1-75,4 7 0,-2-6 35,9-1 0,-7 1-6,7 6 0,-7 0-6,7 0 0,-9-2 0,2-5 0,2 5-17,-2-4 1,0 4-4,-6 2 0,0 0-20,0 0 1,-1 2 38,1 4 1,-2-4-30,-5 5 1,2-5 23,-8-2 1,8 0 23,-1 0 0,-3 6-6,2 1 0,-8-1 3,2-6 1,4 0-5,2 0 0,-2 0 3,2 0 0,1 0-3,5 0 1,-5 0-2,-1 0 0,0 0-40,7 0 0,0 0 36,-1 0 0,1 0-40,0 0 1,-1 0 22,1 0 0,-7 0-3,1 0 0,-1 0-1,7 0 0,-3 0-1,-4 0 0,3 0 1,-9 0 1,8 0 3,-2 0 1,-2 0-17,3 0 1,-1 0 14,7 0 0,-1 0 3,1 0 0,0 0-3,0 0 1,-1 0-1,1 0 0,6 0 2,0 0 0,3 0 1,-3 0 0,-4 0 72,4 0 0,2 0-67,-2 0 0,3 0 27,-3 0 1,-4 0-20,4 0 0,-2 0 11,2 0 1,-2 0-24,9 0 0,-9 3-2,2 3 1,-2-4 7,2 5 0,-2-5-5,9-2 0,-7 0-24,7 0 0,-7 0 24,6 0 0,-1 0-14,1 0 1,3 0 9,-9 0 0,7 0 22,-7 0 1,3 0-7,-3 0 1,-11 0 3,5 0 1,-7 0-10,0 0-5,5 0 1,-16 0-114,5 0 0,-4 0 107,-3 0 1,0-2-115,1-5 1,1 5 88,5-4 0,-2 3-41,8 3 0,-6 0 51,6 0 0,-6 0-3,6 0 1,-6 0 32,6 0 1,-6 0 11,6 0 1,-6-2 54,6-4 1,-6 4-84,7-5 0,-8 5 200,8 2 0,-3-6-100,2-1 0,5-1 41,-5 1 0,4 5-118,3-5 0,0 3 5,0-2 0,-5 4 6,5-5 0,-11 5-12,10 2 1,-5 0-108,-1 0 1,4 0 103,-3 0 0,3 0-119,3 0 0,2 0 94,4 0 0,-2 0-17,9 0 0,-1 0 30,7 0 1,-6-2 0,0-5 1,-1 5 33,7-4 1,-6 4 97,0 2 0,-1-3 41,7-3 1,3 4-139,3-5 0,-4-1 165,5 1 1,-5-1-122,-2 1 1,0 5-122,0-4 0,-8 4-44,-5 2 0,-11 0-256,-1 0 0,-10 0-1091,3 0 701,-13 0 727,-4 0 0,-9 0 0,0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2:13.9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136 1007 8356,'-20'0'-11,"7"7"4,0-1-1425,1 1 757,-8-7 602,1 0 1,6 0 210,0 0 197,9 0-199,-5 0 2,9 0 90,0 0-19,0-9-63,0 7-1,9-7 1,-7 7-36,4-4 3,-4 4-76,-2-7 0,3 9 13,3 0-194,-4 0 258,7 0-142,-9 0 0,2 0-10,4 0-22,-3 0 66,5 0-4,-8 0 1,2 0 44,5 0-34,-5 0 2,7 0 8,-9 0-21,8 0 24,-6 0-2,16 0 0,-14 0-14,9 0 0,-9-2 0,2-5 0,-1 5-11,1-4-3,-4 4 13,16 2 1,-14 0 9,9 0-30,-9 0 18,13 0 0,-12 0-16,8 0 6,-9 0-1,13 0 1,-13 0 2,9 0-3,-8 0 0,12 0 0,-13 0 2,9 0 123,-9 0-117,13 0 0,-12 0 44,8 0-43,-9 0 1,7 0 7,-5 0-10,-4 0 0,9 0-7,-4 0-49,-5 0 64,6 0-36,1 0 16,-7 0 78,15 0-59,-15 0-3,16 0 0,-14 0 0,9 0 0,-9-2 1,3-5 0,-3 5-13,2-5 0,-1 5 20,8 2-33,-9 0 25,13-8-15,-6 6 0,2-9 14,0 4 1,-7 5 0,7-4 1,-7 1 70,7-1 13,-8 4-41,12-15 0,-9 12-30,5-8 0,5 7 9,-6-7 1,-1 7-17,2-7 0,0 6 0,6-6 1,-1 7-4,-6-7 0,6 2-5,-5-2 0,4-4-12,2 4 0,1-4-5,-1-2 1,0 1-4,1 6 0,-3-6 20,-4 5 0,4-2-14,-4 2 1,-2-2 8,1 9 1,-5-7 16,6 7-4,0-9 0,0 6 17,0-4-18,-9-4 1,11 13 0,-9-9 1,3 6 55,-3-6 0,-1 7-52,8-7 0,-7 6 48,7-5 0,-7 5-41,7-6 0,-6 0-18,6-6 1,-3 6 0,3 0 0,5 0-2,-5-6 1,2 6 3,-3 0 1,6 2-9,-5-2 0,2-4-56,-2 4 59,4 5 0,-6-7-23,8 8 1,-6-6 19,0 7 1,-7-1-24,7 7 0,-7-2-67,7-4-12,-8 4 71,3-7 1,-6 9-40,5 0 15,-5 0-5,7 0 82,-9 0 127,0 0-138,8 0 9,3 0-18,8 0 1,-6 0 5,0 0 1,-6 0-44,6 0 0,-7 0 41,7 0-125,-9 0 111,13 0 0,-12 0-15,8 0 17,-9 0 5,13 0 1,-13 0 1,9 0 0,-6 0-10,6 0 0,-7 0 130,7 0-117,0 0 0,6 0 28,1 0 0,-1 0-31,0 0 1,1 0 3,-1 0-37,0 0 1,1 0-6,-1 0 1,1 0-46,-1 0 0,0 0 70,1 0 1,-7 0-28,-1 0 1,1 0 11,7 0 0,-7 0 22,0 0 0,-1 0 4,8 0 0,-1 0 9,0 0 42,1 0-12,8 0 1,-7 0 39,5 0 0,-4 0-68,-3 0 1,-6 0-25,0 0 1,-7 0 49,7 0-556,0 0-100,6 0 226,1 0 1,-7 2 128,0 5 0,-7-5 264,7 4 0,-9-4 0,13 7 0,-6 2 0</inkml:trace>
  <inkml:trace contextRef="#ctx0" brushRef="#br0" timeOffset="1066">1433 214 8267,'-20'0'-447,"10"-2"174,3-5 29,-4 5 355,9-7-20,2 9 1,11 0-53,8 0 1,1 0 58,-1 0 0,9 0-161,4 0 1,5 0 37,2 0 0,1 0-64,6 0 1,-3 0 99,8 0 0,7 0-14,7 0 0,8 0 47,-2 0 0,6 0-257,7 0 1,-2 0 263,8 0 0,-1-2-23,1-4 0,5 4-21,-5-5 1,-2 5 29,2 2 1,-6-2-76,7-5 1,-1 5 58,7-4 1,-3 4-10,-3 2 0,-3 0 11,-4 0 0,-2 0-1,8 0 1,-6 0 91,6 0 0,-2 0-98,3 0 1,-40-3 0,1-1 33,0 1 1,-1 0 0,1-2 0,-1 1-29,1 0 0,0 2 0,-2 1 0,1-1 80,0-1 0,1 0 0,-1 1 0,1 0-49,6-2 1,0 1 0,-5 2 0,0 0-175,5-2 1,0 0 0,-3 1 0,0-1 161,-1 0 0,1 0 0,3 2 1,0 0 1,1-2 1,-1-1 0,-1 3-1,0 0-76,1 1 0,0 0 0,-1-3 0,0 0 71,-5-1 1,-1 1 0,2 0 0,-1 0-240,0 3 0,0 0 1,40-2 245,5-5 1,-11 5-162,4-4 1,-6-3 40,7 3 1,-10-1 28,3 7 1,-13-6-70,-6-1 1,-7 1-180,-7 6 1,-12 0-53,-13 0 1,-15 0-158,-20 0 503,-19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0:35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1671 664 7953,'-8'-9'64,"4"-5"268,-7 8 0,5 0-171,-6 6 0,6 6 1,-3 2-1,1 2-270,4 3 0,2 9 0,2 1 0,0 0-185,0 2 0,6-5 1,2 5-1,1-2 294,5 1 0,-6 7 0,0-4 0</inkml:trace>
  <inkml:trace contextRef="#ctx0" brushRef="#br0" timeOffset="168">1444 560 8002,'-6'-55'-72,"0"9"0,1 9 0,5 8 0,3 5-98,9 5 1,2 7-1,15 3 1,2 1 130,2 4 0,9 2 0,3 2 0,2 0-228,-1 0 267,1 8 0,5 2 0,1 7 0</inkml:trace>
  <inkml:trace contextRef="#ctx0" brushRef="#br0" timeOffset="669">4867 402 8101,'-10'-7'321,"3"5"0,8 4 0,5 13 0,6 6-269,3 1 0,5 5 0,1 0 0,2 2-302,-1 0 0,-1-1 1,1 3-1,1-2-939,-2 2 1189,-1-6 0,-3 8 0,0-6 0</inkml:trace>
  <inkml:trace contextRef="#ctx0" brushRef="#br0" timeOffset="833">4727 228 7997,'-15'-53'428,"3"3"1,4 3-622,1 7 0,7 18 1,2 11 33,13 7 1,4 4 0,9 0 0,-3 0 180,-4 0 1,-1 7 0,-1 5-1,2 6-614,3 5 592,-9 4 0,1 16 0,-7 1 0</inkml:trace>
  <inkml:trace contextRef="#ctx0" brushRef="#br0" timeOffset="1335">204 1992 7497,'-23'-20'0,"-1"-1"-134,3-2 0,-2-7 0,3 5 1,5 0 504,-1 0 1,7 0 0,-1 3 0,2-3-100,4-2 1,-3 5 0,1-1 0,2 4 400,2 1 0,-4 1-389,0-1 0,8 9 0,12 3-187,7 4 1,0 4 0,9 4 0,1 5-233,2 5 0,5 7 0,-1 2 0,-4 3-168,0 3 0,0-4 1,4 2-1,0 2-304,-2 2 1,4 4-1,-12 2 1,2 1-840,0-1 1446,-8 6 0,5-1 0,-9 9 0</inkml:trace>
  <inkml:trace contextRef="#ctx0" brushRef="#br0" timeOffset="1568">483 1555 8029,'0'-25'99,"0"-4"1,0 9 0,0 3 366,0 1 0,0 10-279,0 6 1,-7 8 0,-5 12-1,-3 3 16,-3 6 0,-1 6 0,-3 6 1,-1 5-268,2 5 0,-5 7 0,3 2 0,0 2-411,-2 4 0,-3 4 0,-6 8 0,-1 9 475,17-39 0,1 1 0,-4 2 0,-1 1 0,0 0 0,-1 1 0</inkml:trace>
  <inkml:trace contextRef="#ctx0" brushRef="#br0" timeOffset="2102">1182 2027 7630,'-8'-12'129,"-3"0"0,-5 3 0,-1-3 304,-1 6 0,1-2 1,-1 3-1,1 1-326,-1 2 0,-1 4 0,-4 3 1,-5 7-27,1 4 0,-6 1 0,6 1 0,-2-1-136,0 0 1,8 7 0,-3 1 0,5 0-184,1 0 0,7 1 1,1-5-1,2 4-66,4 2 0,2-5 1,2 1-1,2-5 118,4-7 0,4 3 0,7-8 0,1-3 134,-1-1 0,3-2 0,3-2 0,4-5 236,0-11 1,4 1 0,-5-8-1,-1 1 7,0 1 1,6-6 0,-4 6 0,0 1 37,-3 3 1,-5 1 0,-1 3 0,-1 1-73,1 3 0,-1 7 1,0-2-51,1 4 0,-1 10 0,-1 3 0,-2 5-106,-3 1 0,-1 9 0,3 3 0,-1 4-190,2 2 1,1 1-1,1 3 1,-3 4-257,-1 2 1,0-5-1,5 7 1,-1 1-828,-5 3 1272,5 1 0,-14 1 0,5-1 0</inkml:trace>
  <inkml:trace contextRef="#ctx0" brushRef="#br0" timeOffset="2584">2108 1800 8499,'7'-16'607,"7"4"0,9 5-541,12-1 0,16 4 0,15-8 0,7 1-27,9 1 0,3-4 0,4 7 1,3-1-239,1 0 0,-8 2 0,-13 6 199,-12 0 0,-2 0 0,-13 0 0</inkml:trace>
  <inkml:trace contextRef="#ctx0" brushRef="#br0" timeOffset="2835">2701 1503 8041,'18'-26'0,"-1"-3"179,1-4 1,-1 8-1,3 6 1,5 5 92,10 1 0,9 5 0,13 0 0,3 2 14,2 0 1,2 2-1,4 12 1,-4 8 10,-6 5 0,-11 12 0,-8 0 1,-8 6-256,-8 0 0,-11 3 1,-7 1-1,-5 0-278,-5-1 1,-13 5 0,-15-2 0,-10 1-176,-9 3 1,-14 7 0,-6-6 0,31-21-1,-1-1 62,-3 0 1,-1 0-1,-5 1 1,1 0 0,1-1-1,1-1 112,-1-2 1,1 0-1,-4-1 1,1 1-1,2 1 1,1 0-1</inkml:trace>
  <inkml:trace contextRef="#ctx0" brushRef="#br0" timeOffset="3068">2405 1398 8014,'-37'0'41,"-2"0"1,-4 2 212,-1 4 0,-11 5 0,-7 13 0,0 5 127,4 4 1,5 3-1,5 3 1,5 4-127,6 2 1,12-7 0,15 5 0,3 0-238,3 3 1,10 3-1,5-1 1,7-1-593,5 1 1,12-3 0,11 2 0,7 1 573,5 3 0,4-7 0,8-1 0</inkml:trace>
  <inkml:trace contextRef="#ctx0" brushRef="#br0" timeOffset="3301">1811 2725 7982,'-18'-15'0,"3"1"0,1 4 486,3 3 0,7 3 1,0 9-341,8 7 0,5 9 0,9 5 1,-1-1-151,1 0 0,-1 6 1,1-4-1,-1 2-222,1 1 1,5-1-1,-2 4 1,-3-2 225,-5-2 0,-1 0 0,5 6 0</inkml:trace>
  <inkml:trace contextRef="#ctx0" brushRef="#br0" timeOffset="3450">1776 2341 7654,'29'-35'0,"-2"0"-226,-2 0 1,6 14 0,-2 5 0,6 5 514,6 1 1,6 6 0,9-4 0,4 2-290,2 1 0,10-9 0,8 4 0</inkml:trace>
  <inkml:trace contextRef="#ctx0" brushRef="#br0" timeOffset="3801">4168 1153 8072,'10'-17'312,"-4"-1"0,-2 1 37,2-1 1,-2 9 0,7 3 0,1 6-78,-2 6 0,11 5 0,-4 11-197,3 1 1,-1 0 0,-1-3-1,-1 1-397,1 2 0,-7 6 0,-1-3 0,0 1-152,-1 4 0,-5-4 0,2 2 0,-6 2 474,-6 2 0,-11 2 0,-10 0 0</inkml:trace>
  <inkml:trace contextRef="#ctx0" brushRef="#br0" timeOffset="3967">3959 1241 8011,'19'-41'0,"3"0"0,1 2-209,-2 2 1,6 8-1,2 2 1,6 0 231,6 0 1,6 4-1,11-5 1,6 3 190,4 4 1,0 1 0,-2 5-1,-2 3-639,2 6 425,-6 5 0,0 8 0,-7 3 0</inkml:trace>
  <inkml:trace contextRef="#ctx0" brushRef="#br0" timeOffset="4150">4029 1834 7950,'-6'-23'0,"0"0"34,2 2 0,10 1 0,10 5 0,11 1-75,13 2 1,11 1-1,7-7 1,6 3 117,4 3 0,4-1 1,0 5-1,-1 0-324,-3 0 0,-4 0 1,2 5 246,-2-3 0,-7-8 0,3 4 0</inkml:trace>
  <inkml:trace contextRef="#ctx0" brushRef="#br0" timeOffset="4550">5059 1450 7950,'-8'-17'313,"-1"1"0,-9 3 69,1 1 0,-1 8 0,1-2 204,-1 4 0,7 2-495,-1 0 1,8 2-35,-2 4 0,4 4 1,2 7-268,0 1 0,0-1 0,0 1-48,0-1 1,0 1 0,0-1 0,0 1-70,0-1 0,0 0 1,0 1 72,0-1 0,-2 1 0,-1-1 227,-3 1 1,0-1 785,6 1 0,0-11-363,0-7 1,10-1-1,5-11 1,8-2-19,5-1 0,3-3 0,7 3 1,3 1-143,-2 3 0,4 7 1,-1-2-1,3 4-196,4 2 0,-7 8 1,-1 5-1,-4 9-145,-2 7 1,-8 4-1,-4 4 1,-3 1-221,-3 3 1,-7 8 0,-4-3 0,-4 7-119,-2 5 0,-2-4 1,-4 4-1,-4-3-66,0-3 1,-11 2 0,2 5 0,-7 3 508,-5 0 0,-2 6 0,-2-6 0</inkml:trace>
  <inkml:trace contextRef="#ctx0" brushRef="#br0" timeOffset="4690">5967 1677 7950,'8'18'0,"2"-1"0</inkml:trace>
  <inkml:trace contextRef="#ctx0" brushRef="#br0" timeOffset="4883">5705 1380 8046,'-2'-44'165,"-2"5"0,-1 8 599,1 8 0,4 11 0,6 6-556,5 4 0,5 2 0,1 0 0,1 2-577,-1 4 1,3-2 0,-1 7 368,-2 3 0,5 9 0,-13 5 0</inkml:trace>
  <inkml:trace contextRef="#ctx0" brushRef="#br0" timeOffset="5186">5583 1782 7952,'-6'12'413,"0"-1"0,1-5 0,5 6 0,0 3-329,0 7 1,7-1 0,3 6 0,4 0-260,3 1 0,-7 1 0,9 6 0,-1-1-309,-5 1 0,1 2 484,3 4 0,-7-4 0,-2 6 0</inkml:trace>
  <inkml:trace contextRef="#ctx0" brushRef="#br0" timeOffset="5367">5478 1241 8010,'-11'-29'1284,"-1"-1"0,10 13-1211,2 5 0,14 10 0,9 18 0,-2-1-769,-1 5 0,-1 1 696,4-3 0,-3 7 0,5 2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2:17.1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0 252 8427,'20'-58'-10,"-3"11"8,-4 8 1,4 3 798,-4 10 0,10 7-219,3 6 1,2 8-125,-2-1 0,-4 4-218,3 2 0,-3 2-98,-3 4 0,1 7-193,-1 13 0,-6-2 146,0 8 0,-9 0-203,3 7 1,-5 6 30,-2 0 1,0 1-10,0-8 0,-9 10-19,-4 3 0,-2-4-76,2-1 0,-4-5 236,4-3 1,2 1-56,-2 0 1,9-3 290,-2-3-263,4-6 0,10-7-45,5-1 1,6-8 55,7-5 1,6-3-282,14-3 1,-3 0-310,8 0 0,-1 0-1086,1 0 1641,-3-9 0,-10-2 0,1-8 0</inkml:trace>
  <inkml:trace contextRef="#ctx0" brushRef="#br0" timeOffset="155">155 485 8376,'0'-28'594,"0"-4"1,9-3-254,4 3 0,12 10-428,8 9 0,20 9 217,12-2 1,10 4-107,9 2 0,-4 0-465,4 0 1,4 0-1,0 0 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2:15.9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291 175 8197,'-8'-19'0,"-1"-1"101,-4 1 1,-2 0 163,9-1 1,-7 7 212,6 0-3,-8 9-19,4-4-15,1 8-452,1 0 1,9 2-2,0 4 1,-6 7 102,-1 13 1,1-2 19,6 8 1,-7-6-35,1 6 0,-7 2-159,6 11 1,-1-2 104,1 9 1,5-7-131,-4 7 0,4 0 99,2 6 1,0 2-163,0 4 0,0-3 58,0 3 0,8-12-97,5-7 1,7-13 212,5-6 1,-1-7-7,8-6 1,3-4 16,10-9 0,-4-15-58,4-5 1,2-12-145,-2 0 0,1-5 157,-8-1 0,-1 5-131,-5 1 0,-6 6 86,-13-6 1,-5 8 30,-8-1 0,0 3 2,0 3 1,-10 6-4,-10 0 0,-8 9 3,-10-3 0,-3 7-15,-4 7 0,2-3-79,-9 9 0,7 0 99,-7 6 0,9 0-250,-2 1 1,4 6-29,2-1 0,3 1-33,4-6 1,6 5 347,13 1 0,-4 0 0,6-7 0</inkml:trace>
  <inkml:trace contextRef="#ctx0" brushRef="#br0" timeOffset="342">756 620 8411,'-17'-8'171,"4"-5"0,2 4 875,5 3-588,3 4-456,-5 2 1,10 2 252,4 4 0,5 5-27,9 8 0,1 1-289,5-1 1,4 0 95,9 1 1,-1-3-104,1-4 1,2 4-65,4-4 1,-4 2-245,4-2 1,2-4 103,-1-9 1,-1 0-57,-6 0 1,-3-3 25,-4-3 1,-4-5 33,-8-8 0,-10-7 285,-3 0 1,-7-6-94,-7 6 1,-12-6 110,-13 6 0,-5-2 61,-1 2 0,-8 11 128,1-4 1,-2 12-113,2 1 1,4 4-49,-4 2 0,4 2-312,2 4 1,9 5 100,4 9 0,7 1-279,6 5 1,4 4 425,9 9 0,0-1 0,0 1 0</inkml:trace>
  <inkml:trace contextRef="#ctx0" brushRef="#br0" timeOffset="592">1704 330 8166,'-38'-9'0,"8"-1"-282,4-10 0,4 9-19,3 5 342,0 4 1,8 10 55,4 5 1,5 13 343,2 6 1,2 5-72,5 2 0,4-1-152,8 1 0,9 4-301,4 9 0,-2-7 123,3 13 1,-1-4-456,7 4 1,1 6-29,6 1 0,-14-1-1435,0-5 1878,0-1 0,-10 0 0,6 0 0</inkml:trace>
  <inkml:trace contextRef="#ctx0" brushRef="#br0" timeOffset="808">2266 194 8311,'-30'-49'0,"4"4"0,4 13 550,3 6 0,6 6 214,0 7-768,9 5 0,-5 16 154,9 5 0,7 13 21,-1 6 1,9 5-142,-2 2 0,4 8 144,3 5 0,-1 10-456,0 3 1,1 8 182,-1-2 1,-6 4-826,0 2 1,-7 9 262,7 5 274,-8 3 1,3 3 0,-8 0 0</inkml:trace>
  <inkml:trace contextRef="#ctx0" brushRef="#br0" timeOffset="966">2169 872 8311,'-19'-47'0,"1"14"-257,6 1 1,-3 8 100,8 5 1,1 6 501,6 0 1,2 9-101,4-2 0,7 3-354,13 3 0,6 0-90,13 0 1,-2 0-510,9 0 707,0 9 0,6 2 0,0 8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2:33.0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98 59 8109,'-13'-7'-1494,"0"1"1300,9 0 0,-7-1 231,4 1 119,5-1-81,-15 7 124,15 0 1,-9 0-82,5 0 248,4 0-282,-7 0 12,9 0 207,0 0-285,0 9 51,0-7 1,0 9-90,0-5 1,2-4 63,5 5 1,3-5-83,10-2 0,-1 6 30,0 1 1,7-1-6,0-6 0,6 0 5,-6 0 0,9 2-10,-3 5 1,11-5 5,2 5 1,7-5 13,-7-2 1,9 0-22,-3 0 0,5 0 16,2 0 0,0 0-1,0 0 1,-2 0 2,-4 0 1,4 0 0,-5 0 0,3 0 4,-2 0 1,-3-2 0,-4-5 0,-4 5 4,4-5 0,3 3-8,-3-2 1,0 4 20,-6-5 0,8 3-17,5-3 0,-5 5 9,-2-4 1,-2 4-34,2 2 1,-1 0-2,7 0 0,-8 0-45,2 0 0,-4 0-11,-2 0 0,-5 0 26,5 0 0,-13 0 25,6 0 0,-2 6 16,-4 0 1,2 1-31,-2-7 1,-5 0 135,5 0 1,-2 0-24,2 0 1,-5 0 77,5 0 0,-5 0-92,-1 0 0,1 0 20,5 0 0,-4 0-102,3 0 0,3 0 66,-2 0 0,9 0-49,-3 0 0,-2 0-35,2 0 1,-6 0-22,6 0 0,-6 0 15,6 0 0,-8 0-15,2 0 0,-5 0 52,-1 0 0,-1 0-4,0 0 0,1 0 157,-1 0 0,-6 0-151,0 0 1,0-7 150,6 1 1,-6 0-123,0 6 0,0 0 109,6 0 1,1-3-117,-1-3 0,0 4 0,1-5 1,-1 5-19,1 2 0,-1 0-10,0 0 0,1 0-42,-1 0 0,7 0 65,0 0 1,-1 0-99,-5 0 0,1 0 77,5 0 0,-4 0-30,3 0 0,-3 0 23,-3 0 1,1 0-9,-1 0 0,0 0 23,1 0 0,-7 0 4,-1 0 0,1 0 64,7 0 0,-1 0-73,0 0 1,-6 0 34,0 0 1,0 0-11,7 0-8,-1 0 0,0 0 1,1 0-11,-1 0 1,0 0-77,1 0 30,-1 0 1,0 0-13,1 0 30,-1 0 41,0 0-27,1 0 0,-7 0-10,0 0 13,-9 0 6,5 0 21,-9 0-939,0 0 524,-9 0 88,7 0 65,-7 0 95,1 0 221,5 0 229,-5 0-117,8 0 2347,0 0-2269,8 0-387,-5 0 210,5 0-206,-8 0 0,2-6 84,5-1-134,-5 1 32,7 6 78,-9 0 21,0 0 117,8 0-71,-6 0 3,7 0-19,-9 0-5,9 0 9,-7 0 0,8 0-16,-3 0 15,-5 0 6,15 0 0,-12 0 87,7 0-89,-7 0 158,12 0-148,-6 0 0,2 0 12,0 0 3,-9 0 2,13 0-63,-6 0 58,0 0-37,6 0 0,-13 0 17,9 0 1,-7 0 23,7 0-20,-8 8 1,12-5 0,-9 7-1,5-3 0,5-5-1,-8 15 1,3-8 1,0 4 1,-6-3 6,5-3 0,-5-3 36,6 9 5,-9-9-27,13 14 0,-12-10 4,8 5 0,-7 2-9,7-8 1,-9 1 3,3-1 1,1-3-20,-1 9 0,1-7 16,-1 7 0,-3-6-41,9 6 1,-7-7 32,7 7 1,-8-7-33,1 7 1,3-6 18,-3 6 0,7-7-4,-6 7 0,5-6 11,-5 5 0,-1-5 1,-6 6 0,7-7 26,-1 7 0,3-2-23,-3 2 1,-4 4 0,9-8 7,-4 4 23,-5 4 0,9-9-38,-5 5 1,-4-2-1,5-5 0,-3 3-2,2 4 0,-1-2-7,8-5-17,-9-4 31,13 16-10,-6-8 0,2 3 1,0 0 0,-7-9-2,7 3 5,-9 4 0,11-7 0,-8 9 27,8-9 1,-4 7 2,8-5 1,-6-4 58,0 5 1,2-5-75,11-2 0,-5 0-15,5 0 1,4 7 10,2-1 1,5 0 0,2-6 1,2 0-55,4 0 0,-2 0-10,8 0 1,1 0-16,6 0 1,0 0-21,0 0 0,0 0 3,0 0 1,0 0 46,1 0 1,-1 0 66,0 0 1,0 0-71,0 0 1,0 0 47,0 0 0,-2 7-1,-4-1 0,3 1 18,-3-7 0,2 0 7,-3 0 0,3 0-35,-9 0 0,9 0 19,-2 0 0,2 0-15,-3 0 1,5 0 43,-4 0 1,-1 0-42,7 0 1,-10 0 19,10 0 0,-11 0 12,5 0 1,-1-7 4,7 1 0,-6-1-19,0 7 0,-3 0 2,3 0 0,6 0-10,0 0 0,0 0 7,7 0 0,-5 0-35,-2 0 0,9 0 30,4 0 1,-5 0-42,-1 0 1,1 0 26,-1 0 0,8 0-2,-2 0 1,2 0-156,-2 0 0,4 0 148,-4 0 1,5-6 4,1 0 1,-6-1-1,0 7 1,-6 0 59,6 0 0,-7-6-53,7-1 1,0-6 71,7 7 1,-1-7-67,0 6 1,3-5 3,4 5 0,-4-6-11,3 7 0,-3-7-4,-3 6 0,7-6-53,0 7 0,0-7 61,-6 7 1,-7-7-25,-1 6 1,-3-6 11,11 7 0,-12-7 143,12 7 1,-5-9-134,4 2 1,3-5 6,4-1 1,-5 6 8,5 0 1,-4 2 16,-3-1 0,3-6 35,4 5 0,-7 3 16,1-3 0,5 2 60,-5-2 1,4-4 67,-5 4 0,5 2-171,-5-2 1,3 7-27,-16-7 1,7 7 4,-6-7 1,-1 6-12,-5-6 0,-8 7-6,1-7 1,-7 6-190,7-5 0,-9 7 123,2-1 0,-4-3-168,-3 3 1,-5-1 107,-1 7 0,-8-6-173,1-1-12,-3 1 1,-9 6-580,0 0 323,-9 0 159,5 0 0,-16 2 50,1 5 0,-9 3 349,2 10 0,-5-10 0,-9 8 0,-4-8 0</inkml:trace>
  <inkml:trace contextRef="#ctx0" brushRef="#br0" timeOffset="748">11132 1027 8265,'-11'-19'0,"3"-1"277,8 1 355,0 8 936,0-6-853,-9 15-332,7-7-589,-6 9 200,8 0 1,-3 2 79,-3 5 73,-5-5 0,-15 15-216,1-4 1,-3-2-33,2 2 1,2-3-62,-8 3 0,0 4 114,-7-4 0,0 5 13,0 1 0,7-2-77,0-4 1,8 4 77,-2-4 0,5 4-93,2 3 0,6-1 101,0 0 1,8 1-20,-1-1 31,4 1 1,2-1-7,0 0 1,2 1-40,4-1 0,-3-6 5,3 0 0,-2-7 82,3 7-66,-5-9 151,7 5-67,-1-9 190,-6 0-161,7 0 0,0 0 175,3 0 1,6 0-139,1 0 1,0 0 11,1 0 0,1 0-183,5 0 1,-4 0 138,3 0 1,3 0-307,-2 0 0,6 9 89,-6 4 0,6-3-43,-6 3 1,0 0-12,-7 6 1,1 1-83,-1-1 0,-8 1 250,-5-1 0,-3 0-87,-3 1 0,-3-1 273,-3 0 0,-5-6-79,-8 0 1,-9-6 46,-4 6 0,-5-9-63,-2 2 0,1-1-22,-1 1 0,0-4-74,0 5 1,7-5-1,0-2 1,2 0-108,-2 0 0,1 0-256,6 0 1,10 0-1095,-5 0 761,5 0 724,4 0 0,-6 8 0,6 3 0</inkml:trace>
  <inkml:trace contextRef="#ctx0" brushRef="#br0" timeOffset="1492">11306 1414 8265,'20'-19'-61,"-7"6"98,0 0 0,-7 9 260,7-3 0,-7-1 210,7 1 504,-8 1-358,12 6-429,-15 0 242,7 0-369,-9 0 0,2 8 76,4 5 0,-4-2-151,5 2 1,-5 0-29,-2 6 0,2 3 110,5 3 1,-3-3-249,9 4 0,-7-5 34,7-1 0,-6-1-145,6 0 1,-1 1 23,8-1 1,1 0 40,5 1 1,-4-3 94,3-4 0,3 2-21,-2-9 0,2 1-16,-2-7 0,-5 0 50,5 0 0,-11-2 42,-2-5 0,-2-4-28,2-8 1,-4 0 96,-9-1 0,-3 1-37,-3 0 1,-5-1 19,-8 1 0,-3-3 26,-4-3 1,-1 3 173,-6-4 0,-1 5 84,8 1 1,0 1-80,7 0 0,-1-1 182,1 1-288,8 0 0,3-1-143,8 1 1,8 6 39,5 0 1,15 9-97,11-3 1,2-1 170,10 1 0,3 1-24,11 6 0,-5 0-4,5 0 0,-5 0 1,-2 0 1,-9 2-63,-4 4 0,1 5 56,-8 9 0,-3-1-5,-16 0 1,0 1 28,1-1 0,-3 0-57,-4 1 1,2-1-16,-9 0 1,7 1-14,-6-1 1,8 0-7,-2 1 1,-2-1 1,1 1 0,-5-1-68,6 0 1,0-2 92,6-4 1,7 2-144,0-8 1,2 2 114,-3-3 0,-1-4-47,8 5 1,-6-7 42,6-7 0,-8-4-5,2-8 1,-5 0 54,-1-1 0,-7 1 7,0 0 0,-9-3 123,2-4 1,-12 3-93,-7-10 0,-6 10-36,-7-3 0,-13 2 12,-12-2 1,-5 7-167,-2 0 1,2 1-104,4 12 1,-2 0-223,9 6 0,2 0-127,11 0 1,4 8-416,8 5 1,10 13 990,3 6 0,-4 13 0,1 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2:26.1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78 252 6375,'-6'-13'-424,"-1"0"507,1 9-75,6-5 0,-2 3 296,-5-1-249,5 1-28,-7 6 0,9-2 15,0-5-24,0 5 1,-2-6-24,-4 8 67,4 0-1,-7 0-21,9 0-78,0 0-21,0 8 23,0-6-17,0 7 94,0 0-62,0-7 298,0 6-265,0-8 375,0 0-259,-8 0-120,5 0-11,-5 0-71,8 0 0,0 2 121,0 5-124,0-5 51,0 7-19,0-9 37,0 0 2,8 0 69,3 0 0,8 0 10,1 0 1,-1 0 17,1 0 1,1 0-67,5 0 1,-2 0 14,8 0 0,0-3-1,7-3 1,2 4-45,4-5 1,-2 3 5,8-2 1,1 4-16,6-5 1,0 3-26,0-3 0,0 5 45,0-4 0,-6 1-27,0-1 0,-7 4 24,7-5 0,-7 3-11,6-2 1,-10 3 5,-2-3 1,0 4-2,-7 2 0,4 0 23,3 0 1,0-7 3,0 1 0,-9-1-4,-4 7 0,4-2 4,2-4 0,-4 4-4,-2-5 1,-5 5-7,-1 2 0,1 0-14,5 0 14,-5-8 0,7 5-3,-8-3 0,-1 4-15,0 2 1,1 0-3,-1 0 0,0 0 8,1 0 1,-1-7-2,1 1 1,5-1-10,1 7 1,0 0 10,-7 0 1,7-2 1,0-4 0,6 4-3,-6-5 1,0 5 7,-7 2 0,3 0 13,4 0 0,-5 0 3,5 0 0,-2 0 2,1 0 0,-3 0 4,4 0 0,-5-6-44,-1-1 0,5 1 28,1 6 0,2 0-37,-2 0 1,-5 0 30,5 0 1,2 0-55,-2 0 1,2 0 37,-2 0 0,2 0-2,4 0 1,-2 0-27,-4 0 1,-2 0 0,8 0 0,-6 0 3,6 0 0,-6 0 13,6 0 1,-6 0 10,6 0 1,-6 0-12,6 0 0,-6 0 28,6 0 0,-6 0-16,6 0 1,-6 0 2,6 0 0,-8 0 19,2 0 1,-2 0-20,1 0 0,-1 0-43,8 0 0,-8 0 39,2 0 1,-3 0-35,3 0 0,-4 2 13,4 4 11,-5-4 0,-2 7 6,1-9 0,-1 0 0,0 0 1,1 0 28,-1 0 0,1 0-32,-1 0 0,-6 0 35,0 0 0,0 0-21,6 0 1,0 0 6,1 0 1,-1 0-7,0 0 1,1 0-1,-1 0 1,1 0-20,-1 0 8,9 0 1,-7 0 0,5 0 0,2 0 5,-2 0 0,-7 0 3,-6 0 1,0 0-5,6 0 0,1 0 7,-1 0 1,-6 0 29,0 0 0,0 0 43,6 0-50,1 0 1,-1 0 6,0 0 0,1 0-28,-1 0 1,0 0 13,1 0 0,-1 0-61,0 0 1,1-6 15,-1-1 1,3 1-9,4 6 1,-5 0 22,5 0 1,-5 0-9,-1 0 1,1 0 27,5 0 0,-4 0 1,3 0 1,-3 0 91,-3 0 0,7 0-99,0 0 1,0 0 50,-7 0 0,3 0-31,3 0 0,-7 0 2,7 0 0,-14 0-62,8 0 1,-3 0-7,3 0 0,-6 0 12,0 0 2,0 0 0,6 0 2,0 0 0,1 0 14,-1 0 0,-6 0 3,0 0 1,0 0-11,6 0 1,0 0-3,1 0 0,-1-7 7,1 1-252,-1-1 0,0 7-83,1 0 350,-10 0 0,8 9 0,-8 2 0</inkml:trace>
  <inkml:trace contextRef="#ctx0" brushRef="#br0" timeOffset="2298">5228 78 8307,'0'-20'-1713,"0"7"1794,0 1 6,0 7-2,0-3-28,0-1 1,2 7 70,4-5-46,-4 5-41,16 2 0,-8 2 55,10 5 0,-7-5-5,0 5 72,-1-5 0,8-2-126,-1 0 0,-6 0-6,0 0 1,-2 2 11,2 4 1,4-4 1,-4 5 0,-3-5-165,3-2 209,0 0-232,7 0 164,-1 0-61,0 9 1,1-7 33,-1 4 1,-6-1-3,0 1 0,-7-4 9,7 5 1,-6 1 0,6-1 0,-3 1-3,3-1 0,4-5 4,-4 4 0,-2 3-8,2-3 1,-6 7 8,5-6-8,1 8 1,5-11 8,-6 9 0,3-7-1,-8 7 1,2-8 99,-3 1 11,-4 5-81,15 0 1,-12 2-15,8-1 1,-7-1 101,7 2-27,-9 4-41,13-6 1,-8 8-53,4 1 1,2-7-11,-9 0-8,10-1 1,-8 8-10,5-1 1,2-6-56,-8 0 0,5-7 82,-5 7 1,8-2-97,-2 2 62,-5 4-37,10-6 62,-8 8 6,1 1 1,4-7 19,-8 0 1,-1-7-42,-6 7 78,9-9-60,-7 13 11,15-6 0,-13 6 0,9-4-2,-8 4-5,12-6 1,-9 9-1,5-1 0,5-8 0,-10 6-2,5-4-1,4-5 2,-6 10 1,2-14 0,0 9 0,-9-9 0,13 13 0,-15-12 0,5 8 0,-3-9 0,3 2 0,-5-1-21,4 1 9,-4-4 1,-2 9 11,0-5 0,3-3-5,3 3 9,-4 5-7,7-9 2,-1 15 0,-5-13 1,3 9 1,-2-8 1,3 1 0,-5-2 2,4 3-3,-3-5 1,3 9-2,0-5 0,3-4 0,-3 5 0,-3-5 0,14 7 0,-6-7 0,1 8-10,1-3 0,-6-5-13,6 5 21,-9-5-3,13-2 10,-15 8-12,16-6 145,-16 7-135,15-9 0,-13 0 149,9 0-97,-9 0 11,14 0-40,-8 0 1,10 0 0,-1 0 0,-6 0-52,0 0 0,0 0 49,6 0 1,-6 0-59,0 0 0,0 0 54,6 0-44,1 0 1,-1 0 21,0 0 0,1 0-3,-1 0 0,-6 0-6,0 0 11,0 0 0,6 0-1,1 0 1,-1 0 0,0 0-87,1 0 83,-1 0 0,0 0-35,1 0 18,-1 0 9,9 0 1,-6 0 9,3 0 0,-3 0 2,-3 0 0,1 0 10,-1 0 0,0 0-21,1 0 22,-1 0 1,0 0-12,1 0 1,-1 0 3,0 0 1,1 0-5,-1 0 1,3 0 0,3 0 0,-3 0-1,4 0 0,2 0 0,-2 0 0,6 0 0,-6 0 0,8 0 0,-2 0 1,-2 0-1,3 0 0,-1 0 0,7 0 0,-1-2-22,1-5 1,6 5-29,0-4 1,7 4-5,-7 2 1,3 0 21,-3 0 1,-2 0-13,8 0 0,-1 0 46,2 0 1,1 0-30,-8 0 1,7 6 48,-7 1 1,9-1-20,-2-6 0,-3 0 5,3 0 1,-7 0-2,7 0 1,-3 0 5,3 0 1,1 0-5,-7 0 1,5 0-1,-6 0 1,9 0 51,-2 0 1,2 0-56,-3 0 1,3 0 86,-9 0 0,13 0-72,-6 0 0,8 0-24,-8 0 1,4 0 4,2 0 1,0 0-6,0 0 0,0 0-1,0 0 1,0 0-6,0 0 0,7 0-2,-1 0 1,1 0 7,-7 0 0,0-2 32,0-5 0,6 5-28,1-4 1,0 4 95,-7 2 0,2 0-62,4 0 1,3 0 5,4 0 1,-2-2-123,-5-5 0,-1 5 107,8-5 1,0 5-29,6 2 1,1 0 29,-1 0 0,0 0-101,1 0 1,6 0 79,0 0 1,0 0-276,-7 0 1,3 0 260,3 0 1,6 0-4,7 0 0,-5 0 7,-1 0 0,-8 0 1,2 0 0,2 7 8,-2-1 0,0 1-8,-7-7 1,0 0 4,1 0 0,6 0 0,0 0 1,2 0-1,-2 0 0,-5 0 2,5 0 1,0 0-1,-7 0 1,5-7-2,-11 1 0,-2-1 1,2 7 0,-9 0-115,3 0 1,-7 0 104,-6 0 1,-3 0-46,-4 0 0,-4-2 34,4-4 0,-13 4-4,-6-5 1,2 5-59,-2 2 0,0 0 225,-7 0 0,-6-6-435,0-1 166,-9 1-710,5 6 529,-9 0 1,-9 2 302,-4 4 0,-21-4 0,-7 7 0</inkml:trace>
  <inkml:trace contextRef="#ctx0" brushRef="#br0" timeOffset="3224">11655 1607 8380,'0'-19'-679,"0"-1"648,0 1 1445,0 0-1141,0-1 1,-2 10 207,-5 3-420,5 5 1,-9 2 87,5 0 1,1 2-280,-7 5 1,-1-5 32,-7 4 0,-1 5-36,-5 2 0,2-2 199,-8 1 1,0-1-86,-7 2 1,0 2 53,1-8 1,-1 6-25,0-7 0,0 3 9,1-3 0,1-4 21,5 5 1,-2 1 32,8-1 0,6-1 158,7-6-89,1 9 1,1-5 174,4 9-351,5 0 0,4 6-331,5 1 1,-3-1 203,9 0 0,-2 1 1,2-1 1,4 0 124,-4 1 0,-2-3-141,1-4 1,-7 4 118,1-4 0,3-2-58,-3 2 99,1-9 1,-5 11-34,4-9 71,-4 1-110,7-7 464,-9 0-300,9 0 1,1 0 101,10 0 1,-1 0-146,0 0 1,3 0 6,4 0 0,-5 0-52,5 0 1,-2 9-111,2 3 0,-3 6-69,10 1 0,-10 2 110,3 5 1,-7-2 6,-6 8 0,2-6 13,-8 6 1,-1-8 42,-6 2 0,0-5 7,0-1 1,-8-1 17,-5 0 0,-13-1 3,-6-6 0,-5 4 18,-2-10 0,-2 0-146,-4-6 0,4 0 105,-4 0 1,2 0-138,-2 0 0,4-6 72,-4 0 1,4-7-341,2 6 1,3-1-171,4 1 587,4 5 0,0-15 0,-2 6 0</inkml:trace>
  <inkml:trace contextRef="#ctx0" brushRef="#br0" timeOffset="3965">11810 1956 8178,'-11'-20'0,"2"7"758,9 0-174,0 0-677,0-6 105,0 8 209,0 3-158,0 8 1,0 8-146,0 5 0,0 4 43,0 3 1,2-1 74,5 1 1,-5-1-95,4 0 1,3 7 40,-2 0 0,1 2-72,-1-2 1,-3-5 72,9 5 1,-7-2 7,7 1 1,-2-3 43,2 4 1,4-5-3,-4-1 0,4-7 125,2-1 1,1-5-135,-1 6 0,1-9-16,-1 3 0,0-5 69,1-2-116,-1 0 72,0-9 1,-6-2-9,0-8 0,-9 0-17,3-1 0,-7 1-9,-7 0 0,5-1-32,-4 1 0,-5-1 42,-2 1 0,2 0 23,-1-1 1,5 1-19,-6 0 0,7 6-26,-7 0 0,9 0 33,-3-6 1,5-1-3,2 1 1,0 0 63,0-1-33,0 1 1,9-1 28,3 1 1,6 2-53,1 4 1,0-2 5,1 8 0,6-5 8,-1 5 0,8 1 137,-8 6 1,10 0-126,-3 0 1,2 8-60,-1 5 0,3 11 58,-3 2 0,1 8 3,-2-2 0,5 5-94,-5 2 1,-2-3 68,2-4 1,-8 5-90,2-5 0,2 5 70,-2 2 0,0-7-68,-7 0 1,0-8 117,1 2 1,-1-7 3,0-6 0,-6 2-17,0-9 1,0 1 92,6-7 0,1-7 96,-1 1 0,0-9-114,1 2 1,-1-11-97,1-2 1,-1-6 71,0 6 1,-8-2-143,-5 3 0,-3 3 93,-3-4 1,0-2-118,0 3 0,-11-1 4,-8 6 1,-3 1-174,-10 0 0,-7 1-18,-6 6 0,0 3 93,6 9 0,0 0-593,1 0 0,1 2 295,5 5 1,-3 5 457,9 14 0,-8 13 0,4 10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2:37.5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136 795 8353,'0'-20'0,"0"1"0,0 0 621,0-1 0,0 1 30,0 0 1,0-3 84,0-4 0,-2 5-248,-4-5 1,1 4 12,-8 3 0,9 0-306,-2-1 0,-5 1-141,-2 0 1,2-1-25,-2 1 0,7 0 179,-7-1 0,9 1-370,-3-1 0,-1 8-57,1-1 0,1 0-223,6-7 0,0 7 179,0 1 0,8 1 23,5-2 0,7-4 220,5 4 1,6 4 12,7 3 0,1-3 14,0 3 0,8-1-60,5 7 0,-3 2-33,3 5 1,-9 4-1,2 8 1,2 2-117,-2 5 0,-8-2 79,-11 8 1,-7-8-33,-6 2 0,-4 2 82,-9-3 31,0 1 1,-3-6 173,-3-1 1,-7-6-68,-13 0 1,3-7 24,-10 7 1,-1-9-65,-11 3 1,4-5 122,-4-2 0,4-2 61,2-5 1,7-3 255,0-10 1,14 1-160,-1 0 1,13-3-107,-1-4 1,9-2-112,11-4 1,9-5 82,16 5 0,1 4-140,0 2 1,6 7-55,0 6 1,3 2-212,-3 5 0,-4 4-12,4-5 1,-4 14-320,-3 6 0,-5 6 39,-1 7 1,-2-2-167,2 8 1,-4-6 211,-8 6 1,1 0 0,1 5-1,-1-3 1,-6-4 0,-4-2 476,-7-4 0,7 6 0,0 0 0</inkml:trace>
  <inkml:trace contextRef="#ctx0" brushRef="#br0" timeOffset="411">911 408 8353,'0'-28'272,"0"6"68,0-4 0,2 5 632,4 1 83,5 1 0,15 2-646,0 4 0,8 4-131,-2 9 0,5 9-330,2 4 0,-1 4-12,1 2 1,6 3-53,0 4 1,7-3-90,-7 10 0,-6-10-399,-7 3 1,-2-4 159,2-3 1,-6 0-215,-13 1 0,2-1 77,-8 0 0,-1-6-299,-6 0 1022,-8-8 0,-3 3 327,-9-8 1,1-2 432,0-4 1,-1-5-471,1-9 0,8-5 166,5-1 1,4-2-78,2 2 1,10 4 125,10-3 1,10 5-454,15 7 1,7-4 39,12 4 0,-1 5-322,8 1 0,0 5-172,6 2 1,3 2 28,3 5 0,-12-5 131,0 4 0,-17 3-101,-9-3 0,-12 1 16,-8-7 1,-12-2-1,-6-5 0,-5-6-119,-2-13 0,-11 3 56,-8-9 0,-9 1-278,-11-1 0,-6-2 43,0 8 1,-9-6 36,2 6 1,5 0-31,2 7 1,13 6-724,6 0 1199,4 9 0,12-5 0,1 9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2:36.2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20 482 7756,'0'13'713,"0"0"-433,9 0 1,-1 6-90,5 0-89,4 1 0,-8-1 40,4 0 146,4-8 643,-15 6-395,15-14-588,-14 5 1,-3-16 234,-13-5 0,-5-5-7,-1-1 0,2-9 58,4-4 1,-4-11 83,4-2 1,4-3-69,3 3 0,4 2-62,2-8 1,2 5-126,4-5 0,14 10-3,12 2 0,4 9-158,3 11 1,9 1 106,3 6 0,5 5-158,2 14 0,-2 12-218,-4 13 0,4 5 157,-5 1 1,-6 3-160,-6 5 0,-9-6 31,-10 6 1,-1-6 46,0-1 1,-8-2 173,-4-5 0,-5-4 127,-2-9-93,-9 1 1,-2-10 153,-8-3 0,0-5 361,-1-2 0,-6-2-212,1-5 0,-1-3 190,6-10 0,3-1-134,4-5 1,5 2 150,8-8 0,0 0-193,0-7 0,8 7-89,5 0 1,13 6-25,6-7 1,11 10-181,3-3 0,7 7 74,-1 6 1,-3 4-91,3 9 0,-7 2-371,7 5 0,-16 10 200,3 9 0,-5 8-290,5-2 0,-9 5 203,-4 2 0,-7-1-215,-6 1 1,5 0-5,-5 0 0,-5-1 22,-1 1 1,-5 0 111,-2-1 1,0 1-159,0 0 576,-17 0 0,-5 8 0,-17 2 0</inkml:trace>
  <inkml:trace contextRef="#ctx0" brushRef="#br0" timeOffset="413">1356 501 8315,'19'-38'0,"-6"5"600,0 1 1,0 8-45,6-1 1,-2 10 58,-4 2 0,5 6-196,-6-6 0,-1 9 70,2-3 1,-6 5-485,5 2 1,1 7 106,7-1 1,-1 9-45,0-2 0,1 4 142,-1 3 1,1 1-304,-1 5 0,0-4-169,1 3 1,-1-1-236,0 2 0,1-5 134,-1 5 0,-6 2-207,0-2 1,-9 0-57,3-7 1,-5 7-212,-2 0 396,0 0-161,0-7 1530,0-8 0,0-5-258,0-12 1,2-11 69,4-9 1,5-7-285,8 8 0,9-3 157,5 2 1,3 4-426,3-3 1,8 5 50,5 7 0,4-2-348,2 9 0,-2-1 100,-5 7 0,3 0-72,-9 0 1,1 7-320,-8-1-40,-8 1 386,-2 1 265,-17-6 1,-4 1-619,-14-10 1,3-10 167,-9-2 1,-6-1-616,-7-6 0,-9 5 278,3 1 0,-4-5 30,-3-1 0,9 0 5,4 7 1,4 6-572,3 0 1112,0 9 0,-1-14 0,1 8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5:06.7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3665 310 7877,'8'52'310,"5"-1"1,2-5-47,-2 5 0,4 1-178,-4 6 0,2 6 12,-2 1 1,4 0-78,-4-7 1,-2 6-113,2 1 1,-9 12-504,3-6 1,-3 9 186,2-9 0,-3 13 0,5 4 0</inkml:trace>
  <inkml:trace contextRef="#ctx0" brushRef="#br0" timeOffset="107">3897 2285 7877,'0'30'-116,"0"4"57,0-8 1,0 6 188,0-6 0,0 0-97,0-7 1,-2 1-34,-5-1 0,-3 9 0,-10 2 0</inkml:trace>
  <inkml:trace contextRef="#ctx0" brushRef="#br0" timeOffset="65827">6530 0 7932,'-7'26'-297,"1"0"0,-1 9-911,7-3 1208,0-4 0,-8 17 0,-3-4 0</inkml:trace>
  <inkml:trace contextRef="#ctx0" brushRef="#br0" timeOffset="65968">6704 1239 7901,'2'28'0,"2"5"0,3 3 0,-3 3 0,7 0 0,0-1 0,8 1 0</inkml:trace>
  <inkml:trace contextRef="#ctx0" brushRef="#br0" timeOffset="66118">6762 2459 7887,'0'30'-298,"-6"5"291,-1-10 1,1 10 72,6-3 0,0-2-214,0 2 0,0-1-297,0 1 0,0 2 445,0-8 0,8 0 0,3-7 0</inkml:trace>
  <inkml:trace contextRef="#ctx0" brushRef="#br0" timeOffset="24903.27">117 1917 8262,'0'-39'0,"0"3"-1291,0 3 1256,-8-3 0,-1 14 442,-4-3 1,2 5-232,5 7 0,2 3 72,-9 3-259,8 5 1,-5 2 65,3 13 1,5 11-22,-4 1 0,3 16 48,3-2 0,0 15-3,0 4 0,0 8-90,0 12 1,0 6-176,0 0 0,0-34 0,0 1 203,0 0 1,0 1-1,0 4 1,0 2-244,0 3 1,0 1 0,0 1-1,0 1 47,1 3 1,-2 1 0,1 1 0,-2 0 34,-1 2 0,0 0 0,2-6 0,0-1-44,-3 1 0,1-1 0,2-8 0,0 0-58,1-4 0,0-1 246,0 48 0,7-5 0,-1-8 0,-2-15 0,-2-12 0</inkml:trace>
  <inkml:trace contextRef="#ctx0" brushRef="#br0" timeOffset="25957.27">156 2716 8470,'-9'-10'-2074,"7"-1"1935,-4 4 200,-5 5 0,9-9 324,-5 5-132,-3 4 34,7-7-200,-5 9 14,8 0 187,0 0-303,8 0 0,-3 0 41,8 0 0,0 0-15,6 0 1,0 0-34,1 0 1,1 7-9,5-1 1,-2 1-21,8-7 0,2 2 65,12 4 0,3-4 35,9 5 1,9-5-48,4-2 1,4 6-256,2 1 1,3 6 230,4-7 1,-2 9-280,8-2 0,-6-2 293,6 2 0,3-7-2,-42 1 0,1-1 0,45-2-2,0 3 1,-1 2-1,-5-3 0,5 0 34,-44-5 1,0-2 0,47 4-34,-48 0 0,1 0 0,47-1 68,-2 5 1,-1-5-38,1-2 0,0 6-2,0 1 1,-7-1-17,1-6 1,1 7-2,-41-4 0,1 0 0,45 4-1,0-7 0,0 0-5,-7 0 1,0 0-10,7 0 1,-11 6 10,11 0 1,-7 1-10,1-7 1,3 0 7,-3 0 1,-5 0-1,-2 0 0,2 0 2,-3 0 1,1 0-1,-6 0 0,-1-2 2,1-5 0,-7 5-49,0-4 1,-7 4 79,7 2 1,-8 0-45,1 0 1,-4 0 0,-2 0 0,0 0-74,0 0 1,-2 0-187,-4 0 0,-7 6 311,-13 0 1,-1 3-496,-6-3 455,-12-3 0,22 5 0,-14-8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2:45.1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4995 407 8397,'-11'0'-2000,"-6"-9"2034,15 7 1,-9-7 31,4 9 63,5 0-49,-6 0 14,8 0 607,0 0-620,8 0 1,-3 0-26,8 0 1,-1 0-47,8 0 0,1 3 28,5 3 1,-2-4-14,8 5 1,0-5-23,7-2 0,8 2-10,5 4 1,4-3 16,2 3 0,0-4-10,0-2 1,0 7-11,0-1 0,5 1 24,-5-7 0,2 0-8,-15 0 0,0 0 36,-6 0 0,-2 0-1,-5 0 1,-4 0-11,-9 0 1,1 0 43,-1 0-35,0-9 0,-6 7 4,0-5 0,-6-1 88,5 1-61,1 1-38,7-3 0,-1 7 48,0-4-123,1-5 0,-1 9 19,0-5 0,-6 5-36,0 2-17,0 0-63,7 0 0,-3 2-48,-4 5 122,4-5 36,-6 6 2,-1 1 41,8-7 23,-16 7 26,6-9 30,-8 0-43,0 0-56,0 8 3,0-5-2,0 5-19,0-8-112,0 0 136,9 0 1,-7 2-1,5 5 1,-5-5 0,-2 7 1,0-9-446,0 0 488,0 8 14,0-6 177,0 7-228,0-9 1,2 0 19,4 0-10,-4 0-31,7 0-89,-9 0-435,0 0 0,0 8 0,0 3 1</inkml:trace>
  <inkml:trace contextRef="#ctx0" brushRef="#br0" timeOffset="2348">271 136 8386,'-28'-20'0,"-2"1"0,-2 0-94,0-1 150,8 1 1,-4 2 155,9 4-17,8 4-295,2 9 0,9 2 60,0 5 1,0-3 93,0 9 1,0 2-205,0 11 1,-6-5 141,-1 5 1,1 4-120,6 3 0,-6-3 97,-1 2 1,-2-2-10,3 2 0,4 3-9,-5-9 0,5 6 3,2-6 1,0 0 44,0-7 1,0 0-13,0 1 0,2-3 27,5-4 1,12-5-29,13-8 1,7-8 203,6-5 0,13-13-24,13-6 1,7-7-211,6-6 0,-37 23 1,3 1 105,4-5 0,1 0 0,-5 2 0,-1-1 5,0-2 1,-1 2 0,38-14-168,4 14 0,-10 3 14,-3 3 1,-8 8 19,-11 4 1,-10 7 67,-10 7 0,-5 4-190,-8 8 1,-10 0-31,5 1 0,-14 1-49,1 5 1,-5-4 553,-2 3 1,-7-3-330,1-3 1,-16 7 233,3 0 0,-7 8-201,0-1 1,3-3 35,-9 2 1,6-6-53,-7 6 1,8-2-71,-8 2 0,12 3 25,2-9 1,1-1-110,12-5 0,-1-1 132,7 1 0,5-10-21,8-3 0,19-5 392,26-2 0,28-11-228,-32 3 1,2-3-1,6-6 1,3-3-425,8-5 0,2-1 0,7-2 0,2 0 384,8-2 1,3 2-1,-3 2 1,1 2 84,1 1 1,-1 1 0,-9 5 0,0 2-98,-3 1 0,-1 2 0,-6 4 0,-2 3-217,-6 1 0,-3 2 1,-3 0-1,-1 1 164,-3 1 1,-3 0 0,31 9-392,-6 4 0,-14-2 65,-6 2 0,-8-1 102,-5 8 1,-6-1-44,-7 1 0,-13-1 929,-12 0 0,-5 1-829,-2-1 0,-9 0 441,-4 1 0,-12 5-183,-8 1 0,-5 0 11,-8-7 1,8 7 22,-1 0 1,2-2-46,12-11 0,5 4-58,7-4 101,9-5 1,8 1-59,22-9 0,15-9 154,23-4 0,25-12-116,-36 9 0,3-1 1,9-2-1,2 0-311,6-4 1,2 1 0,7-2 0,2 0 307,5-2 1,2 1 0,0 0-1,1 2-424,5 3 0,0 2 0,-1-1 0,-1 1 310,-4 1 1,-1 2 0,0 0 0,1 2 87,-3 2 0,-2 2 0,-11 3 0,-2 2-324,-4 0 0,-2 1 1,-11 2-1,-3 2 101,38 6 1,-7-3-178,-20 9 0,-10-2 93,-15 1 0,-9 6 767,-11-5-708,-8-5 1,-11 9 889,-13-4 1,-15-2-658,-11 2 1,-10 0-125,-16 6 1,5 1 182,-4-1 0,1-6-99,-1 0 0,10-7 519,-4 7 0,13-9-318,-1 3 1,14-5 243,6-2 11,13 0-91,5-9 1,27-1-121,13-10 1,22 7-91,17 1 0,5 1-192,1-2 1,9-2-70,4 8 1,3 1-60,-3 6 1,-4 0-46,-8 0 0,-12 2-21,-8 4 0,-8 5-300,-11 9 0,-16 1 208,-3 5 1,-14-2 311,1 8 0,-14 0 0,-4 7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3:35.3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20 153 8453,'-11'-2'0,"5"-4"0,4-7 0,19 4 0,9 3 0,19 4 0,13 2 0,22 0 0,-30 0 0,3 0 0,5-3 0,2-1-479,10 1 1,2 0 0,6-2 0,1 1 591,7 1 0,2 0 1,4 1-1,1-1-91,-26 0 0,0-2 1,-1 1-1,33 0 0,0 1-207,-30-1 1,0-1 0,0 1 0,-2 2-1,-1 1 1,1 0 163,1-1 0,1 0 1,0-1-1,1 1 0,0-1 1,1 0 35,4 1 0,1-1 0,-1 1 0,-2 0 0,-1 0 0,0 0-27,3 1 1,0 2 0,1-1 0,1 0 0,1 0 0,-1 0 29,1 0 0,-1 0 0,1 0 0,4 0 0,0-1 0,1 0-74,1-1 1,0-1-1,0 1 1,-5 1-1,-2 1 1,1-1-28,0-1 0,0-1 0,-1 2 0,-9 1 0,-1 2 0,0 0-58,28 0 1,-3 2 0,-11 4 0,-3 0-592,-5-2 1,-4 0 731,-16 3 0,-3 0 0,43 6 0,-22 4 0,4 5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3:35.6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189 214 8424,'-66'-9'0,"8"-3"0,19 1 139,20-2 0,12 6 345,20-5 1,21 7-303,31-1 0,21-3-199,-33 6 0,4 0 1,8-4-1,3-1-638,5 1 1,3 1-1,13 0 1,4 1 675,-24 1 1,2-1 0,2 1 0,9 0 0,2 0 0,2-1-391,5-1 0,2-1 0,0 1 1,6 0-1,0 0 0,0 1 353,-2 0 0,0 1 0,0 0 1,2 0-1,1 1 0,0 1-117,-3 1 0,-1 1 0,1 1 0,2 1 0,1 1 0,-2 1-14,-5-1 0,0 1 0,-2 2 147,-2 1 0,0 2 0,-2 0 0,-4-1 0,-1 0 0,0 0 0,-2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0:43.9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71 105 8046,'-12'-17'353,"0"-1"0,3-5-98,-3 0 0,6 9 1,12 14-156,6 10 0,9 5 1,2 5-1,1 3 28,1 6 1,-6 4-1,7 2 1,-3 0-82,0 0 1,0 6 0,-5 1 0,-1 3-172,1 4 1,-1 7-1,-1 4 1,-5 4-96,-5 8 0,2 4 0,-2 5 0,-4-3-24,-6-1 0,-6-5 1,-9 6-1,-4-5 66,-7-3 0,-3-11 0,-2-21 1,1-9 98,-1-11 0,2-10 0,4-16 0,5-11 138,5-14 1,3-12 0,5-11 0,5-5-29,4-1 1,2 4 0,0-4 0,0 2-137,0 4 1,8-3 0,3 5 0,5 6-106,1 3 1,9 10 0,3 6-1,4 0 209,2 2 0,-1 1 0,1 9 0</inkml:trace>
  <inkml:trace contextRef="#ctx0" brushRef="#br0" timeOffset="267">577 140 8158,'-17'-29'135,"-1"0"0,3 8 1,3-3 408,6 5 0,6 9-419,6 4 0,-2 6 0,8 4 0,1 4-38,3 2 1,3 1 0,3 9 0,3 1-99,2 3 0,0 5 0,4-4 0,0 2-298,6 4 0,-2 2 0,8 2 1,-3 0-542,1 0 1,8 4 849,-3 7 0,-3 1 0,0 13 0</inkml:trace>
  <inkml:trace contextRef="#ctx0" brushRef="#br0" timeOffset="501">1136 1 8195,'-27'0'72,"4"0"1,3 0 0,1 0-1,-3 1 68,-1 5 0,0 12 0,4 11 0,-5 4-99,-5 2 0,2 2 0,-2 3 0,-2 9-128,-2 7 1,-4 2 0,-2 8 0,-2 2-34,3-2 0,1 2 1,2 8-1,0 5 120,0 5 0,0 1 0,0 0 0</inkml:trace>
  <inkml:trace contextRef="#ctx0" brushRef="#br0" timeOffset="1117">682 280 8098,'-17'0'-917,"-1"0"0,3-2 1847,3-4 0,-2 2-632,9-7 1,1 1 0,9-4 0,9 3-90,7-3 0,9 4 1,8-1-1,7-1-236,5 2 0,3-5 0,15 1 1,4-5-155,-1-4 0,7-1 0,0 9 0,-1 1-308,1 3 1,-12 7-1,-14-2 1,-11 4 488,-10 2 0,-14 8 0,-9 1 0</inkml:trace>
  <inkml:trace contextRef="#ctx0" brushRef="#br0" timeOffset="1300">717 577 8080,'-10'-18'102,"4"1"0,4-1 1,4 1 75,4 0 0,12 5 1,11 0-1,4 1-89,2 1 0,2-4 0,1 7 0,5-1-55,2 0 0,-1 2 0,5 6 0,-3 0-588,3 0 1,-6 0 553,-3 0 0,-10 8 0,-5 2 0</inkml:trace>
  <inkml:trace contextRef="#ctx0" brushRef="#br0" timeOffset="1468">595 1083 8101,'9'-7'254,"1"3"0,-4-8 1,6-2-110,3-1 1,18-4 0,10-3 0,13-3-185,14-2 0,0 0 0,7-4 0,-1 3-844,0 3 883,-8 10 0,0-1 0,-6 6 0</inkml:trace>
  <inkml:trace contextRef="#ctx0" brushRef="#br0" timeOffset="1769">822 402 8088,'-25'0'-222,"-3"0"1,-1 0 231,0 0 1,14 0 0,-1 2-1,4 4 143,3 6 1,5-3 0,-2 3 0,4 4-180,2 5 0,2-2 0,2 6 0,4 1-27,1 3 1,3 6 0,4 4 0,-3 3 52,-1 3 0,-1 1 0,7 7 0</inkml:trace>
  <inkml:trace contextRef="#ctx0" brushRef="#br0" timeOffset="2136">1555 629 8016,'-15'-7'289,"3"-5"0,-5-2 0,1 3 46,-5 5 1,5 12 0,10 7-1,4 9-20,2 7 0,8 6 1,4 3-1,3 5-177,3 2 1,1 3 0,5 9-1,5 3-122,4 2 0,0-4 0,-2 6 0,-2 2-173,2 2 1,-6 0 0,-4-2 0,-7-2-272,-8 2 0,-4 2 0,-6 2 0,-8-2-542,-11-4 0,-10 2 970,-8-8 0,-3 8 0,-9-4 0</inkml:trace>
  <inkml:trace contextRef="#ctx0" brushRef="#br0" timeOffset="2284">1346 1555 8016,'17'-53'-47,"3"9"0,3 3 0,8 4-192,8 2 0,-1 8 0,11 4 0,5 2 231,8-3 0,1 5 0,-1-4 0,-4 3 25,-8 3 0,1 5-17,-11 0 0,1 8 0,-6-3 0</inkml:trace>
  <inkml:trace contextRef="#ctx0" brushRef="#br0" timeOffset="2768">2446 961 8120,'6'-23'-671,"0"0"924,-3 1 0,-1 3 0,-4 3 243,-3 5 0,-5 3 0,-8 8 0,-1 0-252,-4 0 1,1 8 0,-7 5 0,-2 7-183,-2 3 0,0 2 1,2-4-1,4 5-246,2 1 0,2-4 0,5 4 1,1 0-131,-1 1 0,7-5 0,1 4 1,2 0-41,4 0 0,2-5 0,2 1 0,0-4 62,0-1 0,2-8 0,4-7 286,6-6 0,3-9 0,3-11 0,-1-6 142,1-4 0,-7-4 1,1-4-1,-1-4 142,-1 1 0,-2-7 0,-8 5 0,0-7 19,0-5 0,-2 4 1,-4-4-1,-4 5-92,1 7 1,-7-3 0,5 8 0,-3 4 124,2 6 1,5 6-261,7 8 0,2 9 0,3 8-122,7 10 1,9 5 0,5 5-1,1 3 22,4 6 1,-4 4 0,2 4 0,2 4-274,2 5 0,2 7 1,-2 3-1,-2 2-407,-2-2 1,-7 8-1,-1 2 710,-8 2 0,3 14 0,-6-10 0</inkml:trace>
  <inkml:trace contextRef="#ctx0" brushRef="#br0" timeOffset="2969">2586 1101 7777,'17'-23'0,"-1"-1"32,-5 3 0,5 3 1,-5 7-1,7 5 464,5 4 0,-3 10 1,5 3-1,-2 7-337,0 5 0,6-1 0,-3 5 0,-1 0-483,0 0 0,4 0 0,-5 4 1,-1-2-1253,2 2 1576,-13 2 0,19 2 0,-12 0 0</inkml:trace>
  <inkml:trace contextRef="#ctx0" brushRef="#br0" timeOffset="3117">2655 926 8122,'-9'-48'-162,"3"7"1,6 2-1,8 18 13,9 5 0,8 1 0,12 9 0,4 2 167,6 2 1,-3 2-19,3 0 0,7 16 0,8 3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3:36.3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59 194 8464,'-19'0'0,"-1"0"-140,9-8 55,3 6 0,10-9 187,4 4 0,22 5 46,18-4 1,18-3 9,14 3 0,-28-1 0,3-1-453,7 1 1,2 1 0,9-3 0,3 1 311,5-2 1,3 0 0,6 0 0,2 1-246,-22 2 0,1 0 0,1 2 0,2 0 0,0 1 0,1 0 256,2-1 0,1 0 0,-1 2 0,1 1 0,-1 1 0,0-1-20,-6 0 0,0 0 0,-1 0 0,-1 1 0,0 0 1,-1 1-103,32 0 0,-2 0 1,-2 0-1,-1 2 110,-8 1 0,-2 0-16,-6 2 0,-4 1 0,-9 4 0,-3 2 0,-2 0 0,-2 1 0,1 3 0,0-1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3:36.5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185 215 8436,'-60'-26'-84,"9"0"1,16-4-557,9 11 662,13-5 0,24 22 454,21-5 1,24-1-311,22 1 1,-28 1 0,3-1-8,7 4 0,3 0 0,10-4 0,4 1-495,6 3 1,2 0 0,-20-2-1,2 1 1,1 0 348,6 1 0,1 1 0,2 0 0,6 0 1,2-1-1,1 2-571,3 0 0,2 1 1,0 1-1,0 1 1,0 2-1,0 1 398,-3 0 1,1 2-1,-2 0 160,1-1 0,-1-1 0,-1 3 0,-3 3 0,0 2 0,0 0 0,-1-2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3:46.596"/>
    </inkml:context>
    <inkml:brush xml:id="br0">
      <inkml:brushProperty name="width" value="0.08571" units="cm"/>
      <inkml:brushProperty name="height" value="0.08571" units="cm"/>
    </inkml:brush>
    <inkml:brush xml:id="br1">
      <inkml:brushProperty name="width" value="0.11429" units="cm"/>
      <inkml:brushProperty name="height" value="0.11429" units="cm"/>
    </inkml:brush>
  </inkml:definitions>
  <inkml:trace contextRef="#ctx0" brushRef="#br0">3135 698 8349,'-20'-20'-446,"1"1"0,0 0 112,-1-1 1,7 10 916,1 3 1,7 3 194,-1-3-21,4 5-518,2-6-155,0 16 0,0 3-156,0 8 1,0 1 88,0-1 0,2 9-161,4 4 0,-1 5 156,7 2 1,-1-1-278,2 1 0,4 6-59,-4 0 1,2 9-2,-2-2 0,4 4 79,-4 2 0,2-7 20,-2 1 1,2 0-97,-8 6 1,-1-9 321,-6-4 0,9-12 0,-5-14 0,9-13 0,-7-21-9,7-10 1,-6-19 283,6-7 0,0-5 281,6-2 0,0 6-257,1 1 0,1 8 155,5-3 1,-4 8 50,3 5 1,-1 5-99,2 9 0,-3 8-340,10 5 1,-1 4 62,7 2 1,-7 8-355,0 5 0,1 4 36,5 3 1,7-7-143,1 0 0,-8-3 193,-5 3 0,-10-4-248,3-9 43,-4 0 254,-3-9 0,-8-8 109,-5-9 1,-6-8-88,-6 2 1,-5-5-167,-8-2 0,-7 7 52,0 0 0,-8 2-75,1-3 0,3 5 29,-2 9 1,2 8-151,-3 5 0,-3 6 376,4 6 0,-5 5 0,-2 8 0</inkml:trace>
  <inkml:trace contextRef="#ctx0" brushRef="#br0" timeOffset="241">4432 1104 8294,'19'-38'0,"-2"7"199,-4 6 264,4-5 210,-14 8 959,5 3-1600,-8 10 0,0 13 8,0 9 1,-8 2-30,-5 18 0,-4 5 77,-3 7 0,1 3-321,-1-3 1,3-2-12,4 9 1,-4-3-34,4 3 0,5-5 71,1-8 0,5-3-70,2-3 0,9 1-2,4-8 1,21-9 166,11-11 0,11-3-543,9-3 654,12-18 0,11-12 0,-39 6 0,-1-1 0</inkml:trace>
  <inkml:trace contextRef="#ctx0" brushRef="#br0" timeOffset="603">3522 78 8405,'-19'-28'75,"-1"7"1,1 1 1048,0 14-797,-1 4 1,1 4-562,-1 4 1,1 5 222,0 9 0,-1-1 70,1 0 0,0 1-243,-1-1 1,7 0 83,0 1 0,3-7-43,-3 0 188,-4-1 243,6-1-304,0-2-47,2-9 1,18 0-155,4 0 1,4 0-288,3 0 0,8 2 504,4 4 0,4 14 0,3 10 0</inkml:trace>
  <inkml:trace contextRef="#ctx0" brushRef="#br0" timeOffset="1034">5574 969 8348,'-13'-26'77,"0"0"0,9 0-77,-3 7 0,7 6 439,7 0 1,6 2-103,13-2 1,4 5-599,8 8 0,10 0-168,3 0 1,5 2-215,2 4 1,0 5 642,1 9 0,7 8 0,3 2 0</inkml:trace>
  <inkml:trace contextRef="#ctx0" brushRef="#br0" timeOffset="1174">5748 1511 8462,'13'-30'8,"0"4"0,9-2-8,10 2 0,15 2-137,11 12 0,9-6-80,10 5 1,16 5-214,4 1 0,-47 2 1,1 0-1,45-6 0</inkml:trace>
  <inkml:trace contextRef="#ctx0" brushRef="#br0" timeOffset="1891">173 930 8410,'0'-39'0,"-7"3"124,1 3 1,0 6-343,6 7-67,0 1 1,8 2 485,5 4 0,11-2 708,2 8 0,6 1-575,-6 6 1,6 2-218,-6 4 0,8 7-308,-2 13 0,-2 4 147,3 9 0,-10 0-297,3-1 0,-11 7 37,-2 1 1,-9 7-15,3-1 0,-7 4 75,-7 2 1,-5 0-6,-14 0 0,-13 0 222,-13 0 1,-1-8-104,1-5 0,-4-6 544,4-7 1,5-4-232,2-9 0,6-8 324,7-4 0,10-5-302,10-2 0,7-2-151,-1-5 0,8 5 15,11-5 1,2 3-166,17-2 1,7 4-472,6-5 0,11 5 238,2 2 0,7 2 328,6 5 0,12 3 0,-3 10 0</inkml:trace>
  <inkml:trace contextRef="#ctx0" brushRef="#br0" timeOffset="2141">947 1182 8566,'-8'-67'-15,"-3"15"13,-8 1 1,-1 8 1006,1 4 1,2 9 369,4 4-213,4 5-617,9 1-449,0 9-116,9 3 0,1 23-269,10 4 1,-1 14-333,1-1 1,-1 7 375,0 6 0,7 4-187,0 9 1,0 9 129,-7 4 1,-2 4-862,-4 3 1,-2 8 1162,-5 4 0,-5-39 0,0 1 0,4 2 0,-1 0 0</inkml:trace>
  <inkml:trace contextRef="#ctx0" brushRef="#br0" timeOffset="2334">1489 1259 8440,'0'-47'147,"0"-5"0,0 7 361,0 6 1,0 9-263,0 11 0,0 6 307,0 0-523,0 9 0,7-3-147,-1 14 0,9 3-329,-2 10 1,4 1 146,3 5 1,-1 4-119,0 9 0,3 8-211,4 5 1,-11 6 627,4 7 0,-12 3 0,1 10 0</inkml:trace>
  <inkml:trace contextRef="#ctx0" brushRef="#br0" timeOffset="2491">1199 1762 8466,'0'-25'0,"0"-1"0,0 0 0,0 7 0,8 1 0,5 6 0,15-3-387,11 8 1,8 1 120,11 6 0,3 0 266,3 0 0,5 8 0,9 3 0</inkml:trace>
  <inkml:trace contextRef="#ctx0" brushRef="#br0" timeOffset="2658">2322 1491 8509,'0'-10'697,"2"1"-694,4 9 0,-1 2 139,8 5 0,-3 3-525,3 10 1,4 8 199,-4 4 1,4 5 182,3 1 0,-1 10 0,1 1 0</inkml:trace>
  <inkml:trace contextRef="#ctx0" brushRef="#br0" timeOffset="2774">2264 1162 8576,'8'-28'0,"-3"7"0,7-5 0,10 5 0,8 1 0</inkml:trace>
  <inkml:trace contextRef="#ctx0" brushRef="#br0" timeOffset="3417">7336 1491 8392,'0'-19'-53,"0"0"934,0-1 1,2 3-255,4 4 1,-4 3 63,5 3 0,-5 3 126,-2-9-593,0 0 1,0-9-31,0-3 1,-2 1-157,-5-8 0,-3-3-25,-10-10 0,-1-7 103,-5-12 1,-2-5-616,-4-8 1,-3-7-150,9 0 1,3-9 105,10 3 0,4 4 204,9 2 0,2 15 61,5 11 1,10 11 68,9 15 1,2 12-106,-2 14 0,-3 12 204,10 7 1,1 13-64,11 6 1,-10 13-54,3 7 0,-5 4 49,-1 2 1,-6 7-53,-13-1 0,-5 7 83,-8-6 0,0-1-17,0-6 0,-15 0 35,-4 0 0,-11-10 24,4-10 0,-9-7 252,3-12 1,2-8-57,-2-5 1,6-4-187,-6-2 0,10-2 93,3-4 0,0-14 0,8-10 0</inkml:trace>
  <inkml:trace contextRef="#ctx0" brushRef="#br0" timeOffset="3960">7781 1182 8387,'0'-20'1097,"0"1"-516,0 0 198,0-1 2,0 1 184,0 8-824,8 3 1,1 10-288,4 4 1,2 5-174,-9 8 1,7 3 195,-6 4 0,1-3-322,-1 10 1,-5-1 181,5 7 0,-7-1-321,-7 1 0,-6 0 160,-13-1 1,5 1 2,-5 0 1,-2-9 355,2-4 0,-6-13 504,6-7 1,0-6-75,7-6 1,8-16 363,5-17 1,6-1 276,6-12 0,7 7-392,13-7 0,6 7-39,13-7 1,-2 18-210,9 2 1,-2 8-261,1 5 1,5 8 9,-4 4 0,1 14-225,-1 6 1,-5 10-72,-8 3 1,0 9-230,0-3 1,-9-2-327,-5 2 0,-3-8 325,-3 2 0,-8-5-494,-4-1 416,-5-10 165,-2-1 445,-9-9 1,-2-9 578,-8-3 1,0-6-397,-1-1 1,7-7 110,0 0 0,9-6 201,-2 6 1,4-2-149,2 2 0,2 3-119,4-9 1,1 8-218,12-2 1,-2 11-234,15 2 0,1 9 94,5-3 1,1 5-81,0 2 1,6 9-598,0 4 0,7 13 354,-7 6 1,7 4-626,-7 3 0,0 6 358,-6 0 1,-1 9-498,1-2 0,-11 4 63,-9 2 796,1 8 0,-18 3 0,7 9 0</inkml:trace>
  <inkml:trace contextRef="#ctx0" brushRef="#br0" timeOffset="4124">9504 1298 8387,'19'-19'528,"1"-1"1,-1 3-60,0 4 0,-6 4-297,0 9 0,-6 3 110,5 3 0,-7 7-345,1 13 0,3 2-214,-3 4 0,7 5-256,-6-5 0,-1 13 262,-6 7 271,0 4 0,-17 2 0,-5 0 0</inkml:trace>
  <inkml:trace contextRef="#ctx0" brushRef="#br0" timeOffset="4274">9562 1104 8563,'0'-49'0,"0"1"0,0 10 2542,0 8-2110,0 2 0,0 19-748,0 9 1,2 9 363,4 10-48,5 0 0,17 18 0,2 4 0</inkml:trace>
  <inkml:trace contextRef="#ctx0" brushRef="#br0" timeOffset="4433">10394 1608 8473,'13'-33'0,"0"1"0,6 6 837,7-6 1,17 8-324,2-1 0,11 3-23,9 3 0,-3 6-777,9 0 1,-8 9-1544,1-3 1597,-4 5 0,-1 2 0,-1 0 0</inkml:trace>
  <inkml:trace contextRef="#ctx0" brushRef="#br0" timeOffset="4876">11614 1762 8287,'-11'-19'1555,"-6"0"-406,6-1 115,0 1-790,3 0 1,8-1 60,0 1 0,0 0-263,0-1 1,2-8-25,4-4 0,-3-7-303,3-6 1,-4-9 124,-2-17 0,0-4-605,0-22 0,0 43 1,0-1 398,0-9 0,0-1 0,0-2 0,0 0-236,0-1 1,0 1-1,3 1 1,1 0 236,-2 5 1,2 0 0,3 2-1,-1 2-692,0-34 991,10 18-159,-6 35 1,3 22-337,0 23 0,0 12 112,6 20 0,1 8 12,-1 5 0,0 12 66,1 7 0,-3 11-82,-4 2 1,-5 2-7,-8-2 1,-2 2-161,-4 4 1,-1-6-26,-12-13 0,0-4 24,-20-9 0,5-9 904,-12-3 1,6-23-551,1-10 0,0-8 191,0-5 1,3-11-196,4-9 0,6-1-116,13-11 0,4 6 156,9-6 0,17-1 0,5-5 0</inkml:trace>
  <inkml:trace contextRef="#ctx0" brushRef="#br1" timeOffset="5225">12098 1627 8952,'-7'-13'394,"1"0"0,-3 2 2009,3-2-938,4-4-940,-7 7 1,11-10-110,5 1 0,-3 6-136,9 0 1,0 0-266,6-6 0,1-1-76,-1 1 1,0-2-20,1-5 0,-3 2 125,-4-8 1,2 6-256,-9-6 0,1 8-1,-7-2 0,0-2 28,0 2 0,-9 3-116,-4 10 1,-10 4 17,-3 9 1,-6 0-62,6 0 0,-7 11 158,8 8 0,-1 9-23,6 11 0,3 2-24,4 4 0,5-2-3,8 9 0,10-3 69,10 3 0,8 2-22,11-9 0,4 6-201,8-5 1,3-1-49,17-7 0,-4-7 436,10-6 0,-4-5 0,15-3 0,1-6 0,1-9 0,0-11 0</inkml:trace>
  <inkml:trace contextRef="#ctx0" brushRef="#br0" timeOffset="5384">12853 1337 8566,'-13'-31'971,"0"6"1461,9 12-1474,-5 4-828,9 9 0,2 9 277,5 4 0,10 12-47,9 8 0,6 3-605,-6 3 0,8 0 236,-1-1 0,-3 3-1191,2 4 1,-2-4 265,2 5 934,5 3 0,-16-8 0,7 6 0</inkml:trace>
  <inkml:trace contextRef="#ctx0" brushRef="#br0" timeOffset="5516">12950 891 8485,'0'-49'217,"0"4"-128,0 12 0,8 14-552,5 13 0,13 8-105,6 11 568,5 8 0,10 26 0,3 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3:53.456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20 39 12453,'9'-11'-519,"2"-6"0,14 15 406,1-4 0,11 3-45,2 3 0,14 0 155,12 0 0,17 0-66,1 0 1,-30 3 0,2 1-309,2-1 1,2 0 0,6 2-1,1-1 366,2-1 0,0 0 0,4-1 0,2 1-249,6 3 0,1 1 1,5-5-1,1 0 239,2 1 1,2 0 0,4 2 0,0-1-417,-2-1 0,1 0 0,4 5 0,2-1 420,-34-2 1,0-1 0,2 0 0,4 0 0,2-1 0,-1 1-28,-2 0 0,0 1 1,0-1-1,3 0 1,0 0-1,-1 1 43,-3 1 0,-2 1 1,1-1-1,1 1 0,0-1 1,1 1-32,0-1 1,-1 0 0,2 1 0,1 1 0,0 1 0,0 0 20,0-1 1,1 1-1,-1 0 1,-3-1-1,1 1 1,-2-1 1,-2-1 0,0 0 0,-1-1 0,2 0 1,-1 1-1,1-1 2,-2 1 1,1-1-1,0 1 1,31 2 0,-1 1-231,-5 0 1,-3-1 0,-7 0 0,-3-1 205,-10-1 0,-2-1 0,-5 3 1,-2 0 67,-7-3 1,-2 0-1,45 12-702,-25 1 665,-17 0 0,-28-4 0,-13 5 0,-4 3 0</inkml:trace>
  <inkml:trace contextRef="#ctx0" brushRef="#br1" timeOffset="482">1 307 8395,'19'-7'0,"3"-1"-330,4-3 0,-3 7 0,12-3 0,6 3 110,8-3 1,16 5 384,6-4 1,15-3-661,10 3 1,-40 1-1,2 1 588,6 1 0,1 0 0,7-1 0,1-1-229,3-1 1,2-1 0,4-1-1,2-1 221,6 2 1,1 1 0,-2 1 0,0-1-238,5 0 0,-1-1 1,1 4-1,-1 0 162,4-4 1,0 1-1,2 3 1,0 2 15,-30-1 1,0-1 0,-1 1 0,31 1 0,0 0-68,-30 1 0,0 0 1,0 0-1,30 1 0,0 0 41,-3 2 1,1 1 0,-30-2 0,1 1 0,0 0-79,0 1 0,2 0 0,-2 1 0,30 4 0,0-1 20,-1-1 0,-1-1 1,-5 3-1,-1 0-69,0 1 0,1-1 1,-2-2-1,0-1-214,2 0 1,-1 1 0,-11-1 0,-1 1 298,-3 2 1,-2 1 0,-7-1 0,-3-1-1,-7-1 0,-2-1 0,43 11-66,-13-4 1,-24 2 107,-15-2 0,-15 2 0,-17-8 0,-4-1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4:04.9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37 8374,'0'-19'-628,"0"8"0,2 4 638,5 14 1,-3 6-256,9 13 1,-7-3 67,7 9 0,-6 7-226,5 6 403,-7 9 0,3-4 0,-8 8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4:05.1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7864,'0'22'-466,"0"3"0,2-1 194,4 8 1,-3 3 271,3 10 0,5 4 0,-1 9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4:05.2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8034,'0'19'117,"17"9"0,5 2 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4:05.4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9 8181,'0'-9'-510,"0"9"523,9 9 1,0 17-423,4-1 0,2 10 409,-9-3 0,9 13 0,-4 5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4:05.6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8225,'0'13'0,"0"0"0,0 0-499,0 6 0,0 9 217,0 4 0,0 5-300,0 1 582,0 10 0,8 10 0,3 11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4:05.7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1 8376,'-8'19'-355,"4"-6"-150,-9 0 1,8 2 625,-1 11 0,-3-3-29,3 10 0,-1-1-272,7 7 1,7 1 94,-1 6 0,9-3-300,-2 8 0,4 3 385,3 11 0,-1-5 0,1 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1:11.3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52 173 8382,'-1'-35'0,"-3"2"0,-4 4 664,-2 6 1,4 5 0,-3 5 1063,1 1-1511,2 8 1,6-1 0,0 10 0,0 7-146,0 4 1,2 3-1,2 4 1,4 8-89,1 8 0,1 4 1,4 7-1,-3 1-316,3 3 0,-4 10 1,1 0-1,1 4-277,-2 2 1,-3 7 0,-7 3-1,0 2-1012,0-1 1621,0-7 0,0-4 0,0-10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4:05.9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 1 8195,'0'19'258,"0"0"0,-6 3 3,-1 4 0,1-3-253,6 10 0,0-7 51,0 6 1,0 0-561,0 7 0,8 0 84,5-1 417,-4 10 0,17 1 0,-5 9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4:06.1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9158,'0'19'-1434,"15"7"1434,4 0 0,13 8 0,-1-4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4:06.2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136 0 8051,'-30'20'-325,"4"-1"-41,13 0 0,-2 9 122,8 5 244,-8 3 0,5 12 0,-10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4:06.4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 1 8055,'-2'13'-110,"-5"-1"0,3 10-329,-9 10 439,9 5 0,-5 2 0,9-1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4:04.5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58 1 7323,'-10'8'-756,"-5"3"1011,8 8 0,1 3-323,6 4 0,0 4 124,0 8 1,0 3-201,0 5 0,0 3 105,0 9 0,0 7-191,0-1 0,0 9-66,0-2 82,0-4 1,-9 0 0,-2-9 0</inkml:trace>
  <inkml:trace contextRef="#ctx0" brushRef="#br0" timeOffset="181">213 891 8364,'-6'-30'0,"-1"4"0,-1 7 66,1 6 351,5-4-816,-6 15 187,8-7 1,2 18-9,4 3 0,-2 1 114,9 7 1,-2-5-122,2 11 0,2 4-352,-8 2 579,8-4 0,-5 17 0,10-4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5:48.5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2026 455 8008,'0'-27'-17,"0"1"1,0 7-1,0-2 90,0-3 1,-2 7 445,-3 5-311,3 1 1,-8-7 152,4 1-46,4 7-280,-13-6 1,11 14 92,-8-3 1,6-3-142,-5 2 0,5 0 66,-6 6 1,6-6 51,-5 1 0,5-3-142,-6 2 1,7 2 48,-7-7 0,0 5 12,-5-6 0,-1 6 73,1-5 1,-1 1 6,1-2 0,-2-3-9,-5 3 0,-1-2 1,-4 3 1,-4-3-39,4 8 1,-6-5 32,-6 5 0,4-6-62,-3 7 0,-5-1 71,-2 6 1,-5 0 8,-6 0 0,3 0-7,-3 0 0,-2 7 6,2 5 0,-8 4-53,2 1 1,-2 2 29,2 5 0,-2-3-6,8 8 0,-3-5 19,3 5 1,4 0-148,-4 6 1,9 0 31,3 0 0,7 1-60,-2 5 1,4-4 59,2 4 0,6 3-126,0 3 0,6 1 123,-6-1 1,13 2-14,-1-9 1,5 1 25,0-6 1,5 6-11,7-1 1,0 1 17,0-6 0,0 0 1,0 0 0,0 0 5,0 0 1,5 0-9,1 0 0,10 0 3,1 0 1,1 1-23,5 5 0,4-10 16,2 4 1,6-6-118,6 0 1,-2 4 106,7-4 0,-5-3-4,6-3 1,-1-4-9,7-1 1,-5 1-20,4 5 1,-9-11 7,10 5 0,-5-5-28,4 5 1,1-7-81,-1 1 1,1-8-45,-1 2 1,6-4 218,0-2 1,1 0-72,-7 0 1,0 0 79,1 0 0,-1-8-63,1-4 1,1-3 11,4-3 1,-3-1-8,3-5 0,4 3 5,2-8 1,-2 0-4,2-6 0,-8 0-13,2 0 0,-5-2 5,-7-3 0,-3-1 2,-8-12 1,-2 5 43,-4-10 0,-4-4-30,-7-2 0,-1-6 4,1-6 0,-3 4-131,-3-3 1,-6 3 152,-12 2 0,-6-2 20,-11-4 1,-6 12-33,-12 0 0,-3 10 106,-9 7 0,-7 5-94,-4 7 1,-4 2 11,-2 4 1,-7 11-5,-5 12 0,-5 4-126,-6 2 1,9 2 5,-3 4 0,5 10-198,1 7 1,-5 14-349,5-2 1,5 11 255,6 1 0,10 3-881,14 3 1266,3 7 0,12-2 0,4 4 0,4-3 0,-1-1 0</inkml:trace>
  <inkml:trace contextRef="#ctx0" brushRef="#br0" timeOffset="650">909 1276 8019,'-18'-18'-84,"3"1"0,1 1-56,3 4 0,5-3 703,-6 3 0,8 3 56,-2-3-588,4 0 1,2-5 180,0-1-128,0 1 1,0-1 143,0 1 0,0 0-92,0-1 1,0 1 45,0-1 0,2 1-47,4-1 0,-2 7 75,8-1 1,-6 6-127,5-6 0,1 9-121,5-3 1,3 4 105,3 2 0,2 0-179,4 0 1,4 8 63,-4 3 0,10 11 93,2 1 0,0 6-202,-6-6 1,0 8 21,-1-2 0,-4-1-105,-1 1 1,-4-2 131,-2 2 0,0-6-54,-11-11 149,4 3 1,-5-13 104,1 4 0,-8-12-155,2-5 0,-2-11 17,1-1 1,-3-8-301,4 2 1,-4-4 114,-2-2 0,0 0-250,0 0 0,0 2 21,0 4 1,0 4 457,0 7 0,0 1 0,0-1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5:51.7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1238 7983,'-17'-6'-77,"1"-1"1,3-1-22,1 0 1,6 0 496,-5 3-135,7 3-319,-4-6 147,8 8-322,0 0 263,8 0 1,9 0 83,12 0 0,6 0-62,6 0 1,12 0-2,11 0 1,7 0 21,11 0 1,17 0-401,-39 0 1,2 0 0,10-3-1,2 0 357,6 1 0,3-2 1,6-2-1,2-1-328,4 0 0,2 2 0,-28 2 1,0 0-1,1-1 319,0 0 1,0 0 0,-1 1 0,2 1 0,-1 1 0,-1 0-85,25-2 0,-2 0 0,0 2 1,-1 0 53,-1 1 0,0 0 0,1 0 0,-1 0-75,-3 0 0,0 0 0,-1 0 0,-1 0 48,-6 0 0,-1 0 1,1 0-1,-1 0-246,1 0 1,0 0 0,-2 0-1,1 0 213,-2 0 0,-1 0 0,-5 0 1,-2 0 15,-6 0 0,-2 0 0,1 0 0,-2 0-83,-3 0 0,-1 0 0,-1 1 0,-1 0-57,40 5 0,-8-4-14,-15 3 0,-8 3 556,-4-2 1,-13 8-586,-10-3 1,-10-1 1708,-13 2-1476,-4-8 0,-1 3 0,3-7 0</inkml:trace>
  <inkml:trace contextRef="#ctx0" brushRef="#br0" timeOffset="550">5274 208 8209,'-7'-43'0,"3"6"-111,-8-3 0,6 12-677,-5 11 752,7-1 883,-4 9-690,8-1 1,0 4-136,0 12 0,8-2-62,3 8 0,5-7 25,1 7 1,1 0 96,-1 5 1,7 1 13,-1-1 0,0 8 163,-5 4 1,-1 6-69,1 6 1,-1 10 161,0 7 1,-1 15-52,-4 3 1,-5 23-469,-6-45 1,-2 3 0,1 12-1,0 3 179,1 6 0,-2 2 0,-4 5 0,-3 2-384,0 6 1,-2 1 0,-3-1 0,-1 2 301,6-28 1,1 1 0,-1 1 0,-2-2 0,0 0 0,1 0-23,0 1 1,2 0 0,-1 0 0,-1 30 0,1-2-23,1-2 0,2-2 1,3-2-1,1-1 63,-3 1 0,2 0 0,1 0 0,2-1-242,1-4 0,2-1 1,-1-4-1,3-1 217,2-11 1,2-2-1,-1 1 1,1 0-62,2-6 1,-1 0 0,-1 0 0,2-2-1,2-8 1,1-3 0,8 43 29,6-21 0,-7-10 164,1-7 0,-4-9-458,-1-9 1,-3-13 399,-3-5 0,11-11 0,-3 2 0</inkml:trace>
  <inkml:trace contextRef="#ctx0" brushRef="#br0" timeOffset="1150">5012 3229 8071,'0'-41'539,"0"1"0,-7-1-105,-5 6 1,2 8-47,-1 4 0,-1 9-74,-5 2 1,-1 8-334,1-1 0,-7 3 39,1 2 1,-14 5 57,2 1 0,-17 8-7,-1-2 0,-16 9-233,-1 2 1,-12 2-111,1-1 1,-10 1 179,-3 4 0,1 4-16,6-4 0,0-2 159,-1 2 0,1-1 197,0 1 0,13 2-162,4-8 0,12 0 127,0-5 0,11-3-72,6-3 1,12 1 1,6-7 0,5 2 23,7-2 0,-3-2-64,8 7-39,1-7 0,5 12-177,0-5 1,0 11 7,0 1 0,5 8-40,1-2 1,2 6-19,-2 6 1,-2 4 74,7 7 1,1 0-5,5 1 0,-5 5-46,0 0 1,-6 8 22,5-2 0,-5-2-118,6 2 0,-8 0 89,1 6 1,-3 0-260,-2 0 1,0-6 73,0 0 1,0-6-288,0 6 0,-6-9 122,1-3 1,-3-9 494,2-14 0,-4 4 0,-7-6 0</inkml:trace>
  <inkml:trace contextRef="#ctx0" brushRef="#br0" timeOffset="1450">2725 5168 8173,'-18'-16'0,"1"5"526,-1-5-187,1 6 815,-1 1-405,9 1-583,1 8 0,17 0 133,9 0 0,9 0 59,14 0 1,11 0-325,12 0 0,12 6 173,5-1 1,11 1-1222,1-6 0,0 6 698,-6 0 0,-1 2-666,-5-2 1,1-5 164,-12 5 0,-6 2 817,-18-2 0,-11 7 0,-10-3 0</inkml:trace>
  <inkml:trace contextRef="#ctx0" brushRef="#br0" timeOffset="1691">3039 5272 8419,'-35'-25'0,"2"-2"592,4 0 0,-2 4-258,8 11 0,-1-2-5,7 9-222,7-1 276,2 6-205,8 0 0,6 2-78,0 4 1,13 5 93,-1 12 1,9-1-546,-4 7 0,8 0 243,-2 6 1,-1 0-228,1 0 1,0 2 158,6 3 1,-6-3-367,0 4 1,-6-2 73,6 2 0,-5-3-89,5 9 1,-8-2 135,2 1 0,-1 3 421,1-9 0,-4 1 0,7-6 0</inkml:trace>
  <inkml:trace contextRef="#ctx0" brushRef="#br0" timeOffset="1851">3790 5377 8007,'0'-52'70,"0"-1"1,0 9 140,0 3 1,-2 18 1232,-4 5-409,4 13-899,-6-3 1,3 17 36,-1 9 1,-8 1 82,3 10 1,1 8-208,-2 10 1,1-1-268,-7 7 1,1-3-120,-1 14 1,1 0-437,-1 6 1,-1 6-2497,-4 0 3269,3 15 0,-13-2 0,20-37 0,-1 1 0</inkml:trace>
  <inkml:trace contextRef="#ctx0" brushRef="#br0" timeOffset="2675">5886 2269 8017,'-37'0'0,"-2"0"0,-2 0 106,2 0 1,2 0 86,3 0 0,-1 2-120,0 3 0,9-1 177,9 8-282,0-8 0,17 4 27,0-8 1,17 0 90,18 0 0,10 0-95,13 0 0,8 0 109,15 0 1,12-6-372,-35 3 1,1 0-1,3-3 1,2 0 276,8 3 1,2 0 0,4-3 0,3-1-448,5 1 1,2 0 0,7 1-1,2 1 439,-28-1 1,1 1 0,1 1-1,2 1 1,2 1 0,0 0-38,6-1 0,1 0 0,0 0 0,-4 1 0,0 1 0,0-1-299,5 1 1,1 0 0,0 0 0,-3 0 0,-1-1 0,1 0 339,1-1 0,-1 0 0,1 0 0,2 2 0,1-1 0,0 1-38,2-2 1,1-1 0,-1 2 0,-3 0 0,-1 0 0,0 1 23,3 0 1,-1 0 0,0 0 0,-2 0 0,-1 0 0,0 0 57,3 0 1,1 0 0,-1 0 0,-1-1 0,0 1 0,0-1-10,4-1 1,0 0 0,-2 0 0,-5 1 0,-1 1 0,0-1-12,-1-1 0,1 0 0,0 0 1,-1 1-1,0 1 0,-1-1-15,-2 1 1,0 0-1,-1 0 1,0 0 0,1 0-1,-2 0-181,1 0 0,-1 0 1,-1 0-1,-4 0 1,-1 0-1,0 0 170,1 0 1,-1 0-1,-1 0 1,28 0 0,-2 0-38,-2 0 1,-1 0 0,-2 0 0,0 0-15,1 0 0,-3 0 0,-12 0 0,-3 0 58,-2 0 0,-4 0 0,-7 3 0,-3 0 41,-2 0 0,-1 0 0,0 3 0,-1 0-371,42-1 0,-14 7-31,-9-6 1,-18 2 925,1-3 0,-18-3-1266,0 4 2363,-20 4-1669,1-8 0,-8 13 0,1-5 0</inkml:trace>
  <inkml:trace contextRef="#ctx0" brushRef="#br0" timeOffset="3041">14338 2111 8081,'-42'-5'0,"5"-3"0,8 0-11,3 0 0,3 3 96,6 5-367,-1 0 91,8 0 0,5 0-823,10 0 1014,-3 0 0,22 0 0,-5 0 0</inkml:trace>
  <inkml:trace contextRef="#ctx0" brushRef="#br0" timeOffset="3392">14094 2216 8101,'-18'-8'0,"1"-1"29,-1-1 1,7-4-156,-1 9 0,6-1-562,-5 6 941,7 0-47,-4 0 37,8 0-132,0 0 0,8 0-27,3 0 0,5 0 153,1 0 1,9 0-42,3 0 1,6 6-123,5-1 1,7 1 28,11-6 1,6 0 13,12 0 1,15 0-399,-37 0 1,3 0-1,4 0 1,2 0 333,8 0 0,3 0 1,6 0-1,2 0-393,7 0 0,2 0 0,1 0 1,2-2 354,-26 1 1,0-2 0,0 2 0,27 0 0,-2 0-43,1-2 1,-1 0-1,-8-1 1,-2 0 21,-4 1 0,0 0 1,-3 0-1,-1 0-260,-2 3 0,-1 0 0,-5 0 1,-2 0 152,0 0 0,-2 0 0,-1 0 1,-1 0-67,-6 0 1,0 0 0,1 0-1,-1 0-143,-2 0 0,-1 0 1,43 0 20,-8 0 0,-7 6-250,-10 0 0,-8 2 550,-4-2 0,-6-4 0,-5 7 0,-6 5 0,-5 5 0</inkml:trace>
  <inkml:trace contextRef="#ctx0" brushRef="#br0" timeOffset="3842">18093 557 8173,'-8'-45'0,"-3"5"0,1 3 68,-2 2 0,7 6 599,-7 0 1058,8 15-1507,-4-1 0,8 24-329,0 9 1,2 11 501,4 17 1,4 11-94,7 18 1,1 20-546,-9-40 1,-1 1 0,0 6-1,0 2 312,-2 2 1,-1 2-1,2 6 1,0 2-523,-4 4 1,0 3 0,3 7 0,-1 4 378,-2-25 1,-2 1 0,1 0-1,1 0 1,-1 0 0,1 0-270,-1 2 1,0 0-1,0-1 1,-1-2-1,0-1 1,1-1 251,3 33 1,1-2 0,0-4 0,2-2-35,3 0 0,1-3 0,-2-9 0,0-3-124,1-6 0,1-2 0,0-10 1,1-2 10,10 36 0,1-19 191,-7-10-224,1-15 0,-7-22 575,1-16 1,-2-14-301,-9-7 0,-1-8 0</inkml:trace>
  <inkml:trace contextRef="#ctx0" brushRef="#br0" timeOffset="4350">18425 1273 8120,'-16'-8'0,"3"-1"-66,1-1-173,8-6 0,0 15 690,16-5 0,9 4-118,20 2 0,12 0 46,11 0 1,13 0-284,11 0 1,-34 2 0,4 2-382,8-1 0,2-1 0,5 2 0,1-2 363,7-1 0,1-2 1,5-1-1,1-2-468,5 2 0,0-1 0,6-4 0,0 0 497,-31 3 0,0 0 1,0 0-1,2 0 1,1-2-1,0 1-31,-1-1 1,-1 0 0,1 0 0,-1 1-1,0 0 1,-1 0-46,29-1 1,-2 0 0,-3 1 0,0 0-269,-1 2 1,-1 1 0,-1 1 0,0 0 130,-4-2 1,-1 0 0,-2 2 0,-3 2 72,-8 2 0,-2 0 0,0-2 0,0 2-52,-2 2 1,0 1 0,0 0-1,-1 0-379,-4 3 1,-1-1-1,-8-2 1,-2 0 67,37 6 0,-20 5-38,-4 6 1,-18 1 433,-11-7 0,-4 3 0,-13 3 0,-5 4 0</inkml:trace>
  <inkml:trace contextRef="#ctx0" brushRef="#br0" timeOffset="4933">24013 837 8155,'-11'-63'0,"1"7"251,2 8 0,-5 1 420,1 12 0,-3-2-340,-3 14 1,-7 2-114,-4 9 1,-10-2-35,-2 9 0,-7-1 58,1 6 1,-5 0 69,-6 0 1,-3 2-71,-3 4 0,4 5 94,8 12 1,-1 12-144,1 12 1,2 11-163,3 6 1,2 6-319,5 6 0,3 5 218,16-35 1,1 1-1,2 4 1,1 1-140,1 3 0,3 1 0,3 0 0,3 0 92,2 0 1,4-1 0,10 44 42,1-49 0,4-1 1,8-4-1,6-3-5,8-2 0,4-4 0,1-1 0,3-2 55,2-5 0,1-4 0,5 0 1,1-3 16,5 0 0,1-1 0,3-2 1,2-1 10,0-2 1,0-1 0,1-2 0,0-1-340,-2-4 1,2-2-1,4-1 1,2-1 253,4-2 0,1-2 0,3-2 0,1-3 42,-1-2 0,-1-2 0,2-2 1,-1-3 20,-5-4 1,-2-3-1,-2-2 1,-2-4-27,-4-3 1,0-2 0,0-5 0,0-2 2,-2-2 0,-2-3 0,-4-1 0,-5-3-111,-8-3 0,-5-1 0,-2 1 0,-6-1-25,-7 1 0,-5-1 0,-4 3 0,-5 0 330,-9-44 1,-25 9 5,-22 15 0,-20 0 41,24 35 0,-2 0 0,-5 1 0,-3 1-237,-4 0 0,-2 2 0,-2 2 0,0 3 158,-3 2 0,0 2 0,-2 2 0,0 1-73,-4-2 1,0 1 0,-2 2 0,0 1 31,2 2 0,1 1 0,1 4 1,2 3-86,7 3 0,1 2 0,2 1 0,2 2 72,-45 5 0,8 5-400,15 12 1,10 7-38,19 10 1,7 5-328,10 7 1,13 3-343,11 3 0,6-2-9,6 8 1047,4 0 0,9 0 0,4 0 0,7 2 0,3 2 0</inkml:trace>
  <inkml:trace contextRef="#ctx0" brushRef="#br0" timeOffset="5308">23979 1640 8125,'-24'-8'72,"-1"-4"0,0-3 449,0-2 0,1-1-250,7 1 1,1-1-73,5 1 1,-3-1-6,8 1 0,0-1 30,6 1 0,0-1-79,0 1 1,10-1 93,8 1 0,9-1-83,14 1 0,3 1 45,9 5 1,7-3-243,4 8 1,6 1-91,5 5 0,3 7 133,3 5 0,3 9-360,-8 3 0,-1 7 274,-5-2 0,-4 4-152,-8 2 1,-7-8 88,-16-4 1,-2-3-345,-4-3 219,-4 1 92,-15-9 1,-3-9 79,-7-11 1,-2-7-246,-3-5 1,-5 1 302,-8-7 0,-5 0-304,0-6 1,-6 2-229,6 4 0,-3-2 574,3 8 0,4-8 0,-7 4 0</inkml:trace>
  <inkml:trace contextRef="#ctx0" brushRef="#br0" timeOffset="6024">18565 3456 8316,'-18'-8'-2,"1"-3"1,1-5 85,5-1 0,-3 5 555,8 0 200,0 1 1,22-5-329,7 5 0,10 1-28,8 4 1,11-2-264,12-3 1,10 1 24,2 4 1,13 4-389,-2-4 1,10-1 323,-4 1 1,-1 0-446,-11 6 1,-5-6 74,-12 0 0,-6 1-176,-11 5 0,-5 0-35,-7 0-25,-8-8 533,-1 6-214,-9-6 322,-7 8 1,-2 14 284,-8 3 0,0 12-198,0 0 1,0 12-8,0 6 1,0 11 99,0 6 1,-6 12-296,0 5 0,0 6-326,6 7 0,0-44 1,0 2-82,0 4 1,0-1 0,0-2 0,0-1 30,0 47 0,0-8-488,0 2 0,0-6 206,0-5 0,0-12-53,0-12 1,6-6-89,0-5 0,5-6 698,-5-12 0,6 6 0,-6-12 0,0-4 0</inkml:trace>
  <inkml:trace contextRef="#ctx0" brushRef="#br0" timeOffset="6284">19211 5063 8193,'-35'-2'168,"0"-4"1,0-4 864,0 1 0,14-5-206,3 8-350,12 0-390,-1 6 1,16 0 105,9 0 0,17 0-6,17 0 1,10 0-3,14 0 1,5 0-356,13 0 0,3 0-48,-45 0 0,0 0 0,1 0 0,-1 0-38,1 0 0,-1 0 0,45 0-204,-4 0 1,-6 6-409,-5 0 0,-8 2-142,-16-2 0,-15-4 1010,-20 3 0,-11-3 0,-7-2 0</inkml:trace>
  <inkml:trace contextRef="#ctx0" brushRef="#br0" timeOffset="6507">19123 5255 8193,'-19'-8'22,"-2"-1"0,-3-3 509,3 0 783,2 8-397,1-3-412,9 7 1,9 0-82,11 0 0,7 7-119,5 5 1,10 11-97,8 6 1,7 4 36,-1 2 0,1 6-637,-1 0 1,3 5 36,-3-5 1,1 6-334,-1-7 0,3 7 286,-3-6 0,-2 7-292,1-1 1,-7-4-83,2-3 1,-4-3 774,-2-2 0,-8 0 0,-2 0 0</inkml:trace>
  <inkml:trace contextRef="#ctx0" brushRef="#br0" timeOffset="6691">20398 5115 8109,'10'-17'0,"-4"-1"1759,-4 1-566,-2-1-907,0 9 1,-8 5 381,-4 15 1,-5 11-186,-6 19 0,-4 3-207,-8 9 1,-8 5-40,-4 0 1,-3 14-604,-3-2 1,24-30 0,-2 1 347,0 0 1,-2 0-1,-4 5 1,-1 1-872,-3 2 0,0 1 1,-2 4-1,-1 2 889,-2 2 0,-1 1 0,-5 1 0,-1 0 0,-4 1 0,-1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6:06.3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1 138 7942,'0'-25'58,"0"-5"0,0 5 69,0 2 1,2 9-32,4 3 1,9 7-120,8-2 1,8 14-445,-1 9 0,-3 5 159,2 13 1,0-2 307,6 13 0,0 1 0,0 5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6:06.5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7874,'10'8'303,"-4"3"1,-4-1 0,-1 2-827,5 1 0,-4-1 289,4 6 0,2-3 237,-2 14 0,7 0-215,-1 6 0,1 2-109,-1 4 0,9 5 321,-3 13 0,11 3 0,-2 8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6:07.0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1 7824,'-53'27'0,"3"-4"-100,3-3 1,5-1-253,7 4 0,2 10-14,3 8 366,-2 8 0,4 3 0,-7 10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1:11.5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95 8330,'-17'-27'380,"-1"2"0,1 8 738,-1-1 1,9 10-885,3 8 0,4 10 0,4 13 0,4 6-69,5 4 1,7 10 0,3 6 0,4 5-469,2 4 0,-3 2 0,5 1 1,2 8-302,2 11 1,-4 5 0,-2 5 0,-4 1 603,-7 2 0,1 0 0,-7-6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6:07.7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1031 1 7776,'-66'0'0,"0"0"0,-3 0 0,0 0 112,2 0 0,0 0 0,3 0 0,0 0-25,2-1 0,2 2 0,4 2 1,3 2-545,-34 6 241,11-3 0,24 15 0,-1-3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6:08.8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472 70 8122,'-19'-7'0,"-3"-5"784,-1-4 1,-6 1-656,6 3 0,-8 4 86,1 8 0,3 16-352,-2 7 1,0 10 162,-6 8 0,6 9-570,0 9 1,8 9-25,-3 1 1,5 9-476,1 9 721,9 8 1,-7 2-1,11-44 1,0-1-1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6:09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 7819,'-18'0'2359,"3"7"-2007,3 5 1,4 5-661,8 7 0,0 5 2,0 12 1,10 11-311,8 12 0,7 6 401,10 5-164,0 5 1,7 7 0,3 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6:09.1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 7800,'0'17'0,"-2"1"-49,-4-1 1,4 3-159,-3 3 0,3 12-196,2 11 0,7 7 125,5 5 0,4 4 278,1 8-390,8 0 1,2 7-1,8 3 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6:09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 7820,'19'44'0,"2"-3"0,5-4 562,1-2 0,-4 0-151,6 0 1,0 0-810,6 0 1,8 1 265,4 5 1,-3-4-557,3 4 1,-1 3 133,7 3 375,-9 3 0,15 11 1,-5 1-1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6:09.5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7755,'45'37'0,"-5"-8"0,-1-6 700,2 1 1,-4-3-225,4 8 1,-5-2-583,-1 2 0,2 4 133,4-4 0,-4 4-493,4 2 1,3 2 185,3 4 0,5-2-4,6 7 1,-1-1-39,7 2 1,8 3-1,7-5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6:09.6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 7763,'35'17'0,"0"1"0,0-1 0,-6-5 269,0-1 0,-4 7-268,10 5 0,-9 0 33,9-5 1,1 1-210,5 5 1,8-3-165,-3 8 0,7-6 84,5 6 0,4-5-29,8 5 1,7-8 0,3 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6:09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1241 7739,'52'17'239,"1"1"1,-1 1-279,1 4 1,-9-1-454,-3 7 0,2-2 148,-3 2 0,11 4 63,1-4 1,1 4 280,5 2 0,4 0 0,0 0 0</inkml:trace>
  <inkml:trace contextRef="#ctx0" brushRef="#br0" timeOffset="150">2305 1765 7758,'12'-29'519,"0"-1"1,-1 9-548,7-2 0,-1 9-576,1 3 1,7 7 41,4-2 562,-4 4 0,16 18 0,-4 3 0</inkml:trace>
  <inkml:trace contextRef="#ctx0" brushRef="#br0" timeOffset="1776">1729 891 8218,'-2'-11'-117,"-4"-1"1,4 6 340,-4-5 0,5 5 304,1-6 506,0 8-234,0-11 54,0 13-196,0-6-399,0 8 1,1 0-37,5 0 0,-2 2-82,8 4 0,-2 4-209,1 7 1,5 1 141,-5-1 1,-1 2-388,2 5 0,-8-3 143,1 8 0,3-6-310,-2 7 0,0-7 163,-6 6 0,-2-8-29,-4 3 1,-4-5 18,-7-2 1,-3-7 71,-3-4 1,2-4 306,-8-2 0,2-16-162,-3-7 1,-3-18 441,4-11 0,4-16-172,2-13 0,11-7 325,6-5 0,6-4-52,2 45 0,2-1 0,16-42 345,15 8 1,7 7-308,11 10 1,5 14-49,0 4 1,6 21-419,-6 7 1,1 13 184,-7 11 0,6 0-225,0 0 0,6 13 104,-5 5 1,-1 11-323,-6 0 1,1 4-20,-1 2 1,-7 0-139,-5 0 0,-5 8 162,-6 3 0,-1 1-117,-5 5 1,-10-5-74,5 5 1,-12 6 124,0-5 1,-6 11-401,-6 0 1,-10-2 210,-7 2 0,-10-8-349,-2 2 0,0-3 231,-6-3 1,3-9 619,-3-8 0,10-4 0,-4-14 0,2-7 0,0-6 0</inkml:trace>
  <inkml:trace contextRef="#ctx0" brushRef="#br0" timeOffset="1943">1886 926 8218,'-17'-17'-221,"1"-1"-120,5 1 1,-3 0 881,8-1-320,0 8 1,16 1 257,8 3 0,7 4-126,10-4 0,7 4-485,5 2 0,3 0-174,3 0 1,5 2-258,0 4 1,6-4 163,-6 4 0,1-4-526,-7-2 925,-7 0 0,5 7 0,-5 3 0</inkml:trace>
  <inkml:trace contextRef="#ctx0" brushRef="#br0" timeOffset="2194">2637 769 8218,'18'-27'-180,"-1"4"0,-1 3 48,-5 3 0,5-4 835,-5 3 0,11-3-238,1 9 1,8 4 8,-2 3 1,10 3-103,2 2 0,5 3-124,-5 9 1,8 2-49,-3 15 0,-3 2 48,-2 10 1,-6-3-316,-6 9 1,-4-6-63,-8 5 0,-1-1-167,-4 2 0,-5-7 31,-7-11 1,-2 2-157,-3-7 0,-7-7-119,-11-5 1,-3-10 227,-3-2 0,-4-10 1,4-13 0,4-4 101,2-8 1,5-6 252,7 0 1,3-7 5,8 1 0,2-1 66,4 1 1,5 4-167,12 8 1,7 2-23,10 4 1,5 0-252,7 12 1,-5 3 94,-1 14 0,1 8 229,5 4 0,1 11 0,-1 4 0</inkml:trace>
  <inkml:trace contextRef="#ctx0" brushRef="#br0" timeOffset="2784">3580 944 8218,'8'-25'-150,"-6"5"-75,4-3 1,-4 4 980,-2 1 1,6 1-224,-1-1 1,9 7-298,-2-1 0,-3 2 12,3-1 1,0 1-157,5 4 1,-5 4 16,-1-4 1,-5-2-170,6 3 1,-8-3 115,1 2-137,-3 4 0,-4-8-124,-3 5 1,-7 3 105,-11-4 0,3 4 113,-3 2 0,-4 2 0,-2 4 1,-2 5-1,0 5 0,3 1 236,3 1 1,2 5-170,6 0 1,5 8-13,0-2 0,8 4 20,-1 2 1,10 0 69,7 0 1,11 0-67,6 0 0,12-6 101,6 0 1,11-9-106,6-3 0,4-1-214,2-10 1,2-3 15,3-8 1,-3-5-28,4-8 1,-12-7 23,-6-4 0,-11-4-264,-7-2 1,-5 0 1,-6 0 0,-11 0 88,-12 0 1,-8 1 151,-10-1 1,-2 2-43,-15 4 1,-6 3 242,-5 9 0,-7 7 65,6 4 0,-3-1 137,9 1 1,-2 0-165,14 6 0,-1 8 87,7 3 1,1 5-60,5 1 1,3 3-57,8 3 1,8-2-71,3 8 1,11-1 69,1 1 0,6 2-144,-6-8 0,6 0-1,-5-5 1,5-1-138,-6 1 0,0-3 178,-5-3 1,-6 1-48,-1-7 284,1 0 1,-1-6-91,1 0 1,-6 0-69,6 0 0,-1 0-27,7 0 0,-1 0-142,1 0 1,1 0-67,4 0 1,-3 14-213,3 3 0,2 10 74,-2-3 0,-5 12-137,-6-1 1,-3 12-455,3 0 0,-4 3 912,-8 2 0,-16 9 0,-3 1 0</inkml:trace>
  <inkml:trace contextRef="#ctx0" brushRef="#br0" timeOffset="3359">3423 2027 8641,'0'-18'2126,"0"1"-1554,0-1 0,-2 3 527,-4 3-852,4 4 0,-5 10 9,7 4 0,0 0-163,0 11 1,0-3 97,0 9 0,0-1-580,0 1 1,-2-4 105,-4 5 1,2-7-301,-8-5 1,1 1 123,-7-7 0,-5 6-115,0-6 1,-8-1 624,1-5 0,3-7-79,-2-5 0,8-9 298,-2-3 1,5-7-126,6 2 0,7-4 621,10-2 1,19 0-164,11 0 0,19 2 74,4 4 0,8 12-278,4 11 0,2 6-293,4 6 0,1 5-161,5 13 1,-7 5 113,-11 12 0,-3 3-21,-9 9 0,-9-1-45,-8 0 1,-10-1-183,-14-5 0,-5 5 39,-12-5 0,-5 3-21,-13-2 0,-10-5-24,-13-7 0,-11-2-48,-6-4 0,-18 8-399,-5-8 0,-4 6 2,3-12 1,1 1-90,0-7 1,-3-7 245,9-4 1,9-14 418,26-9 1,11-11-102,11-12 1,13 1 1107,5-8 0,20 10-244,9 2 0,16 2 156,7 10 1,12 0-404,6 5 0,4 9 79,2 3 1,8 4-530,3 2 1,3 8 23,-3 3 1,3 13-475,-9 5 1,1 10 267,-6 1 0,4 7-1318,-4-6 1,-6 5 73,-18-5 1424,-3 0 0,-8-6 0,-4 0 0,-8-1 0,-7 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6:15.7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35 156 8205,'-8'-35'0,"6"0"3073,-4 0-896,-3 8-1237,7 10 0,-6 11-457,8 12 1,2 5-242,4 13 0,3 5-79,9 11 1,5 1 98,1 12 1,7-5-1038,-2 10 0,-2 4 573,2 2 0,0 6-4417,6 6 4619,0 4 0,-17-34 0,-1 3 0,0-1 0,1 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6:14.5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435 1397 8075,'-18'-2'-77,"1"-3"1,1 1 384,5-8 0,-5 6 490,5-5 1,-3-1-259,2-5 1,-5-3-152,0-3 0,-1-4-175,-5-8 0,1-10 40,-1-7 0,2-10-93,-8-14 0,5 0-257,-5-11 0,8 3 302,-2-9 1,3 2-65,3-2 1,7 8-215,4 3 0,6 8 55,6 22 1,2-2 97,3 13 0,7 10-126,-1 13 1,3 3 92,9 9 0,2 0-297,10 6 1,-2 0 77,7 0 1,7 14-15,5 3 1,10 18 40,1 0 0,-4 14 48,4 3 0,-5 2-81,0 10 0,-3 6 67,-9 6 0,-9 0-376,-8-7 1,-10 3 155,-14 4 1,-3-2-382,-8 7 0,-9-7 138,-9 2 0,-9-10 573,-14-2 0,-2 2 0,-7 2 0,-2-6 0,-5-2 0</inkml:trace>
  <inkml:trace contextRef="#ctx0" brushRef="#br0" timeOffset="350">103 1135 8350,'-6'-50'0,"0"3"618,3 7 0,1 9-383,2 1 1,11 7-152,13-6 1,5 2 396,17-2 0,9-2-105,9 7 0,7-1-513,11 2 0,1 4 182,-34 7 1,1 0 0,2 2 0,1 1-81,2 0 1,1 0-1,-1 1 1,0 1-19,-2 1 1,-1 0 0,43-2 125,-7 8 1,-17 8-236,-12 4 1,-5 9 36,-2 3 0,-13 7-277,-4-2 0,-12 4 123,1 2 1,-5 1-33,-2 5 0,-7-4 69,-4 4 0,-4-4 367,-2-2-1,-2-2-210,-4-4 1,-4-6 19,-7-11 0,0 1 246,-1-7 1,1-2-74,-1-10 0,8-11 86,5-12 0,-3-4-43,2-2 1,0-8 39,6-4 1,8-1-121,4 1 0,5-1-38,6 7 0,5-6-36,6 7 0,1-1-164,0 6 0,2 8-352,4 4 1,-2 9 217,7 2 1,-7 8-392,2-1 0,-4 10 693,-2 7 0,0 4 0,0 1 0</inkml:trace>
  <inkml:trace contextRef="#ctx0" brushRef="#br0" timeOffset="916">2077 786 7919,'-16'-17'0,"4"-1"120,7 1 1,3-1 675,2 1 0,0-1-306,0 1 1,0-1-86,0 1 1,7-1-194,5 1 0,4-2 43,1-5 0,-1 5-223,-5-4 1,5 5 97,-5 7 1,-3-5-234,-2 4 0,-4-3-32,-2-3 1,0 7-19,0-1 0,-8 8 60,-4-2 0,-5 4-76,-6 2 0,-2 4 269,-5 8 0,-5 0-88,1 11 0,4 4 68,-4 2 0,10 10-53,1 2 1,5 7 95,7-1 0,3-3-70,8 3 1,8-2 8,3 1 1,21 3 50,8-9 1,11 1 103,7-6 1,12-10-462,11-7 0,7-8 315,5-10 1,-2-4-392,8-8 1,-50 3 0,1-3 312,3-7 0,-1-3 1,-2 0-1,-1-1-108,1-2 1,-1-2 0,32-25-142,-5-1 1,-14 7 3,-16-1 1,-11 6 74,-11-5 0,-13 7 96,-5-2 1,-8 6 259,-9 6 0,-7-2-262,-11 8 0,-10 1 516,4 11 0,-6 3-416,1 8 0,1 2 236,-8 4 0,9 3-225,-3 9 1,4 1 25,2 5 0,6 1 13,0 4 0,13 4-60,-1-4 1,11-2 8,0 2 0,12-2-2,6 3 0,11 1 25,6-8 1,6-2 50,6-9 0,-2 1 148,7-7 0,-1 0-218,1-6 1,5-2-3,-5-4 0,-1-3 67,2-9 1,-15 7-10,3-1 0,-11 2 31,-1-1 1,-2 3-50,3 8 1,-11 0-231,5 0 1,-7 4 45,1 7 1,3 3-64,-3 15 0,-2 0-166,1 6 1,-7 8-420,2 3 1,-4 13-251,-2 5 0,0-2 48,0 2 754,0 0 0,-8 6 0,-1-1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1:11.8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204 0 8207,'-60'2'0,"8"4"369,9 6 0,16 5 1,9 6-1,14 8-88,14 8 1,13 8 0,26 11-1,17 4-169,-26-31 1,3 0 0,6 4 0,1-2-1,7 0 1,3-2 0,5 3 0,2 0-42,5 1 0,3 0 1,4-1-1,1-2 1,8-2-1,1-2 1,0-4-1,0-3-263,2-3 0,-1-3 0,-2-2 0,-2-3 1,-4-3-1,-2-2 0,-6-2 0,-3-1-274,-9 0 0,-4-2 1,-5-3-1,-3-3 1,36-14-1,-5-13-43,-5-11 1,-6-11-1,-8-7 1,-8-10 508,-5-5 0,-11-1 0,3-9 0,-4-4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6:26.8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507 333 8330,'-13'-29'0,"-7"-1"641,-5-1 1,2 4 0,-4 0-1,2 2 221,3 4 1,3 7-520,1 2 1,7 8 1101,-1-1-412,8 3-679,-4 2 1,8 9-157,0 9 0,8 1-16,4 10 0,3 0-208,3 6 1,7 8 120,4 4 0,-4 3-635,-1 2 1,1 1 90,-2-1 1,0 8-114,-5 4 1,-1 6-168,1 6 0,-9-2-710,-3 7 1,-4-5 1438,-2 5 0,-8 1 0,-1 5 0</inkml:trace>
  <inkml:trace contextRef="#ctx0" brushRef="#br0" timeOffset="350">228 403 8475,'-41'-35'0,"0"4"633,3 7 0,3 9 251,6 15 1,5 2-292,13 4 1,3 5 15,8 12 1,15-1-176,9 7 1,11 0 66,11 6 1,3 2-391,15 4 0,8-3-273,9 9 1,-1-2-245,1 1 1,1 3 363,5-9 0,-42-15 0,-1 1-686,3 0 0,-1 0 1,36 19-14,-1 1 1,-9-9 52,-8-8 0,-4-5-92,-7-13 1,-18-5 290,-12-12 0,-6-13 408,-11-16 1,0-2-107,-6-9 1,-10-1 349,-7-5 0,-2-1 100,-11 1 0,1-3 384,-6-3 0,0 6-365,1-1 1,-1 3 64,0 9 1,0-1 236,0 1 1,8 12-339,3 0 0,11 9-886,1 9 544,8 3 0,-2 8-883,12 0 0,4 13 398,7 5 1,9 9 580,3-4 0,4 16 0,2-2 0</inkml:trace>
  <inkml:trace contextRef="#ctx0" brushRef="#br0" timeOffset="833">1712 368 8382,'-17'-35'0,"-6"8"0,-1 3 1576,-7 5 0,12 9 193,-4 4 505,11 4-1729,4 2 1,10 8-309,4 4 1,4 9-15,7 2 0,3 8-33,3-1 1,-2 3-401,8 1 0,-2 7 271,3 0 0,6 6-801,-6-7 0,6 3 312,-6-2 0,-3 3-814,2 9 0,-8-1 258,2 1 1,-3-7-25,-3 1 0,-5-9-195,0 3 882,-9-12 1,5-15 454,-8-20 1,0-19-193,0-22 0,0-5 643,0-6 0,2-2-395,4-4 0,-2-2 1081,8 7 1,-7 3-287,7 9 1,0 7-11,5 11 1,8 3-580,4 9 1,12 1-202,6 5 0,9 5-147,2 12 0,6 3 178,-5 9 0,5 1-805,-6 5 0,-2-11-47,-9 5 1,-5-7-1373,-7 1 862,0-4 463,-8-8 1,-11-8 210,-16-4 0,-10-11 353,-13-6 1,-12-4 86,-12-2 1,-3-6-128,-2 1 1,-7-7 121,1 6 0,-2 0 31,2 7 1,5-1 171,1 0 1,1 2-141,11 4 0,7 5-300,9 13-99,13 3 1,5 18-967,12 7 1329,4 0 0,15 16 0,2-5 0</inkml:trace>
  <inkml:trace contextRef="#ctx0" brushRef="#br0" timeOffset="1075">403 2062 8377,'-68'0'1091,"6"0"153,9 0 1,26-2-797,21-4 0,35-6-137,24-11 0,26-6-50,-33 9 1,1-1 0,13 2 0,3-1-632,2-3 0,4 0 0,9-1 0,3-1 388,2-3 1,3-2-1,-24 9 1,1 0 0,2-1-222,4-3 0,0 0 0,2-1 0,4 0 1,0 1-1,0-1 74,1-1 0,0 0 0,-1-1 0,2 0 1,-1 0-1,-2 1-289,-5 1 0,-1 1 0,-1 0 1,-2 2-1,-1 0 0,-1 1-242,31-8 1,-1 2 659,-7 0 0,-2 2 0,-2 1 0,-1 1 0,-4-2 0,-2 0 0,-2-2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6:30.1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97 274 8279,'-33'-23'0,"4"-1"3107,6 3-2224,11 9 1,22-1-759,19 7 1,24-6 129,22 6 1,16-5 9,-34 8 0,3 0 1,11-3-1,3 0-779,15 3 1,3 0 0,-26-1 0,2-1 0,2 1 423,8 0 0,2 0 1,0 0-1,4 0 1,0-1-1,1 1-253,3 0 0,2 0 0,-1 0 0,1-1 0,0 0 1,0-1 65,0 2 1,0 0-1,-2 1 1,-9 0 0,-2 0-1,0-1 277,-3 0 0,0 0 0,-1 1 0,-3-1 0,0 0 0,-1 0 0,-1-2 0,-1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6:29.5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715 225 9233,'-10'-36'0,"-7"-1"799,-11 2 1,-5-2-574,-2 14 1,-1-1 109,-5 7 1,2 7 339,-8 4 1,1 8-27,-7 10 1,3 7 144,3 16 0,-1 2-451,7 4 1,0 9-46,7 9 0,6 12-252,5-1 0,11 0-29,7 0 0,7-6-214,9 6 0,9 4 89,15-10 1,7 5-106,5-10 1,5-1-63,6-6 1,-3-1-211,3-5 1,-4-9-225,-1-8 1,-1-9 243,0-3 0,5-1-611,-5-11 1,4-6 436,-9-11 0,-4-4-43,-3-1 0,-5-6 222,-6-1 1,-11 1 202,-12 6 1,-4 5-137,-2 0 610,0 8-118,-8-3 1,4 9-211,-8 3 0,8-1 597,-1 8 1,3 0-234,2 5 0,6-5 625,-1-1 1,9-1 694,-2 2-598,3 3 0,3-13 311,-1 4-651,1-4 1,-1-6 90,0-8 0,-1-3-197,-4-20 0,1 2-177,-7-14 1,6-1-91,-7-10 1,1 1-53,-6-7 1,0-6-29,0-5 0,0-1-162,0 6 0,6 6 247,0 0 0,0 2-89,-6-2 0,8 12-29,3 11 1,-1 12 211,2 6-426,-1 3 0,12 10 145,1 5 1,7 7-687,-2 9 1,6 3 108,6 15 0,9 6-107,8 6 0,2 9-273,-1 2 0,-5 9-264,4 8 1,-11 1 229,-7 0 0,-3 2 351,-2 4 1,-8 1-688,-3 5 0,-13 1 1246,-5-7 0,-10 5 0,-2-5 0,-1-2 0,-7-2 0,-5-3 0</inkml:trace>
  <inkml:trace contextRef="#ctx0" brushRef="#br0" timeOffset="151">1396 1046 8290,'-27'-35'293,"3"0"1,13 8 186,5 4 88,4 4 0,4 7-600,4 0 0,11 8 78,12-1 0,14 3-752,9 2 0,9 0 706,8 0 0,17 0 0,3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6:41.3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1 577 8374,'0'-17'0,"0"-1"112,0 1 1,0-1 215,0 1 0,0 5 91,0 1 0,7 5-119,5-6 0,4 8-404,1-1 0,8 3 157,4 2 1,4 0-819,2 0 0,0 7 116,0 5 649,0 4 0,-8 9 0,-2 2 0</inkml:trace>
  <inkml:trace contextRef="#ctx0" brushRef="#br0" timeOffset="132">88 839 8328,'0'-27'170,"0"4"0,8 9 283,3 3 1,7 1-241,5-2 0,12-1-124,12 7 1,11-6-258,6 6 1,4 1 167,2 5 0,7-8 0,3-2 0</inkml:trace>
  <inkml:trace contextRef="#ctx0" brushRef="#br0" timeOffset="607">1066 123 8299,'-18'-27'0,"3"2"939,3 7 1,-1 1 336,7-1-165,-8 9-387,12 1-497,-5 8 0,9 8 92,3 3 1,-1 7 15,8 5 1,0 4-159,5 8 1,6 0-159,1 0 0,-1 2-229,-6 4 0,7-2 166,-1 7 0,0 1-697,-5 5 1,-1 0 377,1 1 0,-1 7-723,1 4 1,-9 2 83,-3-2 0,-4 2 1002,-2-8 0,0 0 0,0-5 0</inkml:trace>
  <inkml:trace contextRef="#ctx0" brushRef="#br0" timeOffset="1807">1834 438 8233,'0'-18'-82,"-2"1"46,-3-1 1,3 7 540,-4-1 0,-2 6 302,2-6-111,-7 9 1,9-11 299,-8 8-684,8 0 0,-9 8-40,7 4 1,0 6-22,6 11 1,0 4-64,0 8 0,0 0-171,0 0 0,0 0-139,0 0 0,8 6 74,3-1 0,5 3-116,1-2 0,1-4 37,-1 3 0,9-3-333,3-2 1,4-2 32,2-4 0,0-3-138,-1-9 0,1-7 152,0-5 0,0-5 143,0-5 1,0-13 42,0-11 0,-8-4-10,-4-2 1,-11-6 177,-6 1 0,-4-1-146,-2 6 1,-8 0 414,-4 0 0,-11 2 10,-6 4 0,-10-2 154,-1 8 0,-9-1-112,2 7 1,-1 0 29,1-1 0,5 3 64,7 3 1,8 4 229,3 8-662,5-8 0,11 6 146,8-3 1,10 5-97,13 5 0,4-3 66,8 4 0,14-4-137,3-2 0,4 0-29,-3 0 0,-1-2 90,1-4 0,-1 4 147,0-3 0,1 3-113,-1 2 0,-1 0 188,-5 0 1,-5 0-83,-12 0 0,2 5 71,-8 1 0,-1 8-107,-11-2 0,-3 3 14,-8 3 1,6-1-1,0 0 1,0 3-7,-6 3 1,2-3-168,3 3 0,-1 2 101,8-2 0,-1 6-416,7-5 0,-1-1 178,1-6 1,7-1-181,4-4 0,-2 1 65,2-7 0,1 0 37,5-6 0,-1-2 93,1-4 1,-7-4 32,-5-7 0,-6-1 238,-5 1 0,-4-2-88,-8-5 1,-2 5 378,-4-4 1,-6 1-172,-11-1 0,-6 4 74,-12-5 1,-3 5-54,-9 1 1,1 1-97,-1 0 1,1-1 117,0 1 0,9 5 119,8 0 1,2 6 1,10-5 0,5 7-184,7-2 0,9 4-247,2 2 1,15-6 94,14 1 0,12-1-105,6 6 1,5-6 53,6 0 1,-3 0 43,3 6 0,2 0 50,-2 0 0,8 0 118,-2 0 0,-4 0 6,-2 0 0,-3 8-109,-3 4 1,-5 3 105,-1 3 0,-9-1-70,-2 1 1,-2 1-44,-10 4 1,7-3 49,-7 3 0,0-4-283,-5-1 0,-7-1-144,1 1 234,-1-1-359,-1-7 221,6-2 312,-14-8-156,5 0 0,-7-8 258,0-4 1,0-5-109,0-6 1,-2 1-38,-3-7 1,-5 8-25,-8-3 1,-1-1 17,-4 2 1,-10 0-102,-8 5 1,-6 1 102,7-1 0,-1 9-393,6 3 1,0 4 128,0 2 1,8 2-788,4 4 1,5 5 120,7 12 1,3 5-896,8 7 1784,8 0 0,17 7 0,12 3 0</inkml:trace>
  <inkml:trace contextRef="#ctx0" brushRef="#br0" timeOffset="2340">4227 700 8368,'-18'0'166,"3"-2"1,1-2 812,3-2 0,5 0-409,-6 6 1,6 0 735,-5 0-860,7 0 141,-12 0-920,14 0 308,-13 0 0,11 0-262,-8 0 203,9 0 0,-13 0 151,4 0 1,3-8 134,-3-3 0,6-5 146,-5-1 0,7-9 218,-2-3 1,4 2-117,2-2 1,0 0-166,0-6 1,8 0 16,3 0 0,11 8-243,1 4 0,8 3-66,-2 3 0,4 7-191,2 4 1,0 6-14,0 6 1,0 4-300,0 7 1,0 10-55,0 8 0,-2 0 245,-4 6 0,-4 2-102,-8-2 1,-7 5 23,-4-5 1,-4 0-396,-2-6 0,-4-2 272,-8-4 0,-1-4 91,-16-8 1,5-7 379,-5-4 0,2-4 337,-2-2 1,4-10 661,7-7 0,1-9-583,-1-9 0,9 1 251,3-1 0,4-2-185,2-4 0,8 4 514,3-4 1,13 1-358,5 5 1,2-2-196,-2 14 1,4-1-246,-4 7 0,4 7-249,2 4 0,0 4-547,0 2 0,-6 8 454,0 4 1,-2 11-792,2 6 0,2 2 448,-7-2 1,-1 10-248,-6-4 1,1 4 103,-1-4 1,-1 0-285,-5 0 0,-3 0 962,-8-1 0,0 9 0,0 2 0</inkml:trace>
  <inkml:trace contextRef="#ctx0" brushRef="#br0" timeOffset="2666">5065 473 8464,'0'-26'1116,"0"1"-844,0-4 1,0 4 2660,0 7-1348,0 1-574,0 7-805,0 2 1,6 16-112,0 4 0,7 9 126,-1 2 1,4 8-188,1-1 0,1 8-672,-1 3 0,0 2 468,1-2 1,-1-5-798,1 5 1,-6-6 378,-1-6 1,-1 2-112,2-7 0,-3-3-106,-3-10 638,-4 5 1,6-22 121,-8 0 0,0-15 376,0-8 0,6-10 219,-1-2 1,1-7-268,-6 1 1,6-1-82,0 1 0,5-1-41,-5 7 0,6 2-613,-6 10 1,5-2 77,-5 8 1,8 7-147,-3 10 0,5 4-37,1 2 0,3 14-319,3 3 0,-3 14 446,3 4 0,0 2 430,-5 10 0,11-1 0,-18 7 0,15-1 0</inkml:trace>
  <inkml:trace contextRef="#ctx0" brushRef="#br0" timeOffset="2916">5694 909 10847,'-8'-10'1776,"6"-11"-1223,-4 4 0,4-13 248,2 1 1,0-11-314,0-7 1,2-3 178,4-3 0,-2 1-78,8-1 0,-6 1-247,5 0 0,-5 7-39,6 4 1,-1 6-5,7 6 1,-7 0-268,1 12 0,0-3 93,5 14 1,3 1-394,3 5 1,-2 2-116,8 3 0,-1 7-280,1 11 0,6-1 84,-1 7 0,1 6 193,6 5 1,-10 3-696,-2-2 0,-7 2 360,1 3 0,0 8-390,-5-7 0,1 5 449,-13-11 0,-2 6 662,-10-6 0,-11 7 0,-11-3 0</inkml:trace>
  <inkml:trace contextRef="#ctx0" brushRef="#br0" timeOffset="3056">5781 752 8506,'0'-27'0,"0"2"314,0 7 1,6 1 367,0-1 1,9 1-229,3-1 0,7 7-196,10-1 1,8 8-985,3-2 0,5 4 726,1 2 0,8 0 0,2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6:40.2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470 313 8207,'0'-28'-182,"0"1"-51,0 4 1,6 4 736,0-5 1,1 3-111,-1-2 0,-4 3 37,4-3 0,-4 4 125,-2 1-220,0 1 0,-2 1-235,-4 4 1,-4-1 0,-7 7 0,-2 2 0,-5 4 0,-5 6-76,-4 6 0,-4 5-120,-3 6 1,3 10 80,-4 8 0,0 8-21,6-3 1,-4 7 39,10 5 1,6-4-330,6 4 0,1-3 6,10-3 1,2-5 18,10-1 1,12-7 127,11 2 0,6-6-88,5-6 1,7-4-95,11-7 1,-3-9 64,3-3 1,2-4-352,-2-2 0,2-2 638,-1-4 0,-5-11 0,6-10 0</inkml:trace>
  <inkml:trace contextRef="#ctx0" brushRef="#br0" timeOffset="652">1046 627 8478,'0'-18'-264,"-5"1"907,-1 0 1,0 5 323,6 0-78,-8 1-310,6-7-338,-13 1 0,5 1-84,-8 5 1,1 3-133,0 8 1,-3 0-160,-3 0 1,2 0 140,-9 0 0,3 8-111,-2 3 1,2 5 7,4 1 1,3 1-171,-3-1 0,6 6 52,5 1 0,2 1-36,4-2 0,4-3 42,-3 3 0,5 0-91,5-5 0,5 3 211,8-9 1,-1 1-51,1-1 0,7-4 133,4-8 0,-2 0-124,2 0 1,-2-2 156,2-4 1,-3-2-106,-9-4 1,6-3 135,1 3 1,-1-1-70,-6 1 1,-5-4-2,0 5 0,-1 3 117,7 2 0,-1-1-130,1 1 0,-1 0 76,1 6 1,1-6-59,4 0 0,-3 0-35,3 6 1,-4 0 45,-1 0 0,-1 6-4,1 0 0,-1 0-2,1-6 1,-1 0-3,1 0 1,-7 0 338,1 0 0,-6 0-111,5 0 1,-7-8 88,2-4 1,-4-3-48,-2-3 1,0-1 145,0-4 0,-6 3 5,0-3 1,-5 2-157,5-3 1,-6 11 138,7-5 17,-1 5-521,6 3 1,2 2 83,3 8 1,7 2-91,11 4 1,5 12 41,6 11 0,-4 4-234,-1 2 0,0 7-176,6 5 1,-6 5-329,0 6 0,-10 5 188,-1 6 0,-8 1-326,-10 0 0,-2 6 943,-4 0 0,-12-1 0,-9-5 0</inkml:trace>
  <inkml:trace contextRef="#ctx0" brushRef="#br0" timeOffset="893">1640 540 8212,'0'-24'-91,"0"1"-150,0 2 1,0 1 345,0 3 0,-2 5 256,-4 1 62,4 7-288,-5-4 1,9 8-163,3 0 1,-1 2 149,8 4 0,-6 3-194,5 9 0,-7 1 46,2 5 0,-2-5-68,2 4 0,-4 2-246,4-1 1,-10 5 101,-2-6 1,-8 8-171,3-2 407,-5-4 0,-9 16 0,-2-4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6:48.4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837 297 8410,'0'-29'0,"-2"2"383,-4 2 1,4-5 319,-4 7 1,-3-6-398,-3 6 1,-4-1-56,-1 7 1,-3 0-51,-3-1 1,-6 3 45,-12 3 1,1 4-180,-13 8 0,-3 0 123,-14 0 0,0 14-59,0 3 0,8 12-59,4 0 1,11 6 70,7 6 1,5-2-363,6 7 1,11-5 141,12 6 1,6-6-379,6 5 0,12-1 220,11 1 0,6-1-255,5-4 1,7-10 151,11 4 0,2-6-466,4 0 1,-1-6-45,-5-11 663,-4-4 1,14-1 0,-6 3-1</inkml:trace>
  <inkml:trace contextRef="#ctx0" brushRef="#br0" timeOffset="592">1221 559 8211,'-8'-17'0,"6"-1"0,-4 1 0,-1-1 572,1 1 0,-2-1-214,2 1 0,2 1 350,-7 5 0,-1-3-342,-5 8 1,-1-5-157,1 5 0,-3 0-166,-3 6 1,2 0 105,-8 0 0,1 0-82,-1 0 1,-2 8 76,8 3 1,5 5-375,7 1 0,5 1 154,-6-1 1,9 7-361,-3-1 0,4 6 24,2-6 1,8 8-156,3-2 1,-1-1 95,1 1 0,1-8 99,6 2 1,-1-3 158,1-3 0,-1-1-48,0-5 0,1 3 280,-1-8 1,1 0-98,-1-6 1,1 0 383,-1 0 1,7-2-14,-1-4 1,0 2 147,-5-8 0,5 6-151,0-5 1,0 5-75,-5-6 0,5 6-108,0-5 1,7 7 34,-7-2 0,2-4-171,-2-1 1,-3 1 76,3-2 0,-4 3 14,-1-3 0,-3-3 61,-3 3 1,-4-4 137,-8-1 1,6-6-111,-1-1 0,-1-5-47,-9 6 1,-5-6 320,-8 6 0,3-7-95,3 7 0,-3 0 325,3 5-179,4 1-225,1 0 1,8 9-127,5 8 0,6 9-130,11 15 1,4 5-252,8 12 0,6 5 197,0 12 1,5-1-18,-5 7 0,4 6 79,-10 5 1,0 3-31,-18-2 0,2 1-112,-13 5 0,-4 1-185,-13-7 322,-9-1 0,-13-9 0,-4-3 0,-5-5 0,-3 0 0</inkml:trace>
  <inkml:trace contextRef="#ctx0" brushRef="#br0" timeOffset="824">1570 489 8250,'29'-52'0,"0"-1"0,-7 11 798,1 7 0,-4 8-210,-1 9 0,-1 3-290,1 3 0,-1 4-117,1 8 0,-1 8 31,1 4 1,-3 5-328,-3 6 1,1-1 145,-7 7 1,0 0-566,-6 6 1,0-2 325,0-4 0,-8 4-499,-3-4 0,-5-2 285,-1 2 0,-1 0-123,1 6 1,-6-8 544,-1-3 0,-7 3 0,4 0 0</inkml:trace>
  <inkml:trace contextRef="#ctx0" brushRef="#br0" timeOffset="1008">2618 384 8242,'18'-23'0,"-1"2"0,0 3 401,1 5 0,-1 7-122,1-6 0,5 8 197,0-1 0,3 3-216,-3 2 1,-4 2-373,5 3 0,-5-1-801,-1 8 0,-7 1 496,1 11 1,-8-3 416,2 8 0,-5 0 0,-1 6 0</inkml:trace>
  <inkml:trace contextRef="#ctx0" brushRef="#br0" timeOffset="1131">2513 769 8242,'8'-10'849,"-4"-6"-573,8 5 0,1 3 315,10 2 1,12 4-146,12 2 0,11 0-495,6 0 0,12 8-536,5 4 1,5 3 315,1 3 0,8-1 0,2 1 0</inkml:trace>
  <inkml:trace contextRef="#ctx0" brushRef="#br0" timeOffset="1674">3876 349 8310,'-2'-34'401,"-2"1"0,-4 3-509,-2 7 1,4 4 37,-5 1 1,-1 3 1164,-5 3 0,5-1 527,0 7-912,8 0 1,-9 8-204,7 4 1,0 9-184,6 8 0,8 8-271,4-1 1,-3 8 60,3 3 1,0 6-54,5-7 0,3 9 162,3-2 0,-4 3-591,5 2 1,-7-5-265,-5 0 1,3-1-531,-3 7 1,1 5-385,-1 0 0,-4 0 145,-8-5 1401,0-9 0,-8 7 0,-2-7 0</inkml:trace>
  <inkml:trace contextRef="#ctx0" brushRef="#br0" timeOffset="2547">4347 559 8231,'0'-10'1959,"0"1"-705,0 3-807,0 4 0,0-4 95,0 12 1,0 4-136,0 7 0,0 0-277,0 1 0,2 7 111,4 4 0,4 4-215,7 2 0,6 0-119,1 0 1,7 0-289,-2 0 0,4 0-562,2 0 0,0-6 437,-1 0 0,-4-14-1148,-1 3 557,-8-12 955,4 2 1,-15-24-140,-4-7 1,-6-8 392,-6-4 1,-4-6 8,-7 0 0,-1-7 0,1 1 1,-6-3 128,-1-3 0,-5 7 345,6-1 1,0 6 230,5-5 0,8 9-339,5 2 0,3 2-46,2 10 0,11 1 3,13 11 0,7-3-307,21 8 0,0 1 55,18 5 0,-2 2 31,14 3 0,-5 7-449,-1 11 1,-2-1 215,-16 7 1,-6 0-262,-5 6 0,-10-2 122,-2-4 1,-10 4-136,-13-4 0,1-2 98,-7 2 0,0 0 92,-6 6 1,0-6 75,0 0 0,0-5 2,0 5 0,0-6 269,0 6 0,2-7-224,4 1 1,3-4 17,9-1 0,7-1-26,4 1 1,6-9-221,6-3 0,1-4-78,5-2 0,2-2-128,-9-4 0,1-3 154,-6-9 0,-8 1-43,-4-1 0,-11-1 188,-6-4 1,-4 1-68,-2-7 0,-10 2 241,-7-2 0,-9-4-147,-8 4 0,-9 4 290,-4 1 0,-5-1-57,-6 2 1,1-2 159,-7 1 1,10 5 13,2-4 0,3 3 27,14 3 1,-2-1 161,14 1-363,7 7 0,18 0-107,16 5 0,9 3 75,14-4 0,3 4-158,9 2 1,7 6 94,4-1 0,4 3-103,2-2 0,0-2-18,0 8 0,-1-1 270,1 7 0,-6-1-89,0 1 1,-9 1-37,-3 4 0,-2-1 71,-9 7 0,0-6-35,-6 6 1,-8 0 14,-4 6 1,-3-2-105,-3-4 1,1 4-195,-1-4 0,1-3 66,-1-3 1,1-4-33,-1-1 1,2-9-113,5-3 1,-3-4 134,8-2 0,-6-8-139,7-3 0,-9-7 18,2-5 0,-3 2-94,-3-8 0,-7 0 97,-4-6 0,-6-6 245,-6 0 1,-6 0-17,-11 6 0,-6 0 114,-12 1 1,-6 4-26,-11 1 1,-2 8-88,-4-2 1,-2 11 14,8 6 0,0-2-14,5 3 0,5 7-291,7 9 1,2 13 77,16 5 0,5 11-727,7 7 0,9 3 25,2 3 908,15-1 0,12 8 0,8 2 0</inkml:trace>
  <inkml:trace contextRef="#ctx0" brushRef="#br0" timeOffset="3363">7159 1031 8249,'10'1'-171,"-5"5"264,5-4 1,-6 6 365,8-8 1,-7 0-124,7 0 1,-6 2 436,5 4-100,-7-4 130,12 13-281,-6-5-30,-1 0-54,7 5 97,-14-13-550,6 6 0,-10-16 92,-4-4 1,-4-5-89,-7-6 0,-3-4 77,-3-8 0,3-2 132,-3-4 1,4 0 79,1-11 1,9 9-151,3-9 0,4 5 250,2 1 1,4 3-41,7 8 1,3 4-158,15 8 1,2 1-56,10 17 1,-2 1-225,7 9 0,-1 13 104,1 11 1,-1 4-143,-4 2 1,-4 8-545,3 3 1,-3 3 347,-2-3 1,-8 5-566,-3-5 1,-5-1 325,-1 2 1,-9-9-258,-3 3 1,-6-12 289,-6-6 0,-9-5 218,-9-6 1,-1-5 273,2-7 0,4-9 240,-5-9 1,5-7 97,1-10 0,3-6-243,3 1 0,-1-7 1078,7 6 0,0-7-531,6 1 1,2 4 337,4 3 0,9 3-304,9 2 0,7 8-220,-2 3 1,10 7-263,1 5 1,9 6-140,-3 12 0,-1 6-23,2 11 1,-3 4 188,3 8 1,-5 2-603,-7 4 1,-2 4-1,-3 5 1,-7-1-1111,-4-3 0,-1-1 391,-1 1 0,-7 3-988,-4-8 2134,-4-1 0,-2 3 0,0 2 0</inkml:trace>
  <inkml:trace contextRef="#ctx0" brushRef="#br0" timeOffset="3681">8259 908 8249,'8'-42'778,"-6"5"-391,4-4 1,-3 6 112,3 6 0,-2 6-109,8 11 1,-1-2 419,7 9 0,-1-1-272,1 6 1,7 8 30,4 3 0,-2 12-225,2 7 0,2 5-280,10 5 1,-6-1-154,0 8 0,0-3-318,-6 3 0,-2 3-487,2-3 1,-7-4 451,1-3 0,-11-9-731,-6-2 708,3-7 0,-9-5-173,0-11 1,-8-12 332,-9-5 1,5-15 424,1-9 1,-1-5-63,-5-7 0,5-3 249,0 3 1,8-3 8,-1-3 0,3 9-172,2 3 0,0 4 28,0 2 1,2 8-47,3 4 0,5 5-511,8 7 1,1 3-90,4 8 0,-1 15-267,7 9 1,-2 7 243,2 4 1,-4 7 495,-7 5 0,-1 3 0,1 3 0</inkml:trace>
  <inkml:trace contextRef="#ctx0" brushRef="#br0" timeOffset="3949">8940 1397 8249,'-10'0'1006,"-3"-2"-583,7-3 0,-2 1 429,2-8 0,5 0-300,-5-5 0,4-6 136,2-1 0,0-9-205,0-2 1,2-7-130,4-11 1,1-1-69,5-4 0,3-4 0,-3-8 0,4 2 12,1 4 0,-1-2-31,-5 8 0,5-1-46,-5 7 0,3 9 30,-2 8 1,3 2-134,-3 10 1,3 6 148,3 5 0,-1 8-374,1-2 0,1 12 23,4 6 0,3 5 38,3 7 0,4 5-201,-4 11 1,4-1-351,2 8 1,-2 1-587,-4 11 1,2-5 514,-8 4 0,-5 2-726,-7-2 0,-5 8 637,6-2 1,-10-3 756,-2-3 0,-24-4 0,-12-1 0</inkml:trace>
  <inkml:trace contextRef="#ctx0" brushRef="#br0" timeOffset="4098">8923 1083 8249,'0'-27'211,"0"3"1,7-1 356,5 2 0,4 0 208,1 5 1,8 3-282,4 3 1,12 4-530,6 8 0,11 0 91,6 0 1,4 4-58,2 8 0,7-1 0,3 15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7:02.8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70 420 8180,'-5'-18'0,"-1"1"0,-6-1 268,6 1 1,-1-1 251,1 1-457,4 7 0,-8 0 210,4 5-139,4 3-14,-5-6 1,7 10-150,0 4 1,0 3 53,0 9 0,0-1 131,0 1 1,0 5-288,0 0 0,1 8 72,5-1 1,-4 2-145,4 3 0,2 6-86,-2 0 0,1 2-71,-1-3 1,-4 5 79,4 7 0,2 1-155,-2-1 1,1 3 434,-1 3 0,-4-4 0,6 6 0</inkml:trace>
  <inkml:trace contextRef="#ctx0" brushRef="#br0" timeOffset="400">88 577 8089,'0'-35'-101,"0"0"1,-2 2-246,-4 4 0,4-4 793,-4 4 1,4-4-158,2-2 1,0 8 16,0 3 0,0-1-136,0 2 1,8 0-130,4 5 1,3 3 9,3 3 1,7-2-151,4 9 0,4-1-34,2 6 0,-2 0 136,-4 0 0,4 8-205,-4 3 1,-4 12 41,-1 7 0,-13 3 102,-5 1 0,-4 3 21,-2 4 0,-2-4 2,-4 4 1,-5 1 30,-13-1 1,3 6 10,-8-7 0,0 3 145,-6-2 0,2-10-102,4 4 1,-4-10 164,4 4 1,4-9-111,1-3 0,13-5 93,5-6-173,4-5-10,2 7 1,13-6-6,5 4 1,11-2-130,0 8 0,6-1 3,6 7 1,-4-1-236,3 1 1,3-1-111,-2 0 0,0 3 162,-6 3 0,-1-3-140,1 3 1,-7-2 437,-5 3 0,-4 3 0,-1 8 0</inkml:trace>
  <inkml:trace contextRef="#ctx0" brushRef="#br0" timeOffset="601">1013 682 8181,'8'-35'205,"-6"6"-205,4-1 0,-2 9 559,2-2 0,-2 3-239,7 3 0,-5 1-499,6 5 0,-6 3 86,5 8 1,1-6-200,5 0 1,1 1-407,-1 5 0,1 7 315,-1 5 1,1 3 382,-1 3 0,1 7 0,-1 2 0</inkml:trace>
  <inkml:trace contextRef="#ctx0" brushRef="#br0" timeOffset="741">996 1048 8181,'10'-7'543,"5"3"-381,-3-8 1,3 0-443,3-5 1,7 5 162,4 1 1,6-1 183,6-5 0,-2 5-291,7 0 0,1 8-555,5-1 779,1 3 0,-1-6 0,0-2 0</inkml:trace>
  <inkml:trace contextRef="#ctx0" brushRef="#br0" timeOffset="1360">2166 193 8182,'12'-24'0,"-1"1"0,1 2 585,-2 1 1,5 3-118,-3-1 0,-2 7-1,1-1 1,-5 6 351,6-5-362,-8 7-130,3-4-184,-7 0-149,0 6 1,-2-6-245,-3 8 1,-5 2 12,-8 4 1,-7-2 144,-4 8 0,-4-1-258,-2 7 0,-6-3 65,1-3 1,-1 4 142,6-5 0,0 5 82,0 1 0,2 1 169,4-1 0,-2 1-121,8-1 1,5 1 160,7-1 1,1 0-92,-2 1 1,5-1-29,7 1 1,0-1-23,0 1 0,0-7 32,0 1 1,5 0-301,1 5 248,8-7 0,-7 0-14,5-5 0,-2-3 12,-4 4 1,-4-4 115,13-2 0,-5 0-108,7 0 1,1-6 122,-1 0 1,1-1-89,-1 1 0,6 4 17,1-4 0,5-2-9,-6 3 0,8-1-133,-2 6 0,4 0 18,2 0 0,0 7-177,0 5 1,-2 4 110,-4 1 0,4 8-121,-4 4 0,-4-1 102,-1 1 0,-13 0 35,-5 6 0,-4 0 129,-2 0 1,-8 0-126,-3-1 0,-13-1 77,-5-3 1,-4 1-108,-2-8 1,-5 0-118,-1-5 0,0-7 43,6 1 1,2-8-412,4 2 639,-4-4 0,14-10 0,-6-2 0</inkml:trace>
  <inkml:trace contextRef="#ctx0" brushRef="#br0" timeOffset="1602">3406 140 8300,'-8'-17'69,"-3"-1"1,-5 1 220,-1-1 1,-1 9 375,1 3-304,-1-4 1,1 10-282,-1 0 1,1 8-148,-1 9 0,7 9 59,-1 3 0,2 4-134,-1 2 0,-5 1-268,5 5 0,-5 10 237,-1 7 0,-9 2-586,-3-2 0,-6 6 521,-5 12 1,-13-4 0,-9 5 0</inkml:trace>
  <inkml:trace contextRef="#ctx0" brushRef="#br0" timeOffset="1775">2812 193 8239,'-25'-26'0,"11"7"770,-3-4 0,9 5 282,-3 7-1192,7 3-212,-4 8 0,8 2-375,0 4 0,8 3 303,3 9 1,5 7 423,1 4 0,9 4 0,1 2 0</inkml:trace>
  <inkml:trace contextRef="#ctx0" brushRef="#br0" timeOffset="1890">3301 717 8062,'24'-2'0,"-1"-4"0,2 2 604,-2-8 1,3 8-172,3-1 1,2 3-434,-8 2 0,8 0 0,-4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7:05.7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0 228 8038,'0'-27'124,"0"-4"61,0 7 0,0 1 640,0 6 0,0-1 259,0 1-40,0 7-251,0 2-598,0 8 0,4 10 35,8 7 1,1 5-2,16 13 1,0-2-104,6 13 1,0 1-156,0 5 0,-6 1-552,0-1 1,-1 6 337,1 0 1,-10 7-638,-7-7 0,-8 8 390,1-2 1,-10 2-718,-7-2 0,-11-4 88,-6-8 981,-4-7 0,-2-2 0,0-8 0</inkml:trace>
  <inkml:trace contextRef="#ctx0" brushRef="#br0" timeOffset="377">175 403 8112,'-8'-45'-412,"4"2"343,-8 8 1,8 2 546,-1 4 1,3-4 21,2 4 1,0 2 16,0-2 1,0 8-231,0-3 0,7 7-50,5 5 0,9-1-58,3 7 0,7 0-164,-2 6 1,10 8-310,1 3 0,3 7 271,-2 5 1,-6 6-450,0 12 0,-2-2 218,-10 7 1,-2-1-190,-9 2 1,-4 7 141,-8-8 0,-10 7 21,-7-12 0,-5 5-9,-13-5 1,-2 4 73,-9-11 0,-5-3 483,5-13 1,3-3-198,2-3 0,1-4 1410,5-8-1112,4 0 0,21-2 134,4-4 0,6 4-161,6-4 1,11 4-110,13 2 1,5 2 10,5 4 1,5 4-209,7 7 1,1 1-601,-1-1 0,0 9 280,1 3 1,-1 4-685,1 2 1,-9-6 41,-3 0 926,-12 0 0,4 6 0,-6 0 0</inkml:trace>
  <inkml:trace contextRef="#ctx0" brushRef="#br0" timeOffset="602">1118 612 8190,'2'-29'279,"2"2"594,1 2 0,9 3-498,-2 11 0,5-3-257,6 8 1,5 0-199,6 6 1,1 2 104,0 4 1,0 4-986,0 7 1,0 3 125,0 3 834,-8-4 0,-2 14 0,-7-5 0</inkml:trace>
  <inkml:trace contextRef="#ctx0" brushRef="#br0" timeOffset="750">1118 979 8143,'11'-8'-12,"1"-3"1,-6-5-128,5-1 1,3 5 361,9 0 0,6 6 615,12-5 0,0 7-617,11-2 0,-3 4-71,9 2 1,2 0-970,-2 0 1,1 2 818,-7 4 0,0 4 0,1 7 0</inkml:trace>
  <inkml:trace contextRef="#ctx0" brushRef="#br0" timeOffset="1309">2480 315 8149,'8'-39'0,"1"3"357,1 3 0,4 9 551,-8 1 1,-1 4-207,-5 1 1,0 1 815,0-1-993,-7 9 1,-3-5-133,-8 8 1,1 0-457,-1 6 1,1-6 112,0 1 0,-1-1-24,1 6 1,-7 2-105,1 4 0,-2 1-248,2 5 1,1 4-184,-7-5 1,8 5 205,-3 1 0,5 6 72,2 1 0,-1 1 54,1-2 0,7-1 237,4 7 0,-2 0-93,3 6 0,-1 0 79,6 0 1,0 0-44,0-1 0,0-1 16,0-3 1,0 1-32,0-8 0,-2 0-9,-4-5 1,4-1-140,-4 1 102,4-9-188,2-1 194,0-8 22,0 0 1,8-8 52,4-3 0,5-5 21,6-1 1,-1-1-19,7 1 1,2-1 113,10 1 1,-4 5 68,3 0 0,5 7-90,1-7 0,1 8 64,5-2 0,-9 4-109,10 2 1,-7 8-130,1 4 0,-3 5 27,-3 7 0,-12-3-109,0 8 1,-9 0 66,-9 6 0,-3 0-193,-8 0 0,-10 0 110,-7 0 0,-10 0 73,-14 0 1,-6 0-227,-11-1 0,2-1 54,-8-3 1,2 1-178,-2-8 1,-4 0 5,4-5 1,6-9 49,5-3 1,9-4-81,9-2 453,7 0 0,3-8 0,8-1 0</inkml:trace>
  <inkml:trace contextRef="#ctx0" brushRef="#br0" timeOffset="1552">3388 577 8149,'0'-29'0,"0"0"0,2 8 1110,4-3 1,-4 3-193,4-2 1,-4 9 895,-2-3-721,0 3-172,0 4-1011,0 3 1,0 9 147,0 3 0,-2 11-85,-4 7 1,4 8 98,-4-2 0,-2 4-411,2 2 0,-5 8-220,5 4 1,-8-3-439,3 3 1,-7-6 385,-5 5 0,-4 1-136,-8 5 1,-6 0 746,0 1 0,-15-1 0,2 1 0</inkml:trace>
  <inkml:trace contextRef="#ctx0" brushRef="#br0" timeOffset="1717">2934 525 8149,'0'-27'354,"0"3"1,0 3 644,0-2 504,0 11-1217,0-3 0,2 15-399,4 0 1,5 7-268,13 5 1,-3 9 252,8 3 1,-6 9-1808,7 2 1934,-1-1 0,6 17 0,0-6 0</inkml:trace>
  <inkml:trace contextRef="#ctx0" brushRef="#br0" timeOffset="1849">3528 1136 8154,'17'-8'1362,"1"-1"1,-3-9-176,-3 1 89,3-1-2346,-13 1 831,14-1 239,-14 9 0,-2 1 0,-10 8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7:15.8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297 367 8008,'-17'-17'0,"-1"-1"0,1-3 475,-1 3 0,3-3-65,3 9 1,-1-3 50,7-3 0,-2 9-165,2 3 0,4 2-97,-4-2 0,4 6 0,2 0 1,2 10-1,2 5 54,2 3 1,8 7-120,-3 4 1,5 4-294,1 2 0,-1 0 116,-5 0 1,5 2-220,-4 4 1,-3 1 114,3 5 0,-6 3-284,5-3 1,-7 5 5,2 6 1,-4 3-156,-2 3 0,0 2 184,0-8 0,-6 0-129,0-6 0,-7-1 525,1-5 0,-3-11 0,-3-9 0</inkml:trace>
  <inkml:trace contextRef="#ctx0" brushRef="#br0" timeOffset="275">0 472 8046,'0'-41'230,"0"0"1,0-5 417,0 5 0,4-6-323,8 7 0,9-7-94,20 6 0,4 3-26,7 8 0,6 1 25,0 12 0,1 3-462,-7 14 1,-2 2 55,-3 4 0,0 6-118,-13 11 1,3-2 142,-13 8 0,-3 2-79,-9 10 0,1-4 41,-7 4 1,0-2 127,-6 1 0,-8-3-118,-4 4 0,-3 4 81,-3 1 0,-1-3-131,-4-2 0,1-4-51,-7-3 0,2 1-399,-2 0 679,4-8 0,0-1 0,-3-9 0</inkml:trace>
  <inkml:trace contextRef="#ctx0" brushRef="#br0" timeOffset="834">1101 943 8046,'-18'-7'1352,"3"3"-723,3-8 0,-4 6-20,5-5 1,1 7-176,-2-2 1,7 2 471,-7-2-787,0 4 1,-5-6 61,-1 8 1,3 2-197,3 4 0,-3 4 81,3 7 0,-4 7-19,-1-1 0,1 8-84,5-2 0,-5 4-319,5 2 0,3 0 39,2 0 1,4 0-72,2 0 0,0 6-87,0-1 1,0 1 163,0-6 1,0-8 123,0-4 1,2-3-168,4-3 465,-4-7 343,13-2 155,-13-8 1,12-2-227,-8-4 1,7-4 251,-1-7 1,3-1-267,3 1 1,1 1-81,5 5 1,-3-5-460,8 5 1,0 3 181,6 2 1,-2 4-621,-4 2 0,4 0 206,-4 0 0,4 2-85,2 4 1,-2 3-40,-4 9 0,2-1-250,-7 1 1,-1-1-221,-6 1 0,1-1 996,-1 1 0,-7-1 0,-2 1 0</inkml:trace>
  <inkml:trace contextRef="#ctx0" brushRef="#br0" timeOffset="1094">1747 804 8070,'-10'-18'643,"2"7"971,8-1-1156,0 0 1,0-5-94,0-1 0,2 7-306,4-1 1,4 8 60,7-2 0,3-1-691,3 1 1,-2 0 433,8 6 0,-2 0-909,3 0 0,1 2 219,-8 4 827,0 3 0,2 9 0,3-1 0</inkml:trace>
  <inkml:trace contextRef="#ctx0" brushRef="#br0" timeOffset="1234">1834 1083 8431,'14'-12'975,"3"1"1,-3 5-743,9-6 1,10 3-356,2-3 0,11-4 185,1 5 0,9 1-1823,2-2 1760,1 9 0,-7-13 0,0 6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7:25.0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507 1206 8149,'0'17'1387,"0"-5"-462,0 0-580,-7-8 1,5 5 782,-4-3-54,-4-4-548,0 6 0,-7-10-260,0-4 0,-1-6-51,1-11 0,-7-4-193,1-8 0,-8-13 69,2-5 1,-4-11-172,-2 0 1,0-6-82,0-5 1,2-11-406,4-7 1,4 6 235,7 5 1,9 5 60,3 1 0,8 4-28,9 20 1,3 7-100,15 22 0,0 1-23,6 17 1,6 1 151,0 10 0,5 3 274,-5 9 0,-2 7-167,-10 4 1,2 10 46,-8 2 1,-1 7-58,-11-1 1,3-3 91,-8 3 1,-1-2 27,-5 1 0,-9-1 171,-9-4 0,-1-5-33,-10 5 0,-6-4-108,-6-2 1,-7-6-263,1 0 1,2-7 137,-1 1 1,7-4-461,-2-1 0,12-9 604,6-3 0,3-4 0,3-2 0</inkml:trace>
  <inkml:trace contextRef="#ctx0" brushRef="#br0" timeOffset="266">752 787 8149,'0'-10'995,"0"0"687,0 5-607,-8 3-176,6-6-628,-6 8 1,8 2-113,0 4 0,0 0-32,0 11 1,0-1-144,0 13 1,6-6 91,0 6 1,6 0-110,-6 6 0,5-2-536,-5-4 1,6 4 266,-7-4 1,7 2-57,-6-2 1,2-3 95,-2-9 1,-3 1 82,9-1 1,-6-7 95,6-4 1,-1-5-7,7-1 0,-1-1-152,1-5 1,7-4 111,4-7 1,6-7-470,6 1 1,1 0-2,5 5 599,3 1 0,-5-8 0,7-3 0</inkml:trace>
  <inkml:trace contextRef="#ctx0" brushRef="#br0" timeOffset="450">1450 717 8099,'0'-29'222,"0"0"1,2 9 380,4 3 1,6-1-467,11 7 0,4 3 56,8 2 1,8 4-335,4 2 1,1 0-279,-1 0 1,1 2-405,-7 4 0,0 4 823,-6 7 0,-8 8 0,-2 3 0</inkml:trace>
  <inkml:trace contextRef="#ctx0" brushRef="#br0" timeOffset="582">1678 996 8099,'11'0'345,"1"0"1,-1-5-287,7-1 1,9-2 52,8 2 0,4 4-101,13-4 1,-1 5-12,13 1 0,8-8 0,7-2 0</inkml:trace>
  <inkml:trace contextRef="#ctx0" brushRef="#br0" timeOffset="1215">2673 350 8081,'0'-33'0,"0"4"0,0-2 403,0 8 0,0-8 636,0 2 0,2-2-484,4 2 0,3 1 14,9 5 0,5 6-451,0-1 0,9 3 56,-3 9 0,4 0-540,2 6 0,-1 4 316,1 8 1,-2 1-602,-3 16 0,-5 2 237,-8 10 1,-1-2-22,-5 7 0,-3 1 1,-8 5 0,-10 3-86,-7 3 0,-8-4 84,-10 4 0,0-5 155,0-7 1,-6-5 425,0-12 0,3-4-183,9-7 0,-3-3 1223,9-3-829,0-4 0,13-16-23,4-4 1,6-1-115,6 1 0,12-3-14,11 3 1,6 4-219,5 2 0,5-1 120,7 1 1,3 0-231,3 6 0,-2 8 46,8 3 1,-9 5-269,-3 1 1,-7 7 110,-10-1 0,-10 8 15,-8-2 1,-1 2 167,-10-2 1,-2 2 83,-10-7 1,-12 1 91,-11-2 1,-6-3-119,-6 3 0,-1-4 82,-5-1 1,-3-1-47,3 1 0,-7-1 92,1 1 0,-1-9-238,13-3 0,-5-4-263,5-2 1,0 0 191,6 0 174,8 0 0,2-8 0,8-1 0</inkml:trace>
  <inkml:trace contextRef="#ctx0" brushRef="#br0" timeOffset="1922">3616 665 8087,'0'-18'573,"0"1"204,0-1 0,0 1-266,0-1 0,-2 9-14,-4 3 0,4 2 632,-3-2-362,3 4-725,2-6 0,0 16 107,0 4 0,0 3-61,0 3 1,0-1-55,0 1 1,5 5-146,1 0 1,8 8-62,-3-2 0,-1-1-126,2 1 0,-1-2 26,7 2 1,5 4 75,0-4 0,3-4-143,-3-1 1,-2-5 16,8-2 1,-1-1 192,1-4 0,-4-5 55,-8-7 0,1-2 119,-1-3 1,-1-5-94,-4-8 1,-5-7 138,-7-4 1,0 2 5,0-2 1,-7 0-68,-5-6 0,-4 2 10,-1 4 0,-6-4 14,-1 4 0,-5-2 131,6 1 0,-6 3-44,6 4 0,1 4 569,11-5-131,-5 5-463,14 1 1,-4 3 29,12 3 0,6 5-6,11 7 1,4-6 32,8 0 0,2 0 1,4 6 0,3 2 22,9 4 0,-7-2-110,1 7 1,-8 1-98,1 5 1,1 3 66,-6 3 1,2-2-116,-14 9 1,1-3-22,-7 2 0,6 4 31,1-4 1,-7-2-66,-5 2 1,-1-5 40,7 5 0,-1-8-150,1 2 1,-1-9-17,1-3 0,5-7 109,0 2 1,6-4-3,-5-2 1,5-8-30,-6-3 1,0-11 178,-5-1 0,-7-6-60,1 6 1,-8-8 138,2 2 1,-12 1-93,-6-1 1,-5 2 26,-6-2 0,-7 4-79,-10 7 0,-5 3 9,-7 3 1,-3-1-56,-3 7 0,10 0-199,-5 6 1,12 6-490,1 0 1,5 13 311,6-2 1,5 13-1267,13-1 1735,3 4 0,16 9 0,1 3 0</inkml:trace>
  <inkml:trace contextRef="#ctx0" brushRef="#br0" timeOffset="2548">5066 1084 8156,'0'-10'2628,"-2"0"-1178,-4 5-546,4 3-508,-14-14 0,9 6-132,-5-7 0,-4-1-17,5 1 0,-5-2 67,-1-5 1,-1-3-60,1-8 1,5-2 17,1-3 0,7-3-70,-2-4 1,4-3-1,2 3 0,8-1-1,3 1 1,13 6 5,5 12 0,10-2-186,1 8 1,9 7 103,-3 11 1,5 3-207,1 2 1,1 9 52,-1 9 0,-5 7-516,-1 10 1,-7 6 68,2 0 1,-6 7-116,-6-1 0,-4-3 127,-8 3 0,-7-8-223,-4 1 0,-6-1 191,-6 2 0,-5-12 134,-13 0 0,-9-9 136,-8-9 0,1-3 227,5-8 0,0-2 0,2-6 0,2-7 0,4-9 0,1-5 1037,5-8 0,9 1-586,7-11 1,3 6 335,2-5 1,2-1-268,3-5 0,15 1-100,15 5 1,2 3-258,9 8 0,7 0 91,5 0 0,0 10-211,-6 8 0,1 7 16,-1 10 1,-7 8-132,-4 3 0,-6 7-59,-6 5 1,-4-2-134,-8 8 0,-1 3-83,-4 8 0,-5-1 132,-7 8 1,0-9-627,0 3 1,-2 2 347,-3-2 0,-5 1-776,-8-1 1,-1-4 224,-4 4 0,1-10-96,-7-2 1,10-8 1136,1 3 0,1-13 0,7-3 0</inkml:trace>
  <inkml:trace contextRef="#ctx0" brushRef="#br0" timeOffset="2983">6131 525 8153,'0'-29'-286,"0"0"0,6 7 1059,0-1 0,-1 4 303,-5 1 110,0 1-763,0-1 1,-2 9 244,-3 3 1,3 6-151,-4 6 1,4 3-35,2 9 0,2 5-179,4 0 1,3 8-31,9-2 0,-1 4-294,1 2 1,1 6 94,4 0 1,-3 0-566,3-6 1,-2-1 317,3 1 0,-11 0-379,5 0 0,-10-2-72,3-4 1,-7-3-1283,2-9 1570,-4 1 0,-2-11 330,0-7 1,0-9 449,0-15 0,0 3-337,0-8 1,8 0 687,3-6 0,1 2-407,5 4 0,-1 2 192,13 3 1,0 11-11,6-5 1,8 12 48,3 1 1,5 3-331,1 2 0,1 5-107,-1 1 1,2 14-241,4-3 0,-11-1 110,0-5 0,-9-1-234,-3 2 0,-7-5 151,-5-7 0,-12-2-39,-5-3 0,-4-7-141,-2-11 0,-9-6-132,-9-12 1,-7 2 6,-10-8 0,-2 1-107,-4-6 1,4 3 32,-3-3 1,5 11 93,6-6 1,-2 5-423,7 7 1,9-2-334,9 14-218,4-1 1,12 15 1286,7 3 0,16 19 0,12 7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1:12.4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123 102 8290,'-10'-8'104,"-6"-8"0,5-7 0,-5 4 967,-1 5 1,5 4-582,0 5 0,7 3 0,-5-2 0,2 8-190,4 7 1,2 5 0,4 3 0,2 5-163,2 5 1,8 4 0,-3 2-1,5 1-312,1 5 1,1-2 0,1 8-1,2 1-317,3 3 1,-1 1 0,-6 0 0,1 1-227,-1-1 0,-1 6 0,-5 2 1,-5 3 716,-4 3 0,-17 1 0,-5 3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7:21.1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88 411 8092,'-18'-9'173,"7"-1"59,-1 4 0,2 2 72,-1-7 0,1 7 538,4-2-449,4 4 138,-6 2-476,8 0 266,0 0-370,0 8 1,0 3 1,0 13 1,0-5-4,0 4 1,0 5 53,0 1 0,0 4 58,0 2 1,6 0-178,0-1 1,0 3 122,-6 4 0,0 4-137,0 7 0,0-5-11,0-1 0,2-5-168,4 6 0,-2-11 141,7-1 0,-5-2 26,6-9 0,1-3 77,11-9 0,-5 1-33,4-7 0,-1 0 123,1-6 0,-4-8-111,5-4 0,1-3 155,-2-3 0,0-1-63,-5-4 1,-7 1 71,1-7 0,-8 8-62,2-2 1,-4 3 201,-2 3 1,-2-1 13,-4 1 0,-4 1 8,-7 5 1,-1-5-152,1 5 0,-3 3 28,-3 2 1,4 2-241,-5-2 1,3 4 148,-2-3-182,3 3 1,-5 4-104,8 3 1,5-1-1111,0 8 800,9 0 1,-3 5-575,12 0 1142,3 1 0,17-1 0,1 1 0</inkml:trace>
  <inkml:trace contextRef="#ctx0" brushRef="#br0" timeOffset="708">594 691 7973,'-8'-18'990,"5"3"-539,-9 3 1,8 3-181,-2 3 1,2 4 349,-1-4 178,3 4-926,-6 2 206,8 0 1,0 8-38,0 3 1,2 5 72,4 1 1,1 7-200,5-1 0,4 2-116,-5-1 1,7-3-50,5 8 0,-4-6 85,5 6 1,-3-7-16,2 1 0,-3 2 24,3-2 1,-2 1-241,3-7 0,-5-1-225,4-5 217,-3 5 452,-3-14 0,-7 4-131,-4-12 0,-4-6 185,-2-11 0,0 2 2,0-9 0,-8 3-76,-4-2 0,-5-4 189,-7 4 1,5-4-33,-4-2 0,-2 2 122,1 4 1,-5-2-61,6 8 0,0-1 99,5 7 0,1 0-56,-1-1 0,7 3-220,-1 3 75,8-4 0,-2 9-116,12-5 0,6 4-123,11 8 1,2 0 44,4 0 0,10 0-9,-4 0 1,4 0 37,-4 0 1,0 2 163,0 4 0,5 4-163,1 7 1,0 1 8,-6-1 0,0 1 3,0-1 0,3 2-125,-3 5 0,2-5 100,-13 4 1,5-1-19,-6 1 0,6-4-71,-6 5 1,1-11 70,-7-1 1,1-6 45,-1 5 2,8-7 0,-5 2 11,3-12 1,-10-1 12,-1-5 1,-6-9 117,6 3 0,-9-9-96,3 4 0,-4-6 25,-2 5 1,-8-7 190,-3 2 0,-5 2-72,-1-2 1,-3 7-65,-3-1 0,-4 2-13,-8-2 1,0 9-233,0-3 0,0 11-96,0 0 1,0 4-117,0 2 0,8 0-118,4 0 1,6 8 177,5 3 0,-2 7-841,9 5 0,1-2 1113,9 9 0,13-1 0,9 6 0</inkml:trace>
  <inkml:trace contextRef="#ctx0" brushRef="#br0" timeOffset="2084">1991 796 7888,'-9'0'1211,"1"0"-959,8 0 0,-2 0 145,-4 0-166,4 0 167,-6 0-1,8 0 547,0 0-541,-7 0-182,5 0 1,-12-2 109,8-4 0,-5 2-74,5-8 0,-8-5 162,3-6 1,1-10-107,-2-2 0,3-2 48,-3-10 0,-2 1-184,9-7 1,-1 1-1,6 0 1,2 5-122,3 0 1,5 9 134,8-3 0,-1 10-347,1 2 1,5 9 94,0 3 0,6 1-330,-5 10 0,7 1 101,-2 5 0,2 0-78,-2 0 1,2 7 63,-8 5 0,0 9-67,-5 3 0,-1 5 42,1-6 1,-1 8 135,1-2 0,-7 4-176,1 2 0,-2 0 101,1 0 0,-3 0-3,-8 0 1,6 0 18,0 0 1,0-6-58,-6 0 185,0-8 0,0 4 233,0-7-5,0-8-132,0-3 0,0-9 526,0-3 0,2 1 9,3-8-271,-3 0 0,12-5 217,-8 0-572,7-1 0,-3 3 2,8 3 1,-7 2-140,1 4 0,-1 4 140,7-3 1,-1 3-133,1 2 0,-7 0-156,1 0 282,0 0 0,5 0-191,1 0 72,-9 7 312,7 3-63,-14 8 0,8-1 82,-5 1 0,-3-7 29,4 1 0,-4-6-72,-2 5 213,0-7-122,0 12 644,0-14 84,0 5 32,0-7-329,8 0-167,-6 0-249,6 0-422,-8 0 735,0 0-310,7 0-293,-5 0-159,6 8 296,-8-6 0,0 14 0,0-7 0</inkml:trace>
  <inkml:trace contextRef="#ctx0" brushRef="#br0" timeOffset="2541">2463 761 8042,'-8'-18'0,"4"7"327,-7-1 1,5 0 492,-6-5 1,8-1-282,-2 1 1,-1-6-2,1-1 0,-6-5-115,6 6 0,1-8-153,5 2 1,0-4 128,0-2 1,0 0-104,0 0 1,0 6-86,0 0 1,2 2-21,3-2 1,3 3-109,4 9 1,3-1-133,-3 1 0,1 5 102,-1 1 1,4 7-220,-5-2 0,5 4 111,1 2 1,-5 0-89,0 0 0,-1 2-52,7 4 54,-1 3 0,1 11 10,-1 3 0,1-1-22,-1 7 0,0-6-184,1 6 0,-3-2 79,-3 2 0,4 4-368,-5-4 1,5 4 194,1 2 1,-1 0-392,-5 0 1,3 0 308,-8 0 0,5 0-198,-5 0 0,0-2 711,-6-4 0,0 12 0,0-4 0</inkml:trace>
  <inkml:trace contextRef="#ctx0" brushRef="#br0" timeOffset="2983">2952 377 8042,'0'-24'0,"0"1"0,0-6 955,0 6 0,0-1-373,0 7 1,0 5 1116,0 1-1143,0 7 1,2-4 328,4 8-650,-4 0 1,13 2-43,-3 4 0,3-2-178,3 7 0,-1 7 101,1 5 0,-1 2-254,1-2 0,5-1 145,0 7 0,0-6-500,-5 6 1,-3 0 232,-3 6 0,2 0-571,-9 0 1,1 0 224,-6 0 0,0-6 48,0 0 1,-2-2 239,-3 3 0,1-13 294,-8-11 0,6-4 873,-5-2 1,7-4-534,-2-8 1,4-1 543,2-16 1,2 1-387,4-1 1,9-4 237,8 4 1,10 2-182,2-2 1,2 8-227,10-3 0,-3 5-238,3 1 0,4 9 124,-5 3 0,-1 4-255,1 2 0,-9 0 46,-2 0 0,-8-2-119,-9-4 9,-1 4 363,-7-13 0,-2 5-292,-8-7 0,-10-7-313,-8 1 0,-1-8 147,-10 2 1,6-4-67,-6-2 1,-1 6-216,-4 0 0,4 2 197,1-3 1,8 5-656,-2 8 0,9-1-225,2 1 1187,9 7 0,-5 10 0,8 10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6:06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489 1 7836,'0'17'56,"0"0"0,-2 7-35,-4-1 1,4 8 125,-3-2 1,3 6-680,2 6 0,5 4 532,1 7 0,16 0 0,-3 1 0</inkml:trace>
  <inkml:trace contextRef="#ctx0" brushRef="#br0" timeOffset="150">838 2411 7836,'-17'25'0,"5"2"43,1 8 0,-1 2 179,-5 4-222,-1 3 0,-7 16 0,-2 2 0</inkml:trace>
  <inkml:trace contextRef="#ctx0" brushRef="#br0" timeOffset="88467">1327 457 8175,'-9'-18'-335,"-7"1"-42,5-1 1,-5 1 800,-1-1 1,-1 3-17,1 3 0,-1-2-18,1 9 1,-3-7-101,-3 6 1,4 0 108,-5 6 1,5 0-71,1 0 1,7 0 299,-1 0-458,8 0 1,-4 8-132,8 4 0,2 3-31,4 3 1,4 5 162,7 0 1,9 8-269,3-2 0,4 4-15,2 2 0,5 0-105,1 0 1,8 0 125,-3 0 0,5 0-66,1 0 0,6 0 37,1 0 0,5 0-105,-6 0 0,4-8 126,-10-4 0,3-3 16,-15-3 1,-7-7 33,-9-4-95,-5-5 249,-9-1 0,-4 0 1,-12 0 1,2-1 105,-8-5 1,6 4-51,-5-4 0,-1 4-37,-5 2 0,-7 2 19,1 4 1,-8 3 12,2 9 1,-6 1-48,-6 5 0,-3 3-6,-9 8 1,1 2-225,-1 3 0,-7 5-124,-4 7 1,-4 1 58,-2-1 1,8-5-27,4-1 1,12-7-206,5 2 0,8-4-597,10-2 0,7-8 10,16-4 1002,0-4 0,-8-1 0,-1-1 0</inkml:trace>
  <inkml:trace contextRef="#ctx0" brushRef="#br0" timeOffset="89842">122 1941 8159,'-9'-27'169,"-7"-6"42,4 4 0,-1 4 132,1 1 1,-1 5 141,7 1 1033,-8 1-1016,5-1 0,-1 7 246,4-1-625,4 8 0,2-2-255,0 12 1,0 4 292,0 7 0,2 9 99,4 3 0,4 4-358,7 2 1,-5 2 80,-1 3 1,1-1-298,5 8 0,-5-1 16,0 7 1,-6-1-86,5 0 1,-5 3 43,6 3 1,-8 8-89,1 4 0,-3 4 94,-2-10 1,0-4 32,0-2 1,0-8-27,0-9 0,-2-8-172,-3-15-296,3-9 339,-6-1 128,8-8 327,0-8 0,-8-9 0,-2-10 0</inkml:trace>
  <inkml:trace contextRef="#ctx0" brushRef="#br0" timeOffset="90175">18 1993 8203,'-6'-29'-373,"0"0"1,0-6 903,6 12 1,0-8-55,0 2 0,0-2-242,0 2 1,8 3 10,3 9 1,13-1 118,5 1 1,4 0-161,2-1 0,9 8-86,9 5 0,1 3 74,10 2 1,-2 7-197,2 5 1,-5 6-8,-13 5 1,-9 4-307,-8 8 0,-10 6-115,-1-1 1,-8 7 204,-10-6 1,-14 5 19,-3-5 0,-12 8 105,-1-3 0,-10-1-196,-7 1 1,-9-5 10,-2 6 1,-6-5-126,5-1 0,1 0 5,6-12 0,7-4-255,4-2 661,12-11 0,4 4 0,8-7 0</inkml:trace>
  <inkml:trace contextRef="#ctx0" brushRef="#br0" timeOffset="90450">734 2517 8076,'-18'-9'0,"3"-7"704,3 4 0,-2 3 293,9-3-537,-1 8-306,-2-4 1,6 10-173,-4 4 1,10 4 141,2 7 0,7 7-177,-1-1 1,4 6-182,1-6 1,1 8 152,-1-1 1,-5 2-280,-1 3 0,1 0 183,5 0 0,-5 0-408,0 0 1,-8 2 167,1 4 1,-3-4-16,-2 3 1,-13-3 431,-5-2 0,-11 8 0,2 1 0</inkml:trace>
  <inkml:trace contextRef="#ctx0" brushRef="#br0" timeOffset="90639">349 2727 8076,'-7'-27'-424,"3"1"353,-8 9 1,8 0 650,-2-1 1,4-5-192,2 0 0,4-1-163,8 7 1,7-3-58,16-3 1,8 4-173,4-5 1,5-1-210,6 2 0,6 2 134,12 9 1,-4-2-551,3 8 0,-11 1 121,-5 5 396,-13 0 1,5 15 0,-7 5-1</inkml:trace>
  <inkml:trace contextRef="#ctx0" brushRef="#br0" timeOffset="90872">1170 2779 9290,'-6'-11'1089,"1"-1"20,-1 8-659,6-4 0,-2 8-759,-4 0 101,4 8 1,-6 2-56,8 7 1,0 7 142,0-1 1,0 2-32,0-2 1,6 5-504,0 6 1,2-4 256,-3-1 0,-3 0 397,4 6 0,-4 0 0,-2 0 0</inkml:trace>
  <inkml:trace contextRef="#ctx0" brushRef="#br0" timeOffset="91181">1537 3076 8193,'0'-17'222,"0"-1"0,2 3 400,4 3 0,-4-3-96,3 3 1,3 2 235,-2-1-427,8 7 0,-5-10 188,9 8-499,-1-7 1,1 5-71,-1-4 1,-5-3-96,-1 3 1,-1 2 23,2-1-250,-4-1 241,-8-5 0,-10 1-20,-8 5 0,-1 3 41,-10 8 0,6 0 68,-6 0 1,5 6-20,-5-1 1,8 11-18,-3 1 1,5 1-93,2 5 1,7 2 62,4-1 0,6 7-24,6-2 0,11 4 63,12 2 1,6-6-20,6 0 1,4-8-581,7 3 1,6-7 661,1-5 0,7 3 0,-4-5 0</inkml:trace>
  <inkml:trace contextRef="#ctx0" brushRef="#br0" timeOffset="91355">1327 2640 8102,'-27'-33'881,"4"3"567,4 5-1078,9 8-845,2 7 0,18 2-24,7 8 0,16 6-1005,14 0 1504,3 8 0,3-5 0,-1 9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7:39.4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28 542 5902,'-8'-10'3052,"6"-6"-2141,-6 7-110,0-9 152,6 1-676,2-1 0,16 3-31,7 3 1,14 2-404,-2 5 1,10 3 187,-5-4 1,9 4-769,-2 2 1,3 2 181,2 4 0,-5 3-2,0 9 0,-11-1 557,-1 1 0,-8 7 0,-9 2 0</inkml:trace>
  <inkml:trace contextRef="#ctx0" brushRef="#br0" timeOffset="151">45 873 8084,'10'-7'-58,"5"-1"58,-3-4 0,11-3 622,6 3 1,6 4-165,6 3 0,6-3-369,11 2 0,4 0-319,8 6 0,0 0-522,-1 0 0,-6 2 429,-5 4 323,-12-4 0,5 13 0,-7-5 0</inkml:trace>
  <inkml:trace contextRef="#ctx0" brushRef="#br0" timeOffset="650">1128 315 8153,'12'-47'119,"-1"4"1,3 5 241,1 5 1,3 3 148,-1 1 1,6 2-102,1 4 0,5 9 33,-6-3 1,6 11-233,-5 0 0,7 4-237,-2 2 0,2 8-3,-2 4 0,2 11 215,-8 6 1,2 0 71,-1 6 1,-11-4-46,5 10 0,-12-2-1495,-1 1 0,-5-1 478,-5 8 1,-7-8 263,-11 1 1,1-3 282,-7-2 0,0 0 178,-6 0 1,6-14-132,0-3 366,8-5 687,-5-3-628,17-2 0,3-10-104,12-4 0,5 2-5,13-7 1,3 5 127,8-6 0,5 8 188,1-2 1,8 4 4,-3 2 1,5 2-807,1 4 0,-5 4 180,-1 7 0,-9 1-53,-2-1 0,-8 7 87,-9-1 1,-9 2 38,-3-2 1,-14-1 75,-9 7 1,-10-6 157,-14 6 0,-4-7-98,-7 1 0,-6 2 1,0-2-1,-1-1 1,1-3-1,0-1-282,2-1 1,7-5 56,3-1 0,9-5 2,2 6-680,8-8 894,17 3 0,2-14 0,8-3 0</inkml:trace>
  <inkml:trace contextRef="#ctx0" brushRef="#br0" timeOffset="1410">2263 577 8124,'-6'-12'0,"0"0"340,3-1 0,-5-3 67,2-1 0,-2 5 148,2 0 1,2 7-57,-7-7 0,5 8-139,-6-2 1,7 4-239,-7 2 1,6 0 67,-6 0 0,7 2-83,-7 4 1,8 4 111,-2 7 1,4 3-128,2 3 0,2-2 23,4 8 0,-2 0-176,8 6 1,5-2-224,6-3 0,3 3 165,-3-4 1,-2 4-379,8 2 1,0-1 235,6 1 0,0-2-80,0-4 0,-6-3 70,0-9 0,-7-1-53,1-5 198,-4-3 1,-9-12 60,-4-7 1,-4-3 13,-2-15 0,-8 6-87,-3-7 1,-5 1 381,-1-6 1,-1 1-120,1-1 1,-1 2 174,1 4 1,1-4-83,5 3 0,-5 3-31,4-2 0,3 6-63,-3-6 0,8 7 159,-2-1 1,4 4-73,2 1 1,8 3-7,4 3 1,5-2-73,7 9 0,-3-7 1,8 6 0,2 0-66,10 6 0,-4 0 78,3 0 0,-3 0-110,-2 0 0,0 6 23,0 0 1,-2 8-137,-4-3 1,2 5 81,-8 1 1,1 7-138,-7-1 1,-5 2-23,0-2 0,-1-1 84,7 7 0,-3-6-110,-3 6 1,3-7 80,-3 1 0,3-4-70,3-1 0,1-1 94,5 1 1,-5-7-14,4 1 1,3-8-113,-3 2 1,2-6 65,-2-6 1,-5 2 150,-1-8 0,-1-5-105,-10-7 0,-1-1 223,-5 2 0,-2 2-131,-3-8 0,-7 7 154,-11-1 1,-4-2-5,-8 1 0,-2 3-90,-4 9 1,-2-3-46,-3 3 1,-3 4-18,9 3 1,-7 3-374,6 2 0,0 2 169,7 3 0,8 5-804,9 8 0,7 7 1006,10 4 0,8 4 0,2 2 0</inkml:trace>
  <inkml:trace contextRef="#ctx0" brushRef="#br0" timeOffset="2069">3765 1031 8184,'-10'-8'840,"4"-4"0,5-3-991,1-3 0,0 7 618,0-1 1,-6 6 879,0-6 1,-2 9-206,2-3-744,4-4 0,-11 6-505,7-7 0,-8 7 53,3-2-153,-5-4 1,-1 6 0,-1-7 153,1-3 0,-1-1-26,1-3 1,-6-5 109,-1-1 0,1-7 154,6 2 1,7-6 445,4-5 0,6 3-230,6-4 0,5 4 55,13 2 1,9 6-66,8 0 0,7 15-386,-1 3 0,9 7-100,2 4 0,6 8-143,-6 3 1,6 18 78,-5 6 0,3 12-137,-10 0 1,-3-3-352,-14 3 0,-8-7 228,-4 7 0,-11-8-232,-7 2 1,-7-6 210,-9-6 1,-9-4 69,-14-8 1,-9-1 259,-4-5 0,3-3 215,-3-8 1,8-8 192,-2-3 0,7-11-230,4-1 0,5-8 986,8 2 0,7-6-457,4-6 1,4 3 406,2-9 0,16 2-388,7-1 0,16-3-367,7 9 1,13-1-69,5 6 0,-2 14-128,2 3 1,-8 12 51,2 0 0,1 8-267,-7 10 0,2 2-149,-13 15 1,-8 0 184,-10 6 0,1 0-790,-7 0 0,2 5 93,-13 1 0,0 2-221,-6-2 1,0 1 293,0 5 0,-8-3-158,-3-3 1,-5-2 105,-1 8 0,-7-9 802,1 3 0,-8 4 0,4-1 0</inkml:trace>
  <inkml:trace contextRef="#ctx0" brushRef="#br0" timeOffset="2527">4953 734 8184,'0'-29'211,"0"0"0,-2 7 378,-4-1 1,2-2 598,-8 1-359,1 1 0,-7 8-41,1 3 1,5 4 450,0 8-1193,9 0 1,-7 2 64,4 4 1,4 6-2,-4 11 0,4-2 61,2 8 1,2 0-117,4 6 0,2 0-28,3 0 1,5 2-341,-4 4 0,3-2-114,3 7 0,-1-5-465,1 6 1,-7-11 295,1-1 0,-1-2 190,7-9 0,-3-1 433,-3-6 1,4-7-225,-5-4 1,11-14 810,1-9 0,6-3-42,-6-9 1,3-6 222,-3-6 0,-4 3-116,4 9 0,3-3 97,-3 9 0,2-4-592,-1 10 0,-3-3 91,8 14 1,-6-5-231,6 5 1,-5 2 132,5 10 1,-8 4-559,2 7 0,3 0-71,-3 1 0,-2-1-959,-9 1 474,3-1-177,-5 1 1821,0-9-618,-2-1 0,-10-21 100,-4-5 0,2-13-83,-8-4 1,1-2 8,-7-9 0,1-1-117,-1-5 1,7-1-224,-1 1 0,2 7-753,-1 5 1,3-1-16,8 6 992,0 4 0,0 13 0,0 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7:50.3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395 524 8182,'-18'-25'-153,"-5"5"-77,0-3 1,-3 4 491,3 1 0,4 3 443,-4 3 1,3-2-175,3 9 0,5-7 228,0 6-272,8 0-285,-3 6 0,7 8-131,0 4 0,7 5 125,5 6 0,4-1-8,1 7 0,6 0-289,1 6 0,-1 6 83,-6-1 1,1 7-357,-1-6 1,-1 7 166,-4-1 0,3 3-410,-3 3 0,-5-1 109,-1 0 0,2 1-102,-2-1 0,-2-1 127,-10-5 0,2-3-129,-8-8 0,1-8 612,-7-4 0,1-11 0,-1-4 0</inkml:trace>
  <inkml:trace contextRef="#ctx0" brushRef="#br0" timeOffset="303">238 384 8184,'-12'-41'181,"0"1"0,3-3 39,-3 2 1,2 4 393,4-3 0,4 11-146,-3 5 1,12-1-158,11 2 1,7 5-101,10 7 0,2 7 34,4-2 0,3 4-331,9 2 1,-1 8-117,0 3 1,-1 13-153,-5 5 1,-3 10 80,-8 1 0,-10 9-215,-7-3 1,-9 5 135,-9 1 1,-9-1 15,-9-5 1,-15 5 176,-13-5 1,-11 3-46,-1-3 0,-8-1 64,2-4 0,-4-10 185,-2 4 1,3-6 83,3 0 1,11-10-456,12-7-294,12-8-273,12 4 893,32-8 0,-9 0 0,17 0 0</inkml:trace>
  <inkml:trace contextRef="#ctx0" brushRef="#br0" timeOffset="642">884 821 8074,'-18'-8'0,"-5"-2"1858,0-7-712,7 7-976,1 2-8,13 8 0,0 8 52,8 4 0,7 9-79,-1 2 1,3 7-221,3-7 0,-7 8 58,1-2 1,0-2-190,5 2 0,-5-2-98,-1 3 0,-7 1 86,2-8 1,-4 6 175,-2-6 0,0 6 16,0-5 1,0-1 98,0-6 1,-6-5 17,0 0 334,-7-8-253,11 3-97,-6-7 1,10 0-151,4 0 1,6 0 88,11 0 0,4-5-488,8-1 0,6-6 208,-1 6 0,3-1-564,-2 1 0,2 4-65,3-4 905,5 4 0,-14-6 0,5-1 0</inkml:trace>
  <inkml:trace contextRef="#ctx0" brushRef="#br0" timeOffset="1152">1600 1100 8125,'0'-17'158,"0"-1"0,0 1 872,0-1 99,0 1-724,0-1 1,8 3-157,3 3 0,5 5-10,1 7 0,1 0-292,-1 0 0,1 1 146,-1 5 1,4 4-278,-3 7 0,3 3 117,-9 3 1,-2-3-144,1 3 0,-7 2 14,2-2 1,-6 3-112,-6-3 1,-4-4 138,-7 5 0,-3 1 99,-3-2 0,4 0 251,-4-5 0,3-7-143,3 1 0,-1-2 273,1 1-191,7-3-115,2 0 1,12-6-38,8 4 0,7-4-170,16-2 0,6-2-508,0-4 0,7 4 42,-1-4 667,3 4 0,3-6 0,-1-1 0</inkml:trace>
  <inkml:trace contextRef="#ctx0" brushRef="#br0" timeOffset="1467">2124 699 8141,'-2'-18'378,"-4"1"0,4-1 564,-4 1-498,4-1 1,4 3-236,4 3 1,6-1-11,11 7 0,4 0-173,8 6 1,2 0 142,4 0 1,-3 0-877,9 0 0,-8 6 459,2 0 0,-6 7 248,-6-1 0,4 11 0,-6 4 0</inkml:trace>
  <inkml:trace contextRef="#ctx0" brushRef="#br0" timeOffset="1591">2351 1013 8141,'17'-10'88,"6"-3"166,1 7 1,7-6-122,-2 6 1,10-5 107,1 5 0,7 0-1409,-6 6 1168,7 0 0,-3 8 0,7 2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8:00.3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837 140 8196,'6'-17'0,"-1"-1"0,-1 1 0,-2-1 721,-2 1 0,2 1 928,4 5 439,-4 3-1059,6 0-355,-8 6-410,0-5-3,0 7 1,-2 5-96,-4 1 0,2 0 80,-8-6 1,7 6-182,-7 0 1,-6 0 13,-5-6 0,-10 5-188,-2 1 0,-2 0 41,-9-6 1,-8 0 161,-11 0 0,-2 0 74,-3 0 1,2 0 1,4 0 0,-2 0 146,8 0 1,9 0 221,14 0-388,8 0 55,17 0 1,4 8-496,12 3 1,12 5 80,11 1 1,4 1-51,2-1 0,0 3 83,0 3 0,-6-2-94,0 8 1,-8-5 6,2 5 1,-5-2 136,-6 2 0,-5 4 86,-7-4 1,0 4-54,0 2 1,-7-2 9,-5-4 1,-6 2 54,-5-7 1,2-1 159,-8-6 1,7-5-134,-1 0 1,4-9 255,1 3-233,1-4-18,-1-2 0,9-8-243,3-3 1,4 1 150,2-2 0,13 1-179,5-7 0,5 3 58,0 3-1,7-3 110,10 3 0,-3 2 49,4-1 1,-4 7 3,-2-2 1,5 4 15,1 2 0,2 2-41,-2 4 0,-6 0-120,0 11 1,-3-1 40,-8 13 1,-1-2-150,-5 2 0,-9 4 199,-3-4 0,-6 2 20,-6-2 1,-5 4 148,-13-4 0,-5-1-128,-12 1 1,-3-6 26,-9 6 0,1-8-43,0 3 0,-1-11-164,1-1 1,1-6 129,5 5 0,5-7-842,12 2-315,4-4 297,15-10 0,10-1 970,12-9 0,19 1 0,6-1 0</inkml:trace>
  <inkml:trace contextRef="#ctx0" brushRef="#br0" timeOffset="756">1204 594 8067,'0'-17'408,"0"-1"203,0 1 1,-6 0 99,0-1 1,-2 8-284,2 5 1,4 1 710,-3-2-192,-5 4-658,0-6 1,-5 16-14,3 4 1,-2 3-1,9 3 1,-3 1-100,2 4 0,4-3-100,-4 3 1,4 4-134,2 2 0,0-2 79,0 2 1,2-1-415,4 1 1,-2 4 102,8-4 1,1-4-21,10-2 0,-1 3-9,7-3 0,-2-6-188,2-5 0,4-2 139,-4 1 0,2-3-90,-2-8 1,2-2 135,-7-4 1,-1-5 65,-6-13 1,-7 3 304,-4-8 1,-4 6 6,-2-6 0,0 1 276,0-1 0,-14-4-161,-3 4 1,-6 2 93,-1-2 1,-3 6 96,-8-7 0,8 9 240,4-2 1,-2 3 56,1 3 0,7 0-188,5-1 0,8 1-298,-2-1 0,12 6 72,6 1 1,11 7-231,6-2 0,6 4 108,6 2 1,-2 0-63,7 0 1,1 0-23,5 0 0,1 8-131,-1 4 1,-5 3-44,-1 3 1,-7-1 61,2 1 1,-12 5-46,-6 0 1,-3 6 36,-3-6 0,1 7-54,-1-7 1,-7 6 83,-4-6 0,1 1-15,-1-7 1,6 0-57,-6 1 0,7-3-16,-1-3 1,3 2-35,3-8 1,5-1 97,0-5 0,6-2-80,-5-3 1,1 1 132,-2-8 0,-3-2 8,3-9 1,-9 4-9,-3-5 0,-5 3 134,6-2 0,-8 3-40,1-3 1,-3-2-42,-2 2 1,-7-1 149,-5 7 0,-11-1-31,-6 1 0,1 1-160,-1 5 0,-2 3-133,-10 8 0,5-6-315,-5 0 1,10 3-68,2 8 0,7 3-380,-1 4 1,6 5 293,5 1 1,4 1-709,8 10 1316,0-7 0,23 11 0,7-6 0</inkml:trace>
  <inkml:trace contextRef="#ctx0" brushRef="#br0" timeOffset="1482">2740 996 8043,'-11'-6'170,"-1"0"0,8-1 1036,-2 1-731,-3 4 1,1-8 489,-4 4-543,5 4-346,-1-5 190,6 7 111,-6 0-206,8 0 138,0 0-341,0-8 223,0 6 1,-2-14 23,-4 5 1,4 1 56,-3-2 1,3 1 217,2-7 1,0-1 91,0-4 0,0 3-177,0-3 0,5-2-141,1 1 1,8-7-5,-3 2 0,5-2-72,1 2 0,1 2-60,-1 4 0,7 3-125,-1-3 1,2 6 10,-2 5 0,-3 4-198,3 8 1,2 0-277,-1 0 0,5 2 274,-6 4 1,0 4-89,-5 7 0,-3 8-77,-3 4 1,3-1-55,-3 1 0,-4 0 42,-2 6 1,-4-6-105,-2 0 0,0 0 122,0 6 0,-8-6 114,-4 0 1,-1-7 193,1 1 0,-3-6-47,3-5 0,2-4 198,-1-8 0,5 0 139,-6 0 1,8-8 358,-2-4 1,4-5-214,2-6 0,8 1 189,4-7 1,3 2-76,3-2 1,5-4-115,0 4 0,8 2-132,-1-3 0,3 3-36,1-2 0,7 4-184,0 7 1,-2 3 80,-10 3 1,4 3-76,-4 3 0,-4 4-52,-2-4 0,-3 12-203,-3 5 0,1 5-452,-1 1 1,-5 3 335,0 3 0,-9-2-556,3 9 0,2-3 57,-2 2 1,0 4-147,-6-4 1,-2 4 356,-4 2 1,2 0-38,-8 0 1,1-2 21,-7-4 621,1 4 0,7-14 0,2 6 0</inkml:trace>
  <inkml:trace contextRef="#ctx0" brushRef="#br0" timeOffset="1956">3893 629 8043,'-8'-17'491,"-3"-1"0,-5 1 1920,-1-1-1106,-1 9 138,1-7-716,7 14 0,2 2-274,8 12 0,0 9-175,0 3 0,8 5-47,4-6 0,3 8-309,3-2 0,-1-2-83,1 2 0,-1 0-138,0 6 0,-5 0 134,0 0 1,-6 0-290,5 0 1,-7 0-549,2 0 0,-4-6-215,-2 0 437,0-7 318,0 3 846,0-16 1,2-10-43,4-17 0,1-1 309,5-10 1,4 5-341,-5-5 1,11 8 135,1-2 0,8-3 115,-2 3 0,4 6-86,2 5 0,0 6-168,0-6 1,6 9-78,-1-3 0,7 4-262,-6 2 1,-1 2-42,-5 4 1,0-4-95,0 3 1,-8 3 95,-3-2 1,-5 0-280,-2-6 235,-7-8 1,-2-4 124,-8-11 1,-2 2-237,-4-8 0,-4 5 44,-7-5 0,0 2-85,-1-2 1,1-4-92,-1 4 1,1 2-64,-1-2 1,3 7-173,3-1 0,-2 9-1376,9 3 331,-1 7 1637,6-4 0,0 8 0,0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8:07.5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88 105 8054,'-8'-17'0,"-4"-1"0,-3 3 372,-3 3 1,7-3 1506,-1 3-520,8 4-914,-3 0 1,9 10-319,3 4 1,7 4 104,11 7 0,-1 3-145,7 3 0,0-2-224,6 8 0,-6-1-347,0 1 0,-2 4-110,2-4 1,-4 4 593,-7 2 0,7 7 0,2 3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8:09.4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53 8847,'-10'-8'529,"4"-3"1,-2 1 498,2-2-325,1 9-496,5-5 1,0 16-57,0 3 1,2 13 61,3 5 0,5 4-956,8 2 0,-1 1 179,0 5 564,1-4 0,-1 21 0,1-3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8:10.5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88 8025,'0'-17'667,"-6"-1"-468,0 1 1,-2 5 1298,2 0-762,5 9-782,-7-5 0,10 10-205,4 4 1,-1 5 146,13 13 0,-5-3-272,11 8 1,-3 0 73,2 6 302,-3 8 0,13 1 0,-6 9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8:11.7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1 176 8160,'1'-16'-456,"5"4"600,-4-3 1,8 5 444,-4-7 0,-2 1-196,7 5 0,1-5 51,5 4 0,1 3-54,-1-3 0,1 6-147,-1-5 0,1 7-175,-1-2 0,1 4 52,-1 2 0,1 0-333,-1 0 1,-5 8 46,-1 3 0,-7 5-183,2 1 0,-4 7 153,-2-1 1,-8 6 17,-3-6 0,-7 6 73,-5-5 1,1 5 14,-7-6 1,8 6 192,-2-6 0,-2 1-83,1-7 0,7-5 342,5-1 0,2-5 240,-1 6-222,3-8 1,18 4-374,7-8 1,16 0-301,14 0 1,11 2-213,6 3 1,10-3 168,1 4 15,9 4 1,-5-1-1,9 9 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8:14.3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53 225 8085,'-8'-15'0,"-1"1"351,-1 3 0,-4 5 201,9-6-395,-1 8 1,6-1 213,0 10 1,0 5-83,0 8 0,0 7 8,0 4 1,6 6-178,-1 6 0,9-3-147,-2 9 1,-3 0 101,3 5 1,-2 0-161,1 1 1,3-1-337,-8 0 0,5 3 238,-5 3 0,0-4-417,-6 5 1,0-5 270,0-2 0,-8-9-153,-3-8 1,-5-2 116,-1-10 1,5-7 364,0-10 0,-7-12 0,-8-4 0</inkml:trace>
  <inkml:trace contextRef="#ctx0" brushRef="#br0" timeOffset="290">88 348 7972,'6'-35'-88,"0"0"1,5 0 7,-5 0 1,8 6 882,-3 0 1,5 6-219,1-7 1,1 9-113,-1-2 1,1 5-205,-1 7 0,1 1-50,-1 4 0,3 4-415,3-4 241,-4 12 0,7 6-171,-9 11 1,-5-2 88,-1 9 1,-7-7-52,2 6 1,-6 2 6,-6 10 1,-4-4-57,-7 3 1,0-3-21,-1-2 0,-5 2-137,0 4 1,-9-6-53,3 0 1,2 0 113,-2-6 1,0-2-198,-6 2 1,8-8 105,4 3 0,-1-5-361,7-2 1,1-5 683,11 0 0,10-8 0,-3 3 0</inkml:trace>
  <inkml:trace contextRef="#ctx0" brushRef="#br0" timeOffset="791">647 837 8138,'2'-12'-302,"4"0"1,-4 1 1104,4-7 0,-3 7 757,3-1-686,-4 0 0,6-5-287,-8-1 1,0 7 529,0-1-565,0 8-297,0-3 1,-8 9-147,-3 3 0,1 5 131,-2 7 1,1 9-276,-7 3 1,3 4-54,3 2 1,-2 0-120,8 0 1,-5 5 59,5 1 0,-2 2-135,2-2 1,3-3-115,-9 9 1,8-8 146,-2 1 0,4-3-319,2-2 1,0-8-218,0-3 757,0-13 126,0-3 0,2-10 251,4-4 1,6-11-27,11-12 0,4 2 212,8-2 1,2 5-160,4-5 1,-3 8-38,9-2 1,-6 11 22,5 6 0,-1 4-94,2 2 1,-3 2-371,-3 4 1,-4 4-205,4 7 1,-5 6-268,-1 1 0,-7 5 116,-5-6 1,-4 8-368,-1-2 0,-3-4 111,-3-1 0,1 1-355,-7-2 1,6 0-204,-6-5 1271,0-8 0,-6 13 0,0-4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1:12.82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70 732 8271,'-15'-62'110,"1"4"0,3 6 247,-3 5 0,6 3 0,2 7 0,4 0 166,2 4 0,10 0 0,10-6 0,13-2-109,11 2 0,14-3 1,6 3-1,6 4-119,6 4 0,11 10 1,10-1-1,0 9-225,-3 7 0,-5 6 0,-2 8 0,0 9-175,1 10 1,-5 12-1,-5 6 1,-10 3-176,-6 7 1,-4 3-1,-9 0 1,-7 4-171,-7 0 1,-17 4-1,-3-6 1,-5 2 33,-6 4 0,-4-5 1,-8-1-1,-11-2 133,-14 0 1,-10 0-1,-10-9 1,3-8 282,3-12 0,7-16 0,11-11 0,5-9 199,5-11 1,11-17-1,8-4 1,12-7 302,9-9 0,14-3 0,14 2 0,5 0 78,4 5 0,8 1 0,-2 11 0,6 4-361,6 4 0,-6 17 1,1 3-1,-5 7-457,0 4 0,0 8 0,-2 3 0,-5 7-268,-5 5 0,-8-2 1,-1 7-1,-2-1-480,-4 0 0,-10 0 0,-8 4 986,-7-2 0,-7 0 0,-7 6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8:16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16 489 8306,'0'-17'848,"0"5"-292,0 0 220,0 8-258,0-11 0,0 11 271,0-8-671,0 8 0,8-3 85,4 7 0,3 0-213,3 0 0,5 0-109,0 0 1,1 6-145,-7-1 0,1 9 97,-1-2-52,1 3 1,-3 5-16,-3 3 1,-5-4 91,-7 4 0,-1-3 137,-5-3 1,-10 7-82,-7-1 1,-2 6 256,1-6 1,5-1 74,-4-11 0,-3 5 98,3-5 0,6-3-211,5-2 1,6 2 82,-5-2-177,7-1 0,-2-5-146,12 0 0,5 0-122,13 0 1,5 0 99,11 0 0,-3 0-621,4 0 1,2 0 262,-2 0 0,-1 0-1187,-5 0 1673,0 0 0,0-7 0,0-3 0</inkml:trace>
  <inkml:trace contextRef="#ctx0" brushRef="#br0" timeOffset="368">488 105 8222,'-12'-8'0,"3"-4"514,1-3 1,-4 3-12,6 1 1,1 5 136,5-6 343,0 8-580,0-4 0,7 3-255,5-1 0,5 0-49,7 6 1,3 0-188,8 0 0,-6 0-56,0 0 0,-2 6-429,2 0 0,2 1-78,-7-1 1,-1-2 278,-6 8 1,-7-6-1444,-4 5 1815,-4 1 0,-18 13 0,-3 2 0</inkml:trace>
  <inkml:trace contextRef="#ctx0" brushRef="#br0" timeOffset="516">523 419 8079,'10'-8'528,"5"6"168,-3-3 0,3 1-11,3-2 0,7 4-266,4-4 1,4 4-635,2 2 0,8 0 235,3 0 1,3 0-638,-3 0 0,3 8 617,-8 4 0,7 3 0,-3 3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8:23.3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348 88 8186,'0'-18'279,"0"1"835,0-1 10,0 1-678,0 7 1,2 2-107,3 8-356,-3 0 1,8 2-54,-4 4 1,-4 4 194,4 7 0,1-5-158,-1 0 0,0-1 28,-6 7 1,0-1-55,0 1 1,0-7-64,0 1 0,0 0-65,0 5 0,-2 1 21,-4-1 1,-2-5-208,-3-1 0,-5-5 128,5 6 1,-5-8 140,-1 2 1,-1-5 333,1-1 0,-1 0-125,1 0 1,5-1 252,1-5 0,7-4-125,-2-7 1,4-1-1,2 1 0,2 1-30,4 4 0,5-1-44,13 7 1,-3-6-241,8 7 0,0-1 133,6 6 0,0 8-153,0 3 0,6 5 6,-1 1 1,-1 8-132,-10 4 1,-3 6 3,-9 6 1,-1-2 135,-5 8 1,-3-7-53,-8 7 0,-16-6-2,-7 5 1,-10-7-51,-8 2 0,-5-1 55,-12-5 0,-3 4-213,-3-10 0,-2 0 80,8-5 0,6-3 496,5-15 0,16-2-4,2-10 0,10-6 76,7-11 0,6 2-16,12-8 1,6-1 340,11-4 1,10 1-104,8 3 1,7-1-129,-1 8 0,3 0-280,3 5 1,-1 9 77,0 3 0,1 4-334,-1 2 1,-1 2-95,-5 4 0,3 5-257,-8 13 1,-7-3 207,-4 8 1,-9-2 33,2 2 1,-5 2-275,-7-7 0,-3 5 178,-8-6 0,0 0-303,0-5 1,-2-1 169,-4 1 1,-3-1 478,-9 1 0,-7 7 0,-2 2 0</inkml:trace>
  <inkml:trace contextRef="#ctx0" brushRef="#br0" timeOffset="667">994 524 8188,'-18'-27'367,"1"4"1928,-1 4-1014,9 1-408,1 8 196,8-5-669,0 13 0,0-4-549,0 12 1,8 4 159,3 7 0,5 1-34,1-1 1,1 0-18,-1 1 0,7 1-292,-1 5 0,6-5-45,-6 4 0,2-3 146,-1-3 1,-5 1-357,4-1 1,3 6 219,-3 1 1,-2-7-35,-9-5 1,3-2-90,-3 1 552,-4-3-136,0-8 0,-10 0 139,-4 0 1,-4-8 105,-7-3 0,-1-11-62,1-1 1,-7-6 136,1 5 0,0-7-27,5 2 0,1 2 573,0-2 0,1 2-153,4-2 1,5-4-1,7 4 0,3 3-214,9 3 0,2 4-149,15 1 1,0 1-162,6-1 0,2 9 87,3 3 0,3 4-90,4 2 1,3 6 77,-3 0 1,-3 9-342,3 3 0,-8-1-12,2 6 1,-7 3-129,-4-3 1,-3 6 67,-4-6 0,-9 2-78,3-1 1,-5 1-96,-1 4 1,3-4 106,-8-7 1,1 5-213,-1 0 338,-4 1-15,6-7 52,0-7 0,-4-2 120,7-8 1,-5 0 6,6 0 1,-6-2 200,5-4 1,-5-4-38,6-7 1,-6-1-177,5 1 1,-7-7 38,2 1 0,-4 0-20,-2 5 0,-2-5-42,-4 0 0,-4-1 45,-7 7 1,-1 0-25,1-1 1,-6 1-191,-1-1 0,-1 8 44,2 5 0,3 3-755,-3 2 1,10 0 412,1 0 1,8 2-500,-2 3 0,4 11 71,2 7 929,8 8 0,17-4 0,12 8 0</inkml:trace>
  <inkml:trace contextRef="#ctx0" brushRef="#br0" timeOffset="1264">2443 751 8316,'-9'0'3129,"1"0"-2079,8 0-490,0 0 1,-6-1 258,0-5-427,0 4 106,6-6 2,0 8-316,0-8 1,0 4-63,0-7 111,-7 7 1,5-12-72,-4 5 1,-2 1 293,2-2 0,0 1-148,6-7 1,-5 1-12,-1-1 0,0-5-75,6 0 0,2-1-103,4 7 1,-2-1 38,7 1 0,1 0-179,5-1 1,3 3-304,3 3 0,-2-2 197,9 9 0,-7-1-477,6 6 0,-6 7 250,6 5 0,-7 4-312,1 1 1,-4 3 50,-1 3 1,-1 4-152,1 8 0,-7-6 243,1 0 0,-8-8 91,2 3 1,-4 1 286,-2-2 1,0-5-113,0-7 0,-2-7 1520,-4 2-1123,4-4 0,-8-16 889,4-3 1,5-6-268,-5-1 1,6-1 2,6-4 0,-3-4-247,9 4 0,0 2-171,5-2 0,1 5-121,-1-5 0,2 14 31,5-3 0,-5 7-268,4-1 1,-1 4 113,1 8 1,-3 0-653,3 0 0,-4 8-49,-1 4 1,-1 5-245,1 6 1,-7-1 340,1 7 0,-6 0-255,5 6 0,-7 0-386,2 0 0,-4 0 498,-2 0 0,0 0-404,0-1 1,0 1 1047,0 0 0,-8-8 0,-1-1 0</inkml:trace>
  <inkml:trace contextRef="#ctx0" brushRef="#br0" timeOffset="1697">3334 542 8304,'-17'-18'661,"-1"1"1,6 1-331,1 5 0,5-3 2026,-6 8-997,8-7 586,-3 11-1441,7-6 1,2 14-270,3 0 1,-1 9-59,8 3 0,0-1-142,5 6 0,6 3 4,1-3 0,1 2 77,-2-1 0,-3-3-847,3 8 0,-4-6 289,-1 6 0,-1-7-847,1 1 1,-7 2 383,1-2 1,-6 7-683,5-7 1501,-7 0 1282,4-13-191,-8-2 1,0-10-605,0-4 1,0-4 296,0-7 1,2-1-173,4 1 1,-2-1 297,7 1 1,1 1-344,5 5 1,3-3-190,3 8 1,4-5-136,8 5 0,0 0-132,0 6 0,2-2-350,4-4 0,-10 4 260,4-4 1,-12 5-163,0 1 1,-9-2 106,-3-4 0,-7-4-629,2-7 1,-6-3 111,-6-3 1,-11-4-100,-12-8 1,2 6 175,-2 0 1,-1-1 23,-5-4 0,8 4-542,4 1 1,0 8 89,5-2 987,5 3 0,5 3 0,-2-1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6:07.20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4087 313 7767,'-44'9'301,"-5"-1"37,9-8 0,-7 2-1229,6 4 0,0 9 891,7 9 0,-9 14 0,-2-1 0</inkml:trace>
  <inkml:trace contextRef="#ctx0" brushRef="#br0" timeOffset="185">2201 889 7821,'-38'-8'408,"3"-3"0,-2-9-145,13 3 0,1 3-825,6 14 0,-7 0 256,1 0 306,0 16 0,-10-5 0,-4 14 0</inkml:trace>
  <inkml:trace contextRef="#ctx0" brushRef="#br0" timeOffset="342">228 1622 7523,'-45'-17'0,"3"0"0,-1-1 0,-2 1 0,-7-1 0</inkml:trace>
  <inkml:trace contextRef="#ctx0" brushRef="#br0" timeOffset="152103">735 210 8194,'-18'0'-348,"1"0"-652,-8 0 932,5 0 418,-5 8 1,9 7-101,5 8 0,3 8-109,8-2 1,0-1-69,0 1 0,8 6 0,5 7 0,9 1 1,7 2-1,6-3-57,5 1 0,13 4 12,11-7 0,6-1-208,5-10 0,5-3 217,7-9 0,-36-9 1,1 0 5,3-2 0,1-1 1,3 0-1,2-2-290,3-2 1,0-2-1,2-2 1,0-2 266,4-1 0,0 1 0,1 0 0,-1 2 9,-2 0 1,-2 0 0,1 2 0,-2 0-153,-9 1 0,-1 0 1,0 0-1,0 0-37,-2 0 0,-1 0 1,-1 3-1,-1 2 155,43 6 0,-9 5-48,-20 1 1,-4 3-58,-8 3 0,-1-2-42,-5 9 1,-3-9 41,-8 2 0,-8-3-197,-4-3 0,-3 6 744,-3 1 1,-5-1-314,0-6 211,-9 1-187,5-1 19,-8-7 136,-8-2 0,7-12 60,-5-8 0,17-3-131,7-20 1,13 2 56,4-14 1,9-5-78,15-6 0,3-6-270,8 5 1,-31 27 0,1 0 128,3 3 1,1 0-1,2 0 1,2 2-67,1 3 0,1 1 0,1 2 0,0 2 22,-1 3 1,-1 2 0,3 2 0,-1 1-105,1 5 0,1 0 0,6-1 0,0 1-22,2 2 1,1 2 0,4-1 0,2 0 85,-2 3 0,1 0 1,3 1-1,0 0-314,2 2 0,2 0 0,2 1 0,1 0 323,1 1 1,1 1-1,2 2 1,-1 0-298,-4-2 1,0 0 0,0-2 0,1 1 301,-2 1 0,1 0 0,3-4 0,-1 0 5,-4 1 0,-2 0 1,0-3-1,-2 0-150,-9-3 0,0 0 1,0-2-1,0-2 259,0-3 1,0-3-1,-1 0 1,-1-1 46,-3-3 1,-2-1-1,-5 1 1,-3-1-28,30-17 1,-8-2-34,-10-4 0,-3 4-273,-21-3 0,3 3 477,-13 2 1,-1 6-669,-6 0 362,-7 7 0,13-11 0,-3 6 0</inkml:trace>
  <inkml:trace contextRef="#ctx0" brushRef="#br0" timeOffset="152709">4053 1415 8195,'-18'-35'0,"3"6"307,3 0 1,-1 13 1292,7-1-677,0 3-431,6 4 392,0 3-490,0 7 0,6 7-275,0 5 1,5 0 13,-5 5 1,8-3 72,-3 9 1,5 4-67,1 2 0,1-2-231,-1 3 1,3-1-336,3 6 1,-4 5 209,5 1 0,-5 6-705,-1-7 0,-7 9 445,1-3 0,-6 7-1475,5 5 1951,-7-4 0,4 7 0,-8-9 0</inkml:trace>
  <inkml:trace contextRef="#ctx0" brushRef="#br0" timeOffset="152927">4647 1380 8312,'0'-51'735,"0"15"91,0-5 1,-2 12 388,-4 11-427,4 9 732,-6 1-982,8 8 1,10 8-184,7 3 1,3 11-260,9 1 0,-2 8-187,2-2 1,6 6 89,0 6 0,-2 3-134,2 9 1,-2-1-899,-10 0 0,0 9 466,-5 3 1,-8-2-971,-5 2 0,-6-2 1537,-11 2 0,-8 4 0,-14-6 0</inkml:trace>
  <inkml:trace contextRef="#ctx0" brushRef="#br0" timeOffset="153171">3931 1904 8316,'-62'-8'0,"1"4"481,9-7 0,15 9 714,8 2 1,15 7-670,9 11 0,12 1-252,11 4 1,9 5 246,14 7 1,11 0-90,12-1 0,14 1-590,9 0 1,-40-17 0,1-1 215,4 1 0,1-1 0,3-2 1,1-3-100,0 1 1,2-2 0,9-4-1,2-3-263,5 0 0,1-2 0,-2-4 0,0-2 170,2 0 0,-1-3 0,-6-4 0,-2-2-92,-2 0 0,-2-3 0,-7 0 0,-2-1-28,0 0 1,-3-1-1,27-15-798,-8 4 0,-22-4 397,-13 4 1,-10-4-280,-13-2 1,-4 8 715,-8 4 218,-8-4 0,-9 7 0,-11-5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8:41.1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1390 1153 10018,'0'9'2736,"0"-1"-2410,0-8 0,-2 0-43,-4 0 1,3 0-113,-9 0 0,4-8-160,-9-3 1,3-7-151,-9-5 1,-2-12 207,1-11 0,-7-7-496,2-5 0,-4-6-152,-2-12 0,0-3 27,0-9 1,14 1 245,4 0 1,11 5-49,0 1 1,8 13 187,10-2 0,7 21 57,16 9 1,9 12 169,9 17 0,-1 3-84,6 8 0,-3 16 127,-3 7 1,-7 10-37,-4 8 1,-10 3 11,-2 9 0,-10-1-94,-1 0 0,-9 1 151,-9-1 0,0 1-153,0-1 1,-7-7-13,-5-5 1,-11-3 11,-6-2 1,-4 0-18,-2 0 1,0-8-240,0-3 0,0-5 132,0-2 0,8-5-1264,3 0 1404,13-8 0,-5 3 0,7-7 0</inkml:trace>
  <inkml:trace contextRef="#ctx0" brushRef="#br0" timeOffset="295">1862 821 8485,'-10'-8'2131,"2"6"-1435,8-6 1,0 10-213,0 4 0,0 10-231,0 7 1,0 8-55,0-2 0,0 6-252,0 6 1,0-4 130,0 3 0,6-3-279,0-2 0,0 0 142,-6 0 1,0-2-402,0-4 1,0-4 235,0-7 0,0-6-118,0-1 350,7-7 0,3 4 149,8-8 1,-1-8-331,1-4 0,1 3 179,4-3 0,4 0-664,8-5 1,0 5 260,0 1 0,2 7 397,4-2 0,-4-4 0,5 1 0</inkml:trace>
  <inkml:trace contextRef="#ctx0" brushRef="#br0" timeOffset="836">2665 1048 8194,'-8'-18'203,"4"1"50,-7 0 1,5-1 662,-6 1 1133,8 7-1469,-3 2 1,7 16-181,0 4 1,0 5-375,0 6 1,7 4 103,5 8 0,6 6-971,5 0 1,-4 5 231,5-5 1,1 2-591,-2-2 1199,0-4 0,3 13 0,1-5 0</inkml:trace>
  <inkml:trace contextRef="#ctx0" brushRef="#br0" timeOffset="1619">430 367 8340,'0'-43'0,"0"6"2782,0-3-1185,0 10-1133,0 13 1,0 11-146,0 12 1,0 6 101,0 11 1,0 4-161,0 8 1,0 8-194,0 3 1,0 5 58,0 1 1,0-5-184,0-1 1,-2 1-173,-4 5 1,-4-1 159,-7-5 1,-8 5-238,-5-5 1,-10 11 153,-7 1 1,2-2-310,-1-9 0,7-7 264,-2-11 1,6-5 364,6-13-134,12-3 0,19-10 236,15-4 0,12-9-194,18-8 1,1-1-11,16 7 1,0-1-167,6 1 0,8 1-60,3 5 1,-3-3-259,-2 8 1,-6 0 133,-6 6 0,-4 0-170,-8 0 0,-3 0 166,-9 0 0,-7 6 261,-15 0-14,-8 0 1,-5-14 280,-10-3 1,-11-13 101,-7-5 1,-10-4 48,-2-2 1,-8-6-131,-9 1 1,-1-9 2,1 3 1,-2-5-42,-5-1 0,5-1-181,-4 1 0,4 0-297,1-1 0,9 9 61,3 3 0,12 6-809,5 6-343,13 11 0,13 11 109,15 7 1236,16 7 0,12-5 0,7 6 0</inkml:trace>
  <inkml:trace contextRef="#ctx0" brushRef="#br0" timeOffset="2011">3399 646 8251,'5'-17'0,"1"-1"11,-2 1 1,6-1 875,1 1 0,5 5-266,1 1 0,7 1-112,-1-2 1,8 5-263,-2 7 0,10 0-212,2 0 1,1 0-854,-1 0 1,-4 7 535,4 5 0,-6 3-810,-6 3 1,-4-1 184,-7 1 907,-9-1 0,7 9 0,-7 1 0</inkml:trace>
  <inkml:trace contextRef="#ctx0" brushRef="#br0" timeOffset="2143">3399 996 9143,'17'0'835,"4"-2"-575,9-4 0,16 4-55,24-4 0,15-2-85,14 2 1,-45 3 0,1-1-888,0 0 0,1 2 0,2 1 0,0 0 767,-3-2 0,1 0 0,3-2 0,0 0 0,-2 1 0,0-1 0</inkml:trace>
  <inkml:trace contextRef="#ctx0" brushRef="#br0" timeOffset="2612">5180 227 8293,'-18'-23'0,"-1"-2"86,-4-3 1,3 7 388,-3-2 0,4 9 1057,1 3 1,1 7 242,-1-2-717,9 4-681,1 2 0,10 10-127,4 7 0,-1 8 144,13 10 0,-3 0-329,15 0 0,-7 6-231,6 0 0,0 5-132,6-5 1,-2 7-534,-4-1 1,2-4-131,-8-3 1,1 3 380,-7-2 1,4 5-848,-3-5 1,-4 6 1426,-14-6 0,-8-1 0,-2-5 0</inkml:trace>
  <inkml:trace contextRef="#ctx0" brushRef="#br0" timeOffset="2784">4918 734 8233,'-8'-24'296,"-3"1"0,-3 0 1254,2 5-521,-3 1-604,13-1 0,4 7-325,15-1 1,16 6 130,14-5 0,13 5-188,10-6 0,4 6-233,13-5 0,4 7-270,-39 1 1,1 0 0,-1 2 0,1 0 42,-1 1 0,0 0 1,47-6 416,0 0 0,-7 1 0,3 5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28:45.2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123 377 8289,'-20'-23'152,"-3"0"1,9-1-153,-3 7 1370,3 0-189,-3-1 32,7 8-936,2 3 0,8 9-199,0 3 0,2 5 140,4 8 0,-2 7 53,8 4 1,-6-2-148,5 2 1,-5 0 81,6 6 1,-3 4-452,3-4 0,2 10-82,-9-11 1,7 5-247,-6-4 0,2 6 138,-3 0 0,-3 1-290,4-1 1,2-4-304,-2 4 1,0-4 23,-6-2 1004,0 0 0,-8 7 0,-2 3 0</inkml:trace>
  <inkml:trace contextRef="#ctx0" brushRef="#br0" timeOffset="588">507 552 8293,'0'-17'125,"-2"-1"-62,-4 1 0,4 5 677,-4 0 1111,4 8-872,-5-3-654,5 7 1,-6 7 66,8 5 0,6 9-96,0 3 0,7 1-161,-1-2 0,3 4-45,3 8 1,-1-6-176,1 1 1,-1-1-110,1 6 0,-1-6-335,1 0 1,-1-2-157,1 2 1,-1-4 314,0-7 0,-1-1-103,-4 1 0,1-7-274,-7 1 865,0-8 1,-6-4-26,0-12 1,0-11-25,0-6 1,0-6 108,0-6 1,-2 2 278,-4-7 0,2 5 191,-7-6 1,7 9-214,-2-3 0,-2 2 181,2-2 0,0 10-175,6-4 0,0 6-35,0 0 0,10 4-180,8 7 0,7 3-16,10 3 0,0-1-13,0 7 1,7 2-150,5 10 1,3 3-169,3 9 0,-1 5 126,1 1 0,-9 7-272,-3-2 0,-6 4 136,-6 2 1,2 0-169,-8-1 0,1 3 39,-7 4 1,-5-4 35,-1 4 0,-1-6 2,2-6 1,1 4-163,-7-4 1,6-4-320,-6-2 457,7-3 1,-3-9 280,7 1-149,1-8 1,-1-4 271,1-12 1,-1-11 15,1-6 1,-3 2 4,-3-2 0,-3-1-77,-3-4 0,-4-1 103,4 0 0,-12 2-13,-5 4 0,-5-4-49,-1 4 1,-11 3-50,-6 3 1,-3 4-103,-10 1 0,6 8-201,-5 5 0,5 3-80,-6 2 0,11 7-342,1 5 0,7 6 147,11 5 1,7 4-269,4 8 0,20 2 751,9 4 0,16-5 0,6 7 0</inkml:trace>
  <inkml:trace contextRef="#ctx0" brushRef="#br0" timeOffset="1205">2236 954 8239,'-10'2'-144,"4"3"684,-3-3-8,7 6 873,-6-8-467,8 0-34,8 0 1,-4-8-172,7-3 1,-5-7 33,6-5 1,-8 2-277,1-8 1,-3 5-67,-2-5 0,0-2-327,0-10 0,0 4 168,0-3 0,0 3-181,0 2 1,0 0 104,0 0 1,-2 6-162,-3 0 0,3 7-120,-4-1-106,4 12 0,10-3 39,3 8 0,7 2-72,5 10 1,2 6-32,4 11 0,10 4 115,-4 8 0,6 0-103,0 0 1,-5 0 103,5 0 1,-6 6-345,-6-1 1,2 1 122,-7-6 1,-3-8-364,-9-4 443,3-3 267,-13-10 0,-2-3 384,-12-7 0,-3-4-76,-3-7 1,-5-3 182,0-15 0,0 0-200,5-6 1,1 0 721,-1 0 0,3-2-263,3-3 0,4 3-121,8-4 1,0 4-313,0 2 0,14 6-253,3 0 1,12 8-156,0-3 1,10 7 185,2 5 1,8 4-678,-3 8 0,-3 2 347,-2 4 0,-5 10-310,-1 7 1,0 8-156,0-2 0,-6 4-257,0 2 1,-7 0 224,1 0 1,-4 0-251,-1 0 0,-3-2 546,-3-4 1,2 4 147,-8-4 0,-1-2 307,-5 2 0,-7-7 0,-3 3 0</inkml:trace>
  <inkml:trace contextRef="#ctx0" brushRef="#br0" timeOffset="1666">3319 447 8239,'0'-35'0,"0"0"0,0 6 444,0 0 1,2 8 665,3-3 1,-3 5-337,4 2 1,-2 7 1185,2 4-1010,-4 4-636,13 2 1,-5 8-166,8 4 1,1 9 100,4 2 1,-1 8-357,7-2 0,-6 4 11,6 2 0,-6 6-10,6 0 0,-5 0-276,5-7 0,-8 1-464,2 0 1,-3 0-322,-3 0 0,-1-2 479,-5-4 0,-3 2-546,-8-7 366,0-9 1473,0-7 0,-6-16-341,1-4 1,-1-11-55,6-6 0,0-4 258,0-2 0,2 0 686,4 0 0,3 2-130,9 4 1,1 4-427,4 8 0,5 1-388,7 4 0,7-1 39,5 7 1,3 2-399,3 10 1,1 6 95,4 11 1,-4-4-102,5 5 0,-5-5-90,-2-2 0,-7-5-897,-4 0 818,-12-8 1,-6-1-10,-11-14 1,-6-5 305,-12-19 1,-6 2-64,-11-13 1,-6-1 155,-12-5 1,2-1-23,-7 1 1,-1 2 51,-5 3 0,1 0-158,5 12 1,3-3 10,8 9 1,10 9-1302,7 3 935,9 11 0,18 8-1202,9 15 0,17 9 1617,17 8 0,8 1 0,10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1:03.88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732 297 8261,'0'-17'13,"0"-3"0,0-1 133,0-2 1,-6-1 0,0 7 0,0 0 733,-1-1 22,5 1-275,-14-1-354,14 8-116,-6 3 1,8 11-105,0 7 0,0 3 157,0 15 0,0 0-150,0 6 0,2 6-438,4-1 1,4 9 226,7-3 1,-5 5-495,0 1 0,-1 1 300,7-1 1,-1 8-366,1 4 1,-1 4 171,1 2 0,-7 0 289,1 0 1,0 0 0,5 0-1</inkml:trace>
  <inkml:trace contextRef="#ctx0" brushRef="#br0" timeOffset="215">1378 210 8239,'-35'-45'0,"0"3"0,0 7 0,8 7 1789,4 5-581,3 4-277,3 9-767,7 2 1,10 16-197,12 4 0,3 9 197,3 2 1,7 14-34,4-2 0,4 6-527,2 0 1,0 3 263,0 9 1,-6 5-653,0 0 0,-2 6 363,2-6 0,1 10-707,-13 2 1,2 2 1126,-13 9 0,-8 1 0,-7 5 0</inkml:trace>
  <inkml:trace contextRef="#ctx0" brushRef="#br0" timeOffset="458">260 926 8478,'-64'12'-11,"0"-1"0,16 1 410,1 5 1,24 3-75,11 3 1,10-2-369,8 8 1,13 3 226,16 8 0,10-5 90,13 0 0,20 0-406,15-6 1,-39-16 0,3-1 212,3 1 0,2-2 1,0-2-1,2-1-393,5-1 1,2-2 0,1-1 0,1-2 377,8-4 0,1-2 0,-1-4 0,-1-2-149,5-3 1,-1-3 0,-10 0-1,-2-1 38,-2 1 0,-1-3 1,-5-1-1,-1-2-410,-5-1 1,0-1-1,-1-1 1,-2-2 90,-1-2 0,-3-1 0,31-26-335,-12-8 1,-20 8 29,-9-2 669,-20 11 0,6-1 0,-19 3 0,-12-6 0,-11-5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1:10.5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71 175 8215,'-18'-17'721,"1"-1"0,5 1-795,1-1 0,7 1-1288,-2-1 1227,4 1 1,4 1 526,4 5 1,11-3-635,12 8 0,12 0 33,6 6 0,3 0-374,2 0 583,1 0 0,7 0 0,2 0 0</inkml:trace>
  <inkml:trace contextRef="#ctx0" brushRef="#br0" timeOffset="150">245 454 8197,'0'-17'333,"0"5"175,0 1 0,10 5-442,8-6 0,17 6 22,17-5 1,12 5-1459,17-6 995,9 1 0,-35 2 0,2 0 0,0 0 1,1 1-1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1:09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506 121 8175,'-7'-27'-46,"-5"4"1,-3 3-1,-3 3 0,6 5 884,1 0 1,5 9-299,-6-3 0,1 13-262,-7 11 0,1 3-134,-1 14 0,1-2-149,-1 14 0,1-6 41,-1 5 1,7 1-205,-1 5 1,1 0 56,-7 1 1,1 1 128,-1 4 1,-5 3-241,0 3 0,-7 2 49,7-8 1,0-2-21,5-9 1,1-9 151,-1-14 404,9-1-144,1-21 0,8 4-60,0-12 0,2 2-114,4-8 0,3 1 38,9-7 1,9 1-249,8-1 0,2 1 24,9-1 1,7 1-127,5 0 1,2 5 105,-2 0 0,-1 8-156,7-1 0,-6 3 126,6 2 0,-10 0 36,-1 0 0,-3 2 178,-9 3 0,0-3-89,-6 4 0,-8-4 203,-4-2 13,-4 0 0,-9-4 208,-4-7 0,-6-3-182,-6-15 0,-4 0-85,-7-6 0,-8-8 59,-4-3 1,-4 1 168,-2-2 0,0 1-622,0-7 1,-2 7 147,-4-1 1,4 8-48,-3-1 1,3 5-133,2 6 0,0 3-194,0 9 1,2 1 1,4 5 526,11 3 0,3 16 0,5 2 0</inkml:trace>
  <inkml:trace contextRef="#ctx0" brushRef="#br0" timeOffset="582">1170 366 8239,'-17'-2'0,"-1"-4"0,7 2 592,-1-8 991,8 8-554,-4-11-382,8 13-911,0-6 331,0 8 0,0 2-426,0 4 219,8 4 1,-4 7-32,8 1 0,-7 1-1,7 4 1,-8-1 9,2 7 0,1-4-5,-1 10 1,2-4-91,-2 10 0,-4 1-122,4-1 1,-4 10 133,-2 1 1,5 0-75,1 7 1,0-13 69,-6-5 1,0-6 236,0-6 0,0-4-48,0-7 145,8-9 1,-4-11 104,7-15 1,-5-8 384,6-10 1,-1-2 205,7-4 1,1 4-319,5-4 1,-3 7-107,8 4 1,-6 5-145,6 8 0,-5 1-250,5 5 1,0 3 132,6 8 1,0 2-113,0 4 0,0 3-120,0 9 0,0-1-247,-1 1 0,-1-1 68,-3 1 1,-5-9 96,-8-3 1,1-4 287,-1-2 1,-7-2-88,-4-4 1,-4-5 173,-2-13 1,-6-3-145,0-8 0,-10-2-138,-1-3 1,-2 1 92,-11-8 0,3 8-29,-2-1 1,-2 3-242,8 2 1,0 8 37,5 3 1,1 7-898,-1 5 533,8 5 628,3 14 0,7 3 0,0 8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1: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437 69 8165,'-17'-25'386,"-1"7"-271,1 1 1,-1 15 177,1-4 1,5 6-107,1 6 1,1 5-66,-2 13 0,-3 3-77,3 8 0,-3 0-145,-3 0 1,7 2 25,-1 3 0,0-1 133,-5 8 0,-7-3-177,1 3 1,-2-3 76,2-3 1,3-6-108,-3 0 1,4-2 126,1-10 0,8-5 50,5-7 9,3-7-1,2 4 0,2-10 74,3-4 1,11-1-101,7-5 0,10-2 8,2 9 0,2-9 18,10 2 0,-7 5-183,7 1 0,-1 2 34,7-2 1,-3 4-90,-3-4 0,1 4 151,-7 2 0,4 6-9,-10 0 0,2 6 92,-14-7 0,0 3-158,-5-2 302,-1-4-206,-7 6 0,-2-10 283,-8-4 1,-8-4-7,-4-7 1,-5-3-127,-7-3 0,3 4-56,-8-5 0,6-1 0,-6 2 0,5 0-216,-5 5 0,2-5 76,-2 0 1,-2-1-385,8 7 0,-1-1 177,7 1 1,5 5-579,1 1 859,-1 7 0,2-12 0,2 7 0</inkml:trace>
  <inkml:trace contextRef="#ctx0" brushRef="#br0" timeOffset="447">944 331 8316,'0'-18'0,"-8"-5"386,-4 0 1,-1 5-65,1 7 1,-1 5 723,7-6-309,-8 8-517,12-3 1,-8 7-165,5 0 1,3 2-325,-4 3 0,4 5-16,2 8 1,6 1 200,0 4 1,7-1-309,-1 7 0,-2 0 139,1 6 1,-1 2-344,2 3 1,3-1 190,-3 8 0,-3-9 48,3 3 1,-2-4 130,1-2 0,3-2 170,-8-4 0,7-9 381,-1-9 1,4-9-249,1-2 1,0-12 620,1-17 1,1-2-350,5-15 1,-3 5 418,8-6 1,-6 9-257,6-3 1,-1 10-104,1 2 0,4 7-161,-4-1 1,4 6-259,2 5 0,0 4-245,0 8 0,-6 0 238,0 0 0,-2 2-401,2 4 1,2-4 184,-8 4 1,-5-4-312,-6-2 392,-1 0 0,-1-2 89,-4-4 1,-12-6-104,-6-11 1,-3-2 11,-3-4 0,-7-4-146,-4 4 0,2-2 60,-2 1 0,0-1-144,-6 8 1,5 0 64,1 5 1,6 9-600,-6 3 917,8 4 0,-5 10 0,9 1 0</inkml:trace>
  <inkml:trace contextRef="#ctx0" brushRef="#br0" timeOffset="665">140 1256 8241,'-44'-2'0,"3"-3"1224,12 3 0,13-8-603,16 4 1,16 2-415,13-7 1,21 5-70,14-6 1,26 1-193,-39 2 1,3 0 0,8 0 0,2 1-393,2-1 0,2 0 0,5 0 0,3 1 431,7-1 1,3 0-1,3-1 1,2-1-320,6 2 0,-2 0 0,-7-1 0,-3 1 159,-8 5 1,-3 2-1,-9-1 1,-3 0 174,-7 3 0,0 0 0,0 0 0,-1 0 0,39 0 0,-4 0 0</inkml:trace>
  <inkml:trace contextRef="#ctx0" brushRef="#br0" timeOffset="1127">874 1379 8316,'0'-12'2999,"0"0"-2724,0 9 1,-2-5 47,-4 8 0,-4 8-40,-7 3 0,-1 12-366,1 7 0,-2 4 162,-5 7 1,3 4-30,-8 7 1,6 6 129,-7 1 1,3 7-631,-2-2 0,-4-2-11,4 2 0,6-16-21,5-1 1,3-10 15,9-8 361,0-12 0,10-9 297,8-8 0,7 0-103,16 0 0,8-8-26,3-3 0,13-5-32,5-1 0,3-1 128,3 1 0,2 5-182,4 1 1,-4 7-236,3-2 0,-9 4 192,-2 2 0,-13 0-191,1 0 0,-13 0-16,-4 0 1,-10 2-36,-13 4 593,-4-4-233,-8 5 1,-10-14 1,-8-5 0,-1-6 125,-10-5 0,0 4 33,-6-5 0,-2-3-107,-4-2 1,2-4 69,-7-2 1,-1 2-141,-5 4 0,5-4 47,1 4 0,5-4-347,-6-2 1,14 8-93,-2 4 22,12 3 0,6 9-111,11-1 446,12 8 0,11-4 0,10 8 0</inkml:trace>
  <inkml:trace contextRef="#ctx0" brushRef="#br0" timeOffset="1349">1799 1536 8209,'-25'-18'1392,"4"1"-1044,-8-1 0,6 1 1084,-7 0-476,9 7-423,-4 2 0,15 10-263,4 4 1,4 5-224,2 13 0,8 3 46,4 8 0,9 2-229,2 3 1,8-1-515,-1 8 0,-3-1 386,2 7 0,-6-5-586,6 5 0,-9-5 341,-3 10 0,-7-1-421,-10 1 1,-2-2 929,-4 8 0,-11 0 0,-11 6 0</inkml:trace>
  <inkml:trace contextRef="#ctx0" brushRef="#br0" timeOffset="1609">1625 1571 8209,'-8'-45'0,"0"-3"106,-3 7 0,3 0-118,8 6 886,0 8 0,10 4-281,7 11 0,8 4-276,10 8 0,6 0-151,0 0 1,7 14-110,-1 3 0,-3 13-420,3-1 0,-10 9 264,-2 3 0,-8 6-395,-10-6 1,-7 1 244,-4-1 1,-20-4-183,-9 4 1,-16-5-49,-7-1 1,-14 0-176,-10 0 1,-2-8 351,-10-3 1,9-5-1,-5-1 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1:15.2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123 418 8256,'-10'-18'-307,"-5"-1"307,3-5 0,2 11 180,-1-5 0,5 5-130,-6-5 0,7 9 192,-7 3 1,8 2 257,-2-2-137,4 4 1,-4-4-279,1 12 0,-1 4-231,6 7 0,0 3-12,0 3 0,6 4 183,-1 8 1,1 8-188,-6 3 0,6 5 40,0 1 0,0 2-72,-6 5 0,6 3-146,-1 8 0,1 0-64,-6-1 1,0 1-72,0 0 1,-2-6 474,-4 0 0,-3-8 0,-9 5 0</inkml:trace>
  <inkml:trace contextRef="#ctx0" brushRef="#br0" timeOffset="391">263 400 8110,'0'-35'-4,"0"-6"2,0 1 1,0-1-147,0 6 1,0 2 59,0 4 0,7-4 493,5 4 1,6 4-108,5 1 1,2 11-221,4 1 1,6 8-35,0-2 0,0 6-13,6 6 0,-4 4-32,-2 7 0,-8 10-135,-4 8 0,-4 2-61,-1 10 1,-8-1 114,-5 7 0,-12 7-64,-11 4 0,-9 4-13,-14 2 0,0 0-323,-11-1 0,2-1 451,-14-4 0,-4 0 9,-2-11 1,4-7 157,13-16 0,9-13-72,3-11 0,14-6 434,9-6 1,9-4-214,9-7 0,4-1-57,7 1 1,3 1-160,15 5 0,6 3-125,6 8 0,7 0 307,-1 0 1,1 2-578,-1 4 0,3 5 144,-3 13 0,1-3-74,-1 8 1,3 0-310,-3 6 0,-4-6-3,-3 0 568,-3 0 0,-2 6 0,0 0 0</inkml:trace>
  <inkml:trace contextRef="#ctx0" brushRef="#br0" timeOffset="657">1433 575 8319,'10'-16'0,"3"5"341,-7-13 0,8 11-1,-3 1 0,11 2-175,1-1 0,6-3 93,-6 8 1,10 0-191,2 6 0,0-5-236,6-1 0,-6 0-419,-6 6 1,4 8 170,-4 3 0,-4-1-761,-2 2 1177,-11-1 0,4 15 0,-7 1 0</inkml:trace>
  <inkml:trace contextRef="#ctx0" brushRef="#br0" timeOffset="791">1450 907 8319,'8'-10'-37,"4"-4"0,11 8 0,8 1 0,10-1 0,11 0 651,10 2 0,14 2-832,5 2 0,11 0-482,1 0 1,0 0 0,-6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1:13.1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227 485 8261,'0'-17'346,"0"-1"1,2 7 0,2-1 1172,2-2 1,2-1-962,-2-3 0,-3 1 0,7-1-511,-2 1 1,-2-1-1,-6-1 1,0-2 6,0-3 0,0-1 0,-2 4 0,-4-4-154,-6-3 0,-3 7 0,-5-4 1,-1 2 138,-2-1 1,-8 3 0,4 7 0,-3 5 161,1 1 0,8 6 0,0 12-412,7 7 0,6 14 0,10 2 0,6 8-83,9 4 0,11 7 1,12 6-1,5-3-523,0-7 0,7 2 0,-2-3 817,7 4 0,9 1 0,-4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1:20.5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53 279 8324,'10'-34'0,"-5"-1"-158,-3 0 1,-2 8 122,0 3 0,-5 5 82,-1 1 170,-8 1 0,10 7 326,-7 4 0,5 4-363,-6 2 1,8 10-29,-2 8 0,5 7 132,1 10 1,0 7-111,0 5 0,0 11-142,0 6 0,0 4-58,0 2 1,5 8-506,1 3 1,2-1 161,-2 1 1,-4 1-228,4 5 0,1 2-155,-1 4 0,0-11 751,-6-1 0,0-7 0,0-8 0,0-4 0,0-4 0,0 1 0</inkml:trace>
  <inkml:trace contextRef="#ctx0" brushRef="#br0" timeOffset="333">210 664 8297,'8'-60'-69,"-4"-1"34,7-3 1,1 10 164,5 7 0,3 3 225,3-3 1,-1 5-29,7 7 0,0 7 222,6 5 0,-6 6-356,0 5 0,0 4-232,6 8 1,-8 10-302,-4 7 0,-3 3 256,-3 9 1,-1 0-205,-5 6 1,-3 2 19,-8 4 1,-2 1-14,-4 5 0,-5 9 137,-13-3 1,-3 3 2,-8-4 0,-2 1-131,-3-1 1,-3 4 95,-4-3 1,-1-5 283,7-13 1,0-6-52,7 0 1011,-1-15-717,7 1 1,11-17-6,11-3 0,6 1-149,6-8 0,11 8-101,13-2 0,4 5-147,7 1 1,4 7 127,7 5 0,1 9-544,-1 3 1,6 7 202,0-2 0,12 4-521,-6 2 0,2 5 518,-7 1 0,-5 8 0,6-5 0</inkml:trace>
  <inkml:trace contextRef="#ctx0" brushRef="#br0" timeOffset="808">2184 541 8223,'0'-34'0,"-8"1"692,-4 3 1,-5 5-220,-7 8 0,5 7-171,-4 4 0,-3 4-90,3 2 0,-2 16 0,2 7 0,1 10-129,-7 8 1,0 3 99,-6 9 0,2 1-405,4 4 0,-4 4 246,4 8 1,-8-2-570,2-4 1,-4-4 98,10-7 1,4-3 53,2-3 1,5-6 215,7-12 1,3-10 226,8-7 204,0-8 0,8 3-97,3-7 0,13-5 28,5-1 0,11-6-5,7 6 1,5-7-15,7 1 0,3 2-126,8-1 0,5 7-269,1-2 1,7-2 150,-1 2 1,-5 1-253,-1 5 0,-4 5 15,-2 1 1,-2 6 72,-4-6 0,-6 5 180,-11-5 1,-13 2-254,-10-2 431,-5-4 1,-9 4 133,-4-12 1,-6-4 159,-6-7 0,-10-9-178,-7-3 1,-8-6 9,2-5 0,-6-5-190,-6-7 0,-3-7-10,-9 1 1,3-6 50,3 6 1,-1-2-49,7 1 1,-6 5-191,7-4 1,1 11-5,10 7 0,3 10-822,9 7 453,7 4 0,4 9-807,12 4 1324,12 4 0,9 18 0,8 3 0</inkml:trace>
  <inkml:trace contextRef="#ctx0" brushRef="#br0" timeOffset="1023">2987 524 8275,'-18'-25'0,"1"0"284,0-5 0,5 7 901,0 11 1001,8-3-1234,-3 13-571,7-6 0,2 18-522,3 7 0,7 5 176,11 13 0,2-2-461,5 13 1,3 1 306,-4 5 1,2 8-222,-2 4 1,-4 0-425,-7 6 1,-3-2-252,-3 14 1,-5 11 1014,-7 6 0,-9-42 0,-5 0 0,0-3 0,-1-1 0</inkml:trace>
  <inkml:trace contextRef="#ctx0" brushRef="#br0" timeOffset="1308">3074 384 8246,'10'-44'104,"0"-5"-52,-5 8 0,-1-1 6,8 1 1,5 4 129,7-4 1,7 12 381,-2 6 0,12 5-144,5 7 0,5 3-410,1 8 0,-2 8-13,-3 3 0,4 13-89,-5 5 1,-3 12 122,-2 5 0,-12-1-58,-6 1 0,-11 3-461,-7 9 0,-14 2 184,-15 4 0,-12 4-247,-23-4 0,-12-2 172,28-29 0,-2-2 0,-2 1 0,-1-2 69,-4 3 1,-1-2-1,2-3 1,-1-3 303,3-4 0,0-1 0,-4 1 0,1 0 0,3-1 0,1-3 0,-47 10 0,0-9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1:26.6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71 8198,'-2'-12'10,"-4"0"1,4 6 126,-3-5-54,-5 7 1,8-6 316,-4 4-394,4 4-30,2-5 0,2 7 139,4 0 1,6 0-25,11 0 1,0 6-12,12-1 1,6 7-17,17-6 1,12 5-42,11-5 1,16 2-378,-42-5 0,1 0 0,5-2 0,2 0 369,9 2 0,2 0 0,2-2 0,1 0-66,1-1 0,1 0 1,1 0-1,-1 0 27,-6 0 1,0 0 0,2-1 0,-1 0-91,-4-2 0,0 0 1,0 2-1,0 0-86,-8-2 0,-2 0 0,-8 2 1,-3 0-73,27 1 0,-14 0-318,-16 0 590,-11 8 0,-10-6 0,-7 6 0</inkml:trace>
  <inkml:trace contextRef="#ctx0" brushRef="#br0" timeOffset="267">227 385 8279,'0'-10'-346,"0"-5"0,2 11 561,4-8 1,21 8-102,20-2 0,17 3 68,23-3 1,-34 5 0,3 0-574,12-2 0,3 0 0,6 1 0,2 0 425,4-1 1,2 0-1,4 2 1,-1 0-61,-1-2 1,1 1-1,2 0 1,-2 2-141,-8-1 0,-3 2 1,1-1-1,-2 0 166,-14 0 0,-2 0 0,0-2 0,-2 2 0,-5 2 0,-1 1 0,1 4 0,-1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1:27.7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79 140 8308,'17'0'0,"0"0"-51,1 0 1,1 0 92,5 0 1,-3-6 178,8 0 0,8-1-35,9 1 1,13-2-25,5-4 1,19-3-80,10 3 0,-39 5 0,1 1-365,3 0 1,0 0 0,2-1-1,1 0 144,0 4 0,0 1 0,-3-4 0,-2 0 101,0 3 0,-1 0 0,-2 0 1,-1 0-717,47 3 1,-14 0 752,-15 0 0,-10 0 0,-13 0 0,-6 0 0,-5 0 0</inkml:trace>
  <inkml:trace contextRef="#ctx0" brushRef="#br0" timeOffset="210">148 315 8368,'-42'0'0,"7"0"-1052,0 0 763,8 0 0,19 0 462,8 0 1,12 5-115,17 1 0,11 2 112,24-2 1,10-4-146,19 4-1,-41-5 1,1 0-215,4-1 0,3 0 0,5 0 0,1 0 83,6 0 1,2 0 0,5 0-1,1 0-167,9 0 1,3 0-1,3 0 1,2 0-1,-30 0 1,0 0-1,1 0 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4:58.4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53 2515 7996,'-17'0'-115,"5"0"-97,0 0 0,9-2-43,-3-4 234,4 4 195,2-6 0,2 8-127,4 0 1,-3 0 29,9 0 0,0-2-32,5-3 0,6 3 1,1-4 0,1-2 13,-2 2 0,-3-5 5,3 5 1,4-8 4,2 3 0,2-3-2,-2 2 1,10-3-25,-4 3 1,6-9-33,0-2 0,3-3 30,9 3 0,-1 2 36,0-8 0,1 5-139,-1-5 0,1 8 0,-1-2 0,0-3 83,1 3 1,1 0 23,4 5 1,-3-5 8,3 0 0,-4-1 29,-1 7 1,-1-6-46,0-1 1,1-5-19,-1 6 0,6-8 2,1 2 0,7 2 2,-2-2 0,-4 1-29,-2-1 1,2-2-15,-2 8 1,1-6-49,-7 6 1,0-3 71,1 3 0,-7 4-32,1-5 1,1 3 20,11-2 0,-11 3 2,4-3 0,-3-2 29,3 2 0,1-7 5,-1 7 0,2-6 105,5 6 1,-3-8-115,8 2 0,2-4-27,10-2 0,-3-2-242,9-4 0,-3 4 254,3-4 1,3-1 4,-3 1 1,1-2-8,-1 3 0,1 3 27,-7-4 1,7 4-9,-1 2 1,-6 0 42,-7 0 0,1 0 25,-6 0 1,6 1-29,6-1 1,-4 2-22,3 4 0,3-4-77,-2 3 0,1-3 76,-1-1 0,-6 4-110,0 1 0,-2 6 39,-10-6 0,0 6-95,-6-6 1,-3 9 20,-8 3-205,-1-1-337,-20 8 402,-3 1 0,-11 1 208,-12 8 1,-3 0-257,-9 0 1,-5 2 292,-1 4 1,-14 11 0,1 10 0</inkml:trace>
  <inkml:trace contextRef="#ctx0" brushRef="#br0" timeOffset="1216">5974 1869 8104,'0'-29'0,"0"-1"0,0 1 393,0 2 1,-2 8 140,-4 7-309,4 8 1,-14-2 81,5 12 0,-5 4 141,-1 7 0,-3 9-196,-3 3 1,-4 12-16,-8 5 0,2-1-188,4 1 0,-4 1 37,4 5 0,-2 1-169,2-1 0,1 0 145,5 1 0,4-7-67,-5 1 0,7-8-73,5 2 0,5-12-77,7-6 96,0-4 1,1-9 80,5-4 1,4-4 17,7-2 0,1 0-69,-1 0 0,9-8-2,3-4 0,4-3-72,2-3 0,5 7-216,1-1 1,8 0 53,-3-5 1,-1 5 135,1 1 1,1 5-258,5-6 0,-1 8 95,-5-1 0,3 3-180,-8 2 0,-1 0 35,-5 0 1,-2 0 9,-4 0 0,-5 7-162,-13 5 588,5 4 0,-14 1 0,-2 8 0,-10 2 0</inkml:trace>
  <inkml:trace contextRef="#ctx0" brushRef="#br0" timeOffset="1475">6131 2008 8199,'-26'-17'302,"-3"-1"1,-2 1 516,2 0 0,4 7 0,8 4-326,7 4-472,2 2 0,10 10 113,4 7 1,0 3 24,11 9 1,-3 0-127,9 6 0,-4 6-280,-1-1 0,5 1 18,0-6 1,1 8-221,-7 3 1,6 5-159,1 1 0,-1 0 277,-6 1 0,1 5-169,-1 0 1,-1 8-205,-4-2 533,-5-4 0,-7 1 0,0-9 0</inkml:trace>
  <inkml:trace contextRef="#ctx0" brushRef="#br0" timeOffset="2191">6690 2201 8251,'-10'0'849,"2"0"-564,8 0 1,-2 0 453,-4 0-514,4 0 1,-5-2 428,7-4-316,0 4 1,0-8 296,0 4-287,0 4-222,0-5 27,0 7 1,5 2-155,1 3 0,2 5-144,-2 8 0,-2-1 92,7 0 0,1 9-61,5 3 0,9 0 18,3 6 0,4-4-270,2 10 1,0-5 30,0-1 1,7-5-125,5-1 1,-4-8 108,-3 2 0,-3-5-17,-2-7 0,-8-3 99,-3-8 1,-7-2 63,-5-4 0,-5-9 236,-7-8 1,-2-8-36,-3 1 0,-7-8 13,-11-3 1,-4 0 62,-8 6 0,0-6 340,0 1 1,0-1-34,0 6 1,0 2 307,0 4 1,8 2-226,4 3 0,3 7 589,3 0-995,7-1 0,4 16 176,12-4 0,11 4-223,13 2 0,5 0-22,5 0 0,5 0-162,7 0 0,1 2 16,-1 4 0,-5 4 112,-1 7 0,-1 1-59,1-1 0,3 3 102,-8 3 1,-6-4-190,-6 5 0,-8 1 122,2-2 1,-3 6 52,-3-6 0,-5 7 19,0-7 1,-3 2-1,3-2 1,3-3-12,-3 3 1,4-9 9,1-3 1,0-7 134,1 2 1,-1-4-75,1-2 0,5-8 108,0-3 0,1-7-74,-7-5 0,1 1-125,-1-7 0,-1 0 60,-5-6 1,-3 6 7,-8 0 0,-2 0-3,-4-6 1,-5 8-14,-13 4 0,-3 3-138,-8 3 0,-5-1 127,-1 1 0,-6 7-403,6 4 0,1 6 156,5 6 1,-4 2-659,4 4 0,4 9 191,14-4 0,1 12-655,4 1 1357,5 10 0,14-3 0,3 6 0</inkml:trace>
  <inkml:trace contextRef="#ctx0" brushRef="#br0" timeOffset="2815">8279 2497 8594,'-10'-7'1043,"2"3"-740,8-8 0,0 6 182,0-5 0,2 5-16,4-6 0,-4 6 115,4-5-226,4-1 1,-7-5-86,9-1 0,-8 1-27,2-1 1,-4 1-56,-2-1 0,0-1-74,0-4 1,0 1 117,0-7 0,0 8 0,0-2 0,-2-3-56,-4 3 0,4-2-42,-4 2 0,2 9-160,-2-4 1,5 5 109,-5-5-463,4 1 110,2 7 1,8-3-79,3 7 0,12 2 109,7 10 0,3 3-32,2 9 1,1 5-261,5 1 1,2 5 181,3-6 1,-3 8 66,-8-2 0,0-2 32,0 2 1,-8-7 347,-4 1 98,-11-4-55,-4-1 0,-10-8-55,-4-5 0,-10-3 155,-7-2 1,0-9 121,5-9 1,-1 1-93,-4-7 1,9-3 242,-3-2 0,11-2-42,0 2 0,4-10 34,2 4 1,2 2-117,4 4 0,5 0-83,13-6 1,1 6-68,4 0 1,4 9-2,-4 3 0,4 1 30,2 11 1,-2-1-31,-4 6 1,2 8-450,-7 3 1,5 5-892,-6 1 0,0 7 239,-5-1 1,-1 8 266,1-2 0,-1 4-290,1 2 0,-3 0 150,-3 0 1,-5 0-234,-7 0 1,0 5 963,0 1 0,-7 15 0,-3-1 0</inkml:trace>
  <inkml:trace contextRef="#ctx0" brushRef="#br0" timeOffset="3300">9606 1816 8236,'0'-17'-37,"-2"-1"116,-4 1 1,2-1 173,-7 1 0,5 1 505,-6 5 20,1-5 0,-7 12-279,1-7 0,5 7-1,0-2 1,7 12-99,-7 6 1,6 3 56,-5 3 1,7 1-168,-2 4 1,4 4-39,2 8 1,8 6-95,3 0 1,5 7-138,1-1 0,7-2-530,-1 1 1,8 1 362,-2 5 1,4-1-727,2-5 0,0-5 357,0-12 1,6-4 97,-1-7 0,1-11 66,-6-7 1,0-15-21,0-14 0,4-12 312,-4-6 0,-2-3 296,-10-2 0,-4 5 560,5 0 0,-7 3-407,-5-3 1,1 10 358,-7 8 1,2 8 230,-2-2-96,-4 3-600,13 11 0,-5 3-207,7 12 1,1 1-15,-1 5 1,6 3-221,1-3 1,7 4-259,-2 1 1,2 1 209,-2-1 1,-2-1-187,-3-5 0,-5-3-105,4-8 324,-3 0 1,-11-8 48,-3-3 1,-4-13 10,-2-5 0,-14-10 58,-3-1 0,-14-9 27,-4 3 1,-2-5 125,-9-1 0,-1-1-77,-5 1 0,1 7-585,5 4 1,-3 10 220,8 2 0,8 10 342,10 1 0,4 9 0,1 9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5:09.7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35 3214 8091,'-9'0'-759,"-1"-6"397,4 0 392,4 0 88,-6-2 1,16 1 164,4-5 1,3-4-148,3 5 0,1 1-33,5-2 1,3-1 12,8-10 0,0 1-18,-1-7 0,11 6 79,7-6 0,3-2-53,9-10 0,0 4-280,6-4 1,7-3 222,5-3 0,-5-1-104,-1 1 0,-4 2 74,-2 5 0,2 1-112,3-8 0,-5 8-11,0-1 0,0-3 63,-6 2 0,0-7-161,6 1 0,-12-1 97,6 1 0,-6-3 58,0 3 1,-1-5 35,7-7 1,-6 5 95,6-4 1,0 2-34,6-3 1,-31 29-1,1-2-115,4-2 1,0-2 0,0 1 0,1-1 280,4-2 0,1 0 0,-3 2 1,1 0-71,4-1 1,1-1 0,-2-1 0,1 0-80,6 0 1,0 2 0,-3 2 0,1 0-241,2 3 0,0 0 1,0 1-1,1-2 141,2-1 1,0-2 0,1 1 0,0-1-33,2-2 1,0 0-1,-5 5 1,-1 0-47,0-2 0,0 0 1,-7 3-1,-1 0 37,-3 0 1,-1 0 0,-1 1-1,-1 2-203,0 2 0,0 1 0,33-24 58,-7 3 0,-8 5 149,-9 7 0,-3 2 24,-3 4 1,-12 0-101,-12 11 243,-4-3-507,-9 19 0,-4-6 457,-12 8 1,-10 2-545,-7 4 587,-16 11 1,2 11-1,-15 6 1</inkml:trace>
  <inkml:trace contextRef="#ctx0" brushRef="#br0" timeOffset="1294">1153 3248 8543,'-17'-27'0,"-1"4"611,1 4 0,5 9-19,0 4 127,9-4 455,-13 8-677,6-5 1,-5 14-102,3 5 1,2 6-140,5 5 1,3 4 20,-4 8 0,4 0-21,2 0 0,0 6-39,0-1 1,0 9-54,0-3 1,0 5-218,0 1 0,8 6-249,3 1 0,5-1 215,1-6 0,9 1-278,3-1 0,9-13 173,3-4 0,8-14 46,-3-3 0,5-9 38,1-9 0,1-4-192,-1-7 1,0-9 34,1-15 0,-9-1-78,-3-5 0,-6 2-39,-6-8 1,-10 9 133,-7-3 0,-8 6 255,2 6 0,-6 4-124,-6 7 1,-10 1 56,-7-1 0,-8 3 24,2 3 0,-4 4 120,-2 8 0,6 2-213,0 4 0,0 4-119,-6 7 1,2 1-274,4-1 0,-2 6 160,7 1 0,3 1-822,9-2 1182,-3-3 0,13 5 0,-6-8 0</inkml:trace>
  <inkml:trace contextRef="#ctx0" brushRef="#br0" timeOffset="1883">2236 3021 8079,'-10'-7'0,"-5"-3"422,3-7 0,2 5 605,-1 0 1,7 6 248,-2-5-360,4 7-634,2-4 188,0 8-946,-8 0 1,0 8 168,-3 4 0,-5-1-3,5 7 0,-5-5 209,-1 11 0,-7-3-58,1 2 1,-8-2 72,2 9 1,-2-9-71,2 2 0,-4-3 444,4-3 0,3 1-142,3-1 1,4-1 273,1-5-177,9 5 101,1-7-238,8 9 0,2-3-6,4-3 1,1 4-44,5-5 0,4 3-106,-5-3 1,3 5 41,-3-4-155,5 3-102,-6 3 173,7-1-28,1 1 0,-7-9 88,1-3 1,-6 2 138,5-2-47,-7-1-23,12-5 0,-7 0 46,9 0 1,-1 0-73,1 0 0,1-1-160,5-5 0,-3 4 114,8-4 0,-2 4-121,2 2 1,4 0 3,-4 0 0,2 2 33,-2 4 0,-3 3 70,-9 9 0,1 1-18,-1 5 1,-7 1 192,-4 4 1,-4 4-117,-2-4 0,-8 4 68,-4 2 1,-11 0-43,-6 0 1,-4 0-249,-2 0 1,0-8-87,0-4 1,-2 0 0,-2-3 0,-1-5-379,1 1 0,2-8-215,2-3 890,0-3 0,8-2 0,2 0 0</inkml:trace>
  <inkml:trace contextRef="#ctx0" brushRef="#br0" timeOffset="2334">2620 3318 8305,'-8'-17'2522,"6"5"-962,-3 1-507,-5 7-280,8-4-516,-6 8 0,10 2-102,4 4 0,2 3 57,3 9 0,5-1-361,-5 1 1,5-1 179,1 1 1,3 5-253,3 0 1,-3 6-15,3-5 0,-4 1-115,-1-2 1,5-3 125,0 3 1,6-6 129,-5-5 0,5 2 92,-6-9 1,8 1-71,-2-6 0,-2-8 170,2-3 1,-7-12-84,1-7 0,-5-3 107,-7-1 0,3-7-55,-8 0 1,-2 0-18,-10 6 1,-6 0-2,-11 0 1,-6 8 1,-12 4 0,2 4 6,-7 1 0,-7 8-33,-5 5 1,0 5 52,5 5 1,7 5-417,-1 8 0,8 5-440,-1 0 1,12 10 22,11 2 1,7 2 755,10 10 0,16-1 0,3 7 0</inkml:trace>
  <inkml:trace contextRef="#ctx0" brushRef="#br0" timeOffset="3059">3738 3458 8151,'-18'-6'379,"1"0"0,1-1 1569,5 1-923,-5 4-424,6-6-507,-7 8 1,5 2 108,1 4 0,5-2-496,-6 7 220,8 1 1,-9 0 87,7-1 0,-8-7 320,3 2 0,1-4-157,-2-2 0,1 0 550,-7 0 1,-1-8-284,-4-3 0,3-13 406,-3-5 1,3-6-323,3-5 0,0 3-238,-1-4 0,8-4-40,5-1 1,3 3-1,2 2 0,0 4-84,0 2 1,7 8 14,5 4 0,4 4-406,1 1 1,2 6 173,5 1 1,-5 7-657,4-2 0,3 6 347,-3 6 0,6 4-85,-6 7 0,6 6 74,-5 1 1,5 7-91,-6-2 1,4 4 5,-9 2 1,3 6-3,-9-1 1,3 1 25,3-6 1,-9 0 187,-3 0 1,-4-8 257,-2-4 0,0-9 663,0-3 111,0-7 0,0-4-338,0-11 0,0-13 326,0-5 0,0-4-352,0-2 0,2 0 84,4 1 1,4-7-96,7 0 0,1 0-174,-1 6 1,8-3-179,4 3 0,-1-4 129,1 10 0,-8 5-329,2 7 1,-3 7-129,-3 10 0,1 0-274,-1 0 1,1 2 245,-1 4 0,0 6-128,1 11 1,-1-2-427,1 8 1,-1 1 306,1 4 1,-3 1-528,-3 0 1,3 8 281,-3 4 0,-4 1-442,-2-1 1,1 3 249,-1-3 977,8-5 0,-4 1 0,7-8 0</inkml:trace>
  <inkml:trace contextRef="#ctx0" brushRef="#br0" timeOffset="3477">4628 2847 8151,'-17'-18'421,"5"1"-295,1-1 0,1 7 893,-2-1 1,3 8 872,3-2 213,4 4-1121,-6 2-563,8 0 1,2 8-218,4 4 0,-2 3 15,7 3 0,7 1-154,5 5 1,0-3 112,-5 8 0,5-2-543,0 2 1,3 4 268,-3-4 1,-4 4-1165,5 2 1,-3-6 473,2 1 0,-3-7 197,3 6 0,-9-14 344,-3 3 1,-1-14 414,2-4 1,3-8 90,-3-9 1,-3-9-248,3-3 1,-6-4 956,6-2 0,-1-5-393,7-1 1,-1 0 271,1 6 1,-1 8-294,1 4 1,1-3-282,4 3 1,-3 2-148,3 9 1,4-1-154,2 7 1,-2 0 144,2 6 1,-1-6-178,1 0 1,-4 0-479,-8 6 1,-5 0 270,0 0 0,-8-1-301,1-5 0,-5 2 220,-5-8 0,-11 1-917,-7-7 1,-8 1 309,2-1 1,-10-5 82,-2 0 1,-7-1 198,1 7 1,4-1 668,3 1 0,3-1 0,2 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5:15.5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418 1293 8179,'-25'0'-107,"-4"0"0,-2 0-481,2 0 1,-4 0 882,4 0 1,-4 0 15,-2 0 1,2 0 53,3 0 0,3 0-108,4 0 1,9 0 681,-3 0-405,3 0-334,5 0 0,3-2 20,12-4 1,5 4-130,13-4 0,5-2 270,11 2 0,7-7-103,11 1 0,12-5 202,12-7 1,13-3-594,-44 10 0,3-1 1,3 0-1,2-1 376,6 0 1,4-2 0,11-5 0,3-1-504,9-4 1,2-2-1,-25 11 1,1-1-1,1 0 346,0 0 1,1 0-1,0 0 1,2-2-1,1-1 1,-1 1-17,2 0 0,0 0 0,-1-1 0,1 0 1,0-1-1,-1 1-54,-2 2 1,-2 1 0,1 0 0,-1-2 0,0 0 0,-2 1 31,25-8 1,-2 0-1,-1 2 1,-1 0-163,-2 0 1,-1 2-1,-5 1 1,-1 1-121,-7 2 1,-3 2 0,-8 3-1,-2 3 9,-7 4 0,-3 0 0,33-11-1004,-9 6 1,-15-5 683,-19 11 0,-14 3-1336,-15 2 2600,-8 4-1270,-4 2 1,-10 0 749,-7 0-199,-1 8 0,-15 9 0,-4 11 0</inkml:trace>
  <inkml:trace contextRef="#ctx0" brushRef="#br0" timeOffset="1925">2723 1380 8328,'10'-8'-462,"-2"-2"822,0-7 433,-6-1 1,11 7-211,-7-1 1,2 8 450,-2-2-808,-5 5 0,9 1 357,-4 0-465,-4 7 0,6 3 400,-8 7-479,0 1 0,0-1-83,0 1 0,-8-1-87,-4 1 1,-3-1-8,-3 1 1,-1-3-144,-4-3 1,3 1 349,-3-7 0,-2 0-65,1-6 0,1 0 341,6 0 1,-1-2-108,1-4 0,5-9 46,0-8 0,9-3-74,-3 3 1,8-2-37,9-4 1,7-2-108,11 7 0,10-3 119,-4 10 1,5-3-259,1 14 0,2 1 121,3 5 1,5 4-143,-5 7 0,-1 9 53,2 15 0,-11 7 61,-1 5 1,-2 3-54,-9 3 0,-9-1-120,-9 0 1,-4-1-178,-2-5 0,-4 9 90,-8-9 0,-7 9-50,-16-9 0,-10 5 89,-7 1 1,-6 0-524,-6 1 0,-2-10 395,8-9 0,1-8 102,11-15 1,5-5 259,12-12 0,11-11 459,13-12 1,3-10 252,2-2 0,7-5-395,5 5 1,11 0 175,7 6 0,3 0-105,1 0 1,3 8 91,4 4 0,-4 5-295,4 7 0,3-3-187,3 8 1,1 1 60,-1 5 0,1 13-166,-7 5 0,6 11-41,-6 0 1,-1 4-184,-5 2 0,-6 0-246,0 0 1,-7 0 225,1-1 1,-9-4-631,-3-1 1,-7-2 388,2 2 0,-4-4-651,-2-7 1,-6-1 363,0 1 1,-7-9 844,1-3 0,-3-12 0,-3-3 0</inkml:trace>
  <inkml:trace contextRef="#ctx0" brushRef="#br0" timeOffset="2459">3719 1450 8412,'0'-27'0,"2"-5"567,4 9 1,-4-2 1040,3 2-589,-3 3 1,-2-5-354,0 8 1,6 5 557,0 0-671,0 8 1,-8-5-138,-4 3 1,2 4-443,-8-4 0,7 4-102,-7 2 1,-2 2-58,-9 4 0,2-2 74,-8 7 0,5-5-272,-5 6 1,2 0 107,-2 5 1,-4 6-91,4 1 1,2-1 99,-2-6 0,7 1 24,-1-1 1,9 3 324,3 3 1,5-4-114,-6 5 1,8-11 216,-1-1 1,3 1 13,2 11 0,2-11-140,3 5 1,-1-5-17,8 5 1,-2-1-3,1 1 1,5-7-147,-5 1 0,-1-6 71,2 6 1,-6-7-108,5 7 1,-5-8-13,6 2 202,-8-4 56,11-2 96,-5 0 1,7 0-77,1 0 1,-1-6-12,1 0 1,5-6-69,0 7 0,3-7 35,-3 6 1,4-2-103,8 3 0,-6 3 88,0-4 1,-8 6-168,3 6 0,-3-1 20,2 13 1,-9-5 23,3 11 1,-11 3-15,0 2 1,-6 4-140,-6 2 0,-11 6 100,-12-1 0,-6 3 55,-6-2 0,-6-2-255,-11 7 1,2-7 68,-8 2 0,13-12-271,-1-6 1,11-3-192,1-3 0,16-7-198,7-4 1,11-6 3,0-6 893,12-4 0,4-7 0,7-1 0</inkml:trace>
  <inkml:trace contextRef="#ctx0" brushRef="#br0" timeOffset="2842">4086 1747 8404,'-10'-8'167,"-6"0"400,5-4 298,3 5 446,-8 7-43,14 0-350,-5 0-14,7 7-581,7 3 1,1 8 189,4-1 0,1-5-54,-7-1 1,6 1-155,-6 5 0,7-1-86,-1-4 0,-2 3-130,1-3 0,1-3-82,5 3 1,1-8 117,-1 2 1,1-4-46,-1-2 0,3 0-69,3 0 1,-2-2-142,8-4 0,-5-11 12,5-13 0,-8 3 112,2-2 0,-5 0 149,-6-6 0,-5-6 185,-7 1 1,-7-1-36,-5 6 0,-11 2-98,-6 4 0,-12-2-40,-6 8 1,-3 1 14,-3 11 0,1 3-298,0 8 0,-1 4-300,1 7 1,13 3-482,4 15 1,20 2-1198,3 10 0,12 3 127,12 9 1979,7-9 0,31 15 0,5-5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7:03.94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88 472 8247,'-18'-23'0,"1"-1"-283,-1 3 1,6 4 0,3 3 1358,1 2-677,2 9-433,6-5 0,0 6 392,0-4-67,0 4-41,8-6 42,-6 1-420,13 5 75,-5-6 1,8 8-58,-1 0 1,1 0-27,-1 0 1,0 6 30,1 0 0,1 7-31,5-1 0,-3-3 105,8 3 0,2-2 33,10 1 1,3 3-36,9-8 1,1 5 36,4-5 0,6 6 2,12-6 1,-2 0-195,7-6 1,5 0 207,13 0 1,0-6-231,-44 3 0,0 0 0,0-3 1,-1 0 218,1 4 1,1-2 0,-2-2 0,0-1-8,4 1 0,1 0 1,-2 1-1,0 1 23,1-3 1,1 2 0,-3 3 0,0 0-23,-3-1 1,-1 0 0,1-1 0,1 0 5,1 2 1,0-1-1,-1-1 1,-1 0 16,2 1 1,1 0-1,-2 2 1,0 0 2,1-1 1,1-2 0,2 0 0,0-1 17,6-1 0,0 0 1,-4-1-1,-1-2 4,2 1 1,0-1 0,-1 0-1,0 0 3,4 1 0,0-1 0,-1 0 0,0 1-25,4-1 1,0 0 0,-4 0-1,-1 1-49,-1-1 0,0 0 0,-3 1 0,-2 1 57,-3 1 1,-1 0 0,45-10-197,-4 5 1,-17-3 193,-6 3 1,-18-3-3,1 8 0,-13-5-29,1 5 0,-4-6 177,-2 6 1,-8-1-195,-4 1 944,-11 4-1177,-4-6 0,-10 2 308,-4 0 0,-13 1-1466,-16 5 1404,-8 0 0,-17 15 0,-2 4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7:05.18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87 1056 8307,'-17'-2'-511,"0"-3"1,-1 1-369,1-8 1075,7 8-23,2-4-333,8 8 575,0 0-143,8 0 0,2 0-36,7 0-85,1 0 0,5 0-16,0 0 1,0 0-145,-5 0 1,7 6 51,4 0 0,6 0-12,6-6 1,3 0-46,9 0 0,7-6-35,4 0 1,18-7 54,5 1 1,-34 4-1,3-1-217,1-3 0,2 0 1,4 2-1,2-1 282,5-3 0,0-1 1,0 1-1,-1-1-335,2-2 0,-2-1 0,-2 0 0,0 1 381,0-1 1,0 1-1,2-1 1,0 1-27,1 0 1,-1-1 0,0 0-1,-2-1 38,-5-1 1,-1-1 0,0 2 0,0 0-34,0-4 1,0-1 0,5 2 0,0-1 1,-2 0 1,0 0 0,2-2 0,0 1-87,-7 4 1,-2 0 0,0-1 0,-1 1-71,-1 2 1,1 1 0,3-1 0,0 1-100,-1-1 0,0 1 0,1 0 0,-1 1 33,-5 2 0,-1-1 0,-4-1 0,1 1-208,44-8 0,-8-6 55,-9 5 0,-16 3-27,-19 9 0,-18 4 659,-6 8-630,-11-7 1,-13 7 549,-17 0 0,-22 7 0,-9 11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7:22.68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51 1835 8193,'-10'-8'-425,"-3"4"0,5-6-497,-2 3 888,6 1 1,-1 0 334,10 0 1,7-7 101,11 1 0,6 2-167,12-1 0,6-7 21,11-5 0,6-8-104,12 2 0,5-4-350,12-2 0,-43 13 0,1-1 276,6-3 1,3 0 0,5-4 0,4 0 28,8-5 0,3 0 0,2-1 0,1 0-399,3-2 1,2 0 0,-27 12-1,1 1 1,0-1 356,1-1 1,1 0 0,1-1-1,2 0 1,1-1 0,0 1-13,5 0 0,1 1 1,1 0-1,-1 1 0,1-1 1,1 1-5,4-2 1,2 1-1,0 0 1,1 0 0,0 0-1,2 0-326,3-2 0,2-1 0,-1 1 0,0 1 0,-1-1 0,1 1 330,3 0 1,-1 1 0,0 1 0,-8 2-1,-1 1 1,-1 2 46,-2 2 1,-1 2-1,-2 0 1,24-5-1,-6 2-40,-14 4 0,-3 2 0,-6 1 1,-4 1-126,-10 3 0,-3 1 0,39-8-160,-23 5 0,-10-5-693,-14 4-1022,-18-3 2495,-13-3-556,-30 1 0,-13-1 0,-16 1 0</inkml:trace>
  <inkml:trace contextRef="#ctx0" brushRef="#br0" timeOffset="1117">2007 1800 8157,'0'-20'0,"0"-3"0,0-2 728,0-4 1,0 4 145,0 7-455,-8 8-28,6-5-320,-5 13 1,7-4 441,0 12-242,0 4 1,1 9-241,5 4 0,-4-3 136,4 3 0,-4-2-255,-2 3 0,0-5 52,0 4 0,-6-3 48,0-3 1,-7 1 15,1-1 1,-3 1-5,-3-1 0,-5-1 74,0-5 1,-3-3 35,3-8 0,4 0 75,-5 0 0,5-8-69,2-3 1,7-13-266,4-5 0,6-4 92,6-2 1,11-5-125,12-1 0,14 2-6,9 10 1,1 4 100,5 7 0,2 8-42,-2 5 0,6 10-17,-5 7 0,1 13 223,-2 10 1,-9 2-109,3 10 1,-13-1 62,-4 7 1,-2 1-51,-10 4 0,-6-3-59,-5 3 0,-10-4 11,-2-2 0,-8 1-3,-9-1 0,-10-5 28,-8-1 1,-8-1-24,-9 2 1,-7-3-136,1-3 0,-6-12 124,6 0 0,0-15 221,5-8 0,9-8-129,3-10 1,14-7 452,9-16 0,9-6-190,9 0 1,2-5-172,3 5 1,7-4-23,11 10 0,3-2 54,3 14 1,4 0-115,-4 5 1,4 3 43,2 3 0,-6 4-318,0 8 1,0 2 43,6 4 0,0 10-230,0 7 0,2 6-11,3-6 0,-3 9-155,4-3 0,-4 4 113,-2 2 0,0-2-99,0-4 0,-6 4-936,0-4 1496,0-4 0,-2 0 0,-2-7 0</inkml:trace>
  <inkml:trace contextRef="#ctx0" brushRef="#br0" timeOffset="1706">3491 1678 8252,'-5'-18'1298,"-1"1"0,0 5-422,6 0-678,0 8 480,0-3 307,0 7-1228,-8 0 1,4 7 214,-7 5 0,-1 4 34,-5 1 0,-3 3 137,-3 3 1,2-4-576,-9 4 0,1 3 78,-6-3 0,1 6 111,-1-6 0,2 1 448,3-7 0,-1-5-111,8-1 0,0-5 315,5 6 1,7-8 166,-1 2-128,8-4-77,-4-2-514,8 0 0,2 0-92,4 0 100,-4 0 1,12 7 141,-8 5-181,-1 3 1,1 9-7,0-1 1,0 0 93,-6-5 1,0-1-67,0 1 0,0-1 105,0 1 0,0-7-151,0 1 0,0-6 2,0 5 115,0-7 0,8 4 86,3-8 0,5 0 127,1 0 0,8-2 1,5-4 1,3 2-146,2-7 0,7 5 156,5-6 1,-3 6-62,3-5 0,-2 7-111,1-2 0,-3 6 16,-8 6 0,-6 2-26,0 3 0,-13 11 32,1-5 1,-11 6-8,0 1 0,-6-3 213,-6 8 0,-12 0-113,-11 6 1,-4 0-38,-2 0 1,-7 0-12,-5 0 0,-3-6-116,-3 0 1,-3-8-89,4 3 1,-5-5-345,11-1 1,-1-3-71,6-3 0,3-4 579,14-8 0,1-8 0,6-2 0</inkml:trace>
  <inkml:trace contextRef="#ctx0" brushRef="#br0" timeOffset="2025">3928 2149 8170,'-12'0'3528,"1"0"-2854,7 0-431,-4 0 1,8 2 185,0 4 0,2-2-113,4 7 0,4-1-378,7 2 0,1 1-10,-1-7 1,2 0-38,5-6 1,-5 6 50,4 0 1,-3-1-67,-3-5 28,1-7 1,-3-3 1,-3-8 1,1-1 146,-7-4 0,-2 1-43,-10-7 0,-5 8 67,-13-2 0,-3 3-171,-8 3 0,-5 5-230,-1 1 0,-8 7 142,3-2 1,1 6-144,-1 6 0,7 5-744,-2 13 0,14 1 33,9 4 1036,9 4 0,16 2 0,3 9 0</inkml:trace>
  <inkml:trace contextRef="#ctx0" brushRef="#br0" timeOffset="2647">4522 2446 8259,'10'-12'667,"-5"1"216,-3-1 279,6-5-31,-6-1 531,6 1-252,-8-1-457,0 1-566,0-1 1,-2 1-80,-4-1 0,2 1-121,-8-1 0,7 1-12,-7-1 1,6 5-139,-5-5 0,5 5 57,-6-10 0,6 3-107,-5 3 0,7 3-276,-2-3 1,4 9 185,2-10 0,0 11-278,0-5 148,0 8 0,10-4-42,7 8 0,3 2 57,9 4 1,0 0-139,6 11 0,0-1 80,0 13 0,-1-6-169,1 6 1,0 1 31,0 4 1,-8-6 136,-3-5 0,-5 2 243,-1-2 0,-7-5-327,1-6 308,-8-1 538,4-1 291,-8-2 1,-6-16-252,0-4 0,-6-3-198,6-3 0,1-7 269,5-4 1,0 2-164,0-2 0,0 2-176,0-3 0,7-1 39,5 8 0,4 0-109,1 5 1,0 3-120,1 3 1,1 4-227,5 8 0,-5 0-8,4 0 0,3 2-331,-3 4 0,2 10-641,-2 7 0,-1 2 524,7-2 0,-8-1-747,2 7 1,-1-6 588,1 6 0,-4-2 771,5 3 0,-5 3 0,-1-6 0</inkml:trace>
  <inkml:trace contextRef="#ctx0" brushRef="#br0" timeOffset="3049">5692 1992 8189,'0'-35'581,"0"0"1,-6 8 2248,0 4-948,0 11-856,6 4-343,0 8 0,0 2-215,0 4 1,2 4-478,4 7 0,4 3-32,7 3 0,1-2 40,-1 8 1,1-5-204,-1 5 1,1-6-684,-1 6 0,-1-2-603,-5 2 0,3 4 627,-8-4 1,5-3-304,-5-3 297,0-4 1651,-6-1 1,0-10-161,0-8 1,0-10 245,0-13 0,2 1-384,4-7 1,-4 2 235,4-2 1,3 2 9,3 3 1,3 5-283,3-4 0,5 3-383,0 3 1,7 1-147,-7 5 0,8-3-180,-2 8 1,-2 0 70,2 6 0,-7-5-358,1-1 1,2 0 247,-2 6 1,-5-8-57,-6-3 1,-7-1-85,7-6 0,-8 5 55,2-10 0,-6-3-109,-6 3 1,-4-8 47,-7 2 0,-7 2 164,1-2 0,-6 7-166,6-1 0,-2 9-284,1 3 1,5 7 60,-4-2 671,3 4 0,-5 2 0,-2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8:50.25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257 2042 8187,'-2'-12'20,"-4"1"428,4 7-158,-5-12 0,9 9 88,3-5 0,11-4-64,7 5 1,8 1-70,-2-2 0,12 1 0,6-7 1,3 7-108,2-1 0,9 2-691,3-1 0,-2-3-29,2 8 0,-8-5 582,2 5 0,4-8 0,0 5 0</inkml:trace>
  <inkml:trace contextRef="#ctx0" brushRef="#br0" timeOffset="524">868 1029 8178,'-42'-17'0,"-5"1"0,-3 4 0,3 7 1103,0 10 1,11 9-234,1 15 0,2 10 174,9 19 1,9 4-598,9 8 1,4 10-440,2 7 1,8 6 171,3 6 0,11-4-388,1-7 1,6 1-4,-6 4 0,1 2 216,-15-46 0,-1 1 0,-2 1 1,0-1-841,6 43 0,-9 6-96,3-6 1,-12 4-623,-5-10 0,1-11 738,-2-18 1,-1-17 814,-10-6 0,7-14 0,-7-3 0,-1-8 0</inkml:trace>
  <inkml:trace contextRef="#ctx0" brushRef="#br0" timeOffset="974">1113 2217 8126,'-10'-29'925,"4"-1"1,-2 9-383,3-2 1300,-9 3-340,12 3-665,-6 7 0,10 2-471,4 8 1,4 8-314,7 4 0,3 5-8,3 7 0,-2-3-292,8 8 0,-5-6-288,5 6 0,-8 1 357,2 5 0,-3-1-151,-3 1 1,-1 0 52,-4 0 1,-3-6-413,-3 0 1,-4-7 315,4 1 1,-12-4 153,-6-1 0,-3-8 290,-3-5 0,1-10 503,-1-7 0,1-5 472,-1-7 0,7-3-480,-1-8 1,8 0 64,-1 0 1,3 6-54,2 0 1,9 6 25,9-6 0,3 7-343,14-1 1,-2 11-147,14 7 0,1 3-326,10 2 0,-1 4 216,7 7 1,-8 3-727,2 15 0,-9 0 336,-3 6 0,-7 0-688,2 0 0,-12 0 241,-6 0 0,-3 0 85,-3-1 0,-7-1 25,-4-3 0,-5-3-890,-1-4 1610,0-4 0,-15 14 0,-4-5 0</inkml:trace>
  <inkml:trace contextRef="#ctx0" brushRef="#br0" timeOffset="1733">2073 2566 8220,'10'0'810,"0"0"-147,-4 0-296,-5 0 297,7 0-1,0 0-193,-6 0-220,6 0 0,-8 2 345,0 4-32,0-4 283,0 5-212,0-7 465,0 0-281,0 8-590,0-6 0,0 4-20,0-12 1,0 2 15,0-7 1,6-1 27,-1-6 0,7-5-16,-6 0 1,7-6-108,-1 6 0,-2-9 26,1 3 0,-7-2-11,2 2 0,-4-2-45,-2 8 1,0 0 133,0 5-304,0 1 0,-2 1-371,-4 4 0,2 5-78,-7 7 0,1 7 252,-2 5 0,-1 9-559,7 3 0,-2 7 301,2-2 1,4 4-260,-3 2 0,3 2 187,2 3 0,0-1-12,0 8 1,0-8 211,0 1 0,2-5-66,3-6 1,-3-1-76,4-5 324,-4-11 1,0 3 666,4-15 0,-4-14-358,4-3 1,3-18 735,3 0 1,-2-9-394,1 3 0,1-8 758,5 3 1,1 9-363,-1 2 0,1 6-177,-1 0 0,9 3-312,3 9 0,0 7-146,6 4 0,-4 5-256,10 1 1,3 9 128,3 9 0,-5-1-536,-1 6 0,2 3-29,-2-3 1,-1 2-272,-5-2 0,-8-5-305,-3-1-456,-5 1 830,-9-8 609,-2-1 0,-10-1 139,-4-8 0,2-6-127,-8 0 1,3-7 542,-3 1 0,-2 2-28,9-1 0,-1 5 787,6-6-763,-8 8-305,6-11 1,-4 13-49,12-4 0,4 4-193,7 2 0,6 0-43,1 0 1,7 0 115,-2 0 1,4 6-225,2 0 0,-2 2 1,-4-3 0,2-3 24,-8 4 1,1-4 195,-7-2 1,-5-2 122,-1-4 1,-7-3-140,2-9 0,-4-5 11,-2 0 1,-10-6-6,-7 5 0,-1-7 23,-5 2 1,-2-2 36,2 2 1,-7-2 30,7 8 0,0-1-11,5 7 0,7 5-167,-1 1-923,8 7 0,-2-4-2063,12 8 3095,12 0 0,9 8 0,8 1 0</inkml:trace>
  <inkml:trace contextRef="#ctx0" brushRef="#br0" timeOffset="1938">3488 2042 8182,'0'-23'0,"0"-1"0,0 1 459,0 6 1,2-1 682,4 1 0,5 7-433,13 4 0,3-2-239,8 3 0,7-1-997,5 6 1,3 2 216,3 4 0,-1-3-30,1 9 0,-11 0 284,-7 5 56,0 1 0,-15 7 0,5 2 0</inkml:trace>
  <inkml:trace contextRef="#ctx0" brushRef="#br0" timeOffset="2071">3470 2356 8415,'18'-9'544,"1"-5"249,5 8 0,12-7-295,17 1 1,15 2-1369,13-1 0,7 5-1899,5-6 2769,-4 8 0,-34-3 0,1-1 0,-3 3 0,0 0 0</inkml:trace>
  <inkml:trace contextRef="#ctx0" brushRef="#br0" timeOffset="2857">4937 1343 8192,'-1'-34'1101,"-5"-1"1,2 5-816,-8 1 1,6 8 41,-5-2 1,1 3 394,-2 3 1,-5-1-236,-1 1 0,1 7-108,-6 4 0,-4-1-234,-3 1 1,-5 0-166,-5 6 1,3 0 69,-4 0 1,-2 2-161,3 4 0,-1 0 102,6 11 0,0-3-196,0 9 0,8 4-51,4 2 1,3 4 72,3 2 0,7 2 129,4 4 1,4-2 14,2 7 1,0-5-82,0 5 0,8-7 39,4 2 1,-3-4-103,3-2 0,-2-6-34,1 0-6,5-8 254,-6-3-187,-1-10 286,-1-8-128,0-8 1,4-8 167,11-7 1,-4 0-125,5 5 1,-3 1 25,2-1 1,2 7-13,4-1 1,4 6-30,-3-5 0,-3 7 91,2-2 0,0 6-83,6 6 0,0 5-52,0 13 0,-6-3 4,0 8 0,-8 6-86,3 6 1,-7 1 66,-5-1 1,-5-2-9,-7 8 0,-13-7 90,-5 7 1,-11-8 5,0 1 1,-12-8-111,-5-3 0,-1-8 54,-5 2 1,9-11-347,-9-6 1,9-4-23,-3-2 1,7 0-41,-2 0 1,14-10-146,9-8 0,3 1-461,9-6 1,4-2 1007,14 1 0,7-7 0,16 4 0</inkml:trace>
  <inkml:trace contextRef="#ctx0" brushRef="#br0" timeOffset="3357">5461 1745 8340,'0'-17'0,"0"5"821,0 0 1,0 1-241,0-7 1,0 7 133,0-1 1,2 0-153,4-5 1,-2-1-137,8 1 1,-1-1-95,7 1 1,-1 0 15,1-1 1,-3-1 44,-3-5 1,1-1 160,-7-4 0,0 2 5,-6 4 0,-2 1-149,-4-7 0,-3 8-179,-9-2 0,-7 5-156,-4 6 0,-4-1-251,-2 7 1,0 0-34,0 6 0,0 8-315,0 4 0,0 9 264,0 2 0,6 10-179,0 2 1,8 2-492,-3 10 1,11-9 287,1 3 1,8-4 339,-1-2 0,3-6 163,2 0 1,2-8 212,3 3 0,-1-13 13,8-5 1,0-4 349,5-2 0,0 0-123,1 0 1,1-2 120,5-4 1,-3 3 107,8-9 0,-6 6-162,6-6 1,-1 9-214,1-3 0,-2 4 78,-4 2 0,-1 0-190,7 0 1,-8 2-6,2 4 0,-3 5-122,-3 12 1,1-1 123,-1 7 1,1 6-153,-1 6 1,-5 7-657,-1-1 0,-5 3 373,6 3 1,-6-1-1053,5 0 1,-7-1 563,2-5 0,-4 5 869,-2-5 0,8 5 0,1 1 0</inkml:trace>
  <inkml:trace contextRef="#ctx0" brushRef="#br0" timeOffset="3487">6125 1972 8300,'0'-17'0,"0"-7"559,0 1 1,0 0 2182,0 5-1663,0 1-438,0 7-641,0 2 0,8 8 0,1 0 0</inkml:trace>
  <inkml:trace contextRef="#ctx0" brushRef="#br0" timeOffset="4240">6614 1570 8053,'16'-17'0,"-3"0"-79,-1-1 1,-1 1 748,7-1 1,-1 1-54,1-1 1,-7-1 164,1-4 0,0 1-235,5-7 1,1 0-73,-1-6 1,-7 2 172,-4 4 1,-4-4-156,-2 4 1,-2-2-34,-4 2 1,-4-2-136,-7 7 0,-9 3-48,-3 9 1,-4-1-129,-2 7 0,0 0-162,1 6 0,1 8-106,3 4 1,-1 5-514,8 6 1,2 6-495,9 12 0,4 4 502,8 7 1,0 1-116,0-1 0,8 6 183,4 0 1,3 3 344,3-3 0,-1-4 28,1 4 0,-1-3 0,1-3 1,-9-7-51,-3-5 1,-4-5 156,-2-6 1,-2-5 435,-4-13 1,-5-3-213,-13-8 1,5-2 556,-4-4 0,1-3-357,-1-9 1,9-5 180,-3 0 1,5-6-139,1 5 0,3-5-81,8 6 1,0-2-5,0 1 0,8 5-171,3-4 1,7-3-155,5 3 1,-2 6 124,9 5 0,-1-3-149,6-3 1,0-1 77,-1 13 1,1-2-91,0 2 0,0 4 75,0-4 0,-6 5 51,0 1 1,-7 0 144,1 0 31,-4 0 257,-1 0-329,-1 0 1,1 5-115,-1 1 0,1 0 26,-1-6 0,1 2 12,-1 4 1,8-2-40,4 7 1,-1-5-132,1 6 1,-6-3 103,6 3 1,-2 4-41,2-5 0,-3 5-35,-9 1 1,1-1 109,-1-5-120,-7 13 0,3-13 68,-7 13 1,-2-5-172,-10-1 0,-3 5-145,-9 0 1,-7 2-292,-4-1 0,-4-3 162,-2 8 0,-8-6-50,-3 6 0,-3-7-540,2 1 1,-1-9 365,7-3 0,-5-7 653,5 2 0,-8 4 0,5-1 0</inkml:trace>
  <inkml:trace contextRef="#ctx0" brushRef="#br0" timeOffset="4397">7330 1483 8308,'0'-35'522,"0"0"1,2 2 688,4 4 1,-4 4-420,4 8 0,3-1 375,3 1 0,9 7-907,3 4 1,9 4 28,1 2 1,3 0-1694,10 0 0,-1 8 293,7 4 1111,-1 3 0,8 10 0,3 2 0</inkml:trace>
  <inkml:trace contextRef="#ctx0" brushRef="#br0" timeOffset="5823">1462 3020 8255,'-52'-2'0,"-1"-4"0,3 2 87,3-7 1,5 7 127,7-2 0,0 4 32,0 2 0,2 0-16,4 0 0,5 2 232,13 4-272,3-4 1,12 13-178,8-3 1,7-2 101,16 1 0,9-7 117,9 2 1,17 2-19,17-2 0,-36-3 0,1-1-385,5-1 1,2-2 0,9 1-1,2 0 335,5 1 1,1-2 0,13-2 0,3-1-445,-26 0 0,2 0 0,2 0 0,6-1 0,3-1 0,0 0 424,7-2 1,2 0-1,0 0 1,8 0-1,2-1 1,1-1-334,-20 2 0,1-1 0,1 0 0,0 0 0,2 0 0,1 1 0,0-1 0,0 0 216,-1 0 1,0 0 0,0 1 0,0-1 0,1 2 0,0-1 0,-1 1 0,0 0-277,-4 0 0,0 0 0,-1-1 1,0 1-1,1 0 0,0 0 1,0 1-1,1-1 247,1 0 0,0 0 0,1-1 0,0 1 0,-1-1 0,2 0 0,-1 0 0,-1 1-127,1 0 1,0 2 0,-1-1 0,0 0-1,0 1 1,-1-1 0,-1 1 0,0 0 47,21 1 0,-2 0 1,1 0-1,-1 0 1,-1-1-1,1 1-85,-3 2 0,1 0 0,-2 0 0,-3-2 0,-1-1 0,-1 0 99,-8 1 0,-1 1 0,-3-1 0,-6 1 1,-1 0-1,-3-1 151,19-2 1,-3 1 0,-10 2 0,-3 0-191,-4-3 0,-4 0 0,-8 1 0,-3-2 647,31-10 0,-22-6-490,-25-1 1,-10-1 1078,-13 2 1,-5-2-656,-7-4 1,-7 3 801,-5 9 1,-9-6-899,-3-1 0,-5 3 545,6 9 1,-2-1-704,1 7 0,5-2 257,-4 2-231,3 4 1,9-5 86,-1 7 48,8 0-607,-4 0 147,8 0 0,0-8-66,0-4 0,2-5 12,4-7 0,-4-5-173,4-11 1,-4-11 146,-2-7 0,6-16-88,0-2 1,-1-9-259,-5-8 1,0-6 445,0 44 1,0-1-1,0-3 1,0-2-23,0-3 0,0 0 1,0 1-1,0 0 21,1 4 0,-2 1 1,-5 2-1,-3 2 243,-2 4 1,-1 1 0,-3-2 0,-1 1-30,-19-43 0,-8 7 416,-4 11 0,-5 3-178,-6 2 0,3 8 0,-3 4 0,12 17 0,5 6 1,4 12 45,2 0 1,10 9-98,7 2-394,1 8 0,15-1 54,-4 10 0,4-1-472,2 8 1,0 2-158,0 9 1,-8-2 177,-3 8 0,-5-5-97,-1 5 0,-3-6 222,-3 6 0,-6 0 19,-12 6 0,-5 0 195,-13 0 1,-14 0-60,-20 0 0,40-17 0,-1-1-144,-9 1 1,-2-1 0,-7 0 0,-2-1 265,-3-1 1,-3-1-1,-7-1 1,-3-3-365,1-3 0,-2-2 0,-7 0 0,-2-1 388,31-1 0,0-1 0,-2-1 0,-7 0 0,-1-1 0,-1 1 59,-3 1 1,-1 0-1,0 0 1,-1-1 0,0 0-1,-1-1-328,3 0 1,0 0 0,-1 0-1,-2 0 1,-1 0 0,0 0 275,-2 0 1,0 0 0,-1 0 0,0 1 0,-1 2-1,1-1 26,2 0 0,0 0 0,2 0 0,1 0 0,1 0 0,0-1-19,4 0 1,1-1-1,0-1 1,1 1-1,2 0 1,-1 0-104,-1 0 1,0 0 0,1 0 0,0 0 0,0 0 0,0 0 203,3 0 0,0 0 0,1 0 1,-1 0-1,1 0 0,0 0 90,-26 0 1,1 0 0,-2 0-1,2 0-30,1 0 1,1 0 0,3 0 0,0 0-30,5 0 1,2 0 0,4 0 0,3 0-90,11 0 1,2 0 0,0 0 0,2 0 250,2 0 1,1 0 0,5 0 0,0 0-370,3 0 1,1 0-1,-37 0 56,13 0 0,12 0 866,6 0 1,5-5-955,7-1 1,11 0 712,12 6 1,3 0-941,3 0 1422,7 0-1251,-5 0 633,13 0-650,-6 0 0,8 2-27,0 4 132,0-4 0,-2 13 119,-4-3 1,4 5 201,-4 7 0,4 9-32,2 7 1,0 17 239,0 1 1,0 17-75,0 13 0,0 11-461,0-42 1,0 2 0,0 5 0,0 2-18,1 6 1,-2 2 0,1-1 0,-2 1-381,0-1 1,-1 0 0,1 5 0,0 1 236,-4 5 0,0 1 0,1 0 0,0 0 113,0 0 0,-1-1 0,-1-4 0,0-3-80,4-3 0,0-2 1,-2-3-1,-1 0-150,2-4 0,2-2 0,2-8 1,4-3-524,13 23 1,8-15 513,10-25 0,0-9 91,0-9 0,6-1 5,0-11 0,15-8 279,2-15 0,2-7 0,4-10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1:13.6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43 381 8167,'-8'-22'430,"-1"3"0,-1 3 2172,4 1-2234,-3 7 1,9 0-1,0 10 1,9 4-85,7 6 1,9 9 0,4 2 0,4-1-244,2-3 0,6 5 0,-1-1 0,-1 0-729,-2 2 1,-2-5 0,-2 3 0,-4-4-135,-6-1 0,-5-1 0,-6 1 0,-9-3 356,-6-3 1,-15 2 0,-11-11 0,-4-3 488,-2-3 1,-6-17-1,1 1 1,3-8 759,6-10 0,5 0 1,9-8-1,1 1 211,5-1 1,3-2-1,12-3 1,10 1-404,15 3 1,13 7-1,18 0 1,10 8-361,10 8 0,3 11 0,1 6 0,-5 8-170,-1 10 0,3 2 1,-7 15-1,-8 2-541,-12 2 0,-9 4 0,-10 1 0,-2 3-192,-4-2 1,-11-2-1,-13 0 1,-5 2-17,-5 1 1,-13 1 0,-13-8 0,-8-2 265,-7-2 1,-5-9-1,-1-3 1,1-9 359,5-6 0,3-12 0,10-7 1,4-13 363,6-8 1,5-7 0,7-7 0,5-1 82,4 1 0,15-1 1,9 1-1,7 2-181,8 3 1,9 4-1,1 10 1,3 6-398,3 10 0,3 1 0,-2 10 0,-3 4-2445,-1 6 2638,-7 6 0,7 15 0,-5 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8:59.76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157 630 8065,'0'-47'90,"0"1"0,0 9-144,0 2 0,0 8 752,0 9-86,0 1-353,0 7-115,0 2 1,0 10 112,0 4 1,0 6 95,0 11 1,0 4-136,0 8 0,0 14-45,0 3 1,-2 20 17,-3 3 0,3 19-367,-1-43 0,0 2 0,1 1 0,2 1 206,0 5 0,0 2 0,0 5 0,0 2-135,0 9 1,0 1 0,0 5 0,0 1-408,0 8 1,0 0 0,0-1-1,0 1 351,0 2 1,0 2-1,0-1 1,0 0-152,-1-8 0,2-1 0,1-4 0,2-2-64,-1-12 0,-1-4 1,2-1-1,-2-1 10,-2-7 0,0-2 1,6 39-16,0-23 0,8-23-90,-3-18 0,5-16 471,1-7 0,8-4 0,3-2 0</inkml:trace>
  <inkml:trace contextRef="#ctx0" brushRef="#br0" timeOffset="1398">349 280 8101,'-17'-23'-50,"-1"0"1,3 2-550,3 1 1760,-3 3-703,13 7 1,-4-4-417,12 9 1,-2-1 56,7 6 0,9 0 2,9 0 0,4-2 76,2-4 0,7 4-20,5-4 1,4 2 14,1-2 0,8 5 7,4-5 0,20-2-352,9 2 0,-42 0 0,2 0 254,5 4 0,1-1 1,4-4-1,2 0-358,9 1 1,3 0 0,6 2 0,1-1 297,9-1 1,0 0 0,-1 1 0,-1 0-423,-1-1 0,0 1 0,2 0 0,1 2 432,0 3 0,0 0 1,1 0-1,0 0-85,0 0 1,-2 0 0,-3 0-1,-1 0 11,-3 0 0,-1 0 1,0 1-1,1 0-207,2 2 1,0 0 0,6-2 0,1 2 232,-1 2 0,0 1 1,4-3-1,0 0 19,-4 3 0,0 0 0,6-1 0,0-1-147,-31 0 1,-1 0 0,2 0 0,3 1 0,1 1 0,-1-1 126,0-1 0,0 0 0,0-1 1,-1 1-1,1-1 0,-2 0-90,29 3 1,0 0 0,1-3-1,0-1 76,-32 2 1,-1 0-1,2 0 1,1-2 0,0 0-1,-1 0 10,30 4 1,0 0 0,2-4-1,-2-1 20,-8 2 1,-1 0 0,3-1 0,0-2 53,-3 0 0,0 0 0,2 0 0,-1 0-18,-6 0 0,-2 0 0,2 1 1,-3 0-45,-8 2 1,-2 0 0,4-2 0,-1 0 52,-2 2 0,0 0 0,2-1 0,1 0 70,-3 1 0,0-1 0,-3-1 1,-1 0-167,-1 2 1,-2 0 0,0-1 0,0 0 4,1 1 0,0 0 0,0-2 0,0 2 116,-5 3 0,-2-1 1,0-2-1,-1-2-85,-7 2 0,0 0 1,1 1-1,-1 0-11,1-1 1,-1 0 0,0 0 0,-1-1 521,48-2 1,-6 0-533,-12 0 0,-3 0 65,-8 0 0,-12 0 530,-11 0 0,-7 0-359,-16 0 1,-7 0 1115,-5 0-910,-8 0 518,3 0-746,-7 0 246,0 0-285,-7 0-122,5 0-30,-6 0 0,8 2-21,0 4 1,0-2 16,0 8 1,0-6-116,0 5 1,0 1 80,0 5 1,0-5-120,0 0 0,2-1 158,4 7 0,-4-7-26,4 1 0,-3-6 251,3 5-172,-4-7 86,6 12 0,-2-12-51,0 7 1,-1-5 139,-5 6 0,0 0-108,0 5 1,2 0 53,4 1 1,-4 13-109,4 4 1,-4 11 25,-2 1 0,0 13-44,0 10 0,0 15-258,0 14 0,2-45 0,2 1 210,-1 0 0,0 1 0,0 5 0,-1 2-12,-1-2 0,-2 0 0,1 8 1,0 0-98,0-2 1,0 0 0,0 0 0,0 0 17,0-6 1,0 0 0,3-3 0,0-2-89,0 0 0,0-1 0,3-3 1,2-1 28,3 42 0,3-11 40,-3-24 0,5-4 250,-4-19 1,3-4-47,3-14 84,-9-7 1,1-2 142,-4-8-203,-4 0 839,6 0-835,-8-8 142,0 6-137,0-6-172,0 1 1,-2 5 101,-4-4-71,4-4 1,-12 6 42,8-7-10,-7 7 1,3-4-66,-7 8 1,5 0-138,0 0 0,1 0 60,-7 0 1,1 0 92,-1 0 0,-1 0 69,-4 0 1,1 6-75,-7 0 1,0 5 105,-6-5 0,-2 8-52,-3-3 0,-5-1 21,-7 2 0,-1-1 25,1 7 1,-3-1-4,-3 1 0,-12 5 28,-11 0 0,-5 3-441,-1-3 0,-10-4 424,45-7 0,-1 0 0,-2 0 1,0 1-29,-3-2 1,-1 1 0,-1 3 0,0-1 2,2-2 1,0-1 0,-6 2 0,-1 0-272,-1-1 1,-1-1 0,-8-1 0,0-1 237,0 3 1,-1 0 0,-5 0 0,1 1-313,1-1 1,1-1 0,-4 1-1,1-1 320,-3-1 1,-1-2 0,-6 0 0,-1-1-36,5 0 1,0-2 0,-5 0 0,-1 0 35,6-2 0,0 0 0,-4-2 0,-1 0-28,-3 1 1,-2 1-1,30-2 1,-1 0 0,-1-1 16,2 0 0,-1 0 1,0 0-1,-3 0 0,1 0 1,-1 0-262,3 0 0,1 0 0,-2 0 0,-2 0 0,-1 0 0,0 0 267,-1 0 0,-1 0 0,0 0 0,-4 0 0,0 0 0,-1 0 1,1 0 0,1 0 1,-1 0-1,1 0 1,0 0-1,0 0 3,5 0 0,1 0 1,-1 0-1,-3 0 1,-1 0-1,0 0-7,-3 0 0,-1 0 0,0 0 0,-2 0 0,0 0 0,0 0-11,0 0 0,1 0 0,-1 0 1,0 0-1,-1 0 0,2 0 10,3 0 1,1 0 0,-1 0-1,-2 0 1,0 0 0,-1 0-4,2 0 1,-1 0 0,1 0-1,-1 0 1,0 0 0,1 0 3,1 0 0,0 0 0,1 0 0,1 0 0,1 0 1,1 0-6,3 0 0,2 0 0,-1 0 1,3 0-1,0 0 0,0 0 5,-33 0 1,2 0 0,4 0 0,1-2-90,8 0 1,2-1-1,2 1 1,2 0 56,14-4 1,2 0-1,3 1 1,2 0 137,5 0 1,1-1-1,-41-10-114,17 5 1,24 1 1019,23-2-1014,8 8 0,11-3 0,2 7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9:33.272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.83246E7"/>
      <inkml:brushProperty name="anchorY" value="-1.79496E7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.83327E7"/>
      <inkml:brushProperty name="anchorY" value="-1.79597E7"/>
      <inkml:brushProperty name="scaleFactor" value="0.5"/>
    </inkml:brush>
    <inkml:brush xml:id="br2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.83387E7"/>
      <inkml:brushProperty name="anchorY" value="-1.79738E7"/>
      <inkml:brushProperty name="scaleFactor" value="0.5"/>
    </inkml:brush>
  </inkml:definitions>
  <inkml:trace contextRef="#ctx0" brushRef="#br0">175 3091 7956,'-33'0'4,"4"0"1,-2 0-1,8 0 359,1 0-369,3 0 192,9 0-52,2 0 0,8-2-193,0-3 0,8 3 52,4-4 0,-2 4 0,1 2-1,-5-6 36,6 0 1,-1 0-113,7 6 1,-7 0-86,1 0 183,0-7 0,5 3-14,1-8 1,-1 8 4,1-2 0,-1-3 70,1-3 0,5 2-40,0-1 0,0-1 4,-5-5 0,5-1 6,0 1 1,8-1-2,-1 1 1,1-7-51,-2 1 1,4-2 40,-4 2 1,10-3-35,1-3 1,1-4 23,-6 4 1,0 2-46,0-2 1,8 0 18,3-6 0,-3 6-4,-2 0 1,1 5 13,-1-5 0,8 6 0,-3-6 0,-1 2-3,1-2 1,-5-2 1,6 7 1,-7-7 10,7 2 1,-2 4-11,1 2 0,-3-3-20,-8 3 0,2-8 10,3 2 1,-3 2-3,4-2 0,-6 5 8,-6-5 1,4 8-3,-4-2 0,4-3 80,2 3 1,-6-2-76,0 2 1,0 3 19,6-3 0,-6 2-8,1-3 0,-1 5-92,6-4 0,-1 1 59,1-1 0,0 4-9,0-5 0,0 5 8,0 1 1,0-5-9,0 0 0,0 0-17,0 5 0,0 1 19,0-1 1,2 1-24,3-1 1,-3 1 26,4-1 0,-6 1 36,-6-1 0,4-1-18,-4-4 1,2 3 0,-2-3 1,4 4-17,-4 1 1,4 1 3,2-1 0,-2 1-18,-4-1 0,4-5 23,-4 0 0,4-1 8,2 7 1,0-2-15,0-5 1,0 5 23,0-4 0,0 1-13,0-1 0,0 4 2,0-5 1,0 5-33,0 1 0,0-5 0,-1 0 1,-1 0 34,-3 5 0,3 1-14,-4-1 1,-2 1 25,2-1 1,-6 1-28,6-1 0,-5 1 130,5-1 0,0 5-63,6-5 1,-6 11 120,0-11 1,-6 5-108,6-5 0,-1 3 17,1 3 1,-4-2-334,-8 9 0,1-7 103,-1 6 0,1 0 11,-1 6 0,-5-2-8,-1-4-15,1 5 1,0-7 95,-1 8 1,-7-2 52,2-4 0,-2 4-281,2-4 39,-4 4-461,6 2 635,-1-7 1,3 5 7,7-4 0,1-4 110,-1-2 0,9-3-73,3-3 1,0 1 202,6 0 1,-4-7-2,10 1 1,3-2 173,3 1 0,-5 5 89,-1-4 1,-2 3-143,2 3 0,-4-3 126,3-3 1,-5 10-82,-6-5 0,2 7-67,-7-1 1,-1-4-129,-6 5-630,1 3-331,-8 0 815,5 8 0,-21 0 0,4 0 0</inkml:trace>
  <inkml:trace contextRef="#ctx0" brushRef="#br1" timeOffset="1726">2568 3161 8065,'-18'-2'0,"1"-4"0,5 3 332,0-9 0,3 6-47,-3-6 1,2 7-181,5-7 0,3 6 102,-4-5 1,6-1-95,6-6 1,5 3 66,13 3 0,-1-3-139,12 3 1,-2-3 3,13-3 1,-5 6 43,6 1 1,-1 7-175,7-2 1,-3 4 66,-3 2 0,-5 8-29,-7 4 0,2 11 165,4 6 0,-12 10-4,0 2 0,-2 7-52,-3-1 1,-3 5 8,-9 6 0,1-3-71,-7 3 0,0 2 89,-6-2 0,0 2-162,0-2 0,0-3 86,0 3 0,-6-9-340,0-3 1,-5-5-46,5 5 0,-2-15-746,2-1 155,4-9 22,-13-4 941,5-7 0,-8-2 0,1-8 0</inkml:trace>
  <inkml:trace contextRef="#ctx0" brushRef="#br2" timeOffset="2642">2900 3563 7988,'-6'-14'0,"0"-3"0,-6 9 1695,6-9-1117,-7 3 1,11 2-547,-4 1-1,4 7 1,10-6 189,4 4 0,11 4-81,6-3 0,4 3-163,2 2 0,6 0 51,-1 0 0,9 0-175,-3 0 0,-1 0-177,2 0 0,-9 7 142,3 5 0,-4-2 67,-2 1 1,-2-1 103,-4 2 1,-4 3-15,-7-3 1,-1-2 31,1 1 1,-1-5 9,1 6 1,-7-8 33,1 1 0,0 3 126,5-2 1,-5 0-47,-1-6 1,3 0-44,9 0 0,-3 0-73,3 0 1,2-2 46,-2-4 0,8-4-124,-1-7 0,1 3 12,-2-3 0,4 3 11,-4-9 0,-4 9-11,-2 3 0,1-1-260,-7-5 292,12-1 1,-23 3-51,11 3 294,-11-4-246,2 7 0,-8-3 224,0 0-182,-8 9 3,-1-13 1,-9 8-27,1-3 0,-1-3-90,1 8 1,-1-5-74,1 5 0,-7-6 90,1 6 0,-6-5 18,6 5 0,-8-8 0,2 3 1,1 1 93,-1-2 0,2 3-5,-2-3 1,-4-4 144,4 5 0,4 1-72,2-2 0,5 7 321,6-7 135,-3 8-423,13-11 1,-4 11-290,12-8 0,6 8 103,11-2 0,6-1-4,12 1 1,3-6-9,9 6 0,5-1 3,0 1 1,0 4 26,-5-4 0,-1 4-18,1 2 0,-3 8-10,-3 3 0,-7 5 54,-11 1 1,2 1-121,-7-1 0,-1 7 61,-5-1 0,-7 0-32,1-5 0,-8-1 75,2 1 1,1 5 5,-1 0 0,8-5-8,-3-7 1,-1-5 1,2 6 1,-1-8 194,7 1 1,-1-3-43,1-2 1,7 0-26,4 0 1,2-7-62,-2-5 1,4-4-193,-4-1 1,-2-6-11,3-1 0,-9-5-57,2 6 1,-3-2 185,-3 2 0,-7 3-30,-4-3 1,-6-2 93,-6 1 0,-6 1-109,-11 6 0,-4-1 195,-8 1 1,-8-1-75,-4 1 0,-3 5 109,-2 0 0,5 9-139,0-3 0,1 4-158,-6 2 0,7 0-66,4 0 1,4 8-330,2 3 1,4 7 26,8 5 0,2-4 505,15 5 0,8 3 0,7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0:00.562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.83458E7"/>
      <inkml:brushProperty name="anchorY" value="-1.79869E7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.83546E7"/>
      <inkml:brushProperty name="anchorY" value="-1.79999E7"/>
      <inkml:brushProperty name="scaleFactor" value="0.5"/>
    </inkml:brush>
  </inkml:definitions>
  <inkml:trace contextRef="#ctx0" brushRef="#br0">210 926 7958,'-17'-2'-82,"-1"-4"1,7 4-1,1-5 892,2-1 181,3 6-767,5-6-3,0 8-123,7 8 75,-5-6 0,8 8 123,-4-5 18,-4-3-112,5 6-119,-7-8 1,-1-2 112,-5-4 1,-4-3 144,-7-9 1,-1-1 9,1-5 1,-1-3-65,1-8 1,-1-7 20,1-5 1,5-1-78,0 1 0,9-7-163,-3 7 0,4-7 37,2 7 0,8 5 26,3 1 0,5 12-22,1 5 1,7 5-171,-1 2 1,6 7-185,-6 4 1,8 4 136,-2 2 1,6 8-18,6 3 0,-4 13 86,4 5 1,-4 4-182,-3 2 0,1 2-104,0 3 1,-8-1-104,-3 8 1,-7-6 31,-5 5 1,-4 1-67,-8 5 1,-2-5 41,-4-1 0,-4-9 67,-7-2 1,-1-8 315,1-9 0,-1-9-119,1-3 0,5-14 638,1-9 0,7-8-85,-2-10 1,4-8 175,2-3 0,0-11-206,0-1 1,8-2 151,3 2 0,11 3-113,1-3 0,6 12-46,-6 5 1,8 6-225,-1 6 1,-3 5 33,2 13 0,-6 3-99,6 8 0,-6 0-46,7 0 1,-9 14-271,2 3 0,-3 4-10,-3-3 1,1 7-229,-1 4 0,0 2-252,1-2 1,-6 4 311,-1-4 1,-5 10-466,6 2 1,-8 6 277,1-7 0,-3 15 33,-2-3 0,0 4 576,0-3 0,-7-9 0,-3-1 0</inkml:trace>
  <inkml:trace contextRef="#ctx0" brushRef="#br1" timeOffset="589">1276 332 8216,'-8'-11'772,"-4"-1"1,3 2 293,-3-1-298,8-5 14,-4 14 437,8-6-551,0 8-441,8 0 16,2 8 1,7 2-210,1 7 1,-7-1-90,1-4 1,-6 3-128,5-3 0,-5 3 97,6 3 0,-2 5-53,1 0 1,-1 6-371,-4-5 1,-4 7 223,4-2 1,-4 10-339,-2 1 0,0 3 210,0-2 0,0-6 185,0 0 0,0-2 138,0-10 688,0 0-435,0-13 1,0-4 153,0-12 0,7-6 265,5-11 0,9 2-222,3-8 1,1 1 272,-2-1 1,2-2-137,4 8 1,2 2-315,-7 9 0,5-4-105,-6 5 0,6 3-181,-5 2 0,5 4 115,-6 2 0,2 0-84,-2 0 1,-3 0-191,3 0 1,-9 2 68,-3 4 0,-5-4 298,6 4-142,-8-4 0,3-4 258,-7-4 1,0-6-70,0-11 0,0 2-116,0-8 1,-1-6-55,-5-6 0,-4-8-129,-7 3 0,-1 1-58,1-1 1,5 7 134,0-2 1,1 4-579,-7 2 1,9 2 241,3 4 1,4 10-1978,2 7 2382,0 8 0,8-4 0,1 8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0:03.936"/>
    </inkml:context>
    <inkml:brush xml:id="br0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.83643E7"/>
      <inkml:brushProperty name="anchorY" value="-1.80121E7"/>
      <inkml:brushProperty name="scaleFactor" value="0.5"/>
    </inkml:brush>
    <inkml:brush xml:id="br1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.8387E7"/>
      <inkml:brushProperty name="anchorY" value="-1.8022E7"/>
      <inkml:brushProperty name="scaleFactor" value="0.5"/>
    </inkml:brush>
    <inkml:brush xml:id="br2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.84045E7"/>
      <inkml:brushProperty name="anchorY" value="-1.80323E7"/>
      <inkml:brushProperty name="scaleFactor" value="0.5"/>
    </inkml:brush>
    <inkml:brush xml:id="br3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.84263E7"/>
      <inkml:brushProperty name="anchorY" value="-1.80445E7"/>
      <inkml:brushProperty name="scaleFactor" value="0.5"/>
    </inkml:brush>
    <inkml:brush xml:id="br4">
      <inkml:brushProperty name="width" value="0.17143" units="cm"/>
      <inkml:brushProperty name="height" value="0.17143" units="cm"/>
      <inkml:brushProperty name="color" value="#AE198D"/>
      <inkml:brushProperty name="inkEffects" value="galaxy"/>
      <inkml:brushProperty name="anchorX" value="-2.84497E7"/>
      <inkml:brushProperty name="anchorY" value="-1.80571E7"/>
      <inkml:brushProperty name="scaleFactor" value="0.5"/>
    </inkml:brush>
  </inkml:definitions>
  <inkml:trace contextRef="#ctx0" brushRef="#br0">18 1625 7978,'-10'0'-1514,"2"0"1963,8 0 1,14 0-288,4 0 0,3 0-95,-4 0 1,9-2-62,3-4 0,4 2 74,2-8 0,1 7-9,5-7 0,6 0-3,11-5 1,6-8-12,12-4 1,9-4-244,8-2 1,-43 17 0,1 1 214,-1-1 1,-1 1 0,2-1 0,1 1 21,0-1 1,1 1-1,2-1 1,0 1-16,1-1 1,-1 1-1,1 0 1,0-1 34,0 1 0,-1-1 0,-2 1 0,1-1-34,1 1 0,0-1 0,2 1 0,-1 1-6,-1 2 0,1-1 0,0-1 0,0-1-8,0 2 0,-1 1 0,-1 0 1,0 1-42,4-2 1,1 1-1,-2 0 1,0-1 61,2-2 1,-1-1 0,-1 0-1,0 1-15,-1 0 1,-1-1-1,2-3 1,0-1 63,4-1 1,1 0 0,1 0 0,2 1-63,-1-1 1,0-1 0,0 2-1,0-2-180,-3-2 1,0 0-1,1-1 1,0 1 235,2 0 0,0 0 1,0 0-1,0-1-20,0 1 1,0 0-1,-1 3 1,-1 1-187,-9 2 1,-2 0-1,2 1 1,-1 1-22,36-17 0,-5 8-514,-13 3 0,-16 5 336,-7 1 1,-10 3 152,-8 3 0,-4 5-515,-8 7 508,-7 0 0,-4 7 172,-12 5 0,-11 11 0,-11 4 0</inkml:trace>
  <inkml:trace contextRef="#ctx0" brushRef="#br1" timeOffset="917">2306 2026 8066,'-20'-13'0,"1"-5"55,1-1 1,-3 0 538,9 1 1,5 1-155,1-1 1,4 6-277,2 1 0,2-1 64,4-5 1,9 5-260,9 0 0,7 3-31,-2-3 0,10-1-55,1 7 1,7 0 58,-6 6 0,-1 0-150,-5 0 1,2 10 126,4 7 0,-10 2-138,4 11 1,-14 4 11,-3 7 1,-3 8 88,-9-3 0,0 3 29,-6-3 1,-10 5 46,-7-5 1,-3 7 6,-9 5 0,0-9 43,-6 3 1,2-17 135,4 0 1,-2-12 165,8 0-94,-1-3 60,7-11-228,7-1 0,4-16-77,12-3 0,12 1 25,11-2 0,6 1-135,5-7 1,-1 3 76,8 3 0,-1 3-171,7 3 0,-1 4 1,1-4 1,-3 6 100,-3 6 1,-7-2 143,-11 7 1,-3 1-48,-9 5 1,-5 3 131,-1 3 0,-7-4-112,2 5 1,-12 1 105,-5-2 1,-13 8-24,-5-2 0,-6-1 109,-5 1 1,-5 0-94,-7 6 1,-1-6-31,1 0 0,-1-8-98,1 3 0,0-5 90,-1-2 1,9-5-230,3 0 0,-2-8-15,2 1 1,7-3-9,4-2 1,9 0 0,-2 0 204,11 0 0,-3-7 0,5-3 0</inkml:trace>
  <inkml:trace contextRef="#ctx0" brushRef="#br2" timeOffset="1666">3214 2306 8020,'-6'-12'398,"0"1"1,0-1-73,6-6 0,-5 7-159,-1-1 319,0 8 29,6-4 35,0 8 1,2 16-308,4 7 0,-4 3-247,3 3 1,3-6-66,-2 6 0,2-4-56,-2 10 1,-2-10 101,7 10 0,-5-4-134,6 4 0,-7-6 24,7 1 0,2-1 102,9 6 0,-4-6-84,5 0 0,1-6 78,-2 6 1,6-13 40,-5 1 1,5-11-25,-6 0 1,6-4 4,-6-2 1,1 0-38,-7 0 1,-1-8 0,-5-4 1,-3-5-22,-8-6 0,0 3 47,0-3 1,-2-2-50,-4 1 0,-5-5 26,-13 6 1,3-2 71,-8 1 0,6 5 18,-7-4 0,7-2 139,-6 1 1,8-5-5,-3 6 0,5 0 178,2 5 0,7-1-120,4-5 1,4 5-69,2-4 0,2 3-38,4 3 0,11-1 35,12 1 0,6 5 43,6 1 0,-2 7-97,8-2 0,-1 4-116,6 2 0,-1 0 46,-4 0 0,3 8-152,-3 3 1,-5 7 49,-1 5 0,-4-1 73,-2 7 1,-2-6-46,-4 6 1,-2-6 42,-4 6 1,-9-1-163,3 1 0,-5 2 90,0-8 1,3 6-127,-3-6 1,-4 1 105,-3-7 0,3-5 40,-2-1 0,2-7-23,-2 2 2,-4 4 66,13-8 1,-11-2-48,8-12 0,-7-3-22,7-3 1,-8 1-18,2-1 0,-4-7-9,-2-4 1,0-2-7,0 2 1,-2-4-137,-4 4 0,-4-4 295,-7-2 1,-1 2-141,1 4 0,-8 3-55,-5 9 0,3-1 56,-2 1 0,6 5-204,-6 1 1,7 7-121,-1-2 1,6 6-272,5 6 1,-2 5 673,9 13 0,7 3 0,7 8 0</inkml:trace>
  <inkml:trace contextRef="#ctx0" brushRef="#br3" timeOffset="2399">4943 2673 7865,'0'-18'19,"0"1"252,0-1 0,0 7 314,0-1 645,0 8-189,0-12-292,0 15-453,0-15 212,0 14-507,0-6 25,-8 1 0,4 3-61,-7-8 1,-1 4 78,-6-9 0,-5 3 193,0-9 1,-6-4 83,5-2 0,-7-6-131,2-6 0,4-4 298,2-7 1,11 0-108,6-1 1,4 1-2,2-1 1,16 15-170,7 3 0,4 11-120,8 1 0,-4 11 20,10 7 0,-4 3-274,-2 2 0,-6 2-189,0 3 0,0 11 222,6 7 1,-8 6-188,-3-5 1,1 7-4,-2-2 1,0 4-108,-5 2 0,-8 0 75,-5 0 0,-3-1-58,-2 1 0,0-5 144,0-1 0,0-2-228,0 2 425,-7-4 1,-1-13 301,-4-1 253,-3-7 1,7-4-168,-4-11 1,4-7 135,8-5 0,0-6-85,0-12 0,10-2 59,8-3 1,1-5-135,10 5 1,0 3-25,6 2 0,0 6-229,0 6 0,2-2 93,4 8 1,-10 5-240,4 7 1,-6 7-95,0-2 1,-2 12-71,-4 6 0,-3 5-27,3 6 0,-4-1-206,-1 7 0,-6 0-21,-1 6 0,-1 0 191,2 0 1,1 0-547,-7 0 0,0 3 298,-6 9 0,-2-4-120,-4 15 0,-6-6 24,-11 12 509,-4 0 1,-8 6 0,0 0-1</inkml:trace>
  <inkml:trace contextRef="#ctx0" brushRef="#br4" timeOffset="2957">5868 2201 8104,'-9'-12'2416,"3"1"-1679,-4 7-233,8-4 731,-5 8 510,7 0-1564,15 0 0,-3 8-187,11 3 1,-6-1-200,-5 2 1,4-1 225,-5 7 1,5-1-530,1 1 0,1-1 293,-1 1 0,-5 1-175,-1 4 0,-5-1 102,6 7 0,-8-4-302,2 10 0,-4-4 187,-2 10 0,0-6 49,0-6 1,0 2 540,0-8 0,-2 1-126,-4-7 1630,4-7-862,-6-3-388,8-22 1,8 1-114,4-15 1,11 6 309,6-6 0,4 2-277,2-2 0,6 3-243,-1 9 0,1-1 45,-6 1 0,4 1-211,-4 5 1,4 3-163,-10 8 0,-2 0 160,2 0 1,-6 0-85,6 0 69,-7 0 59,3 8 156,-8-6 78,-7 6 1,4-16-221,-9-4 1,1-9-3,-6-3 1,0-12-384,0 1 0,0-6 187,0 0 1,0-3-280,0-9 0,0 1 94,0-1 0,0 9-111,0 3 1,0-2-56,0 3 0,0 7-776,0 9 1317,0 13 0,8-5 0,2 6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07T16:40:19.66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1171 821 12300 240936 47981,'-27'17'0'0'0,"3"1"0"0"0,-11 15 0 0 0,-2 4 0 0 0</inkml:trace>
  <inkml:trace contextRef="#ctx0" brushRef="#br0" timeOffset="664">315 1589 12410 233451 45335,'-23'0'29'0'0,"-1"2"1"0"0,1 2-1 0 0,0 2 1 0 0,0 0-1 0 0,-1 0 1 0 0,1 0-1 0 0,0-1 1 0 0,-1 1-1 0 0,1 2 1 0 0,0 0-1 0 0,1-1 1 0 0,5-1 828 0 0,5 2 1 0 0,5-4-830 0 0,7 8 129 0 0,0-9 1 0 0,7 11-103 0 0,5-8 1 0 0,5 0 140 0 0,7-6 0 0 0,3 0-37 0 0,8 0 0 0 0,2-2 6 0 0,3-4 1 0 0,5-6-13 0 0,7-11 0 0 0,9-4 43 0 0,3-8 0 0 0,6-8 123 0 0,5-3 1 0 0,9-9-127 0 0,-36 24 1 0 0,3-2 0 0 0,6-3-1 0 0,2-3-46 0 0,10-10 0 0 0,2-1 0 0 0,3-1 1 0 0,1-1-124 0 0,-21 12 0 0 0,0-2 1 0 0,1 2-1 0 0,2 0 1 0 0,1 1-1 0 0,0-1 53 0 0,2-2 1 0 0,0-1-1 0 0,0 0 1 0 0,1 2 0 0 0,0 0-1 0 0,0 1-62 0 0,-1 0 0 0 0,1 1 1 0 0,-2 1-1 0 0,18-11 1 0 0,-2 1-11 0 0,-5 6 0 0 0,-1 3 0 0 0,-8 6 0 0 0,-3 2-108 0 0,-8 4 1 0 0,-1 1 0 0 0,38-16 31 0 0,-11 13 1 0 0,-18 2-127 0 0,-6 3 1 0 0,-5 5-73 0 0,-1-4 0 0 0,3 9 84 0 0,-8 2 0 0 0,-3 6-494 0 0,-8-5 138 0 0,-5 7-109 0 0,-8-4 101 0 0,-7 8 1 0 0,-10 8-228 0 0,-12 4 1 0 0,-5 3 176 0 0,-6 3 1 0 0,-5 7-470 0 0,-7 4 1067 0 0,-7 4 0 0 0,-3 10 0 0 0,-7 1 0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0:32.63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53 123 8065,'-12'-15'0,"3"1"107,1 2 1,0 9 259,2-3-159,4-4 248,-5 8-212,7-6 0,2 6-138,3-3 0,-1 3-75,8-4 0,0 4 37,5 2 0,6-2-123,1-4 1,7 4 104,-2-4 1,4 3-132,2-3 0,2 4 11,3-4 1,3 4 64,4 2 0,1 0-226,-7 0 1,5 2 49,-5 4 0,-2 9-45,-10 9 0,-4 7 124,-7-2 1,-3 10 68,-3 1 1,-4 9-7,-8-3 0,-16 7 90,-7 5 1,-8-2-27,-4 8 1,-6-7-49,0 1 0,-5-12 132,5-5 0,0-4-56,6-2 0,2-8 200,4-4 0,10-11 176,7-6-248,8-4 1,-3-4-152,7-4 1,7 2-83,5-8 0,11 7 24,6-7 1,4 6 99,2-5 0,0 7-239,0-2 0,2-2 30,4 2 1,-4 2 23,3 10 0,-3 4 32,-2 7 1,-6 3-93,0 3 1,-9 2 154,-3 4 1,-1 4-1,-10-4 0,0 4 110,-6 2 1,-10 0-127,-8 0 0,-7-2 51,-10-4 0,-2 4-40,-3-4 0,1-3-16,-8-3 0,1-4-67,-7-1 0,1-3-151,-1-3 0,7-4 31,-1-8 0,9 0-175,-3 0 1,4-2 400,2-4 0,0-11 0,0-11 0</inkml:trace>
  <inkml:trace contextRef="#ctx0" brushRef="#br0" timeOffset="909">560 665 8088,'-28'-18'-64,"5"1"0,4 5 1169,1 0-662,1 1 1,1-1-16,5 0 1,5 7-48,12-7 0,7 6 70,16-5 1,10-1-94,19-6 0,14-1-148,15-4 0,-35 12 0,1 0-452,7-3 0,2-1 0,10 3 0,2 1 327,6-3 1,3-1-1,9 1 1,2-1-299,-28 3 1,0 0-1,0 1 1,4 1 0,0 0-1,0 1 278,0-1 1,0 0-1,-1 1 1,-1 1-1,-2 1 1,0 0-59,28-4 0,-1-1 0,-3 2 0,0 1-1,3 0 0,0 0 0,-2 0 0,-1 1-309,-2-1 0,-2 0 0,-4 4 0,-3 1 141,-10 0 1,-4 2-1,-7 0 1,-3 2-473,38 0 1,-15 8-558,-20 3 579,-15 5 0,-26 1-290,-11 1 0,-22 1 902,-13 4 0,-19-11 0,-14 3 0</inkml:trace>
  <inkml:trace contextRef="#ctx0" brushRef="#br0" timeOffset="1114">629 1223 7992,'-56'0'0,"4"0"2647,3 0-2286,30 0 0,15 2-965,27 4 0,14-2 723,21 8 0,16-8 442,19 1 0,-39-6 0,3-3-810,11-1 1,4-2-1,4-4 1,3-1 320,12-2 1,4-1 0,-25 3 0,2 1 0,1-1-435,6-2 1,1 1 0,0-1 0,2 0 0,0 0 0,1-1 298,-2 0 0,1-1 0,-1 1 0,-3-1 0,0 0 1,-1 1-106,-3 3 0,0 0 1,-1 1-1,-4 1 1,-1-1-1,-1 3-370,22 2 0,-3 0 1,-10-1-1,-3 1 538,-11 3 0,-2 0 0,-8 0 0,-1 0 0,0 3 0,1 0 0</inkml:trace>
  <inkml:trace contextRef="#ctx0" brushRef="#br0" timeOffset="1650">856 1992 8194,'8'-52'559,"2"-1"81,7 1 0,3 5-72,3 1 1,12 7 340,12-2 1,3 6-455,2 6 1,1 4-141,-1 7 0,1 9-603,-1 3 0,-5 6 125,-1 6 1,-7 11-47,2 12 1,-6 6 1,-6 6 0,-10 0-305,-7 11 1,-8-3 127,1 9 0,-5 8-85,-5-2 0,-13 8 152,-11-8 0,-4 2 69,-2-2 0,-6 2 196,1-8 0,-7-4-80,6-13 0,6-8 187,6-16 0,8-1 608,-2-5-80,11-11 1,6-15-325,12-8 0,12-8 46,11 2 1,6-4-291,5-2 1,5 5 154,7 1 0,1 8-535,-1-2 1,-5 11 194,-1 6 1,-7 4-232,2 2 1,-4 2 103,-2 4 0,-10 4-30,-8 7 0,-1 7 104,-10-1 0,-2 8 179,-10-2 1,-12 4 274,-11 2 0,-12 0-137,-5 0 1,-5 0 40,-1 0 1,-6-2-70,0-4 0,-7 2-203,7-8 1,-6 0 70,6-5 1,0-3-156,5-3 0,9-4 221,3-8 0,-4 7 0,1 3 0</inkml:trace>
  <inkml:trace contextRef="#ctx0" brushRef="#br0" timeOffset="2348">1904 2044 8301,'-17'-7'513,"7"-3"109,4-8 65,-3 9 0,7-1 221,-4 4-587,4 4 1,2-4-87,0 12 0,0 6 1,0 11 1,0-2-158,0 9 0,2-3-104,4 2 0,3 4-212,9-4 1,-1 4 185,1 2 1,-1 6-77,1-1 1,5 1-367,0-6 1,6 0 191,-5 0 0,5-2-51,-6-4 0,2-4 41,-1-7 0,-5-3 275,4-3 1,-9-4 48,-3-8 0,-5-4 122,6-8 1,-8-1-114,2-17 0,-4 1 3,-2-6 0,-8 0 46,-4 1 0,-3-1-66,-3 0 1,1-6 436,-1 0 0,1 0-174,-1 6 0,1 6 361,-1 0 0,3 2-239,3-2 0,4 2-27,8 4 1,2 9-174,4-4 0,6 7-148,11-1 0,6-1-47,12 7 0,4 0 67,7 6 1,0 2-76,1 4 0,-7 3 36,1 9 0,-6-1-140,5 1 0,-7 5 54,2 0 0,-6 7-52,-6-7 1,2 2 61,-8-2 0,6 3-172,-5 3 0,-1 4 425,-6-4 1,3-2-58,3 2 1,-4-2-128,5 2 1,1-9-52,-2-9 0,3-7 14,-3 2 0,-2-4-37,8-2 0,-7-2-125,1-4 0,2-5 81,-2-13 0,1 3 5,-7-8 0,-1 0-97,-5-6 0,-3 0 101,-8 0 1,0 0-87,0 0 1,-15 0 85,-9 0 0,-9 2 30,-7 4 0,-3-2-15,-4 8 1,-3 5 8,3 7 0,5 7-285,1-2 0,6 4-356,6 2 1,0 8-463,11 3 0,5 7 1172,13 5 0,0 12 0,0 10 0</inkml:trace>
  <inkml:trace contextRef="#ctx0" brushRef="#br0" timeOffset="2875">3511 2324 8116,'-25'-18'1071,"3"7"-803,-7-1 0,8 6 340,-2-5 1,3 7-194,3-2 1,5-2 880,1 2-269,7 0-657,-4-1 0,8 3-177,0-8 0,0 0-120,0-5 0,0 0-15,0-1 1,0-5 134,0 0 0,2-9-127,4 3 0,-4 2 31,3-2 0,5 2 104,2-2 0,-3-2-23,3 7 1,-2-5 117,1 6 1,5 6-164,-4 5 0,-1 6 11,7-5 0,-5 7-353,11-2 1,-5 6 142,-2 6 1,9 5-237,3 13 1,-4-3 132,-2 8 0,3-2-215,-3 2 0,6 6 107,-6 0 0,1-6-15,-7 6 0,-1-4 36,-5 4 1,3-6 80,-8 0 0,-1-7 171,-5 1 1,0-9-152,0-3 1,-7-7 426,-5 2 1,-4-4-153,-1-2 1,5-8 130,1-4 0,5-9-3,-6-2 1,8-6-7,-1 5 1,3-5-100,2 6 0,5-6 117,1 6 0,8-1-115,-3 7 0,5-1-6,1 1 0,3 5-269,3 1 0,-3 7 69,3-2 0,2 4-451,-2 2 0,6 8-6,-5 3 0,5-1-219,-6 2 0,2 5 246,-1 7 1,-5-1-149,4-6 0,-5 1-316,-7-1 0,-3 7 62,-8-1 893,0 0 0,0 2 0,0 2 0</inkml:trace>
  <inkml:trace contextRef="#ctx0" brushRef="#br0" timeOffset="3284">4297 1852 8171,'0'-23'767,"0"0"0,2-1 796,4 7-389,-4-1 1,5 7 81,-7-1-632,0 8 0,6-2-510,0 12 0,6 4 88,-7 7 0,9 3-40,-2 3 1,3-2-183,3 9 1,-1-7-315,1 6 0,-1 0 29,1 6 1,-1-2-399,0-4 1,-1 4-258,-4-4 1,-3 4 408,-3 2 0,-4-2 70,4-4 1,-4 2 78,-2-7 1,-6-7 354,0-5 0,-2-8 744,3 1 280,3-3 0,-6-11-481,8-9 0,8-1 293,3-10 0,7 5-204,5-5 1,4 6-116,8-6 0,2 7-461,4-1 0,-2 6 100,7 5 1,-5-2-44,6 9 1,-3-7-142,3 6 0,-5 0-320,-7 6 0,-2 0 165,-4 0 1,-3 0-1,-9 0 1,-7-7 161,-4-5 1,-4 0 4,-2-5 1,0 1-525,0-13 1,-10 6 222,-8-6 0,-7 0-144,-10-6 1,0 2-132,0 4 0,0-2-218,1 7 0,-3 1 62,-4 6 795,12-1 0,-12 1 0,14-1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0:36.981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2619 1502 8242,'-45'0'-15,"3"0"11,7 0 0,2 0 1528,4 0-450,3 0-352,17 0 1,3 0-209,12 0 0,5-2-43,13-4 1,11-3-100,11-9 1,14-7 83,10-4 0,10-10-301,-34 19 0,1-1 0,5-4 1,1 0-193,4-2 1,2 1-1,6-1 1,2 0 345,5-5 1,2 0-1,1-1 1,3 0-509,8-4 0,3-2 0,-28 11 0,1-1 0,1-1 322,4-3 1,1 0-1,1 0 1,-1 1-1,1-1 1,-1 1-46,1-1 0,-1-1 0,-1 2 1,25-10-1,-4 1-282,-7 0 0,-4 0 1,-10 6-1,-2 0 299,-12 6 0,-2 0 0,-5 0 0,-2 2-97,31-14 0,-13 2-236,-9 10 1,-9-2 539,-9 8 0,-7-1-775,-5 7 0,-12 5 1810,-5 1-3699,-4 7 1706,-2-4 0,-2 12-1076,-4 8 1,-7 7 700,-16 16 1031,-8 8 0,-15 1 0,-1 9 0</inkml:trace>
  <inkml:trace contextRef="#ctx0" brushRef="#br0" timeOffset="1936">210 1904 8103,'12'0'220,"-1"0"1,-7-2 759,2-4-239,4 4 372,-8-6-226,5 0-441,1 6-258,-6-5 1,8 7-67,-4 0 0,-2 0-428,7 0 348,-7 0 0,10 2-818,-9 3 560,1-3 0,-4 12-387,4-8 397,-4 7 0,4-3-7,-12 8 0,-4-7 91,-7 1 1,-3-8-7,-3 2 1,2 1 394,-8-1 1,7 0-139,-1-6 1,4-2 562,1-4 0,1 2-291,-1-7 0,3-1 163,3-5 0,4-1-251,8 1 1,8-7-137,4 1 0,11 0 27,6 5 0,12 3-112,5 3 0,11 4-27,1 8 1,8 2-288,-2 4 0,2 6-117,-2 11 0,2 10 131,-8 8 0,-7 5-64,-11-5 1,-12 8 33,-11-3 0,-2 5 144,-9 1 0,-4-5-8,-13-1 1,-3-5-19,-15 6 1,-2-9 145,-10 3 0,-4-2-93,-7 2 0,-14-4-525,-4 3 1,-11 3 300,-1-2 1,5-10 48,1-14 0,14-7 472,9-10 1,11-2 543,13-4 0,11-9-432,12-9 1,4-5 137,2 6 1,10-6-119,8 6 1,9-7 9,14 7 1,3 0-347,9 5 1,5 3 155,0 3 1,6-1-353,-6 7 1,6 0-60,-6 6 0,7 0-67,-7 0 1,-6 10-60,-5 7 0,-8 1-172,1 5 0,-5 2 60,-6-2 0,-5 3 87,-13-3 1,-3-4-290,-8 5 1,0-5-225,0-1 317,0-1 1,-8-1 575,-3-5 0,-13 12 0,-3-3 0</inkml:trace>
  <inkml:trace contextRef="#ctx0" brushRef="#br0" timeOffset="2533">1433 2288 8220,'0'-18'764,"0"1"1,0-1 279,0 1 692,0 7-555,0 3-260,0-1-657,0 6 0,5 8-301,1 11 1,6 6 139,-6 1 1,7-3-104,-1 8 0,3-6-30,3 7 1,-1-3-652,1 2 0,-1 4 64,1-4 1,-1-2-127,1 2 0,-7-7 300,1 1 0,-2-4-167,1-1 1,-1-3 718,-4-3-174,-4 3 0,5-15 154,-7 0 1,0-13-69,0-10 1,0-9 47,0 3 1,0-9 281,0-3 0,0-6 358,0 6 0,0-5-174,0 5 0,0 0 412,0 6 1,0 2-447,0 4 1,2 4-78,4 8 0,4 1-412,7 5 1,1-3 75,-1 8 1,9 0-33,3 6 0,4 2 5,2 4 0,5 4-249,1 7 0,0 3 18,-6 3 0,-2-2-132,-4 8 0,2-5-3,-8 5 0,0-6-190,-5 6 0,-1-6 103,1 7 0,3-3 98,-3 2 0,3-2 159,-9-4 0,1-3-173,-1 3 366,3-4 0,-5-3-105,8-4 0,-7-5 217,1-7 1,0-2 111,5-3 0,0-5-107,1-8 1,-1-1 11,1-4 1,-3 1-68,-3-7 0,-2 8 170,-4-2 1,-5-3-42,5 3 0,-6-6-72,-6 6 0,-5-6-104,-12 5 0,1 3 11,-7 9 0,2-3-537,-2 3 0,-2 4 239,7 3 0,-1 3-861,2 2 1,4 7 501,-5 5 1,11 4-707,1 1 0,8 2 36,-2 5 1243,4 3 0,10 8 0,2 0 0</inkml:trace>
  <inkml:trace contextRef="#ctx0" brushRef="#br0" timeOffset="3062">2934 2497 8215,'-27'-7'2558,"2"5"0,13-6-788,1 8-943,7 0-552,-4 0-207,8 0 0,-2 0 147,-4 0-110,4-8 0,-11-1 85,7-9 0,-6 1 206,7-1 1,-7-7-122,6-4 1,0-4 127,6-2 1,0 0-245,0 0 1,2 2 93,4 4 1,6-4-268,11 4 0,-2 4 112,8 1 1,1 7-276,4 5 0,7 4 129,0 8 0,-2 0-584,-10 0 1,4 8 96,-4 4 1,2 5-126,-2 7 1,2-3 214,-8 8 0,-5 0-134,-6 6 1,-7-6 166,7 0 0,-8-2 149,2 3 0,-10-5 145,-2-8 1,-8 1-78,3-1 1,-5-7 619,-1-4 0,-1-4 566,1-2-92,-1 0 1,3-10-575,3-8 0,-1-1 14,7-10 1,0 6 61,6-6 1,8-1 80,3-4 0,7 1 57,5 3 1,-1-3-240,7 4 0,2 4-52,9 2 1,-3 3-119,4 3 1,2 7-245,-3 4 1,1 5-223,-6 1 1,-6 7-424,0 5 1,-1 9 316,1 3 0,-4 5-209,-8-6 1,1 8-667,-1-2 0,-5 10 632,0 2 0,-9-1-352,3-5 0,-4 0 10,-2 0 1027,-8 8 0,-9-6 0,-10 5 0</inkml:trace>
  <inkml:trace contextRef="#ctx0" brushRef="#br0" timeOffset="3470">3895 2166 8215,'12'-33'399,"-1"4"0,-7-3 639,2 9 0,-4 6 1260,-2 5-1067,0 8-711,0-4 0,2 8-182,4 0 0,-2 8-120,7 4 0,1 3 11,5 3 1,-1-1-130,-5 1 0,5 1-112,-4 4 0,3-3-295,3 3 1,-3 2-484,-3-1 0,1-1 391,-7-6 1,6 1-150,-6-1 1,5 1 171,-5-1 1,0-5-614,-6 0 689,0-9 1277,0 5-700,0-8 1,6-8 176,0-3 1,5-5-149,-5-1 1,8-1 165,-3 1 0,11-1-62,1 1 0,6 1-118,-6 5 1,8-3-158,-2 8 1,6 1-24,6 5 1,-2-2-218,8-4 1,-9 4 33,3-4 1,-6 4-157,-6 2 1,2-2 72,-8-4-38,-7-3 0,-8-11-130,-8-3 0,-4 2 104,-8-9 0,-1 7-45,-16-6 1,-1 8-114,-5-3 1,1-1-161,-1 2 1,0 5-37,0 7 1,6 7-396,0-2 1,7 4-307,-1 2 1273,4 8 0,1 9 0,1 11 0</inkml:trace>
  <inkml:trace contextRef="#ctx0" brushRef="#br0" timeOffset="3852">53 3196 8258,'-18'-17'-9,"3"-7"609,3 1 1,6 0-506,12 5 1,21 7-227,20-1 1,23 8 529,23-2 0,-33 4 1,4 0-89,13-1 0,3 1 0,13 0 0,4 2-89,-24-2 0,0 0 0,3 0 0,5 0 0,1 1 0,1 0-360,4-1 0,0 0 0,1 0 0,4-1 0,1 0 0,0-1 142,2-1 1,0-1 0,0 0-1,-4-1 1,0-1 0,0 0-255,3 0 0,-1 0 0,0 0 0,-3 0 0,-1-1 0,0 1 77,-2 0 0,1 0 1,-1 1-1,-2 0 1,-1 0-1,1-1 125,-1-1 1,0-1 0,-2 0 0,-7 3 0,-1 0 0,-2 0-382,-3-1 1,0 0 0,-3 1 0,25-3 0,-3 0 122,-9 2 0,-1-1 1,-7 0-1,-2 0 64,-7 0 1,-2 1 0,29-4-816,-25 1 1171,-23-1 1,-28-5-621,-18-1 0,-23 3 506,-24 3 0,0-4 0,-9 7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0:41.897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105 2044 8257,'-27'0'108,"0"-2"214,3-4-361,13 4 11,-5-13 1,34 5 170,11-7 1,14-3 266,15-3 0,19 2-14,17-9 1,-36 15 0,4-1-615,6-3 0,4-2 1,6-1-1,5-1 429,11-3 0,4 0 0,-28 6 1,1 0-1,1-1-396,8 0 0,2 0 0,1-1 1,4-1-1,1 0 0,1 0 292,5-3 0,2 1 0,-1 0 0,-3 1 0,-1 0 0,1 0-364,3-1 0,0 0 1,1-1-1,0 0 1,0 0-1,1-1 292,-25 6 0,1 1 0,-1-1 0,2 1 1,2 1-1,1-1 0,0 1 0,-1 0-5,0 0 1,0 0 0,0 0 0,-1 0 0,22-5-1,-2 1 1,0 0-73,-1 2 0,-1 0 1,0-1-1,-4 0 0,0 0 1,-1 0-372,-3 3 1,0 0 0,1-1 0,0-2-1,1 0 1,0 0 306,-1 1 0,0-1 0,-2 1 0,-6 1 0,-1 0 0,-1 0-49,-2 0 0,0 0 1,-1 2-1,-3 1 0,-1 2 1,0 0 23,-1 1 1,0 1-1,-1-1 1,28-7-1,-3 0 53,-4 0 1,-2 1 0,-8-1 0,-2 1-48,-3 2 0,-1 1 0,-6 1 0,-2-1 236,-8 3 1,-1-1 0,-4-1 0,-1 1-425,31-8 0,-19-3 792,-15 3 1,-18 10-1012,-12-5 0,-9 5 1804,-14-5-1272,-11 8 0,-26 3 0,-11 7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0:42.91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472 365 8132,'-26'-25'17,"5"5"89,-8-3 0,0 4 227,-6 1 0,2 8 54,4 5 0,-4 3 406,4 2 0,4 0-357,1 0 1,5 7-196,1 5 1,7 11-284,-1 6 0,8 6 119,-2 6 0,6 6-93,6 11 0,4-4 25,7 4 0,3 6-43,3 6 0,2 0-130,4 6 1,2-4 68,-7-3 1,-1 3-6,-5 4 0,-9-10-146,-3 4 1,-4-6-160,-2 0 1,-16 4 200,-7-4 1,-2-6-316,-4-6 0,0-9 158,-6-14 0,6-9 19,0-9 1,7-7 42,-1 2 1,4-12 298,1-6 0,1 5 0,-1-1 0</inkml:trace>
  <inkml:trace contextRef="#ctx0" brushRef="#br0" timeOffset="150">35 1168 8132,'8'-17'0,"-6"-1"178,4 1 1,5 1-119,7 5 0,3-3 730,14 8 1,4-5-530,13 5 1,3 0-578,3 6 1,2 0-101,4 0 0,-4 0-1046,-8 0 1462,1 0 0,-1 8 0,1 1 0</inkml:trace>
  <inkml:trace contextRef="#ctx0" brushRef="#br0" timeOffset="776">804 1238 8392,'0'-17'562,"-6"-1"968,0 1 541,-8 7-759,12-6-47,-13 14-381,13-5-1130,-6 7 138,8 0-2,0 7 1,6 3 181,0 8 1,0-1-219,-6 1 0,0-7-79,0 1 0,5 0-16,1 5 0,0 2-248,-6 5 1,0-9 150,0 8 0,0-7-421,0 7 668,0-3 0,0-3-41,0 1 518,0-1 1074,0 1 24,0-9-631,0-1 43,0-8 1,0-2-326,0-4 1,2-3-267,4-9 1,4 1-178,7-1 1,0 1-203,1-1 1,-1 7 103,1-1 1,5 2-270,0-1 1,7-3-239,-7 8 1,6 0 260,-6 6 1,6 0-52,-5 0 1,5 0 4,-6 0 0,0 6 108,-5 0 0,5 6 62,0-7 0,-5 7 8,-7-6 1,-1 2 125,2-2 225,3-5 1,-11 7 304,8-8 1,-8-2-237,1-4 1,-1-3-48,2-9 1,-4 1-97,4-1 0,-4 1 140,-2-1 0,0 1-146,0 0 1,0-1 76,0 1-100,0-1-401,0 1 1,0 5-1896,0 0 1118,0 8 178,0-3 0,0 9 197,0 3 1,0-1-485,0 8 719,0 0 0,0 5-79,0 1 0,2-7-710,4 1-489,-4 0 1682,13 5 0,-5 0 0,7 1 0</inkml:trace>
  <inkml:trace contextRef="#ctx0" brushRef="#br0" timeOffset="1243">1380 1395 8364,'-12'0'-2214,"1"0"2278,7 0 0,-6 0 10,4 0-389,4 8 315,-6-6 0,1 6 0,-3-8 0</inkml:trace>
  <inkml:trace contextRef="#ctx0" brushRef="#br0" timeOffset="2051">804 1605 8119,'0'-10'2282,"0"-5"-625,0 13-572,0-14-564,0 6 1,0-1 248,0-1-483,0 0 0,0-5-89,0 0 1,0-7-112,0 1 0,0-2 158,0 1 1,7-1 8,5-4 0,-2-4-215,1 4 0,1-2-62,5 2 1,1-2-47,-1 8 0,1-1 97,-1 7 0,1 1-32,-1 5 1,1-3-32,-1 8 1,1 0-205,-1 6 1,2 0-136,5 0 1,-5 2 168,4 4 0,-1-2-100,1 8 0,-2-1 112,8 7 1,-7 5-78,1 0 1,2 3 20,-1-3 1,-1-2 26,-6 8 0,1-2-118,-1 3 0,-5 3-248,0-4 0,-7-2-194,7 2 1,-8 0 312,2 6 0,-4-2-669,-2-4 1138,0 4 0,-16-6 0,-3 8 0</inkml:trace>
  <inkml:trace contextRef="#ctx0" brushRef="#br0" timeOffset="2683">1450 1483 8274,'0'-18'0,"0"-5"1231,0 0-572,0-1 0,6 7 154,-1-1 1,7 1-326,-6-1 0,7 7-61,-1-1 0,4 2-15,1-1 0,6-5-116,1 5 0,-1 1 32,-6-2 0,1 6-42,-1-5 0,1 1-227,-1-2 1,-5-1 172,-1 7-101,-7-8-122,4 5 0,-10-7-295,-4 5 1,-3 3 4,-9 8 0,-5 0 138,0 0 0,-3 0-295,3 0 0,2 2 53,-8 4 0,7 3-96,-1 9 0,4 1 126,1 4 0,7-1-106,-1 7 1,8 0 216,-2 6 0,4-6 43,2 0 0,0 0-27,0 6 0,6 0-8,0 0 0,7-2 254,-1-4 0,-2-4-156,1-7 1,-5-1 524,6 1 401,-8-9-140,11-1 1,-7-16-405,4-3 1,1-5 9,-7-1 1,8-6 73,-3-1 1,5-5-70,1 6 0,1-6-22,-1 5 0,1 3-5,-1 9 1,1-1-289,-1 7 0,6-6-82,1 7 0,5-1-77,-6 6 1,8 2 107,-2 4 0,-2 1-161,3 5 1,-3 3-71,2-3 0,2-2 108,-8 1 0,0-7-10,-5 2 1,-6 2-151,-1-2 400,-7 0 73,4-6 296,-8 0-271,0 0 1,-6-2 457,0-4-435,0 4-77,6-14 1,0 12-183,0-7 201,0 7 1,8-10-210,4 9 1,5-7 57,6 6 1,-3-6 32,3 7 1,2-9 26,-1 2 1,-1 3-6,-6-3 0,5 0 98,-5-5 0,5-1-83,-11 1 1,-3-2-37,-2-5 0,-4 5-42,-2-4 1,-2 1-451,-4-1 0,-4 4-99,-7-5 1,-1 11-1143,1 1 1777,-1 0 0,-7-5 0,-2-1 0</inkml:trace>
  <inkml:trace contextRef="#ctx0" brushRef="#br0" timeOffset="2850">2498 994 8289,'-8'-26'0,"0"7"1036,-4-4 0,5 3-385,7 3 1,0-1-399,0 1 1,9 5-184,9 1 0,9 7-216,14-2 0,-3 4-332,9 2 0,-2 0 478,1 0 0,12 8 0,-3 1 0</inkml:trace>
  <inkml:trace contextRef="#ctx0" brushRef="#br0" timeOffset="2992">2480 1308 8667,'-10'0'1740,"3"0"-1744,38 0 0,0-2 73,27-4 1,6-4-642,6-7 1,4 1 180,13 5 0,4-12 1,-39 13-1,1 0 0</inkml:trace>
  <inkml:trace contextRef="#ctx0" brushRef="#br0" timeOffset="3510">3930 417 8482,'-8'-17'-23,"-2"-7"1131,-7 1 0,-1-6-413,1 6 0,-1 0 541,1 5 1,-1 3-384,1 3 0,-1 4-52,1 8 1,-1 2-399,1 4 1,0 11-189,-1 12 0,6 4-212,1 2 0,7 8 114,-2 4 0,4 3-288,2 2 1,0 7 215,0-1-356,8 8 0,4-4 0,11 6-1017,6-4 723,12 4 1,-2-14-1,7 2-361,3-7 537,1-6 0,2-16 0,-1-6-524,-5-7 749,5-6 1,-14-18-1,4-8 198,-5-9-34,-8-6 1,-11-2-1,-11-2 887,-4-3-549,-2 3 1,-8-6 0,-7 8 0,-11 2 0,-11 2 0,-3 4 0,-5 2 577,0 3 0,1 9-824,-3 1 0,3 8 134,3-2 1,10 6-1075,-4 6 0,14 6 445,3 11 1,8 4-1125,10 8 0,10 0 432,8 0 0,15-2 1135,13-4 0,12 4 0,4-6 0</inkml:trace>
  <inkml:trace contextRef="#ctx0" brushRef="#br0" timeOffset="3810">4541 784 8284,'-25'-25'1025,"-4"-4"0,-4 3 185,-2 3 0,5 6 163,1 5 439,8 4-1239,-4 8 0,17 8-443,8 4 0,10 9-95,13 2 0,4 8-147,8-2 0,8-1 20,3 1 0,5-6-306,1 6 0,1-9-607,-1-3 0,0 0 459,1-5 1,-9-4-187,-3-2 1,-6-6 166,-6-6 0,-11-6 451,-12-11 1,-6-4 81,-6-8 0,-12-6 139,-11 0 0,-17 1-29,-7 5 1,-11 2 354,0 4 0,2 3 163,-2 9 1,6 5-279,-6 1 0,9 7-437,3-2 0,9 18-76,14 5 0,6 12-222,11 0 0,6 12-228,12 6 0,12 3 645,11 2 0,19 1 0,7-1 0</inkml:trace>
  <inkml:trace contextRef="#ctx0" brushRef="#br0" timeOffset="4034">5292 347 8403,'-53'-68'-15,"1"4"0,0 6 1894,-1 12 0,9 9-846,3 8 0,12 13 1089,5-1-1518,13 11 1,3 0-134,8 12 0,8 7-390,3 17 0,7 1-263,5 15 0,4 3-466,8 9 1,6-2 531,0 8 0,2-6-1143,-3 6 0,-3-5 567,4 5 1,-4-6-569,-2 6 0,-2-8 437,-4 2 0,-4 3-282,-8-3 1105,-7-8 0,-2 3 0,-8-5 0,-4 3 0,-8-7 0,-7-5 0</inkml:trace>
  <inkml:trace contextRef="#ctx0" brushRef="#br0" timeOffset="4233">5432 382 8310,'0'-52'0,"0"0"517,0-1 1,-2 14 1935,-4 4 122,4 12-1880,-6 6 0,10 11-678,4 12 1,4 5 58,7 13 0,8 5-224,4 11 0,6-1 10,6 8 1,-4 5-178,4 6 1,1 3-269,-1-3 1,2 4-522,-2 8 0,-7-6-428,1 0 0,-9-8 1532,-15 2 0,5 4 0,-7 0 0</inkml:trace>
  <inkml:trace contextRef="#ctx0" brushRef="#br0" timeOffset="4375">5204 854 8263,'0'-35'266,"0"0"1,0 2 458,0 4 1,2 4-369,4 7 0,6 3-297,11 3 0,14 4 18,15 8 0,11 0-242,12 0 1,5 8 163,7 4 0,0 11 0,1 4 0</inkml:trace>
  <inkml:trace contextRef="#ctx0" brushRef="#br0" timeOffset="4651">6235 574 8263,'2'-25'0,"4"-4"0,-4 2 1008,3-2 0,-1 7-387,2-1 0,-2 6 278,8 5 0,-1-2-348,7 9 1,1-1-157,4 6 1,-3 8-173,3 3 0,-3 13-92,-3 5 0,-1 4-180,-5 2 0,3 5 136,-8 1 1,-1 6-231,-5-7 0,-7 7 74,-5-6 1,-2-1-258,3-5 0,-5 6 120,5 0 0,-9-2-9,3-10 0,-5 2 106,11-8 0,1 0-10,-2-5 1,9-1-239,-3 1 0,6-7 80,6 1 0,11-8-135,12 2 0,14-4 64,9-2 0,8 0-413,10 0 0,0-6 35,0 0 1,-2-6 725,-4 7 0,-12-17 0,-9 3 0</inkml:trace>
  <inkml:trace contextRef="#ctx0" brushRef="#br0" timeOffset="4809">6305 976 8302,'8'-17'0,"-5"-3"638,9-3 1,7 5-159,11 1 0,18 0-8,10 5 1,12 4-445,12 2 0,-1 4-689,12 2 1,-3 0 660,-3 0 0,-8 8 0,-1 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1:01.665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349 123 8229,'0'-10'-620,"0"0"1120,0 5-262,0 3 0,0-8 486,0 4-150,0 4-340,0-6 0,0 6 152,0-3-226,0 3-136,0-6 1,0 6 276,0-4-171,0 4 64,0-6-91,0 8 606,0 0-633,-7 0-43,5 0 0,-8 0 162,4 0-74,4 0 232,-13 0-297,5 0 1,-2 0 125,1 0 0,5 0-11,-6 0 183,8 0-192,-11 0-80,5 0 1,-2 0-36,1 0 0,5 2-203,-6 4-33,8-4 172,-11 14 1,13-12-74,-4 7 0,-2-5 72,3 6 1,-3-6-2,2 5 1,4-5 10,-4 6 1,4-1 0,2 7 1,-2-1 53,-3 1 1,3-1-45,-4 1 1,4 1 58,2 4 1,0-3-51,0 3 1,0-4-12,0-1 0,0 5 8,0 0 1,0 1-77,0-7 0,0 1 27,0-1 0,2 1-110,4-1 1,-4 0-211,3 1 248,-3-1 0,-2 1-646,0-1 475,8-7 1,-4 4-330,8-9 1,-7 1-689,7-6-57,0 0 1357,5 0 0,8 8 0,3 2 0</inkml:trace>
  <inkml:trace contextRef="#ctx0" brushRef="#br0" timeOffset="707">437 105 8216,'0'-17'35,"-2"5"197,-4 1-37,4-1 0,-6 0 210,8 1 1,-2 5 107,-4-6 286,4 8-546,-5-3 1,5 7-72,-4 0 6,4 0 1,-8 0-104,4 0 1,3 1-54,-9 5 1,6-2 96,-5 8 0,5-6-38,-6 5 1,6 1-9,-5 5 0,-1-5-20,-6 0 1,3-1 106,3 7 1,-3-7 9,3 1 0,-3 0-27,-3 5 1,7-5-27,-1-1 1,2 1-56,-1 6 0,-5-7 64,4 1 1,3-2-103,-3 1 1,6 5 96,-5-5 1,7 5-210,-2 1 0,4-5-8,2 0 1,0-1-193,0 7 371,0-1 0,0 1-67,0-1 1,2 1-27,4-1 1,-2-1 25,7-5 0,-5 5-188,6-5 0,-1-1 78,7 2 0,-7-3-158,1 3 173,0 4 1,5-9-132,1 5 1,-1-2 166,1-4 1,-1-4-58,0 3 1,1-3 96,-1-2 1,1 0-73,-1 0 0,1 0-119,-1 0 0,1-6 137,-1 1 0,6-9-178,1 2 1,-1-3-177,-5-3 1,1 7-343,4-1 0,-9 0-268,3-5 1,-3 1 1010,3 5 0,1-12 0,-1 3 0</inkml:trace>
  <inkml:trace contextRef="#ctx0" brushRef="#br0" timeOffset="1625">489 140 8342,'-12'0'-97,"3"-2"1,-1-2-229,0-1 866,6-1 1,-9 4-153,7-4 1,-2 4 234,2-4-208,4 4-447,-13 2 0,11 0 248,-8 0 120,9 0 14,-13 0-200,6 8 0,-5-4-15,3 8 0,-3-8 5,3 1 1,2 3 84,-1-2 1,-1 6-93,-5-7 0,-1 7-145,1-6 1,-1 5 89,1-5 0,-1 8-26,1-2 0,-1-3 43,1 3 0,-1 0 14,1 5 0,5 0-12,1 1 1,1-1-16,-2 1 0,-1-7-138,7 1 1,0 2 96,6 9 0,0-4-96,0 5 0,0-5 110,0-1 0,2 1-18,4 4 1,-2-3-68,7 3 1,1-4 60,5-1 1,-1-7-50,-4 1 1,3 0 45,-3 5 0,3-5-135,3-1 0,-1-5 22,1 6 0,-1-8-89,1 2 0,-1-4 84,1-2 1,-1 0-22,0 0 1,1 0 67,-1 0 1,1 0-21,-1 0 0,1 0-47,-1 0-1,1 0 48,-1 0 0,1-6 20,-1 0 1,1-2 54,-1 2 0,1 2 10,-1-7 0,0 1 4,1-2 1,-1-3 13,1 3 0,-3 3-8,-3-3 0,4 2-40,-5-1 1,5-5 72,1 4 0,-1-3-56,-5-3 1,5 1 62,-5 0 0,-1-1-57,2 1 0,-8-1 241,2 1 1,-5-1-19,-1 1 1,0-3 4,0-3 1,-1 6-209,-5-1 0,-2 1 25,-4 5 0,-3-3-77,3-3 1,-3 3 61,-3 3 1,1-2-76,-1 8 1,-1-7 50,-4 1 1,3 4-323,-3 3 1,3 1-36,3-2 0,-6 4-503,-1-4 466,1 4 0,6 2-735,-1 0-147,1 0 1,1 8 1253,5 4 0,-5 3 0,6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45:30.06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36 610 8040,'-6'-25'242,"0"-4"0,-2 1 1,4 1-1,-1 2 851,1 4 1,2 7-676,2 2 0,0 10-222,0 2 0,8 14 1,5 11-1,7 2-113,3 4 1,0 2 0,-5 4 0,1 4-246,4 6 1,-3 3 0,3 3-1,-6 1-162,-5 4 1,2 6 0,-8 10 0,-3 3 28,-1 3 1,-4-6 0,-1-1 0,-5-8 230,-2-13 0,4-17 0,-3-20 565,1-13 0,4-17 1,10-16-1,5-10-210,5-11 1,1-9 0,1-8 0,-3-1-178,-3 0 0,2 0 1,-9 0-1,1 0-201,2 0 1,-6 6 0,4 2 0,-4 2-84,-2 4 0,0 2 0,-2 1 0,-2 3-4,-2 3 0,0-1 0,6 9 0,0 4 34,0 4 0,2 4 1,4-4-1,8 3-156,7 3 0,0 2 1,8 5-1,4 1-48,6 0 0,6 7 0,5 2 0,-1 2-35,-3 0 1,1 3-1,5 8 1,-1 7-651,-5 4 1029,-3 1 0,-16 8 0,-2 2 0</inkml:trace>
  <inkml:trace contextRef="#ctx0" brushRef="#br0" timeOffset="434">228 889 8063,'-16'2'0,"3"2"1004,1 2-753,8 0 0,12-6 0,15 0 0,8 0-128,4 0 0,8 0 0,4 0 0,3 0-165,2 0 0,9-6 0,1-2 1,2-2 127,0-3 0,-8 3 0,2 0 0,-5 1-160,-7-1 0,-9 6 0,-10-2 186,-2 4 0,-9 4 0,-10 4-83,-4 6 0,-2 9 0,0 2 1,0 1-82,0 1 1,0 2 0,0 8-1,0 0-48,0 0 0,0 6 1,0-1-1,2-1 23,3-2 1,-3-2-1,6 0 1,-2-2-66,0-4 0,5-10 152,-5-7 1,6-12-1,-4-4 1,-1-15 114,1-12 1,6-2 0,-3-16 0,7-3 73,5-4 0,-3-3 0,3 7 1,-2 0-23,2-1 0,-3 1 0,3 1 0,-3 7-202,-3 9 1,1 2-1,-1 11-296,0 7 0,1 5 1,-1 12-71,1 4 0,-1 4 1,1 9-1,-1 2-665,1 3 1,-7 1 1055,1-2 0,0 4 0,5 8 0</inkml:trace>
  <inkml:trace contextRef="#ctx0" brushRef="#br0" timeOffset="617">1695 732 8101,'0'-17'209,"0"-1"1,0 7 123,0-1 1,2 8 0,4 0-136,5 8 1,5 6-1,3 9 1,4 2-403,7 3 0,-3 7 0,2-2 0,2 4-813,2 2 0,6 8 1017,-4 3 0,3 5 0,-10 1 0</inkml:trace>
  <inkml:trace contextRef="#ctx0" brushRef="#br0" timeOffset="1034">3057 819 8095,'-45'-33'629,"5"4"1,-5 6-1,-2 11 1,-3 7-89,-2 3 1,-7 2-1,1 0 1,2 2-257,2 3 1,3 5 0,3 8 0,3-1-43,2 1 1,3 1-1,7 2 1,2 4 6,1 3 1,11 3 0,0 9 0,7 7-1115,4 3 0,4 3 0,10-1 0,8-3-417,7-8 1,14-5-1,14-18 1,7-8 988,8-7 0,2-18 1,0-10-1,-4-12 567,-2-10 1,0-11 0,-4-6 0,1-4 300,-7-2 0,-5-7 0,-14-5 1,-6-5-99,-7-6 0,-15 3 0,-3-3 1,-11 8 72,-11 9 1,-5 4 0,-8 20-1,0 9-191,1 10 1,4 14 0,3 9 0,0 4-224,0 8 1,7 6 0,1 11 0,7 7-346,5 9 0,1 7 0,6 13 0,2 3-147,4 6 1,5 6-1,11 5 1,3 5-201,2 0 1,2 13-1,6 0 1,-17-44-1,-1 1-450,1-1 1,-1 1 784,-3 1 0,-1 1 1,4-4-1,-1 1 1,-2 3-1,-1 0 1</inkml:trace>
  <inkml:trace contextRef="#ctx0" brushRef="#br0" timeOffset="1450">3843 924 8098,'8'-17'382,"-6"-1"0,5 1 1,-1-1 205,0 1 0,2-1 0,-4 1 0,2 0-108,-3-1 0,-3 1 1,-5-1-280,-7 1 1,-11 5 0,-6 2 0,-4 3-60,-2 3 0,-8 2 0,-2 2 0,-1 2-220,-1 3 0,1 7 0,-7 13 1,1 8-219,-1 6 0,9 10 0,3-3 1,6 5-82,6 1 0,12-7 0,13-5 0,9-5 242,13-6 1,17-5 0,17-13-1,10-5 318,6-4 0,10-10 0,1-3 1,3-7 19,-1-5 0,-1 4 1,2-5-1,-9 5 23,-7 1 1,-8 3 0,-13 3 0,-10 5-115,-10-1 1,-7 8-1,-7 0-237,-5 9 0,-4 7 1,-4 1-1,-4-1-337,-5-4 0,3 3 0,0-3 1,2 3-478,1 3 1,-7-7 0,4-1 938,-2-2 0,-1 5 0,-7-3 0</inkml:trace>
  <inkml:trace contextRef="#ctx0" brushRef="#br0" timeOffset="1900">4175 942 8098,'6'-35'681,"-1"0"1,3 8 0,-2 5-57,6 9 0,-1 5 0,5 8 0,3 2-350,1 4 1,7 9-1,2 9 1,6-3-98,6-2 0,-3-1 1,7-1-1,-2 1-189,-4-1 0,-3-1 0,-3-5 0,-4-3-322,-5 0 1,1-6 0,-4 2 283,-5-8 1,-6 0-1,-8-8 1,1-1 146,3-3 1,0-7-1,-6 0 1,0 1 90,0 3 1,0-4 0,0-1 54,0 3 1,-2 9-305,-4 6 1,2 6-1,-5 8 1,1 10 166,4 9 0,2 14 0,4 5 0,4 5 194,6 1 0,5 14 1,4 8-1,5 7-115,1 8 0,-16-39 0,1 1 0,2 1 0,-1-1 0,0 4 0,-1 1-117,0 1 1,-2 0 0,-3 3 0,-3 1 0,-1 1-1,-2 0 1,-2-3 0,-4 0-407,-2-1 0,-3-1 0,-5-2 1,-3-2-1,-5-1 0,-3-3 1,-1-1-1,-2-1-405,-2-1 0,-2-2 0,-33 29 0,2-22 0,10-16 523,11-16 0,6-11 1,18-16-1,5-9 701,5-11 0,5-14 0,11-11 0,9-9-259,5-6 0,16-7 0,0-3 0,6-1-151,5-5 0,-22 39 0,1-1 1,0 0-1,2 1 0,1 1 1,0 0-532,0 2 1,2 1-1,3 1 1,2 0 0,3-1-1,1 1 1,2 2 0,0 2 458,0 2 0,1 2 0,0 3 0,1 2 0,0 2 0,0 1 0,42-24 0,-4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1:14.4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210 323 8471,'-17'0'206,"5"0"0,2-2 0,1-2 430,-1-2 0,-2-1 1,-5 3-141,-1-2 1,1 0-1,1 4 1,3-2 269,1-2 0,6 1-379,-5 5 0,1 1-270,-2 5 1,4 4-1,10 7 1,2 1-156,2-1 1,14 1-1,-1-1 1,6 3-392,6 3 1,4-4 0,4 5-1,4-5-201,1-1 1,-3-9 0,4-1 0,-3-2 165,-3 0 1,-2-8 0,-4-10 0,-4-5 359,-6-7 1,-5-3-1,-6-10 1,-7-1 502,-3-3 0,-4-2 0,-5 4 0,-9-1 935,-5 1 1,-5 2-1,5 4 1,-2 4 993,1 5 1,3 5-2185,2 2 1,7 9-1,4 10 1,8 13-56,10 12 1,7 14 0,18 6-1,4 5-120,5 6 0,11 6 0,1 10 0,-2 6-244,-28-38 0,-2 1 0,0 3 1,-1 1-1,-1 8 0,-2 3 0,-2 1 1,-3 2-177,-3 2 1,-3 0 0,-1 5 0,-4 0 0,-7-2 0,-4 0 0,-2 1 0,-3 0-42,-5 1 1,-5-2 0,-5-4 0,-5-2 0,-1-1 0,-4-3 0,0-8 0,-3-3-227,-2-6 1,-2-5-1,-35 11 1,1-22 0,6-19 517,6-19 0,6-14 0,9-26 0,5-5 725,1-10 0,10-5 1,12-11-1,9 1-267,12-4 1,16-3 0,13 3-1,6-2-507,-16 44 0,2 1 0,26-34 0,11 12 0,8 8 249,8 10 0,-4-1 0,7 14 0,3 10 0,-1 10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1:09.764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70 245 8077,'-17'0'-120,"1"-2"1,3-1-407,1-3 825,8 0 0,-3 4 259,7-4-248,0 4 35,7-6 1,3 8-220,7 0 13,1 0 1,-6 0-8,-1 0 0,-5 0 109,6 0 119,-8 0-177,11 0-40,-5 0 217,-1 0-7,7 0-40,-6 0-164,7 0 1,1 0-97,-1 0 1,-1-1 72,-5-5 0,7 4-99,-1-4 1,1-2 38,5 2 0,-2 1-121,3 5 1,-5-6 117,4 0 1,2 0-34,-1 6 0,-1 0 61,-5 0 1,-1 8-29,0 3 0,3 5 118,3 1 0,-9 1-108,3-1 0,-3 1-66,3-1 0,1 7 29,-1-1 0,1 6-95,-1-6 1,1 6 47,-1-5 0,6 7-162,1-2 0,-3-2-58,-9 2 1,3-2 79,-3 2 0,-5 8 109,-1-8 1,-4 8-34,-2-8 0,0 4 136,0 2 1,0 6-10,0 0 1,-6 0-29,1-7 0,-7 1-154,6 0 1,-7-2-139,1-4 1,2 2-323,-1-7 0,5-1 228,-6-6 0,8 1-158,-2-1 0,-1 1 149,1-1 1,-6-5 370,6 0 0,-15-1 0,2 7 0</inkml:trace>
  <inkml:trace contextRef="#ctx0" brushRef="#br0" timeOffset="274">420 839 8025,'-18'-2'0,"1"-4"0,1-3 1064,5-9 0,-3 7 197,8-1-1159,0 8 1,8-11-42,4 3 1,6 2 23,11-1 1,6 5-7,12-6 0,4 0-255,7-5 0,6 1-793,0 5 1,6-3 262,-5 8 504,7 1 0,-4 5 0,8 0 0</inkml:trace>
  <inkml:trace contextRef="#ctx0" brushRef="#br0" timeOffset="1301">2044 123 8179,'0'-17'283,"-6"-1"168,0 1 0,-2 7 305,3 4-291,3-3 0,-12 5 704,8-8-213,0 8-634,6-4 0,-2 8-79,-3 0 1,3 8-7,-4 4 1,4-1 21,2 7 1,-2-5-1,-4 11 1,4 1-54,-4-2 0,3 6-166,-3-5 1,4 7-106,-4-2 1,4-4 78,2-2 0,0 3-31,0-3 1,0 6 23,0-6 1,2-5-148,4-7 0,-2 1-26,7 5 0,3-7-15,9-4 1,-1-4 155,7-2 1,8-2-20,9-4 1,-1-5-9,1-13 1,1-3 3,5-8 0,1 0 30,-1 0 1,-7-4-8,-5 5 0,-10-5-151,-7 10-416,-4-4 0,-9 5 0,-6 5 351,-8 4 0,-15 1 148,-16 1 1,-8 1 261,-9 5 1,-9 3 14,-3 8 1,-4 0-117,-1 0 1,-5 8-163,4 3 1,4 5 100,14 1 0,7 3-230,4 3 1,14-2-249,10 8 0,9-7-429,14 1 1,11 2 899,12-1 0,20 7 0,5-4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1:17.723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297 331 8169,'0'-35'276,"0"0"0,0-2-583,0-4 0,2 10-6,4-4 1,4 12 798,7 0 1,8 3-176,4 3 1,-1 5-152,1 0 0,2 9-155,9-3 1,-3 6-5,4 6 1,-4 3-95,-2 9 0,0 7 82,0 4 0,-6 6-171,0 6 0,-10-3 52,-1 9 1,-8-6-38,-10 5 1,-2 1 100,-4 5 1,-6-7-152,-11-4 0,-4 1 164,-8-1 1,-2 0-2,-4-6 1,-2-6 73,-3 0 0,-3-10 194,9-1 0,-1-3 149,6-9 1,8 0-134,3-6 0,11 0-18,1 0 1,8-2 35,-1-4-232,3 4 0,9-7 32,5 3 0,4 4-164,1-4 1,2 12 59,5 6 0,-5 3-210,4 3 1,-1 1-182,1 4 1,-4-3 163,5 3 1,-11 4 130,-1 2 1,-2-2 79,1 2 0,-3 1-3,-8 5 1,0-6 4,0 0 1,-8-6 153,-3 6 0,-7-8 39,-5 3 0,2-7-99,-9-5 0,-1 1 144,-9-7 1,3 6-37,-4-6 0,2 0-218,-2-6 0,5 0 75,-5 0 0,4 0-201,2 0 0,2 0 212,4 0 0,4-8 0,7-2 0</inkml:trace>
  <inkml:trace contextRef="#ctx0" brushRef="#br0" timeOffset="664">1135 575 8195,'-17'-17'0,"-1"-1"830,1 1 1,0 1 323,-1 5-1073,1-5 0,-1 16-7,1 0 1,5 2 108,0 10 0,9 1-232,-3 10 0,4-3 141,2 3 0,2 4-152,4 2 0,3 2 60,9-1 0,1 3-142,4-4 0,3 4 29,3 2 0,4-2-140,-4-4 1,4 2-34,2-8 0,0 6 43,0-6 0,-2-1 54,-4-11 1,2 3 12,-8-8 0,-6-2 38,-5-10 0,-8-6 18,2-11 1,-4-6 117,-2-12 0,-2 2-77,-4-7 0,-4 5 385,-7-6 1,-3 3 50,-3-3 0,4-3 207,-5 3 1,-1 4-238,2 3 1,5 5 110,7 6 1,7-2 135,-2 7 1,4 1-116,2 6 1,8 7-177,4 4 1,11-2-23,6 2 1,10 3-121,2 8 0,13 5 0,-2 8 1,12 5-202,0 0 0,4 8-36,2-2 0,-6-2 86,0 3 0,-6-7-228,6 6 1,-9-6 137,-3 6 0,-7-5-227,-10 5 1,2-8 126,3 2 1,-11-5-156,1-7 1,-9-3 38,-4-8 0,1 0 159,-1 0 1,-5-8 75,0-3 1,-9-7 124,3-5 0,-6-4-56,-6-8 1,-3 0-100,-9 0 1,-7 0 265,-4 0 1,-6 2-50,-6 4 0,-3-2 151,-9 8 0,1 0-27,-1 5 0,-1 6-133,-4 1 1,6 7-159,-1-2 1,3 6-184,9 6 0,0 9-98,6 9 0,10 7 124,8-2 1,7 10-665,10 1 1,10 9 314,7-2 1,16 1 566,14-1 0,11 3 0,4-5 0</inkml:trace>
  <inkml:trace contextRef="#ctx0" brushRef="#br0" timeOffset="1280">2760 820 8137,'-20'0'41,"-3"0"1,9-2-52,-3-4 0,3 4-5,-3-4 1,1 6 265,5 6 1,3-2 1067,8 7-736,0 1 1,0 5-166,0 1 1,2-6-109,4-1 0,-2-5-55,7 6 1,-5-6 294,6 5-38,-8-7 1,11 4-386,-13-8 1,8-2-165,-5-4 1,-3-4 100,4-7 1,-4-8-174,-2-4 1,0-4 213,0-2 0,0-8-11,0-4 1,0 3 237,0-3 0,0 1-11,0-7 0,6 7-5,0-1 0,7 14-80,-1-2 1,4 12 53,1 0 0,-1 9-338,-5 2 0,5 8 81,-5-1 0,5 10-144,1 7 1,1 9 59,-1 3 1,7 7-70,-1-2 1,0 6-140,-5 6 1,-1-3-136,1 9 0,-1-8-3,0 2 0,-1 1-164,-4-1 0,1 0 111,-7-6 1,0-8-235,-6-4 1019,8-4-336,-6-9 1,11-12 132,-7-15 1,8-16 162,-3-14 1,5 1 274,1-7 1,1 7-175,-1-7 0,1 1 97,-1 5 1,2 3-35,5-3 1,-5 10-136,4 2 0,3 8-249,-3 10 1,0-1 89,-5 1 1,-7 7-329,1 4 0,-6 6 60,5 6 0,-5 4-83,6 7 0,-2 7-64,1-1 0,3 8-223,-8-2 0,5 10-447,-5 2 0,0 5 376,-6-5 0,0 7-547,0-1 1,0 5 471,0 7 1,0-7-358,0 0 0,0-1 328,0-10 0,8-7-199,3-4 847,13-17 0,3 3 0,8-16 0</inkml:trace>
  <inkml:trace contextRef="#ctx0" brushRef="#br0" timeOffset="1699">3947 627 8137,'6'-33'95,"0"4"1,0-4 179,-6 4 1,0 4 163,0 2 0,-2 3-65,-4 3 1,2-1 217,-8 1 0,7 1 293,-7 5 313,8 3-275,-12 8-776,15 0 0,-7 2 157,8 4 0,8 5 0,3 13 0,5-3-129,1 8 0,6-6 15,1 7 0,7-1-321,-2 6 1,2 0 139,-2-1 1,2 1-675,-8 0 1,6-2 362,-5-4 0,5 2-50,-6-7 0,2-9 233,-1-9 1,-3-4 260,8-2 1,-2-8-141,2-3 0,4-13 135,-4-5 1,-1 2 392,1-2 1,-6 2-192,6-2 0,-7 3 291,1 9 0,2 1-160,-2 5 1,1 3-271,-7 8 1,2 0 78,5 0 1,-5 2-349,4 4 1,-3 2 34,-3 3 1,1 3 31,-1-8 0,1 5-163,-1-5 1,-5 0 67,-1-6 0,-7-2-271,2-4 1,2-4 144,-2-7 1,0-8-290,-6-4 1,-8-4 136,-4-2 1,-9-6-209,-2 0 0,-9 0 13,3 7 1,2-1-43,-2 0 1,6 0 15,-6 0 0,7 8-246,-1 3 842,4 13 0,1 3 0,1 8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1:22.689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926 1695 8481,'0'-18'-80,"0"1"0,-6 5 218,0 0 0,1 7 77,5-7 0,-2 8 335,-4-2-93,4-3-78,-14 7-203,15-6 1,-15 8 50,4 0 0,3 0 139,-3 0-147,0 0 1,-5 0 241,-1 0 45,1 0-103,-1 0-187,1 0 0,0 0 156,-1 0-200,8 0 0,-5-2 57,3-4 1,3 2-8,-3-7 1,2-1-177,-1-5 1,-5-1 154,4 1 1,3-9-151,-3-3 0,-2-11 64,-9-7 0,2-11-124,-8-6 0,3-6 101,-8-6 0,8-1-386,-9-5 1,4-1 346,-4 7 1,0 0-19,1 6 1,1 2-126,3 4 1,-1 10 98,8 8 1,0 7-100,5-2 1,7 6 118,-1 6 0,6-2-194,-5 8 0,7-3 83,-2 3 1,-2 9-236,2-3 663,1 11-754,5-2 66,7 8 1,5 2 75,11 4 1,-1-2 222,7 8 1,0-1-110,6 7 1,5-1 68,1 1 1,8-5-17,-3 5 0,5-10 144,1 9 1,6-3-130,1 3 1,7 1 26,-2-1 1,5-7-46,7-4 1,-2 1 87,7-1 1,11 0 77,-41-6 1,2 0-1,0-1 1,1 0-318,4-1 0,0-2 0,6-1 0,1-1 305,6-5 0,3-2 0,10 0 1,3-1-333,-21 3 0,3-1 1,0 0-1,-1 0 0,0 1 1,1-1 370,6 0 1,2 0 0,-2 1 0,-5 2 0,-1 0 0,0 0-70,-1 1 1,0 0 0,0 1 0,27-1 0,-2 2-354,-2 0 1,-2 1 0,-11 2-1,-2 2 196,-6-2 0,-1 0 1,-4 2-1,-2 2-26,-1 2 0,-1 0 1,3-2-1,2 0 65,1 2 0,0 0 0,-5-2 0,0-1 28,-1 0 1,0 0 0,-2 1 0,0 0 23,3 2 1,-1 0 0,-4-1 0,0 0-46,-1 4 1,-1 0 0,42 0 180,-10 5 0,-1-7-130,-11 2 1,1-4 958,-6-2 0,-10 0-720,-8 0 1,-7 0 476,-10 0 0,-8 0-430,-4 0 220,-3 0 0,-3-6-389,1 0 0,1-2 202,4 3 1,-1 3-249,7-4 0,2-2 4,10 2 1,5-7-55,12 1 1,-9 2-6,3-1 1,-9 5 35,4-6 1,-14 8 23,1-1 1,-10-3-30,-1 2 0,-4-2 342,-1 2-164,-8 4 30,-3-5 76,-7 7-245,0 0 1,0 7-54,0 5 0,0 4 66,0 1 1,0 1-22,0-1 1,0 8-8,0 4 0,2 4 55,4 2 0,-2 8 38,8 3 0,-3 5-327,3 1 0,2 3 111,-9 3 1,7-2-665,-6 8 0,0-6-102,-6 6 1,-8-7-462,-4 1 0,-11-2 1317,-6 2 0,-12-3 0,-4 5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1:25.572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86 699 8542,'-7'-80'849,"-5"5"0,2 12-792,-1 11 1,1 15 321,-2 14-1,3 11 597,3 6 0,4 6-518,-4 6 1,6 0-401,6 12 1,5-3 53,13 14 1,-3 2 164,8 10 1,6 6-407,6 11 0,7-2 125,-1 8 0,3 6-255,3 6 1,-28-32-1,0 1 14,22 42 0,-23-41 0,0 1-65,-3 0 0,-1-1 0,1 2 0,-1 1 56,-2 3 1,-1 1-1,0 2 1,-1-1-62,-1-2 1,-1 1-1,-4 1 1,-3 0-111,-1 45 1,-5-47-1,0-1 88,0 2 0,-2-1 0,-2-1 0,-2-1-697,-6 43 1035,-13 0 0,-1-15 0,-12 3 0,-5-9 0,1-12 0,2-9 0</inkml:trace>
  <inkml:trace contextRef="#ctx0" brushRef="#br0" timeOffset="722">296 315 8433,'-25'-35'-265,"-1"0"-66,-3 0 0,4 2 803,8 4 1124,-1 3-1461,8 17 0,10 1 42,12 8 0,19 0-47,10 0 0,17 0 50,12 0 1,17 0-9,-36 0 1,3 0-1,9 1 1,2 0-531,6 2 1,4 0-1,11-2 1,4 0 404,5 1 1,2 2 0,-24-2 0,1 1 0,1-1-320,3 0 1,2 0 0,0 0 0,6 1 0,2-1-1,0 1 316,3-1 0,0 0 0,1 0 0,0-2 1,0 1-1,-1 0-336,-1 0 0,-1 2 0,0-2 0,0 0 1,-1 0-1,1-1 339,2 1 0,0-2 1,1 1-1,1 0 0,1 0 1,0 0-51,-1 1 1,1-1-1,-2-1 1,0 0 0,0-1-1,-2 0 37,-6 0 0,-1 0 1,0 0-1,0-1 1,-1 0-1,0 1-224,1 0 0,1 0 1,-1 0-1,0 0 0,0-1 1,0 0 155,-3 0 1,-1-1-1,0 0 1,-3-1 0,-1-1-1,-1 1-51,-5 1 0,-1 0 0,-1 1 1,30-2-1,-2 0 48,-1-1 1,-2 0-1,-5 3 1,-3 0 28,-10-3 1,-2 1 0,-4 3 0,-2 0-66,-10-1 1,-2 0 0,0-1 0,-1 0 532,34-2 1,-5-1-418,-18 1 0,-12 4 859,-11-4 0,-6 4-831,-6 2 0,-4 0 879,-7 0 1,-3 2-974,-3 4 0,5-2 506,1 7 0,1 3-507,10 9 0,-3-1-60,8 7 0,-1 6 37,14 5 1,0 15-116,5-3 0,2 6-154,5 1 0,1-3 258,4 8 1,7-2 37,-6 2 0,-1-2 8,-12-4 0,-5-3 13,-1 3 0,-9-4-20,-2-1 0,-4-1 33,-14 0 0,5 1-30,-11-1 0,3-1 72,-2-5 0,1-1-58,-7-4 0,6-5-8,-7 5 0,7-6 238,-6-6 1,0 2-254,-6-7 0,0 5 60,0-6 1,0 6-40,0-6 1,-8 7 84,-4-7 1,-5 2-90,-6-2 0,-5-1 157,-6 7 1,-9-6-80,-4 6 0,-11 2 26,-6 10 1,-17-2-376,-7 7 0,39-25 0,-1-1 228,1 4 1,-1-1-1,-8-3 1,-2 0 5,-3 4 1,-2-1-1,-13 0 1,-3-1-464,-5 1 1,-3 0 0,24-8 0,-1 0 0,-1-2 402,-3-1 1,-2 0 0,-1-1-1,-5 0 1,-2 0 0,-1 0-277,-7-1 1,-1-1 0,-2 1-1,-5 0 1,-1 1 0,-1-1 300,22-4 1,-1 0 0,-1 0 0,1-1-1,-3 1 1,1 0 0,-1 0 0,0 0-222,2-2 1,-1 1-1,1-1 1,-1 0 0,-1-1-1,0 0 1,-1 0 0,0 0 268,-2 0 1,0 0-1,0 0 1,0-1-1,3 0 1,1-1 0,0-1-1,1 1 4,-22 1 0,0 1 0,3-2 0,6-2 0,2-2 0,3-1-26,11-1 1,1-1 0,2 0 0,1 0-1,1 0 1,1-2-36,-27-6 0,0-1 1,3 4-1,0 1-55,5-1 1,1-1 143,1-2 0,2 0 0,9 3 0,2-1 0,-3 0 0,1 1 0,1 3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1:23.986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280 472 8501,'0'-35'0,"-2"2"0,-4 4 669,4 4 0,-5 17-269,7 8 0,9 13 54,9 11 0,-1 13-112,7-3 1,3 7 97,2 0 0,-2 4-272,2 7 0,0 2 74,6 5 1,0 3-311,0 8 0,0-1-53,0 1 0,0 10-295,0 7 1,-8 0-57,-4 7 0,-11-5-313,-6-2 0,-4 6 91,-2 0 1,-2-1-151,-4-11 0,-4-11 297,-7-12 1,-3-11-362,-3-6 908,4-12 0,-11-6 0,13-11 0,3-5 0</inkml:trace>
  <inkml:trace contextRef="#ctx0" brushRef="#br0" timeOffset="650">280 472 8444,'-25'-43'0,"5"12"0,-3-4 0,10 12-107,1 0 1,8 3 93,-2 3 0,6 5 755,6 0 0,12 1-180,11-7 0,11 7-31,7-1 0,13 0-175,10-5 1,19-1-507,-35 9 0,3 1 0,5 2 1,2 0 191,10 0 1,3 1 0,6 0 0,3 0-285,9-1 0,2 0 0,-27 2 0,0-1 1,2 1 276,5 1 0,1 2 1,0-1-1,-2-2 1,1 0-1,1 0-274,3 2 1,0 0 0,1 1 0,-2-2 0,0 1 0,1 1 156,0 0 0,1 2 0,-1-1 1,1-1-1,0 1 0,1-1 15,0-1 1,1 0-1,-1 0 1,-7 1-1,-1 1 1,-1-1-219,0-1 1,0 0 0,-1 0 0,-5 1 0,-1 0 0,0-1 189,32-1 0,0 0 0,-5 2 0,-2-1-47,0-4 0,-3 0 1,-11 4-1,-3 0 103,-4-1 1,-2 0 0,-12 2 0,-2 0 437,44 1 1,-17 0-520,-12 0 0,-16 2 59,-13 4 1,-10-4 700,-2 4 1,-8 2-678,2-3 0,-9 9 847,-2-2 1,-8-3-881,1 3 0,-3 0 681,-2 5 0,-5 2-445,-1 5 1,-8 3 0,2 8 0,-1 4 0,1 7 0,-1-3-95,7 15 0,0 0 141,6 12 0,0 2-169,0 4 1,2 1-244,4 5 0,11 1 238,12-7 1,-1 2-151,1-3 0,0-9-90,6 4 1,0-14 104,0-3 1,-6-3-81,0-9 1,-10-2 36,-1-10 1,-3-4 39,-9-7 0,2-3-254,-2-3 171,-5 3 1,-2-11 244,-17 8 0,-17-6-226,-17 5 1,-18 1 65,-17 5 1,34-7 0,-1 0-247,-9 1 1,-2 1-1,-6-1 1,-2-1 352,-10 5 1,-3-1 0,-5 1-1,-2 0-387,26-4 1,-1 1-1,-1 0 1,-2-2 0,-2-1-1,0 1 390,-2-1 1,-1 1 0,0 0 0,-4-1-1,-1 1 1,-1 0-18,-3 1 0,0 1 0,-1 0 0,2-2 0,1-1 1,0 1 59,1 0 0,1 0 0,-1-1 1,1-2-1,0-1 0,1 0-42,2 0 0,1 0 0,-1 0 1,-1 0-1,0-1 0,0-1 2,-1-1 0,0-1 1,2-1-1,7 1 1,1 0-1,1 0 43,-1-2 1,0 0 0,0 0 0,-26 0 0,0 0-279,2 0 1,2 0 0,7 0 0,1 0 75,4 0 0,3 0 0,10 0 0,2 0 50,0 0 1,2 0 0,10 0 0,1 0-352,-47 0 1,10 8 443,7 3 0,-1 7 0,7 5 0,1 4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1:27.310"/>
    </inkml:context>
    <inkml:brush xml:id="br0">
      <inkml:brushProperty name="width" value="0.08571" units="cm"/>
      <inkml:brushProperty name="height" value="0.08571" units="cm"/>
      <inkml:brushProperty name="color" value="#008C3A"/>
    </inkml:brush>
  </inkml:definitions>
  <inkml:trace contextRef="#ctx0" brushRef="#br0">193 1258 8406,'-18'-35'119,"1"8"236,-1 3-197,1 5 404,7 9-505,2 2 0,8 24 18,0 7 0,2 16 299,4 8 0,4 5-95,7 6 1,7 4-286,-1 8 1,8 4-313,-2 7 1,4 1 217,2 11 0,-15-45 0,1 1 15,-1 0 1,0 1 0,4 2 0,-1 1-128,-2 2 0,-1 0 0,0-1 0,0-1 22,-1 2 0,-3 1 1,-1-4-1,-2 1 55,-1-4 0,-1 1 0,-4 1 1,-1 0-527,6 48 0,-8-6 192,2-5 1,-14-11 468,-9-13 0,3-1 0,-9-9 0,-4-2 0,-5-3 0</inkml:trace>
  <inkml:trace contextRef="#ctx0" brushRef="#br0" timeOffset="609">210 1205 8206,'-45'-17'123,"5"-1"0,3-5-42,2 0 266,16-1-138,3 15 0,16-1 141,0 4 0,16 4-125,7-4 1,20-3-25,15-3 1,23-9-69,-27 9 0,3 1 0,4-5 1,2 0-483,8 2 0,4-1 1,9-4-1,4-2 390,7-2 1,2-1 0,-24 7-1,2-1 1,1 1-341,4-3 1,2 1 0,0-1 0,0 2 0,0-1 0,0 0 297,5-2 0,1 0 0,-1-1 0,-3 1 0,0 1 0,-1-1-16,0 0 1,1 0 0,-1-1 0,0 0 0,0-1 0,-1 0-9,2 1 0,0 1 0,-1 0 0,-7 1 0,-2 0 0,1 0-187,-1 0 1,0 0-1,-1 2 1,-5 1 0,-1 2-1,0 0 166,-1 1 1,0 1 0,0-1 0,27-4 0,0-1-209,-1 1 1,-3 2 0,-13 2 0,-3 2 192,-8 3 1,-2 1-1,-7-1 1,-3 2 307,34 2 1,-17-3-349,-12 2 1,-13 4 1779,-16-4-1714,-12 4 1968,-9 2-1929,-8 0 801,0 8 0,6-4-676,0 8 0,0-1-54,-6 7 0,1 7 127,5 4 1,-2 4-139,8 2 0,-4 6-1,9-1 1,-3 15-50,9-3 0,4 12-119,2 0 1,4 4-262,2 2 0,0 6 324,0-1 1,6 9-165,-1-3 1,-1-3 45,-10-2 0,-3-5-87,-9-1 0,1-6 22,-1 0 1,-7-15 36,-4-3 1,-5-9 124,-1-8 1,-1-5-3,-5-13 1,-6 5-12,-11-5 1,-14 5 110,-15 1 0,-26 9-171,30-12 0,-3 1 1,-5 4-1,-3 1-196,-7 0 1,-1 0 0,-5 5-1,-2 1 246,-9 0 0,-3 0 1,-6 1-1,-4 0-294,25-6 1,-1 1-1,0 0 1,0-1-1,1 0 1,-2 1 378,-4 1 1,-1 0-1,0 0 1,0 1-1,0-1 1,0 0-6,-5 1 1,-1-1 0,0 0 0,-3 1-1,-1 0 1,-1 0 53,-3 1 0,-2 0 0,1 1 0,0 0 0,1 0 0,-1 1-352,0 2 1,0 0 0,0 0 0,1 2 0,0 0 0,0 1 363,4-1 1,1 0-1,0 0 1,5-2 0,2 0-1,0 0 50,5-1 1,1-1 0,2 0-1,-23 6 1,3 0-199,9-1 1,3 0 0,8-4 0,3 0-96,9-2 0,3 0 0,1 3 0,2 2-31,3 1 1,3 0 213,-32 29 0,4-5 0,12-4 0,-3 5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1:51.9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0 105 8066,'0'-17'0,"0"0"0,8-1 0,0 1 0,3-1 0,11 8 0,-5 5 0,14 3 1231,4 2 0,10 0-985,13 0 0,-2 2-128,8 3 0,0 5-1053,6 8 0,-4 1 935,-8 4 0,1 4 0,-15 8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1:52.1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0 123 8444,'19'-14'0,"5"-1"812,5 1 0,15-3-730,15 5 0,20 2-103,-28 4 1,3 1 0,4 2 0,2 0-539,4-3 0,0 0 0,1 4 0,-1 0 475,-3-1 1,0 0-141,0 2 1,0 0 0,0 1 0,0 0 0,0 0 0,1 0-1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1:49.3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330 350 8221,'16'-35'0,"-4"2"1143,-7 4 0,-3-2-456,-2 7 1,0 1-79,0 6 1,-2 5 294,-3 0 850,-5 1-1139,-8 1 1,1 2-106,0 8 1,-1 0-320,1 0 0,-1 10-230,1 7 1,-3 9-340,-3 9 1,2 3 345,-8 9 1,7-4-239,-1 15 1,4-6 98,1 12 1,3-4-1075,3 10 0,-2-10 471,8 10 0,3-6-444,8 0 0,13-2 406,11-3 0,4-15-397,2-3 1071,8-12 0,9-11 0,10-1 0</inkml:trace>
  <inkml:trace contextRef="#ctx0" brushRef="#br0" timeOffset="557">1047 1083 8277,'9'-17'184,"-3"-1"1,-2 1 378,2-1 0,-4 1 341,4-1 1,-3-5-349,3 0 0,-4-6 41,4 5 0,-2-1-156,2 2 1,-4 4-38,3-5 1,-10 5-107,-7 1 1,-5 3-187,-7 3 0,-3-1-184,-8 7 1,0 0 119,0 6 1,6 2-457,0 4 1,2 5 196,-2 13 0,0-3-624,11 8 1,-3 0 407,9 6 0,4 0-480,3 0 1,3 0 263,2 0 0,0 0 127,0 0 0,6-6 209,-1 0 0,7-8-176,-6 3 533,7-5 1,-3-9-128,8-4 1,-7-5 514,1-1 1,-6-13-285,5-5 0,1-3 365,5 4 1,3-7-177,3 1 1,-3 0-15,3 5 0,4 3-99,2 3 1,-2-1-115,2 7 1,6-6-159,6 6 0,2 0 98,-3 6 0,3 0-164,4 0 0,1 2 103,-7 4 0,0-4-150,-6 4 187,-8-4 754,-2-2-341,-15 0 1,-2-2-158,-8-4 0,-6 2 209,0-7 0,-8 5 299,3-6-418,-5 1 0,1-1-106,3 0 1,2 8-669,4-1 204,5 3 1,-7 9-188,8 5 0,8 11 208,3 6 1,7 6-141,5 6 1,-2 4-337,8 7 0,-5 10 195,5 8 0,-8 8-913,2 9 0,-5-2 332,-7-3 1033,-3 3 0,-14-13 0,1 4 0,1-4 0,2-3 0</inkml:trace>
  <inkml:trace contextRef="#ctx0" brushRef="#br0" timeOffset="807">1693 786 8097,'33'-52'0,"-4"0"0,-4 9 385,-8 8 0,1 10-67,-1 13 0,7-2 275,-1 9 0,6-1-171,-6 6 0,1 2-306,-7 4 0,-1 5-14,-5 13 1,-3-3-108,-8 8 0,0 0 107,0 6 0,-8 0-106,-3 0 0,-7 2-323,-5 3 0,2-3 178,-9 4 1,1-4-564,-6-2 0,6 0 97,0 0 1,8-6-599,-2 0 1213,3-8 0,-5 12 0,-2-6 0</inkml:trace>
  <inkml:trace contextRef="#ctx0" brushRef="#br0" timeOffset="1173">2845 751 8236,'0'-19'0,"0"-2"484,0-3 0,-2 3 241,-3 9 1,-5-3 210,-8 3 0,-7 3-272,-4-3 0,-4 8-20,-2-2 0,-6 4-164,1 2 1,-9 2-158,3 4 0,-3 4-247,3 7 0,3 6 132,8 1 0,6 7-429,0-2 1,7 6 227,-1 6 0,6-5-841,5 5 0,4-4 62,8-2 0,0-2-225,0-4 1,16-4 731,7-7 0,8-9-23,4-3 1,8-4 245,3-2 0,5-8-150,1-3 0,0-5 523,1-1 1,-3-1 95,-3 1 0,1-1 299,-7 1 0,-6 0-361,-6-1 1,-2 3 12,2 3 1,-3 4-426,-9 8 0,-5 0 106,-1 0-761,1 0 1,-2 8 381,-4 4 1,1-3-403,-1 3 1,2 0 23,-2 5 698,-4-7 0,13 5 0,-5-5 0</inkml:trace>
  <inkml:trace contextRef="#ctx0" brushRef="#br0" timeOffset="1374">3509 716 8277,'-12'-17'325,"3"0"0,-1 1 1140,0 4-404,-1-3 0,-7 13-456,1-4 1,-1 6-118,1 6 1,1 4-189,5 7 1,-3 2-245,8 5 1,0 3-89,6 8 0,0-2-223,0-4 0,2 4-837,4-4 1,10-2 581,7 2 0,8-2-1985,-2 3 2495,4-5 0,10-8 0,1 1 0</inkml:trace>
  <inkml:trace contextRef="#ctx0" brushRef="#br0" timeOffset="1550">3928 682 8189,'-6'-20'397,"-1"1"1,-1-1 1669,0 5-820,2 9-826,6-2 1,0 10 42,0 4 0,2 4-172,4 7 0,4 3-31,7 3 0,3-2-626,3 8 0,-2-2 320,8 3 1,-2 3-1140,3-4 0,3 2 11,-4-2 1173,4 4 0,2-6 0,-1 8 0</inkml:trace>
  <inkml:trace contextRef="#ctx0" brushRef="#br0" timeOffset="1782">4452 297 8125,'-8'-56'0,"-3"4"681,-5 7 1,6 8-549,5 8 1,-3 4 3519,2 7-1664,0 1-154,6 7-990,0 2-670,0 8 1,6 10-241,0 8 1,9 9 127,3 14 0,-1 3-586,7 9 1,-5 1 361,-2 4 1,1 4-1489,-1 8 1,1 0 495,-1 0 1,-7 2 1152,-4 3 0,-4 5 0,-2 7 0</inkml:trace>
  <inkml:trace contextRef="#ctx0" brushRef="#br0" timeOffset="2158">4452 804 8259,'12'-35'603,"-1"0"1,1 2 446,5 4 1,3-2-424,3 8 0,4 1 413,8 11 0,8-3-415,3 8 1,7 0-34,5 6 0,-4 2-194,5 4 0,-5 4-762,-2 7 1,-7 1-27,-4-1 0,-12 3-277,-6 3 1,-5-2-15,-7 8 1,-1-5 221,-4 5 0,-4-6-490,4 6 0,-10-8 314,-2 3 0,-6-5 14,6-1 793,-7-9 317,11-1 0,-6-10-204,8-4 0,0-5 441,0-13 0,8-3 477,3-8 0,7-2-511,5-3 1,-3 3 22,3-4 0,-4 10-219,-1 2 1,-1 8 90,1-3 1,-1 7-246,1 5 0,-1-1-330,1 7 1,1 8 72,4 9 1,4 13-159,8 5 0,-2 17-146,-4 7 1,4 11 198,-3 0 1,3 4-458,1 2 0,-6 5 288,-5 1 0,-4 7-943,-1-1 0,-8-3 486,-5 3 1,-3-14-2086,-2 2 2731,-7-4 0,-5-2 0,-8-4 0,-1-2 0,0-2 0,-3 3 0</inkml:trace>
  <inkml:trace contextRef="#ctx0" brushRef="#br0" timeOffset="2323">3299 70 8622,'-21'-13'914,"4"-5"1,5 5-2097,18 7 0,27 12 1182,19 5 0,35 13 0,-37-11 0,-1 1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1:47.1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158 592 8132,'-35'-45'318,"2"3"1,2 9 0,6 4 948,5 5-912,7 13 1,30-3-225,12 8 0,12-5 62,12 5 1,13-2-137,3 2 0,19 4-103,-1-4 0,-35 3 0,1-1-167,-1 1 1,1 0 0,4 0 0,0 0-85,-1 3 0,-1 0 0,0 1 0,0 0 297,-2 1 0,-1 2 0,1 0 0,-1 2 0,0 2 0,1 1 0</inkml:trace>
  <inkml:trace contextRef="#ctx0" brushRef="#br0" timeOffset="133">1468 749 8173,'-18'0'0</inkml:trace>
  <inkml:trace contextRef="#ctx0" brushRef="#br0" timeOffset="476">734 592 8180,'-13'-29'0,"-5"4"270,-1 5 1,0 1-289,1 13 0,3-2 2061,3 2-1527,4 5 1,8 1 56,0 11 1,2 7-140,4 5 0,4 10-402,7 8 0,2 5 108,5-5 1,-5 7-230,4-1 1,5 4-334,1 1 1,-2 0-396,2 1 1,-2 1-1406,2 4 1993,4 4 0,-6 0 0,8-1 0</inkml:trace>
  <inkml:trace contextRef="#ctx0" brushRef="#br0" timeOffset="800">1416 1186 9067,'-10'0'-1134,"0"0"2965,4 0-1300,4 0 0,-5 2-56,7 4 0,0-3-96,0 9 0,7-6-487,5 6 0,9-9-73,3 3 1,5-4-66,-6-2 0,6 0 144,-6 0 0,7-8-29,-7-3 0,0-7-25,-5-5 1,-1 2 112,0-8 1,-7 1 240,-4-1 1,-18-4-99,-5 4 0,-14 4 230,-4 2 1,-6 5-88,-5 7 1,-5 3 28,5 8 1,-5 2-277,-1 4 0,13 5-315,4 13 0,12-3-132,-1 8 1,13 6 240,5 6 1,12-4-964,5-3 0,20-8 1173,10 9 0,15-4 0,7 4 0</inkml:trace>
  <inkml:trace contextRef="#ctx0" brushRef="#br0" timeOffset="1026">2324 417 8126,'-43'-27'758,"-4"4"1,-1 5 826,1 7 1,12 3-935,12 8 1,6 2-175,5 4 0,4 0-46,8 11 0,2-1-156,4 13 1,4 6-209,7 5 1,8 7-121,4-6 1,6 7-277,6-1 1,-2 3-900,8 3 1,-3 5 659,3 0 0,-5 0-404,-7-5 0,-2-1 972,-4 0 0,-3 16 0,-9 4 0</inkml:trace>
  <inkml:trace contextRef="#ctx0" brushRef="#br0" timeOffset="1183">2044 1064 8004,'6'-37'-591,"2"0"1,2 0 657,3 4 1,6 10 1354,11-1 0,6 5-887,17 2 0,13-1-259,4 1 0,5 1-899,1 4 1,-2 5 342,7 7 1,-1 0 279,1 0 0,-11-8 0,-10-2 0</inkml:trace>
  <inkml:trace contextRef="#ctx0" brushRef="#br0" timeOffset="1542">3511 837 8171,'16'-8'0,"-3"-4"501,-1-3 0,-6-1 1,5 4 629,-7-3 1,4 11 164,-8-8-737,0 8 0,-8-3-247,-3 7 0,-7 0-144,-5 0 0,-4 2-269,-8 3 0,-6 5 119,0 8 0,-7 1-496,1 4 1,-3 5 333,-3 6 0,1 7-653,0 0 0,7 6 305,4-7 0,12 5-9,6-10 1,5 2 190,7-14 0,11-2 236,11-9 0,18-6 447,6-12 0,18-6-229,-1-11 1,6 2 132,1-8 0,-5 1-120,4-1 0,-5 4 34,-7 8 1,-3-1-152,-8 1 1,-8 1-222,-4 5 33,4-5 1,-7 14-350,3-4 0,-9 6-374,-3 6 0,-5-2 358,6 8 0,-1-7 513,7 7 0,-1 0 0,1 5 0</inkml:trace>
  <inkml:trace contextRef="#ctx0" brushRef="#br0" timeOffset="1733">4018 190 8137,'-43'-50'0,"-2"5"1158,1 10 0,-3 10-326,12 13 0,4-1 160,14 7 0,7 2-189,4 10 0,4 4-339,2 7 1,2 10-126,4 8 0,11 8-69,13 9 0,10 8-731,7 5 0,3-3-534,3 2 1,1 0-389,4 6 0,2 5 686,4 1 697,-29-39 0,-2 2 0,22 38 0,5 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1:15.0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348 453 8269,'-8'-39'237,"-4"2"1,-3 6 345,-3 4 1,3 10 0,1 7 0,3 2 528,-3 4 1,4 2 0,1 6-616,1 8 1,2 9 0,6 20-1,0 5-103,0 5 0,10 9 0,5 4 1,9 4-303,3 2 0,2-2 0,8-2 0,4-2-446,5 2 0,5 2 1,1 0-1,0-4-513,1-6 1,-3-14-1,-1-9 1,-5-11 335,-1-11 0,-4-15 0,-10-19 0,-4-18 418,0-17 0,-7-24 1,1-7-1,-7-4 215,-4-4 1,-10-2 0,-4 44-1,-4-1 1,-2 0 0,-3 1 144,-3 0 0,-5 1 0,-4 2 0,-4 1 0,-3 7 0,-4 3 1,-4 1-1,-3 2-42,-5 2 1,-3 2 0,1 3-1,-1 2 1,-1 5 0,0 3-1,4 4 1,1 3 19,-39-3 0,19 9 0,16 14 0,14 7-403,14 6 0,12 12 0,20 0 0,11 8-1081,9 4 1,14 7 0,7 8 1258,8 2 0,14 2 0,-30-29 0,0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1:53.59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28 175 8337,'0'-23'0,"0"0"589,0 2 0,1 1-139,5 3 1,-2-1-127,8 1 1,5 5-85,7 0 0,7 9-73,-2-3 1,4 4-25,2 2 0,0 8-231,-1 3 1,1 7-190,0 5 1,-2 4 273,-4 8 0,1 6-180,-13 0 1,2 7 47,-13-1 1,-2 3-62,-10 3 1,-5 5 1,-13 0 1,-5 0-31,-12-5 1,-3-1 172,-9 0 1,1-7 54,0-4 1,7-6 441,4-6 1,6-6 41,6-11 155,4-5-397,15-7 1,16-7-25,12-5 0,17 2-22,-1-1 1,13 7-387,0-2 1,9-2-256,2 2 0,6 1-363,-6 5 1,6 0-1212,-5 0 1872,-1 0 1,-6 0 0,1 0 0</inkml:trace>
  <inkml:trace contextRef="#ctx0" brushRef="#br0" timeOffset="933">1093 647 8236,'0'-17'0,"-2"-1"33,-4 1 1,4-1 2152,-4 1-880,4 7-118,-5 2-780,5 8 0,-6 2-290,8 4 1,0 4 62,0 7 1,0 8 11,0 4 0,8 4-76,3 2 1,5 0-160,1 0 1,7 2-187,-1 4 0,8-4 130,-2 3 1,10-3-578,2-2 0,7 0 342,-1 0 1,-3-8-189,3-3 0,-8-13 1,1-5 1,-10-4-73,-7-2 0,-6-10 323,-5-7 1,-4-8-6,-8-10 1,-8-6 365,-4 0 1,-13 0-135,-10 7 0,-8-1 695,-9 0 0,-6-6-336,0 0 1,-1 2 304,7 10 0,7-2 53,5 8 1,3-6 1117,2 6-961,15-1-559,5 15 1,30-5-416,9 8 1,15 0 192,7 6 0,6 2-119,7 4 0,3-2 56,8 8 1,0-7-99,-1 7 0,-1-6 7,-4 6 1,2-7 93,-7 7 1,-3 0 57,-10 5 1,-11 1-2,-11-1 0,-5 0 23,-2 1 0,-5-1-15,0 1 1,-8 1 182,1 5 1,3 1-115,-2 4 0,6 4 88,-7-4 1,9 2-152,-2-2 0,11 4-5,6-4 0,0-4-131,6-1 0,-2-5-283,14-1 1,5-9-324,6-3 0,1-4 280,-7-2 0,-6-6-18,1 0 0,-12-13 1,-4 2-1,-14-3 49,-7 1 1,-6-5 166,-10 1 0,-7-6 94,-16 6 1,-8-6 218,-16 5 1,-9-5-134,-8 6 0,-7 0-9,-11 5 1,1 1 146,0-1 1,7 1 540,5-1 0,5 3-304,6 3 0,19 3 713,16 3-779,15 4 0,16-6-118,16 8 0,17 0-253,17 0 1,10 0 144,14 0 1,5 0-461,12 0 0,-3 2 322,3 4 0,2-4 42,-2 4 0,6-5 22,-6-1 1,-9 0 73,-15 0 1,-8 6 214,-15 0 1,-11 6-247,-12-6 1,-5 7 96,-6-1 1,-5-2-65,-7 1 1,0 1 129,0 5 0,0 3-127,0 3 1,0-4 305,0 5 0,8-5-297,4-1 0,3-1-346,3 0 1,1 1-11,4-1 1,1-5-42,11 0 1,-4-8 176,9 1 1,-1-3-84,2-2 0,-4-7 173,4-5 1,-12-9-101,-6-3 0,-6 1 321,-5 6 0,-4-7 66,-8 1 1,-2-6 58,-4 6 1,-6-1-213,-11 7 0,-6-5-92,-12 5 1,-3-2-194,-9 13 1,3 0 100,3 6 0,-1 0-828,7 0 0,0 2 391,6 4 0,8 5-1748,4 13 2290,11-5 0,-3 22 0,5-4 0</inkml:trace>
  <inkml:trace contextRef="#ctx0" brushRef="#br0" timeOffset="1449">4097 961 8254,'-12'-5'0,"0"-1"1287,1-8 1,-5 10-42,5-7 1593,3 7-1390,0-4-858,6 8-265,-6 0-236,8 0-188,0 0 186,0-8 1,0 4 77,0-7 0,0-1-24,0-5 0,-5-7 67,-1 1 0,0-8 67,6 2 0,0-4 185,0-2 1,0 2-177,0 4 0,2-2-63,4 8 1,5-1-290,13 7 0,-3 1 102,8 5 1,-6 3-128,6 8 1,-5 10 37,5 7 0,-6 2-555,6 11 0,-7 1 66,1 9 1,-4-1-140,-1 8 0,-7-9-151,1 3 0,-8-6 302,2-6 1,-4 2-139,-2-7 417,0-1 0,-2-13 338,-4-5 1,2-3-143,-8-2 1,7-7 629,-7-5 0,8-11-52,-2-6 1,4-6 217,2-6 0,6 4 266,0-4 0,7 4-379,-1 2 1,9 1-159,3-1 1,1 7-218,-2 5 0,-1 4-281,7 1 1,-6 9 118,6 3 0,0 6-134,6 6 1,0 5-396,0 13 0,0 3-612,0 8 1,-6 0 136,0-1 1,-2 7-777,2 0 1,-1 7 43,-5-1 1,-4-2 1645,4 1 0,-3 1 0,-3 5 0</inkml:trace>
  <inkml:trace contextRef="#ctx0" brushRef="#br0" timeOffset="1757">5127 664 8308,'2'-33'0,"2"4"602,2 6 0,0 4 2294,-6 1-1684,7 9 1,-3 1-569,8 8 1,-1 2-113,7 4 0,1 11-203,5 12 1,-3 4-625,8 2 1,0 8 283,6 3 1,-2 3-734,-4-3 0,4 3 312,-4-8 0,-3 5-213,-3-5 1,-4-2 66,-1-10 0,-9-10-899,-3-7 1788,-4-8 0,-4-12-279,-4-15 1,2-10 638,-7-8 0,5 0-364,-6-11 0,9 3 123,-3-9 1,4 10-172,2 1 0,0 0-153,0-5 1,2 9-858,4 8 0,-1 2 429,13 10 0,-3 6-1186,14 5 0,1 10 596,4 2 0,7 12 912,0 17 0,15 8 0,-1 15 0</inkml:trace>
  <inkml:trace contextRef="#ctx0" brushRef="#br0" timeOffset="2016">6105 1188 8308,'0'-17'0,"-6"-6"1110,0-1 1,-5-7-39,5 2 1,-2-6 171,2-5 1,2-3-467,-7-4 0,7-5-298,-2-1 0,4-1 150,2-10 0,2 8-184,4-2 1,2 5-325,3 7 0,11-3 151,-5 8 1,5 3-191,-5 8 0,0 5-31,1 8 1,-6 7-159,-1 4 0,1 4-5,5 2 1,3 8-271,3 4 0,-2 11-287,8 6 1,1 12 292,4 5 0,7 5-407,0 1 0,2 8-44,-3 4 0,-3-1-371,4 1 0,-10-2 390,-2 2 1,-7-2-1024,1-4 1830,-12-4 0,-3 8 0,-8-7 0,0 1 0,0 0 0,0 3 0</inkml:trace>
  <inkml:trace contextRef="#ctx0" brushRef="#br0" timeOffset="2160">6280 926 8308,'2'-17'324,"2"0"1,3-1 325,3 1 0,2 1 195,5 4 1,4-1-287,9 7 1,1-2-567,15 2 0,3 4-17,9-3 24,4 10 0,16 5 0,1 8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1:58.4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716 167 8140,'0'-25'0,"0"-4"0,0-2 0,0 2 1581,0 4-290,-7 7-470,-3 9 1,-8 14-458,1 13 0,0 13-184,-1 4 1,-5 7-50,-1 11 0,-7 1 54,2 4 1,2-3-253,-2 3 1,0 2 147,-6-2 0,-6 14-379,1-2 1,-9 4 131,2-4 1,3-1-115,-3 1 0,8-4 156,-1-8 1,13-9-38,9-20-525,8-4 398,10-15 1,8-8 470,4-8 0,11-7-63,6 1 1,12-4-74,5-1 0,13-1-71,5 1 0,4 0 134,1-1 0,9 1-146,4-1 1,-3 8-179,3 5 1,-9-3-47,3 2 1,0 0 50,-6 6 0,-4 0 152,-14 0 1,-7 0-197,-5 0 249,-3 0 9,-10 0 0,-9-8 207,-12-3 1,-6-7-89,-6-5 0,-6-4 112,-11-8 1,2-2 122,-9-4 1,-4-1-223,-7-5 0,-2 4-90,2 8 1,5-3 50,-5 3 1,-2-8-315,2 14 0,6 0-31,6 11 1,8 3-345,-2 3 157,11-3 1,4 15-387,8 0 0,10 7-761,7 11 1581,9 7 0,16 2 0,3 8 0</inkml:trace>
  <inkml:trace contextRef="#ctx0" brushRef="#br0" timeOffset="433">1904 1233 8168,'0'11'483,"0"1"0,0-6 425,0 5-449,0 1 1,2 6 397,4-1-419,-4 0 1,5 1 152,-7-1-1,0-7-112,0 6 0,0-16-167,0 0 1,-2-4-384,-3-14 0,-5-5 113,-8-18 0,-7-5 158,-4-13 0,-4-3-56,-2-7 0,2-9-352,4-4 1,-4-3 136,4-2 0,10-1 135,1 1 0,14 9-300,4 9 1,10 8 100,13 15 1,4 11-227,8 12 0,8 11 52,4 6 0,1 4-72,-1 2 0,3 16 25,-3 7 1,-5 8-118,-1 4 1,-6 8 191,-6 3 1,-4 3-29,-7-3 0,-8 5-105,-5-5 1,-5-1 171,-5 2 0,-15-9 88,-15 3 1,-4-4 0,-11 0 0,-6 2 0,-2 0 0,-3-5-468,5-2 1,2-11 320,1 2 0,9-5 301,3-7 0,12-3 0,4 0 0,7 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1:59.6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88 8265,'0'-18'601,"8"1"1,-4 1 39,7 5 0,3-3-74,9 8 1,1 1-318,10 5 1,5 0-45,14 0 0,1 0-462,4 0 0,4 0 239,8 0 0,-8 7-1178,-4 5 0,-5 4 1195,-7 1 0,-3 0 0,-8 1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1:59.7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70 8090,'17'-15'979,"1"3"1,7-1-550,4 7 1,12-6-127,6 6 0,19 1-291,9 5 0,3 0 52,3 0 1,5 0-3697,1 0 3631,4 7 0,-19 3 0,6 8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04.3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0 367 6190,'0'-10'0,"0"2"0,0 8 0,0 0 0,8 0 0,-6 0-216,6-7 1,-6 5 217,4-4 58,-4 4 1,7 0-8,-3-4 8,-4 4-70,6-6 31,0 1 0,-5 5-42,9-4 0,-8 2 50,2-2-75,-4 4 7,-2-5 1,6 5-55,-1-4 73,1 4 7,-6-6 1,0 6 11,0-4 0,0 4 0,0-5 0</inkml:trace>
  <inkml:trace contextRef="#ctx0" brushRef="#br0" timeOffset="267">70 245 8167,'0'-10'-531,"0"0"-637,0 4 1006,0 4 0,0-7 229,0 3 135,0 4-155,0-14 1,0 13 246,0-9 0,0 6 6,0-6 52,0 1 0,0-7 38,0 1 1,0 5 525,0 1-497,0-1 1,0-5 500,0-1-507,0 8 134,0-5-498,8 13 62,2-6 1,7 14-138,1 0 0,-1 13 3,1-1 1,-1 9-117,1-4 1,-1 14-45,0-2 1,5 6-55,-5-1 1,5-1-271,-11 8 1,3-6 217,-3 5 0,3 1-93,-8 5 1,0-2 66,-6-3 1,0 2-387,0-9 0,-2 5-45,-4-10 746,4 4 0,-14-20 0,7 6 0</inkml:trace>
  <inkml:trace contextRef="#ctx0" brushRef="#br0" timeOffset="900">716 314 8167,'-9'-17'0,"-5"0"16,8-1 169,-7 1 1,9 1 603,-8 4-445,8-3 0,-5 13 645,3-4-456,4 4-317,-6 2 1,10 8 119,4 4 0,4 3-78,7 3 1,2 7-223,5 4 1,3-2 132,8 2 1,0 0-109,0 6 0,7 0 22,5 0 0,3-2-291,3-4 0,7 4-70,4-4 1,-2-2-217,2 3 0,-8-9-129,3 2 0,-13-5 294,-5-7 0,-6-3-233,-6-8 1,-12-2 156,-11-4 0,-6-3 70,-6-9 1,-3-5 111,-9 0 0,-7-8 177,-4 1 1,-4-8 10,-2-3 0,-2-2 326,-4 2 0,3 3 444,-9-9 0,8 8-384,-2-2 0,10 3 420,2-3 0,10 10-287,1-4 1,9 12 185,9-1 0,4 5-236,7 2 1,5 1-173,19 4 1,4 5-58,13 7 0,0 0 0,1 0 0,5 7-159,0 5 1,8 5 146,-2 7 0,6 3-488,6 8 0,-10 0 273,4 0 0,-10 0-191,4 0 0,-6-1 18,6 1 0,-14 0 38,3 0 0,-12-6-12,-1 0 1,-1-5-103,2 5 0,-4-14 121,3 3 1,-8-12 62,-3-1 1,-2-3 28,2-2 1,-4-7-97,-7-5 1,-1-5-32,1-7 1,-9-3 9,-3-8 0,-6 2 11,-6 4 0,-5-4 76,-13 4 0,-5-4 107,-12-2 1,-5 2 98,-12 4 1,-4 6-81,-8 11 1,-2-2 182,-4 9 1,6-1-43,1 6 0,1 2-167,9 4 0,9 9-157,9 8 0,8 8-286,10-1 0,7 8 142,16 3 0,10 8-86,8-3 0,11-1-1284,17 1 1360,9-7 1,22 12 0,3-7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06.1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88 140 8297,'-2'-35'233,"-4"0"0,-1 8 46,-5 4 1333,-4 11-1042,7 5 0,-3 10-158,0 9 1,9 2-183,-3 15 1,4 0-1,2 6 1,0 0-55,0 0 1,0 0-149,0 0 0,6 1-47,-1 5 0,3-10 56,-2 4 0,-4-4-151,4 4 0,1-6-15,-1 0 1,2-7 134,-2 1 0,-4-9-33,4-3 1,-2-7 5,1 2 1,-1-4 29,8-2 0,-4 0 16,9 0 1,-1-8-219,13-4 1,0-3 68,6-3 0,7 7-668,5-1 0,11 6 126,6-5 1,-2 7-651,2-2 1124,-7 4 0,11 2 0,-6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08.0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183 420 8258,'-42'0'469,"5"-8"201,-4-4 0,12 3-31,6-3 0,13 8-180,10-2 0,15 4-191,14 2 0,22 0-16,13 0 1,23-5-18,-33 2 0,3 0 0,5 0 0,2 0-404,10 3 0,3 0 0,14-3 0,3-2 266,-24 2 0,1-1 0,3 0 0,8-1 0,1-1 0,2 1-469,7-1 1,1 1 0,2-1-1,-20 1 1,1 0 0,0 0 0,2 0 426,3 0 0,2-1 1,1 0-1,-1 0 0,2 1 1,1 0-1,-1-1 0,1 1-73,0-2 0,0-1 0,-1 0 1,1 1-1,0 1 0,1 1 1,-1-1-1,-1 0-219,-3-1 0,-1-1 0,0 1 0,1 0 0,0 1 0,1 1 0,-1 0 0,1 0 160,0-1 0,0 0 1,0 0-1,-1 0 0,0 1 1,-1 0-1,0 1 0,0-1 44,-4 1 0,1-1 0,-1 1 0,-1 0 0,21-2 1,-2 1-1,-2 0-216,-8 1 0,-2 0 0,0 0 1,-2 0-1,0-1 0,-1 1 78,-1 2 0,-2 0 1,0 0-1,-5-2 0,-1 0 1,-2 0-182,23 1 1,-4 0 0,-12 0 0,-4 1-182,-15 1 1,-4 2 0,27 1-51,-28 3 0,-27-3 583,-31 4 0,-3-4 0,-16-2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08.5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113 472 8322,'-8'-26'0,"-4"-1"1211,-3 0 0,5 2-495,4 7 1,6 1-295,6 0 0,6 1-163,11 4 0,12-1-221,11 7 1,5 0 145,1 6 1,6 0-208,1 0 0,-1 8-151,-6 4 0,-7 11-321,-4 6 0,-6 2 113,-6-2 1,-12 4-261,-11-4 1,-6 10 175,-6 2 0,-7 5 112,-17-5 1,-6 2 343,-17-2 1,-9-3-241,-8 9 1,0-8 667,-5 1 1,5-10-82,6-7 1,11-6 532,13-5-205,11-4 0,13-8-212,16 0 1,16-2-399,13-4 1,19 2 105,10-8 1,10 9-775,8-3 0,4 4 187,7 2 0,0 0-822,0 0 1,1 0 1247,-1 0 0,-1 0 0,-5 0 0,-5 0 0,-5 0 0</inkml:trace>
  <inkml:trace contextRef="#ctx0" brushRef="#br0" timeOffset="964">1353 646 8124,'-8'-17'0,"4"5"713,-8 1 194,1-1 1,-1-4 380,0 5 69,8 3-715,-3 8-403,7 0 0,2 2 65,3 4 0,13 3-65,11 9 0,4-1-197,2 1 0,2 5-90,4 0 1,-3 1-193,9-7 0,-6 1-91,5-1 1,-5 1-269,6-1 0,-9 4-172,3-3 0,-6 1 347,-6-13 1,-4 6-613,-7-6 91,-8-1 937,-3-5 1,-16-7 66,-9-5 0,-1-9 114,-10-3 0,0-7 68,-6 2 1,0 2 303,0-2 1,0 0 166,0-6 0,2 0-317,4 0 1,5 6 202,13 0 1,3 2-160,8-2 0,4 3-22,8 9 1,7-1-191,16 1 1,10 1-112,7 5 0,0 3 10,7 8 1,-3 0-147,2 0 0,2 8 51,4 3 0,0 5-164,-11 1 1,-5 1-40,-13-1 1,-2 3 29,-4 3 1,-9-4-119,-9 5 0,-7 1 24,2-2 1,2 8 142,-2-2 0,-1 2 79,-5-1 1,0 3 81,0-4 1,2 4-174,4 2 0,-2-6 67,8 0 0,-1-8-46,7 2 0,7-3 60,4-3 0,6-7-67,6-4 0,1-4-80,5-2 1,7-8-202,-7-4 1,-2-9 67,-16-2 0,-4-1-99,-8 7 0,-1-6 359,-4-1 1,-12 1-76,-12 6 1,-11-7 73,-7 1 1,-10 0-63,-7 5 1,-3 7 98,-3-1 0,-7 2 74,-4-1 1,-2-3 134,2 8 1,6-5-82,11 5 0,5-6 481,7 6-320,8 0 0,9 5-145,12-5 1,20 4 29,9-4 1,10 4-60,8 2 0,5 0 28,13 0 0,-3-2-3,8-4 1,4 4 100,2-3 0,3 3-28,-8 2 1,-5-6 88,-2 0 0,0 0-141,-6 6 1,3 2 4,-14 4 0,-6-2-11,-6 7 0,-2 1 17,2 5 0,2 1-212,-8-1 0,1 1 32,-7-1 1,6 1-8,1-1 1,1 1-30,-2-1 0,-2-5-191,9-1 1,-1-7-70,6 2 0,-1-4 105,1-2 1,0-2-135,0-4 1,-2-3 55,-4-9 0,-9-1-38,-9-4 1,-7 1 8,2-7 0,-14 2 121,-9-2 0,-16 2 68,-14 3 1,-5 5 138,-6-4 0,-10 3 123,-8 3 0,0 5-205,7 0 0,1 9-55,4-3 0,0 6 73,11 6 1,5 5-692,13 13 1,15 3-125,9 8 1,9 5 864,8 1 0,5 6 0,13-7 0,3 1 0</inkml:trace>
  <inkml:trace contextRef="#ctx0" brushRef="#br0" timeOffset="1638">4409 804 8219,'0'-18'0,"0"-1"364,0-5 1,0 5 564,0-4 0,0 3-247,0 3 1,-8-1 64,-4 1 0,3-1-227,-3 1 1,0 1-141,-5 5 1,-1-5 82,1 5 0,-6-5-153,-1-1 0,3-1-140,9 1 1,-1-1 108,7 1 1,-6-1-32,7 1 1,1-1-1,9 1 1,5-6 30,8-1 1,7 1-32,4 6 1,4-1-1,2 1 1,0 1-81,0 5 0,6 3-1186,-1 8 1,3 0 334,-2 0 0,-4 8 455,3 3 0,-3 7-34,-2 5 1,-8-2 29,-3 8 0,-5 0 75,-2 6 1,1-6-10,-1 1 1,-7-1-4,-4 6 1,-4-8-54,-2-4 1,0-2 96,0 3 0,0-11-218,0 5 411,-8-12 1,-2 1 274,-7-7 0,5-7-3,1-5 0,1-6 253,-2-5 0,-1-4 61,7-8 1,0 0-252,6 0 0,0 0-119,0 0 0,8-1 30,3-5 1,5 10-187,1-4 1,7 12-79,-1-1 0,2 11-190,-1 1 0,-3 8-499,8-2 0,0 12 357,6 6 1,-6 5-458,0 7 0,-2 3 321,2 8 0,3 0-578,-9-1 1,6 3 382,-6 4 1,2-4 10,-1 4 1,-5-4-129,4-3 0,-9-2-791,-2 2 1521,-8-2 0,11 10 0,-5-7 0</inkml:trace>
  <inkml:trace contextRef="#ctx0" brushRef="#br0" timeOffset="2216">5334 489 8219,'2'-29'261,"4"0"0,-4 8 382,4-3 0,2 5 1359,-3 1-1393,9 1 0,-4 1-9,7 5 1,7 5-209,-1 12 0,8 4-174,-2 7 0,4 6-83,2 1 0,0 9-194,0 1 0,0 1-81,0 6 0,-6-2-391,0 2 1,-6-4-187,6 3 0,-7-5 300,1-6 1,-10 2-141,-1-7 1,-8-7-329,2-5 1321,-4-8 1,-4 2-237,-4-12 0,-4-12-36,-7-11 0,-1-4 30,1-2 0,5-6 140,1 1 0,5-3-295,-6 2 0,8 10 96,-2-4 1,4 6-567,2 0 1,0 4 231,0 7 1,8 3-894,4 3 0,5 4 310,7 8 1,3 14 110,8 4 0,5 13 333,1 3 0,6 5 338,-6 14 0,-1-5 0,-5 10 0,0-3 0,0-3 0,-2-1 0,-4-5 0,-2-3 0,-3-8 0,-11-8 408,5-4 0,-13-3 1,3-13 251,-8-7 0,0-7 143,0-11 1,-6-7 458,1-4 1,-7-6-156,6-6 1,-7-2-493,1-3 0,2-5-37,-1 5 0,1-7-170,-2-5 1,-3 4 167,3-4 1,2 1-160,-1-1 0,5 8-197,-6-8 1,8 15-14,-1-4 1,3 10-66,2 8 0,2 4-137,3 8 1,5 7 87,8 4 0,5 4-515,0 2 1,10 8 241,2 4 1,2 11-520,9 6 0,-1 4 3,2 2 1,3 2-211,-3 4 1,1-3 313,-1 9 0,-5-2-68,-7 1 1,-6 5-410,1-5 0,-11 3 439,-2-3 1,-7-1-397,-10-4 0,-15-5 1026,-9 5 0,-14-4 0,-7-2 0</inkml:trace>
  <inkml:trace contextRef="#ctx0" brushRef="#br0" timeOffset="2340">6417 769 8219,'-33'-30'218,"4"1"0,4 6 30,7-6 1,3 6 345,3-6 0,4 7-132,8-1 0,2 6 204,4 5 0,10-2-305,7 8 1,10 1-305,2 5 0,8 0-139,9 0 0,2 0-398,5 0 1,-1 0 553,12 0-74,-12 0 0,10 7 0,-16 3 0</inkml:trace>
  <inkml:trace contextRef="#ctx0" brushRef="#br0" timeOffset="3489">6050 210 8169,'0'-18'-51,"0"1"0,-5-1 51,-1 1 0,-2-1 403,2 1 0,2-1 591,-7 1 1,1 5 14,-2 1 0,-3 5-396,3-6 1,2 8 310,-1-1-640,7 3 0,-4 15-25,8 5 0,0 11-1,0 0 1,2 10-16,4 1 1,4 9 15,7-2 0,-5 5 137,-1 6-396,1-4 0,-2 14 0,-3-6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07.1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158 819 8184,'10'-7'2948,"-2"5"-2458,-8-6 279,0 8 571,0 0-1207,0-8 1,-2 4-191,-4-7 0,2 5 4,-8-6 1,1-1 92,-7-11 0,1-5 187,-1-12 1,1-3-127,-1-9 0,1-1 286,-1-4 1,9-4-21,3-8 0,4 8-29,2 4 1,10 5-169,7 7 0,4 9-60,14 8 0,-4 15-195,10 2 1,4 10 96,1 8 1,7 8-38,5 15 1,-4 2-23,5 16 1,-7-1-411,-5 7 1,1-1 211,-7 0 0,0 1-245,-7-1 0,-6-1 69,-5-5 1,-11 5-57,-7-5 1,-3-5 87,-2-6 0,-2-8-79,-3-9 1,-7-3 476,-11-3 1,3-7-82,-3-10 0,-2-7 165,1-11 0,1-4 268,6-8 1,-1-2 355,1-4 0,7-2-223,4-3 1,4-5 310,2 5 0,2-3-326,4 3 0,6 3-79,11 8 1,10 2-424,8 4 1,7 4 95,-1 7 0,9 9 13,2 3 1,2 12-26,-1 5 1,-11 11-497,5 1 1,-7 8 13,1-2 1,-5 6-298,-7 6 0,-2-4-200,-4 3 0,-3 3 367,-9-2 0,1 1-346,-1-1 1,-7-2 346,-4 8 1,-4-7-379,-2 7 0,-10-6 928,-8 5 0,1-7 0,-8 4 0</inkml:trace>
  <inkml:trace contextRef="#ctx0" brushRef="#br0" timeOffset="442">1433 575 8184,'18'-35'0,"-1"0"0,2 0 187,5 0 0,1 2 350,4 4 0,2 0-19,-8 11 0,6-1-127,-5 13 0,5-5 72,-6 5 0,2 0-97,-1 6 1,-5 2-6,4 4 0,-3 3-126,-3 9 0,1-1-15,-1 1 0,1 7-54,-1 4 0,1-2-142,-1 2 0,0 1-196,1 4 0,-1-4 163,1-1 1,-1 0-494,1 6 0,-9-8 148,-3-4 1,2 2-236,-2-1 1,0-1 143,-6-6 512,0-7-119,0-2 1,0-22 228,0-3 0,7-12 487,5 0 1,4-4-351,1-2 1,8 0 415,4 0 0,2 8-231,-1 3 1,4 5 10,1 2 0,8 7-175,10 4 0,-1 4-307,0 2 0,3 8 31,3 3 0,-4 3-19,4-2 1,-5 3-386,-7-3 0,-3-4 176,-8-3 0,-8-3-293,-4-2 0,-11-3 182,-6-9 0,-6-2-215,-6-15 1,-11 0 155,-13-6 0,-8-6-67,-3 1 1,-6-1 187,7 6 1,-7 0 41,6 0 0,-3 0-58,9 0 0,-2 8 18,14 4 1,-1 3-1204,7 3 937,7 7 1,2 4 481,8 12 0,16 19 0,3 12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19.8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243 577 8219,'-16'-8'-79,"5"-4"0,-5 5 119,5 1 1,1-2 420,-2 2 1,6 0 278,-5 6-219,7 0-54,-4 0-359,8 0 0,-2 0 240,-4 0-289,5 8 1,-7 2-46,8 7 0,0-5 95,0 0 0,0-1-137,0 7 0,0-1 9,0 1 1,0-1-154,0 1 147,8-1 1,-5 1 42,9-1 1,0-1-20,5-5 0,1 3 33,-1-8 0,8 5-71,4-5 0,2 0 62,-1-6 0,3 0-102,-4 0 0,4-8 97,2-4 0,-2-3-155,-4-2 1,2-7 93,-8 1 0,-2-8 40,-9 2 0,2 2 12,-9-2 0,-7 1-2,-9-1 0,-12-2 172,-7 8 0,-5-6-109,-5 6 0,-1-1 97,-11 7 0,3 5-189,-9 0 1,5 9-6,7-3 1,3 4-119,8 2 0,2 8-317,4 3 0,10 5 131,7 1 1,8 7-111,-2-1 0,14 8-302,10-2 0,3-2 743,14 2 0,4 0 0,13 6 0</inkml:trace>
  <inkml:trace contextRef="#ctx0" brushRef="#br0" timeOffset="183">1064 664 8247,'-12'-8'567,"1"-3"0,7 1 453,-2-2-799,-4 9 1,8-7 280,-4 4-566,4 4 102,2-6 0,2 8-888,4 0 0,-2 6 137,8 0 713,7 8 0,1-5 0,5 9 0</inkml:trace>
  <inkml:trace contextRef="#ctx0" brushRef="#br0" timeOffset="581">1518 507 8256,'-18'-16'652,"1"7"-2,-1-9 887,9 1-506,1 15-710,8-6 1,2 16 84,4 4 0,3 5-154,9 6 0,5-3-120,1 3 1,7-2-10,-2 3 1,4-5-172,2 4 0,5-3 42,1-3 0,0 1-221,-6-1 1,6-1-282,-1-5 0,3-3 278,-2-8 1,-4-2-29,3-4 1,1-3-3,-6-9 1,-4-7 21,-13-4 0,-3 2 152,-3-2 1,-5-1 124,-7-5 0,-15 1-94,-8-1 0,-16 7 143,-8 5 1,-3-2 58,-3 2 0,-5 5-45,0 7 1,-6 7 3,6-2 1,1 4-78,11 2 0,3 2-142,8 4 0,10 5-119,8 13 1,7-3-380,10 8 0,15-6 50,9 6 0,15-7 561,7 1 0,12 4 0,4 0 0</inkml:trace>
  <inkml:trace contextRef="#ctx0" brushRef="#br0" timeOffset="1171">2775 263 8194,'10'0'274,"-2"-8"1,-6 4 247,4-8 415,-5 8-463,7-3 0,-6 7 743,4 0-264,-4-8-374,6 6-457,-8-6 0,-2 6 278,-4-4-427,-4 4 1,-7-5 115,-1 7 0,-5 0-189,0 0 0,-2 0 47,1 0 1,3 0-35,-8 0 1,2 0-15,-2 0 1,1 0-28,5 0 1,4 2-5,-5 3 0,5 3 73,1 4 1,9 3-21,3-3 1,-2 4 61,2 1 0,1 2 122,5 5 0,7-3-87,5 8 1,-2-6 10,1 7 1,1-7 14,5 6 0,1-8 18,-1 3 1,-5-5-137,0-2 138,-8 1-140,3-1 0,-7-5 97,0 0 304,0-9-335,0 5 1,0-10 9,0-4 1,2 3-63,4-9 0,2 6 3,3-5 0,7 1 40,-1-2 1,3-1 26,9 7 1,-6-6 48,6 6 1,-5 0-65,5 6 1,0 0 70,6 0 0,0 0-79,0 0 0,-6 8 18,0 4 1,-2 3-51,2 3 0,0 5 3,-11 0 0,3 3-238,-9-3 1,-5-4 79,-1 5 0,-12-3-81,-5 2 1,-7-3 27,-5 3 1,-10-4-402,-8-1 0,-7-1-38,1 1 1,-3-7-145,-3 1 1,7-2 837,-1 1 0,8 5 0,-3-6 0</inkml:trace>
  <inkml:trace contextRef="#ctx0" brushRef="#br0" timeOffset="1464">3858 385 8203,'-25'-43'0,"5"8"920,-3 0 0,4 8 340,1 10-924,1-1 0,5 3 158,1 3 30,7 4-262,-4 8 1,14 8-16,0 4 0,13 3 807,-2 3 1,7 7-585,-1 4 1,2 4-335,4 2 1,4 2-254,-4 3 1,-1-1-260,1 8 0,-8-6 133,2 5 0,-5 1-797,-7 5 0,-3 2 459,-8 5 1,-2 1-609,-4 4 1,-11 4 284,-12-4 0,-4-4-616,-2-2 1321,0-4 1,-8-9-1,-1-2 1</inkml:trace>
  <inkml:trace contextRef="#ctx0" brushRef="#br0" timeOffset="1738">3823 437 8203,'0'-58'0,"0"0"0,2 1 26,4 11 1,-2 3 362,7 8 1,3 0 621,9 0 0,-3 10-468,3 8 1,4 1 42,2 10 1,6 1-336,6 5 1,-6 1-5,0 5 0,0 6-101,-6 11 0,-4 4 77,-2 8 1,-3 0-291,-3 0 0,-7 0-104,-4 0 1,-6 2-183,-6 4 0,-4-4-24,-7 3 1,-8-3-356,-5-2 0,1 2-223,-6 4 0,4-10 403,-9 4 1,3-12-333,2 0 1,0 2 883,0-1 0,0-9 0,0-7 0</inkml:trace>
  <inkml:trace contextRef="#ctx0" brushRef="#br0" timeOffset="2298">4557 455 8301,'0'-18'416,"0"1"200,0-1 0,0 1-140,0-1 0,-2 7 727,-4-1 522,4 0-1183,-6 3 1,8-1 413,0 4-342,0 4-607,0-6 1,0 10 12,0 4 0,0-2 4,0 8 1,0-1 136,0 7 1,0-1-118,0 1 1,6 5-342,0 0 1,2 6 137,-3-5 1,-1 7-316,8-2 0,-6-2 216,5 2 1,-5 0-435,6 6 0,0-2 204,5-4 1,-5 2 15,-1-7 1,1-1 284,5-6 1,7-7 331,-1-4 1,2-4-11,-2-2 0,-3-16-180,3-7 1,2-8 724,-1-4 1,-1-6-315,-6 1 0,-5-7 904,0 6 1,-6-1-290,5 1 0,-7 6-150,2 0 1,-2 8-347,2 9 1,-4 1 101,3-1-560,-3 9 0,0 3 107,4 12 1,4 3-199,7 9 1,1 1 118,-1 5 0,1-3-463,-1 8 1,8-6-217,4 6 1,-1-7-414,1 1 1,0-2 54,6 3 1,2-9-522,3 8 0,-3-13-520,4 8 2023,4-13 0,-1 11 0,9-6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1:15.3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8364,'12'0'-417,"-1"0"288,3 0 1,1 0 1367,3 0 1,-7-6 242,1 1 1,-6-1-1096,6 6 1,-7 0 0,7 2 0,0 3-403,-3 7 0,7 4 1,-4 1-1,3 1-80,3-1 1,1 6 0,2 3 0,5 1-1003,1 4 0,2 4 1,6 3 1096,0 3 0,0 0 0,0-6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28.3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700 53 8150,'-16'-12'172,"2"2"1,3 0 784,-3 1-760,-1 5 158,-3-4 131,1 8-281,-1 8 1,3 2-219,3 7 1,-1 2 64,7 5 0,-6-3 43,6 8 1,-7-6-80,1 7 1,-3-1 121,-3 6 0,-5 2-129,-1 3 1,-7 5 90,2 7 0,-11 1-216,-7-1 1,2 0 117,-1 1 1,7-3-154,-2-3 1,10-10 106,2-8 216,16-8-106,-3-3 0,18-11 16,4-7 0,11-5 97,12-1 0,6-6-64,6 6 1,6-7-153,11 1 1,-2 2 90,8-1 0,-6 5-303,6-6 0,0 6-70,6-5 0,-2 7-63,-4-2 0,-4 4 128,-7 2 1,-7 0 3,1 0 1,-8 0 271,1 0 0,-10 2-116,-7 4 0,-10-4 234,-1 4-180,-8-4 458,4-10 1,-14-2-190,0-7 0,-8-7-7,3 1 1,-3-6-47,3 6 0,-11-10 92,5-2 0,-5 0-429,5-6 0,-6 4 91,-1 2 0,-5 0-185,6 0 1,-2 3 63,2 2 0,3-1-547,-3 8 0,3 0-110,3 5 848,7 9 0,-5-7 0,5 6 0</inkml:trace>
  <inkml:trace contextRef="#ctx0" brushRef="#br0" timeOffset="608">1381 419 8039,'-10'-7'0,"-4"3"47,9-8 0,-7 6 234,6-5-62,-7 7 0,9-4 947,-8 8-850,8-8 1,-6 6 56,5-4-394,3 12 0,-6 4 50,8 7 1,0 1 0,0-1 0,0 1 68,0-1 1,2 1-137,4-1 0,-2 6 33,7 1 1,-5 1-122,6-2 1,-7-3-174,7 3 1,-6 2 103,6-2 0,-3 7-171,3-7 0,1 6 115,-7-6 1,6 0-297,-6-5 370,7 7 0,-5-5 146,4 3 0,-3-11 242,-3-7 340,-4-3 0,12-11 216,-8-9 1,5-1-346,-5-10 1,6 5 297,-6-5 1,7 8-221,-1-2 0,3-3-422,3 3 1,1 0 4,4 5 1,5 7 19,7-1 1,1 8-72,5-2 0,-2 4-299,8 2 0,-3 0-241,3 0 1,-5 6 248,-7 0 1,0 2-61,0-2 0,-8-4-150,-3 3 554,-5-3 1,-9-9-29,-4-5 1,-6-11 5,-6-6 0,-4-4-43,-7-2 0,-7 0 146,1 0 1,-8 0-284,2 0 1,-4 0 151,-2 0 1,6 8-361,0 4 0,7-1 97,-1 7 1,10-3-1255,1 15 738,8-1 1,0 14 743,16 3 0,7 12 0,16 5 0</inkml:trace>
  <inkml:trace contextRef="#ctx0" brushRef="#br0" timeOffset="858">2865 454 8069,'0'-17'833,"0"-1"1,2 1-307,4-1 0,4 7-131,7-1 0,8 6-280,4-5 1,12 7-316,6-2 0,-3 4-774,3 2 1,-1 0 509,7 0 1,-8 8 462,-5 3 0,-3 5 0,-2 1 0</inkml:trace>
  <inkml:trace contextRef="#ctx0" brushRef="#br0" timeOffset="1008">3005 769 8140,'11'-8'801,"1"-4"1,0-3-674,5-3 1,3 3-312,3 3 0,6-4 250,12 5 0,3 3 226,9 2 1,5 4-2368,0 2 2074,-7 0 0,-1 8 0,-5 2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34.75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18 6654,'-12'0'1616,"1"0"-942,7 0-213,-12 0-172,14 0 1,-7-2 179,3-4-58,4 4-80,-6-6 57,8 8 1341,0 0-1476,8 0 0,2 2-4,7 4 0,1-4-36,-1 4 0,8-4-118,4-2 1,0 0-13,6 0 0,-4 0-215,10 0 0,2 0-219,-2 0 0,1 0 224,-1 0 0,-6-6-988,0 0 0,0 0 532,-6 6 0,-10 0 583,-1 0 0,-5 16 0,5 3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40.0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 1091 8108,'0'-17'0,"0"-1"0,-5-5 0,-1 0 0,-6-1 0,6 7 0,-1-1 0,1 1 0,4 0 0,-4-1 0,4 8 0,2 3 0,0 9 0,0 3 0,2 5 1845,4 8 1,3 7-829,9 4 0,5 6-908,1 6 1,-1-5-26,-6 5 0,1 4-158,-1 1 1,-1 5-25,-5 1 0,3 1-401,-8-1 1,0 2 43,-6 5 0,-8 1-183,-4 4 0,-5-6 94,-7-11 0,-3 1-271,-8-7 1,6-2 102,0-10 0,2-12 712,-2-11 0,-4-4 0,6-2 0</inkml:trace>
  <inkml:trace contextRef="#ctx0" brushRef="#br0" timeOffset="359">140 1179 8097,'8'-28'0,"-6"-5"-140,4 4 1,2-4 52,-2-2 0,1 0 974,-1 0 1,2 3-291,4 2 0,3-1-215,-3 8 1,3 2-200,3 9 0,5 4-107,0 8 0,8 0 65,-2 0 1,-1 8-235,1 4 0,-8 11-145,2 6 0,-3 4 212,-3 2 0,-5 6-351,-1 0 0,-7 1 151,2-1 1,-12-4-36,-5 4 0,-5 1 119,-1-1 1,-9 0 51,-3-6 1,-4 0 19,-2 0 0,-5-8 108,-1-4 1,2-6 89,10-5 0,-2-4 758,8-8 96,-1 0-666,15 0 1,3 0-298,12 0 1,11 0-30,12 0 1,6 0-184,6 0 1,6 8 102,11 3 1,-2 5-187,8 1 0,-8 3-644,3 3 1,-5-2-31,-2 8 766,1 1 0,-1 4 0,0 1 0</inkml:trace>
  <inkml:trace contextRef="#ctx0" brushRef="#br0" timeOffset="909">1293 1056 8204,'-6'-33'308,"0"4"0,-7 4 1512,1 7-1202,-3 9 1,-3-5-39,1 8 1,5 8-182,0 10 0,3 3-269,-3 3 1,4 7-10,8 4 1,0 6-183,0 6 0,0-2 121,0 7 1,0-5-221,0 6 1,0-3 39,0 3 1,-2 3-2,-3-3 1,3 1-347,-4-1 1,2-4 201,-2-8 1,4-2-344,-4-4 451,4 4 1,4-20 112,4 5 0,-2-12-26,8-1 1,5-5 148,6-5 1,8-3-24,-1-4 1,3-1-80,2 7 0,-1-6-25,1 6 0,8-5 46,4 5 0,-3 0-200,3 6 1,-3-6 25,3 0 0,-2 1 27,-5 5 0,-9 0 79,4 0 0,-5 0-72,-1 0 416,-4 0-278,-15 0 0,-3-2 130,-7-4 1,-2-4-82,-3-7 1,-11-3 284,-7-3 1,-6 2-41,5-9 0,-5 1 31,6-6 0,-8 6-252,2 0 1,-4 0-137,-2-6 1,2 8-274,4 4 0,-2-3 20,7 3-475,-7 0-390,12 5-617,2 9 1802,24 1 0,13 24 0,15 3 0</inkml:trace>
  <inkml:trace contextRef="#ctx0" brushRef="#br0" timeOffset="1301">2463 1790 8026,'-11'0'705,"-1"0"1,0 0-142,-5 0 1,5 0-4,0 0 1,1-2-230,-7-4 0,1 2 23,-1-8 1,1 1-303,0-7 1,-7-1 52,1-4 1,0 1-152,5-7 1,-5-6 138,0-5 0,-8-9-88,1 2 0,5-9 17,2-2 0,-2-6 76,1 6 1,3-6-85,9 5 1,5 9 52,7 9 1,2 6-48,3 6 1,13 4-148,11 8 0,10 7-171,2 4 1,7 6 126,-1 6 0,7 6-133,-2 11 1,3 4-9,-15 8 0,1 0-104,-6 0 0,-8 5 123,-3 1 0,-13 6 53,-5-6 0,-6 1 169,-6-1 1,-5-4-89,-13 4 0,-11-6-61,-11-6 1,-10-4 30,-3-8 1,-7 1-148,2-1 0,4-5 103,2 0 1,11-9-151,7 3 0,5-10 151,6-1 1,11-9 230,12 2 0,12-3 0,4-3 0</inkml:trace>
  <inkml:trace contextRef="#ctx0" brushRef="#br0" timeOffset="1534">3092 1423 8134,'-6'-23'0,"-2"-1"518,-1 3-189,5 2 0,-4 1 495,8 1 0,0 5-293,0 0 0,10 9 198,7-3 0,8-2-668,10 2 0,8 0 25,4 6 1,3 0-927,2 0 0,-5 0 60,0 0 0,-3 8-312,3 4 1,-7-3 409,-10 3 682,-5 0 0,-8 13 0,1 2 0</inkml:trace>
  <inkml:trace contextRef="#ctx0" brushRef="#br0" timeOffset="1675">3144 1668 9090,'20'0'730,"3"0"1,12 0-594,11 0 0,15-2-433,8-4 1,9 4-541,9-4 0,-9 4 836,-8 2 0,0 8 0,-8 2 0</inkml:trace>
  <inkml:trace contextRef="#ctx0" brushRef="#br0" timeOffset="2517">4856 1301 8089,'-18'0'0,"1"0"0,-1 0 463,1 0 0,5-6 664,1 0 0,5 0 15,-6 6-541,8 0 0,4 0-377,12 0 0,13 0 11,10 0 1,10 0-621,13 0 0,6 0 132,12 0 1,-5 0-211,5 0 1,-4 0-243,-2 0 1,0 0 704,-1 0 0,-6-7 0,-3-3 0</inkml:trace>
  <inkml:trace contextRef="#ctx0" brushRef="#br0" timeOffset="2885">6008 1056 8662,'-9'-17'3184,"3"-1"-2593,-4 1 0,8 5 402,-4 1 67,-3 7-262,7-4-973,-6 8 0,8 8 199,0 3 1,2 5-85,4 1 1,3 3 150,9 3 1,-3 2-485,-3 4 0,9-1 50,-3-5 0,3-2 18,-3 8 0,-1-7-60,1 1 0,-1 0 91,1-5 1,-1 3 16,1-9 1,-1 1-90,0-1 630,1-4 1,-1-16-111,1-4 1,-7-11 192,1-6 0,-8-6-28,2-6 0,-4 4 42,-2-3 1,-8 3-67,-4 2 0,-3 0 6,-3 0 1,-5 6-332,0 0 0,-6 9 86,5 3-900,1-1 0,6 16-100,-1-3 1,8 10-488,5 7 1,5 11 454,5 6 976,13 4 0,9 10 0,8 2 0</inkml:trace>
  <inkml:trace contextRef="#ctx0" brushRef="#br0" timeOffset="3050">6812 1231 8063,'-20'-27'0,"-3"3"0,4 7 1175,-5 5 0,5-3-484,2 3 1,5 4-641,0 3-524,8 3 0,-3 4-633,7 3 0,9 5 498,9 8 608,-1-1 0,24 1 0,-4-1 0</inkml:trace>
  <inkml:trace contextRef="#ctx0" brushRef="#br0" timeOffset="3368">7213 1248 8150,'0'-17'1572,"-7"-1"0,5 7-266,-4-1-993,4 8 1,4-2 70,4 12 1,5 4-81,13 7 1,-3 1-326,8-1 0,0 1 94,6-1 1,0-5-109,0 0 0,0-1-139,0 7 0,0-7-205,0 1 0,-6-8 209,0 2 0,-8-4 31,3-2 1,-13-2 206,-5-4 0,-4-4 173,-2-7 0,-2-7-4,-4 1 0,-9-8-131,-9 2 1,-7 2 96,2-2 0,-10 7-3,-1-1 1,-1 4-296,6 1 0,2 9-188,4 3 1,2 4-409,3 2 1,7 4-6,0 7 1,7 3-509,10 15 0,0 6 1204,0 6 0,15 7 0,5-3 0</inkml:trace>
  <inkml:trace contextRef="#ctx0" brushRef="#br0" timeOffset="3860">8366 969 8142,'-12'-29'0,"3"0"0,-1 0 1245,0 1 0,5 9-511,-7 7 1,6 3 98,-6-3 0,7-2 172,-7 9-824,8-1 1,-6 6 31,5 0 1,1 0-191,-8 0 0,6 6-82,-5-1 1,-1 7-100,-6-6 0,1 6 59,0-7 1,-1 3-245,1-2 1,-7-2 110,1 8 1,0-7 25,5 7 1,1-6 467,-1 5-182,1-7 23,-1 12-110,1-6 1,7 7-66,4 0 34,4 1 0,4-1-144,4 1 1,-2-1 131,8 1 0,-6-1 7,5 1 1,-5-1 11,6 1 1,-6-7-65,5 1 49,1 0 1,-1-1 30,1 1 0,-6-8 5,6 2 0,-7-4 57,7-2 1,0 0 129,5 0 1,1 0-57,-1 0 1,1 0-60,-1 0 0,2 0-67,5 0 0,-3 0 14,8 0 0,-6 0-93,7 0 1,-3 5 71,2 1 1,-4 8-104,-8-3 1,1 3-12,-1-2 1,-7 5 33,-4 1 0,-6 1 204,-6 10 1,-6-8-102,-11 3 1,-10 3-316,-8 2 0,-7-2 97,1 2 0,-3-7-678,-2 1 0,1-4 23,4-1 862,5-9 0,-1 15 0,-2-5 0</inkml:trace>
  <inkml:trace contextRef="#ctx0" brushRef="#br0" timeOffset="4109">8855 550 8049,'-27'-39'1957,"4"4"164,3-4-1524,11 28 0,10-5-155,17 16 1,3 8-164,14 4 0,-2 13-230,14 10 1,-6 2 101,5 9 1,-1 8-464,1 10 0,-5 12-360,-12 6 1,-11 3-60,-13 2 1,-8 8 376,-4-45 0,-4-1 0,-9 3 0,-6-1-6,-12 2 0,-6-1 360,-8 5 0,-5-1 0,-1-3 0,-2 0 0,-6 3 0,-2-1 0,1-2 0</inkml:trace>
  <inkml:trace contextRef="#ctx0" brushRef="#br0" timeOffset="4500">4786 794 8134,'-43'-9'1641,"-3"-7"-1096,-13 4 0,3 7-90,-8 5 0,0 15-134,-6 14 1,4 20-301,8 9 1,10 10 269,18 8 1,15 5-233,15 12 0,25 2-102,-4-45 0,5-1 0,3 3 0,4-1-455,6-1 0,3-1 0,5 2 0,3-1-155,7 0 1,3-1-1,5 4 1,2-1 652,-1-5 0,2-1 0,2 5 0,1-1 0,-4-9 0,0-1 0,2 1 0</inkml:trace>
  <inkml:trace contextRef="#ctx0" brushRef="#br0" timeOffset="5024">10078 515 8068,'-8'-20'0,"-4"-3"0,-3 4 1125,-3-4 0,1 5-465,-1 6 1,1 5 75,-1 7 0,-5 0-290,0 0 0,1 7-361,11 5 1,-3 11-41,8 6 0,1 4-158,5 2 1,7 8 109,5 4 1,5 3-38,7 2 0,3 9-923,8 3 0,6-2 262,-1 2 1,7-6-554,-6 6 1,7 0 1253,-1 6 0,3-8 0,3-2 0</inkml:trace>
  <inkml:trace contextRef="#ctx0" brushRef="#br0" timeOffset="5364">10846 917 8020,'-8'-26'750,"-1"7"1,-3 0 1008,0 7-1216,8 8 1,-3 4-62,7 12 0,0 3-203,0 3 0,0 5-174,0 0 0,2 6-78,3-5 0,5 5-243,8-6 0,-1 8 157,0-2 1,1-4-48,-1-1 1,7-5-216,-1-1 1,8-3 134,-2-3 0,6-5 71,6-7 0,-4-7 77,3-5 0,-5-11 128,-6-6 0,-3-6 15,-9-6 1,-7 4 208,-4-4 0,-4-1-39,-2 1 1,-16 2-70,-7 10 1,-10-2-192,-8 8 1,-4-1 72,-7 7 0,7 7-503,5 4 0,3 4-113,2 2 1,8 8-352,3 4 0,13 11 163,5 6 0,4 4-1234,2 2 1950,16 8 0,11-6 0,17 5 0</inkml:trace>
  <inkml:trace contextRef="#ctx0" brushRef="#br0" timeOffset="5540">11684 969 8095,'-25'-27'0,"0"0"451,-4 3 1,3 11 1788,9-5-1622,0 12-661,7-1 0,2 9-664,8 3 1,8 5 4,4 8 1,5 1 701,6 4 0,4-3 0,8 5 0</inkml:trace>
  <inkml:trace contextRef="#ctx0" brushRef="#br0" timeOffset="5897">11999 899 8059,'0'-12'745,"0"1"1,5 5 290,1-6-739,0 8 0,-4-3 168,4 7-194,-4 0 1,11 7-11,-7 5 1,6 4-143,-6 1 1,5 1-8,-5-1 1,6 0-169,-6 1 0,7-1-3,-1 1 1,-2-3 126,1-3 1,-5 4 144,6-5 1,-1-1-124,7 2 1,-1-9 76,1 3 1,-1-6-29,1-6 0,-1 1 1,1-13 0,-3 3 30,-3-14 0,1 5 14,-7-5 0,0 0-178,-6-6 0,0 0 128,0 0 1,-10 0-256,-7 0 1,-7 8 56,-5 4 1,-4 4-282,4 1 1,-10 8 28,-1 5 0,-1 3-115,6 2 1,8 7-137,4 5 1,3 9-495,3 3 1,7 13-825,4-3 1885,4 5 0,18 4 0,3 2 0</inkml:trace>
  <inkml:trace contextRef="#ctx0" brushRef="#br0" timeOffset="6959">13081 532 8022,'0'-17'933,"0"-1"0,0 7-362,0-1 1,0 6 451,0-5-123,-7 7-304,-3-4-463,-8 8 0,1 0-165,0 0 1,-1 0 84,1 0 1,-1 8-113,1 3 0,-7-1-97,1 2 1,-2-6 83,2 5 0,3-1-93,-3 2 0,4 1 40,1-7 1,1 2 124,-1-2 0,6-4 10,1 3 0,5 3 42,-6-2-84,9 8 0,-7-11-3,4 9 0,4-6 14,-4 5 22,4 1 0,-4 6 96,1-1 0,-1 1-94,6-1 0,-6 6 18,0 1 0,0-1 1,6-6 15,0 1 0,-2-1-61,-3 1 11,3-9-135,-6 7 152,8-14 1,2 6 115,4-8 0,-2 0-80,7 0 1,7 0 15,5 0 1,2 0-77,-2 0 1,-1-6 7,7 0 1,-2 0-31,2 6 1,4 0-167,-4 0 1,-2 6-26,3 0 0,-3 7 47,2-1 1,-4 4 122,-8 1 1,-1 6-47,-4 1 1,1 1 170,-7-2 0,-2-3-55,-10 3 0,-4-2-26,-7 2 0,-8-5-122,-4-1 0,-4-1-178,-2-10 1,6 5-54,-1-5 0,3 0-914,-2-6 1286,4 0 0,8 0 0,-1 0 0</inkml:trace>
  <inkml:trace contextRef="#ctx0" brushRef="#br0" timeOffset="7210">13640 253 8090,'-6'-47'0,"1"1"0,-7 9 1450,6 2 0,0 2-634,6 10 1,2 5-375,4 7 1,12 9-202,11 2 0,11 9-48,7 15 0,3 5 0,3 12 0,-1 5-223,1 12 0,-9 12-226,-3 12 1,-8 3-66,-10 2 0,-7 3-516,-16 3 1,-12 4 607,2-45 0,-3 1 0,-4-1 0,-5 0-818,-8 2 0,-4-3 1047,-4-2 0,-4-1 0,-5 7 0,-3-1 0,-3-3 0,-2-1 0,-3-2 0,-1-1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48.4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1 105 7939,'0'-17'973,"0"-1"1,0 7-390,0-1 0,2 6-174,4-6 1,5 9-177,13-3 1,5-2-239,11 2 0,7 0-296,11 6 1,-1 2-420,7 4 0,-4-2 379,-2 8 0,-2-1-139,-15 7 1,-6-7 478,-6 1 0,-15 0 0,1 5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48.6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 7939,'12'-2'217,"-1"-4"1,3 4-87,9-4 0,6-1 419,12 1 0,13 0-254,16 6 1,10 0-320,13 0 1,4 0-364,-45 0 1,1 0 0,-2 0 0,1 0 385,47 0 0,-48 0 0,0 0 0,47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49.1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71 8034,'-10'-8'0,"-3"-2"1844,7-7-1277,0 7 0,24 0-481,11 5 1,13 3 92,17-4 1,5 4-399,11 2 0,5 6-152,7-1 0,8 9 0,2-4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49.62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88 210 7956,'-15'-2'435,"3"-4"1,-2 3 541,9-9 49,-9 8-125,4-11 333,1 13-735,1-6 0,8 16-209,0 3 1,8 5-202,3 1 1,7 3 160,5 3 0,-2-2-310,9 8 0,-1-7-33,6 1 0,-1 2-36,1-2 1,0-1 51,0-11 0,0 3-122,0-8 0,-2 0 32,-4-6 1,2-2-143,-7-4 0,-3-6 67,-9-11 0,-5 0 143,-7-12 1,0 4-6,0-10 1,-7 4 10,-5 2 1,-11 0 118,-7 0 0,-8 2-17,-3 4 1,-8 4-24,3 8 1,-3 1-77,3 4 1,5 5-100,12 7 0,4 2-541,7 3 1,9 7 258,3 11 1,4 4-393,2 8 1,15-4 862,9 4 0,22-4 0,8 12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49.7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123 121 8741,'-18'-27'1760,"1"2"-2090,0 7 0,-1 3-32,1 3 0,5 2 2485,0 5-1501,8 3 1,-3-4-1088,7 12 0,0 3 213,0 9 1,7-1-832,5 1 1,4 1 1082,1 5 0,8-5 0,2 6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50.1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26 332 8051,'0'-17'0,"-2"-1"0,-4 1 0,4 7 0,-14-5 0,16 15 0,0 0 0,4 7 0,14 11 0,-3-1 0,14 1 0,1 5 2175,4 0 0,1 1-1099,0-7 1,6 1-1158,0-1 0,5 0-107,-5 1 1,6-8-198,-7-5 1,1-3 161,-6-2 0,-6-4 7,0-7 1,-13-7 199,1-11 1,-11-6 143,0 0 0,-8 1 4,-10-7 1,-1-2-146,-16 2 1,-2 1 335,-10 5 1,-4 7-53,-7 5 0,-1 4-17,1 1 0,0 3-171,-1 3 0,9 4-194,3 8 1,6 8-239,6 4 0,6 11-674,11 6 0,4 6 65,8 6 1,4 3 50,8 9 907,7-1 0,24 1 0,1-1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50.6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1 210 8407,'0'-27'0,"0"4"649,0 4 1,0 1 180,0 1 1,0-1-238,0 1 0,2-1 24,4 1 0,3 5-292,9 0 1,7 9-159,4-3 1,6 4-263,6 2 0,1 0 158,5 0 1,3 10-464,-3 7 1,-10 2 281,-2 11 1,-12-7-188,0 6 1,-11 0-58,-6 6 0,-6 0-104,-6 0 0,-11-6 202,-13 0 1,-4-2 113,-7 2 1,2 2 258,-8-7 1,9-1-97,-3-6 1,4-1 201,2-4 1,8 1 29,4-7-11,11 0-239,4 2 1,12-7-165,8 5 1,7-4 88,16-2 1,8 0-189,3 0 1,5 0-338,1 0 1,1-6 210,-1 1 1,0-1-353,1 6 0,-7 0 746,1 0 0,-8-8 0,3-2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1:15.7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35 228 8414,'-7'-28'419,"3"1"2893,-8 4-2771,8 4 1,-4 3-1,10 14-522,4 6 1,2 10 0,6-3 0,-3 5-33,3 1 0,1 1 0,3-1 1,-1 3-389,1 3 1,-1-4 0,-1 5-1,-3-3-318,-1 2 0,-2-3 1,3 3-1,-3-4-605,-2-1 1,3-1 1629,-5 1 1,6-11-1,-6-9 211,-2-13 0,-3-10 0,-1-10 0,2 0 735,4 0 0,-2 0 0,6 0 0,-1 0-438,1 0 1,2 6-1,5 2 1,3 0-499,3 0 1,-2 7 0,8 1 0,2 7-376,2 4 0,4 3 0,2 7 0,2 3-384,-2 7 0,3 4 0,-1 1 0,-2 0-590,-2 1 0,-2 1 0,-2 3 0,-4 1 1033,-6-2 0,4 6 0,0 1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51.2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472 122 8003,'-18'-17'141,"1"-1"0,-1 3 0,1 3 0,-8-1 44,-5 7 0,-3-6 817,-1 6 0,-1 1-379,0 5 0,2 0 88,4 0 1,-2 7-263,7 5 0,1 9-154,5 3 1,1 5-148,0-6 1,7 8-119,4-2 1,4 6-136,2 6 0,2-4 139,4 4 0,5-5-157,13-1 1,3-2 58,8-4 1,9 2-401,9-7 1,1-9 197,10-9 1,-6-4-263,7-2 1,-1-2 150,5-4 0,-8-5-5,-9-13 0,-4-3 176,-13-8 1,2-6 159,-13 1 0,-9-7 89,-9 6 1,-14 1-80,-9 5 0,-11-4 424,-12 4 0,-13-2-205,-11 14 1,-9 0-30,-3 5 0,-6 3 107,7 3 0,7 4-120,10 8 0,7 8-230,10 4 1,5 5-307,18 6 0,4 3-229,14 3 1,16 4 269,7-4 0,10 8 354,8-2 0,4 11 0,7-9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51.6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1 157 7984,'9'-27'1403,"1"2"-884,-4 8 0,4-1 26,7 1 0,0 5-161,1 0 1,1 9 457,5-3 1,3-2-331,8 2 0,0 0-236,0 6 0,0 6-505,-1 0 0,-1 8 214,-3-3 0,-7-1-398,-12 2 1,3-1 361,-8 7 1,0 1-159,-6 4 1,-14-1 0,-3 7 1,-14-6-131,-4 6 0,0-2 216,-6 2 0,4-1 45,2-5 0,0-2 47,0 8 1,8-7 27,4 1 0,5-4-135,7-1 100,3-1 1,12-1-76,8-5 0,15-3 50,19-8 1,7 0-222,5 0 0,2-2-159,4-4 1,2 3-345,-8-9 0,6 6 786,-5-6 0,7 1 0,-4-7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51.8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385 123 8054,'0'-26'0,"-2"7"671,-4-4 0,2 3 894,-7 3 952,7 7-1980,-4 2 1,10 10-104,4 4 1,6 4-288,11 7 1,6 1 98,12-1 1,-2 8-292,7 5 1,-7 1 101,2-2 1,1 4-246,-1-4 1,-6 2 0,-6-2 0,-9 2-112,-3-8 0,-7 6 31,-10-5 0,-10-1-121,-7-6 1,-13 1-397,-16-1 1,-14-5 314,-16 0 1,-7-9-817,1 3 0,4-4 680,3-2 0,11-2 606,6-4 0,5 1 0,7-13 0,3-3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52.0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52 279 8054,'0'-27'0,"-5"-4"280,-1 8 0,-8-6 434,3 6 0,3-1 1039,2 7-1211,4-1 1,10 3-665,3 3 0,13-1 140,5 7 0,12-2-856,5 2 1,7 4 315,5-4 522,-4 5 0,14-7 0,-6-2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52.4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0 8150,'8'10'2266,"-7"-2"-689,7-8-395,-8 0-373,0 0-69,0 8-382,0-6 1,6 13-107,0-3 0,2 9-77,-3 2 0,5 16 60,8 2 1,-3 9-296,-3 9 0,3 3-223,-3 8 1,2 5-515,-3 1 1,-3 1 263,-8-1 0,-2-4-466,-4 4 1,-5-6-225,-13-6 1,-3-4 550,-8-8 1,-8-5-326,-3-1 997,-5-15 0,-9 2 0,-2-15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52.7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53 270 8005,'-7'-35'0,"3"-6"665,-8 1 1,8 1-192,-2 10 1,4 4 1142,2 7-561,0 1-630,0-1 0,10 10-315,8 8 1,1 8-252,10 10 0,-2 1-231,2 4 1,4-1 334,-4 7 0,-1 6-535,1 5 1,-10 1 228,-1-6 1,-9 2-160,-9 4 1,-2-4-4,-3 3 1,-13-3-78,-11-2 0,-6 0-80,-6 0 661,-11 0 0,-10 0 0,-8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53.27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1 280 8043,'17'-9'-688,"-7"-7"1,4 12 2863,-9-8-165,1 9-1425,-6-13 0,-2 12 935,-4-7-612,5 7-474,-7-4 0,6 6 69,-4-4-292,4 4 143,-6-6-271,8 8-36,0 8 0,0 2 68,0 7 0,0-5-335,0 0 0,2-1 90,4 7 1,-4-1-185,4 1 1,4-1 122,1 1 1,-1-3-16,2-3 1,-7 3 2,7-3 0,-6-2-112,5 1 1,-5-1 108,6 2 64,0-5 0,5-7 246,0 0 0,1 0-64,-1 0 1,1-7 397,-1-5 1,-5-9 87,0-3 0,-1-7 279,7 2 0,-9-4-279,-3-2 1,-2 0 159,2 0 0,-4 6 122,4 0 0,-6 6-302,-6-6 0,4 7 254,-4-1-299,-4 12-918,9 3 0,-5 10-67,12 4 0,5 11-430,12 12 0,5 6 311,7 6 0,1 3-434,5 9 0,-4-3-2489,4-3 3366,-4 3 0,5-5 0,3 7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56.1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122 122 8375,'-11'-17'0,"1"-1"595,2 1 1,-3 0 0,7 1 707,6 4 0,7 3-941,15 3 0,5 4-121,12-4 1,5 4-190,12 2 0,3 0 57,3 0 1,4 8-907,-4 4 0,-4 3 2,-2 3 1,-11 1-427,-7 4 0,-13-3 1221,-9 3 0,-1-4 0,-7-1 0</inkml:trace>
  <inkml:trace contextRef="#ctx0" brushRef="#br0" timeOffset="142">0 629 8749,'18'-10'357,"-1"0"55,1 5 0,15 3-106,7-4 0,13 4-312,11 2 0,8 0-171,15 0 1,6 2-2935,0 4 3111,0-4 0,-13 13 0,-2-5 0</inkml:trace>
  <inkml:trace contextRef="#ctx0" brushRef="#br0" timeOffset="764">1782 419 8092,'-18'-7'648,"6"3"-258,1-8 1189,-1 8-1104,2-11 1,18 13-247,16-4 1,22-2-143,12 2 0,14 0-232,4 6 0,9 0-3646,2 0 3791,1 0 0,7 0 0,-8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59.0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70 8121,'0'-10'-1586,"0"3"1268,0-1 212,0 6 1,0-8-34,0 4 61,0 4 78,-7-5 0,5-1 0,-6-2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59.5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211 176 8121,'0'-10'794,"0"-6"-273,0 7 1,0-3 587,0 0-420,0 9-298,0-13 1,-2 14-169,-4-4 1,2 4 254,-8 2-286,1 0 0,-7 8-18,1 4 1,-1 5-134,1 6 1,-1-1 12,1 7 1,-1 0-200,1 6 1,1 0-4,5 0 0,3 0-109,8 0 1,0 5 32,0 1 1,10-2 41,7-10 1,8 2-78,10-8 1,2-1 59,4-11 1,4-3-72,7-8 1,0-4 129,1-7 1,-1-9-7,0-15 1,-1-2 219,-5-3 0,-11-3-124,-11-4 1,-7-3 102,-5 3 1,-6-1-77,-12 1 1,-12 5 331,-11 7 0,-12 2-31,-5 4 1,-5 3-26,-1 9 1,0 1-220,-1 5 0,3 3-81,3 8 1,7 0-147,10 0 0,7 10-394,11 7 0,5 3-443,7 9 1,7 0 457,5 6 0,13 0 572,10 0 0,16 7 0,11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1:16.1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102 385 8312,'-10'-8'-98,"2"4"1,6-6-1,-1 1 916,-3-1 0,0 4 1,6-6-395,0-1 1,0-3 0,2-1-194,4-1 1,-2 5-1,5-3 1,-1-3 56,-4-1 1,4 1 0,-2 2 0,-1-1 58,3 1 1,-6-1 0,4 1 0,-6-1-56,-6 1 0,2 1 0,-7 3 1,-3 3-114,-2 2 1,-1 2 0,-1 6-1,3 2-470,3 4 1,-1 4 0,7 9-1,4 5-404,6 5 1,6 4 0,9 2-1,4 1-111,6 5 1,10-4 0,4 2 0,1-6-373,5-4 1,0-2 1177,-3 2 0,5 4 0,-7-6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59.6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98 8171,'-8'-27'1087,"-3"3"-280,-5 5 0,4 9 263,1 4-1915,7-3 632,-4 7 0,10 2-890,4 11 1103,4 5 0,7 1 0,0 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00.7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105 262 8173,'0'-17'1617,"0"-1"-1133,0 8 0,-2 1 99,-4 3-282,4 4 0,-5-4-36,7 12 1,0-2-46,0 7 0,0 1-19,0 6 1,0 5-46,0 0 1,0 2 17,0-1 1,0-3-152,0 8 0,2-8 148,3 3 0,-1 1-158,8-2 1,0 1-105,5-7 1,0 0 63,1 1 0,7-6-148,4-1 0,-2-7 60,3 2 0,-1-12-39,6-6 1,-1-5 60,1-6 1,-7-4 38,-5-8 1,0 0 23,-5 0 1,1-2 0,-13-4 1,0 4 8,-6-4 0,-8 5-3,-4 1 0,-13 0-101,-10 0 0,-8 8 49,-9 3 0,0 7-131,-1 5 0,3-1 78,3 7 1,1 0-167,11 6 0,-2 8 17,14 3 1,7 11-238,10 1 1,4 6-100,2-6 0,16 9 613,7-3 0,16 4 0,6 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01.3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0 123 8110,'0'-18'377,"0"1"1,0 5 289,0 1 439,0-1-253,0-5 26,0-1-374,0 8-114,0 3-169,0 7 1,0 7 14,0 5 1,0 5-208,0 7 1,6-3 167,0 8 0,8 6-326,-3 6 1,5 2 0,1-3 1,1-3-61,-1 4 0,1 2-184,-1-3 0,1 7-286,-1-6 1,1-1-4,-1-5 0,-5 0 660,-1 0 0,-7-8 0,4-1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01.8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419 122 8058,'6'-17'0,"2"-1"-11,2 1 0,-6 5 604,1 1 1,3 5 504,-2-6 123,0 8-497,-6-11-230,8 13-154,-6-6 0,3 8-106,-10 0 1,1 0-212,-8 0 1,-2 2 31,-9 4 1,2-4-27,-8 4 0,5-3 15,-5 3 1,0-4-99,-6 4 0,0 2 7,0-2 0,2 5-53,4-5 0,2 6 61,4-6 0,3 5-49,-3-5 1,10 8-31,1-3 1,8 5 101,-2 1 0,4 1-6,2-1 0,2 1 66,4-1 0,2 2 2,3 5 0,5-5-39,-4 4 0,1-3 7,-1-3 1,1 1 22,-7-1 3,8 1-82,-12-1 72,6-7 57,-8-2-146,7-8 28,-5 0 0,12-2-31,-8-4 0,7 2-9,-1-8 1,5 7 37,7-7 0,-3 6-11,8-6 1,-2 9 46,2-3 1,4 4-41,-4 2 0,2 2 14,-1 4 1,1 3-8,-8 9 0,0 5-125,-5 0 1,-3 6 48,-3-5 0,-4 7 27,-8-2 1,-10 2-18,-8-2 1,-7 2-89,-10-8 1,-2 6-73,-3-5 1,-3-1 27,-4-6 1,-7-1-565,8-4 1,-1 1-6,12-7 797,8 0 0,-6-6 0,6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02.22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105 156 8014,'-7'-23'0,"-5"0"0,-4 1 0,1 3 636,3 1 1395,-3 1-321,5-1-1215,0 9 0,2 3-209,8 12 1,2 3 99,4 9 1,-2 7-92,8 4 0,1 0-186,11 6 1,-5-4 74,4 10 0,-1-2-243,1 2 0,-2-3-169,8 9 0,-7-8-271,1 2 1,2-3-7,-1 3 1,-1 4-414,-6 7 0,1-5-437,-1-1 1,-1-7 147,-5 2 1207,-3-4 0,-8 5 0,0 3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02.4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16 227 8109,'0'-52'578,"0"1"73,0 5 0,-2 11 679,-4 11-218,4 13 1,-4 3-586,12 8 1,4 8-217,7 3 1,2 13-24,5 5 1,3 6-37,8 6 0,2 3-385,3 9 1,-3-1-2,4 0 0,2 7-120,-3-1 0,1 2-212,-6-2 1,-2-3-597,-4 3 1,-4-10 167,-7-1 1,-10-6 893,-8 5 0,-16-7 0,-11 4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02.58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0 158 8111,'6'-20'0,"0"-3"0,2 4 733,-2-5 1,3 5-322,9 1 1,9 9-302,8 3 1,10-2 60,13 2 1,-2 1-136,8 5 1,0 7-622,6 5 1,0 3 583,0 3 0,-8-1 0,-2 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02.8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46 175 8111,'15'-29'0,"-3"0"0,3 6 675,-3-6 0,9 9-72,3 3 1,1 1 24,-2 10 1,4 1-196,8 5 1,0 0-29,0 0 0,-2 1-113,-4 5 1,2 10 80,-8 7 0,-5 6-262,-6-6 0,-10 9 99,-2-3 1,-10 6-83,-13 5 0,-7-3 68,-10 4 0,3-4-220,-4-2 1,-2 5-22,3 1 1,-1 0-108,6-6 1,2-6 130,4 0 1,4-6 53,7 7 0,3-9-124,3 2 1,14-3 49,15-3 0,11-5-164,12-1 1,13-7-233,11 2 1,9-2-295,3 2 0,13-4-201,-1 3 1,1-3-171,-8-2 0,-11-2 494,-11-3 0,-13 3 608,-5-4 0,-8-2 0,-10 2 0,-11 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03.0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1 123 8111,'7'-18'0,"5"1"0,4-1 346,1 1 1,8 5-87,4 1 1,12 7-55,6-2 0,7-2-278,10 2 0,0 1-805,12 5 620,-4 7 0,-3 3 1,1 8-1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05.6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0 105 8080,'0'-18'646,"0"1"888,0-1-1003,0 1 1,10 1-73,7 5 1,10 3-562,14 8 1,4 0 174,7 0 1,1 0-1014,-1 0 0,0 2 568,1 4 0,-3 2-282,-3 3 1,-6 11 653,-12-5 0,-12 4 0,-9-3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1:16.80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280 418 8352,'0'-27'0,"0"3"244,0 5 0,0 1 1,0 1-1,-2 0 581,-4-1 0,2 6 0,-7 3 0,-3 1 238,-1 4 1,-3 2-1,1 2-601,-1 0 1,9 10 0,3 5-611,4 7 1,2 3 0,4-2 0,5 6 75,9 4 1,11 8 0,0 0 0,2 0-500,-2 1 0,2 3 1,-7 5-1,-3-1-389,-2-3 1,-9 1 0,-6 5 0,-10 3 158,-11 3 0,-14-11 0,-12-3 0,-2-11 734,-3-10 0,-3-11 0,1-8 0,5-8 415,10-8 0,10-13 0,13-8 0,7-8 326,3-3 1,4-1-1,3-3 1,9 3 264,7 2 1,8-7 0,12-1 0,6-7-470,3-4 1,10 0 0,3-4 0,1 2-45,0-2 1,-2 8 0,2 5-1,-8 11-87,-7 5 0,-7 4 0,-9 4 0,-4 7 99,-5 9 1,-13 3 0,-3 6-245,0-2 0,-6 3 0,5 8-220,1 7 1,-4 9 0,6 5 0,-1 1-244,1 4 1,-4 8 0,6 3 0,1 5-293,3 7 0,-5 4 1,-1 10-1,-2 0-383,-4 4 0,-2 6 0,-2-1 0,0 3-487,0-8 0,-8-4 0,-4-16 0,-5-7 1431,-6-7 0,-12-10 0,-10-3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05.8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7935,'14'0'204,"3"0"1,5 0 522,13 0 1,15 0-1034,8 0 0,16 0 160,8 0 1,9 0-3497,2 0 3642,0 0 0,-6 0 0,1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06.9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785 131 7687,'0'-18'-57,"0"1"434,7-1 0,-5 7 1131,4-1-540,-4 8 10,-2-4-685,0 8 0,0 2 96,0 4-18,0-4-333,0 14 0,-4-9-190,-7 5 1,-1 2 148,-11-8 0,-5 1-84,-1-1 0,-11-4-3,-7 4 0,-5-4-126,-7-2 1,-3 0 122,-8 0 1,6-8 273,0-4 1,10 3-23,2-3 1,7 2 259,10-1 0,14-3-208,3 8-329,12 0 0,1 8-66,10 4 1,5 6 154,8 11 0,-1-1-40,1 7 1,-1 6-18,0 5 1,-1 1-133,-4-6 1,3 0 89,-3 0 1,-2 4-113,1-4 0,-7 1 204,2-12 0,-4-1 20,-2-6 76,0 1-185,0-8 298,0-3-162,0-7 1,0-2 237,0-3 0,8 1-62,3-8 1,5 6-136,1-5 0,6 7-46,1-2 0,9 4-99,2 2 1,0 0-7,5 0 1,3 8 66,-2 3 1,0 11-133,-7 1 0,-1 8 59,-3-2 1,-5 10-121,-8 2 1,-7 1 121,-4-1 1,-6-4 59,-6 4 1,-11-10 4,-13-2 1,-3-6-9,-2 6 1,1-7-291,-1 1 1,-6-9 99,0-3 0,-2-7-204,3 2 0,3-4 138,-4-2 0,12-2-1056,6-4 1358,11-4 0,-3-23 0,5-3 0</inkml:trace>
  <inkml:trace contextRef="#ctx0" brushRef="#br0" timeOffset="517">1693 620 8080,'6'-12'-70,"-1"1"-9,9-1 1,-4-6 826,7 1 0,-5 5-236,-1 1 1,-1 5 136,2-6 0,3 2-216,-3-1 0,-2-5 12,1 5 1,-5-5 23,6-1 0,-8-1-38,1 1 0,-3-1-151,-2 1 1,-2-3-11,-3-3 0,-13 4-343,-11-5 0,-6 5 122,-6 2 1,-3 5-151,-9 0 0,-7 8 58,-4-1 1,2 3-142,-2 2 0,8 7-76,-2 5 0,7 11-176,10 6 1,8-1 29,16 1 0,7 0-231,4 6 0,4 0 226,2 0 1,16-6 63,7 0 0,4-8 514,8 2 0,-4-3-172,10-3 1,-2-7 317,2-4 0,-10-4-95,4-2 1,-4 0 57,4 0 0,-2-2 73,-4-4 0,-4-4 235,-8-7 0,-1-1 0,-4 1 0,-3 5 250,-3 1-882,-4 7 110,6-4 0,-6 10-97,4 4 0,-3 9 3,9 9 0,-6 12-19,6-1 0,-1 6-103,7 0 1,-1 4-241,1 7 1,-1 0-659,1 1 0,-1-3 465,0-3 0,1 1-934,-1-7 0,1-6 1521,-1-6 0,-7 0 0,-2 6 0</inkml:trace>
  <inkml:trace contextRef="#ctx0" brushRef="#br0" timeOffset="648">2269 864 8080,'0'-17'418,"0"-1"169,0 1 1,0 5-348,0 1 1,2 5-177,4-6 0,-2 8-1824,7-2 1760,1 5 0,13 1 0,2 0 0</inkml:trace>
  <inkml:trace contextRef="#ctx0" brushRef="#br0" timeOffset="1471">3422 550 8080,'6'-27'0,"1"3"0,1 3-177,0-2 0,3 2 125,-5-9 1,2 3 1033,-2-2 1,-4-4-331,4 4 1,-4-4-200,-2-2 1,0 6-193,0 0 1,-2 8-27,-4-3 1,-6-1-97,-11 2 0,2 1 59,-9 11 0,1 3-200,-6 8 0,-5 0 60,-1 0 1,0 2-242,6 4 0,2 11 5,4 12 0,-2 4-94,8 2 1,7 8 2,10 4 1,4 3-134,2 2 0,2 9-33,4 3 0,10 2 117,7-2 1,6 3 7,-6-2 0,7 2 45,-7 3 0,-2-2-149,-9-4 0,1-6 140,-7-11 0,-2-10 54,-10-8 1,-11-15 213,-12-3 0,-4-9 316,-2-8 0,-6-5 286,0-13 0,2-3-342,10-8 1,4-2 85,8-3 0,7 1-94,4-8 0,12 9 258,6-3 1,17 4-113,6 2 0,13-6-119,5 0 0,7 3-120,10 9 1,7-2-329,5 7 1,3 1 135,2 5 0,-7 7 118,-4-1 1,-14 8 20,-10-2 0,-9 5 38,-14 1 390,-4 0 142,-15 0 380,-10 0-805,-10 0 0,-7 1-266,-1 5 0,7 0 100,-1 12 0,8-9-70,-2 15 0,4-9-88,2 8 0,2 5 19,4 1 0,10-2 6,7 2 0,8 0-115,-2 6 0,6 0 63,6 0 1,-4-6-15,3 0 1,-9-8-173,-2 3 1,-9-5-225,-3-1 370,1-9 1,-20 5 278,-4-8 0,-11 5-164,-18-5 1,-10 6-149,-7-6 1,-5 7-125,-12-1 0,3 1-279,-10-1 1,4 4-17,2-5 1,8-1-340,4 2 0,4-9-752,1 3 1689,16-4 0,4-17 0,16-5 0</inkml:trace>
  <inkml:trace contextRef="#ctx0" brushRef="#br0" timeOffset="1631">4050 532 8080,'0'-27'302,"0"-6"37,0 4 0,2 4-134,4 2 0,0 3 96,11 3 0,1 5-782,17 1 0,-2 7 199,13-2 1,9 4-1301,9 2 1582,4 0 0,9 0 0,3 0 0</inkml:trace>
  <inkml:trace contextRef="#ctx0" brushRef="#br0" timeOffset="1988">5186 271 8080,'-6'-18'495,"0"1"0,-2-1 150,2 1 1866,4-1-1621,-13 1 1,13 5 676,-4 0-1201,4 9-154,2-5 1,0 10-192,0 4 0,6 3 76,0 9 1,7 5-122,-1 0 0,6 8 107,5-2 1,-4 6-874,4 6 0,-3-4-17,-3 4 0,-1 3-231,-4 3 1,3 9 422,-3 2 0,-5 8-72,-1-2 0,-6-1-1037,-6 1 1545,-3-8 1,-16 4-1,-3-8 1</inkml:trace>
  <inkml:trace contextRef="#ctx0" brushRef="#br0" timeOffset="2197">5221 393 8080,'0'-64'685,"0"0"0,0 7-343,0-1 0,0 12 2230,0 5-1663,7 12 0,-3 9-112,8 9 0,-6 9-519,5 2 1,7 9-377,5 15 1,8 3 98,-2 8 1,10 10 173,2 7 0,5 2-578,-5 10 1,6 0 337,-7 6 0,7 0-1383,-6 0 1,-3 0 234,-8 0 1,1-1-68,-8 1 0,-2-8 470,-9-3 810,-12-13 0,0 3 0,-12-9 0,-9-1 0,-8-2 0</inkml:trace>
  <inkml:trace contextRef="#ctx0" brushRef="#br0" timeOffset="2354">5238 742 8080,'0'-25'0,"0"0"303,0-5 1,8 3-122,3 4 0,13 9 280,5-3 1,12 11-437,5 0 1,5 6-717,1 6 0,6 4 107,0 7 0,6 7 583,-5-1 0,7 8 0,-4-4 0</inkml:trace>
  <inkml:trace contextRef="#ctx0" brushRef="#br0" timeOffset="2664">6181 637 8080,'12'-37'0,"-1"-3"0,-5 11 848,6-1 0,-1 9-105,7 4 1,1 5 12,5 0 1,-5 8-323,4-1 0,-3 3-155,-3 2 1,1 7-301,-1 5 1,1 9 93,-1 3 0,-7 7-128,-4-2 1,-5 4 121,-1 2 1,0 0-104,0 0 1,-7 0-78,-5 0 1,-2-1-70,3 1 0,-5 0 70,5 0 1,-3-2 111,2-4 1,-1-2-101,7-3 0,0-5 73,6 4 0,0-3-277,0-3 0,10 1-14,7-1 1,14-1-9,10-5 1,15-3-257,3-8 1,7 0-490,4 0 0,-3 0 1071,-3 0 0,-3-8 0,-9-1 0</inkml:trace>
  <inkml:trace contextRef="#ctx0" brushRef="#br0" timeOffset="2804">6303 952 8080,'6'-18'607,"0"1"1,8-1-170,-3 1 0,9 5-182,9 0 1,9 9-100,21-3 1,11 4-139,11 2 0,10 2-1469,2 4 1,-7 1 1449,-11 5 0,-11 4 0,-3-7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04.0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803 435 8141,'0'-70'874,"-7"5"-581,-5 6 0,-9 3 49,-3 15 1,-9 6-96,-1 6 0,-3 8 140,-10-2 0,-5 9-6,-7 2 0,-5 8 262,6-1 1,-4 18-64,10 11 0,-3 9-147,15 7 0,7 13-63,9 11 1,13 9-131,5 3 1,6 10-518,6 1 0,11 10 241,-3-42 1,1 0-1,2 0 1,1-1-282,2 4 0,1 1 0,0-1 0,1 0 251,1 3 1,0 0 0,0 1-1,-1 0-123,-1 3 0,-1-2 1,-5-7-1,-1-1-853,1 1 0,-1-1 0,5 36 40,-7-10 1,-4-5 1001,-8-18 0,5 2 0,-3-5 0,-9-3 0,-11-3 0</inkml:trace>
  <inkml:trace contextRef="#ctx0" brushRef="#br0" timeOffset="190">0 1501 8159,'0'-28'-54,"0"5"0,2 4 0,4 1 0,4-1 529,7-4 1,2 3-145,5-3 0,5 5-296,12 7 1,11-5-189,12 5 0,4 1-463,2-2 1,5 8 343,1-1 1,0-5-1,-6 0 1</inkml:trace>
  <inkml:trace contextRef="#ctx0" brushRef="#br0" timeOffset="633">873 1239 8080,'0'-24'194,"0"1"1,-2 0 294,-3 5 1,3 1 190,-4-1 0,-2 7 249,2-1 698,0 8-1132,6-3 1,0 8-278,0 5 0,8 4-28,4 7 0,9 3-133,2 3 0,1-2 29,-7 9 0,6-1-204,1 6 1,-1 0-415,-5-1 0,-1 1 289,0 0 0,-1 2-129,-4 4 0,-5-4 127,-7 4 1,0-5-457,0-1 1,-7-6 289,-5 1 0,-9-17 192,-3-1 1,1-8 310,6-4 1,1-10 498,4-7 0,5-9 477,7-9 0,0-5-534,0-1 0,2-6 319,3 7 0,7-7-343,11 6 1,5 2-9,6 10 0,11 2-226,7 4 0,1 11-259,5 1 0,-2 7 3,3 4 1,-5 13-189,4 5 0,-5 11-746,-7 0 1,-9 4 470,-8 2 0,-8 6-458,3-1 1,-13 1 296,-5-6 1,-4 0-663,-2 0 1,-8 0 285,-3 0 1,-7-8 979,-5-4 0,-12-3 0,-10-3 0</inkml:trace>
  <inkml:trace contextRef="#ctx0" brushRef="#br0" timeOffset="1332">1747 1640 8080,'7'-11'0,"5"-1"0,2 6 431,-3-5 0,5 7-29,-5-2 1,-1-2 171,2 2 1,-6 1 400,5 5-669,1 0 1,5 0-22,1 0 1,-3-2-16,-3-4 1,3 4-8,-3-4 0,4 4 1,1 2 0,-1-8 8,-5-3 1,5 1-39,-5-2 1,5-5 39,1-6 0,-7-8-40,-4 1 1,2-3-49,-3-2 0,-1 2 18,-9 4 1,-5-4-161,-8 4 1,-5 4 13,0 2 0,-8 11-217,2 6 1,-2 4-216,2 2 0,-3 2 215,9 4 0,0 6-247,5 11 0,3 4 160,3 8 0,4 0-332,8 0 1,2 6 130,4 0 0,10 5-7,7-5 1,8 5 55,-2-5 1,4 6-43,2-7 0,-2 7 77,-4-6 0,2-6 128,-7-6 1,-1-10-203,-6-1 202,-7-1 1,4-19 632,-9-4 0,1-11-149,-6-18 0,0 0 99,0 0 1,0-2 148,0-3 1,6 8 532,0-2 1,6 4 30,-7 1 1,9 0-488,-2 12 0,9-3-254,2 15 1,14-1-87,-2 6 1,6 2-352,0 3 1,3 5 41,9 8 0,5 5-11,0 0 1,0 6-182,-5-5 0,-3-1-477,-3-6 0,-5 1-38,-7-1 1,-10-5-190,-7 0 93,-8-9 366,-10 5 606,-8-16 0,-2 1 56,-7-5 1,-1-2 103,1 9 0,5-7-82,0 6 1,7-5 283,-7 5-147,8 0 0,-2 0-96,12 0 1,4 0-169,7 6 0,9 0 65,3 0 1,11 2-291,7 4 1,3-4-44,3 4 0,-1-4-51,1-2 1,-9 0 76,-3 0 1,-6-2 51,-6-4 0,-6-4 175,-11-7 1,-4-2-126,-8-5 0,-14-1 93,-3-4 0,-18-2-150,0 8 0,-6-6-118,0 5 1,4 3-86,-3 9 1,5-1-282,6 7 0,3-6 18,9 6 1,7 2-253,4 10 0,4 4 870,2 7 0,16 9 0,3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19.9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143 767 8119,'-18'0'732,"1"0"0,-1-6-507,1 1 0,5-1 124,0 6-276,9-8 1,-3 6 7,12-4 1,13 6-36,16 6 0,10-4 9,13 4 1,6 2-94,11-3 0,-1 1-161,8-6 1,-3 6-521,3 0 0,-5 6 199,-7-7 0,-2 9 520,-4-2 0,-11 3 0,-11 3 0</inkml:trace>
  <inkml:trace contextRef="#ctx0" brushRef="#br0" timeOffset="176">55 1379 8079,'-17'0'0,"-1"0"976,1 7 1,15-5-375,8 4 1,23 2-402,12-2 1,15-1-62,8-5 1,19 0-157,10 0 1,-42 0-1,-1 0-585,2 0 0,1 0 0,2 0 0,1 0 449,-1 1 1,0-2 0,2-1 0,-1-1 151,0 0 0,-1 0 0,36-11 0,2 5 0</inkml:trace>
  <inkml:trace contextRef="#ctx0" brushRef="#br0" timeOffset="410">998 243 8122,'2'-50'397,"4"3"1,-2 5 616,8 7 1,-7 8-555,7 3 1,7 13-223,11 5 1,10 14 182,7 9 0,7 18-47,10 17 1,-6 12-369,-22-24 0,-2 2 0,-4-1 0,-1 1 20,1 7 0,-2 1 0,-4 3 1,-4 1-127,-1 4 0,-3 0 1,-2-1-1,-2-1-53,-4-1 0,-5 1 0,-5 1 1,-5 0-231,-6 1 0,-4 0 1,-6 4-1,-6-1-302,-7 3 1,-4 0 0,-3-2 0,-5 0 684,-8 2 0,-4 0 0,-1 1 0,-2-2 0,-6-1 0,-2-2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36.0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658 193 8126,'0'-33'37,"0"4"0,0-2 65,0 7 1,0 1 627,0 6 1,-2 5-217,-4 0 0,2 9 164,-7-3 1,5 4-324,-6 2 1,7 9-263,-7 9 0,0 7 70,-5 10 1,-1 2-99,1 4 1,-1 3 35,1 9 1,-1-3-172,1-3 1,0 3-129,-1-3 1,-5-3 85,-1 3 1,1-2-9,6 1 1,-1-3-53,1-8 1,1 0-250,5 0 265,-5-8 46,14-10 134,2-9 0,16-8 168,7 0 1,14 0-57,-2 0 1,17-6-61,1 0 1,9-5-45,-4 5 0,6 0-25,-6 6 1,8-6-84,-2 0 0,-4 1 20,-2 5 1,-5 5-167,-7 1 0,-3 2 84,-8-2 1,-14-4-69,-3 4 595,-12-4-293,1-2 1,-14-8-6,-5-4 1,-3-3-87,-3-3 1,1-7 51,-1-4 1,-5 2-69,0-2 1,-7 1-194,7-1 0,-8-4 76,2 4 0,2-4-238,-2-2 0,7 8-202,-1 4 0,4-2 157,1 1 0,7 1-976,-1 6 656,8 7 731,-4 2 0,16 8 0,2 0 0</inkml:trace>
  <inkml:trace contextRef="#ctx0" brushRef="#br0" timeOffset="442">1392 437 8228,'-12'-7'0,"0"-5"1797,1-4-525,-7-1-324,8 7-693,3 3 0,7 14-21,0 5 1,7 3-58,5 3 1,4 7-1,1 4 1,3 4-31,3 2 1,-2 0-231,8 0 0,-7-2-449,1-4 1,-2 4 314,3-4 0,-5 4-472,4 2 1,-5-2 132,-7-4 1,-3 4-86,-8-4 0,0-3 290,0-3 0,-2-6 47,-4-5 0,2-4 319,-7-8 1,7-8 521,-2-4 0,4-13 302,2-10 0,2 0-448,4-6 0,6 5 674,11 1 0,4 2-348,8 4 0,8 3-219,3 9 1,5 1-290,1 5 1,6 3-80,0 8 0,1 2 15,-7 4 1,0 3-234,1 9 0,-14-6-987,-4-1 673,-12-7 10,2 4 0,-17-8-58,-8 0 0,-8-10-191,-9-7 1,-9-3 171,-3-9 0,-6 2-51,-5-2 1,-5 2-69,-7 3 0,-1 5-110,1-4 0,5 5 197,1 7 0,7-3 501,-2 8 0,6 0 0,6 6 0,12 8 0,9 2 0</inkml:trace>
  <inkml:trace contextRef="#ctx0" brushRef="#br0" timeOffset="668">221 1555 8185,'-71'-15'0,"1"3"2211,23-11-1506,16 3 1,29 3-49,20-1 0,13 3-344,27 3 0,23-3-232,-29 8 0,1 2 0,7-2 0,3 0-366,8 2 0,3-1 0,11-2 0,3 0 261,6 2 1,4 1-1,-26 1 1,1 1-1,1 0-549,3-1 1,1 0 0,0 0 0,1 1 0,1 0-1,0 0 471,-1-1 1,1 0 0,-1 0-1,0 1 1,0 0 0,-2 1-425,-4 2 1,-1 0-1,-1 0 526,28 0 0,-2 0 0,-12 0 0,-2 0 0,-4 0 0,0 0 0,-3 0 0</inkml:trace>
  <inkml:trace contextRef="#ctx0" brushRef="#br0" timeOffset="985">833 1922 8344,'-24'-25'703,"1"-3"0,2 1 494,1 4 1,9 6-76,-1 5 434,8-4-1175,-4 14 1,8-3-153,0 10 1,2 7-26,4 11 1,4 5-85,7 6 1,3 7-48,3 0 0,-4 7-302,5-1 1,-5 3-561,-1 3 0,-1-1 215,1 1 0,-1 7-123,1 4 0,-9 2-93,-3-2 0,-6 4-1469,-6-4 2027,-11 4 0,-18-6 1,-10-2-1</inkml:trace>
  <inkml:trace contextRef="#ctx0" brushRef="#br0" timeOffset="1325">955 1957 8360,'27'-57'0,"-4"5"0,-3-2 869,-3 13 1,1 0-238,-1 6 0,-1 0-251,-5 0 1,3 8 144,-8 4 65,7 4 122,-3 9-216,0 2 0,3 16-485,-7 4 1,2 11-493,-2 6 1,-4 4-62,4 2 0,-6 2 276,-6 3 0,-2-1 11,-4 8 1,-3-8 88,3 1 1,-3 3 67,-3-2 1,1 0 101,-1-6 1,1-1 42,-1 1 0,3-7 263,3-5 0,-1-4-101,7-1 0,-6-7 372,6 1-258,0-8 0,14 4-29,4-8 1,11 0-163,6 0 0,12 2-8,6 3 1,3-1-230,2 8 0,3 0-459,3 5 0,-4 8-559,4 4 1,-3 4 526,-3 2 0,-7 6 595,-4 0 0,-5 7 0,-1-3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33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105 453 8283,'-7'-18'538,"-5"1"0,2 1 2109,-1 5-2230,7 3 0,-6 12-234,4 8 1,4 7-56,-4 16 0,4 8 86,2 3 0,0 10-145,0 3 0,0 7-51,0-2 0,6 2-151,0-2 0,0 4 141,-6-4 0,0 2-153,0-2 0,0-4-38,0-8 0,-6-7-225,0-4 1,-5-6-194,5-6 383,0-12 1,8-9 200,4-8 0,3 0-18,9 0 1,7-2 176,4-4 1,14-4-190,9-7 1,8-1 115,10 1 1,6 0-162,0-1 0,5 6-103,-5 1 1,0 7-60,-7-2 1,-7 4 112,-3 2 1,-7 0-6,-5 0 1,-7 0 5,-11 0 149,-3-8 1,-17 5 88,-3-9 0,-6-2 318,-6-9 1,-3-4-120,-9-8 1,-7-2 96,-4-4 1,-6 1 10,-6-13 1,2 5-73,-7-11 1,-1-1-376,-5 2 0,0-2 192,-1 2 0,7 3-111,-1-3 1,10 10-53,2 1 0,2 10-583,10 2-629,7 8 580,9 17 0,9 5-801,3 10 0,13 13 1446,11 11 0,12-4 0,3 0 0</inkml:trace>
  <inkml:trace contextRef="#ctx0" brushRef="#br0" timeOffset="359">1467 1239 8134,'0'-35'834,"-5"0"105,-1 0 0,-6 0 53,6 0 1,-1 0-399,1 0 0,4-2-75,-4-3 0,4 1-243,2-8 1,-2 1-273,-4-7 1,4 5 125,-3-5 1,3 3-109,2-14 1,0 6-21,0-6 0,0 6-309,0-7 0,0 7-51,0-6 0,2 18 146,3 5 1,3 12-103,4 11 0,3 9-35,-3 3 0,-2 12-32,1 5 0,1 13 151,5 5 1,1 11 42,-1 7 0,-5-2 86,0 1 1,-9 1-83,3 5 0,-4 1 128,-2-1 1,-8-2-73,-3-3 1,-7-4 106,-5-8 1,-4 0-141,-8-1 1,-8-1-87,-3-3 1,-5-7 57,-1-12 1,0-3-137,-1-8 1,10 0-27,8 0 0,16-8-700,13-3 1050,4-5 0,26-1 0,5-1 0</inkml:trace>
  <inkml:trace contextRef="#ctx0" brushRef="#br0" timeOffset="565">2288 680 8348,'-9'-17'998,"-5"-7"219,8 1 1,-5 0-633,5 5 0,0 1-26,6-1 0,2 7 116,4-1 1,9 2-214,8-1 0,10 3-728,2 8 0,6 0-292,6 0 0,3 8-584,-3 3 1,-3 7 363,3 5 0,-8-2-2147,1 8 2925,-10-7 0,-5 19 0,-8-5 0</inkml:trace>
  <inkml:trace contextRef="#ctx0" brushRef="#br0" timeOffset="689">2236 1099 10032,'2'-15'645,"4"3"1,13 2-107,16 4 1,17 3-138,18-9 1,18 8-760,-37 1 1,2 0 0,4 2 0,1 0 12,6 1 0,0 0 0,-6 4 0,0 0 0,2 1 0,1 0 1</inkml:trace>
  <inkml:trace contextRef="#ctx0" brushRef="#br0" timeOffset="1333">123 523 8324,'-12'-2'-513,"0"-4"775,9 4 0,-7-6 146,4 8-264,4 0 1,-6 8-110,8 4 0,0 5-11,0 6 0,0 5-143,0 7 0,-5 0-613,-1-1 732,-8 9 0,-3 10 0,-11 9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32.5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1 555 8189,'25'0'558,"4"0"0,6 0-401,6 0 1,11 0-208,12 0 1,4 2 239,2 4-515,0-4 0,0 21 0,0-3 0</inkml:trace>
  <inkml:trace contextRef="#ctx0" brushRef="#br0" timeOffset="161">176 974 8202,'0'-17'717,"0"-1"1,7 1-1321,5-1 1,11 7 231,6-1 0,20 6 423,9-5 0,10 7-222,8-2 0,3 4-162,9 2 0,7 0 1,2 0-1</inkml:trace>
  <inkml:trace contextRef="#ctx0" brushRef="#br0" timeOffset="369">874 101 8308,'0'-27'333,"0"-4"192,0 8-541,8 7 1,3 12-69,13 16 1,3 9 1012,8 20 1,0 7-444,0 17 0,0 6-427,0 17 0,-2 5-175,-4 0 0,-19-42 1,-3 1-404,-2 0 0,-4 1 0,-4 0 0,-2 0 209,-2 5 0,-3 1 0,-5-3 1,-3 0-527,-4 0 0,-3-1 836,-3 1 0,-2-2 0,1-6 0,-2-2 0,-6 1 0,-2-1 0,-3-4 0,1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30.4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522 156 8218,'-2'-28'0,"-1"3"0,-5 2 425,-2 0 1,4 5 122,-5 7 0,5 1 74,-6-2 0,1 6-32,-7 12 1,-5 6-177,0 11 1,-1 6-70,7 12 1,-7 4-82,1 7 0,0 0-142,5 1 0,7-1-53,-1 1 1,8-1-136,-2 0 1,-1 1 131,1-1 1,0-5-232,6-1 0,0-7-359,0 2 1,0-10-44,0-2-150,0-8 462,8-3 0,-4-10 215,7-8 1,1 0-36,5 0 0,7-8 170,-1-4 1,8-3-128,-2-3 0,4 7 47,2-1 1,6 0-79,0-5 0,1 7-13,-1 4 0,-4-2-139,4 3 0,-4-1 100,-3 6 1,1 0-62,0 0 1,-2 0 112,-4 0 1,-3 6-3,-9-1 0,1 1-75,-1-6 36,-7 8 349,-3-6 0,-7 4-88,0-12 1,-7-4-42,-5-7 0,-3-6-84,-3-1 0,-5-7-79,0 2 0,-7-4-47,7-2 1,-8 0-235,2 0 0,-4 0 97,-2 0 0,2 6-189,4 0 1,-2 8 108,8-2 0,-1 9-540,7 2-398,-1 9 1249,9-5 0,9 16 0,9 1 0</inkml:trace>
  <inkml:trace contextRef="#ctx0" brushRef="#br0" timeOffset="459">1169 522 8218,'-18'-7'72,"1"-5"1,5 2 362,0-1 1499,1 7-1319,-7-4 0,7 8 523,-1 0-449,8 0-617,-4 8 0,14 3 98,0 13 0,8-5-156,-3 4 0,5-1-15,1 1 1,1-4 115,-1 5 0,6-3-449,1 2 1,-1-3 179,-6 3 1,1-4-444,-1-1 1,-1-1 280,-4 1 1,1-1-180,-7 1 1,2-7 186,-2 1 714,-5-8 158,7 4 191,-8-8 1,-6-8-398,1-4 1,-1-3 130,6-3 0,0 1-77,0-1 0,2 1 59,4-1 1,3 7-346,9-1 1,1 8-72,4-2 1,-3 4-154,3 2 1,2 0-3,-1 0 0,-1 0-324,-6 0 198,1 0-42,-1 0 447,1 0-150,-9 0 0,-1-7-297,-8-5 0,-2-5 42,-4-7 0,-3 5-132,-9-4 1,1-3-81,-1 3 0,1-2-167,-1 2 1,1 3-402,-1-3 0,7 5-226,-1 7-126,8 3 1358,-3 8 0,-1 0 0,-2 0 0</inkml:trace>
  <inkml:trace contextRef="#ctx0" brushRef="#br0" timeOffset="685">278 1448 8196,'-52'0'0,"7"-6"1263,4 0-947,4-7 0,20 11 187,11-4 1,16-2-183,19 2 1,15-7-236,20 1 1,22-3-91,-38 6 0,3 0 0,4-2 1,2-1-366,6 0 0,2 1 1,7-4-1,2 0 245,4 4 1,1-1 0,8-2-1,1-1-538,-1 3 0,0 1 0,3-4 0,-1 1-120,-2 2 0,1 0 782,-1 0 0,0 1 0,3 3 0,1 1 0,-1-1 0,0 0 0</inkml:trace>
  <inkml:trace contextRef="#ctx0" brushRef="#br0" timeOffset="1224">156 2077 8247,'17'-45'0,"1"4"0,-1 1 675,1 5 1,-1-2-249,0 13 1,1 1 1501,-1 6-775,-7 7-617,6 2 0,-14 10-118,3 4 0,-10 6-105,-7 11 0,0 4-103,-5 8 0,7 2-49,-13 4 0,7 1-198,-7 5 1,4 1 114,1-7 1,1 8-192,-1-3 0,1 3 39,-1-3 1,1 3-432,-1-8 0,1 5 171,-1-5 1,7 5-30,-1-5 0,8-2 42,-2-10 1,12-4-164,6-7 1,11-8 412,6-5 0,12-3-140,6-2 0,13-2 283,10-3 0,5-7-73,7-11 0,1 3-258,-7-3 0,5 4 111,-5 1 1,-2 6-4,-10 1 0,-12 7 72,-11-2 0,-6 2-144,-6-2 339,-11 4 1,-11-7-159,-7 3 0,-2-4 475,-3-7 0,-11-7-205,-7 1 1,-8-6 270,2 6 1,-4-10-280,-2-2 0,0 0-141,0-6 0,-6 2-6,0-1 0,1 1-160,5-8 1,2 6-368,4-5 1,3 13 182,9-2 1,1 12-1344,5-1 1152,3 5 0,12 9-1391,7 4 1852,1 5 0,29 8 0,-4 3 0</inkml:trace>
  <inkml:trace contextRef="#ctx0" brushRef="#br0" timeOffset="1607">1500 2775 8268,'-25'-17'-6,"6"-1"461,-4 1 0,-3-6 490,3-1 0,6 1 74,5 6 1,2-1-532,-1 1 0,-3-7 236,8 1 0,-6-2-254,7 1 1,-7-3-604,6-8 0,-5 0 131,5 1 1,-6-9-363,6-4 1,-5-3 115,5-3 0,-6-5-148,6 0 0,2-6 44,10 6 1,4 0-90,7 5 0,7 10 114,-1 9 1,8 8 95,-2 15 0,-2 3 0,2 8 1,-1 10 37,1 7 1,-2 8 200,-4 10 1,-5 2-81,-1 4 0,-1 2-17,-11 3 0,1 5 44,-6-5 1,-7-3 129,-5-2 1,-4 1-183,-1-1 1,-8-2 24,-4-10 1,-6 2-234,-6-8 0,2 1 141,-8-7 1,9-5-573,-3-1 0,6-7 736,6 2 0,4-12 0,7-4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28.5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70 315 8194,'0'-18'0,"-7"1"0,-5-1 0,-2 1 2394,3-1-934,-5 9-1144,14 1 0,-5 10 14,7 4 1,3 11 139,9 12 0,2 6-346,15 6 1,0-2 136,6 7 1,0 1-196,0 5 1,0 1 114,-1-1 0,-1 2-787,-3 4 0,1-1-66,-8 7 0,0-2-353,-5 2 0,-9 4 261,-3-4 1,-6-2-1163,-6 2 1783,-3-16 1,-9 11 0,1-15 0</inkml:trace>
  <inkml:trace contextRef="#ctx0" brushRef="#br0" timeOffset="341">420 349 8195,'0'-52'0,"-2"0"207,-4-1 0,2 9 403,-8 3 0,7 6 73,-7 6-146,8 4-456,-4 15 1,10 2 111,4 8 1,4 4-330,7 8 0,6 1 100,1 16 0,5 1-64,-6 4 0,6 3-73,-5 4 0,-3 2-138,-9 3 1,1 5 86,-7-5 1,0 7-131,-6 5 1,-8-4 75,-4 4 1,-5-5 147,-6-7 0,-5 3 389,-6-8 1,-1-8-130,0-10 1,6-6 168,-1-5 0,9-2 284,-2-4 236,11-4-652,4-2 1,18-2-186,8-4 0,7 4-193,10 2 1,7 8-87,5 3 1,5 5-459,7 1 1,-5 1 313,4-1 0,4 6 441,2 1 0,-4 7 0,1-4 0</inkml:trace>
  <inkml:trace contextRef="#ctx0" brushRef="#br0" timeOffset="540">1433 734 8211,'7'-20'0,"5"-3"0,-2 4 955,1-5 1,1 5-324,5 1 1,3 3-479,3 3 1,6 5-21,12 7 1,-2 0-87,7 0 1,-7 7-185,2 5 1,4 9-532,1 3 1,-9 7-543,-2-2 1,-6 6 1208,0 5 0,-4-3 0,-7 6 0</inkml:trace>
  <inkml:trace contextRef="#ctx0" brushRef="#br0" timeOffset="648">1660 1258 8211,'7'-18'0,"-3"7"-62,8-1 0,7 0-186,10-5 0,14 5 250,10 0 0,11 1-44,17-7-424,1 1 0,13-1 1,-8 1-1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39.68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18 175 8177,'0'-17'29,"0"-1"0,-5 1 427,-1-1 88,0 1-246,6-1 0,8 3 14,3 3 1,7 2-118,5 5 1,-2 3-145,9-4 0,1-2 32,9 2 1,5 0-236,7 6 0,3 0-634,3 0 0,-4 0 458,5 0 0,-5 8-1038,-2 4 1366,-7 3 0,-2 3 0,-9-1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1:17.02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0 263 8343,'18'-41'123,"-1"2"1,1 4 399,-1 4 1,6 10 0,3-3-1,3 5 112,8 2 0,1 5 0,11 2 0,1 2-147,-1 5 1,-2 1 0,-1 2-1,-3 2-348,-1 3 1,-12 5 0,-1 8 0,-8-1-221,-3 1 0,-3 5 0,-3 2 0,-6 0-302,-5 0 0,-1 7 0,-1-5 0,-5 2-277,-6 0 0,-3 0 0,-3 6 0,-1-2-2015,-5-4 2674,5 4 0,-22-6 0,4 8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39.8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1 141 8185,'5'-18'377,"1"1"0,8 5-442,-2 0 0,7 3-263,10-3 1,8-3 429,15 3 0,10 4-24,8 2 1,4 4-521,13 2 1,-3-7 0,11-3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42.2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35 734 8038,'-10'-18'408,"4"1"0,-1 5-106,1 0 1,0 7 71,6-7 0,8 8-137,3-2 1,13 4-140,5 2 1,12 0-160,5 0 1,5 0-378,1 0 1,-2 6-12,-3 0 0,3 8 449,-3-3 0,3 5 0,3 1 0</inkml:trace>
  <inkml:trace contextRef="#ctx0" brushRef="#br0" timeOffset="598">1065 454 8149,'-11'-17'29,"-1"-1"55,-2 1 2094,7-1-878,-9 9-434,14 1-586,-6 8 1,8 2-267,0 4 0,8 5-13,4 13 1,3-3-108,3 8 0,-1-6 158,1 6 0,5 1-96,0 4 1,8-4-202,-1-1 0,-3-6 41,2 6 1,-2-8-170,2 3 0,4-7 126,-4-5 0,-2 1 134,2-7 0,-7-2 57,1-10 0,-4-5 93,-1-13 0,-3-3-68,-3-8 0,-4-6 2,-8 1 1,-10-1 121,-7 6 1,-9 0-97,-8 0 0,-9 2 26,-4 4 0,-3 0-19,-3 12 0,3-3-196,3 14 0,7 0-112,11 6 0,-1 2-237,13 4 1,3 4 123,14 7 0,10 9 417,8 3 0,15 11 0,11 5 0</inkml:trace>
  <inkml:trace contextRef="#ctx0" brushRef="#br0" timeOffset="772">1956 559 8173,'-19'-19'687,"-5"-5"0,5 5-267,-4-4 0,5 9 388,7 2-549,-5 8-252,14-3 1,-6 9-764,8 3 1,2 5 336,4 8 0,4-1-1321,7 1 1740,1-1 0,-1 1 0,1-1 0</inkml:trace>
  <inkml:trace contextRef="#ctx0" brushRef="#br0" timeOffset="1098">2096 507 8186,'0'-12'646,"0"0"-258,0 1 1438,0-7-606,0 1-979,0 7 0,6 4 4,-1 12 1,15 4-132,-3 7 0,10 1 8,-3-1 0,7 1-275,-2-1 1,4 1 64,2-1 0,0 0-261,0 1 0,-2-3-41,-4-3 0,2-4 137,-8-8 0,0 0 231,-5 0 0,-3-2-111,-3-4 1,2-9 290,-9-9 1,-1-7-27,-10 2 1,-3-2 34,-9 2 0,-7-4-58,-4 4 1,-4 2 7,-2-2 1,-6 7-169,1-1 0,-7 5 97,6 7 1,2 3-533,10 8 0,-2 0 62,8 0 0,2 8-102,9 3 0,-2 13 85,9 5 441,-1 4 0,6 10 0,0 1 0</inkml:trace>
  <inkml:trace contextRef="#ctx0" brushRef="#br0" timeOffset="1455">2899 402 8265,'-23'-6'-12,"0"0"0,-7-5 470,7 5 0,0-6 1834,5 6-1794,9 0 0,1 8-170,8 4 1,0 4-290,0 7 1,8 3 85,3 3 0,11-2-135,1 8 0,8-5 83,-2 5 0,10-8-94,2 3 0,5-5-74,-5-2 1,7-1-56,-1-4 1,-4 1 36,-2-7 1,-5-2-39,-1-10 0,-2 0 88,-4-11 1,-5 1 61,-13-13 0,3 0 75,-8-6 0,-4 0-80,-14 0 1,-2 0 86,-15 0 1,-8 6-71,-9 0 1,-5 8 7,-1-3 1,2 7-29,3 5 1,-1 5-109,7 7 1,2 0-514,10 0 0,0 7 254,11 5 0,-1 11-724,13 6 0,2 4 1100,10 2 0,11 0 0,11 0 0</inkml:trace>
  <inkml:trace contextRef="#ctx0" brushRef="#br0" timeOffset="1731">3598 157 8150,'-26'-35'0,"7"2"0,-4 4 0,3 4 3298,3 8-1424,7 7-1385,2 2 1,10 10-305,4 4 1,4 9-186,7 9 0,3 7-49,3-2 1,-2 4 137,8 2 0,-1 0-289,1 0 1,-2 5 94,-4 1 0,-3 0-636,3-6 1,-4 0 146,-1 0 1,-3 2-102,-3 3 0,-4-5 214,-8 0 1,-2 0-30,-4-6 1,-6-4 509,-11-1 0,-4-5 0,-8-1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47.8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123 594 8220,'-8'-29'0,"-4"0"271,-3-2 1,-3 6 447,1 2 0,5 3 961,0 3-450,1-1 285,1 8-1001,2 3 0,8 14-529,0 5 1,8 6 7,4 5 0,9-2 78,2 8 1,8 0-17,-1 6 1,3-2-289,1-4 1,1 3-80,0-9 1,0 0 128,0-5 1,-6-3-238,0-3 1,-1 1 150,1-7 1,2-2 304,-8-10 1,-2-11-13,-9-12 0,-4-10 95,-8-2 1,-8-7-119,-4 1 0,-11-2 51,-6 3 0,-12 1 6,-5 4 1,-5 7-12,-1-1 1,7 9-245,4 15 1,7 3-97,4 8-624,-3 0 1,22 16 88,-1 7 1,10 8-193,8 4 0,11 6 1020,13-1 0,10 9 0,5-5 0</inkml:trace>
  <inkml:trace contextRef="#ctx0" brushRef="#br0" timeOffset="149">926 542 8143,'-17'-18'77,"-1"1"0,-5 0 651,-1-1 1,7 1-184,5-1 0,1 6-256,-7 1-786,9 7-342,1-4 0,8 16 490,0 4 349,0 3 0,15 3 0,5-1 0</inkml:trace>
  <inkml:trace contextRef="#ctx0" brushRef="#br0" timeOffset="459">1153 542 8237,'-6'-18'0,"0"1"0,1 5 2942,5 1-1989,0 7 1,9-4-247,9 8 1,7 6-382,10 0 0,0 7-275,0-1 1,5 3 108,1 3 0,6-1-214,-6 1 1,5-3-122,-5-3 0,-2-4 166,-10-8 1,-4 0 32,-8 0 1,-1-2 117,-4-4 0,-5-11-32,-7-13 1,0-3-42,0-1 0,-15-1 27,-8 0 1,-10-4-129,-8 4 1,2-4 89,-8 10 1,3 4-185,-3 1 0,3 11 64,3 1 0,6 8-214,0-1 0,8 5-341,9 5 0,3 13-544,3 11 0,4 4 319,8 2 1,2 2-988,4 3 1829,4-3 0,23 14 0,4-7 0</inkml:trace>
  <inkml:trace contextRef="#ctx0" brushRef="#br0" timeOffset="1015">2393 123 8199,'0'-18'1623,"0"1"-530,0 7-265,0 2-188,0 1-26,0 5-155,0-6 0,-2 8-229,-4 0 1,2 0 0,-7 0 0,-1 0-254,-5 0 0,-9 0 89,-3 0 1,-10 0-315,-1 0 0,-9 0 180,3 0 1,-11 6-264,-1 0 0,8 1 117,9-1 0,4-2-32,2 8 0,4-7 2,8 7 0,1 0-2,17 5 1,-1 1 127,6-1 0,2 6 9,4 1 0,3 5 176,9-6 1,5 6-113,0-5 0,1-1 47,-7-6 0,1 1-24,-1-1 1,-1-5-22,-5-1 30,5-7 21,-14 4 1,7-8 532,-3 0-364,-4 0 0,8 0-9,-4 0 0,-3 0-72,9 0 1,0-6-121,5 0 1,1 1 40,-1 5 1,1 0-149,-1 0 0,8 0 143,4 0 1,-1 2-29,1 3 1,0 5-68,6 8 1,0 7-64,0 4 1,-8-2-90,-4 2 1,-4-2 92,-1 2 1,-8 4-29,-5-3 0,-5-5 142,-5-2 1,-7 2-9,-11-1 1,-10-1-94,-8-6 1,-13-1-107,1-5 1,-3-1-239,4-4 1,-7-4 124,1 4 1,8-4-367,9-2 0,6-2 714,6-4 0,4-12 0,7-9 0</inkml:trace>
  <inkml:trace contextRef="#ctx0" brushRef="#br0" timeOffset="1598">3074 490 8131,'-17'-28'0,"1"-3"204,4 8 0,-1-6 412,7 6 0,0-3-202,6 3 0,0 4 43,0-5 1,8 5-103,4 2 0,5-1-101,6 1 1,-3 1-74,3 4 1,2-1 73,-1 7-1,7-2-19,-2 2 0,-2 5-29,2-5 0,-8 4 14,3 2 1,1 0-68,-2 0 1,0 2-198,-5 4 0,-6 5-34,-1 12 0,-5-1 170,6 7 0,-8 6-117,1 6 0,-3 7 120,-2-1 0,-2 3-301,-3 3 1,1-1-101,-8 0 1,0 7-92,-5-1 0,-1 2 140,1-2 1,-2-4-55,-5 5 0,5-13 132,-4-5 1,3-10 69,3-2 1,5-15 61,0-3 1,7-7-80,-7-4 0,8-13 258,-2-5 0,2-13 4,-1-4 1,3-7-17,-4-11 1,4 1-152,2-1 1,0-5 3,0 0 1,6-2-74,0 2 0,7-5 78,-1-6 0,5-1-299,6 0 0,7 6 260,10 0 0,-1 9-70,8 3 1,-8 11 99,1 18 0,-5 8 78,-6 15 0,-2 1-71,-3 5 0,-11 10 101,5 7 1,-12 10-111,-1 2 1,-3 0 15,-2 6 1,-2 1 137,-3-1 0,-5 0-134,-8-6 1,-7 0 3,-4 0 0,-4 0-88,-2 0 1,-6-6-163,1 0 1,-9-6 2,3 6 0,1-8-289,-2 3 1,9-7-265,-3-5 1,6-2-59,6-5 867,4-3 0,15-2 0,2-9 0</inkml:trace>
  <inkml:trace contextRef="#ctx0" brushRef="#br0" timeOffset="2058">3825 455 8145,'-17'-8'0,"1"-2"12,4-7 1,-1 5 377,7 0 468,0 1-539,6-7 0,8 9-21,4 3 0,3 4-26,3 2 0,-7 0 303,1 0 48,0 0-29,5 0 75,-7 8-216,-3 1 0,-8 9-43,-5-1 0,-2-5-154,-4-1 1,-1 1-199,7 6 0,-8-1 0,3 1 1,3-1 6,2 0 1,4 3-102,2 3 1,0-3-469,0 3 1,2-4-163,4-1 0,9-1 308,9 1 1,1-7-11,-2 1 0,2-8 52,5 2 1,3-12 494,-4-6 0,-2-5 44,2-7 0,-6-3 21,6-8 0,-7-2 206,1-3 1,-9 3 560,-3-4 0,-5 4-302,6 2 0,-8 2 87,1 4 1,-3 4 158,-2 7-325,0 1-1325,0 7 325,0 3 0,8 14-282,4 5 0,3 9 259,3 3 1,5 7-295,0-2 1,6 4-1002,-5 2 1,7 2 801,-2 3 0,4-1 886,2 8 0,7-9 0,3 5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45.1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2183 210 8081,'0'-18'278,"0"1"-232,0-1 0,0 7 1395,0-1-265,0 0-626,0-5 1,8 7-257,3 4 0,11 5-64,1 1 1,10 0-209,2 0 1,2 1 156,9 5 0,-1 4-253,2 7 0,1 7 109,-7-1 1,-6 8-439,-6-2 0,-8-2 101,3 2 1,-7 1-27,-5 4 0,-5 1 172,-7 0 0,-1 2 58,-5 4 0,-6-4 74,-11 4 1,-4-10-69,-8-2 1,-6 2 47,0 10 0,-5-12-13,5 0 1,2-8 144,10-3 1,-2-3 63,8-3 0,5-5 499,7-7-518,7 0 1,-2 0-40,12 0 0,5-5 109,13-1 0,3-8-71,8 3 0,3 1-82,9-2 1,0 6 67,11-5 1,-4 7-275,-1-2 0,-1 4-198,0 2 0,-1 0-240,-5 0 1,-5 0 10,-12 0 0,-2 0-1123,-3 0 495,-13 8 1211,5-6 0,-16 13 0,0-5 0</inkml:trace>
  <inkml:trace contextRef="#ctx0" brushRef="#br0" timeOffset="542">3563 210 8122,'8'-35'0,"-5"8"0,9 3 0,-8 5 1130,2 2 0,-4 5-251,-2 0 0,0 6 729,0-5-858,0 7-563,0-4 0,-2 8-91,-4 0 0,-4 0-200,-7 0 0,-1 0 59,1 0 0,-1 0 148,1 0 0,-6 0-418,-1 0 0,1 8 87,6 4 1,-1-3-58,1 3 0,-1 0 26,1 5 0,-1 2 147,1 5 1,1-5 79,5 4 1,1-1 12,4 1 1,4-2-5,-4 8 1,4-7 9,2 1 0,0 2-35,0-1 0,0-1 7,0-6 0,0 1-95,0-1 1,0-5 33,0 0 0,2-9-123,4 3 271,-4-4 98,14-2 1,-7 0 45,9 0 0,-1 0-86,1 0 1,5-6-63,0 1 1,8-7 5,-2 6 1,4 0-65,2 6 1,0 0 21,0 0 1,0 0-17,0 0 1,0 8 34,0 4 0,0 3-23,0 3 1,-8 5-29,-4 0 0,-5 1 30,-7-7 1,-3 6 101,-8 1 0,-4 1-78,-7-2 0,-9-4 95,-15 5 1,-9 1-325,-9-2 1,-7 1-331,-10-7 1,0 0-48,1 1 0,6-1-401,5 1 1,4-8-708,1-5 1686,17-3 0,-5-2 0,14 0 0</inkml:trace>
  <inkml:trace contextRef="#ctx0" brushRef="#br0" timeOffset="882">4279 262 8123,'6'-17'0,"-1"-1"0,3 3 1701,-2 3-522,-4-3-224,13 5 1,-13-2 157,4 1-402,-4 7-316,6-4-325,-6 8 1,11 8 102,-7 3 1,2 11-121,-2 1 0,-2 8-201,7-2 1,-5 6 148,6 6 0,-8-2-777,2 7 0,1 1 362,-1 5 0,0 1-682,-6-1 1,-8 2 178,-3 4 1,-13 3-29,-5 3 1,-6-6 944,-5-12 0,-5 5 0,-8-6 0</inkml:trace>
  <inkml:trace contextRef="#ctx0" brushRef="#br0" timeOffset="1123">4296 315 8123,'18'-49'227,"-1"-3"1,1 11 11,-1-6 0,1 16 497,-1 8 1,1 4-165,-1 1 1,6 3-20,1 3 1,7 4-282,-2 8 1,4 0-64,2 0 1,0 14-181,-1 3 1,1 7 98,0-1 1,-2 4-228,-4 8 0,-5-6 126,-13 0 0,-3 0-467,-8 6 0,-8-6-48,-3 0 1,-7 0-171,-5 6 1,-4-5 106,-8-1 1,-8-6-277,-3 6 1,-11-2 826,-1 2 0,-8 4 0,4-6 0</inkml:trace>
  <inkml:trace contextRef="#ctx0" brushRef="#br0" timeOffset="1524">4855 489 8388,'0'-17'-232,"0"-1"2079,0 1-597,0 7-1038,0 2 1,2 8 17,4 0 0,-2 0 27,7 0 0,-5 8-37,6 4 0,-6 3-8,5 3 1,-5-5-201,6 5 1,-1-9 62,7 15 1,-6-9-62,-1 9 0,1-5 81,5-2 1,1-1-220,-1-4 0,7 1 168,-1-7 0,6 6 118,-6-7 0,6 1 78,-5-6 0,5-7 254,-6-5 0,6-6 206,-6-5 1,6-4-214,-5-8 1,1-2 40,-2-4 0,-3 5-209,3-5 1,-9 10 625,-3 2-536,-7 7-550,12-3 0,-13 15-159,9 5 1,-6 10-570,6 7 1,1 11-689,10 6 0,-1 4 736,7 2 0,0 8-537,6 4 0,0 1 1358,0-1 0,0 11 0,0-4 0</inkml:trace>
  <inkml:trace contextRef="#ctx0" brushRef="#br0" timeOffset="1975">0 1380 8184,'8'-18'119,"3"3"-93,13 3 1,22-3 619,24 3 1,-18 7 0,5 0-413,16-1 1,5 1 0,13 2 0,4 2-489,-19-1 0,2 0 0,1 0 0,6 1 0,0 0 0,1 1 409,5 0 1,0 0 0,1 0 0,2 0 0,0 0 0,-1 0-464,-1 0 0,-1 0 0,0 0 0,0 0 1,-1 0-1,1 0 270,0 0 0,0 0 0,0 0 1,1 0-1,-1 0 0,0 0-39,-2 0 0,0 0 0,1 0 0,1 0 0,0 0 0,-2 0-5,-4 0 0,-2 0 0,0 0 0,1 0 0,0 0 0,0 0-322,1 0 0,1 0 0,-1 0 0,-1 0 0,0 0 0,0 0 238,0 0 0,-1 0 0,1 0 0,-1 0 0,1-1 0,-1 0-110,-3-1 0,-1 0 0,1 0 1,-2 2-1,0-1 0,1 0 21,-2 0 0,1-1 0,-1 0 0,0-1 0,0 0 0,-2 1 255,-2 0 0,-2-1 0,1 2 0,-2 0 0,1 1 0,-3 1 0,23 2 0,-1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54.3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227 123 8363,'-9'0'83,"-7"-8"0,8 4 247,-3-8 1,-5 7 41,5-7 0,-5 6 179,-1-6 0,-1 7 6,1-7 0,1 6-161,4-5 1,-3 5 44,3-6 0,3 8 83,-3-2-333,8 4 1,-4 4 228,8 4 0,8 4 210,4 7 0,3 9-373,3 3 1,1 6 21,4 5 1,-3-1-651,3 8 1,-4-1 55,-1 7 1,1 5-184,5 0 1,-11 2-387,5-2 0,-7-3 884,1 3 0,3 4 0,-5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3:58.25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192 296 8106,'-29'-8'136,"0"-3"1,0-5 718,2-1 1,2 5 316,7 0 208,1 8-472,7-3-480,2 7 0,24 0-505,7 0 0,18 0 123,11 0 1,8 0-624,10 0 0,2 0 472,4 0 0,-5 0-670,5 0 0,-6 2-870,-6 3 1645,-4 5 0,-15 8 0,-3-1 0</inkml:trace>
  <inkml:trace contextRef="#ctx0" brushRef="#br0" timeOffset="147">18 715 8349,'0'-17'1781,"0"-1"1,2 7-2397,3-1 0,15 0 88,15-5 1,15-1 1248,14 1 1,20 5-809,9 1 0,-40 8 0,1 2-713,1-2 0,0 0 0,3 1 0,1 2 799,-4 0 0,0 0 0,4-3 0,1-2 0,-3 0 0,0 0 0</inkml:trace>
  <inkml:trace contextRef="#ctx0" brushRef="#br0" timeOffset="706">1782 209 8243,'-20'-18'159,"-3"1"1,3 5 558,-3 0 1440,4 9-919,1-5-607,1 8 0,7 8-195,4 3 1,4 12-236,2 7 1,8-1-2,4 6 1,-3-4-68,3 9 0,6-3 68,5-2 0,2-2-97,-2-4 0,-1 4-338,7-4 1,0 2 125,6-1 0,-6-5-399,0-8 0,0-7 268,6-4 1,4-4 6,-4-2 1,4-14 96,-10-3 0,-2-20 187,2-4 1,-10-7-58,-1-5 1,-3 7 178,-9-1 0,-8 0-29,-9-5 0,-7 5-103,-5 1 1,-12 13 34,-12-2 1,-3 10-99,-2-4 0,-1 13-176,1-1 1,7 11-57,4 0 0,6 6-401,6 6 0,12 4-722,11 7 1,4 8 605,2 4 1,16 4 768,7 2 0,24 8 0,7 2 0</inkml:trace>
  <inkml:trace contextRef="#ctx0" brushRef="#br0" timeOffset="864">2707 366 8131,'-33'-18'354,"4"1"0,-4 1 545,4 5 0,4-3-952,1 8-62,5 0-854,9 6 1,5 8 48,10 4 920,5 3 0,15 3 0,2-1 0</inkml:trace>
  <inkml:trace contextRef="#ctx0" brushRef="#br0" timeOffset="1250">2952 261 8183,'-18'-10'713,"8"1"85,5 3 204,-5 4 1,8-4-353,-4 12 1,4 4-211,2 7 1,0 0-273,0 1 1,2 1 91,4 5 0,-2-5-290,8 4 0,-3-1 53,3 1 0,3-4 23,-3 5 1,5-5-55,7-1 0,-5-7-258,4 1 1,-1-8 149,1 1 0,-3-3 66,3-2 0,-2-2 259,2-3 0,-3-11-120,3-7 1,-5-8 124,-7 2 0,-3-4-64,-8-2 1,0 6 2,0 0 0,-8 1-75,-3-1 1,-13 4-176,-5 8 0,2 1-41,-2 4 0,2 3-376,-2 3 1,3 4-626,9-4 0,-1 12 504,1 6 0,7 3-1460,5 3 2095,3-1 0,2 8 0,0 2 0</inkml:trace>
  <inkml:trace contextRef="#ctx0" brushRef="#br0" timeOffset="1823">3947 86 10341,'-10'-7'2598,"3"5"-2032,7-6 38,0 8 415,0 0-586,-8 0-296,-2 0 1,-9 0-20,-5 0 1,3 0-238,-8 0 1,6 2-70,-6 4 1,-6-4 134,-6 3 1,-2-1-64,3 2 1,3-2-27,-4 8 1,10-7 54,2 7 0,7-6 33,-1 6 0,10-1-106,1 7 1,8-1 129,-2 1 1,6 1-1,6 4 1,4 3-16,7 3 0,1 2 7,-1-8 0,1 6-60,-1-6 1,0 1 50,1-7 0,-6-1-55,-1-5 1,-5 3 34,6-8-5,-8 0 17,3-6 27,-7 0 0,2 0-31,4 0 1,-2-2 8,8-4 0,-7 2 28,7-8 1,0 6 28,5-5 0,1 7 18,-1-2 0,6 4 34,1 2 0,1 0-426,-2 0 0,-1 2 21,7 4 1,-6 4 162,6 7 1,-8 1-121,3-1 1,-5 8 108,-1 4 0,-9 4 190,-3 2 1,-6 0-84,-6 0 0,-5 0 49,-13 0 0,-5-2-200,-12-4 1,-9 2-216,-8-8 1,-8 3 118,2-3 0,4-6 334,1 1 0,5-1 0,2-7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4:01.48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18 245 8188,'-2'-12'0,"-4"0"0,4 7 1099,-4-7-158,4 8 201,2-11-229,0 13-684,0-14 148,8 14 31,2-6 31,7 8-235,1 0 1,-7 0 317,1 0-119,-8 0-158,4 0 1,-6 0 201,3 0-301,-3 8 0,6-4 3,-8 8 1,2-6-138,4 5 1,-4 1 132,4 5 1,-2 1-172,1-1 0,-1 6-164,8 1 1,-8 7 63,2-2 1,1 4-118,-1 2 0,6 6 54,-6-1 0,-1 9-92,-5-3 0,0-1-4,0 2 1,0-9 114,0 3 1,-7-4 65,-5-2 1,2-8-5,-1-4 1,5-11 218,-6-6 1,6-4-63,-5-2 0,5-4 21,-6-8 1,6-1-95,-5-16 0,7-6 44,-2-6 1,-2-8-4,3 3 1,-1-5-2,6-1 0,6-2-94,-1-5 1,9 3-150,-2-8 0,5 8 40,6-2 1,3 3 70,3 3 1,4 7-171,-4 5 1,2 12 39,-2 11 0,2 7 34,-8 10 0,1 2 61,-7 4 0,-5 10-17,-1 7 0,-7 8 88,2-2 0,-4 4 174,-2 2 0,0-6-25,0 0 0,-8-6-100,-3 6 1,-5-7 41,-1 1 0,-1-3-44,1-3 0,-3 0-388,-3 1 1,4-1-144,-5 1 1,-1-7-687,2 1 1250,-1-8 0,-1 12 0,-2-7 0</inkml:trace>
  <inkml:trace contextRef="#ctx0" brushRef="#br0" timeOffset="415">734 384 8166,'-8'-11'0,"-4"-1"0,3 6 427,-3-5 595,0 7 487,3-4-501,1 8-757,8 0 0,0 8 7,0 3 1,2-1-21,4 2 1,-2-1-74,7 7 1,-5-1 5,6 1 0,-6-1-9,5 1 1,-5-1-264,6 1 1,-7-1-204,7 1 1,-6-1 218,6 1 1,-7-3-113,7-3 0,-6 1 61,6-7 639,-9 8 345,13-12 82,-6 5 1,5-14-252,-3-5 0,1-4 227,-7-1 0,6-6-26,-6-1 0,5 1-348,-5 6 1,2-7-119,-2 1 0,-2 2-182,7 9 1,-5-3-39,6 3 1,-6 2-73,5-1 1,1 7-166,5-2 1,3 4-74,3 2 0,-2 0-467,8 0 0,6 8-1149,6 3 0,8 11 776,-3 1 1,5 6-3047,1-6 4002,0 8 0,9-3 0,1 7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4:04.8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33 8383,'-12'-9'595,"0"3"202,9-4-422,-5 8 1,8-4-64,0 12 1,0 6-292,0 11 1,6 6 89,-1 12 1,9-2-849,-2 7 1,3 1 736,3 5 0,-1 9 0,1 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4:08.8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36 8278,'0'-10'372,"0"0"-297,0 4-75,0 4 700,8-5 0,2 14-348,7 5 0,7 6-257,-1 5 0,8 4-163,-2 8 1,-2 2-310,2 4 0,-1 5-1346,1 12 1723,4-3 0,-6 20 0,8-3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4:17.21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261 507 8217,'-8'-10'-308,"4"0"371,-8 5 439,8 3-183,-11-14 0,7 12 288,-3-7-286,-5 7 1,14-6 206,-4 4 131,-3 4-395,7-6 0,-12 16-95,8 4 0,0 0 79,6 5 0,0-1-76,0 13 1,0-6 49,0 6 0,0 0-129,0 6 1,8-2 11,4-4 1,-3 4-177,3-4 1,-2-4-187,1-1 0,5-3 181,-4 2 0,5-9-318,6 3 1,-3-5 173,3 0 1,-4-5-49,-1-7 0,5-1 116,1-5 1,1-12 53,-2-11 0,-4-4-3,5-2 0,-5-6 133,-1 1 1,-9-7 50,-3 6-1,-4 1-72,-2 5 0,-10-6 108,-7 0 1,-8 8-62,-10 10 0,-2 0 96,-4 5 1,-2-1-175,-3 13 1,3 0-91,8 6 0,2 0-166,4 0 1,10 8 98,7 4 0,8 9-691,-2 2 0,14 8 315,10-2 0,7-1 554,10 1 0,7 0 0,3 6 0</inkml:trace>
  <inkml:trace contextRef="#ctx0" brushRef="#br0" timeOffset="158">942 734 8231,'0'-18'503,"-8"7"-353,-4-1 1,3 8-656,-3-2 208,8-3-331,-4 7 210,8-6 418,0 16 0,8 1 0,2 9 0</inkml:trace>
  <inkml:trace contextRef="#ctx0" brushRef="#br0" timeOffset="534">1308 681 8193,'-17'-7'325,"0"-3"0,-1-6 530,1 5 0,5 3 171,0 8-726,8 0 1,-3 8-115,7 3 1,0 7-1,0 5 1,6-3-136,-1 3 1,9 2 144,-2-2 1,3 1-341,3-7 0,5 1 123,0-1 0,0 1-537,-5-1 1,5-5 258,0-1 0,7-7 55,-7 2 0,0-4 215,-5-2 0,-1-8 191,1-3 1,-3-13 9,-3-5 1,-5-4-111,-7-2 0,-2-2 300,-3-3 1,-7 3-42,-11-4 1,-4 4-25,-8 2 0,-8 6-173,-4 0 0,-1 10-51,1 1 0,-1 8-167,7 10 0,2 0-358,10 0 1,6 8-755,11 4 1,4 9 579,8 2 0,4 8-171,8-1 0,9 3 797,20 2 0,4-1 0,7 1 0</inkml:trace>
  <inkml:trace contextRef="#ctx0" brushRef="#br0" timeOffset="1034">2077 454 8152,'-16'-27'0,"5"4"0,-5 0 639,5 5 0,-5-3-183,-1 9 0,5 4 564,0 3-131,8 3-331,-3 2-413,7 0-253,0 0 0,-6 2-126,0 3 1,0-1 248,6 8 0,-6-6-276,1 5 0,-9-5-57,2 6 148,-3 0 1,-3 5 115,1 0 1,-1 1 178,1-1 1,-1-5-50,1 0 1,0-1 135,-1 7 1,6-1-177,1 1 0,1-1 19,-2 1 0,3-3-187,3-3 179,4 11 0,-6-11-245,8 11-37,0-4 9,0-1 1,2-3-59,4-3 66,-4-4 386,13-8 1,-5 0-90,8 0 1,-1-2 193,1-4 0,1-2-71,4-3 0,-3-5-15,3 4 1,4 3-17,2-3 1,-2 6-16,2-5 0,1 7-59,5-2 0,-3 4-135,-2 2 1,3 0-104,-4 0 0,-2 6 48,2 0 0,-10 13-112,-1-1 0,-3 3 42,-9-4 0,0 3 25,-6 3 1,-8-4 24,-3 5 0,-13 1-103,-5-2 0,-6 1-87,-5-7 1,1 6-288,-8 1 0,6-1-1133,-5-6 1723,7 1 0,-11-1 0,5 1 0</inkml:trace>
  <inkml:trace contextRef="#ctx0" brushRef="#br0" timeOffset="1299">2583 140 8420,'-17'-25'-3,"-1"5"750,1-3 1,5 4 590,1 1-340,7 9 1,-2 1-549,12 8 0,5 8-190,13 3 1,1 12-122,4 7 0,4 5 146,-4 5 0,-4 11-659,-1 7 1,-5 0 277,-1-5 0,-9 7-673,-3 4 0,-14 9 8,-9 3 0,-20 6-322,-21-7 1,23-33-1,-4 0 1083,-8-1 0,-5-1 0,-7 7 0,-4-1 0,-8 3 0,0-1 0</inkml:trace>
  <inkml:trace contextRef="#ctx0" brushRef="#br0" timeOffset="1667">470 123 8242,'-10'-26'0,"-9"7"40,7-4 1,-7 5-44,7 7 1,-5-3 742,-6 8 0,1 0-173,-7 6 1,0 10-3,-6 7 0,0 16-173,0 14 1,-5 5-95,-1 7 1,6 3-486,6 8 0,15 1 305,3 5 1,9 9-215,7 9 0,9-1-232,15-6 1,10-5-104,-12-41 0,4-1 0,3 0 0,2 0 198,4 1 0,1-1 0,2 0 0,0-2 233,0-3 0,1 0 0,1 0 0,-1-1 0,2 0 0,2-2 0,0-1 0,3-3 0,0-3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1:17.55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138 349 8297,'0'-17'728,"0"0"1,0-1 481,0 1 0,2 7 0,4 4-798,5 4 1,5 4 0,1 4 0,3 6-437,3 3 0,-4 3 1,7-1-1,-3 0-400,0 1 1,-1-1 0,-9 1 0,-3-1-399,-2 1 0,-4-3 0,-10-1 0,-8-2 239,-7 1 1,-6-5-1,-10-2 1,-2-4 614,-2-2 1,0-4 0,8-6 0,2-9 588,2-7 0,8-3 0,0-6 0,7 0 346,8 1 1,8-7 0,10 0-1,15 2-397,16 2 0,11 10 0,18 6 0,3 5-391,7 5 1,3 7-1,1 2 1,-5 10-380,-5 9 0,-6 10 1,-8-2-1,-8 3-159,-5 3 0,-18 0 1,-4 0-1,-12-4-99,-9-2 0,-6 4 1,-8-5-1,-11-3-3,-14-2 0,-10-1 0,-9-1 1,-2-1 149,-5-5 0,11-3 0,-4-8 0,3 0 470,4 0 1,3-8 0,9-5 0,6-9 351,9-7 1,8-4 0,12-2-1,4-1 101,6-5 0,13 2 0,10-6 1,10 5-74,5 7 0,10-2 0,2 9 0,2 3-264,0 6 1,-5 11-1,5 0 1,2 4-289,1 2 0,-10 8 0,-7 4 0,-5 3-472,-6 3 1,-2 5 0,-4 2 0,-6 0-712,-10 1 1,-1 5 0,-11-4 0,-1 2-106,-2 0 0,-4-6 0,-3 4 1301,-7-1 0,-11-3 0,-5-6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4:19.5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315 120 8362,'-15'-27'0,"1"4"0,3 5 353,-3 7 0,-2-3 589,-1 8 0,-2-5-170,-5 5 1,5 2-291,-4 10 0,3 6-329,3 11 1,-7 4 47,1 8 0,2 8-203,9 3 1,-1 5 62,7 1 0,0 2-28,6 5 0,0-5-174,0 4 1,13 2-467,5-1 1,5-1-540,1-6 1,-3-1 508,8-5 1,-6 3 636,6-9 0,0 1 0,6-6 0</inkml:trace>
  <inkml:trace contextRef="#ctx0" brushRef="#br0" timeOffset="251">438 470 8298,'0'-18'0,"0"1"0,-2 1 649,-4 5-365,4-5 1,-6 12 1157,8-7-473,0 7-875,0-4 0,0 10-10,0 4 0,0-2-73,0 7 1,0 1 140,0 5 0,6 7-142,0-1 1,1 2-457,-1-2 1,-2-1 236,8 7 1,-8-2-470,1 2 0,3 4 282,-2-4 0,0 2-389,-6-2 1,0 4 784,0-4 0,8 12 0,1 4 0</inkml:trace>
  <inkml:trace contextRef="#ctx0" brushRef="#br0" timeOffset="1123">909 627 8218,'0'-18'124,"0"1"0,-6-1-153,0 1 1151,1 7 0,5 1 245,0 3-1097,-8 4 0,6-4-85,-4 12 0,4 4-131,2 7 1,6 0 18,0 1 0,5 1 93,-5 5 0,6-5-472,-6 4 1,7 3-15,-1-3 1,1 2-193,-1-2 1,4-3 119,-5 3 1,-1-4-33,2-1 0,-7-1 130,7 1 1,-6-3-363,6-3 548,-9 4-202,5-15 549,-8 7 0,0-16-118,0-3 1,-2-7 258,-4-5 1,-1-2-54,-5-4 1,-2-4 135,9 4 1,-7-2-83,6 1 1,-5-1 82,5 8 1,-2-6-285,2 6 0,4-6 20,-4 5 1,10 1-93,2 6 0,10 1 63,1 4 1,6-1-138,6 7 0,6 0 39,0 6 1,2 0-64,10 0 0,-8 2 32,1 4 0,-3 4-142,-2 7 0,-6 1 13,0-1 1,-7 1 92,1-1 1,-9 6-35,-3 1 0,-7 1 55,2-2 0,2-2-226,-3 9 0,1-7 28,-6 6 0,0-6-106,0 6-1,0-7 81,0 1 0,0-4-122,0-1 0,2-3 90,4-3 1,-2 2-62,8-9 175,-9 1-57,13-6 1,-12 0 660,8 0-241,-9-8 0,5-1-1,-8-9 0,0 1-120,0-1 1,0 1-16,0-1 0,-6-1-168,1-4 1,-9 3 70,2-3 0,-3 4-105,-3 1 0,-5 1 46,0-1 0,-1 1-92,7-1 0,0 3 152,-1 3 1,1-3 15,-1 3-45,8-4 0,3-1 17,7 0 1,2 5 207,3 0 0,11 6-116,7-5 1,8 7 265,-2-2 0,10 4-81,2 2 1,0 0-13,-6 0 1,5 0-16,1 0 1,0 8-39,-6 4 1,-8 5-96,-4 6 0,-3-3-187,-3 3 0,1 2-63,-1-1 0,-5 5 78,-1-6 1,-1 2-197,2-2 1,-3-1 94,-3 7 0,2-8-123,4 3 0,1-5-4,-7-2 1,8 1-82,-3-1 1,-1-7-40,2-4 240,-1-4 0,7-4 276,-1-4 1,-7-4-95,-4-7 1,1-1 117,-1 1 0,0-6-41,-6-1 0,-8-5-2,-3 6 1,-11 0-33,-1 5 1,-10-1-32,-2-4 1,0 9-110,-6-4 1,5 13-246,1-1 0,4 4-523,-4 2 1,11 2 388,-5 4 0,10 3-1401,7 9 1854,-3 7 0,13 2 0,-6 8 0</inkml:trace>
  <inkml:trace contextRef="#ctx0" brushRef="#br0" timeOffset="1400">2166 278 8165,'-7'-30'0,"-5"1"0,-2 8 786,3-2 1,3 9 409,8 3-693,0 7 1,8-4-194,3 8 1,7 10-34,5 7 0,4 2-123,8 11 1,-6 1 88,1 9 0,-3 5-285,2 7 1,-4 1 119,-8-1 1,-7 6-430,-4 1 1,-4 1-82,-2-2 0,-10-2-225,-7 8 0,-10-7 251,-14 1 1,-4-4-1702,-7-2 2107,-8 1 0,-2-1 0,-8 1 0</inkml:trace>
  <inkml:trace contextRef="#ctx0" brushRef="#br0" timeOffset="1973">2690 959 8353,'-2'-16'1268,"-3"5"841,3 3-855,-6 8-654,8-8 74,0 6-321,0-6 1,0 6-85,0-3 1,0 1-8,0-8 0,0 0 7,0-5 0,0-1 9,0 1 1,0-8 114,0-4 0,-6 1-147,0-1 1,0 0 0,6-6 0,0 0 24,0 0 0,6 6 16,0 0 1,8 8-82,-3-2 1,5 5 55,1 7 0,3 3-419,3 8 1,-2 2 143,8 4 0,1 5-476,5 12 1,-1 5 67,1 7 0,0 5-186,0 1 1,-6 6 153,0-7 1,-7 3-248,1-2 1,-4-4 134,-1 3 1,-8-9-388,-5-1 693,-3-9 1,-4 2-21,-3-11 1,1-4 796,-8-8 1,0-8-75,-5-4 1,1-3 247,5-3 0,-5-5-153,5 0 1,3-6 384,2 5 1,4-5-115,2 6 1,0-6-304,0 5 0,0 1-108,0 6 0,2-1-121,4 1 1,4 5-316,7 1 1,1 7-77,-1-2 1,2 4-113,5 2 0,1 6-79,4 0 0,4 13-304,-4-2 0,4 7-483,2-1 1,-6-2 523,0 8 0,-7-1-330,1 1 1,-4 4-34,-1-4 0,-1-2-195,1 2 1,-9-6 348,-3 6 776,-4-7 0,-10 11 0,-1-6 0</inkml:trace>
  <inkml:trace contextRef="#ctx0" brushRef="#br0" timeOffset="2383">3756 784 8421,'-2'-17'0,"-4"-1"0,4 1 1707,-4-1 1,4 1-753,2-1 1,-2 9 1042,-4 3-738,5-4-892,-7 8 1,8-4-186,0 12 1,6 4-111,-1 7 1,9 8-551,-2 5 1,-3-3 384,3 2 1,0-6-923,5 6 0,-1 0 422,-5 6 0,3-6-273,-8 1 0,5-3 54,-5 2 0,2-2 79,-2-4 1,-4-9 564,3 3 632,-3-11 1,-2 0 498,0-12 0,0-4-555,0-7 0,0-8 975,0-4 1,0 1-517,0-1 0,2 8-181,4-2 0,2 3-229,4 3 1,5-1-210,1 1 0,-1 7-102,6 4 1,4-1-167,3 1 1,3 0-361,1 6 1,-4 2 266,-1 4 1,-6-4-648,6 4 0,-8 1-99,3-1 413,-5 0 1,-9-8-2,-4-4 0,-4-4-137,-2-7 0,-8-6-120,-4-1 0,-9-5-269,-2 6 1,-10-8 78,-2 2 893,7-4 0,-20-2 0,11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4:12.7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4751 191 7947,'-18'0'-227,"7"-2"1,-1-1 698,-1-3 1,5-2 334,2 2-176,-4 4 170,8-6-440,-5 8-156,7 0 0,7 0-16,5 0 1,9 0-115,3 0 1,9 0-258,2 0 0,1 0 142,11 0 1,0 0-202,5 0 1,0 0-183,1 0 1,-3 0-269,-3 0 0,-5 0 171,-7 0 0,-7 0-952,-5 0 1472,-12 8 0,-3 2 0,-8 7 0</inkml:trace>
  <inkml:trace contextRef="#ctx0" brushRef="#br0" timeOffset="147">4576 663 8255,'-9'0'42,"1"0"-10,8 0 0,10 0 715,7 0 1,10 0-262,14 0 0,19-6-314,16 0 1,15-2-249,8 3 1,-44 3 0,0 0-996,3-4 1,1 0 1070,1 4 0,0 0 0,-6-5 0,-1-1 0,-2 3 0,1 0 0</inkml:trace>
  <inkml:trace contextRef="#ctx0" brushRef="#br0" timeOffset="11075">1345 70 8215,'12'-8'-253,"0"-3"253,-1-5 0,1 1 1728,0 3-492,-9 4-314,13 8-437,-14 0-260,6 0 0,-8 2 27,0 4 0,-8-2 0,-4 8 0,-3-3-182,-3 3 0,-5 3 93,0-3 0,-8 4-290,2 1 0,-6-5 98,-6-1 1,2-1-158,-7 2 0,1 1 199,-2-7 1,-3 2 133,3-2 1,5-4-43,1 3-1,6-3 335,6-2-49,4 0-114,7 0-566,8 0 1,10 0 192,12 0 0,4 6-64,1 0 1,2 8 2,5-3 0,-5 5-144,4 1 0,-3 1 58,-3-1 0,-1 6-59,-5 1 0,3-1 101,-8-6 1,6 7-31,-7-1 155,1 0 0,-6-5-23,0-1 0,0-5 129,0 0-119,0-9 336,0 5 44,0-8-243,0 0 1,8 0 187,4 0 1,3 0-46,3 0 1,1-2-155,4-4 0,-1 4-41,7-3 0,-2 3-14,2 2 1,2 6 2,-8-1 0,1 9-154,-7-2 0,-1 5 249,-5 6 0,-3-3-98,-8 3 1,-8 4 37,-3 2 0,-13 2-33,-5-2 1,-4 3-63,-2-9 0,-5 6-41,-1-6 0,0 6-177,6-5 1,0-1 1,0-6 0,2-5-262,4 0 0,4-8-900,7 1 988,9-3 1,3-4 465,12-3 0,3-13 0,9-9 0</inkml:trace>
  <inkml:trace contextRef="#ctx0" brushRef="#br0" timeOffset="11389">1712 612 8407,'-17'0'4344,"-1"0"-4091,8 0 0,5 0 130,10 0 1,5 7-223,8 5 0,7 2-154,4-3 1,10 3-16,2-8 1,-1 5-191,-5-5 0,6 0-218,0-6 1,-6 0 184,-6 0 0,-8-2 384,2-4 0,-5-6-124,-6-11 1,-7 2 194,-10-8 0,-9 0-6,-15-6 0,-2-4 41,-16 4 1,-5-2-113,-6 14 0,-3-6 239,3 5 0,6 7-525,-1 5 0,11 8 105,13-1 1,5 10-1123,13 7 1,3 5 565,8 7 0,10 3-691,7 8 1,16 0-61,14 0 1341,11 0 0,4 0 0,8 0 0</inkml:trace>
  <inkml:trace contextRef="#ctx0" brushRef="#br0" timeOffset="11963">2550 734 8379,'-17'0'633,"-1"0"195,1 0 0,5 0 113,1 0-339,7 0-367,-4 0 1,8 2 248,0 4-455,0-5 117,0 15 847,0-14-630,0 6 1,0-10-317,0-4 1,0 2 237,0-8 0,0-5 36,0-6 0,0-8 71,0 2 1,-6-4-120,0-2 0,1-2 166,5-4 1,0 2-183,0-7 1,0 7 98,0-2 1,2 6-159,3 6 0,-1-2-170,8 8 1,-6 7 52,5 10 0,3-1-153,9 1 1,-3 2-139,3 10 1,4 5-404,2 13 0,-2 3-20,2 8 0,1 5 229,5 1 1,-8 6-319,-4-6 0,-4 7 33,-1-1 1,-1 1-33,1-1 0,-9-5 272,-3-7 0,-4-2 122,-2-4 0,-6-3 284,1-9 0,-9-7-143,2-4 0,-1-12 746,1-6 0,-3-5-389,3-7 0,-2-9 960,3-7 0,3-3-221,8 2 1,0 2 90,0-7 0,0 7-451,0-2 1,8 4-57,3 2 1,7 1-327,5-1 1,-2 7 88,9 5 1,-7 12-448,6 5 1,-2 4 207,2 2 1,2 2-675,-7 4 0,5 5 357,-6 12 1,0 3-609,-5 3 0,-1 6 22,1 0 1,-3 0-258,-3 5 1,1-1 507,-7 2 1,6-4-27,-6 4 0,0 1 660,-6-1 0,-8 15 0,-2-1 0</inkml:trace>
  <inkml:trace contextRef="#ctx0" brushRef="#br0" timeOffset="12466">3581 419 8456,'-8'-17'0,"4"-6"-26,-7-1-170,7 1 3400,-12 6-1380,14 7-1623,-6 2 0,8 10-90,0 4 1,0 4-228,0 7 0,0 1 163,0-1 1,0 2-90,0 5 1,0-3 101,0 8 0,0-6-131,0 7 1,0-7-14,0 6 0,0-2 96,0 2 1,0 4-542,0-4 1,0-2 243,0 3 1,0-9-23,0 2 1,0-3 148,0-3 374,0-7 1,2-2 452,4-8 1,4-10-342,7-8 1,1-1 157,-1-10 1,7 0-159,-1-6 1,0 6 539,-5 0 1,-1 5-219,1-5 1,-1 8-185,0-2 1,1 5-306,-1 6 1,-3-1-133,3 7 1,-3 0-37,9 6 1,-3 0-254,-3 0 1,6 2-404,1 4 1,7 4 356,-2 7 0,-2 1-71,2-1 1,-2 1-41,2-1 0,2 1 1,-7-1 0,5-7-2,-6-4 236,0-5 1,-7-2 374,-4-5 1,1-6-106,-7-11 0,-8-6 59,-10-12 1,-3 2-35,-3-7 1,-7 5 10,-4-6 1,2 3-246,-2-3 1,2 4-187,-2 8 0,3 2-843,9 4-1021,-1 4 2171,9 8 0,-7 7 0,6 2 0</inkml:trace>
  <inkml:trace contextRef="#ctx0" brushRef="#br0" timeOffset="13079">402 577 8323,'-17'-30'204,"-3"3"0,-1 2 585,-2 4 0,0 1 24,5 3 1,1-1 289,-1 1-546,1 7 1,5-3 348,0 7-343,9 0 0,-3 14-446,12 3 0,-3 11 27,9 1 0,0 8-155,5-2 1,1 4 124,-1 2 0,2 6-582,5 0 1,-5 1-203,4-1 1,-3-4-432,-3 4 1,-5-3 384,0 3 0,-3-2-907,3 8 1623,-4-9 0,-8 13 0,0-6 0</inkml:trace>
  <inkml:trace contextRef="#ctx0" brushRef="#br0" timeOffset="13255">53 873 8310,'-8'-27'0,"-1"2"0,-7 8 2471,4-1-1789,5 8 0,9-3-236,3 7 0,15-2-272,15 2 0,9 5-199,15-5 0,8 4-751,9 2 1,13 0 137,-1 0 1,3 0 637,-4 0 0,1 8 0,-1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5:39.0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10269 4140 7938,'17'0'-154,"1"0"1,-6 0-903,-1 0 1056,-7 0 0,4 0 0,-8 0 0</inkml:trace>
  <inkml:trace contextRef="#ctx0" brushRef="#br0" timeOffset="1326">10304 4175 7938,'10'0'-76,"-3"0"1,-5 0 914,4 0-76,-4 0-374,6 0-157,-8 0-1445,0 0 1017,0 8 1,0-4 79,0 7 1,-2-5 40,-4 6 1,2-7 24,-7 7 0,-7-6 9,-5 6 1,-8-1 96,2 7 1,-12-3-71,-6-3 1,-13 3 45,-10-3 1,-7 4 28,-11 1 1,-7-5-252,-4-1 1,45-6 0,-2 0 209,-2 1 1,-1 0 0,0-1 0,0-1 5,1 0 0,-1-2 1,0-1-1,0 0 10,4 2 1,0 0 0,-4-1-1,-1 0-17,2 1 1,0 0 0,4-2 0,1 0-36,0 1 1,1 1 0,2-1 0,-1-2 35,-1 0 1,0 0-1,-2 0 1,1 0-2,-3 0 0,1 0 1,2 0-1,-1 0-7,-1 0 1,0 0-1,3 0 1,1 0-14,-1 0 1,-1 0 0,1 0 0,-1 0-15,-7 1 0,-2-2 1,6-1-1,0-1-7,-6 0 0,1 0 1,6-4-1,0 0-2,0 1 1,-1 0 0,-1-1 0,0-1-16,-1-1 0,-1 0 1,-1 1-1,0-1 38,-1 0 0,0 1 1,0-1-1,-1 0 1,1 0 0,0 1 0,-1-1 0,-2 0 29,-3 0 0,0 1 0,4-1 0,0 0-272,-4 1 0,0-1 0,1-1 0,0 0 251,2-1 0,0-1 1,-4 2-1,-2-1 3,0-4 1,1 1 0,2 2 0,0 0-1,-3-2 1,0-1 0,5 4 0,0-1-22,-2-2 1,0-1 0,0 1 0,-2-1-7,-3-3 0,-1 1 1,5 2-1,0 1 0,-2-1 0,0 1 1,2-1-1,0 0 14,-1-2 1,-1 0 0,-4-1 0,-2 1-52,-3-1 0,1 1 0,6 1 1,0 1-227,0-3 1,-1 1 0,1 2 0,0-1 272,0-4 1,-1-1 0,-4 1-1,1 1 17,0-1 1,0-1-1,2 2 1,1 0 41,0-4 1,0-1 0,2 2 0,0-1-26,2 0 0,-1 0 0,-1-2 0,0-1-24,-2 3 0,1 0 1,4-2-1,2-1 91,-1 0 0,0 0 0,1-1 0,0 0-18,2-2 1,0-1 0,-1 3 0,0-2-225,0-3 1,2 0 0,4 4-1,1 0 163,0-1 0,0 0 0,3-2 1,1-1-43,1 1 1,1-2-1,3 0 1,1-1 86,1-1 1,1 0-1,6-1 1,3 0 44,-27-40 1,5 2 41,19-7 0,1-1 123,10-5 1,5 8-298,13 3 0,3-4 89,8-1 1,10-5-205,7-1 1,8 8 68,10 3 0,10 4-61,7 2 0,10 0 95,-25 35 0,2 1 0,1-2 1,2 2 13,4-2 0,1 2 0,-2 1 0,1 2-40,3-2 1,1 2 0,1-1 0,1 2 23,5-2 1,2 0-1,0-2 1,1 2 36,6 2 1,1 1 0,4-3 0,0-2-114,4 2 0,1 0 1,6 1-1,1 0 179,4-1 0,1 0 1,-1 4-1,1 2-230,2-1 1,0 2 0,-1 1 0,-1 3 234,-1 3 0,0 1 0,5-1 0,1 1-44,3-1 1,0 1 0,0 2 0,0 1 41,-30 4 0,0 0 0,0 1 0,32-2 0,0 1-5,1-2 1,0 0 0,-1 3 0,2 1-45,-31 3 0,2 2 1,-2-1-1,-2 1 1,-1-1-1,1 1-173,3 1 1,0 0 0,0 1-1,-1 0 1,0 1 0,0-1 175,3-1 1,0 0-1,0 0 1,-1 1-1,1 0 1,0 1-42,4 0 0,0-1 0,-1 2 1,-3 0-1,0 2 0,0-1 20,1-1 1,1 1-1,0 1 1,0 1-1,-1 1 1,1-1-34,0 0 0,-1 0 1,1 0-1,2 1 1,-1 1-1,1 0 19,2 2 0,0 0 1,-1 0-1,-2-3 1,0-1-1,0 0-8,3 2 1,-1 0 0,1 0 0,-1-2 0,1 1 0,0-1 40,3 2 1,1 0 0,-1 0 0,2 0 0,0 0 0,0 1-1,2 1 0,1 0 0,-1-1 1,-6 0-1,-1-1 0,0 1-126,1 0 0,1 1 1,-1 0-1,-3 0 0,-1 1 1,0-1 108,-2 0 0,1-1 1,0 2-1,1 0 1,0 1-1,0 0 22,-1-2 0,0-1 0,-1 1 0,-4 1 0,-1 2 1,1-2-51,-1-1 0,0-1 0,-1 1 0,30 7 1,1-1 55,-31-6 0,1 0 0,0 0 1,-1 1-1,-1 1 0,1 0 19,3-2 0,0-1 1,0 1-1,26 7 0,0-1 4,3-2 1,0 0 0,-4 3 0,0 1-44,1-2 1,0 1 0,-3 1 0,0 1-4,1 0 1,-1 1-1,-4-2 1,0 1 21,1-3 1,1 1 0,1 1-1,0 1 6,1-3 0,0 1 1,2 1-1,0 1 9,2 0 1,-2 1-1,-3-1 1,-1 1-16,-4-1 0,1 1 0,-1-1 1,0 0 24,-2 1 1,-1-1 0,-3 3 0,-1 1-94,2-1 1,-1 1 0,-10 0-1,0 1-93,2-2 0,-1 0 1,-3-1-1,0-1-65,1 2 1,0 1 0,-4 1 0,0 1 287,-2 0 0,0 0 1,-3-1-1,0-1-75,-2-1 1,-2 1-1,0-2 1,-1 0-35,-3 2 0,-1-1 1,-2-1-1,-1 1 368,1 3 0,-1 1 0,36 16-375,2 7 1,-11-2-5,0 1 1,-10 5 3,-2-5 1,-10-1 648,-2 1 1,-1-5-679,-10 6 0,-3-3 598,-8 3 1,-5 1-521,-8-7 0,1 6 420,-1-7 1,1 9-434,-1-2 0,-1 1 297,-5-1 1,5 1-295,-5-7 1,-1 5 107,2-5 1,-8 0-85,2-6 1,1 0 52,-1 0 1,0 0-76,-6 0 0,0-1 8,0 1 0,-2-5 0,-4-1 1,-4 0-6,-7 6 0,-8 0 12,-4 0 0,-4 5 1,-2 1 0,-8 0-35,-4-6 1,3 0-7,-3 0 1,1-1-28,-7 1 0,-7 0 47,-4 0 0,4-6-102,2 0 1,1-5 89,-1 5 1,-4-6-10,-8 6 0,0-7-174,1 1 0,-3-4 173,-4-1 0,-7 5 39,34-11 0,-1-1 0,-43 13-204,40-15 1,1-1-1,1 1 1,1 2 202,-2 0 1,-1 1 0,-4-2-1,0-1 58,-4 3 1,-1-1 0,-1 0 0,-2 0-25,-1 1 1,-2-1 0,0-1-1,-1 0-33,2 1 0,0 1 0,-3-2 0,0-1-46,-3 0 1,0 0 0,3-1-1,-1-1-254,-2-1 1,0 0-1,2 2 1,-1-1 282,-1 0 0,0-2 1,1 0-1,-1 0-12,-6 1 0,0-1 1,4 0-1,-1 0-11,-2 1 1,-1 0 0,0 1 0,1 1 5,2-2 1,0 0 0,-2 1 0,-1 1 1,-2 1 1,-1 0 0,3-2-1,1-1-28,-1 3 1,1 0-1,-1-3 1,1 1 31,2 4 1,0 2 0,-2-1 0,-1 1-288,-2-2 0,-1 1 1,2 3-1,-1 1 23,-3-1 1,-1-1 264,1 2 0,-1 1 0,-4 3 0,-2 1 0,1 0 0,0-1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5:42.14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836 954 7893,'0'-47'0,"0"2"0,0 3 289,0 3 0,0 2 482,0 2 1,-2-4-303,-3 4 1,-5-2-138,-7 14 1,-3 0 46,-3 5 0,-12 3 90,-12 3 1,-5 4 77,-6 8 0,1 10-226,-7 8 0,2 13 70,-2 9 1,4 15-405,8-3 0,7 12 213,4 0 1,6 4-298,6 2 1,6 6 129,11-1 0,-1 7-638,7-6 0,2 5 30,10-5 1,6-3-202,11-9 1,6-11 416,12-12 1,-4-8 111,3-10 1,-1-8 166,2-15 1,-2-3-136,7-9 1,-1-2 347,1-15 1,3-6-41,-8-5 1,5-9-160,-5 2 1,6 5 334,-7 1 1,-5 6-87,-6 6 0,-7 4 16,1 7 0,-4 7-155,-1-1 1,-6 10-37,-1 2 0,1 8 379,5 9 1,-1 3-345,-5 3 0,5-2-18,-4 8 0,3 1-654,3 4 0,-3 1-19,-3 0 1,3 0-253,-3 0 1,2-6 169,-3 0 730,5 0 0,-14 6 0,5 0 0</inkml:trace>
  <inkml:trace contextRef="#ctx0" brushRef="#br0" timeOffset="542">1413 1425 8232,'-12'-6'0,"0"0"0,7-5 455,-7 5 0,6-2 1811,-5 2-980,7 4-828,-4-5 0,8 9-330,0 3 1,2 5 80,4 8 0,1-1-118,5 1 0,9 5-140,-3 0 0,3 2-255,-3-1 1,-1-5-37,1 4 0,5-3-505,0-3 0,-1 1-43,-11-1 0,5-1 299,-5-5 0,-1 3 494,2-8-95,-8-1 0,3-6 158,-7-5 1,-2-12 358,-3-11 0,-3 2 486,-4-2 1,-3-6-117,3-6 1,4 0 507,2 7 0,-1-1-411,1 0 1,0 6-26,6-1 1,2 9-620,4-2 1,9 5 47,9 7 1,9-3-138,1 8 1,3 0-8,10 6 1,-1 0 4,7 0 1,-1 8-50,1 4 0,-7 1-448,1-1 1,-14 4-157,2-5 0,-6 5 246,0 1 0,-6 7 10,-11-1 1,1 0 131,-7-5 0,0-1 193,-6 1 1,0-1-108,0 0 0,0-5 102,0 0 0,0-6-63,0 5 350,0-7-51,0 4-162,0-8-179,0 0 1,8-8 113,4-4 0,3-3-439,2-3 0,1-1 65,-1-4 1,7 3-75,-1-3 1,0 4-239,-5 1 1,-1-3-1289,1 3 435,-1-3 1548,1 19 0,-1-13 0,1 5 0</inkml:trace>
  <inkml:trace contextRef="#ctx0" brushRef="#br0" timeOffset="993">2670 1652 8232,'6'-17'964,"0"-1"1,2 1-327,-3-1 1,-1 1 476,8-1 1,0-1-452,5-4 1,-5 1-135,-1-7 1,-1 6-259,2-6 1,1 2-88,-7-2 0,0 1-244,-6 5 0,0 4 154,0-5 1,-2 5-258,-4 1 0,-4 9 204,-7 3 0,-1-2-567,1 2 1,0 3 8,-1 8 0,3 1-84,3 12 0,-2-5 280,9 10 0,-1 3-19,6-3 1,0 8 57,0-2 0,9-2 1,9 2 0,-1-5 291,7 5 0,3-8-130,2 2 0,-2-3 182,2-3 0,-6-1 34,7-5 0,-7-3 16,6-8 1,-8 0-106,3 0 0,1-2 136,-2-4 1,-2-3-109,-9-9 1,4 1 36,-5-1 1,-1 3 174,2 3 0,-7-1-71,7 7 0,-6-6-50,6 6-95,-1 1 0,7 5 0,-1 0 1,1 1 16,-1 5 1,0 4-22,1 7 1,-1-5-68,1 0 1,-6-1-367,-1 7-383,1-1 524,-2-7 0,-1-2 63,-3-8-161,-4 0 0,6-14-378,-8-3 1,6-7 151,-1 1 0,9-2-14,-2-4 0,3-4-69,3 4 671,-1 4 0,1-8 0,-1 5 0</inkml:trace>
  <inkml:trace contextRef="#ctx0" brushRef="#br0" timeOffset="1466">3735 1320 8232,'-17'-7'413,"-2"-1"809,-5-4-85,5-3 331,-6 5-444,15 0-491,2 2 0,10 14-54,4 0 0,10 8-170,7-3 0,8 11-78,-2 1 0,4 0-160,2-5 1,-2 5-224,-4 0 0,2 1-42,-8-7 0,6 6-408,-5 1 0,-1-1 196,-6-6 1,-5-5-873,0 0 1031,-8-1 0,1-1 23,-10-4 0,-5-4 242,-8-2 0,1-2 185,0-4 1,-7-10 371,1-7 0,2-8-140,9 2 0,-4-4 324,5-2 0,3 0-171,2 0 1,4 6 212,2 0 1,8 6-659,4-6 1,5 7 45,6-1 0,5 6-72,7 5 1,1 4-84,5 8 1,-4 0-337,4 0 1,1 10-206,-1 7 0,2 3-572,-2 9 0,-6-6 212,0 6 1,-3-2-607,-8 2 1,1 4-164,-2-3 0,-11-3 1636,0 2 0,-9-8 0,-3 4 0</inkml:trace>
  <inkml:trace contextRef="#ctx0" brushRef="#br0" timeOffset="1966">4696 1320 8232,'-10'-17'1409,"-5"-1"-1057,3 1 1,-3 1 1042,-3 5 1677,8 3-2347,-5 8 0,13 2-284,-4 4 0,4 3-504,2 9 1,2 5-6,4 0 1,4 7-23,7-7 1,6 6-141,1-6 0,1 6-508,-2-5 1,-3-1-11,3-6 1,-9 1-512,-3-1 0,1-7 116,5-4 830,-7-4 0,-2-6 511,-8-8 0,0-7-63,0-16 0,-2-6 126,-4 0 0,-6-7 284,-11 1 1,4 3 764,-5-3 1,11 10 161,1 2 1,8 2-703,-2 10 1,4-6-479,2 6 0,16 5-42,7 7 0,10 7-192,8-2 0,6 4 138,11 2 0,-4 8-256,4 3 1,3 5-32,-3 1 0,-6 3-151,-5 3 1,-10-4-248,-2 5 1,-8 1-471,-10-2 1,-5 2 6,-1-1 0,-9 3 368,-2 8 0,-15 0 59,-14 0 1,-6 0 202,-6 0 0,-2-6 147,-3 0 0,-1-16 69,12-1 1,-2-8 200,14-4 0,2-4 506,9-8 0,4-3-352,8-20 0,16 2 136,7-14 1,10 7-101,8-7 1,4 6-528,7-5 1,8 7-218,4-2 0,6 6-586,6 6 0,-5 4 513,5 7 0,4 7-259,1-1 1,-9 8 790,-2-2 0,-10 4 0,4 2 0,-2 0 0,-6 0 0,-5 0 0</inkml:trace>
  <inkml:trace contextRef="#ctx0" brushRef="#br0" timeOffset="2557">6984 1023 8232,'2'-23'201,"4"0"0,-4 0 946,3 5-593,5 1 0,-6-1 258,8 1 0,-9 5-194,3 0 1,2 7-194,-2-7 0,0 6 148,-6-6 1,0 7-137,0-7 0,0 6-201,0-5 1,-4-1-87,-8-6 1,-1 7-173,-17-1 1,-6 2 124,-11-1 0,-5-3-89,-7 8 0,-3 1 53,-8 5 1,8 2-3,4 3 0,6 7-229,5 11 1,6 1 64,12 10 0,12-2-223,11 8 0,4-3 57,2-2 1,16 2 175,7 4 1,10-10 56,8 4 1,5-12-28,12 0 0,5-3-49,6-3 1,-6-7 30,-5-4 1,2-10 113,-2-2 0,0-13-8,-5 1 1,-11-5 16,-7-1 0,-8 5 47,-9-4 1,-6 3 439,-1 3-521,-7 7-66,4-5-434,-8 13 0,0-4 220,0 12 1,2 3-148,4 9 0,-2-1-264,7 1 1,-5-1-395,6 1 1,-1-1 225,7 1 1,5-1-968,0 1 1814,8-1 0,4 1 0,10-1 0</inkml:trace>
  <inkml:trace contextRef="#ctx0" brushRef="#br0" timeOffset="2758">7892 884 8232,'-12'-33'488,"1"4"1,-1-2 736,-5 7 0,-3-5 362,-3 6 0,3 0-791,-3 5 0,4 3 700,1 3-1020,1 4 0,1 10-384,5 4 0,3 6-143,8 11 1,0 4-126,0 8 0,2 6-713,4-1 1,3 3 535,9-2 1,1-4-1271,5 4 1,-5-5 591,4-1 0,2 0-354,-1 0 0,1-2 164,-2-4 1221,-3-4 0,5-7 0,-8-1 0</inkml:trace>
  <inkml:trace contextRef="#ctx0" brushRef="#br0" timeOffset="2940">8049 849 8232,'0'-90'386,"0"-3"1,-8 12-18,-3-1 1,-11 9 1026,-1 3 1,-6 0-305,6 0 0,-6 10-1,5 7 1,3 11-194,9 13 1,-1 9 1640,7 9-2405,0 7 0,14 6 55,4 15 1,5 10-246,6 14 1,12 6 111,12 11 1,-3 4-909,3 8 1,5 2 372,7 3 1,-3 3-732,-10 3 0,3 3-61,-8-8 0,-6 9-582,-6 2 0,-16-5 1853,-1 5 0,-2-5 0,-8-1 0,-10-1 0,-14 3 0,-9 6 0</inkml:trace>
  <inkml:trace contextRef="#ctx0" brushRef="#br0" timeOffset="3165">8206 954 8232,'10'-30'0,"-4"1"0,4 8 1085,1-2 0,5 1-194,1-1 0,6 9-28,1-3 1,13 5-321,-2 1 1,13 3-205,4 8 0,-5 0-181,5 0 1,-5 0-123,0 0 1,-5 8-402,-7 3 1,-6 7 321,0 5 1,-9-3-786,-3 3 0,-1-2 106,-10 2 0,5-1-228,-5 7 1,0-6 229,-6 6 0,-2-3-72,-4 8 0,2-8 792,-7 9 0,-9-4 0,-7 4 0</inkml:trace>
  <inkml:trace contextRef="#ctx0" brushRef="#br0" timeOffset="3684">9289 884 8232,'-12'-27'0,"1"3"0,-1 7 1422,-5 5 0,5-1 206,0 7 550,9-8-1670,-5 12 0,8 2-450,0 12 1,0 9 128,0 2 0,8 7-111,3-7 1,11 8-654,1-2 0,2-2 428,-2 2 0,-3-7-1046,3 1 1,-4-4 296,-1-1 0,-6-7-676,-1 1 1204,-7-8 1,4 2 345,-8-12 0,0-12 189,0-11 1,-8-6 429,-4-5 1,-3 1 230,-3-8 0,9 9-367,3-3 1,-2 4 1158,2 2 1,1 0-673,5 0 0,7 10-398,5 7 0,11 3-270,6 9 0,6 0-60,6 6 1,4 2-85,7 4 1,0 6-158,1 11 0,-1 2-150,1 4 0,-3 4 138,-3-4 0,-12 2-986,-12-1 0,-4 3 433,-1-4 1,-9-4-467,-3-2 1,-12-3 407,-5-3 1,-7-5 262,-5-1 0,-4-7 296,-8 2 0,2-4 188,4-2 0,-2 0 116,7 0 0,1-8-193,6-3 0,1-5 908,5-1 1,3-1-49,8 1 1,0-1 264,0 1 1,2-7-467,4 1 1,9 0-60,8 5 0,8 7-180,-1-1 1,4 8-128,7-2 0,-2 4-514,8 2 0,-7 2 216,7 4 0,-2 4-345,1 7 0,-1 9 300,-5 3 1,-5-2-2175,0 2 1,-6 0 272,-5 6 0,-5 0-1783,4 0 3710,-11-8 0,-4 6 0,-8-6 0</inkml:trace>
  <inkml:trace contextRef="#ctx0" brushRef="#br0" timeOffset="3973">10896 866 8232,'8'-42'0,"-6"5"1560,3-4 1,-3 12 174,-2 6 914,0 3-486,-7 3-967,-3-1 0,-6 10-870,5 8 0,-5 8-434,5 10 1,3 7-212,2 4 0,4 4 337,2 2 1,0 6-289,0-1 1,2 7 209,4-6 0,2 1-710,3-1 1,3-4 247,-8 4 1,5-10 74,-5-2 1,0-8 130,-6 3 0,0-5 273,0-2 0,-10-7-157,-7-4 1,-14-6 8,-10-6 0,-15-4-230,-3-7 1,-1-1 100,-4 1 0,8 0-582,-2-1 0,9 3 148,3 3 0,13 4-774,-2 8 1528,19 0 0,-7-8 0,13-1 0</inkml:trace>
  <inkml:trace contextRef="#ctx0" brushRef="#br0" timeOffset="4123">10075 220 8232,'-35'-52'1788,"8"9"-1566,4 8 1,9 10-1078,2 13 369,9 4 1,-11 18-246,8 8 0,0 9 731,6 13 0,0 5 0,0 7 0</inkml:trace>
  <inkml:trace contextRef="#ctx0" brushRef="#br0" timeOffset="4740">906 2159 8210,'-17'-18'0,"5"1"0,1-1 0,1 7 1078,-2-1-679,4 0 1,10 3-277,4 3 1,14 4 147,15 2 0,21 0-31,14 0 0,27 0-127,-46 0 1,2 0 0,14-1 0,2 0-385,8-2 0,3 0 0,13 1 0,3 0 319,-26-1 0,2-2 0,1 1 0,4 2 0,1 1 0,0-1-360,3-2 1,0 0 0,1 0-1,5 0 1,0 1 0,1-2 326,5 0 1,0-1-1,1 0 1,0 0-1,1 0 1,-1 0 3,1 1 1,0-1 0,0 0 0,1 0 0,-1 0 0,0 1-135,-4-1 0,0-1 1,0 2-1,4 1 1,1 0-1,0 0 71,3 1 1,0-1-1,0 0 1,-21 1-1,1 0 1,0 0 0,0 0-9,0-1 0,1 0 0,0-1 0,1 1 0,1 0 0,1 0 0,0 0 0,-1 0-207,-3 1 0,-1 0 1,0 0-1,1 1 0,2-1 1,1 1-1,-1 0 0,1 1 316,0 0 0,-1 2 0,0-1 0,1 0 0,1-1 0,0-1 0,0 1 0,0-1-62,-1 0 1,-1 1 0,1 0 0,-1-1 0,-1 1-1,1-1 1,-1 0 0,-1 1 6,-3 1 1,0 0 0,-1 0 0,1 0-1,-1 0 1,1 0 0,0 0 0,0 0-148,-1 0 0,1 0 0,0 0 0,-1 0 0,1 0 0,0 0 1,0 0-1,-1 0 168,19 0 1,-1 0 0,-1 0-1,0 0 1,-1 0 0,-2 0-154,-6 0 1,-2 0-1,0 0 1,-3 0 0,1 0-1,-2 0-10,0 0 1,-2 0 0,0 0 0,-3 0 0,0 0 0,-2 0-177,27 0 0,-2 0 0,-4 0 0,-4 0 91,-10 1 0,-2-2 0,-5-1 0,-2-2 245,-6 2 1,-2-1 0,-5-3 0,-1 0-21,33 0 0,-4-5 0,-19 5 0,4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32:11.4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8540 123 8217,'12'-18'245,"0"1"1,-6-1-135,5 1 0,1 1-75,5 5 0,3 1 986,3 4 0,6 4-490,12-4 1,-2 4-315,7 2 1,1 0-372,5 0 0,-1 8-590,-5 4 0,3-2-395,-8 1 0,-1 3 236,-5 9 902,-8-4 0,-1 7 0,-9-9 0</inkml:trace>
  <inkml:trace contextRef="#ctx0" brushRef="#br0" timeOffset="130">8680 577 8217,'10'-8'0,"5"4"390,-3-8 0,6 7 576,5-7 0,14 2-676,15-1 0,10 1-260,14 4 1,5 4-1389,13-4 1,-5 4 1357,4 2 0,-4 8 0,-2 2 0</inkml:trace>
  <inkml:trace contextRef="#ctx0" brushRef="#br0" timeOffset="98104.54">2550 2446 7820,'-17'-17'144,"-1"0"580,1-1-1565,7 8 288,2 3-291,32 22 844,-11-11 0,28 19 0,-14-13 0</inkml:trace>
  <inkml:trace contextRef="#ctx0" brushRef="#br0" timeOffset="98659.54">2707 2481 7814,'-17'-7'-125,"0"-1"-16,-1-4 0,6 2 47,1 5 67,7 3 0,-4-4-215,8 12 0,0-2 71,0 7 0,2-5-72,4 6 0,-2-3 243,7 3 0,1 2 0,6-9 0,-9 9 0,7-4 0,-7 7 0</inkml:trace>
  <inkml:trace contextRef="#ctx0" brushRef="#br0" timeOffset="99871.54">2725 2551 6160,'-8'10'1252,"6"-2"-1329,-13-8 1,5 0 66,-7 0 0,5 0-25,0 0 1,1 0 29,-7 0 1,1 0-69,-1 0 1,-1-2 82,-4-4 0,1 4-106,-7-4 0,6 4-2,-6 2 1,0 0 90,-6 0 0,0 0-134,0 0 0,-8 0 118,-3 0 0,-5-2-4,-1-4 0,-1 5 32,1-5 0,-8-2 7,-4 2 0,2-6 3,-2 7 1,0-7 85,-6 6 1,-2-5-3,-4 5 0,2-2-253,-7 2 1,7 2 227,-1-7 1,1 5-45,-2-6 1,10 2 1,-4-1 0,10-5-9,-4 5 0,0-5-70,-6-1 1,8-1 96,4 1 1,-2-3 0,2-3 0,3 2 33,3-8 1,11 5-49,-6-5 1,9 2-16,3-2 0,8-4 28,3 4 1,5-4 84,1-2 0,7 0-139,-1 0 1,8 0 55,-2 0 1,4-6-93,2 1 1,0-1-11,0 6 0,8-2 5,4-4 0,3 5 35,3-5 1,-1 4 0,1 2 1,-1-2-4,1-4 0,1 10 12,4-4 1,-1 4 0,7-4 1,-4 0 4,10 1 1,-4 4 9,10 1 1,-4 0 0,-2-6 1,7 6 41,5 0 0,-2 0-50,1-6 0,1 6 13,5 0 1,2 7-8,5-1 0,-5-2-12,4 2 1,-2-1-23,3 7 0,-1-1-81,12 1 0,-10 5 64,10 1 0,-4 1-13,4-2 0,-1-3-1,1 3 0,0 4 21,0 3 0,-6-3 18,0 2 1,2-2-5,10 2 0,-3 3-137,9-9 1,-8 8 148,1-2 1,5-2 4,1 3 0,5-7 28,1 6 1,0-5-36,1 5 0,3-6 53,8 6 1,-8-5-403,8 5 1,0-2 365,0 2 1,-47 5-1,1 0-10,2-1 1,0-2-1,-4 1 1,-1-1-2,3 1 0,-1 0 1,-1 0-1,-1 0 2,2 3 0,1 0 0,0-3 0,1 0-1,1 0 1,0 0-1,-2 0 1,1 1-3,1 2 0,0 0 0,2-3 0,-1 0-2,-1 0 1,1 0-1,0-1 1,0 0 5,0 1 0,-1 0 0,-2 2 0,0 0 6,3-1 0,-1-1 0,-1 1 0,-1 2 2,-1 0 0,1 0 0,0-1 1,0 0-9,3-2 0,-1 0 0,-2 2 0,1 0 14,1-2 0,0 0 0,-1 2 0,-1 0-12,-1 1 0,1 0 1,2 0-1,0 0 0,1 1 1,-1-2 0,1-1 0,-1-2 5,-3 1 0,0 1 0,2-2 0,-1 2 2,2 1 0,1 2 1,1-2-1,0 0 34,4-2 0,0 0 1,-3 2-1,-1 0-36,-2-2 1,1 0-1,0-1 1,0 0-9,-1 1 0,1 1 0,-1-2 0,0 2-3,-2 1 0,-1 2 0,45-1-4,-4 0 1,-9 0-111,-3 0 1,-5 6 118,5-1 1,-9 7-2,-2-6 1,-2 7-8,-10-1 0,2 4-15,-1 1 1,-13 1 20,1-1 0,-3 1 128,-3-1 0,0 0-128,-6 1 1,6 1 224,-1 5 1,1-5-314,-6 4 1,0-1 168,0 1 1,0-2-123,0 8 0,-6-7-13,0 1 0,-6 4-14,6 2 1,-9-2-11,-3 3 0,1-7-1,-7 6 1,-1 0 60,2 6 1,-9 2 148,3 4 1,-4-5 145,-2 5 0,-8-2-159,-3 2 0,-5-4-108,-1 3 1,-3 3 0,-3-2 1,2 2-15,-8-3 0,0-1 21,-6 8 1,0-7-153,0 7 0,-2-6 77,-4 5 0,-3-1-99,-9 1 1,1 3 100,-1-8 0,-1 7-9,-4-1 0,-2-4-115,-4-3 0,-4-3 167,4-2 0,-12-6 57,-6 0 1,3-2-75,-3 3 1,1-5 60,-6-8 1,-3 3-43,-3 3 0,4-4-244,-4 5 0,-4-5 270,48-10 1,-1 0 0,-1-3-1,-1-1 2,0 1 1,-1 0 0,1-1 0,-1 1-20,1 3 0,0 0 0,-2-3 0,1 0 0,-2 0 1,-1-1 0,-1 0-1,0 0-58,-4 0 1,0 2 0,-1 0 0,1-1 58,0-3 0,0 0 1,0 3-1,0 0-25,0-3 0,0-1 0,-2 2 0,-1-2 12,-3-1 0,1-2 0,4 1 0,1 0-257,-5 0 0,-2 0 0,4 0 0,-2 0 263,-3 0 1,-1 0 0,-1 0-1,0 0-1,-2 0 1,0 0 0,0 0 0,-1 0 6,-1 0 0,-1 0 1,-2 0-1,0-2 3,3-1 1,-1 0 0,-3 2 0,-1 1 9,-4-3 1,-1 0 0,5 1 0,-1 0-315,-3-1 1,-1 0 0,4 2 0,1 0 285,1-2 1,1 0 0,-1 2 0,1 0 12,-1 1 1,1 0 0,3 0 0,0 0-38,2 1 0,1-2 0,4-1 0,2-2 29,1 2 1,2-1 7,1-1 0,0 2 0,-2 1 0,1 2 0,2-1 0,0 0 0,3 0 0,2 0 0,1 0 0,1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8:38.3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2288 471 8065,'-2'-18'0,"-4"1"1440,4-1-239,-5 1 422,7 7-560,0 2-20,0 8 442,0 0-1119,-8-8 1,6 5-60,-4-9 0,-4 0-38,-1-5 0,-11-6-121,-1-1 0,-10-7-98,-2 2 1,-9-4 108,-15-2 0,-3 6 24,-8 0 1,-1 8-262,-5-3 0,-4 5 167,-7 1 0,-2 9-163,-4 3 1,2 14 156,41-1 0,1 3 1,-3 2-1,1 1 101,-2 4 1,1 1 0,0 2-1,1 1-8,4-1 1,1 1 0,2 5 0,1 2 66,-1-2 0,0 1 0,-2 4 1,1 2-156,3-2 0,3 2 1,0 1-1,4 1-125,-23 41 1,3 4-158,29-37 1,0 1-1,0 5 1,1 1 129,1-1 1,2 1 0,2 3 0,3 1-103,1-5 0,3 1 1,-7 47 58,11-48 1,1 1 0,-2 45-322,10-2 1,4 0 57,8-11 0,1-3-51,17 3 1,4-3-99,7 3 1,8-13 316,-3-10 0,7-5 82,5-2 0,12-7-54,11-4 1,7-6 120,5-6 1,-42-19-1,3-3-183,3-3 0,2-2 1,3-1-1,0 0 120,-1 0 0,0-2 0,5-5 1,0-3-135,-4-2 0,-1-2 0,-1-5 0,0-3 66,-1-1 0,-2-2 0,-4-1 0,-1-1 67,-2 1 1,-1-2-1,-4 1 1,-3 0-174,28-27 0,-6-9 235,0-8 0,-9-7-54,-29 33 0,0 0 0,19-37 71,-10-1 0,-10 1-125,-8-6 0,-7-7 313,-10 1 1,0 0 55,0 6 1,-8-1 68,-3 1 1,-13 4-60,-5 7 0,-6 2 219,-5 16 0,-5 0-199,-7 5 1,-3 3-64,-3 3 0,2 7-201,-8 11 0,0-2 111,-6 7 0,-6 3-248,0 9 1,3 5-242,9 7 1,0 9-298,11 9 0,1 5 273,17 6 1,12 4-729,17-4 0,4 10-936,2 2 2094,0 15 0,6-11 0,-1 7 0,1-7 0</inkml:trace>
  <inkml:trace contextRef="#ctx0" brushRef="#br0" timeOffset="383">1031 1536 8052,'-20'-29'0,"-1"0"0,0 0 592,5 1 1,1 3 841,9 8 1,0-1-920,6 1 1,2-7-244,4 1 0,-2 0-3,7 5 1,-5-5-9,6 0 0,-1 2-215,7 9 1,-1-2-47,1 8 1,-1-5-41,1 5 1,7 0-13,4 6 0,-2 0 12,2 0 1,2 6-253,10 0 1,-2 7 131,7-1 1,-7 6-22,2 5 1,2-4 7,-3 4 1,-1-9 50,-10-2 0,2-6 24,-7 5 0,-1-7-3,-6 2 0,-5-6-41,0-6 0,-8-9-147,1-9 0,-3-7-573,-2 2 1,-2-10 11,-3-1 850,3-9 0,-14 4 0,6-7 0</inkml:trace>
  <inkml:trace contextRef="#ctx0" brushRef="#br0" timeOffset="1067">2777 1344 8061,'-25'0'0,"6"0"24,-5 0 0,5 0 209,1 0 8,1-8-3,-1 6-14,9-6 1,9 14-79,11 0 0,13 2 176,5-2 1,12-3-109,5 9 1,20-8-33,10 2 0,23-4-394,-45-2 1,2 0-1,7 0 1,2 0 302,4 0 0,2 0 0,10-1 1,3 0-510,8-2 1,2 0 0,-27 1 0,1-1-1,1 0 388,3 0 0,0-1 0,-1 0 1,-1-1-1,-1 0 0,0 1-177,31 1 1,-2 0 0,-8-3-1,-1-1 100,-5 0 1,0 2-1,-2 0 1,-1 0-229,-4-1 1,-2 1-1,-6 2 1,-2 0 240,-11-3 0,-2 0 1,-1 1-1,-1 0-150,47-6 0,-6 1-9,-11 4 1,-13 4-81,-10-4 0,-15-1 299,-9 1 0,-8 0-513,-9 6 547,-8 0 0,-3-8 0,-7-1 0</inkml:trace>
  <inkml:trace contextRef="#ctx0" brushRef="#br0" timeOffset="1391">6200 331 8094,'-17'-45'0,"-1"4"990,1 5 0,-1 8 230,1 5-667,7 4 0,-3 13-136,7 12 0,-2 13-300,2 22 1,4 5 127,-4 13 0,4 12 59,2 17 0,0 9-476,0-42 0,0 0 0,1 0 1,0 1 164,2 4 1,0 2 0,1 4 0,2 2-51,2 7 1,1 2 0,3 8 0,0 2-370,-1 6 1,1 0 0,-1-1 0,-1 1-45,-4 3 0,0 0 1,2-3-1,-1 0 237,0 0 0,-2 1 1,0 1-1,0 0-385,1-2 0,-1 0 0,-2-5 1,0-1 2,3-2 1,0-2 614,-4-5 0,0-2 0,4-2 0,1-1 0,-2-3 0,0 0 0,2 0 0,2 0 0</inkml:trace>
  <inkml:trace contextRef="#ctx0" brushRef="#br0" timeOffset="2107">6427 3108 7976,'-8'-18'-433,"6"7"-735,-3-1 1667,-5 8 1,2-6-182,-3 4 1,-5 5 396,4-5 0,-1 2-270,1-2 1,-5 4 33,-1-4 0,1 4-196,-7 2 0,-1 0-109,2 0 0,-10 0-69,-2 0 0,-2 0-184,-9 0 0,-1 0 115,-5 0 1,-3 0-182,-3 0 0,-2 6 34,-4 0 1,4 2 73,7-2 0,-1-5 194,-4 5 0,11 2-126,1-2 1,9 6 32,8-7 0,3 3-13,9-2 1,1 4-2,5 7 0,3 1-90,8-1 0,0 14 66,0 4 0,0 14 56,0 3 1,8 8-119,3 10 1,5 9-466,1 9 1,3 7 387,-8-43 0,-1 1 0,-2-1 0,0 0-119,-1 1 0,1-1 1,0 4-1,0 1-21,-3 1 1,-1 0 0,-1-1 0,0-1 101,-1-1 1,0 0-1,1-4 1,0-1-718,1 49 0,3-9-18,-2-3 886,4-15 0,5-4 0,1-8 0,1-4 0,4-6 0</inkml:trace>
  <inkml:trace contextRef="#ctx0" brushRef="#br0" timeOffset="2342">5170 4872 7939,'-25'-16'0,"-1"10"780,-3-11 0,4 11-391,7 0 0,7 4-383,-1 2 0,10 0 103,2 0 1,8 6-72,9 0 1,11 7-83,7-1 1,7-4 71,11-2 0,1 1-657,4-1 1,10 6 375,8-6 0,-1 1-1529,-5-1 1782,0-4 0,8 14 0,1-7 0</inkml:trace>
  <inkml:trace contextRef="#ctx0" brushRef="#br0" timeOffset="2550">5205 5099 8004,'-35'-8'0,"2"-4"1080,4-3 1,3 5-437,9 4 1,9 4-1000,8 2 0,10 2 155,13 4 0,4 4 404,8 7 0,8-5-65,4-1 0,-3 3-197,3 9 1,-1-3-278,7 3 0,-1 2-571,0-2 0,-5 3 906,0-3 0,-1 4 0,7 8 0</inkml:trace>
  <inkml:trace contextRef="#ctx0" brushRef="#br0" timeOffset="2708">5921 5186 8052,'-8'-18'1205,"-2"1"-603,-7-1-233,-1 9 0,7 3-146,-1 12 1,6 11-156,-5 12 1,-1 10 59,-6 2 0,1 7 5,0-1 1,-1 3-1076,1 3 0,-3 1 942,-3 4 0,4 4 0,-7 8 0</inkml:trace>
  <inkml:trace contextRef="#ctx0" brushRef="#br0" timeOffset="3417">7108 2182 8007,'-17'-8'-592,"-1"6"1,7-11 581,-1 7 508,8 0 1,6 6-150,16 0 1,15 8-140,13 4 0,12-3-136,6 3 0,22-6-28,13 5 0,-36-8 1,4 0-474,10 3 1,3 0 0,8-4 0,2 0 435,-21 0 1,1 0 0,1-1-1,5 1 1,0-2 0,3 0-377,7 1 0,1-1 0,2-1 0,4 1 1,0 0-1,2 0 368,-20 0 0,1 0 0,0 0 0,0 0 0,-1 0 0,0 0 0,0 0 0,1 0-287,2 0 1,1 0 0,-1 0 0,1 0 0,-1 0 0,0 0 0,0 0 0,1 0 241,0 0 1,1 0-1,0 0 1,1 0-1,0 1 1,1-1-1,0 1 1,1-1 27,2 2 0,1-1 0,1 1 0,-2-1 1,-2 0-1,-2-1 0,1 0 0,0 1 8,1 0 0,0 1 1,0 0-1,0-1 1,0 0-1,0-1 1,0 1-1,0-1-5,-2 0 1,1 0 0,-1 0 0,1 0-1,1 0 1,1 0 0,0 1 0,0 0 16,0 0 0,-1 1 0,0-1 1,-1 1-1,-3-2 0,-2 1 1,0-1-1,1 1-19,-1 0 0,0 1 0,0-1 0,0 0 0,-1 0 0,0 0 0,-1-1 1,1 0 0,0 0 0,-1 0 0,1 0 0,0 0 1,-1 0-1,1 0 0,0 0 0,-1 0-204,25 0 1,-1 0 0,-1 0 0,-5 0 0,-2 0 0,-1 0 163,-2 0 0,-1 0 1,0 0-1,-3 0 0,-1 0 1,0 0-37,-1 0 1,0 0-1,-1 0 1,-4 0 0,0 0-1,0 0 69,-1 0 0,0 0 0,-1 0 0,22 0 1,-2 0 20,-4 0 0,-2 0 0,-7 0 0,-3 0 0,-5 0 0,-2 0 0,-6 0 0,-2 0 0,-8 0 0,-2 0 0,41 0 0,-13 0 0,-4 0 0,-14 0 0,4 0 0</inkml:trace>
  <inkml:trace contextRef="#ctx0" brushRef="#br0" timeOffset="4216">18216 855 8071,'-6'-33'-379,"0"4"0,0-2 580,6 7 1,-6 1 504,0 6 0,1-1 92,5 1-330,0 7-102,0 2 1,0 10-75,0 4 0,5 11 0,1 13 0,2 14-68,-2 14 1,-4 12-30,4 18 1,-4 7-647,-2 4 0,-1-45 0,0 2 452,-2 2 1,0 1-1,-1 8 1,-2 3-81,-2 5 1,-1 2 0,-3 1-1,0 1-334,1 5 1,-1 1 0,-3-1 0,1 1 195,2 2 0,1 0 0,-1 2 0,0-1 33,3-3 1,1-1-1,0-4 1,0-1-247,2-12 1,1 0 0,0 1-1,2-1 255,3-3 0,0 1 0,0 3 0,0 1-131,0-4 1,0-2-1,0 0 1,0-1 108,0-10 1,0 0-1,1 3 1,0-1 56,1-2 0,2 1 0,-1 3 1,1-2-699,8 40 838,4-13 0,-9-13 0,5-8 0,-6-4 0,-4-5 0</inkml:trace>
  <inkml:trace contextRef="#ctx0" brushRef="#br0" timeOffset="9083">18652 2077 8113,'-17'0'679,"-1"0"-66,9-8-712,-7 7 108,14-7 0,-4 8 313,12 0 0,6 0-97,11 0 1,0 0-58,12 0 1,0 0-21,18 0 1,7-2-4,21-4 0,3 2-443,15-8 1,-42 7-1,2-1 252,7-2 0,2-2 0,6-1 0,3-1-16,10 1 1,1-1-1,-6-1 1,1 1-326,7 0 1,0 0 0,-4 2 0,-1-1 329,-1-4 0,1 1 1,1 3-1,1 1-31,-2-2 0,-2 0 0,-7 2 0,-2 1-237,-3 0 1,-2 0-1,-8 1 1,-2 1 199,-3 1 0,-2 0 1,-3 2-1,-1 0-436,49 4 1,-13 0-235,1 0 1,-11 0-24,-1 0 818,-3 0 0,-2 0 0,0 0 0,0 0 0,0 0 0</inkml:trace>
  <inkml:trace contextRef="#ctx0" brushRef="#br0" timeOffset="9650">23018 1134 8132,'6'-35'0,"0"2"0,-2 4 0,-2 4 1219,-2 7-161,0 9 128,0-7-805,0 14 0,-6 2-88,0 12 1,-13 5 11,1 7 1,-9 11 131,4 11 1,-8 7-324,2 5 1,-2 4 72,1 8 1,5 7-661,8 5 0,-1-1 236,1 7 1,7 1-278,4 10 1,6-6 221,6-11 0,12 1-181,11-7 0,11-3 187,7-9 1,17-11 117,6-12 1,19-6 120,4-6 0,-37-19 0,3-3-294,1-2 1,2-4 0,8-3 0,2-4 401,0-1 0,1-3 1,7-6-1,1-3-323,3-6 1,1-3-1,4-1 1,1-4 346,0-4 1,0-1 0,0 1 0,-1 0-461,-4-3 0,-2-2 1,0 0-1,-3-3 185,-3-1 1,-2-1 0,-7 1 0,-2-1 94,-9 4 0,-4-2 0,-10 4 0,-8-3-166,6-37 1,-22 3 473,-19 8 1,-23 2-109,-18 4 1,-19-2 33,-16 8 1,34 28 0,-3 2-36,-6 1 0,-3 1 1,-5-2-1,-2 0 154,-3 1 1,0 2 0,-4 0-1,0 3-15,-2 6 0,0 3 0,-2 0 0,-1 1-56,0 2 1,0 2-1,2 3 1,0 1-89,6 0 0,2 2 0,7 1 0,2 2 419,-34 5 1,19 5-1226,16 13 0,12-5 508,18 4 1,8 4-381,15 2 1,0 6 194,0 6 0,9 4 384,9 7 0,1-3 0,10 3 0,0 4 0</inkml:trace>
  <inkml:trace contextRef="#ctx0" brushRef="#br0" timeOffset="10034">23699 1885 8069,'-9'-43'383,"-5"12"-269,8-4 1,-2 12 796,3 0-595,3 3 0,-6 9-295,8-1 1,8 8 223,3-1 1,1 3 182,5 2 1,-1 0 27,13 0 1,0 2-181,6 3 0,6 5-304,0 7 1,7 3 115,-1 3 0,7 2-189,-2 5 0,5-3 42,-11-4 0,3-4 41,-3 5 0,3-7-45,-8-5 1,-1-4-167,-5-8 0,-8-2-193,-3-4 0,-5-6 181,-1-11 0,-9 0-231,-3-12 0,-4 4 159,-2-10 1,-2-2-293,-4 2 0,-3 1-58,-9 5 663,1 0 0,-9 8 0,-1 1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8:49.3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87 97 8061,'-17'-23'-244,"-1"0"400,1-1 536,-1 7-564,9 7 0,1 10-133,8 12 0,0 13 583,0 10 1,0 12-188,0 17 1,2 11-112,4 24 0,-3-43 0,2 3-509,0 7 1,1 2-1,2 5 1,0 3 135,-2 5 0,-1 1 1,2 4-1,0 3-276,-1 6 0,0 2 1,-2-30-1,1 0 0,-1 1 150,0 31 0,-2-1 0,1 3 0,0-2 41,-3-8 0,0-1 0,0-3 1,0 0-127,0-2 1,0-1 0,-3-2 0,0-1 122,0-2 1,0-1 0,0-4-1,0-2 181,3-10 0,0-2 0,0-2 0,0-1 0,0-2 0,0 0 0,0-1 0,0-1 0</inkml:trace>
  <inkml:trace contextRef="#ctx0" brushRef="#br0" timeOffset="450">210 2106 8036,'-12'-8'792,"0"-4"-601,8-3 1,1-1 196,14 4 0,18-1-403,24 7 1,15-8 27,13 3 1,-31 3 0,3-2-246,4-1 0,2-1 0,8-1 0,2-1 316,6-3 1,2-1 0,5 0 0,2 1-39,1-1 1,-1 1 0,1 2-1,-1 1-267,-5-1 0,-1 1 0,-1 2 0,0 1 125,-4-4 0,-1 1 0,0 3 0,-2 2 10,-8 0 0,-2 1 0,-1-1 0,-2 2-508,42 1 0,-4-5 299,-7 5 0,-5-6-4,-7 6 0,-4-5 235,-20 5 0,2-2 461,-13 2 0,-2 4-247,-10-3 1173,-4 3-1171,-7 2 0,-9 2 197,-3 3 1,-4 7-116,-2 11 0,-6 1-70,1 11 1,-9-4-120,2 9 1,-3 5-42,-3 2 0,1 5 44,-1 6 0,-5 4-294,0 8 1,0 0-243,5 0 1,3 2 85,3 3 0,-2-3 37,9 4 1,-1-12 364,6-6 0,0 0 0,0-2 0,4-3 0,7-3 0,9-3 0</inkml:trace>
  <inkml:trace contextRef="#ctx0" brushRef="#br0" timeOffset="676">2375 2979 7958,'-44'-8'0,"1"-6"358,8-3 447,8-4-968,9 19 1,26-6 37,15 8 0,16 0 655,8 0 0,13-2-221,10-4 0,7 2-351,11-7 0,-1 5-54,0-6 0,6 8-221,1-2 1,3 5-71,2 1 1,-14 0-871,8 0 1257,-23 0 0,11 5 0,-15 1 0,-5-2 0,-13-2 0,-9-2 0</inkml:trace>
  <inkml:trace contextRef="#ctx0" brushRef="#br0" timeOffset="884">2707 2944 8031,'-29'-29'384,"0"0"1,7 13 1576,-1-1-1642,11 11 1,7 6-311,10 11 1,13 7 56,11 5 0,4-1 178,2 7 0,6-6-337,-1 6 0,9-2 143,-2 2 0,3 4-876,2-4 0,3 10 122,3 2 0,-2 0-2020,8-6 2724,-7 0 0,10 7 0,-4 3 0</inkml:trace>
  <inkml:trace contextRef="#ctx0" brushRef="#br0" timeOffset="1067">3667 2891 8019,'0'-44'0,"0"3"0,0 12 0,-5 10 460,-1 7 0,0 10-259,6 2 1,-2 14 5,-4 9 1,-3 14 98,-9-2 0,-1 11 400,-5 1 0,-3 7-967,-8 10 1,-2-4 98,-3 16 1,1-6-592,-8 11 1,1 3 556,20-38 1,-1 1-25,1-3 1,0 1-1,0 6 1,0 1 0,-1-3-1,1-1 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9:20.20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53 175 8183,'-10'-2'-366,"4"-4"311,-3 4 1,5-11 172,-8 7 1,8-2 313,-1 2 16,3 4-111,2-13 0,0 11 45,0-8-18,0 9-168,0-13 1,5 12 89,1-8-183,8 9 0,-4-11-145,7 8 1,2 0 105,5 6 0,-5-5-102,4-1 1,3 0-130,-3 6 1,6 0 51,-6 0 1,6 0-82,-5 0 1,1 0 26,-2 0 0,-3 6 36,3 0 0,-4 7 125,-1-1 1,-1 9 4,1 2-1,-7 3-22,1-3 0,-8 4 19,2 8 0,-4-4 68,-2 4 0,0-4-58,0 10 1,-8 1 30,-4-1 1,-3-6-36,-3-6 1,-5-2 224,0 3 1,-3-5-68,3-8 1,4 1 79,-5-1 1,-1-7-98,2-4 1,0 1 17,5-1 0,1 0-79,-1-6 0,7 0 195,-1 0-420,8 0 198,-4 0-247,8-8 28,0 6-24,0-5 1,0 5 100,0-4-42,0 4 72,0-6-17,0 8 362,0 0-108,8 0-50,-6 0-97,6 0-2,-8 0-883,0 0 856,8 0-2,-7 0 2,7 0-37,-8 0-383,0 0 261,8 0 75,-6 0 171,6 0-169,-8 8 255,0-6-37,7 6-41,-5-8 60,6 0 15,-8 0 42,0 0-163,8 0 33,-6 0 7,6 0-10,-8 0-867,0 0 722,0 7 50,0-5 18,0 6-46,0-8 1068,0 0-951,7 0-72,-5 0 22,14 0 0,-6 0-4,7 0 1,0 0 27,1 0 1,5 0-5,1 0 0,9 0 69,1 0 1,7-8-76,6-3 0,3 1-63,-3-2 0,1 3 67,-1-3 0,-4-2-129,-9 9 0,-4-7 40,-1 6 0,-14 0-397,3 6 211,-12 0-267,1 0 95,-7 0 1,-2 0 90,-3 0 1,1 0-355,-8 0 1,6 0 192,-5 0 0,5 0 475,-6 0 0,-7 8 0,-9 2 0</inkml:trace>
  <inkml:trace contextRef="#ctx0" brushRef="#br0" timeOffset="1167">1136 297 7928,'0'-17'-14,"0"5"1253,0 1-1124,0 7 140,0-12 144,0 14-55,0-6-395,0 8 169,0 0-28,0 8 0,0-4 2,0 8 1,0-1-30,0 7 1,0-1 15,0 1 1,0-1-133,0 1 1,0 1 89,0 4 0,0-3-103,0 3 1,2-3 1,4-3 1,-3 0 22,9 1 1,0-3 64,5-3 0,8 4-11,5-5 1,2-3-23,3-2 0,6-4 17,0-2 0,5 0-67,-5 0 0,0-2 68,-6-4 1,-8 2-172,-4-8 0,-3 3 98,-3-3 0,-7-3 40,-4 3 1,-4 2 4,-2-1 0,-2-1 1,-4-5 1,-10-1 19,-7 1 1,-8-1-34,2 1 1,-10 1 43,-2 4 1,-5-3-19,5 3 1,-5-1 116,5 1 1,0-3-43,6 3 1,6-4 147,0-1 0,8 5-115,-3 1 1,11-1 440,1-5-431,8-1 0,2 1 31,8-1 0,13 3-135,-1 3 1,11-4 108,0 5 0,12-5-146,5-1 1,5 5 10,1 1 1,-5 5 23,-1-6 0,1 8 33,5-2 0,-1 4-15,-5 2 1,3 2-66,-8 4 0,-1 4 79,-5 7 1,-2 3-154,-4 3 1,-3-4 85,-9 5 1,-1 1-43,-5-2 1,5 6 51,-5-5 0,-3 1-13,-2-2 0,2-3 17,-2 3 0,5-4-2,-5-1 0,2-1-11,-2 1 0,-2-7-13,7 1-14,1 0 1,5-3 27,1-3-1,-1-4 1,1-2 55,-1 0-3,1 0 10,-1-8 1,-1-1 125,-5-9 1,-3 6-34,-8 1 1,2 5-83,4-6 0,-4 7 39,4-7 0,-5 6 33,-1-6-210,0 9 80,0-13 1,-1 14-47,-5-4-22,4-3-255,-6 7 172,8-6-218,0 8 664,0 0-44,-8 0-93,6 0-50,-5 0 29,7 0-6570,0 0 6444,-8 0 0,6 0 0,-14 0 0,7 0 0,-9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9:33.38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385 123 8110,'0'-17'-78,"6"-1"2,0 1 1,1-1 266,-1 1 1,-2 7 209,8 4 379,-8-3-232,3 7 146,1-6-115,-6 8-494,6 0-116,-8 0-47,0 0 1,-8 2 51,-3 4 0,-7-2-198,-5 7 1,1-5 81,-7 6 0,2-6 100,-2 5 1,-4-5 71,4 6 0,2-8-52,-2 1 0,5-1 182,-5 2 0,8-4-68,-2 4 1,3-4-29,3-2 0,5 0-290,1 0-455,7 0 287,-4 0 296,8 8 1,6-5-49,0 9 0,7-2 21,-1 1 1,-3 5 43,3-4 0,-2 3 37,1 3 1,3-1 16,-8 0 1,5 3 14,-5 3 1,2-3 35,-2 3 1,-4-4 48,4-1 0,-4-1-113,-2 1 0,0-7 136,0 1 0,0-6-127,0 5 229,0-7-109,0 4 207,0-8-267,0 0 1,5-2-172,1-4 0,8 2 106,-3-7 1,11 7-176,1-2 0,6 4 115,-6 2 0,9 0-17,-3 0 1,4 0 32,2 0 0,-2 2-15,-4 4 1,4 4 33,-4 7 1,-4 6 7,-2 1 1,-9 1 131,-3-2 1,-7-2-82,2 9 0,-6-9 182,-6 2 0,-5 2-120,-13-1 0,-3 1 42,-8-2 0,0-3-57,0 3 0,-5-9 18,-1-3 1,0-5-31,6 6 1,0-8-2,0 1 1,8-3-157,4-2 0,2 0-251,-3 0 1,7-2-744,-1-3 1118,1 3 0,7-14 0,-7 6 0</inkml:trace>
  <inkml:trace contextRef="#ctx0" brushRef="#br0" timeOffset="1575">892 315 8124,'-18'-11'0,"1"-1"0,5 2 314,0-1-288,8 3-134,-3 8 158,7 0 140,0 0 1,0 8-117,0 3 1,0 5-74,0 1 0,6 3 2,-1 3 0,7-4 0,-6 5 0,7 1 11,-1-2 1,4 6-14,1-5 1,-3-1-6,3-6 0,-3 3-4,9 3 1,2-4 7,-2 5 1,7-11-4,-7-1 0,6-8 3,-6 2 0,6 1-99,-5-1 0,-1 0 91,-6-6 1,-1-8-81,-4-3 1,1-5 9,-7-1 1,0-7-121,-6 1 1,-2-2 160,-4 2 1,-4 1-6,-7-7 1,-8 6 175,-5-6 1,3 5-128,-2-5 0,0 6 406,-6-6 0,6 8-172,0-3 0,8 5 146,-3 1 0,7 1 169,5 0-144,-3-1-284,13 1 0,2 1-194,11 4 1,7 3 25,5 3 0,-1 4 123,7-4 1,0 2-187,6-2 1,0 5 11,0-5 0,5 4-18,1 2 0,0 6 42,-6-1 0,5 9 5,1-2 1,0 9 9,-6 2 0,-2 3-87,-4-3 1,-2-2 48,-4 8 1,-3-5 45,3 5 0,2-2 30,-1 2 0,-1-4-41,-6-7 1,1-1 136,-1 1 0,-5-7-30,0 1 0,-1-8 67,7 2 1,-7-5-43,1-1 0,-6 0 2,5 0 0,-7-7 68,2-5 1,2 2-79,-2-1 0,0-7-15,-6-5 1,0 0 6,0 5 1,0-5 82,0 0 1,-8-3-135,-4 3-1,-5 4-108,-7-5 0,3 5 6,-8 2 1,2 1-227,-2 4 1,-2 5-38,7 7 1,-5 0-231,6 0 0,-6 2-413,6 3 999,-1 5 0,7 15 0,-1 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9:35.6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70 157 8156,'-17'-33'0,"0"2"866,-1 2 0,8 8 273,5-3-818,3 13 1,11 3-34,9 8 1,7 8-31,10 3 0,15 5-11,9 1 0,9 3 30,7 3 0,13 4-546,-39-10 0,1 1 0,-3 0 0,1 1 291,-2 1 1,1 1 0,42 18-388,-2 7 0,-3 1-15,-9 5 0,-9-5-266,-19-1 0,-12-5 219,-12 6 1,-11-3 14,-6 3 1,-12-4 86,-6-9 0,-17-1 13,-6-3 1,-19 1 296,-4-8 0,-10 2-128,-8-2 1,-5-3 326,-13 3 1,5-4-185,-4-1 1,11-6 108,7-1 1,5-7-90,6 2 0,6 2-45,11-2 0,6 7-40,12-1 65,12 3 0,1 3 0,7-1 0</inkml:trace>
  <inkml:trace contextRef="#ctx0" brushRef="#br0" timeOffset="758">490 1659 8069,'-2'-17'678,"-4"-1"617,4 1-636,-14-1-706,14 9 199,-5 1 0,7 10-132,0 4 0,0-3 67,0 9 0,0 2-85,0 9 1,0-4-208,0 5 0,0-5 107,0-1 1,-2 5 19,-4 0 0,-2 0-20,-3-5 0,-11-1-183,5 1 1,-5-3 61,5-3 0,-8 2 121,-4-9 1,1 1 157,-1-6 1,6-2 232,-6-4 0,10-3 56,1-9 1,3-5-109,9 0 0,2-8-118,10 2 1,11-4 19,12-2 0,4 7-66,2 5 1,8 6 0,3 5 1,5 4-178,1 8 1,1 8 122,-1 4 0,-2 11-21,-3 6 0,2 12-154,-9 5 0,-7 5 109,-9 1 0,-5 1-22,-2-1 1,-7 6 57,-4 0 0,-8-1-101,-10-11 0,-1 5 0,-18-5 1,-6 5-71,-8 1 1,-7-1 44,-6-5 0,-6 3-328,-12-9 1,4 5 252,-4-10 0,7-6 85,5-17 1,11-6 636,12-12 0,12-12-271,6-11 1,11-4-12,7-2 0,12-5-115,11-1 0,1 0 121,10 6 1,6 0 34,6 0 1,2 8 89,-3 4 0,-1 3-411,8 3 1,-6 7 103,5 4 0,-5 4-328,5 2 0,-7 8 114,2 4 1,2 5-375,-3 7 1,1 3 166,-6 8 1,0-2-28,0-4 1,-2 4-73,-4-4 0,2-2-652,-8 2 1115,1 0 0,-7 6 0,1 0 0</inkml:trace>
  <inkml:trace contextRef="#ctx0" brushRef="#br0" timeOffset="1383">1328 2148 8204,'0'-17'681,"0"-1"573,0 1-417,-8-1-141,6 9-462,-6 1 0,8 10-139,0 4 0,2 3 4,4 9 1,4 5-142,7 0 1,1 8 118,-1-2 1,3 4-57,3 2 1,-2 6-344,8 0 0,-5 2 150,5-3 0,-6-3-506,6 4 0,-5-4 318,5-2 0,-8-8 40,2-4 1,-3-5 53,-3-7 1,-5-5 53,-1-12 1,-5-5 66,6-13 0,-8-3 0,2-8 1,-4-5 368,-2-1 0,0-8-107,0 3 0,-6 1 440,0-2 1,-2 7-289,2-7 0,2 8 300,-7-1 0,7 3-141,-2 2 0,4 0-7,2 0 0,2 8-210,4 4 1,4 3-20,7 3 1,2 5-215,5 0 0,5 8 28,12-1 1,-3 3-31,9 2 1,0 6 64,5-1 0,-7 9-154,-5-2 0,-3 9 138,-2 2 1,0 8 51,0-2 1,0 4-26,0 2 1,-6 6 11,0 0 0,0 7-67,6-1 1,-6-4 60,0-3 0,-5 3-200,5-2 0,-6-1 68,6-5 1,-8-7-106,3-5 0,-5-11 1,-1-7 1,1-3 82,4-2 0,-3-7-22,3-5 0,-4-11-113,-1-7 0,-7-10 228,1-7 0,-6-3-79,6-3 1,-9 5 158,3-5 1,-13 9-89,-11-14 0,-7 15 152,-10-4 0,-10 5-43,-7 7 0,-2-2-34,-10 14 0,-1 1-163,-4 11 0,1 3-166,4 8 1,4 8-701,7 3 1,8 12 457,5 7 1,13 10 505,9 7 0,1 11 0,7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1:17.84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455 158 8279,'10'-27'395,"-4"3"1,-5-1 0,-2 2 506,-5 1 0,-4 5 1,-7 5-1,-1 6-282,1 5 1,-1 1-1,3 1 1,3 5-456,6 6 1,4 9 0,2 4 0,0 3-227,0 3 1,6 4 0,4 3 0,1 5-260,3 2 1,5-6 0,-9 1 0,2-3-259,-1-2 1,-7 0 0,2 0 0,-4 0 68,-2 0 0,-10-8 0,-7-4 0,-12-3 174,-10-3 0,0-7 0,-7-4 0,-1-6 70,2-6 1,3-2 0,7-5 0,2 1-247,4-2 1,11-1 0,12-3 510,4 1 0,-5-1 0,-3 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9:43.59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664 402 8144,'0'-10'-1386,"0"-5"1489,0 13 1,0-8 330,0 4-360,0 4 70,0-5 48,0 7-38,0-8 113,0 6-5,0-6 12,0 8 522,0 0-768,0-8 5,0 6 16,0-5 19,0 7 17,0-8-50,0 6 1,-2-6 50,-4 8 43,4-8-59,-6 6 1,8-7-53,0 3 1,-2 4 7,-3-4-93,3 4 101,-6 2 1,6-6-65,-4 1 49,4-1 1,-7 6 17,3 0-22,4 0 1,-8 0 1,4 0 1,2 0 34,-7 0 6,7 0 31,-12 0-64,7 0 1,-9 0 146,1 0-113,7 0 83,-6 0-116,7 0 1,-3 0 3,0 0 0,7 0-28,-7 0-14,8 0 1,-6 0-23,5 0 1,3 2 73,-4 4 12,-4-5-43,0 7 0,-5-6-46,3 4 34,-3-4 0,7 8 2,-4-5 1,-1-1 16,7 8 0,-8-8-1,3 2 0,1 1 33,-2-1 0,1 8-37,-7-2 0,7-3-20,-1 3 1,2-6 20,-1 5 0,-5 1-28,4 5 1,3-5-41,-3 0 1,6-1-10,-5 7 1,5-5 25,-6 5 0,8-10-13,-2 9 1,3-3 47,-3 3 0,4 1-26,-4-1 1,4 1 54,2-1 1,-2 0-53,-4 1 1,4 1 59,-3 5 0,1-7-25,-2 1 0,4-1 21,-4-5 1,4 3-33,2 3 0,-2-3-10,-4-3-44,4 3 54,-5-5-62,7 7 0,2-5 34,3 0-53,-3-8 0,8 5 46,-4-3 1,-2-4-12,7 4 1,-5-2-108,6 2 76,0-4 0,5 5 28,0-7 1,-5 2-4,0 4 1,-1-4 47,7 4 0,-6-4-45,-1-2 1,1 0 113,5 0 1,-5 6-96,0-1 1,-1 1 90,7-6 0,-7 0-77,1 0 0,0 0 10,5 0 0,-5 0-8,-1 0 0,1 0-21,5 0 1,1 0 0,-1 0 17,1 0 0,-7 0 34,1 0 0,-2-2-14,1-3 1,5 3 3,-4-4 0,3 2 34,3-2 1,-7 4 11,1-4 0,0 2-9,5-1 1,-5 3-30,-1-4 0,1-2 36,5 2 1,-5-5-27,0 5 0,-3-2 96,3 2 0,2 2-18,-9-7 0,7 5 13,-6-6 0,6 6-19,-7-5 0,1 5 98,-6-6 1,2 3-120,4-3 1,-4-4 92,4 5-167,-4-5 1,-2-1 91,0-1 1,0 1-159,0-1 0,0 7 177,0-1-166,0 0 0,0-5 93,0 0 0,0 5 24,0 0 7,0 1 1,0-1 10,0 0 0,0 6-54,0-5 0,-2 7 24,-4-2 0,4 2-51,-4-2 1,2 5 47,-2-5 1,3 4-221,-9 2 1,0 0-8,-5 0 1,-1 0-39,1 0 1,-8 0 138,-4 0 1,-4 8-23,-2 3 0,-2-1 148,-4 1 1,4 1-118,-4 6 1,3-1 84,-3 1 0,6-7 3,0 1 1,2-2 23,10 1 1,-1 5-91,7-5 1,-1-1 1,1 2 0,7-7-311,4 7 177,-3-8-236,7 12 289,-6-15 1,10 7-113,4-8 107,-4 0 18,6 0 15,-1 0 292,-5 0 177,6 0-110,-8 0 146,0 0-181,8 0-187,-6 0 0,7 0 1,-3 0 1,2-2 0,4-4 1,3 3-33,-3-9 0,3 6-30,3-6 1,1 3-50,4-3 1,-1-1 78,7 7 1,0-8-46,6 3 1,-6 1 33,0-2 1,0 6-14,6-5 1,0 7 14,0-2 1,-6 2-2,0-2 1,-7 4-15,1-3 1,-4 3-21,-1 2-41,-9 0 33,7 7 1,-12 1-39,8 4 61,-9 3 0,5-5 39,-8 7 0,0 1-17,0-1 1,0 1 2,0-1 0,-2 1-7,-4-1 1,3 7-4,-9-1 1,0 6-2,-5-6 1,-1 6 7,1-5 0,-1 5 0,1-6 0,-1 0-6,1-5 1,-2-1 131,-5 1 0,3-3-61,-8-3 0,6 1 44,-7-7 1,5 0-78,-10-6 1,10 0 7,-10 0 1,4-8 29,-4-3 0,2-5-31,4-1 0,-4-1-22,4 1 0,4-7 29,1 1 0,-1-2 103,2 2 1,2-5-111,9-6 1,4-3 31,8-4 0,0 0 46,0-11 0,16 3 7,7-9 1,8 4 29,4 1 1,8 1-71,3 0 1,5-1-249,1 1 0,6 7 249,1 4 1,-1 5-215,-6 1 1,1 7 62,-1 5 1,-7 12-380,-5 5 0,-3-2 0,-2 2 0,-8 0-165,-3 6 0,-7 8 126,-5 4 0,-3-1-36,-3 7 0,-4-3 520,4 14 0,-12 1 0,-4 4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9:44.84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325 227 8148,'-12'-17'0,"0"-1"0,7 7 423,-7-1 1,8 0-31,-2-5 1,4 0-165,2-1 0,0 6 27,0 1 1,2 1 2,4-2 1,4-1-19,7 7 0,8-6-229,5 7 1,4-7 31,7 6 1,-2 0-1,8 6 1,-3 0-255,3 0 0,3 8 134,-3 4 1,-4 9-265,-3 2 1,-3 8 144,-2-2 1,-8 10-102,-3 2 1,-7 8 95,-5-3 1,-5 5 107,-7 1 1,-9 8-44,-9 4 0,-15 4-2,-13 2 1,-7-2-155,-5-4 1,-6 4 201,-12-4 0,5-4 44,-5-2 1,4-11-30,2-6 1,6-12 222,0-6 0,16-11 127,1-7 0,16-3 164,8-2 0,9-7 131,2-5-240,9-4 1,3-1-261,11-1 1,7 1 128,5 0 0,6-1-44,12 1 0,3-1-160,9 1 1,7-1-104,4 1 1,4 1-24,2 5 1,6 1-113,-1 4 1,3 4 186,-2-4 1,-5 14-95,5 10 0,-12 7 57,-6 10 0,-3 2 65,-3 3 1,-7-1 141,-5 8 1,-11-7-98,-5 7 1,-13 0-177,-5 5 1,-6-2 181,-6-3 0,-11 1 118,-12-7 1,-14 6-90,-9-6 0,-8-3 147,-10-9 1,0-3-160,0-9 0,0-7 367,0-4 0,-5-4-223,-1-2 0,8-2-39,10-4 0,5-4-265,7-7 1,-1-1-328,12 1 1,4 1-929,14 5-633,7-5 2007,2 14 0,8-13 0,0 5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0:05.6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801 210 8237,'18'-25'365,"-6"6"45,-1-5 1,-7 5 314,2 1 1,2 1-229,-3-1 1,3 3 1456,-2 3-1348,-4-3 0,6 11 413,-8-8-250,0 8-86,0-3-469,0 7 0,-2 0-120,-4 0 0,2 2-152,-8 3 0,1-1 129,-7 8 1,-7-6-192,-4 5 0,-10-5 53,-2 6 1,-9-6 14,-2 5 1,-3-1 120,-9 2 0,6 1 5,-6-7 1,6 8-18,-6-3 0,9 3 40,3-2 1,9 3-145,14-3 0,4 3 93,8 3 1,7-1-232,4 1 0,12 7 71,5 4 0,5 4-106,1 2 1,7 6 15,-1-1 0,8 9 51,-2-3 1,-2 1-18,2 5 0,-7-11 0,1 6 1,-9-8 62,-3-5 0,-7-1-9,2-3 1,2-5 200,-2-8-194,-1 1 192,-12-9-81,5-1 24,-14-8 1,14-2-47,-4-4 1,4-3 11,2-9 0,8 1-234,4-1 0,5 1 67,7-1 0,-3 1-20,8-1 1,-6 7 32,6-1 1,1 8 169,5-2 0,-1 5-5,1 1 0,0 1-36,0 5 0,-6 4-1,0 7 1,-1 7 53,1-1 0,-10 8 184,-7-2 1,-8 2-116,1-2 1,-3 8 114,-2-8 1,-7 8-106,-5-8 1,-11-2-91,-6 3 0,-12-3-132,-6 2 1,-3-4-242,-3-7 1,1-7 137,0 1 0,-1-8-78,1 2 1,5-5-542,1-1 0,9-9 296,2-9 1,2 1-456,10-6 1,7-3 68,10 3 935,4-8 0,18 4 0,3-8 0</inkml:trace>
  <inkml:trace contextRef="#ctx0" brushRef="#br0" timeOffset="768">1325 647 8126,'0'-18'11,"0"7"335,0-1 150,0 0 1,0 1 761,0-1-785,0 8 0,0-5 818,0 3-850,0 4 1,2-6 803,4 8-259,-4 0-682,6 0 1,-8 2-1,0 4 1,-2-2-31,-4 7 1,4 1-169,-4 5 0,-1 7 118,1-1 0,-6 6-168,6-6 1,0 8 121,6-1 0,0 3-501,0 1 0,0 1-103,0 0 1,8 6-252,4 0 0,5 0 315,7-7 1,5 1-113,11 0 0,-1-7 54,8-5 0,5-6 35,6-5 0,1-4 14,-7-8 1,-5-10 113,-1-8 1,-9-7 46,-2-10 0,-8 0 107,-9 0 1,-9-5 228,-3-1 1,-6-2-39,-6 3 1,-5 1 249,-13-8 1,-5 8 238,-11-1 0,1 5-226,-8 6 1,3-2 143,-3 7 1,6-5-117,12 6 1,-2 1-2,8 11 0,5-3-68,7 8 0,9-5-48,2 5 0,9 0-154,15 6 0,5 0-418,12 0 1,3 0 70,9 0 0,7 6 170,4 0 0,4 5 13,2-5 1,3 10-44,-3 1 0,2 1 178,-14 5 0,-2 4 9,-9 2 1,-8 4 174,-16 2 1,-2 0-20,-15 0 1,6 0-93,-6 0 1,-2-6-114,-10 0 0,2 0 101,-8 6 1,8-6-121,-1 0 1,3-7-51,2 1 1,2-4-100,3-1 1,11-3-68,7-3 1,8-4-131,-2-8 0,12-2 45,6-4 1,9-4-6,2-7 0,8-6 91,-2-1 1,-4-9 30,-1-2 0,-3 0 287,-10-5 0,-1 1-87,-22-2 0,-7 4 169,-10-3 1,-8-3-7,-10 2 0,-17 0-139,-23 6 1,-11 2-8,-12 4 0,-5-2-331,-7 8 1,-6 0 156,0 5 0,5 9 107,7 3 1,3-2-588,2 2 1,11 2 258,18 10 1,6 6-979,12 11 1,12-2 52,11 8 1267,19 1 0,-1 4 0,13 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0:04.01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437 175 8149,'0'-35'0,"0"0"0,0 0 2367,0 8-1169,0 2-409,0 15-234,0 2-652,0 8 1,0 8 45,0 4 1,0 3 129,0 3 1,0 1-36,0 4 1,-2-1-15,-4 7 0,-4-6-236,-7 6 0,-8-2 49,-5 3 1,3 3-48,-2-4 1,0-4 105,-6-2 1,-2-3 134,-3-3 0,9-5 17,-4-1 1,11-7 154,1 2 1,6-12-138,5-5 1,4-13 78,8-5 0,16-4-6,7-2 0,10 0-50,8 0 1,3 2 167,9 4 0,-1 0-91,0 12 0,3-3-48,3 14 0,-4 3-41,5 8 0,-5 13-5,-2 11 0,1 12-4,-1 5 0,-9 5-7,-8 1 0,-8 1-190,-10-1 0,-5 8 49,0 4 1,-10-2-100,-2 2 1,-10-7 106,-13 1 0,-1-2-86,-11 2 0,-3-2-244,-15 9 1,-7-9 97,-4 2 1,-10-4 35,-1-1 1,1-16-148,10-8 0,6-16 355,11-7 1,10-19-74,8-11 1,15-13 631,3-3 0,7-9-147,4 3 0,8-5 33,3-1 0,11 7-91,1 4 0,6 10 293,-6 2 1,3 8-374,-3-2 0,2 11-107,4 6 0,4-2-298,-4 2 0,0 3 75,6 8 1,-9 5-27,8 8 0,-4 5 107,-1 0 0,4 8-435,-4-2 1,-2 4-22,2 2 0,-8 0-187,3 0 0,-3 0 23,2 0 1,-3 0-140,3 0 1,-9 2-742,-3 3 1529,-7-3 0,4 14 0,-8-7 0</inkml:trace>
  <inkml:trace contextRef="#ctx0" brushRef="#br0" timeOffset="617">1362 716 8108,'-9'-19'0,"1"-2"1050,0-3 0,6 7-420,-4 5 0,2 6 841,-1-5-526,3 7-588,-6-4 0,8 10-105,0 4 1,2 4 152,4 7 1,-2 2-159,7 5 0,1 3-119,5 8 0,1 2-50,-1 3 0,7-3-233,-1 4 0,2-4-583,-2-2 0,-3 6 379,3-1 0,2 7-421,-1-6 0,-1 3 308,-6-9 1,1 4-36,-1-10 1,-5-11 193,0-7 1,-7-7 276,7-4 0,-6-10 271,5-7 1,-7-10-176,2-14 1,2-4 326,-2-7 1,0 0-181,-6-1 1,0 1 311,0-1 1,0 7-168,0-1 1,0 7 219,0-7 1,0 14-184,0-2 1,0 12-16,0 0 1,1 3-101,5 3 1,4 5-31,7 0 0,1 8-219,-1-1 0,9 3 140,3 2 1,4 7-210,2 5 0,2 4 68,3 1 1,-3 3-73,4 3 1,-4-2-9,-2 8 0,-6 0-68,0 6 1,-6 0 2,6 0 1,-7 0-105,1 0 1,-6-6-77,-5 0 1,6 0 87,-1 6 1,-2-8 219,3-3 1,5-5-111,-5-1 0,5-7 224,0 1 1,-1-8-10,7 2 1,0-5-4,6-1 0,2-7-58,3-5 0,-5-3 20,0-3 0,-2-7 96,-9-4 0,-1 2-108,-6-3 0,-1-1-96,-5-9 0,-3 3 77,-8-4 0,-8 2-235,-3-1 0,-12 3-8,-7-4 1,-10 4-20,-7 2 0,-5 8 22,-7 4 0,5 5-136,-4 7 0,0 3-695,5 8 0,-3 2 392,9 4 1,7 11 638,5 12 0,8 12 0,9 3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0:09.9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70 280 8035,'-2'-18'0,"-3"1"124,-7-1 1,2 3 172,-1 3 0,5-3-109,-6 3 0,8 2 301,-2-1-270,5 7 269,1-12-437,0 14-55,0-5 0,0 9-175,0 3 1,1-1 200,5 8 0,2 5-14,4 7 1,3 1 16,-3-2 0,3 4-53,3 8 0,-7 6-47,1 0 1,0 5-152,5-5 1,-5 10-43,0 1 1,-9 6 110,3 6 0,-4 6-225,-2 0 0,0 0 35,0 5 1,-2-3-1261,-4-2 1607,-3-8 0,-9-2 0,1-7 0</inkml:trace>
  <inkml:trace contextRef="#ctx0" brushRef="#br0" timeOffset="390">140 420 8026,'-6'-45'-92,"1"2"0,1 2 170,2 1 0,2 1 541,0 10 1,8-2-635,3 7 0,11-5 18,1 6 0,8 0-24,-2 5 0,4 3 79,2 3 1,6 4-131,-1 8 0,1 0 10,-6 0 0,-6 14-73,0 3 1,-7 14 87,1 4 0,-11 0-111,-7 6 0,-3 4 107,-2 1 1,-2 5 10,-3 1 1,-5 1-13,-8-1 0,-7 0 3,-4 1 1,-4-1 119,-2 0 1,2-7 32,4-4 0,-2-12 134,8-6 0,-1-11-31,7-6 0,5-4 448,1-2-678,7 0 1,-2-6 108,12 0 0,3 0-138,9 6 1,1 0 104,5 0 1,5 0-287,11 0 1,-1 2 45,8 4 0,-1 4-67,7 7 0,-7 3-35,1 3-1,-2-2-106,1 8 0,-3 0-14,-8 6 1,0 0-12,0 0 421,-16 0 0,12 8 0,-11 1 0</inkml:trace>
  <inkml:trace contextRef="#ctx0" brushRef="#br0" timeOffset="815">1450 821 8103,'0'-17'186,"0"-1"0,0 7-21,0-1 0,0 6 596,0-5-454,0-1 1,0-6 121,0 1 0,0 5-164,0 1 1,-8 5-20,-3-6 1,-5 8-307,-1-2 1,-9 5 110,-3 1 0,-6 1-98,-5 5 1,1 6-30,-8 11 0,8-3-20,-1 3 0,5 4-43,6 2 1,3-2-66,9 2 0,1-1 0,5 3 0,3-4-29,0-2 1,6-2 86,-3-5 1,8-1 59,3 1 0,8-7 188,-3 1 0,11-8-22,1 2 0,6-4 155,-6-2 0,10-2-241,2-4 1,0 2-23,6-8 1,2 3 12,-2-3 1,5-2 45,-5 9 0,5-3-237,-5 2 0,0 4 69,-6-4 0,0 4-242,0 2 1,-2 8 4,-4 4 1,-4-3-86,-8 3 0,1 0-111,-1 5 570,-7 1 0,6-1 0,-7 1 0</inkml:trace>
  <inkml:trace contextRef="#ctx0" brushRef="#br0" timeOffset="1022">1677 489 8059,'0'-52'0,"-6"-4"761,0 3 0,1 11 291,5 13-900,0 7 1,7-1 52,5 11 1,4 4 56,1 8 0,2 2-93,5 4 1,3 6-168,8 11 1,0 4-353,0 8 0,2 6 314,3 0 0,-3 13-220,4-2 1,-4 7 66,-2-1 0,-2-2-596,-4 8 0,0 0 58,-12 6 479,5 0 1,-20 0 0,5 0 0</inkml:trace>
  <inkml:trace contextRef="#ctx0" brushRef="#br0" timeOffset="1258">1887 943 8182,'0'-44'534,"0"3"0,0 6-220,0 6 0,7-2-190,5 8 1,6-1-64,5 7 0,4 1 260,8 5 0,0-3-183,0 8 0,0 1-65,0 5 1,0 0-111,-1 0 1,7 7-249,0 5 0,-2 9-179,-10 3 1,2 5 225,-8-6 0,6 8-26,-5-2 1,-1 4 150,-6 2 0,1-6-341,-1 0 0,-5-2 37,0 3 0,-9 3 9,3-4 408,-4-4 0,-2 8 0,0-6 0</inkml:trace>
  <inkml:trace contextRef="#ctx0" brushRef="#br0" timeOffset="1591">2812 839 8182,'0'-28'0,"2"3"675,4 8 0,-2 5-159,8 1 1,-7 5-262,7-6 0,0 8-40,5-2 1,1 4 248,-1 2 0,6 8-102,1 4 1,-1 5-257,-6 7 1,-5-3 31,0 8 1,-3-2-241,3 2 0,-4 2 39,-8-7 1,0 5-248,0-6 0,0 6-206,0-6 0,-6 1 206,0-7 0,-7 1 251,1-1 0,-2-5 239,3-1 0,-5-7 445,4 2 1,5-12-385,1-5 0,4-13 54,2-5 1,2 2 140,4-2 1,5 0 228,13-6 1,1 2-521,4 4 1,4 4 49,-4 7 1,10 8-682,2 5 1,-1 3 316,-5 2 0,4 4-760,-4 7 0,4 1 213,-10 11 0,2 4-60,-2 2 1,-4 4 26,-7 2 1,-1 0-770,1 0 1518,-1 0 0,1 8 0,-1 1 0</inkml:trace>
  <inkml:trace contextRef="#ctx0" brushRef="#br0" timeOffset="2000">4122 769 8229,'0'-25'453,"0"-6"-318,0-4 1,0-2 541,0 13 0,-6 1-122,0 6 1,-7-1-108,1 1 0,-5 7-142,-7 4 0,-1 6-8,-4 6 0,-4 4-281,4 7 1,-2 8 92,2 5 1,4 3-514,7 1 1,1 1 264,-1 0 1,9 0-320,3 0 1,4-6 154,2 0 1,0-1-56,0 1 1,0 2 144,0-8 1,2-2 46,4-9 1,-3 2 310,9-9 0,0 1-93,5-6 1,3-2 370,3-4 0,2-1-173,4-5 1,4-3 84,-4 3 0,10 2-26,2-1 0,0 7-150,-6-2 0,1 6-89,5 6 0,-10 3-165,4 9 1,-6 9 6,0 8 1,-3 4 76,-9 13 0,-1-3-173,-5 9 1,-3 4 30,-8 2 1,0-4 33,0-2 1,-8-3-14,-3-3 0,-11-1-136,-1-5 1,-8-3 8,2-8 0,-8-2-215,2-4 1,-4-6 180,10-11 0,-2-4 113,2-8 1,4-2-357,7-4 0,9-12 535,3-11 0,4-12 0,2-3 0</inkml:trace>
  <inkml:trace contextRef="#ctx0" brushRef="#br0" timeOffset="2157">3511 158 8199,'-74'-32'981,"4"-2"1,12-1-425,17 11-1304,20 9 449,5 15 0,18 8-72,4 3 370,19 5 0,12 9 0,16 2 0</inkml:trace>
  <inkml:trace contextRef="#ctx0" brushRef="#br0" timeOffset="2541">4960 472 8107,'6'-18'93,"2"1"1,2 0 556,3-1 1,3 6-368,1 1 0,6 7-34,1-2 1,7-2-212,-2 2 1,4 1 78,2 5 1,-6 0-591,0 0 0,-2 5 296,2 1 0,-3 8-641,-9-2 0,-1 5 203,-5 6 615,5-3 0,-14 20 0,5-3 0</inkml:trace>
  <inkml:trace contextRef="#ctx0" brushRef="#br0" timeOffset="2665">4786 1013 8107,'11'-7'0,"1"-5"0,2 2 136,9-1 1,12 5 142,11-6 1,26 6-529,10-5 1,-31 8-1,2 2-177,2-2 1,1 0-1,2 1 1,0 0 425,1-1 0,-1 0 0,2 2 0,0 0 0,-3-3 0,1 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0:16.4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400 192 8263,'6'-33'0,"0"4"0,-2 6 0,3 4 339,-1 1 0,8 1-72,-3-1 1,-1 9 621,2 3-570,-1-4 1,7 8-129,-1-4 0,1 4-58,-1 2 0,-1 8-160,-5 4 0,5-3 63,-4 3 1,1 0 81,-1 5 0,1 1-245,-7-1 1,0 1 35,-6-1 1,-2 6-40,-4 1 0,-5-1-29,-13-6 0,-1 1-71,-4-1 0,-10 1 41,4-1 1,-11-1 140,-1-5 1,-3 3 113,-3-8 0,1 0-125,0-6 1,7-2 713,4-4 0,6-4-311,6-7 0,6-1 169,11 1 1,6-6-256,12-1 1,14 1-192,15 5 0,7 3-22,11 3 1,-1 5-260,0 7 0,9 1 126,3 5 0,3 6-23,3 11 0,-8 6-218,-3 12 1,-7 4 240,-5 7 1,-3 6-6,-15 1 0,-1-1 128,-23-6 0,-7 6 17,-9 1 1,-13-1 3,-5-6 1,-11-5 158,-7-1 1,-3-7-512,-3 2 1,-7 2 109,-4-3 0,-2 1-48,2-6 1,-2-8 53,8-4 0,2-11 75,9-6 1,12-14 234,12-9 1,11-9 299,6-8 1,6-7-245,6 0 0,6 0 67,11 6 0,4 2-88,8 4 0,6-2 77,0 8 1,1 2-181,-1 9 1,-4-2 113,4 9 1,1-1-322,-1 6 0,6 2-90,-7 3 0,7 7-35,-6 11 1,5 5-37,-5 7 0,-6 1-157,-6 5 0,-6-4-319,7 4 1,-9 1 341,2-1 1,-3 0-265,-3-6 1,0-6-76,1 0 779,-8 0 0,5 6 0,-5 0 0</inkml:trace>
  <inkml:trace contextRef="#ctx0" brushRef="#br0" timeOffset="967">1291 751 8249,'0'-17'1493,"0"-1"0,0 7-714,0-1 161,0 8-312,0-4-484,0 8 1,0 2 138,0 4 0,0 6-280,0 11 0,0 0 33,0 12 1,8-4 26,3 10 1,5 4-148,1 1 0,6 5-159,1 1 1,7 6-464,-2 1 0,4 5 348,2-6 1,0-8-187,0-9 1,-2-6 126,-4-6 1,2-11 85,-8-13 1,0-5 132,-5-5 0,-1-15 70,1-15 1,-3-2 0,-3-9 1,-4-1 279,-8-5 1,-2-1 110,-4 1 0,0-6-144,-11 0 0,1 5 335,-13 7 1,6 1-72,-6-2 0,1 5 88,-1 7 0,-2 8-98,8 3 1,2 5 404,9 2-379,-3-1-231,13 8 0,2 3-399,11 7 1,7 0 178,5 0 1,4 0-122,8 0 1,6 5 31,0 1 0,11 8 130,-5-3 0,5 7-35,-11 5 1,5-1 12,-5 7 1,6 6 223,-7 5 0,-5 1-105,-6-6 1,-5 2-223,5 4 0,-8-3 115,2 9 0,-5-8-93,-7 2 1,5-6 59,-4-6 0,1 2-94,-1-8 0,3 0 28,-3-5 1,6-9 9,5-3 0,-2-4 78,8-2 1,-2-2 0,3-4 0,3-3 7,-4-9 1,2-5-33,-2 0 1,-6-3 92,-11 3 1,1 2-71,-7-8 0,0 7 229,-6-1 1,0-2-58,0 2 0,-8-1-42,-3 7 1,-7-6-124,-5-1 1,-4-1-116,-8 2 0,-8 3 184,-4-3 0,-3-2-16,-2 2 0,-1-1 13,1 7 0,7-1-44,4 1 1,1-6 175,5-1-109,-4 1 0,21 6 150,1-1 0,9 6-230,14 1 0,6 7 14,11-2 0,10-2 71,8 3 0,11-1-16,-5 6 0,13 0-51,-8 0 1,6 7 37,1 5 1,1 4 81,4 1 0,-4 2-152,-8 5 0,1-3 11,-1 8 0,-5 0 12,-1 6 0,-9-6-6,-2 0 1,0 1-122,-6 5 0,2-1 141,-2 1 1,-2-7-40,-3-5 0,-5-4 29,4-1 0,3-9-11,-3-3 0,0-4-13,-5-2 0,1-10 58,4-7 1,-3-2-155,3-11 1,-11 1-185,-6-6 0,-5-5 164,-1-1 0,-1-6 73,-5 7 1,-12-1 143,-11 6 1,-12 0-35,-5 0 0,-10 0 218,-3 0 0,-7 8-209,2 4 1,-4 9-22,-1 3 0,1 7-545,4-2 0,13 6 251,16 6 0,8 9-954,10 8 1,7 9 547,4-3 1,14 9 671,9 3 0,16 8 0,12-5 0</inkml:trace>
  <inkml:trace contextRef="#ctx0" brushRef="#br0" timeOffset="1576">3683 996 8241,'0'10'2016,"0"-3"-879,0-7-202,0 8 242,0-6-153,0 6-351,0-8-253,0 0-210,0-8 1,0-2-155,0-7 0,-2-8 58,-3-5 0,-5-2-19,-8-3 0,-5-8 69,0-4 0,0-3 230,5-3 0,1 1-117,-1 0 1,3 1-9,3 5 0,4 3-113,8 8 0,10 8-92,7 4 0,9 11-231,9 6 1,5 4 133,1 2 1,6 10-367,-7 7 1,9 9 175,-2 9 1,3 7-66,2 5 1,-1-3 5,-5 3 1,-3 0-98,-8 5 1,-4-2 45,-8-3 0,-1-4-57,-17-8 0,1-8-83,-6-4 0,-7 0 108,-5-5 1,-11-5 38,-6-13 1,1 0 40,-1 0 1,-4-4 386,-2-7 1,-2-3 230,14-15 1,0 0 331,5-6 0,1 0-358,-1 0 0,9 0 151,3 0 0,6 0 165,6 1 0,5 1-146,13 3 1,3 1-293,8 12 1,2-3-37,3 15 1,-1-1-288,8 6 0,-1 10-39,7 7 1,-1 8-332,1 10 1,-1 0 197,0 0 0,-1 6-180,-5 0 0,-3 1-808,-8-1 0,-2-4 547,-4 4 0,-4-5-232,-7-1 1,-9-2 982,-3-4 0,-4 4 0,-2-5 0</inkml:trace>
  <inkml:trace contextRef="#ctx0" brushRef="#br0" timeOffset="1893">4644 681 8205,'0'-34'0,"0"1"421,0 3 0,6-1 577,0 8 1,7 0-331,-1 5 1,3 3 341,3 3 1,-1 4-466,1 8 1,-1 8-238,1 4 0,-1 11-241,1 6 0,-1 6 151,0 6 0,7-2-519,-1 7 0,0-1 133,-5 1 0,-1 3-479,1-8 1,-3 11 116,-3-5 0,1-1-258,-7-11 1,0 0 166,-6 0 0,0-8 188,0-3 0,-2-15 413,-4-9 0,2-9-96,-7-15 1,7-5 542,-2-12 0,-2-3-8,3-9 0,-1-1 219,6-4 0,0 3-355,0-3 0,0 4 11,0 2 0,6-1-449,-1 1 0,9 7 105,-2 4 1,3 6-306,3 6 0,-1 12 180,1 11 1,5-2-1108,0 2 1,8 8 43,-2 10 1238,4 11 0,10 12 0,2 10 0</inkml:trace>
  <inkml:trace contextRef="#ctx0" brushRef="#br0" timeOffset="2175">5587 1101 8225,'-8'-28'0,"4"-5"1162,-7 4 0,5-6-466,-6-5 1,8-3 347,-1-4 1,-3-3-407,2 3 0,-2-5-87,2-6 1,4 5-80,-3 1 1,3 0 31,2 5 1,0-3-295,0-3 1,2 10-217,3 9 0,5-1-175,8 6 1,1 3 247,4 3 0,-3 11-426,3 7 0,4 3 222,2 2 1,4 13-232,2 5 0,6 7 38,0 4 1,7 2-26,-1 16 0,3-1-151,3 7 0,-7-1-189,1 0 1,-10 7-284,-2-1 1,-1 8 377,-4-2 1,-5-4-302,-2-2 1,-11-3 900,-6-3 0,-5 4 0,-4-3 0,-5-9 0,-4-5 0,1-4 0</inkml:trace>
  <inkml:trace contextRef="#ctx0" brushRef="#br0" timeOffset="2299">5639 909 8309,'2'-30'397,"4"1"1,-2 6 625,8-6 0,-1 8-885,7-3 0,7 11 47,4 1 0,14 8-1591,9-2 1406,8 4 0,26 10 0,3 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0:24.24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174 594 8136,'5'11'1502,"1"1"-888,8-8 1,-10 10 549,7-9-658,-7 9 1,10-4 158,-8 7 1,0-5 245,-6-1-8,0-7-733,0 4 0,-2-8 70,-4 0 1,-4-2-449,-7-4 0,-3-3 232,-3-9 0,-2-7-58,-4-4 0,-2-4 60,7-2 1,1-8 88,5-3 1,9-5 195,3-1 0,6-1-108,6 1 0,11 5 116,12 1 0,6 7-58,6-2 0,4 18-204,7 6 0,8 13 140,4 4 1,-4 11-190,-1 18 1,-5 2-98,-2 16 0,-5 2-192,-1 9 0,-9-4 29,-2 4 1,-9-3-219,-15-3 1,3-5-141,-8-1 0,-1-7 208,-5 2 1,-7-6-215,-5-6 1,-5-6 166,-7-11 1,-1 1 12,-4-7 0,-4-2 193,4-10 1,2-5 177,-2-13 0,7-3 163,-1-8 0,11-2 459,6-3 1,4 1 528,2-8 0,2 6-520,4-5 0,6 7 309,11-2 0,6 4-280,12 2 1,4 8-317,7 4 0,6 11-87,0 7 1,3 5-125,-3 5 0,-4 13-75,4 11 0,-5 4-367,-7 2 1,-3 2-654,-8 4 0,-2-3 481,-4 9 1,-4-8-739,-7 1 1,-3-3 516,-3-2 1,2-6-455,-9 0 0,-1-7 126,-10 1 1095,-3-11 0,-17 3 0,-1-5 0</inkml:trace>
  <inkml:trace contextRef="#ctx0" brushRef="#br0" timeOffset="308">1344 454 8161,'25'-25'0,"-6"0"377,5-4 1,-5 5 592,-1 13 1,7 3 39,4 8 0,-2 0-431,2 0 0,-6 8 5,7 3 1,-7 13-172,6 5 1,-2-2-324,2 2 1,2 6-128,-7 6 1,5-1-254,-6-5 1,2 6 185,-2 0 1,-9-6-91,4-6 0,-7-6-1409,1 6 1085,-4-15 1,-10 1 429,-4-15 0,-6-9-107,-11-9 0,3-15 613,-3-13 0,4-5-111,1-1 0,1-3 34,-1-3 0,7 4-188,-1-4 0,8 3-176,-2 3 1,4 2-173,2 3 1,2 6 89,4 12 1,4 10-872,7 7 1,9 10 383,3 2 1,10 16-525,1 13 1,9 11 388,-3 7 1,5 5 726,1 7 0,1 3 0,-1 8 0</inkml:trace>
  <inkml:trace contextRef="#ctx0" brushRef="#br0" timeOffset="541">2322 926 8161,'-10'17'0,"-5"1"530,3-1 1,-4-7 160,-1-4 0,-1-6 70,1-6 0,0-6-92,-1-11 0,6-10 169,1-8 1,1-9-157,-2-3 1,-1-5-224,7-6 0,0-4 147,6 4 1,0-4-140,0-2 0,6 2-6,0 4 0,7 6-193,-1 12 1,4 3-197,1 8 1,6 8 1,1 3 1,-1 13-197,-6 5 1,3 4-727,3 2 1,2 10 446,4 7 1,4 8-193,-4 10 1,6 8 178,6 4 0,-4 9-725,4 2 0,-10 6 169,-2-6 1,-2 8-99,2-2 1,-4 2-535,-7-2 1602,-8 4 0,-3-9 0,-11 3 0,-3-8 0,-5-4 0,0-3 0</inkml:trace>
  <inkml:trace contextRef="#ctx0" brushRef="#br0" timeOffset="681">2287 734 8268,'-18'-35'0,"1"2"1237,-1 4 1,9-3-680,3 9 1,6 0-596,6 5 1,5 7-19,13-1 0,11 8-378,11-2 0,7 5-269,5 1 0,6 1 702,11 5 0,5 4 0,7 7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0:19.8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210 783 8194,'-19'-45'0,"-5"4"0,7 6 216,0 6 0,-1-4 345,6 4 0,-3 2-36,-3-2 1,1 7 185,0-1 0,5 4 1044,0 1-667,8 1-732,-3 7 1,9 2-96,3 8 1,7 16 159,11 7 1,3 8-161,3 4 1,4 8-39,-4 3 1,4 13-97,2 5 1,-2-2-356,-4 2 0,2 0-453,-8 6 0,-2 1 393,-9 5 1,2-2-974,-9 7 1,-1-1 554,-9 1 1,-7-3-777,-11-8 0,-5-16 137,-7-7 1345,1-24 0,1 4 0,-4-19 0,-6-12 0,-2-11 0</inkml:trace>
  <inkml:trace contextRef="#ctx0" brushRef="#br0" timeOffset="317">105 783 8194,'18'-88'251,"-1"1"202,1 0 1,9 7-473,8 4 0,0 12 313,6 6 0,-5 11-33,-1 7 1,0 11 106,0 5 1,-6 13-123,0 5 0,-7 8 70,1 9 0,2 9-55,-1 15 1,-3 7-16,-9 5 0,1 9-411,-7 3 1,0 7-86,-6-2 0,-2 2 146,-4-2 0,-4-2-248,-7-4 0,-10-2 119,-8 8 1,-2-8-141,-10 3 0,1-5 75,-7-2 1,1-13 364,0-4 0,7-19-138,4-5 1,12-9 785,6-8 1,11-11-285,6-12 1,14 2-50,10-2 1,9 7 81,13-1 0,7 5-95,11 7 1,-1 3-296,7 8 1,0 8 160,5 3 0,3 13-948,4 5 1,-4 10-152,3 1 0,-5 7-403,-6-6 1,-4 7 428,-7-1 838,-9 3 0,-1 1 0,-8-5 0,0-5 0,0-4 0</inkml:trace>
  <inkml:trace contextRef="#ctx0" brushRef="#br0" timeOffset="684">1450 1237 8240,'8'-53'0,"-6"3"504,4 3 0,-4 10 756,-2 8 0,-8 6-623,-4-6 0,-5 13-11,-7-1 0,5 5-334,-4 1 0,-4 1-26,-3 4 0,-4 6-149,-7 0 1,6 8 148,0 9 1,0 8-305,6 5 0,9 1 106,3-2 1,5 6-396,1 0 0,3-1 13,8 7 0,0-4-147,0-2 1,0-2 18,0-4 1,8 2 129,3-8 1,5 1 230,1-7 0,3-5-88,3 0 1,-2-9 274,9 3 0,-1-12 100,6-5 0,-1-7 99,1-5 0,8 2-92,4-8 0,-3 7 97,3-1 1,-6 4-289,5 1 0,1 3 44,5 3 0,-7 4-255,-4 8 0,-3 2 92,3 4 1,-4 4-880,4 7 0,-6 6-33,-6 1 1,-4 1 1008,-8-2 0,9-3 0,1 5 0</inkml:trace>
  <inkml:trace contextRef="#ctx0" brushRef="#br0" timeOffset="876">1607 852 8210,'-7'-62'1657,"-5"4"1,4 10-740,2 1 1,8 16-580,10 2 1,7 7-77,16 5 0,2 7 179,4 4 1,3 6-136,9 6 1,7 8-167,4 15 1,10 2-508,1 16 0,-1-1-294,-10 7 0,2 1-694,-8 4 1,-5 4 657,-7 8 1,-9-2-1511,-2-4 2206,-8 4 0,-11-12 0,-4 8 0,-7 2 0,-3 2 0</inkml:trace>
  <inkml:trace contextRef="#ctx0" brushRef="#br0" timeOffset="1072">1887 1202 8178,'17'-62'757,"3"1"95,3 9 0,12 7 263,11 5 1,7 5-495,5 6 1,2 5-112,4 13 0,4 3-126,-4 8 1,-4 0-602,-1 0 1,-5 10 32,-2 7 1,1 4-793,-1 14 0,-13-4 408,-4 10 0,-12-2-72,0 2 0,-3 1-20,-3 5 660,-7 3 0,-2-5 0,-8 7 0</inkml:trace>
  <inkml:trace contextRef="#ctx0" brushRef="#br0" timeOffset="1401">2970 1114 8260,'7'-35'1669,"-5"0"-1093,4 1 0,-4 6 47,-2 5 1,6 4 489,0 1-397,7 9 1,-3 1-268,7 8 1,7 8-197,-1 3 0,0 12-211,-5 7 0,-1-1 151,1 6 0,-3-10-398,-3 10 1,1-4 109,-7 4 1,0 0-499,-6 0 0,0-2 215,0-4 0,-2-4-79,-4-8 0,2-5 428,-7 0-151,-1-8 0,2-12 683,5-16 0,3-7-266,2-3 0,9-7 734,9 0 1,9-6-267,14 7 1,-2-1-33,7 6 1,1 8-428,5 4 0,0 11-371,1 6 1,-1 12-197,1 6 1,-7 5-520,1 6 0,-8 6-152,1 12 1,-5-4 390,-6 4 1,4 1-2449,-4-1 3049,-3 0 0,7 2 0,-6 1 0</inkml:trace>
  <inkml:trace contextRef="#ctx0" brushRef="#br0" timeOffset="1794">4402 1062 8200,'5'-49'605,"1"9"1,0 1 864,-6 16 0,-8-1-212,-3 7 1,-11 1-632,-1 5 0,-6 3-211,6 8 1,-3 0-97,3 0 0,4 8-268,-5 3 0,11 7-125,1 5 0,2-2-106,-1 9 1,1-1-15,4 6 0,4-6-292,-3 0 1,3-8-158,2 2 0,-6 3 266,0-3 0,0 0 122,6-5 0,0-7-188,0 1 439,0 0-104,0-3 1,8-1 745,4-8 1,5-8-146,6-3 1,4 3 57,8 2 0,0-2-119,0 2 1,6 3-10,0 8 1,1 7-178,-1 11 0,-4 6 35,4 12 0,-6 4-241,-6 7 0,-4 8 87,-7 4 1,-9-1-390,-3 1 1,-4 3 56,-2 3 1,-8-4-67,-3-13 1,-13-3-84,-5-3 1,-12-1-253,-5-11 1,-5 2-728,-1-14 0,-8 1 557,-4-7 0,-2-7-195,2-4 0,11-8 369,13-10-1,5-9-202,6-20 804,11-4 0,3-15 0,5-2 0</inkml:trace>
  <inkml:trace contextRef="#ctx0" brushRef="#br0" timeOffset="1926">3948 84 8403,'-18'-33'3546,"1"6"-4411,-1 9 1,8 12 80,5 18 0,5 8-379,5 14 1163,5 9 0,8 10 0,-1 9 0</inkml:trace>
  <inkml:trace contextRef="#ctx0" brushRef="#br0" timeOffset="2286">1537 2477 8331,'-1'-18'0,"-3"1"1343,-2-1 1,-6 7-535,6-1 0,1 6-168,5-6 0,9 9-187,9-3 0,9 4-393,14 2 0,11 0-263,12 0 0,4 8-404,2 3 0,0 7-116,0 5 1,3-2 528,-3 8 0,-12 0 193,-17 6 0,-12 8 0,-4 2 0</inkml:trace>
  <inkml:trace contextRef="#ctx0" brushRef="#br0" timeOffset="2407">1468 3035 8292,'5'-11'-6,"1"-1"0,16 0 670,1-5 1,18 5-377,11 1 0,18 7-387,17-2 1,-37 5-1,1 0-427,4 1 0,1 0 0,2 1 0,0 0 526,-3 1 0,1 2 0,3 0 0,0 2 0,-2 2 0,1 1 0</inkml:trace>
  <inkml:trace contextRef="#ctx0" brushRef="#br0" timeOffset="2884">2987 2459 8189,'-6'-23'-66,"0"0"1,-1-5 727,1 11 1,2-4 307,-8 9 619,8-4-885,-11-1 0,11 7 1003,-8 4-1124,8 4 0,-3 4-194,7 4 0,0 6 11,0 11 1,0 4-74,0 8 1,2 2-326,3 4 1,-1-2 21,8 7 1,0 1 26,5 5 0,1-1-198,-1-5 1,2 5-569,5-5 0,-3 5-61,8 1 1,-2 0-747,2 1 1,2-7-1391,-7 1 2912,-1-8 0,-6 4 0,1-9 0</inkml:trace>
  <inkml:trace contextRef="#ctx0" brushRef="#br0" timeOffset="3743">3424 2773 8113,'7'-17'0,"-5"5"704,4 1 0,-2 1 184,2-2-630,-4 5 0,7 7 398,-3 0 0,-4 7-224,4 5 0,2 5 52,-2 7 1,5-3-148,-5 8 0,2 0-274,-2 6 0,-2 0 116,7 0 1,-5 2-214,6 4 0,-3-4-13,3 3 1,4-3-30,-5-2 1,5-2-192,1-4 1,1 2-285,-1-7 0,-5-1-96,-1-6 0,1-7 215,5-4 0,1-4 334,-1-2 1,1-8-110,-1-4 0,1-11 299,-1-6 0,1-4-12,-1-2 0,-7-6-15,-4 1 1,-4-3 57,-2 2 1,0 4 175,0-4 1,-2-1-44,-4 1 0,-4 2-113,-7 10 1,-1-8 64,1 8 1,-1 0-122,1 12 0,1-1 238,5 1-275,3-1 1,10 7-114,4-1 0,5 8 131,13-2 0,5 4-16,11 2 0,-1 8 171,8 4 0,1 3-95,11 3 1,-5-1 138,4 1 1,-5 1-110,-7 4 1,-3 2 49,-8 5 1,-8 3-124,-4-4 1,-5 4-3,-7 2 1,-3 0 25,-8-1 0,0 1-39,0 0 0,0 0-208,0 0 0,0 0 62,0 0 1,2 0-439,4 0 1,-2-8 202,7-4 1,1-3-173,5-3 1,3-7 139,3-4 1,-2-4 96,9-2 1,-1-14 44,6-3 0,-6-12 128,0-1 1,-14-3 23,3-1 1,-12-1-65,-1 0 1,-5 0 238,-5 0 0,-7 0-74,-11 0 1,-4 0 85,-8 0 0,-8 2 105,-4 4 1,-3-2 93,-2 8 0,5-6-138,0 5 0,11 1 71,1 6 0,7 7 123,11 4-189,7 4 1,6 4-379,16 4 1,7-2 106,16 7 0,8 1 149,4 5 0,9 1-26,2-1 1,6-5-78,-6 0 0,8-1 107,-2 7 0,4-1 85,2 1 1,-8-1-106,-4 1 1,-11 5 46,-6 0 0,0 2-134,-7-1 1,3-5 90,-13 4 1,-7-3-148,-5-3 0,-1 1 133,7-1 0,-1-7-159,1-4 1,-1 1 93,1-1 1,1 0-100,4-6 0,-3-2 91,3-4 1,-4-3-5,-1-9 0,5-1-76,0-5 1,-5 3 75,-6-8 1,-9-2-174,3-10 0,-4 4 92,-2-3 1,-15-3 72,-9 2 0,-9 0-1,-7 7 1,-11 1 11,-7 3 1,-6 7-185,6 11 0,0-1-214,5 7 1,3 0-208,3 6 0,6 16 227,12 7 0,12 10 396,11 8 0,12 11 0,4 10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0:27.2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78 280 8331,'0'-45'534,"-8"2"-286,-4 9 0,3-1 41,-3 0 0,2 8 274,-1 3 1,3 11 1924,8 1-1706,-8 8 1,8-2-315,0 12 1,2 12 202,10 11 1,5 6-211,6 5 1,9 5-246,-3 7 0,-2 1-162,2-1 1,0 6-328,6 1 0,-2 1 135,-4-2 1,2-2-177,-8 8 1,1-2-381,-7 2 1,-1-1-799,-5-5 1,-3-6-1555,-8 1 3046,0-1 0,-15-15 0,-5 5 0</inkml:trace>
  <inkml:trace contextRef="#ctx0" brushRef="#br0" timeOffset="308">584 612 8317,'18'-26'0,"-1"7"0,1-4 0,-1 5 1392,1 7 0,-1 3-289,0 8 0,9 10 166,3 7 0,6 2-720,5 11 1,-1-7-69,8 6 0,-6 6-359,5 6 1,1-1 79,5-5 1,-7-2-562,-4-4 0,-7-3 323,-4-9-1486,3 1 1094,-14-9 0,-2-3 96,-11-12 1,-4-11 108,-2-12 1,-8-12 157,-3-6 1,-5 3 299,-1-3 0,-8 1-59,-5-7 0,-3 7 42,-1-1 1,-7 8 28,0-2 1,-6 7-12,7 4 1,-1 7-316,6 12 0,8 3-266,4 8 1,5 2-31,6 4 0,5 5-256,7 12 1,4 12-1057,7 12 0,9 3 1687,15 3 0,7-1 0,3 1 0</inkml:trace>
  <inkml:trace contextRef="#ctx0" brushRef="#br0" timeOffset="526">2540 350 8282,'16'-68'1245,"-5"4"0,-5 11-407,-12 13 0,-9 9 70,-8 1 1,-7 9-151,7-2 0,-6 11 163,6 6 1,-2 4-456,1 2 0,5 10-211,-4 8 0,-3 9-373,3 13 1,0 5 180,5 7 0,1 7-377,-1-1 1,1 2-205,-1-2 1,1-3-583,0 3 0,-3 2 14,-3-2 0,2 0-700,-9-5 0,-1-3 1786,-9-3 0,-13 3 0,-9-5 0</inkml:trace>
  <inkml:trace contextRef="#ctx0" brushRef="#br0" timeOffset="675">1877 227 8282,'0'-44'0,"-6"1"0,0 8 3121,0 8-2413,6 10 0,2 17-658,4 11 1,4 12-309,7 7 1,6 5-646,1 5 0,7 7-1674,-2 11 2577,12-4 0,-5 14 0,7-6 0</inkml:trace>
  <inkml:trace contextRef="#ctx0" brushRef="#br0" timeOffset="807">2523 1136 8282,'0'-26'1334,"0"-3"1,-6 4-504,0 2 0,-6-3-359,7 3 1,-1 6-355,6 5-369,0 8 0,0-2 251,0 12 0,0 4 0,0 7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0:25.85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70 106 8097,'-17'-24'106,"-1"1"1,3 0 1914,3 5-411,4 9-766,8 1 1,0 10-277,0 4 0,8 5 17,4 12 1,5 7-137,6 10 0,-1 5-213,7 7 1,-2 3-100,2 3 1,4-2 105,-4 8 0,-2 2-446,2 10 0,-7-2-295,1 7 0,-5 1-308,-7 5 0,-3-8-27,-8-3 0,-8-4-679,-3-2 0,-9-8-916,-9-4 2428,0-4 0,-12-3 0,4-5 0,-5-5 0,-3-4 0</inkml:trace>
  <inkml:trace contextRef="#ctx0" brushRef="#br0" timeOffset="433">280 577 8140,'7'-43'0,"-5"5"-227,4-9 0,4 6 363,1-5 0,5 3 561,1-9 1,3 11-204,3-6 1,-3 8 30,3 5 0,-4 6-15,-1 5 1,-7 11 104,1 7-583,0 3 0,5 9 34,1 5 0,-1 6 7,0 5 1,-5 6 51,0 12 0,-8-3-253,1 9 0,-3 0-5,-2 5 1,0-2-78,0-3 0,-2 4-164,-3-5 1,-7 5 166,-11 1 1,1-2-244,-7-3 1,6-2 172,-6-5 1,6-11 363,-7 1 1,15-11 154,-3-7-50,13-5 1,-1-7 280,12 0 1,5-7-216,13-5 1,11 2 196,11-1 0,12 7-109,6-2 0,4 6-256,2 6 0,2 5 107,4 13 1,-7 3-904,1 8 1,-8 0 250,-9 0 1,-3 7-106,-3 5 0,-8-4 118,-16-3 442,0-11 0,-19 4 0,-4-3 0,-12 2 0</inkml:trace>
  <inkml:trace contextRef="#ctx0" brushRef="#br0" timeOffset="682">1589 717 8258,'0'-20'128,"0"-1"1,0-2 153,0 1 1,8 3 664,4 2 0,5 7-456,7 4 1,9 4-402,7 2 0,9 2-107,-3 4 1,3 4-395,-3 7 1,1 2-924,-12 5 1,2-3 1333,-14 8 0,0 0 0,-5 6 0</inkml:trace>
  <inkml:trace contextRef="#ctx0" brushRef="#br0" timeOffset="806">1624 1101 9730,'26'0'473,"3"0"-452,11 0 1,13 2-272,11 4 1,6 3 249,5 9 0,-3-1 0,6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1:18.0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191 136 8315,'-50'-25'0,"3"-2"470,6-1 0,12 3-124,6 8 1,23 7 0,17 6 0,22 8-1225,15 8 878,9 3 0,6 10 0,1 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0:29.1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228 382 8182,'-35'-33'377,"0"4"1,6 4 610,0 8 109,-1 7 1,3 2 813,4 8-1351,11 0 1,5 8-328,7 4 0,7 13 27,5 10 0,11 2 228,6 9 0,4 1-208,2 5 1,6 1-142,0-1 0,2 2-103,-3 4 1,-5-3-296,0 3 1,-2 2-863,-10-2 1,1 8 579,-7-2 0,-9-3-878,-8-3 0,-10-4 597,-13-2 1,-12-7-579,-12-4 1400,-3-12 0,-2-4 0,-1-7 0</inkml:trace>
  <inkml:trace contextRef="#ctx0" brushRef="#br0" timeOffset="326">88 522 8182,'17'-70'0,"1"0"182,-1 1 0,1 12 364,-1 5 1,8 11 172,5 0 1,3 6-261,2 6 1,-1 4-72,1 8 1,6 7-129,0 4 0,2 6-100,-3 6 0,-9 4-22,4 7 0,-11 8-145,-1 4 1,-4 6 53,-1 6 0,-9-2-234,-3 8 0,-4-7-150,-2 7 1,-8-6 150,-3 5 1,-13-5-156,-5 5 1,-6-5 102,-5 6 1,1-6 57,-8 5 0,7-7 135,-7 2 0,10-12 95,2-6 1,2-9 189,10-3 220,7-7 1,11 4-103,10-8 0,19-6-89,11 0 0,13 0-333,5 6 1,7 0 171,10 0 0,-1 8-733,1 4 1,-2 9 118,-4 3 0,2 5-130,-8-6 1,-1 8 635,-11-2 0,-3 4 0,-8 2 0</inkml:trace>
  <inkml:trace contextRef="#ctx0" brushRef="#br0" timeOffset="559">1450 662 8190,'-10'-8'-317,"-5"6"123,13-6 213,-6 8 0,16 0-82,4 0 1,3 0-343,3 0 405,7 0 0,-6 8 0,6 2 0</inkml:trace>
  <inkml:trace contextRef="#ctx0" brushRef="#br0" timeOffset="691">1555 906 8190,'-18'0'0,"7"0"566,-1 0-222,8 8 13,-3-6 1,8 6-360,5-8 0,12 6-739,11-1 741,12 1 0,3 2 0,9 2 0</inkml:trace>
  <inkml:trace contextRef="#ctx0" brushRef="#br0" timeOffset="1359">2673 155 8287,'-28'-17'511,"3"-1"1,2 1 569,0 0 1,-8 5-540,2 0 1,-4 8-168,-2-1 1,0 3-105,0 2 1,-8 0-195,-4 0 0,3 0-68,-3 0 0,8 5-184,-1 1 1,3 0 120,2-6 1,2 6-94,4 0 1,4 1-124,7-1 139,8 4 0,-3 7 27,7 1 0,0 1 81,6 5 0,8-3-11,4 8 0,3 0-42,3 6 1,-1 6-142,1 0 0,-1 1 108,0-1 1,-1-6-130,-4 0 1,1 0 199,-7-6 0,0-4-163,-6-2 641,0-3-238,0-3 1,-2-7 180,-4-4-215,4-4 1,-6-10 99,8-4 1,0-3-116,0-3 0,8 1-163,4-1 1,9 1 4,2 0 0,8 1 100,-1 4 0,3-1-162,2 7 0,-1 0 58,1 6 0,0 0-80,0 0 1,0 2 26,0 4 1,-2 9 43,-4 9 0,2 1-72,-7-2 0,-9 4 80,-9 8 0,-4-6-112,-2 1 0,-16-1 93,-7 6 0,-10-2-412,-8-4 0,2 2 159,-7-8 1,-1 2-519,-5-2 0,0-3 11,-1 3 789,8-3 0,-5-3 0,5 1 0</inkml:trace>
  <inkml:trace contextRef="#ctx0" brushRef="#br0" timeOffset="1604">3301 382 8245,'10'-35'847,"-2"6"-424,-8 0 619,0 8 0,-2-4-410,-4 7 0,2 9 503,-7 3 0,5 4-24,-6 2-871,8 0 0,-9 8-16,7 3 1,-6 11-101,6 1 0,1 8-238,5-2 0,-6 4 152,0 2 0,-6 6-534,6-1 0,-7 3 221,1-2 1,-3-2-1096,-3 7 1,1-7 83,-1 2 1,-7 1 1285,-4-1 0,-12 0 0,-3-6 0</inkml:trace>
  <inkml:trace contextRef="#ctx0" brushRef="#br0" timeOffset="1731">2760 417 8245,'0'-33'549,"0"4"1,0-2 223,0 8 1,8 5-244,3 7 1,7 5-656,5-6 1,4 10 77,8 2 1,2 8-1110,4 10 1,2 7 1155,3 4 0,12 12 0,-3 3 0</inkml:trace>
  <inkml:trace contextRef="#ctx0" brushRef="#br0" timeOffset="1857">3493 906 8245,'-7'-17'0,"-3"-1"423,-7 1 1,1-1 1702,4 1-1163,-3 0-346,5-1-1930,0 8 1313,3 3 0,7 14 0,0 3 0</inkml:trace>
  <inkml:trace contextRef="#ctx0" brushRef="#br0" timeOffset="2397">1241 749 8225,'-18'-11'0,"1"-1"0,-1 2 1194,1-1-16,7-5-552,2 6 0,18 1-187,7 3 1,9 4-105,9 2 1,5 0-145,1 0 1,6 0-162,-7 0 0,3 0-398,-2 0 0,-2 0 314,7 0 1,-9 6-1057,-2-1 1,-2 9 537,-10-2 1,1-3 571,-7 3 0,1 0 0,-1 5 0</inkml:trace>
  <inkml:trace contextRef="#ctx0" brushRef="#br0" timeOffset="2557">1328 1116 8180,'0'-18'0,"2"1"836,4 0 0,3 1-235,9 4 1,7-1-332,4 7 0,10-6-26,2 6 1,9 1-953,3 5 1,5 5 707,6 1 0,4 8 0,-6-4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9:25.8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490 909 8181,'-10'-8'0,"-5"4"236,3-8 0,2 8 87,-1-1 65,7-5 0,-4 6 227,8-8 79,0 9-584,0-5 1,8 8-196,3 0 1,11 0 100,1 0 1,8 0-136,-2 0 0,4 6-52,2-1 0,0 11 68,0 1 1,0 3 32,0 9 0,-2-4 5,-4 10 0,2-4-141,-8 10 1,-1 3 59,-11 3 0,3 4 82,-8 1 1,-8 6 47,-10 0 0,-13-1 106,-10-11 1,-2 3-40,-10-9 0,1 1-62,-7-6 1,1-8-116,0-3 1,-1-7 130,1-5 1,1-5-224,5-7 1,-3 0-117,9 0 0,1 0 334,10 0 0,-4-15 0,6-4 0</inkml:trace>
  <inkml:trace contextRef="#ctx0" brushRef="#br0" timeOffset="858">2131 489 8230,'-17'0'0,"0"-1"0,-1-5-57,1 4 0,-1-6 439,1 8 428,-1-8-251,1 6-127,7-5 1,0 7 156,5 0-31,3 0-28,-6-8-265,16 6 1,3-8-198,13 4 0,-5 2 137,4-7 0,2 1-204,-1-2 0,7-1-82,-2 7 0,-2-6-68,2 7 1,0-7-90,6 6 0,-6 0 125,0 6 0,-7 0-119,1 0 1,4 0 62,2 0 0,-3 2-15,-3 4 1,-4 4 93,-1 7 1,-3 8-136,-3 5 0,1-3 120,-7 2 0,0 0-9,-6 6 0,-8 2-56,-3 3 0,-7-3-111,-5 4 0,-10 2-442,-8-2 0,-5-7 723,5-4 0,-8-1 0,5 6 0</inkml:trace>
  <inkml:trace contextRef="#ctx0" brushRef="#br0" timeOffset="76193">53 1764 8082,'-15'-2'0,"3"-3"627,-3 3-86,13-14-316,-6 14 0,10-11 35,4 7 1,3-6 14,9 6 0,9-7-12,8 1 0,4-9-15,13-3 1,0-9 169,18-1 0,6-9-547,-30 17 0,1-1 0,6-3 0,1-2 311,6-2 1,2-1 0,6-1 0,2 0-389,5-4 0,1-2 0,6-2 0,1-1 287,-25 13 0,0-2 0,1 1 0,-1-1 0,1 1 0,0-1-295,3 1 1,1 1-1,-1-2 1,-2-1-1,-1-2 1,0 0 204,1 2 0,1 1 1,-1-1-1,-1-1 0,0-1 1,-1 1 0,1 1 0,0-1 0,-2 2 0,18-11 1,-3 1-256,-6 2 1,-4 2 0,-10 10 0,-5 2-524,23-18 1,-15 9 733,-15 8-1005,-18 11 1261,-7 10 1,-23 12-621,-3 8 0,-12 15 18,-7 20 1,-10 5 14,-7 6 1,2 10 382,-1 8 0,-1 0 0,-5-7 0</inkml:trace>
  <inkml:trace contextRef="#ctx0" brushRef="#br0" timeOffset="76744">1677 2638 8196,'0'-41'0,"0"0"0,0 2 1092,0 10 0,0 4-438,0 7 1,0 7 1026,0-1-1167,0 8 1,0-2-87,0 12 1,-7 6-137,-5 11 1,-5 4-32,-7 8 1,-5 8-8,-12 4 0,3 9 23,-9 2 0,2 6-261,-1-6 0,1 1-27,4-7 0,5 6-17,-5 0 0,-2 6-5,2-5 1,1-7-36,5-5 0,9-11-37,9-1-80,0-7 1,22-19-47,1-3 1,21-12 150,8-5 0,20-11-319,3-1 0,8-8 149,4 2 0,5 4-784,1 1 1,7-1 290,-1 2 1,-4 0-84,-3 5 1,-3 3 281,-2 3 1,-4-2 76,-8 8 0,-4 1-68,-19 5 0,2 0 535,-14 0 0,-3 5 0,-3 1 0,5 0 0</inkml:trace>
  <inkml:trace contextRef="#ctx0" brushRef="#br0" timeOffset="76982">1608 2934 8139,'-35'-34'682,"0"-1"1,6 7-150,-1 5 1,9 0 1371,-2 5 162,11-3-811,4 19-870,8-6 1,8 16-147,4 4 1,5 5-96,7 7 1,3 3-40,8 8 0,0 0-202,0-1 1,5 9-694,1 4 1,6 1 434,-7-1 0,1 3-347,-6-3 1,0 3 231,0 3 0,-2-1-903,-4 0 0,-4 1 148,-7-1 1097,-9 1 0,-1-1 0,-8 0 0</inkml:trace>
  <inkml:trace contextRef="#ctx0" brushRef="#br0" timeOffset="77615">2708 2603 8267,'-10'-8'0,"0"-2"207,5-7 1,1 5 438,-8 0 1,6 9-201,-5-3 0,5 4 670,-6 2-559,8 0 1,-9 2-242,7 4 1,0 3 132,6 9 0,0 1-49,0 4 1,0 3-144,0 3 1,2 4-117,4-4 0,3 10-133,9 1 1,7 1-20,4-6 1,4 6-235,2 0 1,6-1-513,0-5 1,13-2 396,-2-4 0,5-3-229,-5-9 0,-1-1 199,-5-5 0,3-3 78,-9-8 0,-7-8 143,-9-3 0,-7-13 122,-5-5 0,1-4-56,-7-2 1,-2-2 202,-10-3 1,-5 1 56,-13-8 0,3 7-69,-8-7 1,-2 2 119,-10-1 1,4-5-41,-4 5 1,-1-5 422,1-1 0,0 5-155,6 1 1,8 9 66,4 2 1,11 2-76,6 10 1,6 1 170,6 11 1,6 3-289,11 8 0,6 0-61,12 0 1,4 8-73,7 3 1,8 5 102,4 1 1,4 9-273,2 3 1,0 4-220,0 2 0,0-1 182,-1 1 0,1 0-189,0 0 0,-6-2-303,0-4 1,-8 2-65,3-7 1,-7 5 218,-5-6 0,-5-7-37,-7-11 1,-8-3 34,-3-2 1,-5-2 412,-1-3 0,-9-7-115,-3-11 1,2-3 526,-2-3 0,-1-4-270,-5 4 1,-7-4 48,-5-2 1,-3 2-50,-3 4 0,-9-2 61,-8 8 1,-2 0-162,-9 5 1,5 8 32,-6 5 0,1 3-538,-7 2 0,9 2 210,3 3 1,4 7-806,2 11 1,4-1 236,8 7 1,7 2-65,16 10 1,2-3 838,4 9 0,11 0 0,11 5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0:53.771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123 140 9467,'-29'0'-125,"0"0"1,7-2 433,-1-3-59,12 3-39,3-6-781,8 8 576,8 0 0,1 0 171,9 0 0,-7 0 6,1 0 0,0 0-106,5 0 1,1 0 16,-1 0 1,8 0-50,4 0 1,-1 6 38,1 0 0,0 1 32,6-1 1,7-2-261,5 8 1,5-3 97,7 3 0,16 2 67,13-9 1,-32 1-1,2 0-266,2-3 0,2 0 0,8 1 0,2 0 237,3-1 1,1-1 0,4-1 0,1 0 6,1 2 1,-1 0 0,4-1 0,-1-2 18,-2 0 1,-1 0 0,-2 0 0,-1 0-1,-2 0 0,0 0 0,-4 0 0,-1 0 19,2 1 0,0-2 0,0-1 1,-1-2-7,-2 2 0,0-1 0,1-4 1,0 0-26,-7 1 0,0 0 0,2 1 0,0 1-157,-5-2 0,0 0 0,4 1 0,0-2 140,-6-1 1,-2-1 0,2 0 0,-1 0 17,-5 1 0,-1-1 0,43-9 4,-8 1 1,-11 0 46,-18-1 0,-9 8-9,-20 5 1,-4-3 10,-8 2-5,-7 0 1128,-2 6-1163,-8 0 0,-2 0 366,-4 0 1,2-6-582,-8 0 0,1 1-228,-7 5 1,1 0 68,-1 0 1,7 0-145,-1 0 0,1 0-37,-7 0 532,1 0 0,-1 7 0,1 3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1:58.9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237 385 8208,'-20'-17'359,"-1"-3"1,-4 1 512,-2 1 0,5-3 0,-1 11 983,4 0-1284,1 3 1,8 9-174,5 3 0,3 11-169,2 7 0,2 8-17,3-2 0,7 6-103,11 6 1,-3-2-347,3 8 1,-4-7 256,-1 7 1,-1 1-705,1 11 0,-1-3-43,1 8 0,-8-6-308,-5 6 0,-3-8 370,-2 3 0,0-9-78,0-9 1,0-2 245,0-16 1,-7-6 496,-5-5 0,-11-8 0,-5 4 0</inkml:trace>
  <inkml:trace contextRef="#ctx0" brushRef="#br0" timeOffset="350">80 333 8333,'-14'-53'428,"-3"1"0,1 5-13,4 1 1,9 13 227,-3-2 1,4 11-162,2 1 1,2 12 30,4 5 0,9 4-339,8 2 0,10 0 94,2 0 1,2 8-229,10 3 1,-7 7 75,7 5 0,-10 4-419,-2 8 1,-2 8 36,-10 3 0,-7 3-190,-11-3 0,-5 9 175,-5-9 0,-7 9-42,-11-9 0,-4-3 449,-8-2 0,-8-6-165,-4-6 1,3-4 650,-3-8 1,8-7 43,-1-4 851,3-4-870,10-2-694,9-8 0,18 6 44,12-4 1,13 4-268,10 2 1,2 2-202,9 4 1,1 4 223,5 7 1,6 1-687,1-1 1,5 1 320,-6-1 0,0 6-417,-5 1 1,-1 1 1038,0-2 0,-7-3 0,-2 5 0</inkml:trace>
  <inkml:trace contextRef="#ctx0" brushRef="#br0" timeOffset="541">1145 525 8243,'8'-18'0,"1"1"0,9-1 0,-1 7 753,1-1 1,5 8-324,0-2 1,6 4-241,-5 2 0,7 0-264,-2 0 1,4 8-434,2 4 0,-8 5-562,-4 7 1,-3-5 1068,-3 4 0,1 4 0,-1 1 0</inkml:trace>
  <inkml:trace contextRef="#ctx0" brushRef="#br0" timeOffset="664">1250 839 8214,'-10'-12'781,"4"1"1,6 5-171,6-6 1,4 8-154,7-1 0,8 3-385,5 2 0,10 0-264,7 0 0,9 0-493,2 0 0,6 0 684,-5 0 0,7 7 0,-4 3 0</inkml:trace>
  <inkml:trace contextRef="#ctx0" brushRef="#br0" timeOffset="1248">2664 263 8304,'0'-18'0,"0"1"0,0-1 1386,0 1 1,-5-1-409,-1 1 0,-8-1-194,2 1 0,3 5-188,-3 1 1,-5 5 45,-7-6 1,-5 8-579,6-1 0,-14-3 48,2 2 1,-6 0-354,1 6 0,3 2 241,-4 4 0,6-2-399,6 7 0,-4 1-264,4 6 240,4-1 0,1 2 61,13 5 0,3-5-17,8 4 0,0 3 118,0-3 1,2 6 42,4-6 1,3 8 28,9-2 0,-3-1-22,-3 1 0,4-8 1,-5 2 0,-3-3 171,-2-3 0,2 1 480,-3-1 1,1-5-88,-6-1-135,0-7 157,0 4-260,0-8 1,-2 0 164,-3 0-180,3 0 0,-4-6-237,12 0 1,-3-7 76,9 1 1,2 3 36,9-3 0,-2 8 67,8-2 1,-5-2 1,5 3 1,0-1 194,6 6 0,0 0-87,0 0 1,0 8 93,0 3 0,-1 11-108,1 1 0,-7 6-98,-5-6 1,-6 10 20,-5 2 0,-4 0-129,-8 6 1,-10-4-294,-7-2 1,-16 7 162,-14 5 1,-11-4-181,-6-3 0,-4-5-27,-2-6 0,0 2-448,0-7 1,2-1 308,4-6 0,6-7-432,12-4 0,13-12 973,15-6 0,8-1 0,10 1 0,0 4 0</inkml:trace>
  <inkml:trace contextRef="#ctx0" brushRef="#br0" timeOffset="1459">3555 385 8358,'-17'-25'0,"-1"5"1206,1-3 0,-1 6-504,1 5 0,1 2 2320,5 4-2168,-5 4 0,14-3-386,-4 10 1,4 5-314,2 8 0,0 7-230,0 4 1,0 4-781,0 2 1,0 2 647,0 4 0,0-3-443,0 9 0,-2 5-203,-3 7 853,-5-1 0,-23 2 0,-4 2 0</inkml:trace>
  <inkml:trace contextRef="#ctx0" brushRef="#br0" timeOffset="1615">2944 525 8199,'8'-27'0,"-5"1"1085,9 9-624,0 7 0,5 2-404,1 8 0,5 8 116,0 4 0,8 5-173,-2 7 0,12 10 0,4 11 0</inkml:trace>
  <inkml:trace contextRef="#ctx0" brushRef="#br0" timeOffset="1731">3642 1031 8211,'0'-33'0,"0"4"0,0-2 890,0 8 250,0-1 1,0 7-1950,0 0 809,0 7 0,16 2 0,3 8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2:01.6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400 210 8127,'-15'-18'-59,"3"1"0,-1-1-479,7 1 1537,-8-1 0,10 3 137,-7 3 177,7 4-397,-4 1-449,8 5-69,0-6-341,0 8 138,0 8 0,0 1-25,0 9 1,0-1 8,0 1 0,6-1-90,0 1 0,0 1-362,-6 4 1,5 3 107,1 3 1,6 4-920,-6-4 1,5 4 179,-5 2 1,6 2-899,-6 3 1802,7 5 0,-11 7 0,6 1 0</inkml:trace>
  <inkml:trace contextRef="#ctx0" brushRef="#br0" timeOffset="191">662 245 8246,'0'-53'0,"-7"3"1739,-5 3 1,-4 12-791,-1 12 0,7 9 1165,4 3-914,5 7-1297,1-4 1,1 16 128,5 4 0,10 9 10,7 2 1,8 6-291,-2-5 1,6 7-560,6-2 0,-4 10-685,4 1 1,-5 7 620,-1-6 0,-2 7 871,-4-1 0,4 11 0,-5 4 0</inkml:trace>
  <inkml:trace contextRef="#ctx0" brushRef="#br0" timeOffset="434">86 454 8130,'-25'-11'3421,"-4"-1"-2866,11-7 0,5 20-39,19 5 1,11 6-7,12 17 0,20 6-138,9 6 1,10 5-103,7-5 0,13 6-386,-40-26 0,3-2 1,3 2-1,0-1 235,1-2 1,1-1 0,3 0 0,0-1 15,0-1 0,-1-1 0,-3-1 0,0-3-68,-1-3 0,-3-2 1,35 1 171,-22-12 1,-6-11-3191,-17-12 1,-3-12 959,-9-6 0,-11-3 1211,-12-3 1,-4-1 284,-2-4 0,-8 0 951,-4-1 1,-5 9-457,-6 15 0,-5 0 0,-7 0 0,1 4 0,-1 8 0,0 7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2:03.0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166 1188 8218,'-47'0'0,"3"0"1400,7 0-941,8 0 0,21 0-36,8 0 1,23 2 29,18 4 1,25-4 65,15 4 1,-31-5 0,3 0-693,7-1 1,2 0 0,11-4-1,2 0 320,7-1 1,5-2 0,-18 0 0,4-2 0,2 0-315,8-2 0,3 0 1,1-2-1,-14 2 1,2-2-1,0 0 1,3 0 250,9-3 1,1 0 0,2 0 0,0 0 0,1-1 0,0 0 0,1 0 0,1 0-212,-13 3 0,1 0 0,1 0 0,1 0 0,-2 0 1,0 0-1,0-1 0,-1 1 0,1 0 0,0-1 160,0 0 0,1 0 0,0-1 1,-1 1-1,0 0 0,18-2 0,-1 1 1,-1 0-1,-1-1-240,-3 0 1,0 0 0,-2-1 0,-1 1-1,-5 1 1,-2 0 0,-1 1 0,0-1 214,-3 2 0,0-1 0,-1 1 1,0-1-1,-1 1 0,0-1 1,-1 1-1,1 1-52,1 2 1,1 1-1,0 0 1,-1 0-1,-2 0 1,0 0-1,-1-1 1,-1 1-153,23-2 1,-1 1 0,-4 0 0,-11 1 0,-3 0 0,-4 0 218,20-4 0,-7-1 0,-16 4 1,-6-1-1357,28-17 0,-20 6 966,-14-6 0,-23 7-764,-12-1 1,-16 3 1130,-20 3 0,0-8 0,-13-2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2:39.3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298 2044 8459,'-30'2'-414,"1"3"0,2-3 159,-2 4 1,-2 4 548,8 2 0,-3 3-63,3 3 1,4-7-224,-4 1 0,9-2 80,2 1 0,8 5 87,-1-5-99,3-3 0,2 2 86,0-4-56,0-4 0,7 5-31,5-7 1,4 0 80,1 0 1,2 0-56,5 0 1,-3-5 142,8-1 1,-6-14-74,7 3 0,5-6 123,5-1 1,9 3-109,-3-8 0,5 0 27,1-6 1,16-8-380,8-3 0,-31 17 0,3-1 256,3-1 0,3-2 0,6-4 1,2-1-259,7-3 0,2 0 0,6-4 1,3-1 271,7-1 0,0 1 0,-2-1 1,-1 1-419,3 2 0,1 0 0,-2 0 0,1-1 357,-28 14 0,1 0 0,1 0 0,1 0 0,1 1 0,0 0-4,5-3 0,0-1 0,0 2 0,-3 1 0,1 1 0,-1 0-5,3-2 1,0 1 0,0 0 0,-2 1-1,0 1 1,0-1-53,0 1 1,-1-1 0,2 2 0,0 0 0,1 1 0,0 0-8,4 0 0,1-1 1,-2 2-1,23-8 0,-2 2 12,-3-1 1,-3 2 0,-12 3-1,-3 1-206,-9 3 1,-1 2 0,-5 3 0,0 1 105,-5 3 1,-3 1-1,30-6-349,-20 3 0,-13 2-863,-16 9 834,-12-8-75,-9 12 1,-10-6 1408,-4 8-843,-11 8 0,-11 2 0,-6 7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2:40.9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1099 122 8530,'6'-27'-64,"0"4"0,0 4-220,-6 1 0,1 6 1092,5 1-613,-4 7 1,4-4 362,-12 8 0,2 0-248,-7 0 0,-3 2-241,-9 4 0,2-2-32,-9 7 1,-6 3-107,-11 9 1,-5-3 63,-7 3 1,-3 2-119,-8-2 0,-5 7 107,-1-7 0,-5 6-214,5-6 0,2 6 340,10-5 1,2-1-119,4-6 0,13 1 96,4-1-56,12 1 0,20-1 7,3 1 0,12-7 15,5 1 1,11 0-16,1 5 1,10-5-63,2-1 0,0 1 217,5 6 1,5-1-330,2 0 0,-3 1 87,3-1 1,-1 1-213,7-1 0,-7 1 88,1-1 1,-6 1-37,5-1 0,-5-1 46,6-5 1,-14 5-127,2-5 0,-6-1 248,0 2 1,-4-8-249,-8 2 467,-7 3-212,-2-7 0,-10 8 341,-4-4 0,-4-4-116,-7 3 1,0 5 34,-1 2 0,1-2-13,-1 1 0,1-5-54,-1 6 0,1-1-98,-1 7 0,3-7 45,3 1 1,2 0-172,5 5 1,1 3 91,-8 3 0,8-4-204,-2 4 0,2-1 69,-1 1 1,1-2-32,-8 9 0,6-9 8,-5 2 0,5 2-146,-6-1 1,1 1-126,-7-2 0,1-3 108,-1 3 1,1-9-453,-1-3 745,1-7 0,-1 12 0,1-7 0</inkml:trace>
  <inkml:trace contextRef="#ctx0" brushRef="#br0" timeOffset="973">1047 262 8356,'0'-23'0,"0"-2"488,0-3 1,0 13-20,0-3 1,-8 7-176,-4-1 0,3-1-9,-3 7 1,-2 0 15,-9 6 1,-4 0-283,-8 0 1,-6 2 86,0 4 1,-13 3-174,2 9 1,-12-1 67,0 1 0,-4-1-25,-2 1 1,0-1 44,0 1 1,6-1 19,0 1 0,18-3 111,5-3 1,14 3 151,15-3 1,4-2-40,8 1 1,2 1-122,4 5 0,6 3-23,11 3 1,0 4 66,12 8 1,-4 0-197,10 0 1,-4 6 71,-2-1 1,0 3-178,0-2 1,-2-4-19,-4 4 1,-4-5-163,-8-1 0,-1-6-43,-4 1 0,1-9-108,-7 2-27,0-3 230,-6-11 277,0-1 1,-6-16-63,0-3 0,0-13 109,6-5 1,0 2-60,0-2 1,8 0 166,4-6 0,9 0-5,2 0 0,8 0-82,-2 0 0,10 6-40,2 0 1,2 10-8,-3 1 1,3 3-111,4 9 0,3 2 61,-3 10 1,-3 11-3,3 12 0,-8 6-40,2 6 1,-7 4-141,-4 7 1,-7 2-91,-12 5 1,-5 1 60,-12 4 1,-11 2-21,-12-8 0,-14 0 115,-9-5 0,-1 3-122,-5-4 0,-2-5 44,2-18 0,2-6 19,9-11 1,-1-4 62,7-8 1,6-8 19,6-4 1,13-5-353,-1-7 1,5 3 117,0-8 1,7 6-803,10-6 1120,5-1 0,15-4 0,3-1 0</inkml:trace>
  <inkml:trace contextRef="#ctx0" brushRef="#br0" timeOffset="1732">1885 559 8445,'-17'-23'176,"-3"-1"0,-1 3 348,-3 2 0,1 9 532,6 4 0,-1 4 500,1 2-1059,-1 0 1,3 2-101,3 4 0,4 4-57,8 7 1,0 3-206,0 3 1,0-2 24,0 8 1,10 0-123,8 6 1,1 6-39,10 0 0,0 0-261,6-7 0,2 1-78,4 0 0,1 6 154,5 0 1,3 0-682,-3-6 1,3-1 352,3 1 0,-3-9-408,-3-9 1,-4-7 313,-8-10 0,-3-16 253,-2-7 0,-7-16 205,-11-7 0,-5-5 172,-7-1 1,-13-1-162,-5 1 0,-17-4 124,0 3 1,-11-3 846,-1 9 1,-3 3-403,-3-3 1,-3 8 641,4-1 1,3 5 518,14 6-17,8 3-1219,10 9 1,19 7-306,15 4 1,16 4 119,14 2 0,11 8 51,6 4 0,4 3-83,2 3 0,7 5-87,5 0 0,1 8-157,-1-1 0,-5 3-167,-7 2 1,-8-1-113,-4 1 0,-5 6 167,-7 0 0,-5 0-15,-12-6 0,-3-1-16,-9 1 1,-1-7 111,-5-5 1,3-4 51,-8-1 0,7-9-56,-1-3 0,9-6 330,2-6 0,14-5-238,-2-13 1,12-3 16,-1-8 1,11-1-85,1-5 1,0-4-159,-6-7 0,-1-1 253,-5 1 0,-13 0-52,-15-1 1,-10 9 202,-14 3 0,-14 4-132,-14 2 0,-17 2 204,-13 4 0,-10 10 121,-1 7 1,-9 6 43,3-6 1,-3 9-105,3-3 1,3 6-82,8 6 0,10 5-882,8 12 0,3 5 533,14 7 1,12 1-1575,17 5 1,8 2-2,10 3 1741,15 5 0,14-3 0,11 5 0,4-5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2:44.94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5011 1032 8413,'-2'-47'0,"-4"2"0,-5 3 0,1-5 366,-2 6 0,1 1-200,-7 5 0,1 0-136,-1 0 1,-1 6 48,-4 0 1,1-1-233,-7-4 1,0 1 164,-6 3 1,-2-4-114,-3-1 1,3 0 175,-4-6 1,-2 4-50,3 2 1,-9 0-183,2 0 1,-11 2 181,-6 4 0,-6-2-341,-5 8 0,-7-2 215,-11 1 1,-6 13-176,44 4 0,-1 2 0,0 2 0,-2 2 277,-3 1 1,0 0 0,-4 0 0,0 0-15,-2 0 1,0 0 0,-1 3 0,0 2 30,1 0 1,0 2 0,-2 3 0,0 3-34,2 1 0,0 1 0,-2 1 0,-1 1 33,-3 0 1,0 1 0,2 2 0,1 1-308,-3-1 0,0 0 0,2 4 0,0-1 288,1-3 0,1 1 1,-3 5-1,0 2 2,-4-2 1,1 0 0,3 3 0,0-1-3,-4-2 0,1 0 0,2 3 0,2 0 82,1 0 0,0 1 1,3 0-1,1 0-50,-2-1 1,2 0 0,9-2 0,1 0-99,0 2 0,1 0 0,8 2 0,1 1 86,2-1 1,1 2 0,2 1 0,2 1 94,3 3 0,3 0 1,-22 34 14,9 4 0,15-5-24,7-1 1,13 2 228,5 4 1,14-10-388,9 4 0,10 1 80,14 5 1,6 2-138,11-3 1,4-3 138,-28-34 0,2 0 1,5-2-1,3 0-48,2-1 0,1-1 1,5 2-1,1-2-19,5 1 0,0 0 0,0 0 0,1-2-12,4 0 0,2-2 0,-2-3 0,0-2-133,0-1 0,2-3 0,5-2 1,2-1 135,6 2 1,1-1 0,0-5-1,1-3-216,4-2 0,1-3 0,0-1 1,1-2 226,3-3 1,2-2 0,2-3 0,0-2-6,6-2 1,0-1 0,-4-1 0,-1-2-28,2-4 0,0-3 0,-2 4 0,0-3 36,2-4 1,0-2 0,-31 7 0,0-1 0,1-1 31,2-2 1,1 0 0,-2-1 0,-4-1 0,0 0 0,-1-1-188,2-1 0,1 0 0,-2-1 1,-2-2-1,-1-1 0,0-1 188,-2-2 1,0-1 0,0-1-1,1-1 1,-1-1 0,0 0 2,1-2 1,-1-1 0,0 0 0,21-15 0,-3-1 3,-5-3 1,-3-1 0,-5 6 0,-5 0 48,-10 3 0,-3 1 0,-5 1 1,-4 1 296,-8 3 0,-4 0 0,3-31-26,-21-1 1,-29 8-207,-24-8 0,18 36 0,-4 1-65,-6-2 0,-3 0 0,-3 2 0,-2 1 59,-6-1 1,-4 2-1,-3 3 1,-3 2-80,-2-1 0,-3 2 0,-5 2 0,-2 2-26,-3-3 0,-1 2 0,1 1 0,-1 1-40,-3 2 0,1 2 1,1 0-1,1 3-131,0 3 1,0 3 0,-1 0 0,-1 2-412,-3 5 1,0 1 569,7 1 0,0 0 0,-6 1 0,-1 0 0,10 1 0,1 2 0,-3 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2:46.1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4767 1623 8128,'-10'-35'201,"4"0"1,-2 2-100,3 4 0,-7-4 215,6 4 0,0-4-201,6-2 0,0 6-17,0-1 1,0 7-219,0-6 1,0 0 24,0-6 0,-5 6-84,-1 0 0,-2 0 45,2-6 0,2-2-158,-7-4 0,-1 4 67,-5-3 0,-9-5 91,-3-2 1,-12-1 128,-5 1 0,-7-3-281,-5 3 1,-6-9 305,-11-2 1,-5 1-319,-7 11 1,40 21 0,-1 1 403,-2 4 0,1 0 1,-3-4-1,-1 1 10,-2 2 0,-1 1 0,0 0 0,0 0 5,-2 1 1,-1 3 0,-4 1 0,0 2-50,2 2 0,0-1 0,-4-1 0,0 1-7,-2 0 0,0 1 0,1 1 1,0 2-292,-4 2 0,0 1 0,0 2 1,1 0 266,2-3 1,0 0 0,-6 4 0,0 0 17,-3-1 0,1 0 1,4 3-1,0 2-15,1 4 1,0 0-1,3-1 1,1 2 4,-1 3 0,0 3 0,-2 1 0,0 1-31,2 2 0,0 1 0,2 0 0,2 1 3,1 3 0,2 2 0,2 2 0,1 3-47,4 2 1,1 2 0,0 1 0,0 2-145,-1 1 1,1 1-1,3-1 1,3 0 88,1 3 1,2 2 0,3-2 0,3 3 57,4 3 1,2 1 0,-3-1 0,2 1-50,2 5 0,2 1 0,2-2 0,3 1 4,4 6 0,3 0 0,1-3 0,3 1-23,2 2 1,2 0-1,3-3 1,1-1-43,0 1 0,2 1 1,2-3-1,2 0 29,3 0 0,2-1 1,1 1-1,3-1 69,5 1 1,3-1-1,0-3 1,1 1 57,2 0 0,2-1 0,0-3 0,1-1 27,6 2 0,2-1 0,-1-1 0,2-1-47,2 1 1,3-2-1,4-2 1,2-1 69,3 2 1,3-2-1,0-6 1,3-1-96,0 3 1,2-2 0,2-4 0,2-1 39,6 1 0,2-2 0,4-3 0,2-2 16,9 2 0,3-3 1,-4-6-1,1-1-157,6 0 1,2-1 0,2-3-1,2-3 128,-27-3 0,0-1 0,0-1 0,2 0 0,0-1 0,0-1-3,1-2 1,1-1 0,0-1 0,-1 0-1,-1-1 1,1-1 13,0-1 0,1-2 0,0-1 0,-1 0 1,-1 0-1,1-2-9,-2-2 1,1-1 0,0 0-1,2 1 1,1 0 0,-1-1-23,2-3 1,0-1-1,0 0 1,-4 2-1,0 0 1,-1 0 19,0-3 1,-1 0 0,-1-2-1,-2 0 1,0-2 0,-1-1-65,30-9 1,-2-3 0,-3-5 0,-3-2 10,-3 0 0,-3-1 0,-8 1 0,-2-1-143,-4-2 0,-4-2 0,-10 0 0,-3-3 117,-7 0 0,-3-2 0,-6-1 0,-4-1-25,-3-5 1,-5-2 0,-5 3-1,-5-1 126,-6-3 0,-4-2 1,-4 3-1,-4 0-72,-2 1 1,-5 0 0,-6 1 0,-5 1 119,-8-2 0,-4 0 0,-1 5 0,-3 2-101,-4-5 1,-3 1 0,-4 3 0,-3 2-131,-5-1 1,-2 3-1,-4 1 1,-2 1 108,-7-2 0,-2 3 46,6 5 0,-1 2 0,-10-2 0,-1 1 0,4 6 0,1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45:26.24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0 680 8044,'0'-18'337,"0"1"0,0 0 1,0-1 578,0 1 1,0 9-525,0 8 0,0 8 1,2 11-149,4 4 1,-2-1-1,6 7 1,-1 2-169,1 2 0,-4 4 0,6 3 0,-1 7-183,-1 3 1,5 9-1,-5 1 1,2 4-168,-1 8 0,-1-3 0,4 9 1,-5-2-201,-1-1 1,4-14 0,-6-15 511,-3-7 1,5-24 0,0-18 239,2-28 0,-4-16 0,5-23 0,1-7-153,-2-7 1,3-5 0,-7-2 0,0-4-49,2-2 1,-7 1-1,5 1 1,-4 12-87,-2 9 0,0 2 0,0 14 0,0 4-48,0 5 0,0 14 1,0 12-1,2 6 62,4 5 0,-2 2 1,8 6-1,1-1-30,3 1 1,3 8-1,2 3 1,5 3-49,1 4 1,-6 9 0,4 6 0,-1 4-40,-1 2 1,2 6 0,-4 1-1,1 3-116,-7 4 1,3 1 0,-8 2 0,-1 1 47,-3-1 0,-4-7 1,-2-6-1,0-8 118,0-8 0,0-8 293,0-9 0,0-17 1,0-24-1,2-10-58,4-5 0,-2-3 0,7-1 0,3-2-24,1-3 0,3 1 0,-3 8 0,-1 3 86,-2 6 0,-1 6 0,7 6 1,-1 6-107,1 4 1,-7 9-1,1 4 1,1 4-69,3 2 0,3 2 1,3 6-1,1 7-118,-2 7 0,-1 3 0,-3-2 1,1 6 0,-1 4 0,1 4 0,-1 4 0,1 6-165,-1 3 0,1 2 1,-1 3-1,-2 3-72,-3 6 1,4 6-1,-7 4 1,3-1-221,0-5 0,-1-8 1,7-13-1,-1-8 513,1-8 0,7 2 0,2-6 0</inkml:trace>
  <inkml:trace contextRef="#ctx0" brushRef="#br0" timeOffset="202">1694 785 8201,'-17'-8'0,"-1"-2"341,1 1 1,5 1-376,1 8 1,7 2-1,-2 4 1,4 5 374,2 5 1,0 3 0,0 4-1,0 6-29,0 4 0,2 8 0,4 2 1,5 2-695,5 3 1,1 4-1,1 5 1,-1 3 381,1 2 0,7 2 0,2 6 0</inkml:trace>
  <inkml:trace contextRef="#ctx0" brushRef="#br0" timeOffset="701">2533 1012 8003,'-8'-18'626,"-4"1"0,-1-1 23,1 1 0,-4 5 1,5 3-300,-5 1 1,-1 2 0,-1 6-106,1 0 1,-1 0-1,1 2-153,0 4 1,7 3 0,2 9 0,2-1-280,0 1 0,1 5 0,5 2 0,0 2-324,0 5 1,2 1-1,1 1 1,5-1 4,2-3 0,3 1 0,9-10 0,3-6 224,2-7 0,2-6 1,6-4-1,2-4 293,4-5 0,-4-18 0,5-10 1,-1-8 236,0-7 1,-2-16 0,-10-2 0,-8-3 172,-7-3 1,-6-5 0,-8 1 0,0-1 18,0 1 1,-10 12-1,-6 12 1,-5 4-1,0 1 0,1 11 1,3 5-1,-1 10-83,1 7 1,7-1-1,2 11 147,1 0-519,5 3 0,-4 14 1,12 7-1,5 5-171,5 5 1,7 13 0,0 1 0,1 9-149,1 7 0,-8 10 1,3 2-1,-7 8-47,1 8 0,-6 11 0,-2 4 0,-5 2-282,-1 0 1,0-8 0,2 0-1,4-9 187,6-13 0,3-22 1,5-20-1,3-11 7,6-11 1,4-5 468,2-5 0,0-21 0,0-10 0</inkml:trace>
  <inkml:trace contextRef="#ctx0" brushRef="#br0" timeOffset="934">3580 191 8003,'-23'-47'487,"0"1"1,0 11-1,7 4 1,3 13 729,1 9 0,8 5-1138,-2 10 0,4 5 1,2 11-1,0 3 99,0 2 1,8 8 0,4 9 0,3 5-200,3 5 0,1 10 0,2 0 0,3 6-566,-3 6 0,-2 4 1,-3 9-1,-2 4 118,-3 6 0,-8-46 1,-2 1-1,2-2 0,0-2 1,-1 40 9,-2-17 0,6-12 0,-1-17 0,-1-9 459,-2-10 0,6-13 0,2-4 0</inkml:trace>
  <inkml:trace contextRef="#ctx0" brushRef="#br0" timeOffset="1103">3615 1047 7929,'-17'-28'-123,"0"5"0,-1 4 41,1 1 0,5 1 0,2-1 0,4 1 318,8-1 0,8 1 1,13 0-1,8-3-98,8-3 1,14 3 0,11-1-1,4 6-317,1 3 1,9 6 0,4-4 178,3 3 0,2-7 0,1 4 0</inkml:trace>
  <inkml:trace contextRef="#ctx0" brushRef="#br0" timeOffset="1401">4366 1029 7938,'-9'-8'-2,"-7"5"1,6-9 120,1-2 1,1-1 0,10-1 0,4 3 177,5 1 0,13-2 0,5-7 1,4-4 200,2-2 0,0 3 1,0-3-1,-1 0-322,1 0 0,-7 6 1,-5-3-1,-4 5-106,-1 1-84,-9 1 1,-14 9 0,-15 8-1,-5 12 33,-6 9 0,-2 8 1,0 12-1,2 6-19,2 3 1,7 4 0,-1 3 0,6 3-172,5 2 1,6-4 0,12 4 0,10-2-284,11-3 0,12-11 1,19-9-1,8-12-158,8-13 0,1-10 0,11-12 612,3-13 0,-43 4 0,-1-5 0,-1-7 0,-1 0 0</inkml:trace>
  <inkml:trace contextRef="#ctx0" brushRef="#br0" timeOffset="1752">5292 628 8028,'-8'9'165,"6"7"0,-4-5 127,5 5 1,1 1-1,1 1 1,5-1 50,6 1 0,3 1 0,3 3 0,1 1-156,5-2 1,-5-7 0,4-3 0,-3 3-118,-3 1 0,1-3 0,-1-2 1,-1 0-320,-5-1 1,-1-3 0,-6 6-109,2 1 0,-1 3 1,-5 1 146,0 1 0,0-1 1,-1 1-1,-3-1 157,-2 1 1,-8-1 395,3 1-79,3-1 0,2-17 0,14-12 0,9-13 20,10-8 1,8-4 0,4-4 0,4-3-337,1-1 1,1-3-1,4 7 1,-5 0-391,-1-1 0,-2 10 0,-6-1 0,-2 6-1511,-4 6 1953,4 9 0,-6-3 0,8 5 0</inkml:trace>
  <inkml:trace contextRef="#ctx0" brushRef="#br0" timeOffset="2301">6270 732 8073,'0'-17'0,"0"-3"264,0-3 1,0 10-1,0-5 2787,0 3-1995,0 7 1,0 2-950,0 12 1,0 0 0,0 9 0,0 5-155,0-1 1,6 8-1,2 2 1,-1 6-314,1 6 0,0-2 0,-4 5 0,2 1-322,-3 0 1,-1-7-1,-2 3 1,2-6 181,4-6 1,-4 2 699,4-7 0,4-13 0,1-17 114,5-15 0,1-16 0,1-6 0,-1-1 238,1-5 1,-1 5 0,-1-1 0,-3 2-113,-1 5 0,-1 3 0,5 6 0,-2 5-320,-3 5 0,1 1 1,5 3-154,1 3 0,-1 4 1,1 10-1,-1 4-275,1 6 1,5 3 0,2 3-1,2 1-88,4 5 0,-5-5 1,-3 6-1,-4-2-29,-1 1 1,-9 1 0,-3-4-1,-4 3 220,-2-3 1,0-2 0,-4-3 0,-3-3 95,-5-1 0,-7-8 0,7 2 0,-2-6 526,3-6 0,-3-13 0,8-14 0,4-8 255,6-4 1,12-1 0,9-7 0,2 1-78,4-1 1,4 9 0,4 3 0,4 6-417,1 6 1,3 12-1,5 11 1,1 6-243,-1 6 1,0 11 0,1 14 0,-1 8-562,1 7 1,-9-1-1,-5 2 1,-8 1-1331,-8 3 1954,-11-7 0,4 14 0,-7-3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1:18.37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455 154 8270,'10'-18'0,"3"-5"3353,-7 0-2536,8-1 0,-12 17 0,3 7-699,-3 9 1,-9 1-1,-5 2 1,-4 1-358,-1 3 1,-8-5-1,-4 1 1,-4 0-133,-2-3 1,-6 5-1,-2-8 1,1-2-168,-1-2 1,2-2-1,8 0 1,4-2 810,6-4 1,5-10 0,7-7 0,5 0 109,4-3 1,12 7-1,7-4 1,12 5 171,10 7 1,0-3 0,7 8 0,1 4-111,-2 6 0,5 8 0,-5 11 1,-1 6-474,-3 4 0,-6 4 1,-6 4-1,-6 5-511,-3 5 0,-11 1 0,-3 1 0,-6-1-478,-6 0 0,-3 7 0,-11-1 1,-3-2 1016,-6-2 0,-20 7 0,-5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3:00.96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122 115 8051,'10'-17'-262,"-4"-1"0,-4 1 0,-2-1 605,0 1 1,-2 7 159,-4 4-230,4-4-546,-13 8 0,7 2 116,-4 12 0,-3 4-874,3 1 1031,-3 8 0,-11-5 0,-1 5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3:01.7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1029 252 8094,'-26'-52'218,"-3"0"0,-4 9 254,-2 8 0,0 16 16,1 13 1,-3 6 378,-4 6 0,2 5-330,-7 13 1,5 5-42,-6 11 1,5 1-352,-11 12 0,12-3-119,-5 14 1,1-6 85,4 6 0,-7 0-58,1 6 0,-1 0-174,1 0 0,7 0-131,10 0 0,5-14-429,8-4 1,7-13 350,4-4 0,12-16-12,6-13 0,5-4 463,6-2 1,12 0-45,12 0 1,5-8-130,7-3 0,5-7-57,11-5 0,3 4-301,3-5 0,5 7 315,-5 5 0,7-1-265,5 7 0,-4 0 86,4 6 1,-11 2-181,-7 4 1,-5 3 497,-6 9 0,-11-1-279,-13 1 1,-16-1 400,-7 1-111,-11-1 1,-6-7-11,-12-4 1,-3-4 135,-3-2 0,-7 0 586,-4 0 0,-4-10-412,-2-7 0,0-3 123,0-9 0,-6-2-29,1-10 0,-7-3-78,6-9 0,-1-1-736,1-4 1,-4-4 228,-7-8 1,5-2-332,1-4 1,9 4 224,2-3 1,2 11-173,10 5 1,7 15 18,10 9 1,6 10-237,6 13 1,12 4-334,11 8 0,9 14 963,3 3 0,0 12 0,-6-1 0</inkml:trace>
  <inkml:trace contextRef="#ctx0" brushRef="#br0" timeOffset="358">1919 1370 8150,'-17'-2'195,"-1"-4"0,7-3-78,-1-9 0,8 1 588,-2-1 1,-1-5-203,1 0 1,0-8 3,6 2 1,0-1-240,0-5 1,-2 3-190,-4-15 0,-2 6 4,-3-5 1,-11-9-233,5-9 1,-6-4 153,-1-2 0,-3 1-216,-8-1 0,6-8-39,0-3 1,10 3 30,1 2 1,9 12-45,9 6 0,9 12 49,9 5 0,9 17 116,14 7 1,-3 13-21,9 4 0,0 16 7,5 13 0,-7 4 22,-5 2 1,-3 7-6,-2 5 1,-2 5-160,-4 7 0,-5-7 97,-13 0 0,-5 1 31,-12-7 0,-5 5-7,-13 1 0,-11-7 7,-11-4 0,-12-5-67,-6-1 0,-6-8-129,-6-3 1,12-7 286,0-5 0,10-6-191,7-12 225,12-4 0,10-15 0,7-2 0</inkml:trace>
  <inkml:trace contextRef="#ctx0" brushRef="#br0" timeOffset="650">2286 759 8302,'-25'0'0,"-4"0"0,3 0 0,3 0 0,4 2 1416,1 4 1,9-1-594,3 13 1,4-3-338,2 15 0,0-7-179,0 6 0,2 2-291,4 10 0,1-2-123,5 7 0,4-5-169,-5 5 1,3-5 13,-3 6 1,5-8-309,-4 1 1,-3-5 271,3-6 1,-6-3-103,5-9 0,1-7 329,6-4 0,-1-4-96,0-2 0,7-2 140,-1-4 1,14-6-106,-2-11 1,11 1 2,1-7 1,5 6-171,7-6 0,3 8-303,8-3 0,-6 5 402,0 1 1,-8 1 0,4 0 0</inkml:trace>
  <inkml:trace contextRef="#ctx0" brushRef="#br0" timeOffset="823">3386 706 8142,'8'-27'0,"4"-4"161,11 8 1,0 0 290,12 5 0,4 3-222,13 3 0,9 4-38,3 8 1,-4 0-989,-2 0 1,-4 4 92,-1 8 578,-9-1 1,-1 22 0,-8-5 0</inkml:trace>
  <inkml:trace contextRef="#ctx0" brushRef="#br0" timeOffset="949">3823 1073 8120,'25'-8'0,"-2"-1"-245,12-9 1,6 3-386,17 3 1,6-3 103,12 3 99,4 4 1,7-7-1,0 5 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3:04.1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490 228 8279,'-18'-27'-121,"1"4"1,-1-3-81,1 3 0,0 0 233,-1 5 0,1 7 136,-1-1 1,1 0 91,-1-5 1,9 5 614,3 1 242,-4 7-322,8-4-564,-6 8 1,8 2 108,0 4 0,6 3 75,0 9 1,8 7-232,-3 4 1,5 10-109,1 2 0,3 7 111,3-1 1,-4 1-149,5-1 1,-5 3-338,-2-3 1,7 3 202,-1 3 0,0-1-655,-5 1 1,-7-1 67,1 0 1,-8 7-199,2-1 0,-4 0 225,-2-6 1,-14 1 654,-3-1 0,-20 8 0,0 2 0</inkml:trace>
  <inkml:trace contextRef="#ctx0" brushRef="#br0" timeOffset="182">71 944 8139,'-18'-8'0,"1"0"-757,-1-3 633,9-5 688,1 7 0,12-3-271,7 0 0,11 3-139,18-3 1,13-4-190,11 5 0,14-5-120,9-1 0,-37 8 1,3 0-160,4 1 0,2-1 0,3-2 0,0-1 314,-1 0 0,1 0 0,1 0 0,0 1 0,-6 2 0,0 1 0</inkml:trace>
  <inkml:trace contextRef="#ctx0" brushRef="#br0" timeOffset="507">1538 420 8335,'-24'-29'0,"1"4"118,2 5 1,1-1 1474,3 9-141,7 5-40,-5-1-1128,13 8 0,-4 2-295,12 4 0,-2 5 75,7 13 1,1-3-129,5 8 0,7 0-498,-1 6 1,6 6 355,-6 0 1,3-1-634,-3-5 0,-4 6 180,5 0 0,1 7-485,-2-1 1144,0 3 0,-5 3 0,-1-1 0</inkml:trace>
  <inkml:trace contextRef="#ctx0" brushRef="#br0" timeOffset="1098">2201 577 8363,'-7'-9'-1143,"-3"-7"1483,0 14 592,2-6-30,8 8 1,0 8-543,0 4 0,0 3 4,0 3 1,2 1-531,4 4 0,-2-1 102,8 7 1,-6 0-284,5 6 0,-5 0 18,6 0 1,-1 6-63,7-1 0,-1 3 140,1-2 1,-1-6-118,1 0 0,-1-1 112,1-4 1,-1-7-63,0-6 429,1-7 0,-1-10-79,1 0 1,-6-10 340,-1-7 0,-7-8-172,2-10 0,-4-6 267,-2 0 1,0 0-143,0 7 0,-6-1 25,0 0 1,-7 0 10,1 0 0,-4 2 47,-1 4 0,1-2 17,5 7 1,-5 1 48,5 6-498,3-1-85,0 1-87,8 7 1,14 2 161,3 8 1,14 0-100,4 0 0,8 2 81,9 4 1,3 4 1,3 7 1,6 1 168,11-1 1,-1 6-243,8 1 1,-11 5 99,-1-6 0,-2 6 68,-10-6 0,1 3-234,-7-3 1,-7-4 75,-5 5 0,-8-13-56,-3-5 1,-12 2 100,6-2 6,-15 0 1,13-14 262,-15-4 0,0-3 91,-6-3 0,0-5-15,0 0 0,-2-7-54,-4 7 0,-3-8-131,-9 2 0,-7-4-114,-4-2 1,-10 8-189,-2 4 1,-7 3 155,1 3 0,-3 1-119,-3 5 1,1 3-409,0 8 0,5 0 219,0 0 1,16 10-853,2 7 0,10 8 1213,7 10 0,12 0 0,10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3:06.69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428 88 8256,'-37'-6'0,"-2"-1"4,-2-3 1,-1 6 35,1-2 0,4 2 158,-4-1 1,5 3 4,1-4 1,7 4 352,5 2-144,4 0 0,11 2-289,8 4 1,12-2 76,17 7 1,10-5 38,19 6 1,21-8-81,20 1 1,-43-3-1,3-2-337,7 0 1,2 0-1,2 0 1,1 0 248,7 0 1,1 0 0,9 0 0,1 0-431,6 0 0,2 0 0,-25 0 0,1-1 0,1 0 366,9 0 0,1-1 0,0 0 1,-2-1-1,0 1 0,0-1-332,3-1 0,1 0 0,-1 0 0,-2-1 0,-1 1 0,0 0 226,-2 1 1,-1 2 0,0-1 0,-2-2 0,0 0 0,-2 0 50,0 2 1,-1 0 0,-1 0 0,23-2-1,-2 0-309,-3 1 1,-2 1 0,-9 1 0,-3 0 130,-3-2 0,-2 0 1,-9 2-1,-2 0-113,-4 1 0,-3 0 0,35 0-260,-19 0 1,-16 0 598,-13 0 0,-12 0 0,-4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3:11.2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70 105 8376,'-17'-17'173,"-1"-1"259,1 1 1029,7 0-438,3 7-610,7-6 1,15 14-133,8-3 0,16 3-225,8 2 1,9 0-273,2 0 0,8 2-339,-2 3 1,6-1 40,6 8 1,-10-2-466,4 1 0,-6 7 979,0-1 0,4 1 0,-6 7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3:11.4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70 11599,'27'-12'-287,"8"1"0,17 5 873,18-6 1,25 6-686,-38 1 0,2-1 0,5 3 0,1 2-2889,4-2 0,1 0 2988,0 1 0,0 2 0,-4 3 0,0 2 0,-1 0 0,0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3:09.3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523 367 8273,'-8'-58'0,"-3"0"0,1 7 841,-2 10 1,3 4-85,-3 3 1,4 12 71,8 5 0,-2 9-292,-4-4 0,4 7 91,-3-7-290,3 8 234,2-4-916,-8 8 1,6 10 298,-4 7 1,-2 3-347,3 9 1,-9-2 61,2 2 1,-3 4-31,-3-4 0,1 4-11,-1 2 0,1-8-182,-1-3 0,3-5 663,3-1 1,-3-9-120,3-3 0,2-4 376,-1-2 1,7-8-174,-2-3 1,6-13 39,6-5 0,4 2-89,7-2 1,8 8-28,4-3 0,12 7 48,6 5 0,3 4-91,3 8 0,-7 8-167,1 4 1,-3 13 40,3 10 1,0 8 47,-13 9 0,3 8 29,-13 4 1,-9 4-71,-9 2 0,-6 0-39,-6 0 1,-6 0-371,-11-1 0,-12 1 282,-11 0 0,-13-2-106,-5-4 1,-3-4-318,-3-7 0,0-16 193,0-8 1,2-10 536,4-7 1,14-20-138,15-15 1,7-10 569,11-8 1,1-10-110,5-7 1,5 0 123,12 6 1,4 1-226,7 5 0,8-3 8,4 8 0,4 8-85,2 10 1,8 6-20,3 5 1,5 4-495,1 8 1,3 2 156,3 4 1,-2 11-476,8 13 1,0 3-8,6 1 0,-8 7-355,-4 0 1,-3 7 356,-3-1 1,4 3-586,-3 3 1138,-5-9 0,-7 3 0,0-4 0,-2 3 0,-3-3 0,-1-4 0</inkml:trace>
  <inkml:trace contextRef="#ctx0" brushRef="#br0" timeOffset="558">2007 332 8308,'-9'-17'0,"-5"-7"985,8 1 1,1 6 385,5 5-599,-8 0 1,4-3 177,-8 3-111,8 4-846,-11 8 1,5 2-330,-7 4 0,-9 4 195,-3 7 0,-4 1-132,-2-1 0,0 6-340,1 1 0,-7 5 215,0-6 1,-6 6 69,7-5 1,-1-1-52,6-6 0,8 1 519,4-1 307,-5 1 238,9-9-355,2-1-199,9-8-230,16 8 1,-1-4 147,5 7 1,2-5-145,-9 6 111,9 0 1,-10 5-175,7 0 0,-5-1 0,6-4 0,-6 1-110,5-7 178,-7 8 65,12-5 0,-6 1 103,7-4 0,-5 2-83,-1-3 1,3 1 81,9-6 0,-3 0-51,3 0 1,2 0 25,-2 0 1,8 0-10,-2 0 0,10 0 18,2 0 1,6 2-11,-7 4 1,7 6-13,-6 11 0,-1-2-61,-5 8 1,-4 2 44,-7 10 1,-3 4-31,-15 7 1,0 1 26,-6-1 0,-16 0-25,-7 1 0,-18-1-57,-11 1 1,-8-7-367,-10 1 0,0-8 175,0 1 1,-6 1 120,1-6 0,7-6-219,10-17 1,5-5 49,7-7 0,5-1-219,12-5 0,11-6-80,12-11 600,20-12 0,-10 6 0,11-4 0</inkml:trace>
  <inkml:trace contextRef="#ctx0" brushRef="#br0" timeOffset="1491">2531 664 8528,'-2'-18'0,"-3"1"1489,-7-1-403,-4 1 390,-1 0-974,7 7 0,1 2 359,3 8-738,4 0 0,-6 2-248,8 4 0,0 4 279,0 7 1,0 0-19,0 1 0,0 7-292,0 4 0,0 0 88,0 6 0,8-4-353,3 10 0,5-2-31,1 2 0,1-3-182,-1 9 0,7-6 247,-1 5 0,6-13-20,-6 2 1,6-11 417,-5-1 1,1-6-158,-2-5 1,-3-4 178,3-8 1,-4-16-86,-1-7 1,-7-14 351,1-4 0,-8-7 1,2 1-1,-6-1 270,-6 1 1,-4-3-260,-7 3 1,-1 4-119,1 3 1,-6 3 21,-1 2 1,-1 6-4,2 0 0,9 7-46,-3-1 0,5 9 102,0 3-299,5 7 0,9-4 16,3 8 0,7 0-225,11 0 1,5 0 195,6 0 1,7 2-75,0 4 1,7-2 148,-1 7 0,4-5-24,1 6 0,-7 0 26,-5 5 0,1 2-39,-6 5 1,4-3 35,-10 8 0,2-6 14,-2 7 1,-4-1 187,-7 6 0,-1-6-82,1 0 0,-1-2-47,1 2 1,1-4 29,4-7 1,-1-1 9,7 1 1,0-3-184,6-3 1,2-4 132,3-8 1,5 0-106,7 0 0,-7-8 78,-4-4 1,-4-5-241,-2-7 1,-8 3 55,-4-8 0,-6 2 109,-5-2 0,-6-2 87,-12 7 0,-6-7 172,-11 2 0,-14 2-234,-15-2 1,-10 10 28,-14 1 0,-9 3-434,-8 9 1,0 0 457,5 6 1,3 2-555,3 4 1,12 3-290,12 9 1,16 7-593,12 4 1,13 4 448,17 2 917,23 8 0,-3-1 0,26 5 0,5-4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3:15.81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0 559 5750,'12'0'0,"0"0"1,-7 0-1,7 0 0,0-8 0,5-1 0</inkml:trace>
  <inkml:trace contextRef="#ctx0" brushRef="#br0" timeOffset="65">123 524 5906,'-10'0'-40,"2"0"0,0 0 0,-1 0 1</inkml:trace>
  <inkml:trace contextRef="#ctx0" brushRef="#br0" timeOffset="616">192 419 8294,'-9'-7'0,"1"-3"0,2-2 8,0 1 0,1 5 208,5-6 1,-6 6 219,0-5 1,0 5-126,6-6 0,-2 6 658,-4-5-283,4 7-170,-5-12-329,7 14 0,-2-5-128,-4 7 1,4 7 101,-4 5 1,4 4-54,2 1 0,0 6-211,0 1 0,0 7 76,0-2 1,0 6-245,0 5 0,2-3 157,4 4 0,4-4-257,7-2 0,3 0 129,3 0 1,4 0-44,8 0 1,0-14 55,0-4 1,2-11 62,3 0 1,-1-14 90,8-9 1,-3-10-63,3-14 0,-4-4 38,-8-7 1,-10-2-19,-8-5 0,-1 5 205,-10-4 1,-16 3-19,-13 3 0,-10 6 77,-8-1 0,-4 14 28,-7-2 0,-4 14 201,3 3 0,-3 9-92,9 9 0,7 0-92,5 0 1,7 7-703,11 5 1,2 11 285,3 6 0,4 6-659,8 6 1,8 2 882,4 3 0,11 12 0,4-3 0</inkml:trace>
  <inkml:trace contextRef="#ctx0" brushRef="#br0" timeOffset="775">1345 681 8422,'-17'-27'0,"-1"4"0,3 4 993,3 1 0,-3 3 307,3 3-1766,4 4-891,0 8-976,8 0 2333,0 8 0,0 9 0,0 11 0</inkml:trace>
  <inkml:trace contextRef="#ctx0" brushRef="#br0" timeOffset="1151">1782 507 8496,'-25'-8'0,"5"-2"394,-3-7 1,5 5 1657,7 1-889,-5 7-818,14-4 0,-6 10-115,8 4 0,0 9 63,0 8 1,8 8-242,4-1 0,5 1 0,7-2 0,3 4-176,8-4 1,0 2 87,0-2 0,7-4-287,5-7 0,5-1 51,6 1 1,-3-9 89,3-3 0,-2-14 125,3-9 1,-11-16-7,4-14 1,-19 1 70,-3-7 0,-17 5 33,-7-10 0,-8 1 167,-10-1 0,-9 10-149,-20-5 1,-11 13 133,-12-1 0,-6 12-159,-6 5 0,10 7 25,-4 5 1,12 6-136,0 12 1,6 10 141,5 7 0,12 10-990,12 2 0,5 8-22,7 9 0,5 2 946,12 5 0,19 3 0,12 8 0</inkml:trace>
  <inkml:trace contextRef="#ctx0" brushRef="#br0" timeOffset="1494">3336 175 8519,'-17'-43'915,"-1"12"-687,1-4 1,-1 12 744,1 0 0,-3 11-195,-3 6 0,4 4-44,-5 2 0,-1 8-410,2 4 1,-6 11-280,5 6 1,-7 6-214,2 6 1,2 3 194,-2 9 1,6-7-493,-6 1 1,5-1 298,-5 7 1,6-9-65,-6-3 1,8-4-4,-3-2 1,11-8-280,1-4 680,8-11 952,-4-4-99,8-8-585,0-8 1,8 0-481,4-3 0,11-5 102,6 5 0,12 1-370,5-2 1,11 3 92,1-3 0,6 4-134,-6 8 1,6 0-143,-6 0 0,1 0-278,-7 0 0,2 2 52,5 4 1,-13 4-188,1 7 0,-10 1-481,-8-1 1389,-4-7 0,-8 13 0,1-4 0</inkml:trace>
  <inkml:trace contextRef="#ctx0" brushRef="#br0" timeOffset="1692">3266 367 8542,'-17'-25'394,"-1"5"49,1-3 0,-1 4 642,1 1-317,7 9-360,2 1 0,8 16-238,0 3 1,6 11-321,0 1 0,6 14 35,-6-2 0,7 11-254,-1 1 0,-4 5-140,-3 6 1,3-1 148,-2 7 181,0 7 1,-6 9 0,0 7 0</inkml:trace>
  <inkml:trace contextRef="#ctx0" brushRef="#br0" timeOffset="2768">4314 384 8586,'-15'-23'305,"3"0"0,-2-2 425,8 1 1,1 11 427,5-5-387,0 5 0,9-3-373,9 5 0,5 1-181,6 4 1,6 4-296,0-4 0,0 4 144,6 2 0,0 0-103,-7 0 0,5 0-78,-10 0 0,-3 8-159,-3 4 0,-4-3 108,-1 3 1,-3 0-45,-3 5 1,-2 3 223,-5 3 1,-3 4 360,4 8 0,-4 2 38,-2 4 0,0 3-119,0 9 1,6 5-340,0 0 0,0 10 43,-6 2 1,0 0-119,0 5 0,5-5-12,1-6 0,6-4-282,-6-7 1,1-10 169,-1-9 0,-2-1-425,8-9-43,-8-9 453,3-7 1,-7-16 617,0-3 1,0-13-235,0-5 0,-5-12-150,-1-5 1,-6-7 87,6-5 1,-5 2-9,5-8 0,-6-6-272,6-6 1,1-7 223,5 1 0,2-9-460,3-2 1,7 0 409,11 6 0,12 9-12,12 8 0,-3 16 31,3 13 1,0 20 10,5 9 0,-2 10 38,-3 8 0,-4 11 22,-8 13 0,0 3 59,-1 2 1,-6 1-102,-5 5 1,-11-4 88,-7 4 1,-3 1-192,-2-1 0,-13 2-149,-5-2 0,-13-5-57,-4 5 1,-7-4-207,-11-2 0,-5-2 176,0-4 1,-6 2-72,6-8 0,7-7-22,10-10 0,6-4 58,6-2 1,12-2 367,11-4 0,4-11 0,18-11 0,3-7 0</inkml:trace>
  <inkml:trace contextRef="#ctx0" brushRef="#br0" timeOffset="3218">5694 419 8547,'0'-17'823,"0"-1"1,6 1 85,-1 0 185,1 7-449,-6 2-110,0 0-279,0 6 1,0-3 353,0 10-249,0 5 0,0 8-186,0-1 1,0 6-111,0 1 0,0 5-95,0-6 1,0 8-320,0-2 1,6 4-101,0 2 1,2-6 263,-3 0 0,-1-2-695,8 3 0,-6 1 310,5-8 0,1 0 97,6-5 1,-1-9 489,0-3 0,7-14 402,-1-9 0,8-16 20,-2-14 1,4-9 416,2-2 0,-6-6-112,0 6 0,-7-6 523,1 5 0,-9 9 411,-3 9-556,-7 12-1006,12 4 0,-9 17-124,5 8 1,9 14-200,-3 9 1,11 14-129,0-2 0,4 9-460,2-3 1,6 8-159,-1-3 1,1 9-969,-6-3 0,0 8 1921,0-13 0,0 15 0,0-8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3:22.466"/>
    </inkml:context>
    <inkml:brush xml:id="br0">
      <inkml:brushProperty name="width" value="0.11429" units="cm"/>
      <inkml:brushProperty name="height" value="0.11429" units="cm"/>
    </inkml:brush>
    <inkml:brush xml:id="br1">
      <inkml:brushProperty name="width" value="0.08571" units="cm"/>
      <inkml:brushProperty name="height" value="0.08571" units="cm"/>
    </inkml:brush>
  </inkml:definitions>
  <inkml:trace contextRef="#ctx0" brushRef="#br0">260 969 11464,'-17'-8'-1066,"-1"-1"1294,1-9 0,5 3-62,0 3-50,8 4 1,-1 8-353,10 0 1,13 0 147,11 0 1,6 0 38,6 0 0,9 0-202,8 0 0,8 0-27,-2 0 1,4 0 24,2 0 0,-8 0-319,-3 0 0,-13 0 572,-5 0 0,-4 8 0,-2 2 0</inkml:trace>
  <inkml:trace contextRef="#ctx0" brushRef="#br1" timeOffset="157">16 1336 8544,'-10'0'681,"4"-2"-881,12-4 0,11 4 140,12-4 0,22 2 176,13-1 1,23 1-95,-33-2 1,3 0 0,3 3 0,2 0-269,8-3 0,0 1 0,-4 2 0,0 0 128,-2-3 0,0 0 1,-3 4-1,0 0-402,-2 0 1,-1-2 519,39-5 0,-12-1 0,-15-7 0</inkml:trace>
  <inkml:trace contextRef="#ctx0" brushRef="#br1" timeOffset="373">1011 410 8337,'35'-44'97,"0"3"-48,0 12 0,2 5-92,3 13 1,7 3-17,11 8 1,-3 10 536,3 7 1,2 8-125,-2 10 1,-5 12-262,-7 11 1,-15 4-336,-2 14 1,-15 3 118,-8 3 0,-8 5 42,-10 6 0,-17-3-251,5-44 0,-4 1 1,-5 1-1,-2-1 307,-5 0 1,-2-1 24,-4 1 0,-1-1 0,0 2 0,-1-1 0,-6 3 0,-3-1 0,-2 3 0,0-1 0</inkml:trace>
  <inkml:trace contextRef="#ctx0" brushRef="#br1" timeOffset="1023">3142 358 8347,'9'-33'131,"-3"4"1,-2 3-132,2 9 1970,-4 0-532,6 7-805,-8 2 1,-6 10-348,0 4 1,-8 11-212,3 12 0,-11 6 88,-1 6 1,-8 6-172,2 11 0,-4-4-31,-2 4 1,0 3 86,0-3 0,0 2-570,0-2 0,0 2 116,0 4 0,6-11-71,0-13 0,14-3 24,-3-2 270,12-8 107,-1-9 1,16-10 162,9-8 0,1-2-7,10-4 1,8 2-67,10-8 0,3 7 55,3-7 1,-1 2-134,0-1 1,7-3-157,-1 8 0,2 0 103,-2 6 0,-5 0-173,-1 0 0,-5 0 152,-7 0 0,-9 0 16,4 0 0,-11 0 213,-1 0-216,-4-7 246,-9-3 1,-2-10-6,-8-3 1,-2 2 141,-4-8 0,2 0-130,-8-6 1,-5-2 96,-6-4 0,-1-4-198,7-7 0,-2 0-106,-5-1 1,5 3-202,-4 3 0,9-1-11,2 7 0,8 6-40,-1 6 1,3 8-79,2-3 0,2 11 409,3 1 0,13 8 0,9-4 0</inkml:trace>
  <inkml:trace contextRef="#ctx0" brushRef="#br0" timeOffset="1230">4207 131 10877,'-25'-26'-967,"3"7"1200,-7-4 1,0 3 763,-6 3 0,2 5-26,4 1 1,-2 9-428,8 2 1,0 9-272,5 15 0,3 11-65,3 11 0,4 12-112,8 6 0,10 12-23,7 6 1,-5-34-1,2 3-348,2 1 0,2 0 0,1 3 1,-1-1 179,3-1 0,-1-1 0,-1 1 0,-1 1-251,3 1 1,-1 0-1,-2 1 1,-1 1-367,-2 1 1,-1 0-1,-4-1 1,-3-1 175,-3-3 0,-2-2 0,-2 46-1566,-6-3 2102,-11-5 0,-10 0 0,-8 0 0,0-1 0,0-5 0</inkml:trace>
  <inkml:trace contextRef="#ctx0" brushRef="#br1" timeOffset="1390">3613 1126 8322,'0'-33'125,"0"4"1,8 2 225,4 4 1,11 5-355,6 1 0,8-1 104,9 7 1,11 1-312,18-2 1,3 6 122,3-5-343,5 7 0,-7-4 0,9 8 0</inkml:trace>
  <inkml:trace contextRef="#ctx0" brushRef="#br0" timeOffset="1597">5168 812 8911,'15'-35'284,"-3"0"0,3 8 664,-3 4 1,3 5-474,3 6 1,1-1-357,5 7 1,3 0-54,8 6 1,0 0-279,-1 0 1,7 10-1191,0 7 0,-2 1 1392,-10 5 0,4 4 1,-6 0-1</inkml:trace>
  <inkml:trace contextRef="#ctx0" brushRef="#br1" timeOffset="1723">5098 1266 8451,'5'-18'63,"1"1"1,10 5 128,1 1 0,9 5-103,8-6 0,17 6 30,7-5 0,16 7-60,7-2-538,12 4 0,-3 10 0,5 2 0</inkml:trace>
  <inkml:trace contextRef="#ctx0" brushRef="#br1" timeOffset="2616">7106 742 8545,'-25'-27'384,"5"-4"48,-3 7 0,4 9-3,1 9 0,1 4 191,-1 2 164,1 0 1,1 10-333,5 7 1,-3 3-276,8 9 1,0 6-62,6 6 0,2 5-270,4-5 0,-2 5 206,8-5 0,5 6-147,7-6 0,7 5-478,-2-5 1,4 0 269,2-6 0,0-3-185,-1-2 0,1-13 144,0-11 1,0-4 280,0-2 0,-2-16-4,-4-7 0,-4-16 127,-7-7 1,-8-7-148,-5-5 1,-12 2 126,-11-8 0,-7 7 208,-10-1 1,-13 6-15,-5 5 1,-9 1 89,4 11 1,-6 4-79,6 13 1,-1 9-387,7 3 1,9 6 160,8 6 1,16 11-1055,13 12 1,6 4 149,6 2 1,8 8 882,15 3 0,8 5 0,15 1 0</inkml:trace>
  <inkml:trace contextRef="#ctx0" brushRef="#br0" timeOffset="2763">7962 986 10744,'-18'-23'-569,"1"0"1,1 0 1407,5 5 0,-5 1-460,5-1 1,-3 7-474,2-1-383,5 8 1,1-2-1996,0 12 2462,0 4 1,22 15 0,3 2 0</inkml:trace>
  <inkml:trace contextRef="#ctx0" brushRef="#br0" timeOffset="3083">8276 969 10609,'-8'-19'1225,"-3"-5"0,-5 5-543,-1-4 259,7 11-601,2 4 1,8 10 179,0 4 1,8 4-538,4 7 1,9 6 190,2 1 1,8 5-531,-2-6 1,4 2 285,2-1 0,-2-5-585,-4 4 1,3-5 220,-9-7 0,6 3-517,-6-8 792,0 0 0,-7-16 469,-4-8 1,-5-7 17,-7-10 0,-7-7-197,-5-5 0,-11-3 184,-6-3 0,-10 3-25,-2 3 1,-6 5-27,7 7 1,-7 7-307,6 5 0,3 11-273,9 7 1,-3 3-232,9 2 0,8 15-594,9 9 0,4 9-378,2 7 0,10-1 1517,7 8 1,8 7 0,10 8-1</inkml:trace>
  <inkml:trace contextRef="#ctx0" brushRef="#br0" timeOffset="3581">9132 655 10285,'-8'-45'-365,"-4"4"0,3 6 765,-3 6 1,6 0 2202,-5 12-556,7-5-797,-4 20-1291,8-5 89,0 7-528,0 0 449,0 7 1,-6-3 111,0 8 0,-5-6-146,5 5 0,-8 1-108,3 5 1,-5-5 113,-1 0 0,-7-1 17,1 7 0,0-6 306,5-1 1,1 1-147,-1 5 1,3-5 55,3 0 1,-3-1-135,3 7 1,-1-7-17,1 1 0,2 0-85,4 5-215,4 1 1,-5-1-62,7 0 0,0-5-124,0 0 158,0-1 1,2 1-88,3 0 245,-3-8 104,14 3 1,-6-7 253,7 0 1,-3 0-133,3 0 1,-3 0-23,9 0 1,2 0 6,-2 0 1,7 0 13,-7 0 0,8 0-154,-2 0 0,4 0 156,2 0 0,2 8-310,4 4 1,-5 3 105,5 3 0,-4 5-103,-2 0 1,-8 8 56,-4-2 1,-5 6-151,-6 6 1,-5-6 107,-7 0 0,-9 0-5,-9-6 0,-9 2-41,-14-2 1,-3 0 118,-9-11 0,1 1-274,-1-13 0,1 6-33,0-7 0,7 1-184,4-6 0,8-8 637,10-3 1,0-12-1,13-5 1</inkml:trace>
  <inkml:trace contextRef="#ctx0" brushRef="#br0" timeOffset="3859">9656 288 11260,'-8'-45'-1178,"6"5"1002,-4 10 1,4-1 931,2 8 1,2 8-125,4 9 1,6 4 127,11 2 0,6 2-237,12 4 1,-2 7-60,7 16 1,1 2-301,5 16 1,1 9-92,-1 14 1,-7 2-1,-7 9 1,-8 3 41,-13 1 1,-11 12-802,-10-45 0,-4 1 0,-5 0 0,-5 1 481,-8 4 1,-6 0-1,-9-2 1,-5-1 204,-11 3 0,-3 0 0,-4 3 0,-4-2 0,-6 3 0,-3-1 0</inkml:trace>
  <inkml:trace contextRef="#ctx0" brushRef="#br1" timeOffset="4257">6984 288 8513,'-35'-35'532,"-6"2"188,0 4 1,-13 4-111,2 7 1,-14 8 102,-4 5 1,0 12-215,-6 11 1,6 7-7,6 10 1,12 15-514,11 9 1,8 7 108,10 4 0,7 15-327,16 8 1,7-39 0,2 1 25,1 3 0,3 0 1,6 2-1,3 0-535,3 2 1,2-1 0,3 3 0,1 0 746,3 0 0,1 0 0,3 1 0,0 0 0,1-1 0,2 0 0,1 3 0,1 0 0</inkml:trace>
  <inkml:trace contextRef="#ctx0" brushRef="#br1" timeOffset="4880">6512 2157 8447,'-8'-20'240,"-3"-3"1,-7 3 262,-5-3 1,4 6-194,-5 5 0,5 4 179,2 8 1,5 2 513,0 4 0,3 6-385,-3 11 1,4 4-682,8 8 0,0 2 79,0 4 1,0 3-328,0 9 0,2 5 45,4 0 1,4 8-135,7-2 1,6 2-362,1-2 1,7 2-820,-2-8 1580,4 1 0,2 1 0,0 2 0</inkml:trace>
  <inkml:trace contextRef="#ctx0" brushRef="#br1" timeOffset="5207">6879 2488 8440,'-17'-17'486,"-1"-1"1,6 3 505,1 3 1120,7 5-1311,-4 7 1,16 7-157,4 5 1,11 5-305,6 7 1,10-3-72,2 8 1,7-2-409,-1 2 0,-1-1-101,7-5 0,-7-4-314,7 5 1,-1-11 205,-6-1 0,-1-8-461,2 1 1,-14-12 409,2-11 0,-20-7 93,-3-10 1,-10-8 510,-8-3 1,-19-5-119,-16-1 1,-15 0 228,-8-1 0,-12 7-436,-6-1 0,-1 14 999,1-2 1,5 14-254,7 3 0,8 9-98,4 9 0,19 2-429,10 3 1,15 13-524,8 11 0,20 6-903,9 6 0,16 1 723,8 5 1,11 3 602,6-3 0,4 0 0,2 5 0,0 4 0</inkml:trace>
  <inkml:trace contextRef="#ctx0" brushRef="#br1" timeOffset="5356">7770 2436 8508,'-27'-35'-11,"1"8"398,9 4 1,-1 5 70,1 7-593,-1-5 116,9 14 0,5 2-1807,15 12 1826,1 11 0,21-4 0,-6 7 0</inkml:trace>
  <inkml:trace contextRef="#ctx0" brushRef="#br0" timeOffset="5648">8067 2471 9502,'0'-18'1186,"0"1"1,0 0-432,0-1 1,7 8 50,5 5 1,3 3-317,3 2 0,9 3-120,8 9 1,8 0-243,9 11 0,1 2-194,-1-1 0,0 1-157,1-2 1,-9-9-356,-3 3 0,-12-5-1387,-6-1 1264,-3-3 1,-10-21 329,-5-5 1,-12-11 1,-11 0 1,-9-10 603,-14-2 1,-3-5 15,-9 5 1,-5 0 256,0 6 0,0 2-284,5 4 1,7 4 85,-1 8 1,16 7-159,2 4 1,10 6-394,7 6 1,4 11-1061,8 12 1,10 4 172,7 2 1128,9 0 0,24 8 0,4 2 0</inkml:trace>
  <inkml:trace contextRef="#ctx0" brushRef="#br0" timeOffset="5958">8748 2279 9499,'-10'-25'387,"-7"-5"1,-3 5 1055,-9 2 1,8 6-824,-3 5 1,11 4 23,1 8 0,2 2-74,-1 4 0,-3 11-189,8 12 1,-5 4-649,5 2 0,0 2-45,6 4 0,-6-4-213,0 4 0,1-6 264,5-6 0,0 4-77,0-4 0,-6-4 53,0-2 0,0-3 55,6-3 0,0-5 170,0-1-77,0-7 200,0 4 0,0-10-55,0-4 0,8 2 44,4-7 1,11 5-193,6-6 0,12 8-161,5-1 1,5 3 102,1 2 1,6 0-167,1 0 1,7 0-373,-2 0 0,-6 7 247,-6 5 0,-3 4-894,-14 1 1383,3 1 0,-10-1 0,7 0 0</inkml:trace>
  <inkml:trace contextRef="#ctx0" brushRef="#br1" timeOffset="6147">8800 2453 8469,'0'-17'743,"0"-6"192,0-1 0,0 7-366,0 5 0,2 7-36,4-7 1,4 8-102,7-2 0,6 8-159,1 10 1,7 1-289,-2 16 0,4 2 122,2 10 0,0-2-437,-1 8 1,-4-1-199,-1 7 1,-6 1-634,6 4 0,-9-4 354,-3 5 663,0-5 1,-15-2 0,6 1 0</inkml:trace>
  <inkml:trace contextRef="#ctx0" brushRef="#br1" timeOffset="6364">9446 2087 8442,'35'-53'685,"-8"11"854,-3 7-1167,-5 8 0,4 17 194,1 4 1,5 20 272,-6 9 0,8 16-328,-2 7 0,-6 12-521,-5 7 1,-3 8-47,-9 3 0,-2 13-628,-10-1 0,-2-39 0,-3 0-19,-5 1 0,-3-1 1,-5 3-1,-2-1-554,-5 2 1,-3-1 1256,-6 1 0,-3-1 0,0 3 0,-3 0 0,-7 1 0,-3-1 0,-1 0 0,-2-1 0</inkml:trace>
  <inkml:trace contextRef="#ctx0" brushRef="#br1" timeOffset="6824">3316 3746 8381,'0'-18'-653,"-2"7"-818,-3-1 4955,3 0-1521,-14-5-1888,14 7 1,-2 3 60,16 7 1,7 0-562,16 0 1,14 1-109,3 5 0,14 4-452,4 7 0,0 7 985,5-1 0,-3 8 0,-2-4 0</inkml:trace>
  <inkml:trace contextRef="#ctx0" brushRef="#br1" timeOffset="6956">3194 4113 8408,'-8'-20'1090,"8"-1"-818,0 15 0,12-6-131,17 7 0,12-1-196,23 6 1,23 0-57,-33 0 0,3 0 0,8 0 0,2 2-1407,2 0 1,1 1 1517,6 2 0,0 0 0,2 3 0,1 2 0,4-2 0,1 1 0</inkml:trace>
  <inkml:trace contextRef="#ctx0" brushRef="#br1" timeOffset="7457">4818 3781 8396,'-8'-18'0,"-3"1"582,-12-1 1,9 3 877,-4 3 0,5 4-144,-5 8-716,9 0 0,1 10-484,8 8 1,2 1-15,4 10 0,3 6-127,9 6 0,7 0 147,4-7 1,6 1-528,6 0 0,-4-6-37,4 1 1,1-9-441,-1 2 0,6-5 375,-7-7 0,-1-3-52,-10-8 1,0-10 510,-11-7 1,1-10-43,-13-14 1,-2-4 134,-10-7 0,-11 0-59,-13-1 0,-10 1 500,-7-1 1,-5 7-25,-6-1 1,3 14 218,-3-2 1,0 12-368,5 0 0,7 11-133,17 6 1,5 12 94,13 6 0,3 13-40,8 10 1,18 4 64,11 13-301,11-3 0,21 19 0,1-6 0</inkml:trace>
  <inkml:trace contextRef="#ctx0" brushRef="#br1" timeOffset="7613">5569 3955 8491,'-35'-35'623,"0"6"101,0 0 1,2 10-1488,4 1 386,4 1 0,15 17-363,5 0 0,5 8 740,5 9 0,13 8 0,9 3 0</inkml:trace>
  <inkml:trace contextRef="#ctx0" brushRef="#br1" timeOffset="7950">5936 3833 8454,'-8'-17'0,"-3"-1"0,1 3 2815,-2 3-1120,8-3-1412,-3 13 0,7 2-43,0 11 0,1 7 34,5 5 0,10 4-195,7 8 0,6 0-243,-5 0 1,7-2-495,-2-4 0,4 4 475,2-4 1,0-4-748,-1-1 1,-6-7 331,-5-5 1,2 1 236,-2-7 0,-7-4 191,-10-14 1,-4-3 198,-2-20 1,-2 2 14,-4-14 0,-12 3 450,-11-3 0,-6-3 228,-5 3 0,-3 5-320,-4 1 0,-3 6-4,3 6 1,5 5-28,1 13 0,6-3-757,6 8 1,6 8-247,11 10 1,4 11-551,8 6 1,10 12 488,7 6 693,16-5 0,12 9 0,7-7 0</inkml:trace>
  <inkml:trace contextRef="#ctx0" brushRef="#br1" timeOffset="8274">6512 3868 8520,'-17'-25'544,"-1"7"412,1 1-847,-1-1 21,9 17 0,3 2 772,12 17 1,11 1-501,12 10 0,4 1-282,2 4 1,2 1-53,4 0 0,1 0-551,5 0 0,-4-6 120,-8 0 0,5-9-59,1-3 0,-2-1 66,-10-10 152,-4-1 0,-9-20 157,-5-8 0,-5-8-98,-12-4 1,-5-6 506,-12 0 0,-5-7-28,-7 1 0,-1 4 157,-5 3 0,-2 3-190,-3 2 0,-3 6-17,8 0 1,3 13-411,8-1 0,5 13-398,8 4 1,7 9-290,4 15 1,14 5 143,9 12 669,16 3 0,20 9 0,9-1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4:03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522 245 8258,'0'-20'1840,"0"-3"-605,0 4 373,0-6-609,0 15 19,0 2-710,0 8 0,0 2-206,0 4-12,0 4 1,0 7-119,0 0 0,-2 1-193,-3-1 1,-5-1 113,-7-4 0,-1 3-318,1-3 1,-9-5 164,-3-1 0,-4 2 42,-2-2 1,0-2 191,0-10 1,-5 2 237,-1-8 1,2-1 73,10-10 1,-2-3 404,8-3 1,7-4-185,10 4 0,6 2-137,6-2 0,12 7-132,11-1 1,6 6 52,5 5 1,5 4-358,7 8 1,3 10 103,3 7 0,-4 9 108,5 9 1,-7 7-173,-5 5 0,-5 3 42,-7 3 0,-8-1-295,-3 1 1,-13-1 146,-5 0 0,-20-5-192,-9-1 0,-10 1-45,-8 5 1,-3-7-61,-9-4 1,-7-4 122,-4-2 0,2-6-96,-2 0 1,4-16 92,2-1 1,7-8 63,16-4 0,8-14 913,4-3 1,11-12-417,6 0 0,6 2 329,6-3 1,10 3-231,7-2 0,10 4 12,2 7 1,2 1-64,9 0 1,-5 7-2,6 4 0,-3 4-243,3 2 0,1 0-434,-7 0 0,2 10-383,-2 7 1,-4 3 366,3 9 1,-11-6-718,-5 6 0,1 0 109,-2 6 0,-5-6-107,-7 0 1,-7-5 348,2 5 760,-4-8 0,-10 12 0,-2-6 0</inkml:trace>
  <inkml:trace contextRef="#ctx0" brushRef="#br0" timeOffset="450">1361 542 8343,'9'-27'0,"-1"1"0,-8 9 3526,8-1-845,-6 1-19,6 7-2171,-8 2 0,0 10-218,0 4 1,5 4 92,1 7 0,2 9-105,-2 3 0,-2 10-363,7 1 1,-7 9 151,2-3 0,-2 5-674,2 1 1,-4 6-90,4 1 1,-6-1-365,-6-6 1,-2-1 576,-4-5 1,-3-11 43,3-12 1,2-5 379,-1-6 1,-1-7-58,-5-10 1,5-15 205,0-15 1,9-9-55,-3-15 1,4-5 239,2-11 1,0 1-261,0-8 1,8 5 182,3-10 0,5 11-100,1-6 1,8 16-28,5 8 1,-3 12-65,2 5 0,-6 14 3,6 9 1,-6 9-94,7 9 1,-9 3 97,2 9 1,-3 2-273,-3 15 1,-1-6 13,-5 6 1,3 0 274,-8 6 1,-1-2-145,-5-4 1,-7 4-125,-5-4 1,-5-1-10,-7 1 0,-1-2 114,-4 2 0,-4 2-427,4-8 1,-4 1 131,-2-7 1,0-7-377,0-5 0,8-3-40,4-2 858,3 0 0,3-7 0,-1-3 0</inkml:trace>
  <inkml:trace contextRef="#ctx0" brushRef="#br0" timeOffset="826">2007 542 12557,'-10'0'1604,"2"0"0,8 2-1161,0 3 0,-2-1-303,-3 8 1,3 0 120,-4 5 0,4 1-386,2-1 0,0 1 160,0-1 1,0 0-170,0 1 0,2-1-106,4 1 1,-4-7-661,3 1 922,-3 0 817,6-3-65,2-1 1,7-16-337,1-3 0,-1-7 691,1-5 1,-1-4-473,1-8 0,-1 6 2,1 0 0,-1 2-40,1-3 0,-3 5-20,-3 8 0,3 1-474,-3 5 1,-2 3-299,1 8 0,1 0-573,5 0 1,1 8 551,-1 3 0,8 7-1670,5 5 1,3 10 784,1 8 1,3 5-415,4-5 1,4 8 1492,7-3 0,8 12 0,2 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1:18.5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1 121 8270,'6'-19'1207,"0"-5"0,-1 5 1,-3-4 395,4 3-1880,-4 11 0,6 3 0,-8 12 0,0 5 277,0 5 0,-8 9 0,-2 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4:07.7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524 173 8229,'-17'-35'99,"0"2"0,-1 4 267,1 6 0,-3 3 448,-3 3 1,-2 7-169,-4 4 0,1 6-202,5 6 1,4 6-152,-5 11 1,5 6-24,2 12 0,7 0-130,4 11 1,4 0-5,2 18 1,8-2-195,4 14 0,5-7-235,6 7 1,-1-6-58,7 5 1,-2 6-622,2 7 1,-4-1 474,-7-6 0,-7-5-542,1-1 0,-10-7 400,-2 1 1,-8-11 637,-9-5 0,-3-1 0,-7-6 0,-10-7 0,-7-6 0,-3-4 0</inkml:trace>
  <inkml:trace contextRef="#ctx0" brushRef="#br0" timeOffset="189">1 1221 8255,'1'-27'0,"5"3"0,-2 3-253,8-2 0,-6 3 115,5-3 0,3 4 783,9 1 0,-1 1-230,7-1 1,2 1-340,9-1 0,5-1-1,7-4 0,7 7-158,-1-7 0,6 13-86,-6-7 1,2 9-396,-2-4 0,-9 8 564,3-1 0,-3-5 0,3 0 0</inkml:trace>
  <inkml:trace contextRef="#ctx0" brushRef="#br0" timeOffset="605">909 941 8279,'0'-25'0,"-6"6"327,0-4 0,-6 3 1369,7 3 110,-1 7-699,6-6-868,0 15 0,0 1 31,0 11 1,8 7-153,3 5 0,7 4-10,5 8 1,-4 0-77,5 0 0,-5 2-56,-2 3 0,1-3-374,-1 4 1,1 2-254,-1-2 0,-5 1 278,0-1 0,-9-4-121,3 4 0,-4-5 373,-2-1 1,-2-13 599,-4-5-184,5-11 0,-15-2 367,4-16 0,5-7-303,1-16 1,4-8 123,2-3 0,2 1 371,4-2 0,9 1-281,8-6 1,8 7-122,-1 4 0,3 12-136,1 6 0,3 3-302,4 3 0,-4 7-217,4 4 1,-4 14-243,-2 10 1,1 7-127,5 10 0,-10 0 296,4 0 0,-6 1-981,0 5 1,4 2 455,-4 3 1,-3 3-285,-3-8 1,-4 1 123,-1-1 960,-8-4 0,5 13 0,-5-5 0</inkml:trace>
  <inkml:trace contextRef="#ctx0" brushRef="#br0" timeOffset="1314">1904 1483 8638,'10'-2'195,"-4"-4"0,-2 4-151,1-4 0,-3 2 1810,4-1-557,-4 3-791,6-6 0,-4 8 187,7 0-190,-7 0 0,6 0 259,-4 0 227,-4 0-556,13-8 0,-11 0-139,8-3 0,-8-5-6,1 5 1,-3-11 5,-2-1 0,6-6-229,0 6 1,0-8 6,-6 1 1,-6-1-94,0 2 1,-7-2-79,1 8 0,-2 0-230,3 5 0,-5 8-668,5 5 0,1 3 502,-2 2 0,8 4 66,-1 7 0,-3 3 3,2 15 0,0 6 10,6 6 0,2 5 75,4-5 1,-2 6-115,7-7 0,-5 9-8,6-3 1,-8 3 186,2-3 1,-4 3-173,-2-8 0,0-1 103,0-5 1,0-7 210,0-5 663,0-12 319,-8-3 1,6-21-381,-4-5 1,4-11 354,2 0 1,8-6 260,3-6 1,5 10-428,1-4 0,9 12-169,3 0 0,6 3-158,5 3 1,-3 7-206,4 4 1,-2 4-33,2 2 0,-3 2-172,9 4 1,-8 4-68,2 7 0,-5 7-428,-1-1 1,-7 0-420,-5-5 1,-6-7-67,-5 1-111,-4-8 667,-8 4 0,-8-8 308,-4 0 44,-3 0 1,-3-8 76,1-4 0,-1-3 157,1-3 0,7 7 913,4-1 321,4 0-918,2-5 0,8 1-57,4 5 1,11-3-171,6 8 1,10 0-182,2 6 1,7 0 145,-1 0 1,5 0-130,7 0 0,-13 0-32,1 0 1,-9 6-169,-3 0 0,-7 0-546,-5-6 501,-12 0 1,-3-8-408,-8-4 1,-9-5 212,-9-6 0,-3 3-471,-14-3 1,4-2 267,-10 2 1,2-1 109,-2 7 0,10-1 194,-4 1 1,12 5-17,0 1 0,3 7-328,3-2 674,7-4 0,18 8 0,11-6 0</inkml:trace>
  <inkml:trace contextRef="#ctx0" brushRef="#br0" timeOffset="1531">3563 1273 8294,'8'-25'506,"-4"4"63,8-8 0,-1 7-59,7-1 0,1 7-164,4-1 1,4 11 93,8-5 0,0 1-598,0 4 1,0 0-756,0 6 0,0 6 429,0 0 0,-8 7 484,-4-1 0,-3 11 0,-3 5 0</inkml:trace>
  <inkml:trace contextRef="#ctx0" brushRef="#br0" timeOffset="1664">3685 1553 9506,'20'-6'1642,"3"0"0,14 0-1832,15 6 1,11-6 151,12 1 1,9-1-549,15 6 1,-8-8 0,-40 3 0,1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4:14.76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804 577 8378,'0'-27'0,"0"4"0,0 3 642,0 3-343,0-1 1,0 7 466,0-1-239,0 8-33,-8-4-307,6 8 0,-13 0-148,3 0 0,2 6 73,-1 0 1,-1 8 38,-6-3 0,-5-1 46,0 2 1,-8-1-31,2 7 0,-4-7-70,-2 1 0,-2-8 7,-4 2 0,-3 1-121,-9-1 0,7 0 186,-1-6 0,2 0-12,-1 0 1,3 0 26,8 0 1,2-6 106,4 0 1,10-1-37,7 1 48,8 4-737,-4-6 1,16 8 169,4 0 0,3 8-45,3 3 0,1 7 82,4 5 0,-3-1-195,3 7 1,-3-2 112,-3 2 0,0 4 5,1-4 1,-6 4 79,-1 2 0,-1-6 37,2 0 0,-5-6 150,-7 7 1,6-9-38,0 2 235,0-3-139,-6-3 493,0-7-55,0-2 0,2-22-215,4-4 0,3 3-102,9 3 0,1 7-51,4-7 0,5 8-29,7-2 1,-1 4-104,1 2 0,6 0 32,0 0 1,2 10-200,-3 7 0,-3 9 81,4 9 0,-10-1-149,-2 1 1,-8 2 169,3 4 1,-13 2 33,-5 3 1,-6-3 19,-6-8 0,-5 0 5,-13 0 1,-3-2 36,-8-4 0,-5-4-30,-1-7 0,-8-1 20,3 0 1,-3-7-38,3-4 0,3-4-15,8-2 1,0 0-219,0 0 0,10-8 69,8-3 1,7-5-65,10-1 0,0-1-172,0 1 1,15-1-777,9 1 1232,14-1 0,7 1 0,7-1 0</inkml:trace>
  <inkml:trace contextRef="#ctx0" brushRef="#br0" timeOffset="750">1625 1049 8222,'0'-18'71,"-6"1"150,0-1 1,0 7 339,6-1 0,-8 8-15,6-4 31,-5 8-481,7 0 978,0 0-635,0-8-223,7 7 0,-5-9 219,4 4-148,-4 4 1,-2-13-237,0 3 0,0 2 166,0-1 0,0 5-151,0-6 0,0 0-1,0-5 0,0 5 14,0 1 0,0-1 11,0-5 0,-2-1-17,-4 1 1,2-1-32,-7 1 1,5 5-92,-6 0 0,1 1-30,-7-7 1,1 7 84,-1-1 0,1 8-185,-1-2 1,-1 4-28,-4 2 0,1 0-4,-7 0 1,6 2 25,-6 4 0,6 10-110,-7 7 1,9 6 91,-2-6 0,3 8 5,3-1 1,-1 3-66,1 1 0,7 1 94,5 0 0,3-6 146,2 1 1,0-9-52,0 2 0,2-3 153,3-3 0,-1-5 2,8-1 1,-1-7 187,7 2 1,-1-6 46,1-6 0,1 0-80,5-11 1,-3 3 34,8-9 0,0 2-13,6-3 0,-6 5-12,0-4 0,-2-3-60,3 3 1,1 2-8,-8 9 0,0-3-34,-5 3 1,-7 4 107,1 2-220,0 5 0,-1 2 103,1 5 1,-8 6 204,2 11 1,1 4-73,-1 8 0,2 6-225,-2 0 1,-2 7-51,7-1 1,-5 3-191,6 3 1,-8-3 6,1-3 0,3 3-279,-2-3 0,0-3 145,-6 3 0,2-8-86,4 2 0,-4-7-1451,3-4 1045,-3 3 1,-2-14-946,0 4 1091,0-11 0,-2-4 668,-3-8 0,3-8 0,-6-2 0</inkml:trace>
  <inkml:trace contextRef="#ctx0" brushRef="#br0" timeOffset="897">2148 1450 8222,'10'-2'303,"-4"-4"0,-4 3 1277,-2-9-1037,0 8 0,0-6 90,0 5-523,0 3 1,6-8-836,0 4 725,-1 4 0,3-6 0,2 8 0</inkml:trace>
  <inkml:trace contextRef="#ctx0" brushRef="#br0" timeOffset="1792">3057 1014 8077,'-18'0'-1399,"8"-2"2174,5-4-127,-5 4 439,8-6-778,-6 8 103,8 0-163,0-8 1,0 5 23,0-9 1,6 6-22,0-6 0,6 7-25,-7-7 1,7 0 15,-6-5 1,5-1-155,-5 1 1,6-3 122,-6-3 1,5 2-162,-5-8 1,6 0 81,-6-6 1,-1 0-117,-5 0 0,0 0 169,0 0 1,0 6-20,0 0 1,-7 7-64,-5-1 0,-3 4 18,-3 1 1,-7 9-43,-4 3 0,-4 4-110,-2 2 1,0 10-76,0 7 0,2 8 62,4 10 0,4 2-380,7 4 0,3-2 83,3 7 0,4-1-28,8 1 0,8 3 133,4-8 1,5 5 49,6-5 0,7 7 44,10-1 1,-1-4 7,8-3 1,-7-3 93,7-2 1,-10 0-71,-2 0 0,-8-6 50,-10 0 0,-1-13 39,-4 1 0,-7-5 154,-10 0 1,-5 1-71,-8-7 1,-7 0 126,-4-6 0,-10 0-117,-1 0 0,5 0-14,5 0 1,1-2 288,-6-4 1,2-4-70,4-7 0,6-6 129,11-1 1,5-7-122,7 2 1,4-2-278,7 2 1,5-4 14,19 4 1,-2 2-194,13-2 1,1 7-146,5-1 0,6 4 127,1 1 0,5 3-714,-6 3 0,6 4 347,-6 8 1,-2 0-467,-9 0 1,0 8 1017,-13 4 0,5 3 0,-12 3 0</inkml:trace>
  <inkml:trace contextRef="#ctx0" brushRef="#br0" timeOffset="2267">3930 996 8196,'10'-25'0,"3"0"323,-7-4 0,8-2 511,-3 7 0,3-5-155,-3 6 0,5-8-231,-4 2 0,1-4-52,-1-2 1,1 0-86,-7 0 1,0 2-81,-6 4 0,0-2-38,0 8 0,-2 1-77,-4 11 1,-5-3-6,-13 8 1,5 0-193,-4 6 0,1 0-549,-1 0 0,4 10 346,-5 7 0,5 3-115,1 9 1,3 0-3,3 6 1,-1 8-25,7 3 0,0 5 74,6 1 1,2 1 48,4-1 1,4 6 304,7 0 1,-5-5-134,-1-7 0,-1 1 155,2 5 0,1-1-48,-7-5 1,0-3-74,-6-8 1,-2-8 107,-4-4 0,-9-9 121,-9-2 0,-1-10-30,2-2 0,3-4 192,-3-14 1,0 3-102,5-14 1,-1 5-105,13-5 0,0 0-181,6-6 1,8-6 66,4 1 1,11-1-60,6 6 1,4 2-69,2 4 1,8-2-267,3 8 0,7-1-79,5 7 1,4 7 495,8 4 0,15-3 0,4-1 0</inkml:trace>
  <inkml:trace contextRef="#ctx0" brushRef="#br0" timeOffset="2725">4716 699 8366,'-24'-29'0,"1"2"1,2 2 0,1 1 981,3 7 1,1-6-134,5-1 0,-3 7 959,8 5-842,-7 8-492,11-3-297,-6 7 0,8 2-95,0 3 0,8 5 11,3 8 1,-1 5 126,2 0 1,-1 8-361,7-2 1,-1 10-143,1 2 1,-1 0-260,1-6 0,-3 5 53,-3 1 0,3 8-308,-3-3 0,4 7 327,1 5 1,-5-2-226,-1 8 1,-1 0-19,2 6 499,-4 0 1,-8-8-1,0-2 1</inkml:trace>
  <inkml:trace contextRef="#ctx0" brushRef="#br0" timeOffset="2924">4786 822 8344,'-2'-66'0,"-4"7"0,2 3 1256,-8 15 0,8 8 528,-1 10-478,3 4-1045,2 9 0,7 4-294,5 12 0,11 9 151,6 9 0,4 9-93,2 2 0,8 2-580,4 9 0,1 3 319,-1 9 0,1-4-1025,-7 4 1,6 3 258,-7-3 0,-1 8 1002,-10-2 0,-4 4 0,-7 2 0</inkml:trace>
  <inkml:trace contextRef="#ctx0" brushRef="#br0" timeOffset="3073">4768 1206 8286,'0'-24'514,"0"1"1,2 0-1247,4 5 0,4 1 185,7-1 1,2 9 533,5 3 0,9 4-135,7 2 0,13 0 148,-7 0 0,17 8 0,-9 1 0</inkml:trace>
  <inkml:trace contextRef="#ctx0" brushRef="#br0" timeOffset="3376">5484 1014 8248,'0'-35'439,"6"0"-307,0 0 0,2 8 568,-3 3 0,5 7-92,8 5 0,-5-1-1,5 7 1,-5 0-363,10 6 1,-3 0-201,-3 0 0,1 6 79,-1 0 0,-5 13-238,0-1 0,-9 11 30,3 0 0,-6 4 139,-6 2 0,-9 7-22,-8 5 1,-6-2-18,5 1 1,-5-5-57,6 5 0,0-7 154,5 2 1,1-6 20,-1-6-1,7 4-83,-1-4 0,8-4-161,-2-1 0,12-5-310,6-1 1,7-7 183,10 1 0,2-8-249,16 2 0,-1-5-181,7-1 0,5-1-1219,0-5 1885,0 4 0,-5-22 0,-1 5 0</inkml:trace>
  <inkml:trace contextRef="#ctx0" brushRef="#br0" timeOffset="3524">5554 1345 8248,'0'-11'0,"0"-1"0,2 2 216,4-1 0,-2-5-136,7 5 1,9 1 201,9-2 0,12 8-226,5-1 0,12 3-607,6 2 551,4 0 0,10 0 0,1 0 0</inkml:trace>
  <inkml:trace contextRef="#ctx0" brushRef="#br0" timeOffset="4140">6532 88 8439,'-17'-17'0,"-1"-1"0,1 1 0,1 5 572,4 0 1,3 8 426,3-1-758,4 3 0,-6 4-8,8 3 0,0 13 84,0 11 1,2 6-7,4 6 1,4 5 16,7 12 0,3 12-22,3 12 1,12 11-442,-13-44 1,2 1 0,3 5 0,1 1 193,3 1 1,2 2 0,2 6-1,3 2 84,8 6 1,2-1 0,2-1 0,2 0-659,3 5 0,1-1 0,5-2 0,2-2 353,-2 0 0,0-2 0,6-2 0,0 0-178,1 0 1,-2 0-1,-5-10 1,-1-2-248,-5 1 1,0-1-1,-2-7 1,-1-1-605,-5 0 0,-1-1 1191,1-5 0,-1-1 0,0 2 0,-1 0 0,0-4 0,-2 0 0,-3-2 0,-1 1 0,-2-1 0,0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4:38.55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193 2201 8005,'-33'-2'0,"4"-3"0,2 3 0,5-4 0,-1 4 0,0-4 0,5 0 13,8 0 4,3 6 339,7 0 1,7 0 539,5 0 1,13-9-519,10-9 1,10-9-166,13-14 0,8-11-238,-26 21 0,2-2 0,2-3 0,3 0-336,7-4 1,2-1 0,7-7 0,1-3 341,7-9 1,3-3 0,-21 20 0,0-1 0,2-1-339,6-3 0,1 0 1,1-1-1,1-1 1,1 1-1,0-2 376,5-1 1,0 0-1,0-1 1,-1 0-1,-2 0 1,1 0-80,-3 2 0,-1 0 0,-1 2 0,-3 3 0,-1 1 0,-2 2-334,17-11 0,-2 3 1,-3 5-1,-2 3 127,-8 4 0,-2 2 0,-4 5 0,-3 0-103,-5 3 0,-3 0 0,30-18-167,-14 7 0,-15 11 849,-14 5-312,-11 13 0,-3 3 0,5 8 0</inkml:trace>
  <inkml:trace contextRef="#ctx0" brushRef="#br0" timeOffset="682">1223 2131 8099,'0'-44'48,"0"1"0,0 2 238,0 1 1,2 3-102,4 2 0,-4 12-10,4-7 0,-4 9 487,-2 4 0,0-1 337,0 1-368,0 7-430,0 2 1,-2 12-105,-4 8 0,4-1-208,-4 13 1,4 5 1,2 6 1,-6 2 108,1 9 1,-1 1-10,6 5 0,0 3-55,0 3 1,0 4-127,0 8 0,8 0-75,3-1 0,5 1-101,1 0 1,8-8 209,4-4 1,6-7 22,6-10 0,6-5 193,11-18 1,-2-6-97,8-18 1,-7-12 67,1-11 1,-4-6-19,-2-5 1,-3-5 72,-8-8 1,-2 7-153,-16-1 0,-8 7 29,-9-7 1,-4 14 24,-2-2 1,-10 12-26,-7 0 1,-8 3-189,-10 3 1,-6 7 99,0 4 0,-7 4-157,1 2 0,-5 14 50,-6 3 1,9 7-54,-3-1 0,9 4 8,-4 8 0,12 0-516,-5 0 792,15 0 0,-8 0 0,15 0 0</inkml:trace>
  <inkml:trace contextRef="#ctx0" brushRef="#br0" timeOffset="1441">2358 1870 8310,'20'-32'0,"1"1"0,2-2 14,-1 2 1,-1 0 199,2-4 0,-3-1-5,3-5 1,-4 4 48,-1-4 0,-8 4 81,-5 2 0,-5 6-66,-5 0 1,-5 8 92,-8-2 0,-1 3-48,-4 3 1,-4 7-1,-8 4 1,0 4-200,0 2 0,0 8 108,0 4 1,0 5-319,0 6 0,8 6 94,4 12 0,3 4-443,3 7 1,7 3 6,4 3 1,12 2-192,6 4 1,11 4 198,6-4 1,12 4 57,5 2 1,5 0-299,1-1 0,7 1 265,-1 0 1,-2 0 95,-9 0 0,-12-10 42,-12-8 1,-12-7 215,-5-10 0,-19-2-118,-11-4 1,-9-6 586,-7-11 1,-7-4 138,-11-8 1,4-2 138,-5-4 0,13-6-64,5-11 0,4-6-116,2-12 1,10-5 294,8-13 0,7-3-272,10-8 1,15 1-331,9-1 1,9 0 53,7 0 1,7 8-438,11 4 0,4 5 211,8 7 1,8 9-152,3 8 1,-5 15 58,-6 3 0,0 7-76,-6 4 1,-2 9-93,2 9 0,-16-1 36,-1 7 0,-8-3 173,-4 2 0,-2-1 87,-4 7 0,-4-6-102,-8 6 0,1-2 168,-1 2 1,7 4-215,-1-4 0,0-5 23,-5-7 0,-1-1-46,1-10 0,1-1 221,4-5 0,-1-4-114,7-7 1,0-5 127,6-19 0,0 2-140,0-13 1,-6-1-41,0-5 0,-14-1 72,3 1 0,-12 0 27,-1-1 1,-10 3 20,-7 3 0,-13 7-42,-10 10 0,-8 5-104,-9 8 1,-1 1-207,1 5 1,-6 3 259,0 8 0,-1 8 250,7 3 0,1 11-786,5 1 1,3 14-153,8-2 0,8 11-520,4 1 0,11 1 318,6-1 900,4 3 0,18-5 0,3 7 0</inkml:trace>
  <inkml:trace contextRef="#ctx0" brushRef="#br0" timeOffset="1749">1241 3791 8205,'-51'-2'612,"5"-4"0,5 2 853,12-8 0,11 1-1008,13-7 1,20-7-367,14-4 1,16-6 518,19-6 1,17-9-383,-30 21 0,3 0 0,9-7 0,4 0-534,7 1 0,3 0 0,10-6 0,3-2 334,-24 14 1,3 0 0,0 0 0,3 0 0,1 1 0,1 0-428,7-2 1,1 1-1,0 0 1,-3 1 0,0 0-1,-1 1 295,0 3 0,0 1 1,-1 0-1,-3 1 0,-1-1 1,-1 2-277,-1 3 0,0 0 1,-3 2-1,22-6 1,-3 1-267,-11 3 0,-1 1 0,-4 2 0,-2 1 646,-8 2 0,0 1 0,-1 3 0,-2 0 0,-5-3 0,-1-1 0,0 0 0,1 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4:41.63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1765 8362,'-10'-18'505,"-5"1"1,13-1-408,-4 1 1,8-3 103,9-3 0,18 2 29,24-8 1,19-8-106,-27 14 1,3-1 0,8-2-1,4 0-609,11-3 1,4-1-1,8-4 1,3-1 554,-22 8 0,2 0 1,2-1-1,3-1 1,1 0-1,2 0-292,5-2 1,1-1 0,0 2 0,-4 1 0,0 1 0,0-1 193,1-1 1,-2-2-1,1 1 1,-4 3-1,-1 0 1,1-1 13,0-2 1,0 0-1,-1 0 1,-1 1 0,0 0-1,0 0-202,-2 1 1,0 0 0,0 0 0,-3 2 0,0 1 0,-1-1 200,24-11 0,-2 1 0,0 4 0,-3 2-274,-9 1 0,-2 2 0,-4 3 1,0 3-34,-7 1 0,0 1 0,-2 2 0,-2-1-49,-7 2 1,-1-1 0,40-9-106,-25 4 474,-11 4 0,-5 3 0,-7 4 0,0 5 0</inkml:trace>
  <inkml:trace contextRef="#ctx0" brushRef="#br0" timeOffset="1208">3806 1171 8131,'0'-18'177,"0"1"0,2 1 298,4 5 1,-4-5-168,4 4 1,-4 3 596,-2-3-33,0 8-200,0-4-536,0 8 1,1 0-154,5 0 0,-4 2-59,4 4 1,-2 4 141,2 7 1,-4 3-301,3 3 1,-3-3 144,-2 3 1,0 2-74,0-2 0,-7 6-72,-5-5 1,-3 1-55,-3-2 1,1-3 234,-1 3 0,-5-10 37,0-1 0,-9-8 389,3 2 0,2-4-181,-2-2 0,8-10 206,-3-7 1,7-3-112,5-9 0,5 0-110,7-6 0,13 0-30,5 0 0,13-4 7,4 4 1,7 4-64,11 14 1,-1 1-168,1 5 1,5 5-115,0 12 1,2 5 82,-2 13 0,-3 11 60,3 11 1,0 5 47,-6 1 1,-3 0-88,-14 1 0,-10 5 72,-7 0 0,-9 0-125,-9-5 1,-7-3 1,-5-3 1,-19 1-102,-10-7 0,-9 14-15,-9-3 0,-5-2-450,-11-3 1,3-2 277,-4 1 1,6-11 135,6-12 0,12-13 1035,11-10 1,12-10-476,6-13 0,5-4 178,7-8 1,7 0-111,15 0 1,5 0 95,19 0 0,-2 0-220,13 0 0,3 8-230,9 4 1,4 9-281,8 3 1,0 7 160,0-2 1,-6 4-485,0 2 1,-2 10 247,2 7 0,2 3-155,-8 9 0,-7-6-90,-11 6 0,-10-6-293,-7 7 908,-4-9 0,-9 12 0,-2-6 0</inkml:trace>
  <inkml:trace contextRef="#ctx0" brushRef="#br0" timeOffset="1734">5029 1153 8426,'7'-42'872,"-5"11"-436,4-4 268,4 11 0,-6 7 337,7 11-512,1 4 1,5 4-306,1 4 0,-1 4-90,1 7 1,-3 0-409,-3 1 1,2 5 206,-9 1 1,1 1-459,-6-2 0,-2-4 329,-4 5 1,-9 1-333,-8-2 1,-8 1 171,1-7 1,-3-1-19,-1-5 1,-1-3 293,0-8 0,6 0 482,-1 0 1,9-10 476,-2-7 0,3-8-439,3-10 1,7 0 194,4 0 1,8 0-131,10 0 1,7-4-388,16 4 1,10 4 6,7 14 1,3 5-218,9 0 1,0 10 195,6 2 1,-2 16-5,-4 13 1,-4 4-242,-8 2 1,-7 8 10,-4 3 0,-14 3 50,-10-3 0,-7 5 59,-10-5 0,-10 5-83,-7 1 1,-10 1-8,-14-1 1,-6 0-415,-11 1 1,-12-1 312,-11 1 1,3-5-158,2-7 1,6-4 341,6-20 1,8-3-106,15-14 0,8-8 1085,16-4 1,7-5-396,4-6 0,4-3-119,2-3 1,14-4-281,4 4 0,13 2-214,4-2 1,7 8 209,11-3 1,-7 7-23,1 5 1,-1-1-454,7 7 1,5 0 88,0 6 1,-5 2-342,-7 4 1,-1 3-32,1 9 0,3 5-201,-8 0 1,-7 6 48,-4-5 0,-11 7-954,-2-2 1709,1-4 0,-8 8 0,7-6 0</inkml:trace>
  <inkml:trace contextRef="#ctx0" brushRef="#br0" timeOffset="2024">5919 1590 8579,'16'-18'997,"-5"1"0,-1 5-44,-4 1 0,4 7 50,7-2 1,1-2-399,-1 2 0,0-1-204,1 1 0,5 4-454,0-4 0,1 2 135,-7-2 1,7 2-164,-1-7 1,0 5 124,-5-6 1,-3 1 2,-3-7 0,1-1-174,-7-4 1,0-3-167,-6-3 0,-8-4 196,-3 4 1,-13-2 182,-5 2 0,-6-2 156,-6 8 0,-1 5-55,-5 7 1,-1 7-249,7-2 0,0 4 153,6 2 1,8 10-599,4 7 1,11 8-240,6 10 1,4 6-589,2 0 0,10 13 490,8-2 843,7 5 0,18-5 0,1 0 0</inkml:trace>
  <inkml:trace contextRef="#ctx0" brushRef="#br0" timeOffset="2299">3841 2323 8204,'-35'10'576,"8"4"-403,4-9 0,5 9-77,6-2 0,5 3-69,7 3 1,9-7 795,9 1 0,23-8-260,17 2 1,31-6-381,-38-2 0,3-2 0,8-4 0,2-2-506,5-3 0,2-3 0,10-6 0,3-2 408,7-2 0,4-1 1,-26 7-1,2-2 0,0 0-501,5 1 0,0 0 1,0-1-1,-1 0 1,0 0-1,0 0 402,-1 1 1,0-1 0,-1 1 0,-5 1 0,0 0 0,0 0-483,-2 2 1,0 0 0,-1 2 0,27-6 0,-3 1 5,-9 3 1,-3 1 0,-4 2 0,-2 1 489,-12 2 0,-2 1 0,0 0 0,-1 0 0,-4-3 0,0-1 0,1 1 0,-1-1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08.3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577 140 8506,'0'-23'0,"-2"0"439,-4 1 1,4 3-1,-6 2 746,0-1 0,5 8 873,-9 5-1532,8 3 1,-10 6 0,7 7-1,-3 12 884,-4 9 0,-1 12-823,-3 9 0,-1 7-34,-4 10 1,1 1-405,-7 5 0,-6 9-60,16-38 1,-2 0-1,-3 2 1,1 1-169,3-4 0,-1 1 1,-2 2-1,0 1 96,2-4 1,1 1 0,-19 42-26,10-13 1,6-8-168,11-16 1,4-15-121,8-8 1,14-15 94,3-9 1,14-3-13,4-2 0,8-13 299,9-5 0,7-9-343,-1 4 0,6-8 36,-6 2 0,8 2-71,-2-3 0,4 9 145,2-2 1,-6 3-181,0 3 0,-10-1-97,-1 1 1,-3 7 482,-9 4 1,-2-1-550,-10 1 240,4 0 0,-14 6 35,5 0-146,-13 0 119,-3 0 1,-22 0 416,-3 0 1,-4 0-22,3 0 1,-1-8-91,-5-3 0,-3-11 66,-8-1 0,0-8-81,0 2 0,-7-10 41,-5-2 0,-3-1-118,-3 1 0,7-2-141,-1-3 0,1-3 59,-7 8 0,11-3-163,7 9 1,7-2-1661,11 14 1396,7-1 1,6 15-1027,16 3 1,9 4 1561,20 2 0,19 0 0,12 0 0</inkml:trace>
  <inkml:trace contextRef="#ctx0" brushRef="#br0" timeOffset="492">1677 594 8065,'-29'-17'0,"2"0"1233,1-1 0,-1 6-537,10 1 1,-5 7 1084,11-2-1216,-5 4 1,1 10-51,3 4 0,4 5-101,8 6 1,8 4-6,4 8 0,9 8-256,2 4 1,7 1-120,-7-1 0,8 5 9,-2 0 0,-4 1 130,-2 5 1,1 2-546,-7-2 1,3-5 206,-15-7 0,7-3-383,-6-2 0,0-8 143,-6-16 370,-8-7 1,-8-12-27,-7-15 1,0-16 23,5-14 0,-5-11 130,0-6 0,-6-10-40,5-2 1,-5-5-126,6 5 0,0-9 108,5-2 1,3-7-182,3-5 0,4 6 157,8 12 0,8 5-29,4 12 0,13 8-73,10 15 1,2 10-125,9 19 1,-1 5-5,2 7 1,7 3 94,-8 9 1,3 8-136,-8 14 0,-10 9 77,4 4 1,-12 3 226,0 3 1,-11-1-216,-6 0 1,-6 1-123,-6-1 0,-12-1 127,-11-5 0,-11-3 3,-7-8 0,-9-2 145,-2-4 0,-6-6-81,5-11 1,1 1-27,6-7 0,9-2-27,8-10 0,4-3-190,14-9 1,5 1-131,18-1 0,11 1-203,12-1 0,14 3 117,9 3 1,7-2 555,5 9 0,11-9 0,-3 4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11.6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53 8365,'0'-17'1922,"2"7"-1418,4 4 0,-2-1 178,7 1 1,3 0-192,9 6 0,0 0-208,12 0 0,-2 0-226,14 0 1,5 0-273,7 0 0,-1 6-848,-6 0 1,-5 5 625,-1-5 1,-9 8-1763,-2-3 2199,-8 5 0,-9 1 0,-1 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11.7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8212,'17'0'656,"1"0"-150,-1 0 0,8 0-77,4 0 1,6 0-233,6 0 1,12 0-146,11 0 0,11 0-1415,7 0 1132,-5-8 1,16 6-1,-3-6 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11.0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70 123 8136,'0'-12'367,"0"0"758,-7 9-676,5-13 0,-12 12 692,8-7 116,0 7-378,6-4-89,0 8-483,0 0 0,8 8-87,4 3 0,-3 7 20,3 5 1,-2-2-229,1 9 0,3-1 26,-8 6 1,5-6 15,-5 0 0,2 0-582,-2 6 0,-4 0 289,4 0 0,-4 0-480,-2 0 0,-8-1 268,-4 1 1,2-7-108,-1-5 1,-1-6 345,-5-5 1,-1-4 307,1-8 1,-1-4-117,1-8 1,7-7 206,4-16 1,4-8 831,2-3 0,2-5-465,4-1 1,6-1 316,11 1 1,-2 7-294,9 5 1,-1-3-291,6 2 1,0 8-154,-1 10 1,7 9-142,0 3 0,7 9 1,-1 2 0,-4 7-264,-3 11 0,-5 7-24,-5 4 1,3 4 147,-4 2 0,-6 0-385,-6 0 1,-1 0 197,-10 0 0,0 0-240,-6 0 0,-8-2 129,-4-4 1,-11 2-35,-6-8 0,-4 0 201,-2-5 1,6-8 74,0-5 1,7-3 634,-1-2 0,4-9-327,1-9 1,8-7 824,5-10 0,3-2-431,2-4 1,7-3 407,5-9 0,11 7-309,6-1 0,4 8-149,2-1 1,6 3-246,0 2 0,7 10-190,-1 7 0,-4 9-23,-3 9 0,3 1 173,-2 5 0,-6 10-719,-6 7 1,-8 8 279,2-2 0,-3 4-478,-3 2 1,-7 6 23,-4 0 1,-4-1-244,-2-5 0,0 6-249,0 0 1,-2 5 589,-4-5 1,-4 0-1417,-7-6 2045,-8 0 0,-3 7 0,-6 3 0</inkml:trace>
  <inkml:trace contextRef="#ctx0" brushRef="#br0" timeOffset="167">1363 262 8136,'15'-23'0,"-3"0"0,1 0 1909,-7 5-352,8 8-788,-12 3 1,11 9-329,-7 3 1,0 7-188,-6 11 1,0-1-945,0 7 0,0 6 517,0 6 1,0 1-1131,0-1 1303,0-4 0,8 13 0,1-5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13.89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88 8185,'-10'-2'507,"5"-4"0,1 4 56,-2-4 0,2 2 399,-8-2-528,9 4 1,-11-3-37,8 10 0,-5 5 152,5 8 0,0 7-122,6 4 1,0 4-113,0 2 1,0 7-294,0 5 0,10-2 89,7 1 0,2 1-248,11 5 0,-1-7 33,6-4 1,5-5-159,1-1 1,8-13-78,-3-5 0,-1-11-376,1 0 1,-13-8 220,2-10 0,-6-7 114,1-16 0,-7-6 271,-12 0 1,-3-5 34,-8 5 1,-2-7-1,-4 1 1,-7-1 146,-8 1 0,-9-2-153,-10 9 1,-5 5 229,-7 6 0,1 9 195,5 3 0,-3 1-275,8 10 1,8 1-41,10 5 1,4 7-753,1 5 1,10 9 310,8 3 1,8 9-435,10 2 0,15-1 6,7 7 838,9-4 0,11-2 0,2 0 0</inkml:trace>
  <inkml:trace contextRef="#ctx0" brushRef="#br0" timeOffset="158">1014 437 8185,'-12'-18'699,"1"1"1,-1 1 327,-6 5-209,1-5-249,-1 14-1916,9-5 676,1 7 1,8 1-1018,0 5 1688,8 4 0,1 7 0,9 1 0</inkml:trace>
  <inkml:trace contextRef="#ctx0" brushRef="#br0" timeOffset="507">1311 262 8127,'0'-17'2051,"0"-1"-837,0 1 22,-8 7-661,6 2 1,-6 16-79,8 4 0,2 5-200,4 6 1,-2 3-29,8 3 1,-1 4-257,7-4 0,1 2 90,4-2 0,-1 2-363,7-8 1,-6 7-93,6-7 0,-6-2-309,7-9 1,-3-4 365,2-8 1,4 0 121,-4 0 0,-4-16 176,-2-7 1,-3-8-125,-3-4 1,-5-8 390,0-4 1,-9 3-75,3-3 1,-13 3 161,-11-3 1,-1 4-69,-10 8 1,-1 2-26,-4 4 0,-1 6-526,0 11 1,6-1 156,-1 7 0,9 0-967,-2 6 0,11 10 526,6 7 0,-1 9-235,1 9 1,2 1-42,10 5 821,11 4 0,10 7 0,8 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17.76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140 525 8258,'-24'-8'-16,"1"-4"0,0 4 1421,5 3 1,1 3 149,0 2-758,7 0 0,2 7-306,8 5 0,2 5-4,4 7 0,4 1-169,7 4 1,8 6-122,4 0 0,4 0-145,2 6 0,2-6 138,4-6 1,-2 4-538,7-4 1,1-6 243,5-6 1,-5-1-607,-1-10 0,1-2 296,5-10 1,-7-12-175,-4-11 1,-12-9 195,-6-3 1,-9-8 140,-3 3 0,-9-5 197,-2-1 1,-17 1-99,-18 5 0,-8-3 277,-9 9 1,-8 1-38,-4 10 1,1 5 42,-1 13 1,8-3-28,-2 8 0,13 4-328,10 14 1,10 2-166,14 15 0,3 6-328,8 5 0,15 9-88,9-3 1,11-1 803,11 2 0,1-1 0,13 7 0</inkml:trace>
  <inkml:trace contextRef="#ctx0" brushRef="#br0" timeOffset="151">1048 629 8217,'-23'-17'299,"-1"-1"1,1 3 282,-2 3 1,5-1-738,-3 7 0,4 0 24,1 6 247,9 0 0,1 2-1006,8 4 1,4 3 889,7 9 0,1 7 0,13 2 0</inkml:trace>
  <inkml:trace contextRef="#ctx0" brushRef="#br0" timeOffset="459">1415 594 8169,'0'-17'3942,"0"-1"-3030,0 9 0,2 1-164,3 8 1,7 8-289,11 3 1,5 5-397,6 1 0,3 7 27,4-1 1,-2-2-182,7-9 1,-7 3 163,2-3 0,-4-4-599,-2-2 0,-8-4 43,-4-2 0,-5-2-147,-7-4 1,-3-10 324,-8-7 0,-2-8 118,-4 2 1,-5-10 480,-13-2 0,-3 1-159,-8 5 0,-2 0 183,-3 0 0,-3 8-45,-4 3 1,-1 7 90,7 5 1,2 4-226,10 8 0,4 8-382,8 4 0,1 11-927,4 6 1,7 4 630,10 2 0,11 8-2174,7 3 2712,8-3 0,4 8 0,10-7 0</inkml:trace>
  <inkml:trace contextRef="#ctx0" brushRef="#br0" timeOffset="999">2794 105 8168,'10'-17'401,"-2"-1"-267,-8 1 2019,8 0-889,-6-1 86,5 8-413,-7 3-575,0 7 1,-7 5-124,-5 1 1,-4 6 30,-1-6 0,-3 5-381,-3-5 1,-4 6 141,-8-6 0,-8-1-264,-3-5 0,-10 6 95,-3 0 0,-5 0-40,6-6 1,-6-2 192,6-4 0,2 4 406,9-4 1,6-1 93,12 1 27,4 0-393,15 6 0,10 2 39,12 4 0,9 3-150,2 9 1,14 7 157,-2 4 1,2-2-295,-8 3 1,4-1-56,-4 6 1,-3-1-71,-3 1 0,-6 0 108,-5 0 1,-4 0-60,-8 0 1,-2-2-37,-4-4 1,-6-4 80,-11-7 1,-2-3-45,-4-3 1,-2 2 71,7-9 1,1 1 239,6-6 0,7-7-95,4-5 0,4-4 108,2-1 1,8-1-40,4 1 0,11 5 46,6 1 0,4-1 18,2-5 1,0 5-56,0 0 0,0 8 144,0-1 0,5 3-97,1 2 0,0 7-172,-6 5 0,-6 9 117,0 3 0,-10 7-263,-1-2 1,-8 4-51,-10 2 0,-10 2-97,-8 3 1,-15-3 98,-13 4 1,-7-6-144,-5-6 0,2 2-682,-8-8 0,-6 6 428,-6-5 0,8-3-2411,10-9 3005,4 3 0,3-19 0,9 4 0,13-2 0,11 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1:18.84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134 425 8270,'-56'-13'7,"4"-5"0,26-3 1,40 4 410,34-1 0,49 1 0,-33 8 0,4 0 1,11 1-1,3 1-220,11 1 1,5 0 0,-23 1-1,4-1 1,1 2 0,12-1-1,2 2 1,2-1 0,-19 0-1,2 0 1,1 0 0,0 0-423,5 0 1,1 0 0,1-1 0,1 1 0,1-1 0,2 1 0,-1 0 0,0-1 0,0 1 0,-1 0 0,0-1 0,0 1 0,2 0 0,0 0 0,0 0 0,-1 0 231,1 1 0,0 1 1,-1-1-1,1 0 0,0-1 1,1 0-1,-1 0 1,0 0-1,0 1 0,-1 0 1,0 1-1,0-1 1,-2-1-1,-1 0 0,0 0 1,0 0-81,-1 0 0,1 0 1,-2-1-1,1 1 0,-3-1 1,0 1-1,0-1 0,0 1 1,0 0-1,0 0 0,0 0 1,-1 1-1,-3-1 0,0 1 1,-1 0-1,-1 1-281,20 0 1,-2 0-1,0 0 1,-1 0-1,-1-1 1,-3 0-1,-9 1 1,-3-1 0,0 1 352,-1-1 0,-1-1 0,0 1 0,-2 0 0,0 0 0,-1-1 0,-2 0 0,-2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16.32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1949 156 8200,'0'-18'728,"0"6"-327,0 1 0,0 5 513,0-6 32,0 8 338,0-11-1010,0 13 0,0-4 202,0 12 1,0 6-231,0 11 1,0-2-227,0 8 0,6 0-46,0 6 0,5 0-141,-5 0 1,8 0 113,-3 0 1,7 0-57,5 0 1,-4-6-236,5 0 1,-3-7 165,2 1 0,3-12-50,3-5 0,2-4 76,-8-2 0,2-9 227,-2-9 0,-3-7-112,3-10 1,-9-6 180,-3 0 1,-7-1-68,2 1 1,-6 2 47,-6-7 0,-9 7-37,-9-2 0,-7 12-31,2 6 0,-4 3-213,-2 3 1,0 1 117,1 5 1,6 3-652,5 8 1,4 2 276,1 4 0,7 5-579,-1 13 1,8 3 143,-2 8 1,12 0 846,6-1 0,19 9 0,6 2 0</inkml:trace>
  <inkml:trace contextRef="#ctx0" brushRef="#br0" timeOffset="625">2909 121 8343,'6'-12'-298,"0"0"0,0 7-61,-6-7 1429,0 8 1,2-10 238,4 9 116,-4-1-401,5-2-1024,-7 6 10,0-6 0,0 10-11,0 4 1,-2-2 37,-3 8 1,1-7-193,-8 7 0,0-2-53,-5 1 1,0 3-10,-1-8 0,1 5-34,-1-5 1,1 6 62,-1-6 1,1 0 638,-1-6 1,1 0 47,-1 0 1,7-2 239,-1-4 0,8 2-75,-2-8 0,4 1-171,2-7 1,10 1-97,8-1 1,7 1-137,10-1 0,7 7-109,5-1 1,5 8 82,7-2 1,-11 14-164,5 10 0,-7 7 24,1 10 0,-5 7-157,-7 5 0,-8 9-138,-3 2 0,-13 6 143,-5-5 1,-19 1-221,-11-2 0,-9-9 62,-7 3 1,-13-11-929,-11-1 1,-6-3 322,-5-2 1,5-10-62,0-7 1,10-8 782,13-10 1,10-14 758,8-3 0,16-11 281,1 5 0,8-8-587,4 2 1,10-4 344,7-2 0,8 8-234,10 4 0,8 3-38,4 3 1,3 5-101,3 0 1,-1 9-502,0-3 0,1 6-936,-1 6 1,0 9 597,1 8 1,-3 10-1185,-3 2 1,-4 2 734,-8 10 1,-6-6 958,0 5 0,-16 8 0,3 9 0</inkml:trace>
  <inkml:trace contextRef="#ctx0" brushRef="#br0" timeOffset="892">237 1430 8179,'-77'0'0,"15"0"2185,3 0-1506,21 0 0,40 0-203,27 0 1,29 0-200,29 0 1,-34 0-1,3 0-5,10 0 1,2 0-1,3 0 1,1 0-698,11 1 0,3-2 1,7-2-1,2-1 490,-26 0 1,1 0-1,1 0 1,9-1 0,1 0-1,3 0-540,7-1 1,3 0-1,0 0 1,-3-1-1,0-1 1,1 0 462,3 0 0,0 1 0,0-2 0,-5 0 1,-1-2-1,0 0-330,-2 2 1,1-1 0,-1 0-1,-3 1 1,0 0 0,0 0-21,-4-1 0,0 0 1,-1 1-1,-8 2 1,0 0-1,-2 0-39,28-5 1,-2 0-1,-9 3 1,-3 1-95,-7 2 0,-1 0 495,-4 2 0,-2 1 0,-11 0 0,-1 0 0,-2 0 0,0 0 0,-2 0 0,1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20.19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0 123 8125,'0'-18'0,"0"1"786,0-1 1,0 1-247,0-1 0,10 9-213,7 3 0,9-2-311,9 2 0,5 0 139,1 6 0,8 0-266,-3 0 1,5 6 88,1 0 1,-2 8-812,-3-3 0,2 3 160,-9-3 673,1 5 0,-6-6 0,0 7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20.35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18 8481,'1'-10'736,"5"4"0,-2 4-525,8 2 1,1 0 434,11 0 1,11 0-288,11 0 1,9 6-258,9 0 0,9 6-305,20-6 0,-1 5-2873,7-5 3076,-16 8 0,10-5 0,-13 9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22.83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1 175 8152,'6'-24'855,"0"1"0,5 0-131,-5 5 1,8 7 58,-3-1 0,7 2-146,5-1 0,-4-3-178,5 8 0,3-1-96,2 1 0,-2 4-121,2-4 0,-7 4-105,1 2 1,2 0 119,-2 0 0,1 2-232,-7 4 0,-1-2-31,-5 7 1,5 1-74,-5 5 1,-3 3-27,-2 3 1,2 4-60,-2 8 1,1 2 12,-1 4 0,-4 4 106,4 7 0,-4 0-150,-2 1 1,0 7 121,0 4 1,0-2-155,0 2 1,-2-10 13,-4-1 1,4-3-128,-4-9 1,4-8-5,2-10 26,-7-11 381,5-4 0,-6-16-75,8-4 0,0-5-159,0-7 1,-6-5 72,0-11 1,0-5 145,6-7 1,0-1-92,0 1 1,0-3 178,0-3 0,0 4-150,0-4 0,8 3-58,4 3 0,3 0 59,3-1 0,1 16 100,5 8 1,-3 8-164,8 3 0,2 9 70,10 3 0,-6 6-201,0 6 0,0 9 103,-6 9 1,-4 5-55,-2-6 1,-11 6 249,-6-6 0,1 6-116,-1-5 0,-2 5 34,-10-6 0,-3 6 215,-9-6 0,-1 1-115,-5-7 1,-1 1-90,-4-1 1,-4 1-624,4-1 0,-4 1 287,-2-1 1,0 0-319,0 1 1,2-3-23,4-3 655,-4 4 0,14-14 0,-6 5 0</inkml:trace>
  <inkml:trace contextRef="#ctx0" brushRef="#br0" timeOffset="426">1241 384 8097,'0'-11'1426,"0"-1"-718,0 8 225,0-4-117,0 8 786,0 0-785,-8 0-299,6 8 1,-8 2-96,5 7 0,3 1-159,-4-1 0,-2-5-64,2 0 0,-1 1-68,1 10 0,4-3-135,-4 3 1,4-4-87,2-1 1,2 1-479,4 5 0,3-5 318,9 4 1,7-9-245,4-2 0,6-9 138,6 3 0,4-4 211,7-2 0,0-13 90,1-5 1,-3-9 204,-3 4 0,-5-8 676,-7 2 0,-7-4-410,-5-2 1,-12 2 586,-5 4 1,-4-3-354,-2 9 1,-2 0 52,-4 5 1,3 7-241,-9-1 1,6 8-107,-6-2-348,9 5 0,-5 8-186,8 5 1,2 9-80,4 3 0,5 7 178,13-2 0,3 4-1467,8 2 1,0 0 597,-1-1 0,3 7-2908,4 0 3854,-4 0 0,13-6 0,-5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21.07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53 210 8249,'0'-18'273,"0"1"0,0-1 465,0 1 0,-2 5 998,-4 1-1169,5 7 1,-9-4-31,4 8 0,4 8-83,-4 3 0,4 7-33,2 5 0,2 10-211,4 8 1,6 2 56,11-3 1,-2 5-265,8 7 0,1-7 90,5-4 0,-1 2-371,1-3 1,2 1 152,4-6 0,-4-14-432,4-3 1,-5-12 197,-1-1 1,0-7-6,0-9 0,-10-11 237,-7-18 1,-3-5-17,-9-7 1,-2-7 138,-10 1 1,-9-2-87,-8 2 0,-16 5 481,-2 1 0,-9 2-171,-9 9 0,5 2 184,-4 10 0,3 6-265,3 11 1,2 4-279,3 8 1,14 8-872,16 4 1,7 13 511,10 10 1,8 8-151,3 9 1,20 0 220,10 1 1,10-1 99,7 1 1,12-1 0,9 0 0</inkml:trace>
  <inkml:trace contextRef="#ctx0" brushRef="#br0" timeOffset="160">1031 577 8122,'-17'-18'510,"-1"-1"107,1-5 1,-1 11 295,1-5-218,-1 13-848,1-3 147,7 8 0,3 2-1001,7 4 1,7 3 109,5 9 897,3-1 0,11 8 0,1 3 0</inkml:trace>
  <inkml:trace contextRef="#ctx0" brushRef="#br0" timeOffset="460">1485 454 8231,'0'-17'2228,"-5"5"-864,-1 1-182,0 7-734,6-4 1,0 10 71,0 4 0,8 3-102,3 9 1,7 5-360,5 0 1,4 1-102,8-7 1,-4 1-243,4-1 0,-10 1-186,10-1 1,-4-5 83,4-1 0,-2-7 21,-4 2 0,0-6 39,-11-6 0,1-11 353,-13-12 0,0-4-129,-6-2 1,-8 0 225,-3 0 1,-15-2 116,-9-4 1,-1 8 121,-11-7 0,6 14-293,-5-3 1,7 10 29,-2 7 0,10 4-834,2 8 1,8 2 378,-3 4 0,13 6-819,5 11 1,6 10-64,6 8 1237,11 7 0,18-3 0,10 7 0</inkml:trace>
  <inkml:trace contextRef="#ctx0" brushRef="#br0" timeOffset="775">2481 245 8303,'-2'-33'530,"-4"4"1,-2-2 806,-3 7 0,-5 1-11,4 6 0,-3 7 20,-3 4-1049,1 4 1,-6 6-29,-1 8 1,1 1-259,6 16 1,-1 2 38,1 10 0,1-4-2,5 4 0,-5-2 206,4 1 0,5-9 16,1 4 0,-2-4-266,2 4 0,-5-6-691,5 1 36,0-9-1053,6 4 1249,0-7 0,2-9 266,4-3 1,11-4 130,12-2 1,6-6 58,6 0 1,6-5-87,11 5 0,0-6-338,12 6 0,-10 1 128,10 5 0,-4 0-443,4 0 0,-6 0 232,0 0 0,-16 0-442,-1 0 0,-14 5 50,-4 1 898,-15 8 0,9-4 0,-14 7 0</inkml:trace>
  <inkml:trace contextRef="#ctx0" brushRef="#br0" timeOffset="975">2795 419 8269,'-17'-23'760,"-1"0"0,1-4-221,-1 9 0,1-1 494,-1 13 1,7-6 211,-1 7-796,8-1 0,-4 8-246,8 3 1,2 13-134,4 11 1,2 6-129,4 6 1,3-1 140,-3 13 0,3-3-663,3 14 0,-7-5 239,1 5 0,-8 0-2471,2 6 2640,-4-1 1,5 9 0,3 2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24.4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111 470 8075,'-35'-10'0,"8"-3"1657,4 7-1242,4-8 0,13 12-278,12-3 0,13-3 34,22 2 1,7-2-43,16 2 0,4 4-363,20-3 0,-3-3-35,14 2 0,-47 3 0,1 0-103,2 3 1,0 0 0,-3 0 0,-1 0 15,42 0 1,-13 2 355,-10 4 0,-8 4 0,-10 7 0</inkml:trace>
  <inkml:trace contextRef="#ctx0" brushRef="#br0" timeOffset="158">216 802 8075,'-17'-8'332,"-1"-2"1,3-1 236,3-1 0,8 8-291,16-2 1,19 4-404,27 2 1,8-5 65,21-1 1,5 0-260,-41 6 1,2 0-1,2 0 1,1 0 317,-1 0 1,1 0 0,-1 0 0,0 0-441,-2 0 0,-1 0 0,-1 1 1,-1 0 439,43 5 0,-8 3 0,-15 9 0</inkml:trace>
  <inkml:trace contextRef="#ctx0" brushRef="#br0" timeOffset="358">1351 86 8176,'18'-29'0,"1"3"0,4 7 543,7 9 0,3 8-164,2 8 1,-1 14 119,1 15 1,0 9-213,0 14 1,-8 12-284,-3 12 0,-13 5-173,-5 6 1,-5-42 0,0 1 34,0 3 1,-2 1-1,-3-2 1,-2 0-52,-1-4 1,-3-1 0,-5 2 0,-3-1 125,-4-3 0,-3-1 0,0 5 0,-2-1 59,-2 0 0,0-1 0,-2 0 0,0-1 0,-4 0 0,0-1 0,0-2 0,0 0 0,0-4 0,0 1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29.7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61 681 8441,'-17'-8'1491,"-1"-3"-1192,1-5 1,9 7 12,8 3 0,17-2-77,18 2 0,16 0-105,13 6 0,6 2-445,5 4 0,5-2-347,7 8 1,0-1-215,1 7 0,-9-1 381,-3 1 291,-12-1 1,-4 1 0,-7-1-1</inkml:trace>
  <inkml:trace contextRef="#ctx0" brushRef="#br0" timeOffset="149">166 1048 8170,'-27'0'0,"-4"-6"1724,7 0-1344,1 1 1,23 5 132,12 0 1,15 7-178,19 5 0,13 3-430,22 3 0,3 1-178,-36-7 1,2 0 0,0-3 0,-1 1 23,3 2 1,1-1-1,3-1 1,1 0-787,1-1 1,0-1 1033,2 1 0,1 0 0,0-1 0,0 1 0,0 0 0,0 0 0</inkml:trace>
  <inkml:trace contextRef="#ctx0" brushRef="#br0" timeOffset="929">2436 542 8196,'35'-35'175,"-8"0"97,-3 0 1,-5 0 190,-2 0 1,-5 0-57,0 0 1,-8-6 173,1 1 0,-5-1-134,-5 6 1,-7 6 75,-11 0 0,-6 7-163,-12-1 0,2 6-148,-8 5 0,1 4-46,-7 8 1,1 0-198,0 0 1,7 10 130,4 7 1,12 5-50,6 13 0,5 3-705,7 15 0,5-1 362,12 1 0,11 7-457,12 4 1,-2 9 166,3 3 0,-3 0-201,2-6 0,2 2 267,-8 3 0,-1-3 30,-11 4 0,-5-12 116,-12-6 0,-11-6 93,-12-5 0,-12-8 168,-6-16 0,-3-8-75,-3-15 0,9-15 880,3-8 0,6-10-471,6-8 1,6-4 1268,11-7 0,4 0-436,8-1 1,16-5 97,7 0 1,10-1-596,8 7 0,5 7 0,13 5 1,3 3-301,8 2 1,1 14-179,5 3 0,-4 12-5,4 0 0,-1 14 47,-5 10 1,-4 1-141,-14 10 1,-7 0 11,-4 6 0,0 0-87,-6 0 0,1 0-6,-12 0 0,-1 0-34,-6 0 1,1 0-32,-1 0 0,1-6 128,-1 0 0,1-6-72,-1 6 0,7-9-190,-1-3 1,2-1-46,-2-11 0,3 1 167,3-6 1,4-2 32,-4-3 0,-2-13 63,2-11 0,-8-4 119,3-2 0,-13-2 67,-5-4 1,-4 5-52,-2-5 0,-8-2-9,-3 2 0,-20-5-49,-10 5 1,-10 2 98,-7 10 1,-6-2-129,-12 8 0,5 1-102,-5 11 1,6 3-97,6 8 0,6 4-322,11 8 1,9 7-788,14 16 1,9 8 586,15 3 1,15 7 748,9 5 0,22 4 0,8 8 0</inkml:trace>
  <inkml:trace contextRef="#ctx0" brushRef="#br0" timeOffset="1463">3990 1100 8092,'-7'-25'0,"-3"2"1303,-7 0 0,-1-1 182,1 13-60,-1 3-562,1 0-675,7 16 0,-4 2 183,9 7-336,-1 1 0,4-3 130,-4-3-231,4 3 54,-13-13 0,5 4-19,-8-12 1,7-4 393,-1-7 0,2-8-218,-1-4 1,1-6 123,4-6 0,4 2 29,-4-7 1,6-1 167,6-5 1,6 7-331,11 4 1,6 6 70,12 6 0,-2 0-159,7 12 0,1-3 88,5 14 1,1 8-472,-1 10 1,1 11 169,-1 6 1,-2 4-371,-3 2 1,-4 8 182,-8 4 1,-8 3-8,-4 2 0,-5-5-80,-7 0 1,-5-9-207,-12 3 0,-5-4 89,-13-2 0,-3-8 161,-8-4 1,-6-9 366,1-2 0,-7-9-89,6 3 0,1-13 859,5-11 1,7-1-235,5-10 1,4-2 80,1-10 0,9-2 25,3-3 1,6-5 447,6 4 0,5 3-356,13-3 0,9 8-255,7-1 0,11 5-378,1 6 1,2 5 118,10 13 0,-7 3-341,1 8 1,-4 4 77,-1 8 0,-7 1-144,1 16 1,-10 0-278,-2 6 0,-2 2-595,-10 4 1,6-2 156,-6 7 1,-1-7-335,-11 2 0,3 1-135,-8-1 1,0 0 188,-6-6 1210,0 0 0,-8 0 0,-2 0 0</inkml:trace>
  <inkml:trace contextRef="#ctx0" brushRef="#br0" timeOffset="1889">5248 786 8200,'-10'-35'238,"2"0"59,8 0 0,-2 8 3662,-3 4-1904,3 3-1075,-6 11 1,16 3-491,3 12 0,5 3-268,1 9 0,7 7-155,-1 4 0,2 4-244,-2 2 1,-1 2 94,7 4 1,-8-4-67,3 3 1,-7 3-1105,-5-2 1,-3 0 480,-3-7 0,-4 1-393,4 0 1,-12-8 517,-6-3 0,3-7 908,-3-5 450,0-4 65,-5-8 0,7-8-245,4-4 1,5-5 516,1-7 1,13 5-301,5-4 0,13 9-220,4 3 0,1 5-451,11-6 0,1 8 39,11-2 1,-5 4-332,4 2 1,-5 0-6,-7 0 0,3 0-266,-9 0 0,-1 0 302,-10 0 0,-9-1-45,-9-5 1,-7-6 165,2-11 1,-12 1-52,-5-7 0,-13 0-137,-5-6 0,-4 0 125,-2 0 0,-5 2-406,-1 4 1,0-2-46,6 8 0,0 6-219,0 5 0,8 8 37,4-2 0,-2 6-188,1 6 1,1 11 945,6 13 0,-9 10 0,-1 5 0</inkml:trace>
  <inkml:trace contextRef="#ctx0" brushRef="#br0" timeOffset="2172">2122 1939 8128,'-88'-10'385,"1"-7"1,25 5 376,15-6 0,26 7-715,21-1 0,25-3-188,22 3 1,27-2 456,19 3 1,-38 3 0,2 0-603,6 2 1,2 1 0,7 0 0,2 0 266,12-1 1,3 0 0,1 1 0,2 1-318,-23 0 1,1 0-1,1 0 1,2-1-1,1-1 1,2 1 235,4 1 0,2 1 0,0-1 1,2-3-1,1 0 0,0-1 45,5 1 1,-1-1 0,0 0 0,-5 0 0,-2 0 0,1 1 25,-1 0 1,-1 2 0,0-1 0,-6 1 0,0 0 0,-2 0-55,-2 1 1,-2 0-1,1 0 1,-2-1 0,-1 1-1,0 0-255,30 0 0,-2 2 1,-10-2-1,-1 2 168,-5 2 0,-1 0 0,-3 0 0,-1 0-121,-4 0 0,0 0 0,-2 0 0,0 0 10,-6-1 0,-2 2 0,37 5-99,-16 0 380,-15-1 0,-15 1 0,-5 0 0,-5-2 0,-4-2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25.7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1009 10030,'17'-8'895,"3"6"-558,3-3 1,6 3-234,12 2 1,3 0 132,9 0 1,-1 2-768,1 3 1,-1-1-58,0 8 1,-7-6-371,-4 5 0,-12-1 957,-6 2 0,-3 3 0,-3-5 0</inkml:trace>
  <inkml:trace contextRef="#ctx0" brushRef="#br0" timeOffset="149">0 1411 8110,'12'-2'191,"0"-2"0,1-2 191,3 2 0,9 0 149,4-1 0,8 3-142,10-4 0,1 4 51,16 2 1,8 0-571,10 0 1,-5 0-1007,-1 0 0,-4 6 1136,-3 0 0,-6 7 0,-3-3 0</inkml:trace>
  <inkml:trace contextRef="#ctx0" brushRef="#br0" timeOffset="774">1974 869 8532,'-19'-19'0,"-3"-2"278,-1-3 1,0 7 827,5 5 0,-5 8-440,0-1 1,-1 3-34,7 2 0,5 4-117,1 7 0,7 3-94,-2 15 0,4 0-210,2 6 1,10 6-1,7-1 1,8 7-217,10-6 1,8 1 119,3-1 0,7-4-639,5 4 0,-2-12 111,8-6 0,-7-5-82,1-7 1,-4-3 51,-1-8 1,-15-2-224,-3-4 0,-17-13 322,-1-16 1,-13-2 92,-4-9 0,-15 1 376,-14-2 1,-12-1-142,-6 7 1,-13-5 391,-10 5 0,-2 0-401,-9 6 0,5 8 296,-5 4 1,9 9-182,2 2 1,12 9-211,17-3 1,16 13-143,19 11 0,8 7-511,10 10 1,15 0-343,19 0 0,13 0 1114,5 0 0,9 0 0,3 0 0,0 0 0</inkml:trace>
  <inkml:trace contextRef="#ctx0" brushRef="#br0" timeOffset="925">2725 1044 8696,'-23'-23'0,"-3"-2"233,-1-3 1,6 13-727,-2-3 0,5 11 325,6-5 450,-3 8 0,15-2-867,0 12 1,8 4 584,9 7 0,16 1 0,4-1 0</inkml:trace>
  <inkml:trace contextRef="#ctx0" brushRef="#br0" timeOffset="1225">3092 1027 8240,'0'-24'0,"-2"1"1252,-4 2 1787,4 1-1740,-6 11-780,8 1 1,8 16 57,4 3-1,11 5-151,6 1 0,4 7-374,2-1 1,2 2 71,4-2 0,-5-3-490,5 3 1,-4-9 21,-2-3 1,-8-7-313,-4 2 1,-3-6 368,-3-6 1,-7-4-26,-4-7 0,-6-8 106,-6-4 1,-11-4-19,-13-2 0,-5-2 495,-5-4 0,1 6-153,-8 0 0,9 6 280,-3 6 0,-2 9-301,2-3 0,8 11-277,10 0 0,9 6 12,3 6 1,9 11-222,2 13 0,10 3-728,13 1 1,4 7 48,8 0 1069,8 0 0,1 1 0,9 3 0</inkml:trace>
  <inkml:trace contextRef="#ctx0" brushRef="#br0" timeOffset="1516">3790 869 8231,'-2'-34'452,"-4"-1"0,-1 6 690,-5-1 0,-3 9-395,3-2 1,-2 9 148,3 3 1,-5 7-384,5-2 1,1 6-216,-2 6 0,8 9-166,-2 8 1,-1 9 132,1-3 1,0 9-277,6 3 1,-2 0 94,-4-6 0,4 4-290,-3-4 0,3 3-80,2-8 1,0 1-268,0-2 1,2-4 225,3-8 0,-1-1-52,8-4 0,1 1 83,11-7 0,-3 0 89,8-6 1,8-2-24,10-4 0,-3 2 56,3-8 0,5 7-239,6-7 1,3 8-112,-3-2 1,-4-1-140,4 1 1,-11 0-168,-6 6 0,-4 0-213,-3 0 1043,-6 8 0,-11-6 0,-9 5 0</inkml:trace>
  <inkml:trace contextRef="#ctx0" brushRef="#br0" timeOffset="1700">3947 922 8231,'-11'-20'284,"-1"-1"1,-1 0 1109,-3 5-321,6-1-612,3 15 0,7-4-27,0 12 0,1 11-202,5 12 1,6 4 3,11 2 0,-3 8-650,3 4 0,2 3 329,-2 2 1,3 1-981,-3-1 1,-4 1 543,5-1 1,-7-5 520,-5-1 0,3 1 0,-5 5 0</inkml:trace>
  <inkml:trace contextRef="#ctx0" brushRef="#br0" timeOffset="1916">4646 677 8175,'19'-52'0,"3"2"0,1 5 1192,-2 10 0,-1 16-494,-3 13 1,8 12-48,5 5 1,3 9-192,1 9 1,-1 2-221,-3 15 1,1 9-371,-8 9 0,-8 6 195,-9 5 0,-4 5-875,-2 7 1,-17 0 705,-12 1 1,-16 1-593,15-42 0,-4-1 0,-1-3 1,-4-2 695,-6 3 0,-3-1 0,1-4 0,-1-2 0,-5 1 0,-1-1 0,-2 0 0,0-2 0,-2 0 0</inkml:trace>
  <inkml:trace contextRef="#ctx0" brushRef="#br0" timeOffset="2157">2952 119 8283,'-60'-21'146,"0"1"1,-4 0 0,-2 3-1,-5 2 1,-2 3 372,-5 3 0,-1 4 0,0 7 1,-1 4-884,-5 3 0,1 5 1,6 3-1,3 5 607,-3 8 0,4 4 1,11-2-1,4 4 2,1 5 0,5 5 0,15 0 0,7 3-310,1 8 0,7 3 1,8 2-1,5 2 134,4 8 0,6 1 0,9 3 0,5 0-328,5 5 1,3 1 0,6-1-1,4-1-5,7 5 0,4-1 0,1-2 1,3-1-133,-12-25 0,2 1 0,2-1 0,1-2 0,1-1 1,2 1 395,2 0 0,2 1 0,1-1 0,-1-1 0,2 1 0,0 0 0,1 0 0,1 0 0</inkml:trace>
  <inkml:trace contextRef="#ctx0" brushRef="#br0" timeOffset="2625">2620 2686 8199,'-8'-35'0,"-1"0"0,-1 0 610,4 0 1,4 8-500,2 4 1,16 3 1419,7 3 1,16 1-648,7 5 1,5 3-380,1 8 1,-1 9-721,-5 9 1,5 7 181,-5 10 0,-3 2-231,-2 4 0,-12 3 191,-6 9 1,-11-1-468,-6 1 1,-8-3 222,-10-3 0,-9 3-288,-20-3 0,-6 3 152,-11 2 1,-4-7-129,-8-4 1,2-4 503,4-2 0,4-8 461,8-4 69,15-11 0,12-6-285,19-12 1,15 2-19,15-8 0,11 1 16,17-7 0,10 1-201,8-1 1,2 7-238,9-1 1,-1 6-681,1-6 1,-1 9 573,-4-3 378,-5 4 0,7-4 0,-12 0 0,-4 2 0,-4 2 0,1 2 0</inkml:trace>
  <inkml:trace contextRef="#ctx0" brushRef="#br0" timeOffset="3525">3843 2791 8053,'-10'-18'0,"-6"-5"453,5 0 0,-3-1 697,3 7 0,-5 5 869,4 0-1448,5 9 0,-3-5-363,4 8 1,4 8-17,-4 3 0,4 7-62,2 5 0,8-2 4,4 8 0,3 1-220,3 4 1,1 1-17,4 0 0,-3 0-360,3 0 1,2-6-562,-1 0 0,5-5 507,-6 5 0,0-8-597,-5 2 0,-1-3 519,1-3 0,-7-7 213,1-4 0,-8-6 208,2-6 0,-4-10 160,-2-7 1,-8-14 104,-4 2 0,-9-5 277,-2-1 0,-6-2 766,5-3 0,-5 3-536,6 8 1,0-6 536,5 1 1,3-1-506,3 6 0,4 8-200,8 3 1,16 5-179,7 2 0,18 7-198,11 4 0,2 4-157,10 2 0,1 14 162,4 3 1,5 10-284,-4-3 1,-4 7 98,-14-2 1,-7 2-268,-4-2 1,-12 4 139,-6-4 1,-5-4-14,-7-2 1,-3 3 136,-8-3 1,0 0 61,0-5 1,-8-1 81,-3 1 1,1-3 218,-2-3 1,8 3 13,-1-3 0,3-2 63,2 1-214,0-7 0,9 10-25,9-8 1,1-1-276,10-5 1,2 0 36,10 0 1,-2 0 4,7 0 1,-5 0-4,6 0 0,-10-5-90,-2-1 0,-2-8 88,-10 3 1,-2-7 39,-9-5 1,-4 3 152,-8-3 0,-4-4-137,-8-2 1,-7 2 197,-16-2 1,-8-1-21,-4-4 0,-11 4 68,-6 1 0,-4 6-222,-2-6 0,3 8 225,2-3 0,7 5 848,12 1-359,3 1-341,24 7 1,15 3-78,27 7 0,12 0-207,17 0 0,14 1 105,4 5 1,10 2-189,-5 4 1,7 3-50,-6-3 0,5 3 217,-5 3 1,-1-1-13,-5 1 1,-13-1 76,-5 1 1,-19-1-216,-4 1 1,-10-1 135,-7 1 0,-4-1-92,-8 0 0,-6 1 60,0-1 1,-5 7-12,5-1 1,-6 0 186,6-5 0,0-1-237,6 1 0,8 3-93,4-4 0,5 5 85,7-11 1,5-3 37,11-2 0,7-4-4,11-2 1,-3-8-339,3-3 1,-6-7 62,-5-5 1,-1-4-4,-11-8 1,-4-6 335,-13 0 0,-10-7 237,-8 1 1,-12-1-6,-17 1 1,-16-1-74,-19 7 0,-6 0-20,-5 6 0,-9 0 155,-3 0 1,-2 14-617,13 3 1,2 13-464,10-1 1,0 8-832,12 9 0,11 11 1549,18 18 0,5 7 0,7 11 0,5 6 0,4 4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36.8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218 175 8007,'-60'-17'0,"7"0"1084,1-1 1,17 6-604,18 1 1,26 5-442,26-6 1,27 8 48,31-1 1,-38 3 0,3 2 109,8 0 1,2 0-1,9 0 1,3 0-574,6 0 1,3 0 0,-19-2 0,2 0 0,3 0 296,9 0 0,2 1 1,0-2-1,2-1 1,-1-1-1,2 0-431,6 1 0,0 0 0,0 1 0,-3 0 1,-1-1-1,0 1 435,0-1 0,1 0 0,-1 0 0,-4 3 1,0 0-1,-1 0-259,-5-1 0,-1 0 1,-3 0-1,-8 1 0,-1 0 1,-3 1 331,24 0 0,-3 0 0,-8 0 0,-1 0 0,-7 0 0,0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45.1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226 437 8026,'-18'-6'0,"1"-1"632,-1-3 1,9 4 2307,3-6-2865,-4 9 1,16-5-94,0 8 0,21 2-749,8 4 1,17 3 289,1 9 0,9-1-508,-4 1 0,6-1 985,-6 1 0,1 7 0,-7 2 0</inkml:trace>
  <inkml:trace contextRef="#ctx0" brushRef="#br0" timeOffset="115">16 786 8026,'-9'-17'2488,"3"1"-2155,12 5 1,13 3-204,16 8 0,23 0-527,18 0 1,17 0 318,-41 0 0,1 0-291,6 3 0,2 2 1,4-1-1,2 2 1,3 2-1,0 1 0</inkml:trace>
  <inkml:trace contextRef="#ctx0" brushRef="#br0" timeOffset="1015">2060 210 8002,'0'-35'597,"0"0"0,0 2 458,0 4 442,-8-4-515,6 14-21,-6 1-929,8 11 1,0 14 59,0 5 0,0 9 53,0 3 1,0 1 44,0-2 0,0-2-326,0 9 0,-2-7-13,-4 6 1,-3-8-81,-9 3 0,-1 1 7,-4-2 1,1 0-45,-7-5 1,0-3 59,-6-3 0,0-4 96,0-8 1,6 0 582,0 0 1,6-8-234,-6-4 0,15-11 115,2-6 0,8-4 19,4-2 0,4 2 57,8 4 0,7-2-67,16 8 1,8-1-48,4 7 1,3 7-375,2 4 1,1 6 110,-1 6 0,6 6-207,1 11 1,-1 10 82,-6 8 1,-7 9 53,-4 3 1,-12-1 36,-6 6 1,-5 4-109,-7 2 1,-11-1 145,-11 1 0,-13-8 98,-5 2 0,-10-6-403,-1-5 1,-9-4 109,2-8 1,-5-8-431,-6-4 1,-4 0 227,-8-5 0,0 1-31,0-13 0,8 0 112,4-6 0,7-10 103,11-7 1,9-8 304,19-10 1,4 0 504,8 0 1,4 6-340,8 0 0,9 7 244,20-1 0,5 3-168,13 3 0,3 5-32,8 1 0,1 7-612,5-2 0,-4 10-63,4 2 1,1 13-63,-1-1 1,-6 11-238,-6 0 0,-8 6-569,2 5 1,-11-3-268,-6 4 0,-12-12 232,-6-5 1217,-11-5 0,1 0 0,-7 5 0,0 3 0</inkml:trace>
  <inkml:trace contextRef="#ctx0" brushRef="#br0" timeOffset="1324">2950 682 8011,'10'-26'565,"4"7"70,-9-4 0,9 5-59,-2 7 0,3 3 371,3 8 1,1 2-40,4 4 0,-1 3-379,7 9 1,0 7-253,6 4 0,6 2-50,-1-2 1,3 4-634,-2-4 1,-4-1 74,3 1 1,-5-10-221,-6-1 1,-3-3 363,-9-9 1,-1-2-108,-5-10 0,-3-4 40,-8-7 1,-2-10 62,-4-8 1,-5 0 345,-13-6 1,-3-2-92,-8 3 1,-7 1 309,-5 10 1,-3-2-110,-3 7 1,1-3-32,-1 10 1,7-3-140,-1 14 0,10 1-40,2 5 0,8 9-1021,10 9 1,9 7 491,8 10 0,10 8-1987,13 3 2461,12 5 0,17 1 0,10 0 0</inkml:trace>
  <inkml:trace contextRef="#ctx0" brushRef="#br0" timeOffset="1857">4190 891 8023,'-29'-19'535,"0"-4"1,8 9 768,-3-3 1,5 11-370,2 0 0,5 4-406,0 2 1,6 6 178,-5 0-582,7 7 1,-6-5-224,4 4 177,4 3-162,-13-13 0,5 4 194,-7-12 0,5-4-107,0-7 0,1-8 205,-7-4 1,3-4 329,3-2 1,-1 0 222,7 0 1,2 0-247,10 0 1,3 0-254,9 0 1,9 8-137,8 4 1,2 5-137,9 6 0,1-1 104,5 7 1,-5 2-131,0 10 1,-7 4-540,7 7 0,-8 8 279,1 5 1,-5 3-292,-6 1 1,-3 7 210,-9 0 1,-1 0-119,-5-6 0,-3 0 55,-8-1 1,-2-6 32,-4-5 1,-3-6 278,-9-5 0,1-4 212,-1-8 0,1 0 5,-1 0 0,1-8-111,-1-4 0,1-9 620,-1-2 0,9-8-292,3 2 1,4-4 623,2-2 0,0 0-170,0 0 1,8 6 53,3 0 1,5 1-423,1-1 0,7 4-206,-1 8 1,8 1-122,-2 4 1,10 5 116,2 7 0,1 2-456,-1 3 0,-4 5 269,4 8 1,-4 5-1050,-2 0 1,-8 8-7,-4-2 0,-4 4-358,-1 2 0,-1 0 497,1 0 1,-9 0-187,-3 0 1,-2 0 114,2 0 1,-4-2 988,4-4 0,-12 4 0,-4-6 0</inkml:trace>
  <inkml:trace contextRef="#ctx0" brushRef="#br0" timeOffset="2282">5238 612 8125,'0'-35'0,"0"8"839,0 3 1,0 5 3177,0 2-2295,0 7-266,0 2-1177,8 24 0,-4-3-25,7 16 0,1-1-207,6 1 1,1 4 91,4-4 0,-3 4-823,3 2 1,-4 0 45,-1-1 0,-3-6-437,-3-5 0,3 2 200,-3-2 1,-4 1-211,-2-7 2004,-4-7-730,-2-2 167,0-8 0,0-8 98,0-4 1,0-3 418,0-3 0,2 3-359,3 3 0,3-3 90,4 3 1,9 2-264,-3-1 1,5 7-332,0-2 1,2 4 73,5 2 0,4 0-184,1 0 0,0 2-96,6 4 1,2-4 82,-3 3 0,3-3 131,-2-2 1,-12 0 88,0 0 0,-8-2 228,-3-3 1,-6-7-101,-1-11 0,-7-4 132,2-8 0,-14-2-339,-9-4 1,-3 4 99,-9-4 1,2 5-810,-2 1 0,-2 2 396,8 3 1,-1 5-437,7 8 1,5 7-1722,1 4 435,7 4 0,4 12 2007,11 8 0,20 7 0,6 10 0</inkml:trace>
  <inkml:trace contextRef="#ctx0" brushRef="#br0" timeOffset="2423">6845 944 8078,'-6'-29'2881,"0"-1"0,-5 7-1422,5-6 1,-6 6 214,6-6 1,-1 9-839,1 3 1,4-1-2310,-4 7-189,4 3-618,-6 0 2280,6 16 0,-13 9 0,5 11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1:18.97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 86 8630,'-8'-20'0,"-4"1"1290,-3 1 1,7-1-1363,8 13 1,10 2 71,13 10 0,12 12 0,10 9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41.4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88 951 8155,'0'-23'0,"0"0"0,0 1 942,0 3 1,5 0-313,1-5 0,8 11-105,-3-5 1,13 7-226,5-1 0,4 4-248,2 8 0,0 0-301,0 0 1,5 8-576,1 4 0,-2 3-317,-10 3 0,2 5 617,-8 0 0,-7 8-588,-10-2 1112,-4 4 0,-18 10 0,-3 2 0</inkml:trace>
  <inkml:trace contextRef="#ctx0" brushRef="#br0" timeOffset="106">0 1353 8288,'35'-8'40,"16"6"150,7-3 0,18-3-429,11 2 1,10-2-2043,-42 5 0,0 0 2281,-1 3 0,-1-2 0,4-5 0,-1-1 0,-4 3 0,1 0 0</inkml:trace>
  <inkml:trace contextRef="#ctx0" brushRef="#br0" timeOffset="549">1851 759 8170,'-15'-11'611,"3"-1"0,3 8 216,3-2 0,2 4 186,-8 2-410,8 0 1,-9 2-170,7 4 1,0 6-111,6 11 1,2 2-114,4 4 1,11 4-95,12-4 0,4 4 42,2 2 1,8-7-111,4-5 0,3-4-247,2-1 0,-1-9 120,-4-3 1,1-6-216,-7-6 1,-8-9 137,-10-8 0,-5-8-2,-7 1 0,-5-3 38,-12-2 1,-11 1 52,-12-1 0,-8 6-23,-10-1 1,-1 11-9,-16 2 0,7 1 21,-1 10 0,6 0 34,5 6 0,6 4-775,12 8 1,6 7 348,11 16 1,5 2-747,7 4 0,17-2 1214,12 7 0,12 1 0,11 5 0</inkml:trace>
  <inkml:trace contextRef="#ctx0" brushRef="#br0" timeOffset="698">2585 934 8112,'-29'-35'369,"0"0"0,7 8-148,-1 4 1,6 9 459,5 2-134,-4 8-1511,7-3 0,-1 14 44,4 5 920,12 11 0,12 5 0,9 6 0</inkml:trace>
  <inkml:trace contextRef="#ctx0" brushRef="#br0" timeOffset="988">2952 916 8212,'-10'-17'0,"-4"-1"0,9 1 0,-7 5 3375,6 1-1515,0 7-1382,6-4 1,8 16-182,4 4 0,11 3-53,6 2 0,4 1-169,2-1 1,2-1-188,4-4 0,-3 3-5,9-3 0,-8-4 70,2-3 0,-5-3-514,-1-2 0,-7-2 235,-5-3 1,-12-7 11,-5-11 0,-12 1 8,-5-7 0,-14 6 113,-10-6 1,-2 7 72,-10-1 1,8 6 9,-1 5 1,3-2-309,2 9 1,2-1 116,4 6 1,6 2-237,11 4 1,4 3 117,8 9 0,10 7 419,7 4 0,16 4 0,12 2 0</inkml:trace>
  <inkml:trace contextRef="#ctx0" brushRef="#br0" timeOffset="1271">4017 724 8185,'0'-42'589,"-6"5"161,0-4 1,-7 6-153,1 6 1,-3 6 88,-3 11 1,-5 2 128,0 5 1,-3 5-318,3 0 1,4 9-245,-5 15 1,-1 3 4,2 8 1,0 1-136,5 5 1,3-4 2,3 4 0,2 2-100,4-3 1,5-5 21,-5-6 0,4-7-179,2 1 0,8-4-313,3-1 1,5-3 274,1-3 0,8 2-270,4-9 0,6 1 152,6-6 1,4 0-10,7 0 0,1-2-111,-1-4 0,2 5-149,5-5 1,-3 4-31,8 2 1,-10 0-89,-1 0 0,-1 6-156,-5-1 0,-7 7 322,-5-6 0,-8 7 506,-9-1 0,-8-4 0,-3 0 0</inkml:trace>
  <inkml:trace contextRef="#ctx0" brushRef="#br0" timeOffset="1438">4104 847 8185,'-17'-35'0,"1"2"461,5 4 0,1 5 670,4 13-505,4-5 1,2 16-211,12 0 0,5 10-10,7 13 0,1 6-492,4 12 1,4-2 122,-4 7 1,-2 1-958,2 5 0,-5 6 550,5 1 0,-8-1-1597,2-6 1801,-11 1 1,4 7-1,-7 2 1</inkml:trace>
  <inkml:trace contextRef="#ctx0" brushRef="#br0" timeOffset="1655">4943 515 8143,'35'-51'0,"-1"5"0,-6 13 1283,-5 15 1,-4 9-507,-1 9 0,7 15-321,4 8 0,-4 16-237,-1 8 1,-11 11-148,-1 6 1,-8 12-447,2 5 1,-20 7-92,-9 5 0,-12-2-14,13-42 0,-3 1 0,-1-1 0,-4 1 149,-7 3 1,-2-1 329,1-3 0,-3-1 0,-6 1 0,-1-1 0,-2-2 0,1 1 0,-3 1 0,1 1 0</inkml:trace>
  <inkml:trace contextRef="#ctx0" brushRef="#br0" timeOffset="1914">2445 131 8197,'-65'-23'131,"0"1"1,-1 0 0,-2 3 0,0 4 0,-1 3 238,-2 1 1,2 5-1,5 7 1,2 5 36,-1 6 0,3 5 1,-27 32 284,11 15 0,34 21-539,27-36 1,6 1-1,7 6 1,4 1-24,7 7 1,6 0 0,4-1 0,6 0-716,8 4 0,4 0 0,8 0 0,3 0 255,6 3 0,3 0 0,3 0 0,2-1-279,4 2 0,2-2 1,-1-6-1,2-4 609,6-2 0,1-3 0,-1 0 0,0-1 0,0-4 0,1 1 0</inkml:trace>
  <inkml:trace contextRef="#ctx0" brushRef="#br0" timeOffset="2680">6707 270 8013,'27'-35'522,"-2"0"147,-8 0 0,-7 14 290,-4 4 74,4 11 389,-8-10-530,5 14 103,-7-5-367,0 7-399,0 0-104,-7 0 0,-3 5-181,-8 1 0,-1 0 44,-4-6 1,-4 6-197,-8 0 1,-6 0-290,0-6 1,-7 0 283,1 0 1,-5 0-73,-7 0 1,3 0 51,-8 0 1,4 0 170,2 0 0,1 1 5,17 5 1,1-2 80,10 8 1,5-1-113,13 7 1,3-1-12,8 1 1,2 7 204,4 4 1,4 4-93,7 2 0,2-2 78,5-4 0,-5 4-117,4-4 0,-3-2 63,-3 3 1,1-11-56,-1-2 1,-1 1 5,-5-6 12,5-5 0,-6 1-30,7-8 1,-3 0 174,3 0 0,-7 0-99,13 0 0,-7 0-13,7 0 1,2-6-14,-2 0 0,8 1 31,-1 5 0,-3 0-35,2 0 0,-2 2 5,2 3 1,2 5-85,-8 8 0,1 1-189,-7 4 1,-5 2 162,-1 5 1,-7 3 43,2-4 0,-4 2 111,-2-2 0,-10 4-89,-7-4 0,-2-2 13,-11 2 0,-1-7-77,-9 1 1,-3-4-121,-4-1 1,-3-1-480,3 1 1,5-9 265,1-3 1,6-4-1397,6-2 1815,-4 0 0,13-8 0,-5-1 0</inkml:trace>
  <inkml:trace contextRef="#ctx0" brushRef="#br0" timeOffset="3238">7178 707 8084,'-10'-18'1154,"-3"1"-578,7-1 1064,-8 1-614,12 0-601,-5 7 0,7 4-73,0 12 0,0 9 12,0 9 0,2 7-250,3-2 0,5 4-153,8 2 0,5 0 21,0 0 1,0-1 137,-5 1 0,5-2-647,0-3 0,7 1 241,-7-8 0,0 0-1008,-5-5 676,-1-1 504,1-7 0,-3-6-21,-3-16 0,-5-7 148,-7-16 1,-5-2 191,-1-4 0,-8 2-118,3-7 0,-3 1 804,2-2 0,-3-3-412,3 3 0,4 3 515,3-3 0,-3 10-240,2 2 1,0 2-144,6 10 0,4 2-391,8 9 0,7 4-306,16 8 0,8 8 48,3 4 0,13 13 151,5 10 0,2 2-323,-2 9 0,2 1 151,-8 5 1,-8 1-205,-9-1 1,-4-5-6,-2-1 1,-8-3 25,-4-2 0,-5 0-139,-7-12-255,-3-4 544,0 0 0,-4-15-7,7-4 0,-5-6 76,6-6 0,5-6 16,7-11 1,5-4-153,-6-8 1,6-2 94,-6-4 1,7-2 148,-7-3 0,-8-3-42,-9 9 1,-4-7 164,-2 6 1,-4 1-182,-7 5 1,-5 7-36,-19 5 1,2 12-280,-13 5 0,1 4 118,-2 2 1,5 9-935,7 9 0,6 7-31,0 10 1,7 8 1133,-1 3 0,3 13 0,3 3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38.74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105 314 8104,'16'-34'0,"-2"1"709,-3 3 0,1-1-90,5 8 1,3 0-22,3 5 1,4 7-298,8-1 0,2 8-264,4-2 1,-3 4-174,9 2 0,-8 8 201,2 4 1,-10 3-952,-2 3 0,-10 1 105,-1 5 0,-9 1 781,-9 4 0,-7 12 0,-3-5 0</inkml:trace>
  <inkml:trace contextRef="#ctx0" brushRef="#br0" timeOffset="91">1 699 8104,'17'-10'0,"8"2"118,4 8 0,8-6-147,10 1 1,9-1-582,20 6 283,3 0 0,-28 0 0,1 0 0,2 0 0,-1 0 1</inkml:trace>
  <inkml:trace contextRef="#ctx0" brushRef="#br0" timeOffset="492">1380 210 8094,'-35'-18'0,"0"1"0,2 5 643,4 0 0,-2 9 266,8-3-311,7 4 1,9 10-29,7 3 0,0 7-51,0 5 0,7 2-82,5 4 0,11 4 190,7-4 0,4 4-304,7 2 0,4-2-87,7-4 0,1 2-227,-1-7 0,6-1 73,0-5 0,1-9-77,-7-3 0,0-6-150,1-6 0,-9-11-353,-3-12 1,-14-4 150,-9-2 1,-8-6-146,-10 0 0,-4-7 202,-8 1 0,-9 4 76,-20 3 0,-6 5 193,-11 6 0,-4 0-75,-8 11 0,6-1 88,0 13 1,8 0-83,-2 6 1,5 10-117,7 7 1,11 8-252,11 10 1,15 2-622,9 4 0,11 4 1078,18 7 0,8 0 0,16 1 0</inkml:trace>
  <inkml:trace contextRef="#ctx0" brushRef="#br0" timeOffset="650">2166 332 8179,'-35'-25'518,"0"-2"1,2-1 697,4 5 0,-2 6-321,8 5-858,0 4 1,7 10-320,4 4 0,5 6-1007,7 11 0,13-2 1289,5 8 0,19 0 0,-1 6 0</inkml:trace>
  <inkml:trace contextRef="#ctx0" brushRef="#br0" timeOffset="942">2533 419 8090,'0'-11'0,"0"-1"959,0-2 253,8 7 0,3-1-657,13 8 0,3 8-248,8 3 0,0 5-412,0 1 1,7 1 154,5-1 1,-4 1-546,-3-1 1,-3-7 215,-2-4 0,-2-4-101,-4-2 0,-6-2 109,-11-4 1,-4-6 83,-8-11 1,0-4 411,0-8 1,-14 0-146,-3 0 1,-12 2 302,0 4 0,-4-2-142,-2 8 0,0 5 12,0 6 0,2 9-254,4-3 0,-2 4-432,7 2 1,1 9 127,6 9 1,7 7-181,4 10 0,6 2 485,6 4 0,11 3 0,11 9 0</inkml:trace>
  <inkml:trace contextRef="#ctx0" brushRef="#br0" timeOffset="1217">3493 262 8090,'-11'-35'0,"-1"0"0,1 8 1361,-7 4 0,1 3-343,-1 3 0,1 7-154,-1 4 0,1 4-447,-1 2 0,1 8-180,-1 4 0,1 9-249,-1 2 1,9 9 98,3-3 0,4 4-148,2 2 1,0-2-68,0-4 0,2 2-78,4-8 1,3 2 60,9-1 0,1-5-30,5 4 1,3-9-44,8-3 0,7-7-83,5 2 1,9 2 186,2-2 1,10 0 37,2-6 1,2-6-15,10 0 1,-9-6-12,3 6 1,-6-5-35,-6 5 0,-12 0-457,-11 6-2542,-12-8 3134,-11 6 0,-11-5 0,-7 7 0</inkml:trace>
  <inkml:trace contextRef="#ctx0" brushRef="#br0" timeOffset="1409">3738 314 8090,'-17'-19'326,"-1"-4"1,-5 3 667,-1-3 1,7 6 171,5 5 113,8 4-842,-3 8 0,7 2-334,0 4 1,9 11 70,9 13 0,5 3-80,6 1 1,2 7-237,-7 0 0,7 8-463,-2-3 0,-2 3-575,2-3 0,-6 3 552,6-9 1,-5 9-758,5-2 1385,-8 3 0,4 2 0,-7 1 0</inkml:trace>
  <inkml:trace contextRef="#ctx0" brushRef="#br0" timeOffset="1609">4559 507 8061,'0'-45'0,"0"4"636,0 12 1,6 4 2491,-1 7-1498,1 1-1178,-6 7 0,2 12-323,4 16 0,4 7 45,7 10 0,1 8-159,-1 3 1,1 6-200,-1 7 1,1 1-474,-1 4 1,0-2 29,1-4 0,-1-3-1779,1 3 2265,-8-4 1,-3-2 0,-7 1 0</inkml:trace>
  <inkml:trace contextRef="#ctx0" brushRef="#br0" timeOffset="1908">4681 157 8553,'-17'-25'0,"-1"-4"547,1-4 1,7 6 627,4 4-797,4 11 0,10 4 105,4 8 1,11 8-114,6 4 1,6 11-127,6 6 0,-6 4-324,0 2 1,-2 0 103,-10 0 1,0 2-526,-5 3 1,-9-3 221,-3 4 0,-6-4-46,-6-2 0,-7 0-199,-16 0 1,-8 0 523,-16-1 0,-7 1 0,-2 0 0</inkml:trace>
  <inkml:trace contextRef="#ctx0" brushRef="#br0" timeOffset="2208">5135 542 8171,'0'-18'0,"8"-7"0,-4 7 3998,7 1-2707,-7-1 1,12 17-394,-5-5 1,5 4-412,1 2 1,3 8-188,3 3 0,2 5-399,4 1 0,4 1 137,-3-1 0,1 1-449,-2-1 1,2-1 224,-8-5-991,0 5 665,-5-14 593,-1 5 0,-7-14-22,-4-5 1,-6-4 263,-6-1 1,4 0 617,-4-1 0,4 1-349,2-1 1,2 6 132,4 1 1,6 7-256,11-2 1,4 4-540,8 2 0,0 8-372,0 4 0,8 3-560,3 3 1,-3 7-192,-2 4 0,-3-2-2975,3 2 4167,-4 0 0,6 6 0,-8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37.43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226 507 8090,'-35'-7'0,"-2"-3"1143,-4-8 0,10 7-319,-4-1 1,18 8-154,-1-2 0,13 14-211,-1 10 0,13 1-17,11 10 1,7 0-277,10 6 0,8-6 83,3 0 1,5-5-552,1 5 0,6-8-31,1 3 0,-1-11-300,-6-1 0,1-8 237,-1 1 0,-9-5-113,-8-5 1,-10-7 137,-14-11 0,-3-4 66,-8-8 0,-15 0 349,-9 0 0,-9 0-74,-7 0 1,-7 6 290,-11 0 1,-2 13-72,-4-1 0,4 9 42,7-4 0,7 8-368,-1-1 0,16 10-329,2 7 1,15 11-102,8 6 0,8 4 245,10 2 0,9 0 320,20 0 0,12 8 0,9 2 0</inkml:trace>
  <inkml:trace contextRef="#ctx0" brushRef="#br0" timeOffset="149">942 542 8090,'-33'-17'234,"4"-1"1,-2 3-179,7 3-382,-7 4 0,14 10 107,-1 4 1,9 4 40,9 7 0,7 1 178,5-1 0,11 9 0,5 1 0</inkml:trace>
  <inkml:trace contextRef="#ctx0" brushRef="#br0" timeOffset="435">1326 612 8090,'10'-17'647,"-3"-1"1,-5 3 83,4 3 0,4 4 475,7 8 1,3 2-625,3 4 0,6 6-198,12 11 1,2-4-409,3 5 0,3-3 118,-9 2 1,1-9-70,-6 3 0,-2-5 176,-4 0-918,-4-5 472,-7-7 0,-10-7-69,-8-5 1,-10-9 48,-13-3 1,-4-5 142,-8 6 0,-6-6 170,0 6 0,-7-6-105,1 5 1,-5 7 86,-7 5 1,13 2-39,-1-1 1,8 3-231,5 8 1,6 8-313,5 3 0,6 7-375,5 5 0,8 4 925,16 8 0,7 8 0,16 2 0</inkml:trace>
  <inkml:trace contextRef="#ctx0" brushRef="#br0" timeOffset="877">2601 176 8053,'-2'-35'0,"-4"0"0,2 8 1273,-7 3 1,-1 5-309,-5 1 1,-1 9-91,1 3 0,5 4-371,0 2 0,1 2-196,-7 4 1,1 3-384,-1 9 0,1-1 137,-1 1 0,1-1-271,-1 1 0,1-1 213,-1 1 0,1-3-146,0-3 1,-3 3-104,-3-3 1,3 4-118,-3 1 1,-2 0 161,2 1 0,-8-1 93,2 1 1,1-1 219,-1 1 0,8-1-97,-2 1 0,3-1 118,3 1 0,1-1-74,5 1 0,3-1 76,8 0 1,2 1-11,4-1 0,3-5 50,9 0 0,7-6 59,4 5 0,4-5-81,2 6 0,6-8-99,-1 1 1,7-3 57,-6-2 0,7 0-126,-1 0 0,-2 0 23,1 0 0,-7 0-74,2 0 0,-3 0 75,3 0 1,-10 2-108,4 4 0,-13-2-249,-5 8 208,0-1 1,-17 12 185,0 1 0,-9 1-85,-15-2 0,-9-1-87,-7 7 0,-9-6-219,3 6 1,-5-6-413,-1 7 0,-1-3 195,1 2 0,5 2-857,1-8 1416,7 0 0,-4 3 0,8 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35.3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140 297 8117,'-29'-6'0,"2"-2"735,2-1 0,1 5 157,7-2-571,7-4 0,3 10-165,7 0 0,0 8 205,0 9 0,7 1-84,5-1 0,3 7-208,3-1 0,-1 0 123,1-5 0,-1-1-103,1 1 0,-3-1 43,-3 1 0,2-7 182,-9 1 184,9-8-44,-12 11 499,6-13-101,-8 6-406,0-8-280,0 0-228,7 0 0,1 2-55,4 4 1,9-2-25,-3 7 0,17-5 60,0 6 0,11-3 7,1 3 1,5-2 59,6-4 0,-3-4-256,3 3 0,-12-5 99,-5-5 0,-6 1-54,-6-8 0,-4-5 48,-7-7 1,-10-5 23,-8 6 1,-10-8-20,-13 2 1,-12-4 3,-12-2 1,-5 8-22,-6 3 1,-5 5 48,-6 1 1,-5 3 149,4 3 1,0 5-81,18 7 0,5 1-355,18 5 1,6 4-278,11 7 1,6 9-375,12 3 0,15 6 456,20 5 1,8-3 619,21 4 0,3-4 0,15-2 0</inkml:trace>
  <inkml:trace contextRef="#ctx0" brushRef="#br0" timeOffset="175">1363 541 8053,'-24'-33'0,"-1"2"0,0 6 494,0 6 0,-4-1 720,5 15 0,7-1-852,5 6-24,8 0-1530,-3 0 0,9 7 597,3 5 1,5 4 594,8 1 0,7 8 0,2 2 0</inkml:trace>
  <inkml:trace contextRef="#ctx0" brushRef="#br0" timeOffset="491">1520 454 8067,'10'-17'1115,"-3"-1"242,-7 1 0,8 1-469,4 5 0,5 3-361,7 8 1,-1 8-43,12 3 1,4 5-235,13 1 0,8 1-38,4-1 1,2 1-141,-2-1 1,-6-7-201,-11-4 1,-4-5 35,-8-1 1,-8 0-314,-4 0 1,-11-9-192,-6-9 0,-6-5 248,-6-6 1,-12-10 110,-11 4 0,-12-2 23,-5 8 1,-5-4 190,-1 4 1,-6 4 3,0 2 0,-7 5 231,7 7 1,0 1-6,6 4 0,1 6-68,5 0 1,17 8-476,11 9 1,12 8 144,0 5 1,20 3-811,9 1 0,16 1 429,8 0 1,5 6 570,6 0 0,4 7 0,8-3 0</inkml:trace>
  <inkml:trace contextRef="#ctx0" brushRef="#br0" timeOffset="801">2393 349 8057,'-17'-27'0,"-1"4"1093,1 3 1,-1 5 140,1 3 788,7 5-1371,2 7 0,10 13-91,4 5 0,12 9-251,11-4 0,11 8-60,7-2 1,3-4-137,3-1 1,5 1-215,0-2 0,1-1-277,-7-11 0,-2-3 285,-3-8 1,0 0-532,-13 0 1,-3-10 269,-13-7 1,-8-14 53,-5-10 1,-12-6 75,-11 7 1,-9-7 106,-14 6 0,-5 1 4,-12 5 1,-3 0 115,-3 0 1,-2 10 54,8 7 0,0 3-40,6 9 1,7 2-388,4 10 0,14 3 105,10 9 0,9 9-762,14 8 0,11 2-13,12 9 1039,12-7 0,11 12 0,10-7 0</inkml:trace>
  <inkml:trace contextRef="#ctx0" brushRef="#br0" timeOffset="1267">3389 192 8107,'-18'-33'542,"1"4"0,-1 2-272,1 4 1,-1 9 2369,1-3-1187,7 3-907,2 4 1,8 4-279,0 12 0,0-2-351,0 8 0,0-1-10,0 7 0,0-1-304,0 1 0,-2-1-291,-3 1 555,-5-1 0,-8-1-484,1-5 0,0-3-262,-1-8 1078,1 0 1,-1-8 135,1-3 0,7-1 324,4-5 1,4 3-243,2-9 1,8-2 237,4 1 1,13 1-148,10 5 1,7 9-60,11 3 1,-1 4-396,1 2 1,-1 8 62,0 3 1,1 15-197,-1 9 1,-7 1-94,-4 11 0,-14 0-78,-10 5 1,-7 0 41,-10 1 0,-10 1-95,-7 4 0,-16-11 11,-14-1 0,-5-7 44,-6-4 1,-5-6-253,-6 0 0,-3-7-41,-4 1 0,6-11 52,0-6 0,4-5 420,14-1 0,5-7 374,18-5 0,12-9-51,11-3 1,14-7 266,9 2 1,10-2-4,14 2 1,10 4-221,7 7 0,10 1-73,2-1 1,0 9 47,5 3 0,-3 4-772,-2 2 0,0 8-302,0 3 1,-8 11-661,-4 1 0,-6 8 560,-5-2 901,-12 12 0,-8-10 0,-8 8 0,-1 5 0,-5 9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33.05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245 238 8040,'8'-53'0,"-6"1"0,4-1 3263,-4 17-1207,-2 3-1362,0 23 0,-2 10-357,-4 12 1,2 11-136,-8 6 0,1 6-30,-7 6 1,1 3 57,-1 9 1,1 5-279,-1 0 0,7 2-31,-1-2 1,0 3-73,-5 3 1,5-2-22,1-4 1,-1 4-88,-5 8 1,5-8-289,0-4 0,8-5 256,-1-7 1,3-3 63,2-8 0,2-14 93,3-3 1,11-13 104,7 1 0,10-4-12,2-2 1,6-6 115,5 1 0,11-9-209,-5 2 0,4-1 27,-3 1 0,-1-1 12,1 7 1,-3 0 37,-3 6 0,3-2 71,-3-4 1,-11 4-94,-1-4 1,-11 4 51,-1 2 91,-4 0 182,-1 0 0,-8-9-44,-5-9 0,-10-1 196,-7-10 0,-4-2-142,-1-10 1,-6 2-82,-1-7 0,-7 5-337,2-6 1,-2 1 102,2-7 1,-4 9-41,4 3 1,-2 4 3,2 2 1,2 2-513,3 4 0,11 6-87,-5 11 0,7 2-389,-1 5 1,4 5-801,8 0 1883,8 7 0,2 19 0,7 1 0</inkml:trace>
  <inkml:trace contextRef="#ctx0" brushRef="#br0" timeOffset="375">1363 1338 8008,'-27'-18'941,"3"1"1,-1-6-354,2-1 1,-6-1 93,6 2 0,-1 2-254,7-9 1,-1 7 17,1-6 0,1 0-150,5-6 1,-5 0-35,4 0 0,5-2-99,1-3 1,-2-1-118,2-12 0,-5 11-10,5-11 0,0 5-151,6-5 0,0-1-624,0-4 0,0 4 359,0-5 1,2 7-22,4 5 1,5 7 87,13 11 1,-5 5-4,4 13 0,-3 3 112,-3 8 1,1 2-3,-1 4 1,1 11 79,-1 12 0,-1 6 146,-5 6 0,3 3 42,-8 9 1,0-3-94,-6-3 0,0 3 1,0-3 1,-6 3-71,0 3 1,-8-9-135,3-3 0,-7-4 3,-5-2 0,2 0-125,-9 0 1,7-8 355,-6-4 0,-8-3 0,-7-3 0</inkml:trace>
  <inkml:trace contextRef="#ctx0" brushRef="#br0" timeOffset="892">1695 1024 12418,'-10'7'886,"4"5"1,4 3-602,2 3 0,0 7-101,0 4 0,2-2-78,4 3 1,4-1-214,7 6 1,-5 0-63,-1-1 0,1-4 134,6-1 1,-9-6-371,-3 6 0,-4-8 181,-2 3 1,-2-11 2,-4-1 0,-3-8 230,-9 2 1,6-12 287,1-6 1,-1-9 277,-5-2 0,-1-9-235,1 3 0,7-9 357,4-3 0,4 6-185,2 6 1,8 2-374,4-2 1,5 3-106,6 9 0,5 1-101,7 5 1,1 3 61,5 8 0,-2 8-127,8 3 0,-7 13-13,7 5 0,-10 2-237,-2-2 1,-2 4-74,-10-4 0,-2-4-174,-9-2 79,-4 5 431,-8-9 0,-14-2 129,-3-11 0,-11-4-77,5-2 0,-2-2 113,2-4 0,3-9 162,-3-8 0,6-8-57,5 2 0,4 1 350,8-1 1,0 0-200,0-6 1,14 0 190,3 0 1,12 2-148,0 4 0,10 4-74,2 8 1,13 1-200,-1 4 0,-3 5-234,-3 7 1,-3 7 31,3 5 0,-4 11-231,-9 6 1,-6 4-647,-5 2 0,-4 2 419,-1 4 1,-3-4-806,-3 4 1,-4-5 669,-8-1 0,0-2 722,0-4 0,-16 12 0,-3-4 0</inkml:trace>
  <inkml:trace contextRef="#ctx0" brushRef="#br0" timeOffset="1133">2865 1233 7986,'8'-29'472,"3"0"0,-1 8-68,2-3 0,-1 5 359,7 1 0,1 3-142,4 3 1,-9 4-167,3 8 1,-5 2-394,0 4 1,-5 6 78,-7 11 1,0-1 5,0 7 0,-7 0-19,-5 6 1,0-2-147,-5-4 1,3 4 46,-9-4 0,6 2-260,5-2 0,-4 2 69,5-8 1,3 1-59,2-7 27,4 8 0,4-7 34,4-1 1,13-7-286,16-10 1,10-2-237,13-4 1,12-9 679,12-9 0,3-7 0,2 4 0</inkml:trace>
  <inkml:trace contextRef="#ctx0" brushRef="#br0" timeOffset="1342">4210 919 8048,'9'-18'0,"7"1"557,-5-1 1,5 1 779,1-1 0,9 7-742,3-1 1,11 8-188,7-2 1,2 5-966,-3 1 1,3 1 295,-9 5 0,-7 4 261,-9 7 0,3 1 0,0-1 0</inkml:trace>
  <inkml:trace contextRef="#ctx0" brushRef="#br0" timeOffset="1473">4227 1303 8048,'17'-17'549,"1"-1"0,7 6-276,4 1 1,12 5-642,6-6 0,9 6 368,2-5 0,8-1 0,-4-5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52.0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34 105 8230,'-12'-27'0,"0"4"0,9 3 1130,-3 3 1,6 7-351,6 4 0,7 4-170,16 2 0,4 0-365,20 0 0,-3 0-200,14 0 0,8 2-796,9 4 1,-5 4 439,-6 7 0,-2 1-337,-10-1 1,-2 1 647,-9-1 0,-12 8 0,-10 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52.16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54 8230,'2'-16'421,"3"4"1,7-1 605,11 7 1,14 0-503,16 6 1,18 0-145,23 0 0,-42 0 1,2 0-1000,10 0 0,0 0 1,-2 1-1,1 0 489,1 2 0,0 0 1,-6-2-1,0 2 129,-2 2 0,-1 1 0,-2 0 0,0 0 0,0 3 0,-1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50.72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1346 8156,'0'17'1264,"0"1"0,0-1-573,0 1 1,0-1-247,0 0 1,0 1 241,0-1 1,-5-5 311,-1 0 33,0-8-891,-2 3 1,0-18-213,-3-13 1,-5-7 0,5-21 0,-5-8-235,-1-6 1,-3-12 113,-3-3 1,3-12-159,9 44 1,-1-1-1,0-4 1,-1-1 175,1 0 0,1-1 0,1 1 0,2 0-63,2 2 0,1 1 1,1-47-28,-2 0 0,4 12 73,2 5 0,14 22 273,3 25 0,4 16-62,-3 13 1,5 4-31,0 2 1,8 15-104,-1 9 0,3 7-100,1 4 1,-1 7 140,-3 5 0,1 3 1,-8 3 1,0-1 42,-5 1 1,-3 3 230,-3-4 1,-4 3-447,-8-15 1,-8 7 78,-4-6 0,-11 5-16,-6-5 0,-10-2-176,-2-10 1,-5 4-360,5-4 0,-6 2-364,7-2 1078,-1-4 0,14-15 0,1-2 0</inkml:trace>
  <inkml:trace contextRef="#ctx0" brushRef="#br0" timeOffset="674">804 1031 8117,'-7'-23'388,"-5"0"1,-2-1 589,3 7 1,1 1 1158,4 5-927,4-5 355,-6 7-582,8-1-840,0 2 0,8 16-6,4 4 1,3 3-28,3 3 1,5-1 55,0 0 1,7 7-182,-7-1 0,6 2 32,-6-1 0,0-3-269,-5 8 0,-1-2-183,1 2 0,-1 4 194,1-4 0,-9-1-106,-3 1 1,-4 0 39,-2 6 0,0-6 135,0 0 1,-13-8-49,-5 3 1,-9-7 15,4-5 0,-2-5 146,1-7 1,5-7 192,-4-5 1,-1-11 339,7-6 1,-3-10-256,15-2 1,-1-7 466,6 1 0,2-2-244,4 3 0,3 3-35,9 8 0,7 2-60,4 4 1,-2-2-199,2 8 0,0 7-31,6 10 1,0 5-180,0 1 0,0 7-366,0 5 0,-2 9 240,-4 3 1,-4 7-336,-7-2 0,3 4 204,-3 2 1,1 0-15,-13-1 1,6 1-28,-7 0 0,1-2-111,-6-4 0,0-3-177,0-9 371,-8 1 1,-1-9 482,-9-3 1,1-4-181,-1-2 0,3-8 474,3-3 1,-1-11-52,7-1 0,-6-8 163,6 2 0,0-4-276,6-2 0,6 0 58,0 0 1,8 6-5,-3 0 0,11 6-59,1-7 0,8 9-396,-2-2 0,-2 11 106,2 6 0,0 4-470,6 2 0,0 8-65,0 4 1,-6 5-274,0 7 1,-7-3 311,1 8 1,2 6-137,-1 6 1,-1-1-167,-6-5 1,1 0-351,-1 0 1,-1 0 1104,-5 0 0,13 8 0,-5 1 0</inkml:trace>
  <inkml:trace contextRef="#ctx0" brushRef="#br0" timeOffset="832">2289 1171 8117,'-10'-27'0,"-5"2"0,3 7 0,4 1 3428,2-1-1398,-3 9-1459,7 1 1,-6 21-366,8 5 0,0 11-185,0 0 1,2 6-1057,4 6 0,-1-2 354,13 7 681,-4 1 0,19 5 0,-6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6:02.6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18 105 8242,'-6'-17'0,"0"-1"433,2 1 0,2 5 651,2 0 0,10 9-592,8-3 0,9-2-105,14 2 1,3 0-1186,9 6 0,1 6 593,4 0 0,-2 8-516,8-3 0,-7 5 721,1 1 0,-12 8 0,-3 3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6:02.8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16 1 8242,'-10'0'180,"4"0"169,12 0 0,7 0 509,17 0 1,10 0-782,24 0 1,26 0-280,-33 0 1,2 0 0,4 0-1,2 0-752,5 0 0,0 0 0,0 0 0,0 2 954,-1 0 0,1 1 0,0 2 0,0 0 0,0 4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5:04.0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190 855 7986,'-34'0'-49,"-1"0"0,2 0 1,4 0 321,5 0 1,7-2 318,5-4 0,6 4-544,12-4 0,4 4 0,7 2 0,3 0 135,3 0 0,6-6 0,12 0 0,5 1-23,5-3 0,3 6 0,4-6 0,6 2-134,4 0 0,16-7 0,5 3 0,8-1-43,-44 5 1,1 0 0,5 0 0,2 0 0,6-2-1,0-1 1,1 0 0,0 0-58,-1 0 0,0 1 0,-9 3 0,-2 0 1,41-3-1,-11 3-277,-11-1 0,-13 0 0,-11 6 1,-14 0-546,-12 0 1,-8 2 442,-5 4 1,-6-2 0,-12 5 452,-6-1 0,-11 6 0,-4-5 0</inkml:trace>
  <inkml:trace contextRef="#ctx0" brushRef="#br0" timeOffset="316">1675 191 8094,'29'-8'-307,"0"-4"0,0-3 1,6-3-1,2 3 1099,4 3 1,3 5-1,9 10 1,-3 7-570,-3 8 1,1 11 0,-7 2 0,-2 6-186,-2 3 0,-10 7 1,-4-4-1,-5 1-63,-7 5 0,3 7 1,-8 2-1,-4 0-194,-6 3 0,-16 1 0,-15 8 0,-9-1-193,-7 1 0,-11 0 0,-6-2 0,-5-6-541,-1-9 0,-2-5 648,6-13 1,-3 4 0,11-12 0</inkml:trace>
  <inkml:trace contextRef="#ctx0" brushRef="#br0" timeOffset="1034">3037 348 8103,'-17'-17'-176,"-1"-1"1,1 1 212,-1-1 0,1 1 0,-1 1 0,3 3 516,3 1 1,-3 8 0,3-2-167,-3 4 0,-3 2 1,1 2-1,-1 6-54,1 9 0,7 3 1,4 9-1,4 2-184,2 2 1,0 10-1,0 3 1,0 5-186,0 1 0,8 1 0,4 1 1,5 4-100,6 6 1,5 2 0,6-2 0,3-6-197,4-3 0,6-11 0,9-7 0,4-12 67,2-13 0,8-12 1,8-12-1,3-15 192,8-15 0,-7-13 1,-40 21-1,-1-2 1,-3 1-1,-2-1-44,26-40 1,-11 0 0,-9-7-1,-7-3 31,-13 3 1,-13 9 0,-16 4-1,-11 8 264,-9 2 1,-12 15 0,-6 3 0,-3 11 172,-6 6 1,-12 7 0,-2 8 0,-6 3-171,0 3 0,8 4 1,2 6-1,-2 7-249,-2 8 0,12 7 1,6 8-1,5 5-259,6 6 0,8 3 0,4 5 0,2 1-1313,3 2 1639,11 8 0,11-4 0,9 8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6:01.67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307 1318 8033,'9'0'2772,"-1"0"-1516,-8-8-470,0 6 0,0-8-77,0 4 1,0 2-227,0-7 0,-8-1-83,-3-5 0,-5-3-155,-1-3 1,-3-10-226,-3-8 0,2-9-110,-8-3 1,5-7-77,-5-10 1,8 1-216,-2-1 0,5-12-365,7 1 0,3-9-350,8 9 1,17-2 419,12 1 1,12 1 77,11 11 1,-5 13 163,0 22 1,-9 18 575,3 17 1,-6 10-33,-6 13 1,-4 12 81,-7 11 0,-8 5 100,-5 1 1,-3 7 155,-2-1 0,-7 6-235,-5-6 1,-4-2 319,-1-9 1,-6 7-398,-1-7 0,-7-1-26,2-11 1,-4 0-321,-2 0 0,-5 0-217,-1 0 0,0-6-281,6 0 1,6-7-756,0 1-861,8-4 2324,3-1 0,34-1 0,13 1 0</inkml:trace>
  <inkml:trace contextRef="#ctx0" brushRef="#br0" timeOffset="508">673 1125 8085,'0'-9'2092,"0"1"1,0 6-1215,0-4-337,0 4 1,0-4-185,0 12 1,6-2-91,0 8 1,2-1-176,-2 7 1,-2 5 126,7 1 1,-5 1-290,6-2 0,-6-4 123,5 5 1,-7-3-89,2 2 1,-4-3-180,-2 3 0,0-4-181,0-1 0,0-6-53,0-1-185,0 1 706,-8-2 1,-2-3 100,-7-7 1,5-7 159,1-5 1,7-4-127,-2-1 0,4-1 77,2 1 0,2 0 35,4-1 1,5 6-98,13 1 0,-3 7-67,8-2 0,0 4-211,6 2 1,6 0-60,0 0 1,-1 8 94,-5 4 0,0 5-66,0 6 1,-2-3-76,-4 3 1,-5-4-144,-13-1 0,3-7 110,-8 1 68,-1-8-6,-5 4 55,-7-8 1,-3-8 17,-8-4 0,7-5 229,-1-6 0,2 3 135,-1-3 0,3 2-68,8-3 1,0 5 60,0-4 0,0 3-159,0 3 1,8 5-57,3 0 1,7 3 5,5-3 1,4 4 14,8 8 0,0 0-380,0 0 1,0 8 157,0 4 1,0 5-618,0 6 0,-8 3-23,-4 3 0,-3 6-303,-3 0 1,1 0 247,-1 5 0,-7-3-191,-4-2 0,1 0-263,-1 0 1266,0 0 0,2 0 0,2 0 0</inkml:trace>
  <inkml:trace contextRef="#ctx0" brushRef="#br0" timeOffset="741">1896 1457 8119,'6'-35'282,"0"0"1,7 1-114,-1-1 1,3 7 941,3 5 1,-1 4-426,1 1 1,5 9 236,0 3 1,6 4-341,-5 2 0,1 2-229,-2 4 1,-3 3-156,3 9 1,-11 5-25,-7 0 1,-3 8 24,-2-2 0,0 4 60,0 2 0,0-6-314,0 1 0,-5-3 45,-1 2 0,0 4-650,6-4 0,0-4 74,0-2 0,0-3-196,0-3 1,10 1 262,7-1 0,18-7-188,17-4 0,10-4-128,14-2 1,11-2-2785,12-4 3618,-44 2 0,1-2 0,-1-3 0,1-1 0,4-1 0,2-1 0,1-2 0,0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5:59.19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437 420 8063,'0'-43'247,"0"-4"1,6 3-99,0-3 0,5 8 969,-5-1 1,0 5-447,-6 5 1,0 5 363,0 8 0,0-1-238,0 1 0,-8 7 54,-4 4 0,-3 4-291,-3 2 1,1 2-49,0 4 1,-9 12-37,-3 11 0,-6 13-172,-5 11 1,3 1-153,-4 10 1,4 6-81,2 6 1,6 7-95,0-1 0,9-5-198,3-1 1,7-2-244,10 1 0,4-3 11,8 4 0,7-12-468,16-6 0,8-5 129,3-7 1,5-9 276,1-8 0,6-15 32,1-3 0,-1-7 165,-6-4 0,1-10 17,-1-7 1,-3-2 132,-9-11 1,-1-4 120,-16-7 1,-7 0 212,-10 6 0,-4 8 174,-2 4 0,-10-3 132,-7 3 0,-3 0-284,-9 5 1,0 7 20,-6-1 1,-2 8-73,-4-2 1,5 4-546,-5 2 0,12 2-189,5 4 0,5 2-446,2 4 1,1 5 209,4 1 1,7-1-1283,10 6 2113,13 4 0,25-7 0,11 5 0</inkml:trace>
  <inkml:trace contextRef="#ctx0" brushRef="#br0" timeOffset="624">1782 786 8065,'5'-37'443,"1"-3"1,2 9 579,-2-4 1,2 4 300,3-4 0,3 0-621,-8 0 1,5 6-122,-5 0 1,0 5-156,-6-5 0,0 6-72,0-6 1,-8 8-202,-3-3 0,-7 7-104,-5 5 0,1 4-69,-7 8 0,2 0-260,-2 0 1,-4 4-574,4 8 1,4 3 395,1 20 1,5-2-243,2 14 0,7 5 222,4 7 1,10 6-182,2 0 1,9 1 169,3-2 1,-1 3-7,7-3 1,-5 1 138,-2 4 0,-5-10 63,0 5 1,-10-10 239,-2-7 0,-18-5-131,-17-7 0,-7-10 456,-11-7 1,1-8-239,-1-10 1,7-14 1151,-1-3 0,16-13-391,2 1 1,10-4-43,7-2 0,4-1-144,8-5 1,16 2-47,7-8 1,14 9-250,4-3 1,9 4-69,3 2 0,7 2-131,10 4 1,-1 4 91,1 7 0,0 9-79,0 3 1,-8 6 57,-4 6 0,-5 3-151,-7 9 1,-3 5-37,-8 0 1,-6 6-166,0-5 1,-13 5-25,1-6 0,-3 8 104,3-2 0,1-2-229,-1 2 1,1-7 114,-1 1 1,0-2-136,1 3 1,7-11 83,4 5 0,-2-12 139,3-1 0,-1-5 30,6-5 0,5-7 200,1-11 1,-2 1-18,-10-7 1,-4 0-108,-7-6 1,-1-6 301,1 1 1,-9 5-105,-3 6 0,-12 1 50,-5-1 1,-13-2-200,-5 8 1,-6 2-235,-5 9 1,-5 4 76,-7 8 0,5 2-193,0 4 1,9 4-1005,-3 7 0,4 8 576,2 5 0,2 10-1742,4 7 2475,4 3 0,7 3 0,1-1 0</inkml:trace>
  <inkml:trace contextRef="#ctx0" brushRef="#br0" timeOffset="1250">3738 1293 8065,'9'0'4005,"-1"0"-2855,-8 0-12,8 0-309,-6 0 0,8-6-303,-5 0 1,-3-7-6,4 1 1,-4-6-148,-2-5 1,0-4 28,0-8 0,-2-8-105,-4-3 0,-1-5 0,-5-1 1,-4 5 11,5 1 0,3 1-29,2-1 0,4 5-166,2 12 0,0 4 147,0 7 1,8 8-563,4 5 0,11 3 237,6 2 0,12 13-532,5 5 1,5 13 90,1 4 0,1 1-128,-1 11 1,-2-6 206,-3 5 1,1-5-76,-7 6 0,0-10-76,-6-3 0,-8-1 136,-4-9 0,-9-3-418,-2-9 261,-9-4 952,-3-8 0,-9-8-18,-9-4 1,7-11 210,-1-6 0,0-4-23,-5-2 0,5 0 578,1 0 0,1 6-1,-2 0 0,3 5-490,3-5 0,4 8-454,-4-2 0,6 3 37,6 3 1,4 7-447,7 4 0,8-1 64,4 1 1,4 2-100,2 10 1,0 3-38,0 9 1,0 1-311,0 5 1,-2-3-399,-4 8 0,2-2 407,-8 2 0,6 4-145,-5-4 0,5 4 299,-6 2 0,0 0-893,-5 0 0,-1-2 171,1-4 1192,-1-4 0,1 1 0,-1 1 0</inkml:trace>
  <inkml:trace contextRef="#ctx0" brushRef="#br0" timeOffset="1657">5240 978 8065,'0'-44'847,"-2"3"106,-4 12 0,2 4 687,-8 7 0,6 9 108,-5 3 505,7-4-1649,-4 8 1,8-4-551,0 12 1,0 4-92,0 7 1,2 8-32,4 5 0,6 3-6,11 1 0,-4 1-315,5 0 0,1 0-719,-2 0 0,2-6 432,-1 0 0,-3-1-431,8 1 0,-8 2 432,3-8 0,-5 0 141,-1-5 0,-1-3 224,0-3 407,1 3 1,-6-15 173,-1 0 1,-1-3 604,2-15 0,3 5 276,-3-11 1,3 5-483,3 1 0,1 1-30,4-1 0,5 7-224,7-1 1,-1 8-255,1-2 0,8 5-30,4 1 1,3 0 45,2 0 0,1 0-82,-1 0 0,1 0 32,-1 0 0,-7 0-181,-5 0 1,-10-2 42,-7-4 1,-10-6 64,-1-11 0,-10 0 51,-2-12 1,-8 4-719,-9-10 0,-7-2 124,1 2 1,-6 1-81,6 5 0,-2 0-351,1 0 0,5 8-739,-4 3 0,9 11-1370,2 1 3028,1 8 0,-7 4 0,1 10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6:13.3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1 385 8233,'17'-70'1301,"3"6"-976,3 0 0,-2 15 407,8 3 1,6 15-228,6 7 1,6 7 141,-7 5 1,1 5-263,-6 7 1,0 15-185,0 8-1,-2 10 27,-4 8 1,-4 6-17,-7 11 0,-7 12-199,1 11 0,-6 7-231,5 5 0,-7-2 58,2 8 1,-2-6 112,2 6 0,-5-46 0,0 1-208,2 4 0,-1 0 0,-1-1 0,-2-1 30,-1-1 1,-1 0 0,1-4 0,0-1-358,-10 49 0,8-8 102,-2 3 1,5-21 107,1-9 0,0-15 275,0-8 1,0-12-120,0-6 1,0-4 232,0-1-141,0-8 876,0 5-635,0-13 0,0 8 171,0-5 0,0-1-263,0 8 0,5 7 87,1 11 1,8 3-79,-3 1 1,5 11-47,1 7 0,3 3-10,3 9 1,-2 0-71,9 6 0,1 0 84,9-1 1,-3-1-45,4-4 1,-4-3-101,-2-9 1,0 0 115,0 1 0,-8-11-9,-4-7 0,-6-6 26,-5-5 1,-2-7-29,-4 1 0,-6-1 329,0-5 1,-8-3-95,-10 3 1,-7 0 269,-4 5 0,-6 1-59,-6-1 0,3 1-219,-9-1 0,4 8-260,-9 4 1,9-1-335,-9 1 1,3-6-136,-3 6 0,5 0 289,1 6 1,9-6 260,2 0 0,0 0 0,8 6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6:14.1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 1483 8103,'2'35'0,"2"0"109,2 0 1,0 0 175,-6 0 0,1-8 265,5-4 0,-4-3 330,4-3 509,-4-7-473,-2-3-349,8-7 1,-6-9-71,3-9 0,-3-7-55,-2-10 0,0-8-187,0-3 0,-7-7-117,-5-5 0,2-4-204,-1-8 0,-1-7-66,-5-5 1,-1-5-133,1-6 1,8 44 0,0-1-29,0-5 0,1-1 1,0-1-1,0 0 150,2-4 0,1-1 0,-3 2 0,2 0-17,3 1 1,0 2 0,0 5-1,0 3-246,3-33 1,10 16 108,7 26 0,1 14-59,5 20 0,2 6 257,-1 6 1,1 12 107,-2 11 0,-1 12 53,7 5 1,-6 5-109,6 1 0,-8 2-73,3 5 1,-11-3 5,-1 8 0,-6-8-5,5 2 1,-7-9 384,2-3 0,-12-7-581,-5 2 0,-7-6-69,-5-6 1,-4-4 38,-8-7 0,-8 1-538,-3 4 0,3-3 881,2 3 0,4-3 0,2-3 0</inkml:trace>
  <inkml:trace contextRef="#ctx0" brushRef="#br0" timeOffset="310">734 1396 8103,'-16'-20'209,"5"-3"0,-3 4 364,8-5 1,-5 5 3,5 1 0,0 7 885,6-1 689,0 8-1546,0-3 0,2 7-129,4 0 1,-2 1-129,7 5 0,1 10 23,5 7 0,1 8-246,-1-2 0,7 4-206,-1 2 1,2 2-148,-2 4 1,-3-2 270,3 7 1,2-7-1162,-1 2 1,1 1 516,-2-1 0,-4 2-950,5-2 1,-7-6 715,-5-1 0,-4-1-1078,-8-9 1913,-8 7 0,-10-12 0,-9 6 0</inkml:trace>
  <inkml:trace contextRef="#ctx0" brushRef="#br0" timeOffset="475">489 1518 8103,'0'-35'340,"0"0"-7,0 0 0,10 6 221,7 0 0,11 6-232,12-6 1,9 7 399,15-1 0,2 4-232,15 1 0,1 8-1157,5 5 1,-3 3 463,-9 2 1,1 0-981,-12 0 0,-2 5 316,2 1 1,-15 6 866,-3-6 0,-7 15 0,-4-2 0</inkml:trace>
  <inkml:trace contextRef="#ctx0" brushRef="#br0" timeOffset="693">1485 1605 8103,'0'-17'3579,"0"7"-1654,0-5 161,0 13-908,0-6-784,0 8 0,0 8-279,0 3 0,6 7-206,-1 5 1,9 2-212,-2 4 0,3 4 318,3-4 0,-7 4-1187,1 2 1,0-6 462,5 1 0,-1-1-1095,-5 6 0,3-6 254,-8 0 1549,7 0 0,-11 6 0,6 0 0</inkml:trace>
  <inkml:trace contextRef="#ctx0" brushRef="#br0" timeOffset="1009">2044 1937 8103,'0'-17'1369,"0"-1"-1027,0 1 0,0-1 511,0 1 0,0 5-313,0 0 0,2 9 205,3-3 1,-1-2-59,8 2-654,0 0 1,5 1 57,0-1 1,1-2-140,-1 2 0,1 2-2,-1-7 1,-5 1 133,0-2 1,-8-3-104,1 3 12,-3-3 1,-9-3 39,-5 1 1,-6 7-34,-5 4 1,-2 4 22,-4 2 0,-2 0-5,7 0 0,-5 8-140,6 4 1,2 3-260,9 3 0,4 5 152,8 0 1,2 8-315,4-2 0,12 4 212,11 2 0,9 0-27,3 0 1,10-2-208,1-4 0,0 2-226,7-7 0,1-1 66,-2-6 627,0-7 1,2 5 0,2-5-1</inkml:trace>
  <inkml:trace contextRef="#ctx0" brushRef="#br0" timeOffset="1216">2655 1867 8103,'0'-17'1165,"0"-1"1,2 3 476,4 3-251,-4-3-583,13 13 1,-5-4-338,7 12 0,1 3-74,-1 9 0,1 1-665,-1 5 1,1-3 251,-1 8 1,1 0-1005,-1 6 0,0 6 655,1 0 1,-1-1-1281,1-5 0,-7 0 1645,1 0 0,0 0 0,5 0 0</inkml:trace>
  <inkml:trace contextRef="#ctx0" brushRef="#br0" timeOffset="1501">3196 1937 8118,'27'-35'1070,"-3"0"1,-5 2-445,-1 4 1,5 6 183,0 11 0,8 4-281,-2 8 1,2 0-142,-2 0 0,3 10-310,-9 8 0,0 1-172,-5 10 1,-7-2-164,1 2 0,-10 4 268,-2-4 0,-8 4-117,-9 2 0,-3 0-76,-3 0 0,3-8 43,-3-3 0,4-1 12,1-6 0,3 5 82,3-11 6,4-3 1,12 0-90,8-8 0,15 0-349,20 0 0,13 0 194,10 0 0,15-8-638,14-3 0,-45 6 0,1 2 690,0 0 0,0 0 1,1-2-1,-1 0 1,-3 0-1,1 1 1</inkml:trace>
  <inkml:trace contextRef="#ctx0" brushRef="#br0" timeOffset="1842">4838 1326 8482,'8'-35'0,"1"2"1180,1 4 1,6 4-487,-5 7 0,5 3-269,1 3 1,7-2 225,-1 9 0,8-1-206,-2 6 1,4 2-1085,2 3 0,6 5-103,-1 8 1,1 1-562,-6 4 0,-8-1 586,-3 7 1,-7 0 716,-5 6 0,-12 8 0,-10 1 0</inkml:trace>
  <inkml:trace contextRef="#ctx0" brushRef="#br0" timeOffset="1966">4768 1850 8102,'18'-18'0,"7"7"761,4-1 1,6 2-233,6-1 0,19-3 85,15 8 0,17-5-905,7 5 1,-48 3 0,0 0-61,2 2 0,-1 2 0,45 5 398,-4 0-47,-3 7 0,-26-11 0,-6 6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6:10.80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490 121 7932,'0'17'167,"8"1"1,-6-1 523,3 1 0,3-7 286,-2 1-452,0 0 1,-6 5-159,0 1 0,0-7 530,0 1-165,0 0-502,0 5 1,-8-1-221,-4-5 1,-3 3 8,-3-8 1,1-1-56,-1-5 1,-5 0 146,0 0 0,-6 0-94,5 0 1,-5-7 22,6-5 0,2-11 187,9-6 1,-2 1 17,9-1 0,1 0-134,10-6 0,3 0 19,9 0 0,7 8-36,4 4 1,6 4-152,6 1 1,-2 8 38,7 5 1,3 5-157,9 5 0,-4 7 113,4 11 0,-3 12-60,-3 12 0,-7 5 112,-4 6 0,-8 5-23,-10 6 1,-8 1-109,-15 0 0,-2-6 97,-3 0 0,-13 0 146,-11 6 0,-12-8-395,-5-4 1,-13-3 79,-5-3 1,-11 1 41,-7-1 0,3-6-145,-3 1 1,8-16 39,-1-2 0,7-15-122,10-8 1,13-20 1028,16-9 0,15-10-379,3-8 0,7 2 114,4-7 0,10 7-144,7-2 0,16 4 27,14 2 0,3-4-125,2 5 0,3 2 21,3 15 0,-2 1-84,8 5 1,-2-3-387,2 8 1,2 3-481,-7 8 0,5 13 350,-6 11 1,6 4-552,-6 2 0,-6 6 119,-5-1 0,-2 7-76,1-6 1,3 7 961,-9-1 0,7 1 0,-6-1 0,-2-6 0,-3-5 0,-1-1 0</inkml:trace>
  <inkml:trace contextRef="#ctx0" brushRef="#br0" timeOffset="516">1922 296 8055,'8'-35'0,"-6"2"2358,3 4-1536,-3 3 0,0 17 1373,4 3-1761,-4 4 1,8 4-167,-4 4 1,-4 5-44,3 13 0,3-5-26,-2 4 1,0 2-583,-6-1 1,0-1 266,0-6 1,-2 7-350,-4-1 0,2 0 35,-8-5 1,-5-7-249,-6 1 0,-6-2 466,5 1 1,-5-3 253,6-8 1,-2 0 110,1 0 0,5-10 461,-4-7 0,5 0-144,7-7 0,3-1-196,8 2 0,2-2 235,4 1 1,5 11-242,13-5 0,10 12-209,13 1 1,3 3-56,3 2 0,-1 9-316,1 9 0,-3 7 106,-3 10 0,1 2-76,-7 4 1,-8-3 56,-10 9 1,-11 0-15,-6 5 1,-6-2 10,-6-3 0,-6-4 165,-11-8 0,-12-1 94,-12 1 1,-5 0-249,-6 0 0,-4-2-200,-8-4 1,-6-3-2,1-9 0,1-1 179,10-5 1,11-3 490,13-8 1,12-14 123,11-3 1,7-6 389,10-1 0,2 5-392,4-4 1,11-3 164,13 3 1,10 2-217,7 9 0,3-1-100,3 7 1,1-6-546,4 6 1,2 0 220,5 6 0,-5 8-846,-8 4 1,6 5 273,0 7 0,1-3-54,-7 8 1,-5 0-26,-1 6 0,-9 0-1189,-2 0 1941,0 0 0,-8-8 0,8-2 0</inkml:trace>
  <inkml:trace contextRef="#ctx0" brushRef="#br0" timeOffset="792">2708 977 8105,'17'-8'1698,"7"4"-991,-1-8 0,2 8-123,-2-1 1,4 3-120,8 2 0,2 0 83,4 0 0,2 0-325,3 0 1,3-2-196,-8-4 0,-1 2-68,-5-8 0,-2 3 93,-4-3 0,-5-9-114,-13 3 1,-3-11 84,-8 0 1,-10-2-163,-7 2 1,-8-4 130,-10 4 0,-8 2 97,-4-2 1,-3 9-15,-2 3 1,5 1 142,0 10 1,14 1-654,-1 5 0,10 0 232,1 0 1,11 13-1305,6 5 0,8 13 91,10 4 1415,7 7 0,24 11 0,2-1 0</inkml:trace>
  <inkml:trace contextRef="#ctx0" brushRef="#br0" timeOffset="1325">4210 1239 8186,'-35'-8'800,"2"-2"26,4-7 1,-2 5-67,7 0 513,1 9-136,6-13 0,1 12-515,4-8 0,5 7-557,7-7 1,0 0-34,0-5 0,2-3-65,3-3 1,-1-4 139,8-8 0,-8-2 48,2-4 1,3-3 88,3-9 1,-2 7-82,1-1 1,1 7 260,5-7 1,7 10-114,-1 2 1,0 2 128,-5 10 1,1 5 7,4 7 1,-1 7-555,7-2 0,-6 6-111,6 6 0,-2 6-119,3 11 0,8 4 192,-3 8 0,-2 6-139,-4-1 1,-1 9-387,1-2 1,2 1 253,-8-1 0,-6-5-465,-5-7 1,-8-2-323,2-4 230,4 4 1000,-9-21 430,-1 4 0,-9-20-500,-9-8 1,7-2-164,-1-15 1,6 0 45,-5-6 1,7 0 145,-2 0 0,4 2 234,2 4 0,2 2 1228,4 4 0,3 3 567,9-3 0,-1 10-1566,1 1 0,7 8-548,4-2 0,10 4-240,2 2 0,5 14-505,-5 3 1,6 12-88,-7 1 1,7 3 326,-6 1 1,-1 1-971,-5 0 1,0 0 738,0 0 0,0-2 834,0-4 0,-8 4 0,-2-6 0</inkml:trace>
  <inkml:trace contextRef="#ctx0" brushRef="#br0" timeOffset="1701">5432 750 8206,'-8'-18'0,"6"1"1774,-3-1 2432,3 1-2915,2-1 0,9 9-681,9 3 0,7 12 67,10 5 1,0 7-205,0 5 0,8 6-893,3 12 1,-1-4-45,1 3 1,-7-3-223,2-2 1,-6-2 119,-6-4 1,-6-3-2050,-11-9 1297,3 1 519,-13-1 1076,-2-7 1,-9-5-294,-9-10 0,7 1 867,-1-8 1,6 2 561,-6-1-471,9-5 0,-5 7-507,8-9 0,8 6-184,3 1 1,11 5-267,1-6 0,10 3 84,2-3 1,2-2-52,9 9 0,-5-7-50,6 6 0,-9-7-236,3 1 0,-12-4 16,-6-1 0,-5-8 8,-6-4 1,-9-6-93,-14-6 0,-11 2-419,-18-7 1,-7 5-398,-11-6 1,-2 3 508,-4-3 1,6 4-277,11 8 1,4 8 328,8 4 0,10 4-240,8 1 830,22 8 0,23-5 0,16 5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6:31.8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418 315 8289,'-87'-35'0,"1"-7"241,5-5 0,13 4-263,16 3 1,23 10 1519,17 7 0,10 10-616,8 1 1,21 8-578,20-2 0,28-2-156,24 3 1,-39 1-1,2 2-361,10 1 0,2 2 0,8-1 1,3 0 289,9-1 0,4 2 0,-29 0 0,2 2 0,0-1-453,6-1 1,0 1 0,2 0 0,7 2 0,1 0 0,2 0 406,7-2 0,1 0 1,1 0-1,-19 1 1,0 0-1,1 0 1,1 0 13,0-2 0,0 0 1,1 1-1,0-1 1,0 2-1,1 1 1,0 0-1,-2-1-433,-3 0 0,-1 0 0,0 0 0,0 0 0,0-1 1,-1 0-1,1 1 0,0-1 317,0 1 1,0 0 0,0 0 0,0 0 0,0-1-1,1 1 1,-1-1 0,0 1-232,-1-1 0,-1 1 0,1 0 0,-1 0 1,26 2-1,-1 1 0,-2-1-227,-6-1 1,-1 0 0,0-1 0,1 1-1,0-1 1,-1 0-236,1 1 1,-1 0 0,0 0 762,-1-2 0,0-2 0,0 2 0,-2 0 0,1 1 0,0-1 0</inkml:trace>
  <inkml:trace contextRef="#ctx0" brushRef="#br0" timeOffset="157">6775 263 8423,'-15'-25'0,"3"-6"0,-11-4 5614,3 11-2664,11 17-1369,1 7-2012,8 0 0,0 7-1368,0 5 0,-2 9 1268,-4 3 531,4-1 0,-21 2 0,3 2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56:29.9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627 241 8053,'-8'-43'764,"6"2"196,-4 1 1,4 1 339,2 16 281,0-1-1096,0 7 0,2 7 1,4 6-200,6 8 1,-4 6-194,-3 7 0,-3 1-147,-2-1 0,0 3 120,0 3 1,-4-4-205,-7 5 1,-3 1-89,-15-2 1,0 2-208,-6-1 1,-6-5 202,1 4 1,-9-9-37,3-3 0,-5-7 400,-1 2 1,7-6-54,4-6 0,6-3 580,6-9 1,6-7-197,11-4 0,7-4-23,10-2 1,15 2-199,15 4 1,7 2-216,11 3 1,5 11 87,0-5 0,6 13-205,-6-1 1,8 12 42,-2 5 0,-3 7-18,-3 5 1,-6 10-138,-5 8 0,-3 7 43,-3-1 1,-12 3-179,0 3 1,-15-1 43,-8 0 0,-4 1 30,-2-1 0,-4 1 208,-8-1 0,-7-5 79,-16-1 0,-10-3-19,-7 9 0,-8-9-391,-10 9 1,-8-9 316,-3 4 1,-7-9 40,41-16 1,1-3 0,-28 2-63,5-9 0,18-8 312,10-4 0,12-10 382,6-7 0,6-7-242,5-5 0,6-4 5,12 4 1,9 2-341,9-2 0,13 2 147,-2-2 1,11 4 182,1 7 0,11 6-177,6 1 0,-4 7-318,-2-2 1,-3-2-140,-3 2 1,6 3-89,0 8 0,-1 7 151,-11 11 1,3-1 113,-8 7 1,-7 0 0,-4 6 0,-9 0-18,2 0 0,-3 0-34,-3 0 1,1-1-132,-1 1 1,-7-2-190,-4-3 0,-5 1-1045,-1-8 1514,0 8 0,-7-4 0,-3 8 0</inkml:trace>
  <inkml:trace contextRef="#ctx0" brushRef="#br0" timeOffset="648">1919 747 8283,'18'-33'0,"-1"4"0,3-4 0,3 4 0,4-6 0,8-6 0,0 5 555,0-5 1,-6 4 822,0 2 0,-8 0-202,3 0 1,-7 2-531,-5 4 0,-6 4-127,-12 7 1,-4 1-193,-7-1 1,-11 3-198,-7 3 0,-1 3-45,-11 3 0,-1 6-175,-11 0 1,11 7 19,-5 11 1,13 1-333,-1 5 0,10 9-325,2 7 1,9 9 324,3-3 1,7 11-184,10 1 0,8 8 182,4-2 0,3 2 129,3-2 1,1 4-19,4-4 0,-3-2 28,3 2 0,-11-8 5,-7 3 0,-7-7 14,-9-5 0,-9-5 310,-14-7 1,-9-10-76,-4-7 1,-1-8 748,1-10 0,-1-14-415,7-4 1,2-13 709,10-4 0,6-1-435,11-11 0,6 6-151,12-5 0,6 1 110,11-1 0,10 3 24,8 8 0,9 0-297,3 0 0,7 2-33,10 4 1,-1 10-272,1 7 1,2 8 114,4-2 1,-6 6-309,-1 6 1,-6 6 71,-11 11 1,-2-2-83,-3 8 1,-6-7 35,-12 1 1,2 2-7,-8-1 0,0 5-37,-5-6 0,-1 6 32,1-6 0,-3 1 203,-3-7 0,4 1-78,-5-1 1,5-1 13,1-5 0,-5-3 57,-1-8 1,7 0 136,5 0 0,2-8-66,-1-3 1,1-11 213,4-1 1,-2-10-179,-3-2 1,-5 0-43,4-6 0,-9 4-100,-3 3 0,-7-1 102,2 0 0,-14 2-255,-9 4 0,-8-2-132,-10 7 1,-2 1-283,-4 5 1,2 9 189,-7 3 0,5 4-196,-6 2 1,9 10-813,-3 7 0,4 3 669,2 9 1,10 8 751,7 9 0,1 12 0,7 4 0</inkml:trace>
  <inkml:trace contextRef="#ctx0" brushRef="#br0" timeOffset="1165">3474 1131 8128,'-28'-44'0,"-3"1"0,8 8 0,0 10 3346,5 8-1523,1-1 645,-1 16-1319,9-6-1002,1 8 32,8 0 0,0 2-52,0 4 28,0-4 0,-2 4-42,-4-12 1,-2 2 6,-3-7 1,-5-7-14,5-5 1,-3-2 113,2 1 0,-3-3-31,3-8 1,4 0 171,3 0 1,3 2 3,2 4 1,0-2-99,0 8 1,0 0-217,0 5 1,7 8-222,5 5 1,6-3-202,5 2 1,-2 2 243,8 10 1,-2 6-672,3 11 1,3-2 327,-4 8 1,4 0-536,2 6 1,-8 6 281,-4 0 0,-4 5 149,-1-5 1,-6 0 205,-1-6 0,-7-2 63,2-4 0,-12 0 186,-6-11 1,-3 1-73,-3-13 0,-5 0 607,0-6 0,-6-10-356,5-8 1,-5-1 1022,6-10 0,6 0-207,5-6 0,8 2 155,-2 4 1,4-4-497,2 4 1,2 2-239,4-3 1,10 11-380,7 2 0,10-1 111,2 6 0,2 5-60,9 1 0,1 6 93,5 6 1,1 3-926,-1 9 1,0 7 22,1 4 0,-7 4-308,1 2 1,-8 6 305,1 0 0,-3-1-205,-2-5 1,-8 6-197,-3 0 1,-5 0 1241,-1-7 0,-9 1 0,-1 0 0</inkml:trace>
  <inkml:trace contextRef="#ctx0" brushRef="#br0" timeOffset="1582">4277 922 8406,'-8'-43'0,"-2"2"1356,-7 1 1,7 1-117,4 16 0,-1 5 2201,1 7-1803,0 7-841,6-4 1,8 16-947,3 3 1,5 11 161,1 1 1,7 8-458,-1-2 1,8 10 413,-2 2 1,-2 5-483,2-5 0,-1 0-156,1-6 0,-2 0-848,-4-1 0,-3 1 701,3 0 0,-6-7 156,-5-5 0,2-4 953,-9-1-316,1-9 0,-6-3 953,0-12 1,2-9-588,4-8 0,-4-8 461,4 1 0,3 3 42,3-2 0,4 8 180,1-3 1,6 1-663,1 6 1,7-5-330,-2 11 1,4 3-192,2 2 0,7 4 194,5 2 0,-4 0-597,-3 0 0,-3 0 316,-2 0 1,-2 0-89,-4 0 1,-3 0 58,-9 0 0,-7-8 101,-4-3 1,-5-12-81,-1-7 1,-9-3-91,-9-1 1,-7-3-471,-10-4 1,-2 4 292,-3-4 1,1 6-198,-8 6 0,8 6 171,-1 11 0,9-1 33,1 7 1,9 4-180,-2 14 0,3 3 689,3 20 0,-1 4 0,1 13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5:05.8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332 185 8016,'-11'-29'173,"-1"-1"1,6 7-1,-3-4 645,1 2 1,2 2 116,6 5-830,0 8 1,0 12 0,0 14-1,2 7 77,4 4 1,-2 4 0,5 10 0,1 6-201,0 3 0,-4 8 1,3 2-1,1 3-205,0 3 0,-6 11 0,1 9 1,-3 7-56,-2 4 0,0-45 0,0 0 1,0 4-1,0 1 0,0 0 1,0 1-10,0 1 1,0 0 0,0-3 0,-2-2 0,1-1 0,-1-1-33,-4 43 1,-16-5 0,3-3 0</inkml:trace>
  <inkml:trace contextRef="#ctx0" brushRef="#br0" timeOffset="283">70 709 7968,'-17'-41'0,"0"0"106,-1 2 0,8 0 0,5 3 0,3-1 222,2 4 1,0 2 0,2-2 0,3 2-104,7 2 0,11-1 1,6-3-1,4 2-231,2 2 0,8 8 0,2-2 1,1 5 62,1 7 1,5 3 0,6 8 0,-1 2-157,-3 4 0,-4 5 1,-1 13-1,-4 7-261,-3 7 1,1 7 0,-4 9 0,2 3-348,-3 1 0,-1 2 707,-2-2 0,0 4 0,0 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5:07.24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69 175 8046,'-10'-17'116,"-6"-1"0,7 1 1,-1-1 277,4 1 0,4 5 1,0 2 472,-3 3-774,3 1 0,-4 6 1,10 2-1,1 4 55,-1 5 1,6 5 0,0 1 0,1 3-196,1 3 1,0 2 0,7 6 0,2-2-241,3 2 0,-1 2 0,-4 2 1,3 2-71,1 4 0,0-4 1,-5 5-1,-1 1 20,1 4 0,-1 3 0,-1 1 0,-5-3-43,-5-1 0,-4-9 1,-2 1 342,0-8 1,-6-17 0,0-20 213,3-15 0,8-18 0,9-10 0,7-5 370,8-4 0,4-6 0,2 6 1,0 3-153,0 7 1,0 5 0,0 10 0,0 2-109,0 2 1,-6 15-1,0 3 1,0 7-334,-2 4 0,4 0 0,-5 0 1,-1 0-76,0 0 0,-2 0 1,-7-2-1,-2-2-65,-3-2 0,-5-2 1,4 3 96,-3-7 1,-1-4 0,-6-1 0,-2-1-19,-3 1 1,1-2 0,-8-3-1,0-1-71,3 2 0,-7 1 1,4 3-1,-3 1-238,-2 5 0,-1-3 0,1 8-309,-1 2 0,1 2 725,-1 2 0,1 16 0,-1 3 0</inkml:trace>
  <inkml:trace contextRef="#ctx0" brushRef="#br0" timeOffset="350">1483 315 8087,'-17'-8'92,"-6"0"0,-1-3 1,3 5 260,2 4 0,-1 2 1,-3 0-1,-4 2-103,-1 4 0,-3 3 1,8 9-1,2-1-86,1 1 1,3-1-1,1 1 1,5 1-155,5 4 1,4-1 0,4 7 0,6 2-168,9 2 0,3 0 1,9-2-1,2-2-58,2 2 0,7 2 0,-1 0 1,-4-2-89,-4-2 0,-9-8 0,1 5 0,-6-3 106,-5 0 1,-4-5 0,-10-9 0,-6-1 159,-9-4 1,-9-2 0,-9-2 0,1 0-139,-1 0 1,0-6-1,0-2 1,0-1-405,0-5 579,8 6 0,-6-15 0,6 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5:10.9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30 577 8079,'-18'-8'-318,"9"4"1,7-6 489,11 3 1,5 1 0,17 6 0,6 0 40,8 0 1,7-6 0,8-2 0,12 0-122,13 1 1,14-7-1,-41 8 1,1 0 0,4-1-1,2-1-62,2-1 0,2 1 0,1-1 1,1 0-1,2 0 0,0 1 0,2-1 1,1 0-208,2 0 0,-1 1 0,-6-1 0,-2 0 1,-5 1-1,-2 1 0,-6 0 0,-3 2 177,42-1 0,-13-4 0,-5 1 0</inkml:trace>
  <inkml:trace contextRef="#ctx0" brushRef="#br0" timeOffset="233">1375 175 8070,'9'-17'0,"-1"-1"0,-2-1 184,0-5 1,9 11 0,3-5-1,11 3 37,10-1 1,9 5-1,14 1 1,8 2-202,2 4 0,7 2 0,3 2 0,3 0 90,3 0 1,-9 16-1,-7 7 1,-10 10-225,-9 8 0,-13 7 0,-3 15 0,-10 6-36,-9 3 1,-12 8-1,-4 1 1,-14 7-182,-17 5 0,-16-4 1,15-42-1,-4-1 38,-2-1 0,-4-1 0,-8 4 1,-3 0-1,-2 0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5:09.8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156 138 8160,'0'-29'-12,"0"2"1,0 2 265,0 3 0,2 5 319,4 5 1,-4 6-568,3 12 0,3 4 0,-2 7 0,0 3 83,2 3 1,-7 2-1,7 8 1,-2 0-157,0 4 1,0 8-1,-6-2 1,0 3-293,0 8 0,6 1 0,-1 9 0,-1 2 359,-2 2 0,-10 17 0,-1 4 0</inkml:trace>
  <inkml:trace contextRef="#ctx0" brushRef="#br0" timeOffset="200">86 627 8098,'-14'-17'0,"-1"-1"0,-1 1-422,3-1 0,3 7 610,-2-1 0,7 8 0,12-2-159,11 4 1,3 2 0,12 0 0,6 0-71,4 0 1,9-5-1,8-1 1,2 2-21,4 2 1,10 2 60,5 0 0,5-8 0,1-1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5:13.25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157 682 8068,'-17'-35'-22,"0"0"1,-1 2 0,3 4 0,1 5 197,2 5 0,6 2 1,-3-1-1,-1 3 114,0 3 1,5-2 0,-5 7 127,2-3 1,2 8-235,6 2 1,0 8 0,2 13-1,4 8-24,6 12 1,9 9 0,4 11 0,0 8-144,1 11 0,-3 13 0,-14-42 0,-1 1 0,1 4 0,-2 2-190,-1 6 1,0 0 0,1 7 0,-1 2-1,-2 3 1,-2 1 0,0 3 0,0 1-145,-1 3 0,0 1 1,-2 6-1,0 1 1,-1-2-1,0 0 1,-1-5-1,-2-1 17,1-5 1,-1-1 0,-1-3 0,0-2 0,-2-4 0,-2-1 299,2-1 0,-1 0 0,1 1 0,0-2 0,2-4 0,1-2 0,1 0 0,0-1 0</inkml:trace>
  <inkml:trace contextRef="#ctx0" brushRef="#br0" timeOffset="649">367 437 8341,'-23'-23'96,"-1"0"0,3-1 1,9 7 27,7-1 1,5 3 0,5 3 0,9 4-55,7 1 1,9 3 0,12-6 0,13 0 53,12 1 1,19-3 0,-36 4 0,3-1 0,4 0 0,2 0-53,7 1 1,2-1 0,5-3-1,1 0 1,8 0 0,1-1-1,3 1 1,-1-1-147,2 0 0,-1 1 0,-4 0 1,-1 0-1,-9 4 0,-1 1 1,-2 0-1,-2 0 74,-2 1 1,-2 1 0,-2 0 0,-1 0 0,-5-1 0,-2 0 0,40 1-104,-13 3 0,-24 2 1,-11 0-1,-12 0 40,-10 0 1,-11 7 0,-6 7-18,-4 7 1,-2 1 0,-2 7-1,-4 2 139,-6 2 0,-5 17 1,-7 8-1,-7 10 44,-7 8 0,1 11 1,15-38-1,1 1 1,0 3-1,1 1-84,0 4 0,0 0 0,-5 6 0,1 1 1,1 6-1,1 1 0,0-1 0,2 0-101,2 0 1,1 1 0,0 3-1,3 0 1,3-1 0,2 1-1,2 0 1,1 0-1,0-1 1,2-1-1,1-4 1,2-2-1,4-10 1,2-2 0,2-1-1,3-1-123,3-3 0,2-3 1,18 35-1,1-14 1,-1-14 257,-3-11 0,-1-14 0,-10-6 0,-5-4-153,-5-1 1,-3-1-1,-8 1 140,-4-1 1,-11 1 0,-12-1 0,-8 1 9,-10-1 1,-3 6 0,-20 1 0,-6-1-51,-1 2 1,-9-5 0,3 5 0,-6-2 0,-4 0 0,40-8 0,1 0 0,1-3 0,1-1 0,0 0 0,-1 1-4,0 1 0,-1-1 1,-2-1-1,-1 0 1,-1 3-1,0 1 1,0-1-1,-1 1-34,1-2 1,0 1-1,0 2 1,1-1-1,3-3 1,-1-1 0,3 0-1,0-2-197,-44 4 0,5-5 0,21-10 0,12-4 234,11-5 0,14-7 0,10-5 0,13-6 0,14-4 0</inkml:trace>
  <inkml:trace contextRef="#ctx0" brushRef="#br0" timeOffset="1098">978 891 8069,'-23'-13'60,"0"-5"1,5 3 511,7 3 1,7 10 0,-2 4-530,4 14 1,4 9 0,2 10 0,4 0-164,1 0 1,3 1-1,5 3 1,1 4-84,-1 2 0,1 1 0,-1 7 0,1-1-231,-1 0 0,-5 3 434,-1 3 0,1 4 0,6 8 0</inkml:trace>
  <inkml:trace contextRef="#ctx0" brushRef="#br0" timeOffset="1307">594 1712 8326,'-17'-21'212,"-1"3"1,8-3 0,7 11-59,6 1 0,11 1 0,13 8 1,12-2-413,10-4 0,1 4 1,16-4-1,4 2 15,4-1 1,15 3-1,-2-4 1,2 4 242,1 2 0,5 0 0,2 0 0</inkml:trace>
  <inkml:trace contextRef="#ctx0" brushRef="#br0" timeOffset="1901">873 2079 8088,'-17'0'-21,"0"0"1,5 0-1,2 2 1,2 4 523,5 5 1,1 13 0,2 5-1,0 6-207,0 5 0,5 5 0,3 7 1,0 3-246,0 3 0,3-4 0,-5 6 1,-2-1-130,-2-1 1,-2-6 0,0-9-1,0-4-169,0-6 187,-8-10 0,4-8 0,-5-16 1,1-15-78,4-11 0,2-14 0,2-7 0,0-9 82,0-7 0,8-4 0,4-3 0,3-3-26,2-2 1,7 0-1,1 5 1,2-3-17,4-2 0,2 3 1,2 10-1,0 11 71,0 9 1,0 14 0,-2 8 0,-2 7 67,-2 8 1,-8 12 0,3 6 0,-5 5-14,-1 7 1,-7 1-1,-1 6 1,-2 0-15,-4 6 0,-4-2 0,-6 6 0,-8-3-22,-7 3 0,-6-4 0,-8 6 0,-2-3-116,-4 1 1,-4 0 0,-7-6 0,0-2 127,-1-4 0,1-4 0,1-9 0,5-5 195,5-5 1,12-12-1,8-5 1,7-5-2,8-1 0,6-1 0,6 1 0,8-1 26,7 1 0,8-1 0,10 3 0,4 3-138,1 6 1,3 4-1,5 2 1,1 2-327,-1 4 1,2 4 0,3 9 0,1 5-168,-2 5 1,-2 4 0,-1 2 0,-3 2-385,-3 3 0,-6-3 790,-12 4 0,4-4 0,-6-2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45:37.0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35 752 8335,'-11'-18'-163,"-1"1"0,8-1 1,-2 1 316,4-1 0,2 1 0,0-1-88,0 1 0,2 5 0,4 1 0,6-1-15,3 2 0,9-5 0,1 5 0,2-2-77,4 1 0,2 7 0,2-2 0,2 4-86,4 2 0,-3 0 1,7 0-1,-2 2 1,-5 4 1,-6 4-1,-7 7 1,-4 2 41,-5 5 1,-5 1-1,1 6 1,-8-2 41,-8 2 1,-6-4 0,-7 2 0,-3 2 90,-3 2 1,-2-5-1,-6-3 1,2-2 55,-2 0 0,0-1 0,0-9 1,3-3 204,3-2 1,2-2-220,5-6 1,9-8-1,5-4-125,8-3 0,7-3 1,13 1-1,5-1-225,4 1 1,2-1-1,0 3 1,0 1 84,-1 3 1,3 7 0,2-2 0,2 4 120,-2 2 1,-2 0 0,-3 2 0,-1 4 51,-3 5 1,-5 5 0,-8 1-1,-1 1 21,-5-1 0,-3 3 0,-8 1 0,-2 2 71,-4-1 1,-5 3-1,-13 0 1,-5 0 16,-4 1 0,-3-3 0,-3-4 0,-4 3-95,-2 1 1,5 0 0,-7-5 0,1-3-64,1-3 1,-6 3-1,7-5 1,-1 0-143,4-4 1,5-3-1,1 1 1,2 2-248,4-2 424,11-2 0,3-2 0,5 0 0</inkml:trace>
  <inkml:trace contextRef="#ctx0" brushRef="#br0" timeOffset="368">1607 88 8923,'-12'-27'704,"1"3"-1185,-3 5 0,4 9 0,-1 5 1,-3 3 434,-1 2 1,-3 13 0,-1 7-1,-2 5 271,-3 6 0,-7 8 1,2 3-1,-4 5 37,-2 7 1,4 6 0,-2 12 0,-6 4-215,-3 5 1,21-35 0,1 2 0,-3 1 0,-1 0-1,0 3 1,0-1-56,-1 2 0,-1-1 0,-2 3 0,-2 1 0,1-1 1,0 0-1,1 0 0,0-1-124,0 0 0,1-1 0,1-5 0,0-1 0,0-2 1,1-1-1,-19 36-413,9-9 0,8-18 0,11-20-554,5-6 1098,3-12 0,8-7 0,0-8 0</inkml:trace>
  <inkml:trace contextRef="#ctx0" brushRef="#br0" timeOffset="769">1590 891 8434,'-18'-17'0,"1"-1"-247,-1 1 1,1 1 451,-1 5 0,7 3 2,-1 8 0,2 2 0,-1 4 0,3 5-66,0 5 0,6 1 1,-6 3-1,3 3-116,-1 6 0,0 0 1,6 4-1,0 4-77,0 0 1,0 8-1,2 1 1,2 7-128,2 5 0,5 4 0,-5 8 0,0 0-720,2-1 0,-4 1 899,7 0 0,1 0 0,5 0 0</inkml:trace>
  <inkml:trace contextRef="#ctx0" brushRef="#br0" timeOffset="1102">2044 996 8447,'-10'-10'909,"4"3"-772,12 7 1,6 7 0,9 3 0,6 2-27,6-1 0,-8-1 1,12 4-1,0-3-137,2 3 0,4-4 0,-5-1 1,3-1-199,-2-4 0,-2-2 0,-4-2 0,-2 0 57,-2 0 1,-15-8 0,-3-4 0,-9-3 119,-8-3 0,-7-1 0,-16 0 0,-12-1 270,-8 5 1,-11 9 0,-4 0-1,-6 4 85,-5 2 0,5 2 0,-2 4 0,8 6-187,4 3 1,7 10 0,11 4 0,5 4-209,10 2 0,15 0 1,14 0-1,13 2-1162,13 4 1249,12-4 0,13 5 0,9-7 0</inkml:trace>
  <inkml:trace contextRef="#ctx0" brushRef="#br0" timeOffset="1885">2166 1258 8032,'-29'-10'140,"2"3"0,-1 1 63,1 0 1,6 0 0,-4 6 0,1 2 6,1 4 1,-2-2 0,4 7 0,-1 3 27,7 1 1,-3 3-1,9-1 1,-1 1-99,4-1 1,4 3-1,2 1 1,2 4-135,4 2 0,4 1 1,9 3-1,4-4-152,6-2 1,12 4 0,6-7 0,3-7-89,3-7 0,5-6 1,0-2-1,0-2 32,2-4 0,-3-4 0,3-9 0,-4-4 38,-6-7 1,-11-8-1,-4-3 1,-11 0 118,-11-2 0,-7 11 0,-14-5 0,-9 2 155,-10 4 1,-16 0 0,-8-2 0,-7 4 203,-4 5 0,-2 11 1,-4 3-1,2 2-170,2 4 0,8 2 0,0 4 0,7 4-261,8 6 0,6 3 0,8 3 0,10 1-412,9 4 0,22-3 0,11 1 529,12-7 0,15 9 0,10-4 0</inkml:trace>
  <inkml:trace contextRef="#ctx0" brushRef="#br0" timeOffset="2169">3423 525 8179,'-33'-24'0,"2"-1"170,2-2 1,8 7-1,-2 1 1,3 7-140,3 5 1,5 1-1,0 6 1,-1 2 437,-3 4 0,-1 5 1,1 12-1,3 7-103,1 3 0,2 9 1,-3 5-1,1 7-211,-1 10 1,3 0 0,0 14 0,0-1-249,1 5 0,-9 13 0,6-43 0,-1 1 0,0 3 0,-1 0-120,-1 2 0,-1-1 0,0 0 1,-1-2-1,-1-2 0,-1-1 0,0 1 1,-1-1-162,0 1 1,-1-1 0,0-4 0,0-1 0,-16 40 0,0-11-265,4-10 0,8-14 1,0-13 637,5-8 0,7-13 0,13-11 0</inkml:trace>
  <inkml:trace contextRef="#ctx0" brushRef="#br0" timeOffset="2502">3458 1520 8025,'24'-41'0,"1"0"0,2 3 443,4 1 0,2 2 1,4 2-1,2 4-198,1 5 1,3 5-1,-6 4 1,-2 3 155,-8 6 0,-6 4-316,-3 2 1,-8 8 0,-5 4 0,-3 5-58,-2 6 0,-2 3 0,-5 7 0,-11 0-37,-9 3 0,-6 5 0,-4-2 0,-2 4-125,-1 1 0,-7 1 0,6 1 0,2-5 18,3-4 1,3-2 0,4-2 0,5-4 162,5-6 1,11-11 0,10-6 21,14-4 0,18-10 1,19-4-1,11-5-241,10-6 0,7 3 1,12-3-1,4 4-312,0 1 1,-4 6 0,-11 3 0,-4 1-127,-1 4 1,-21 2 0,-3 2 609,-12 0 0,-14-8 0,-2-1 0</inkml:trace>
  <inkml:trace contextRef="#ctx0" brushRef="#br0" timeOffset="2969">4820 1066 8080,'30'-33'90,"-1"4"1,0-2-1,6 7 1,0 3 207,0 2 1,-6 3-1,-2 5 1,-2 5-62,-4 4 1,-1 2-1,-3 0 1,-1 2-79,-5 4 1,-3 9 0,-8 8 0,0 1-16,0 1 1,-2 2-1,-5 8 1,-9 0-183,-5 0 0,-8 2 1,3 2-1,1 1-26,0-1 1,-4-2 0,5-2-1,3 0-170,2 0 0,3-8 1,5-4 72,5-3 0,6-5 0,6-3 0,9-6 67,12-4 0,4-4 0,18-2 0,5-4-22,8-2 1,8 4 0,2-3 0,0 1 79,-4 4 0,-10 2 0,-4 4 0,-11 4 57,-14 6 0,-15 5 0,-11 6 0,-8 4 78,-13 1 0,-15 5 0,-15-6 1,-9 2 58,-7 0 1,-6-6 0,-3 6-1,-5 0-109,-1-1 1,5-1 0,-2-6-1,6 2-275,6-1 0,8-5 0,15-5-443,12-6 1,19-4 668,16-2 0,27 0 0,22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5:18.57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 1388 7992,'-6'-12'0,"-2"2"318,-2 2 1,5-5 250,-7 1-464,8 4 0,-2 1 0,10 9 0,4 3-204,2 7 0,1 6 1,7 3-1,-3 4-114,-3 2 1,1 0-1,-5 5 1,0-3-326,0 2 538,5 9 0,-11-3 0,6 6 0</inkml:trace>
  <inkml:trace contextRef="#ctx0" brushRef="#br0" timeOffset="167">295 951 8201,'-23'-8'207,"0"-1"1,1-1-120,3 4 1,7 4 0,3 4-89,1 4 0,-6 11 0,4 10 0</inkml:trace>
  <inkml:trace contextRef="#ctx0" brushRef="#br0" timeOffset="1784">1064 672 7974,'-28'0'0,"5"0"7,4 0 1,-5 0-1,-1-2 1,0-2 123,0-2 0,0 0 1,3 6-1,-1 0 352,2 0 0,1 0-292,3 0 1,9 0 0,10 0 0,15 0-64,16 0 1,14 0 0,17 0 0,14 0-127,11 0 1,-37-3 0,3-2 0,4 1 0,2-1 0,3-1 0,2 0-135,2 0 1,2 0-1,3 1 1,1-1 0,8-3-1,1 0 1,1 1 0,-1 1-109,-3 1 1,-1 0-1,-3-1 1,-2 0 0,-8 4-1,-1 1 1,-4-1-1,-1 0-66,-6-1 1,-2 0 0,36 2 305,-18-4 0,-16 4 0,-13 2 0,-4 0 0</inkml:trace>
  <inkml:trace contextRef="#ctx0" brushRef="#br0" timeOffset="2001">2513 148 8073,'12'-39'74,"-1"4"1,1 12-1,7 1 1,5 7 207,5 3 1,6 10-1,6 2 1,7 12-252,8 9 1,1 8-1,7 10 1,-2 4-71,-6 1 1,0 3 0,-15 7 0,-4 4-152,-6 7 1,-14-3 0,-15 2 0,-11 2-396,-15 2 1,-22 3 0,-14 3 584,25-36 0,-2 0 0,-6 0 0,-1-1 0,-5-2 0,1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5:21.5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1114 2618 8081,'0'-25'0,"0"-3"0,0-5 0,0 2 169,0 2 1,-2 8 0,-2-2-1,-6 3 30,-5 3 0,-1 5 0,-13 2 0,-4 3-32,-6 3 1,-7 10 0,-12 5 0,-8 7 121,-8 5 1,0 6-1,-7 12 1,-3 5-76,-1 5 1,11 9-1,6 4 1,8 6-80,10 6 1,5 5 0,12 10-1,4 2-331,6-1 0,11-1 1,8-2-1,10 2-56,11 1 1,18-23-1,18-1 1,9-15 77,6-13 0,17-10 0,10-9 0,-42-13 0,1-3 136,4 0 0,0-4 0,3-6 0,1-3 0,2-4 0,2-2 0,4-3 1,1-4-144,7-4 1,-1-3 0,-1-3 0,-2-4-1,2-3 1,-1-1 0,-3-1 0,-2 0 72,-2-1 1,-2-1 0,-5 2-1,-2 0 1,-6 1 0,-3-1 0,-6 1-1,-3 0-135,25-35 0,-23 2 1,-26 3-1,-13-3 171,-13-4 0,-20 12 1,-24 2-1,-13 11 128,-13 11 0,-13 3 1,38 20-1,-2 1 1,-2 1-1,-1 1 144,0 1 1,-2 2-1,-3 4 1,0 1-1,-1 1 1,0 0 0,-1 1-1,0 0-92,-2 2 0,0 1 1,6 0-1,2 2 1,2 0-1,1 1 1,6 2-1,2 0-111,-39 6 1,16 2 0,18 7 0,11 2-265,14 3 1,16 1 0,11-4 0,11 4 266,15 3 0,1 1 0,4 6 0,0 0 0</inkml:trace>
  <inkml:trace contextRef="#ctx0" brushRef="#br0" timeOffset="1033">1079 819 8186,'-6'-17'412,"0"-1"1,-7 1-333,1-1 1,-1 10-1,-1 8 1,4 12 57,2 9 0,-5 7 0,3 6 1,0 3-52,5 4 0,3 4 0,2 7 0,0 2-129,0 5 1,0 3-1,0 8 1,0-1-296,0 1 0,7 8 0,3 3 1,0 3-344,-4-3 1,1 3 679,-1-9 0,0 9 0,-6-5 0</inkml:trace>
  <inkml:trace contextRef="#ctx0" brushRef="#br0" timeOffset="1299">660 1780 8049,'-45'0'-257,"4"0"0,10 0 287,2 0 1,16 13 0,1 6 0,10 7 68,8 5 0,6 2 0,11 4 1,8 1 152,8 3 1,13 2 0,12-4 0,4 1-131,2-1 1,0-2 0,-2-2 0,0 0-381,1 0 1,-10-10 0,5-7 0,-8-11-85,-4-5 0,-5-11 0,-2-11 0,-3-11 71,-3-8 1,-10-15 0,-4 2 0,-3-5 270,-5-3 0,5-2 0,-13-8 0</inkml:trace>
  <inkml:trace contextRef="#ctx0" brushRef="#br0" timeOffset="1999">1970 435 8089,'-8'-18'450,"-2"3"-256,-7 3 1,7 6 0,4 12 0,4 8-75,2 7 0,0 12 1,0 10-1,2 1-49,4 5 1,4 7-1,5 4 1,-1 2-135,-3 4 0,-5 2 0,4 2 0,-2 0-232,-4 0 0,-4 0 0,-6-2 0,-6-4 38,-3-6 1,-3-13 0,1-12 0,-1-14 216,1-11 0,-1-16 0,3-11 0,3-14 110,6-12 1,4-13-1,2-8 1,0-6 196,0-4 1,2-9-1,4-1 1,6-7-87,3-4 1,5 4 0,-9 44 0,1-1 0,2 1 0,1-1-154,1 1 0,1 1 0,3 1 0,1 1 0,22-32 1,-1 14 4,1 16 0,-2 17 1,-6 9-1,0 9-96,-1 7 0,-6 14 1,-5 7-1,-4 11-59,-1 7 1,-7-2-1,-1 9 1,-2-1-2,-4 2 1,-10 4 0,-8 7-1,-5 0-41,-4 1 0,-14-1 1,0 1-1,-6-1-11,-5 0 0,-9 5 0,-3-5 0,0-7 137,0-7 1,2-5-1,5-3 1,3-7-105,3-4 0,12-9-270,12-4 0,13-10 412,10-2 0,16 0 0,11 6 0</inkml:trace>
  <inkml:trace contextRef="#ctx0" brushRef="#br0" timeOffset="2300">2616 1030 8138,'-18'-17'0,"1"-1"197,-1 1 1,-1 1-1,-2 3 1,-3 3 367,3 2 0,-6 3 1,-2 5-1,-2 0-255,2 0 0,-2 7 0,5 5 1,1 3-246,0 3 1,7 5 0,9 2 0,1 3-217,4 3 0,2 0 0,2 0 0,0-2-131,0 2 1,8 2 0,6 2 0,7-2-213,8-4 1,6 2 0,6-8 0,5-3-437,5-7 1,1 1 929,0-8 0,9-1 0,1-5 0</inkml:trace>
  <inkml:trace contextRef="#ctx0" brushRef="#br0" timeOffset="2482">3175 1170 8074,'-12'-6'893,"0"0"-567,9-7 0,-5 19 0,10-1 0,2 9-76,1 3 1,9 1-1,-2 1 1,3 3-434,3 1 1,5 8 0,0-4 0,-1 2-382,-3 0 0,-2 1 0,1 4 564,-1 1 0,1 0 0,-1 0 0</inkml:trace>
  <inkml:trace contextRef="#ctx0" brushRef="#br0" timeOffset="2650">3227 1030 9154,'-10'-23'0,"3"0"955,-1 1 0,6 3-1225,-4 2 1,12 7-1,6 4 1,3 6-1232,3 6 1501,7 4 0,2 7 0,8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5:27.80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280 1747 8073,'-52'0'0,"1"0"0,7 0 11,9 0 0,2 0 1,9 0-1,5 2 352,5 4-240,7-5 1,22 7-1,10-8 1,12-2 34,10-4 1,13 3-1,10-9 1,13 0-99,14 3 1,-47 1-1,1 0 1,7 3-1,1 0 1,0 0-1,2-1-62,1 0 1,2 0 0,4 3 0,2 0 0,6-1 0,1-1-1,4 0 1,1 2-189,0 1 0,-1 0 0,-1 0 0,-1 0 0,-3 0 0,0 0 0,-3-1 0,-1 0-86,0 1 1,-2 0 0,-11 1 0,-2 1 0,-4-1 0,-3 2 0,37-1-815,-11 0 1090,-12 0 0,-12 0 0,-11 0 0,-4 0 0</inkml:trace>
  <inkml:trace contextRef="#ctx0" brushRef="#br0" timeOffset="268">2446 1293 8016,'-16'-24'0,"3"3"150,1 6 0,8-3 1,0 8-1,8 1-19,8 3 1,11 4 0,6 4 0,4 4-131,2 5 1,8 7 0,1 5-1,3 8 43,-1 8 0,-1 8 0,2 11 0,-7 6-82,-3 4 0,-15 2 0,-7-1 1,-9 3-157,-14 4 0,-13-2 0,-24 3 0,-11-3-125,-10-6 0,-2-10 0,-12-2 319,3-7 0,-7 1 0,5-5 0</inkml:trace>
  <inkml:trace contextRef="#ctx0" brushRef="#br0" timeOffset="699">3249 1013 8091,'-25'-27'0,"5"2"0,-3 7 0,4 3-40,1 3 0,3 6 0,3 12 315,6 6-1,4 13 1,2 10 0,0 10 0,0 5 0,2 10 1,4 6-1,4 8-240,-1 8 1,7 13-1,-11-43 1,0 2-1,0 5 1,1 1-38,1 2 0,-2 2 0,-3 3 0,0 2 0,1-2 0,0 0 0,-2 1 1,0 1-205,-1 1 1,0 0 0,0 1-1,0 0 1,0-3 0,0 0 0,0-5-1,0 0-111,0-2 0,0 0 0,0-5 0,0 0 0,0 1 0,0-1 317,-1 0 0,2 1 0,1-4 0,1 0 0,0 3 0,0-1 0,-1-2 0,0 1 0,-1-2 0,0 0 0</inkml:trace>
  <inkml:trace contextRef="#ctx0" brushRef="#br0" timeOffset="1615">3406 454 8046,'-6'-17'0,"-1"0"180,-3-1 0,4 1 0,-4-1 1,3 1 316,3-1 1,4 7-518,6-1 0,11 8 0,14-2 0,10 4 11,11 2 1,10-2-1,18-2 1,13-1 18,-40 2 0,3 2 1,7-1-1,2 0 1,5 0-1,3 0 0,7-2 1,1 0-9,7 0 1,3-1-1,-25 1 1,2 0 0,0 0-1,1-2 1,1 0 0,0 0-1,1 1 1,0-1 0,1 0-98,0 0 0,1 0 1,-1 0-1,-1 1 1,0-1-1,1 0 1,2 0-1,1 0 1,1 1-1,-1-1 1,1 0-1,0 0 128,-1 0 1,0 0-1,0 1 1,0-1-1,1 0 1,-2 0 0,26-3-1,-2 1 1,-1-1-1,0 0-21,-3 0 0,0 1 0,-5 2 0,-1 0 0,-9 1 1,-1 0-1,-8 1 0,-2 1-43,-7 1 0,0 0 0,-2 0 0,-2 0 1,-4 0-1,-1 0 0,43-4-54,-10 2 1,-13 2-1,-12 2 1,-3 0 30,-7 0 1,-9 0-1,-2 0 1,-8 0 48,-8 0 1,-9 2 138,-3 4 1,-7-2-60,2 8 0,-4-1 1,-2 7-1,0-1 337,0 1 0,-2 1 1,-2 4-1,-2 6-341,2 4 1,-3 4-1,-1 6 1,0 7 56,0 7 0,-3 16 0,5 3 0,2 10-239,2 7 0,-4 6 0,3-45 0,0 2 0,1 2 0,1 1-23,-1 0 0,2 2 1,-1 3-1,2 0 0,-1 1 1,0 0-1,0 1 0,0 0-10,0 2 0,0 0 0,-1 0 0,2 0 0,-1 0 0,2 0 0,-1-2 0,1-1 92,1 1 0,0-2 0,1 0 0,0-1 0,-2-4 0,0 0 1,1-2-1,0-1 3,-1-2 0,0-2 0,0 41 0,-2-17 0,0-6 96,0-6 0,0-8 0,0-15 0,0-12 150,0-8 0,-8-3 57,-4-1 0,-3-7 0,-3-4-204,1-4 0,-7-2 1,-1 0-1,-2 0-119,-4 0 1,-10 0-1,-5 0 1,-7 0-55,-5 0 1,-4 0 0,-10 0 0,-5 0 92,-11 0 1,-9 0 0,43 1-1,-1 0 1,-1 0 0,0 2 60,-1-1 0,-1 1 0,-3 2 0,-2-2 0,-4-1 0,-2 0 0,-2 2 1,-1 0-14,-4 1 0,0 0 0,1-1 0,-1 1 0,-2 2 0,-1 0 0,-4-1 0,-1 0 62,-4 0 0,-1 1 0,-4 0 0,-2 0 0,-3 0 0,0-1 0,1 0 0,0 0-54,0 1 1,-2 0 0,32-3 0,-1 1 0,-1-1 0,1 1 0,-1-1 0,1 1-1,-1-2 1,-1 0 0,1 0-17,1 0 0,0-1 0,0 1 0,1 1 0,-1 0 0,2 0 0,-25-1 0,1 0 0,2-1 0,0-1-63,2 1 1,1-2 0,4 1 0,3-2 0,7 1 0,4 0 0,8 0 0,3 0-203,-37 0 0,21-2 0,18-1 0,13-5-488,18-2 1,23-2 0,25-5 742,20 0 0,5-5 0,20 5 0,8 3 0</inkml:trace>
  <inkml:trace contextRef="#ctx0" brushRef="#br0" timeOffset="2016">5624 891 8027,'-12'-27'248,"1"4"0,-7-3 0,-5 5 0,2 4 28,1 3 0,3 10 0,-1-2 0,3 8-149,3 10 1,-1 1 0,7 17-1,0 1-105,-2 2 0,6 2 0,-4 1 0,6 3-277,6 2 0,-2 7 0,8-1 1,1 3-334,3 3 0,1-5 0,1 3 588,-1 3 0,1 2 0,-1-3 0</inkml:trace>
  <inkml:trace contextRef="#ctx0" brushRef="#br0" timeOffset="2233">4646 1729 7967,'-25'-7'293,"2"3"1,-3-6-37,9 2 1,29 2-1,11 6 1,20 0-404,13 0 0,12 0 0,11 0 1,7-2 176,9-3 1,-38 1 0,2 0-1,6-3 1,2 0 0,5 1 0,2 1-23,4-2 1,1 0 0,5 0 0,1 0 0,-2 1 0,1-1 0,-1 1 0,0 0-685,-1-1 1,-1 1 0,-5 1 0,-2 2 674,-4 0 0,0 0 0,-5-1 0,0 0 0,-8 1 0,-2 0 0,44 0 0,-12 1 0</inkml:trace>
  <inkml:trace contextRef="#ctx0" brushRef="#br0" timeOffset="2815">3913 2375 8001,'-35'-27'0,"0"4"435,0 4 1,8 7 0,3 2-122,5 3 1,3 3 0,5 9-287,5 7 1,6 4 0,4 1 0,4 3 6,1 3 1,3 4 0,7 8-1,3 0-133,1 0 1,2 0-1,-3 0 1,3 0-496,2-1 0,0 1 0,4 2 0,-4 2 593,-1 2 0,5 7 0,-4-3 0</inkml:trace>
  <inkml:trace contextRef="#ctx0" brushRef="#br0" timeOffset="2982">4402 2690 8041,'7'-35'236,"-5"2"0,6 4 0,0 7 213,3 9 0,7-1 0,3 8 1,5 3-533,1 1 1,8 2-1,7 0 1,3 0-216,3 0 1,-3 0-1,2 0 1,-1 0-608,-1 0 0,5 2 905,-3 3 0,-4-3 0,-1 6 0</inkml:trace>
  <inkml:trace contextRef="#ctx0" brushRef="#br0" timeOffset="3201">4611 2428 7992,'-25'-16'253,"6"5"1,-7-13-1,3 5-393,0 2 1,5 1 9,7 4 1,7 7 197,-2 10 1,6 7 0,6 11 0,3 6-6,1 4 1,6 2 0,-5 0-1,3 0-228,-2 0 1,3 8 0,-3 1-1,3 3-816,3 0 981,-1-1 0,1 14 0,-1 2 0</inkml:trace>
  <inkml:trace contextRef="#ctx0" brushRef="#br0" timeOffset="3650">5694 2306 7970,'-2'-28'74,"-4"5"0,2 4 0,-7 3 0,-3 5 269,-1 5 0,-3 4 0,1 2 0,-1 0-283,1 0 0,-1 2 0,1 4 1,-1 5-59,1 5 1,5 3 0,3 3-1,1 3-114,4 2 0,8 2 0,4 6 1,1 2-99,5 4 1,7-5-1,4 7 1,1-2 2,-1 0 1,4 5-1,-6-5 1,-1-2-48,-3-2 0,-9-2 1,-5-1-1,-3-1 172,-2-3 1,-9-7 0,-9-10 0,-11-3 220,-10-2 1,-5-2 0,-7-6-1,3-2 26,1-4 0,8-4 0,-1-7 1,7-1-317,9 1 0,3 5 1,15 1 150,2-3 0,18-2 0,5-1 0</inkml:trace>
  <inkml:trace contextRef="#ctx0" brushRef="#br0" timeOffset="4115">6148 2323 7948,'-17'-10'-89,"-1"-5"1,1 5-1,-1 0 566,1 5 0,5 3-365,0 2 1,9 7-1,-3 7 1,4 5-85,2 5 1,6 7-1,1-4 1,3 2-104,4 0 1,1 0 0,3 8 0,-1 2-242,1 2 0,-1-1 0,-1-3 1,-3 2-627,-1 2 942,-8 0 0,11 1 0,-5 3 0</inkml:trace>
  <inkml:trace contextRef="#ctx0" brushRef="#br0" timeOffset="4333">5834 2463 8080,'-2'-20'-4,"-4"-3"1,2 4 0,-6-5 0,1 5 111,-1 2 1,6-1 0,-2 1-98,4-1 1,4 7 0,4 1 0,8 0-69,7 0 1,6 5 0,12-5 0,6 2 30,7 4 0,12 2 1,2 0-1,8-2-372,7-1 1,5-1 397,1 6 0,8 8 0,2 1 0</inkml:trace>
  <inkml:trace contextRef="#ctx0" brushRef="#br0" timeOffset="4932">6777 2690 8058,'2'-18'114,"2"1"181,1-1 1,1 1-1,-6 0 58,0-1 0,0 6 0,0 1-5,0-3 0,-8 6-287,-3 3 1,1 5-1,0 5-262,3 7 1,1 4-1,6 1 1,0 2 58,0 5 0,0-3 0,0 8 0,0 2-53,0 2 0,0-4 0,0 0 1,0 1 3,0-3 0,0 0 0,0-6 0,0 3 110,0-3 0,2-2 0,2-1 1,1-1 87,-1 1 1,-2-7 0,-4-1 39,-3-2 1,1 0-1,-8-5-36,-2 3 0,-1 0 0,-3-6-132,1 0 1,-1 2 0,1 2-903,0 2 1023,7 0 0,-6 1 0,7 3 0</inkml:trace>
  <inkml:trace contextRef="#ctx0" brushRef="#br0" timeOffset="5466">7458 2690 8022,'-6'-18'0,"-2"1"0,-3-1 272,-9 1 1,1 5 0,-10 3-1,-2 1-56,-2 4 0,-2 2 0,0 2 0,0 0-166,0 0 0,6 2 0,2 4 0,1 5-152,5 5 1,2 7 0,3 1 0,3-1-145,1 2 1,8-4-1,-2 7 1,4-3-40,2-4 1,2-1 0,4-5-1,6-1 191,3-3 1,5-7-1,1 2 1,2-4 218,-1-2 1,-1-6-1,0-2 1,3-1 66,-3-5 1,-2-1 0,-1-1 0,-1 2 103,1 3 1,-1-1 0,1-3-180,-1 3 1,-5-2-1,-1 9-64,3 1 1,-4 2 0,-1 4 0,1 4-29,0 5 1,-4 11 0,3 3 0,1 4-195,0 8 0,-6 0 0,1 9 0,-3 3 11,-2 1 1,0 4-1,0 3 1,-2 1 4,-3-2 1,-7 2 0,-9-3-1,-7-5-85,-5 1 0,0-9 0,-13-3 0,-1-8 111,3-7 1,1-13 0,8-9-1,0-12 258,0-13 1,16-10 0,7-8 0,8-5-54,4-5 1,14-3-1,5-2 1,7-2-142,5 1 1,2 5 0,1 3-1,3 5-320,4 1 383,4 2 0,7 6 0,1 0 0</inkml:trace>
  <inkml:trace contextRef="#ctx0" brushRef="#br0" timeOffset="5649">7720 2760 7984,'-18'0'-5,"3"-2"-179,3-4 0,-1 6 89,7 0 0,6 8 1,8 9-1,1 3 196,5 3 0,1-2 0,5 6 0,-1 1-716,-1-1 615,3 2 0,-4 6 0,11 0 0</inkml:trace>
  <inkml:trace contextRef="#ctx0" brushRef="#br0" timeOffset="5798">7545 2533 8101,'0'-35'309,"2"-4"0,2 4 1,6 10 123,5 9 0,1 8 0,13 8 0,4 0-941,6 0 508,5 8 0,9 10 0,-1 9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5:38.0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158 2201 8112,'-33'0'-17,"3"0"1,3 0-1,6 0 36,-2 0 137,-1-7 1,24 5 0,14-4-1,17 4 35,14 2 0,21 0 0,9-2 0,13-2-157,11-2 0,-46 2 0,2 0 1,8 2-1,2 1 0,4-2 0,0 0-50,5 1 0,2 0 0,4-2 0,3 0 0,7 0 0,2 0 1,1 0-1,0 1-181,-1-1 0,-1 0 0,-2-2 0,0 0 0,-1 3 0,-1 0 0,-1 1 0,0 1 23,0-1 0,-3 2 0,-8-1 0,-2 2 0,-9-1 0,-2 0 0,-6 0 0,-1 0-394,-4 0 1,-2 0 567,35 0 0,1-6 0,-15 0 0,0 2 0,0 2 0</inkml:trace>
  <inkml:trace contextRef="#ctx0" brushRef="#br0" timeOffset="268">2707 1747 8067,'2'-25'0,"4"-2"-146,6 0 0,-1-4 0,5 9 1,5 7 279,4 7 1,12 6 0,10 4 0,5 4 159,7 6 1,5 11 0,9 6-1,3 6-10,-2 6 0,-2 5 1,-5 12-1,-4 6-235,-11 4 0,-11 2 0,-18 2 0,-11 2-290,-9 1 0,-22 1 0,-16-6 0,-19-2-19,-12-4 0,27-30 0,-2-2 0,-2-2 0,-1-2 0,-4 0 0,-1-2-59,-2-1 0,-1-1 1,0 1-1,-1 0 0,1-2 1,0-1-1</inkml:trace>
  <inkml:trace contextRef="#ctx0" brushRef="#br0" timeOffset="868">2672 193 8024,'-7'-35'0,"-7"0"0,-3 2 969,-1 4 1,-3 4-545,9 7 1,-1 11-326,1 7 0,4 9 1,8 15-1,2 5 83,4 4 1,4 9 0,7 5 0,1 5-175,-1 7 0,6 1 0,1 6 0,-3-2-424,-2 2 0,-3 2 0,-3 5 0,-3 5-296,-2 3 1,-4 9 710,-10-9 0,-4 5 0,-7 1 0</inkml:trace>
  <inkml:trace contextRef="#ctx0" brushRef="#br0" timeOffset="1185">2760 210 8105,'0'-34'0,"-2"-1"-271,-4 0 1,4 7 0,-4 5 0,6 4 42,6 1 0,11 9 1,13 3-1,3 4 228,2 2 0,7 2 0,5 4 0,1 7 0,-1 9 0,1 5 0,-9 10 0,-4 1 582,-4 3 1,-11 8 0,-1-3 0,-7 5-496,-5 1 0,-9-5 0,-13-1 0,-12 5-407,-14 5 0,-9-2 0,-9 4 0,-7-5 63,-7-7 0,1-3 0,-4-8 1,6-2 119,6-4 0,10-6 1,11-11-1,4-6 137,6-4 0,10 6 0,-2 1 0</inkml:trace>
  <inkml:trace contextRef="#ctx0" brushRef="#br0" timeOffset="1784">3354 857 8009,'-18'-18'0,"-5"-5"0,-1 2 0,3 3 1125,2 4 1,7 11-658,0-3 1,9 6 0,-3 6-273,4 5 1,2 5 0,0 3 0,2 4-97,4 7 1,1 3 0,7 3-1,-2 3-252,1 2 1,3 6-1,-1-5 1,-1 1-218,-3 0 1,-7 3 0,2-3 0,-4 0-128,-2-1 1,-10-9 0,-5-9-1,-7-7 231,1-5 1,-4-7-1,2-12 1,1-13 384,3-13 1,3-11 0,5-15 0,5-3 365,4 0 0,10-6 0,3 4 0,7-2 117,5 2 0,4 10 1,8 11-1,0 4-325,0 6 0,6 12 1,1 4-1,3 9-246,4 6 0,-1 6 1,1 6-1,-5 9-60,-1 6 0,2 4 0,-9 6 0,-3 0-171,0 0 0,-7-2 0,-3-2 1,-6-4-116,-5-1 0,2-1 0,-9-4 0,-3 2 39,-5-1 0,-9-5 1,-11-3-1,-6-5 21,-4-1 0,-2-2 1,2-8-1,2-4 212,1-5 1,9-11 0,0-3-1,5-2 340,5-4 1,7-2 0,0-2 0,6 2 156,4 4 0,15-8 0,2 6 1,8 2-134,4 2 0,8 3 1,3 7-1,5 1-173,1 5 1,-1 3 0,-3 8-1,-1 2-195,1 4 0,1 11 0,-3 10 1,-5 2-507,-4 1 1,-4 1 0,-2 7 0,-4 3-140,-2-2 0,-3-2 0,-9 0 1,-3 2 690,-2 1 0,-2 9 0,-6-5 0</inkml:trace>
  <inkml:trace contextRef="#ctx0" brushRef="#br0" timeOffset="1953">4541 1014 8009,'18'-29'169,"-3"2"1,-1 1 125,-3 5 1,1 7 0,5 5-78,1 1 0,-3 10 0,-1 8 0,-4 3 127,-3 5 1,5-3-1,-4 14 1,0 2-461,-1 2 0,7 8 1,-4 2-1,1-1-476,1 1 1,-8 4 0,2-3 590,-4 7 0,-2-3 0,0 12 0</inkml:trace>
  <inkml:trace contextRef="#ctx0" brushRef="#br0" timeOffset="2102">4593 717 8022,'-11'-29'0,"-3"-2"1411,1 0-1803,7 7 0,0 15 1,14 15 391,9 7 0,8 12 0,10 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5:51.86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1718 154 8103,'10'-18'-392,"3"1"0,-5-1 741,2 1 0,-6 5 0,2 0 664,-5-1 0,5-3 860,0-1-1528,0 7 1,-6 6-1,0 14-216,0 7 1,0 13 0,0 1-1,0 5-34,0 5 0,0 8 0,0-1 0,0 9-179,0 7 0,0-2 1,-2 2-1,-2 2-84,-2 2 0,0 3 0,6 3 0,-1 2-90,-5-2 0,4-10 1,-4-8-1,4-8-180,2-7 1,0-12 375,0-5 1,0-15-1,-2-7 67,-4-6 0,-5-7 0,-13 3 0,-9 0 20,-11 0 0,-5 1 0,-17 3 1,-6-2 90,-7 2 0,-10 2 0,-8 4 1,45 0-1,1 2-22,0 1 1,1 1-1,-3 2 1,1 0-1,2 1 1,1-1-1,-2 1 1,-1 0 20,0 0 1,-1-1 0,-42 10 0,8-1 0,9 1-90,7-1 1,9 1 0,7-3 0,11-3-617,9-6-492,11 3 0,11-7-353,19 4 1,13-6 1434,22-6 0,3-11 0,9-10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5:52.90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1153 8717,'10'-2'390,"-4"-4"1,-4-4 0,-2-9-1,2-5-142,3-5 1,-1-11-1,6-9 1,0-9-50,-1-12 1,-3-4 0,4-11 0,0-4-156,-1-1 0,1 1 1,2 4-1,-5 5-39,1 10 0,-6 16 1,4 15-1,-4 6 201,-2 4 0,-2 16 52,-4 1-265,4 8 0,-6 12 0,8 3-73,0 5 0,2 1 0,4 1 0,8-1 151,7 1 1,8-7 0,12 1-1,6 0-17,3-3 0,18-1 1,10-8-1,15 0-36,-39 1 1,2-2 0,1-2 0,1-2-1,6 1 1,0-1 0,-3-1 0,0 0-261,-2 0 1,-1 0 0,-3 2 0,0-1 0,42-7 0,-10 4-542,-9 1 0,-16 5 1,-9-4-1,-11 4 783,-5 2 0,-2-8 0,0-2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5:57.935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1 367 7944,'0'-17'0,"0"5"0,0 0 0,0 1 0,0-7 0,0 1 0,0-1 350,0 1 1,0 5-1,0 1 376,0-3 1,0-2-87,0-1 0,0 0-535,0-1 1,2 8 0,2 6-79,2 8 1,5 6 0,-3 8 0,0 1-66,-1 4 0,7 6 0,-4 10 0,1 4-228,1 1 1,-2 3-1,3 5 1,-3 1-115,-2-1 1,3 8 0,-5 2 0,-2 1-71,-2-5 0,4-6 0,0-5 1,-2-5-329,-3 1 0,-8-14 778,-5 0 0,-11-15 0,-4-6 0</inkml:trace>
  <inkml:trace contextRef="#ctx0" brushRef="#br0" timeOffset="300">123 245 7966,'0'-27'0,"0"-6"0,0 6 0,0-1 209,0 5 1,2 4-1,2 1 1,4 1-38,1-1 0,3 3 0,5 3 1,3 6-53,3 4 0,4 2 1,8 0-1,-2 2-209,-4 4 1,2 12-1,-7 9 1,-3 2-106,-2 0 0,-3 2 1,-4 8-1,-7 2 3,-3-3 1,-4 7 0,-5 0 0,-11 1-92,-9 1 0,-8-3 0,-6 5 1,-5-3-26,-5 3 1,-1-6 0,2-4 306,3-8 0,-4 2 0,7-6 0</inkml:trace>
  <inkml:trace contextRef="#ctx0" brushRef="#br0" timeOffset="917">717 769 8004,'0'-18'100,"0"7"1,0-1 0,0-2 475,0-1 0,0-3-27,0 1 1,-2 1-319,-4 5 0,-4 3 0,-7 8-227,-1 0 1,1 8-1,2 3 1,1 5-108,2 1 0,6 3 0,-3 1 0,1 4-150,4 3 0,2-5 1,4 4-1,4 0 19,6 0 0,3 1 0,3 3 0,-1-2 38,0 2 1,1-4-1,-1 2 1,1 0 25,-1-2 1,-7 4 0,-4-5 0,-4-1 169,-2 0 1,-2-2 0,-4-5 0,-8-3 111,-7-3 1,0 2 0,-8-9 0,0-1 30,1-2 1,-3-2 0,8 0-239,2 0 0,3-2 0,9-4 95,9-5 0,15-5 0,12-1 0</inkml:trace>
  <inkml:trace contextRef="#ctx0" brushRef="#br0" timeOffset="1432">1293 996 8055,'-8'-20'0,"-3"-1"0,-3-2 487,3 1 1,-5 3-1,4 4 1,-5 1-226,-6 2 1,1 6-1,-5-3 1,2 1-147,4 4 0,-5 2 0,3 4 0,2 2 123,1 2 1,5 7-1,3 1 1,4 5-65,1 5 1,5-1 0,-4-6-1,4 3-305,2 3 1,2-3 0,4 3-453,5-4 1,5-3 0,1-3 0,3-3 175,3-2 0,-7-2 0,5-6 0,0 0 502,-1 0 0,-1-8 1,-2-2-1,1-2 113,-1 1 0,1-1 0,-1-5-74,1-1 0,-1 7 0,1 1-153,-1 2 1,-5 2 0,-1 6-7,3 0 0,2 14 1,-1 5-1,-1 7 6,-3 5 0,1 9 1,4 9-1,-3 5-1,-1 4 0,-6 8 0,3-2 0,-1 2-48,-4-2 1,-4 2 0,-6-7 0,-7-3-157,-9-2 0,-5-11 0,-8-8 0,0-10 152,0-6 1,6-9 0,0-6 0,0-8 129,2-7 1,1-19 0,11-6-1,3-7-99,7-6 1,3-7 0,4-2 0,3 2-146,7 1 1,5 9 0,5-1-1,3 1-187,2 1 1,2 4-1,6 10 372,0 2 0,8 8 0,1-5 0</inkml:trace>
  <inkml:trace contextRef="#ctx0" brushRef="#br0" timeOffset="2032">1730 943 8303,'-27'-19'0,"3"-2"1051,5-3 1,1 3 550,1 9-1396,0-3 0,15 21 1,7 0-1,9 7-72,3 5 0,7 1 0,-1 2 1,0 5-297,3 1 0,-7 0 0,4 4 0,-3-4-294,-3-2 0,-1 4 0,-3-3 0,-3 1 9,-2 4 1,-2-6 0,-6 0-1,0-1 376,0-1 1,-10-6 0,-6-7-1,-7-2 257,-4-4 1,4-12 0,-5-8 0,3-7 340,4-4 1,9-8-1,6-8 1,4 1 4,2-1 1,8-4 0,4 7 0,5 1-324,7 2 1,5 4 0,11 4 0,5 6-164,0 3 0,3 10 0,-5 5 0,0 3-232,-1 2 1,5 7-1,-6 7 1,-3 5-147,-1 5 1,-8 1 0,-1-4 0,-3 3-188,-4-3 1,-9 0 0,-6 1 317,-4 1 0,-2 0 0,-2-5 0,-4-3 150,-6-3 0,-3-4 0,-5-8 0,-1 0 256,-2 0 1,5 0 0,6-2 0,1-4 248,1-6 1,-3-3 0,7-5 0,4-1-131,6-2 1,5-8 0,9 3 0,1-1-171,5 0 0,-3 8 0,8-2 0,2 3-102,2 3 0,2 1 0,0 3 0,-2 3-184,-4 2 0,2 2 1,-6 8-1,0 2-324,1 2 0,-3 8 1,-6-1-1,1 7-95,-1 3 1,-1 2 0,-3-4-1,-3 5-49,-2 1 0,-2 2 0,-4 6 1,2 0-612,1 0 1211,1 0 0,-21 0 0,-5-1 0</inkml:trace>
  <inkml:trace contextRef="#ctx0" brushRef="#br0" timeOffset="2216">3005 856 8035,'2'-19'0,"2"-3"259,1-1 0,3 6 0,-4 5 0,4 0 242,1 3 0,-3 1 0,6 8-472,2 0 0,-5 2 0,3 4 0,1 5-149,3 5 1,-4 3 0,-1 3 0,1 3-194,-2 2 1,3 2 0,-7 4-1,-2-2 313,-2-2 0,-2 8 0,0 8 0</inkml:trace>
  <inkml:trace contextRef="#ctx0" brushRef="#br0" timeOffset="2367">2830 594 8035,'-23'-33'277,"-1"4"1,3-2-1,8 8 1,3 1 311,2 3-930,2 9 1,8 4 0,4 10 0,8 6-713,7 6 1053,6-3 0,8 20 0,0-6 0</inkml:trace>
  <inkml:trace contextRef="#ctx0" brushRef="#br0" timeOffset="2767">3354 804 8567,'0'-18'1408,"0"1"799,0-1-1592,0 9 1,8 1-482,3 8 1,5 8-1,-1 3 1,-1 7-179,-2 5 1,-3-4 0,5 7 0,-4-3-211,-3 0 1,-1 6 0,-6-3 0,0-1 54,0 0 0,0-2 0,-2-5 0,-2-1 163,-1 1 1,-9-9 0,2-3 533,-3-4 0,3-4 0,3-6 0,1-9 115,4-10 1,2-6-1,6-4 1,6-2-201,7-2 1,12-1 0,0 3 0,6-2-185,6 2 1,-2 2 0,5 4 0,1 6-127,0 10 0,-7 1 0,3 10 0,-4 3-271,-2 1 1,-6 9 0,-2 5 0,-2 4-576,-3 1 1,-3 8 0,-1 2-1,-3 3-219,-3-1 0,-4 6 0,-8 5 0,0 1-239,0 2 1,-10-4 1200,-8 7 0,-7 9 0,-10 7 0</inkml:trace>
  <inkml:trace contextRef="#ctx0" brushRef="#br0" timeOffset="2933">4297 978 8034,'27'-7'331,"-3"-5"1,-5 2 0,-2 1 0,1 1 166,-1 4 1,-5-4 0,0 2-359,1 2 0,1 10 1,-1 6-1,-3 3-123,-2 3 0,3 1 1,-3 5-1,0 3-838,0 0 0,0 6 821,-3-4 0,-3 4 0,6 2 0</inkml:trace>
  <inkml:trace contextRef="#ctx0" brushRef="#br0" timeOffset="3066">4559 839 8050,'0'-29'574,"0"-1"1,0 3 0,0-2 0,2 8-536,4 7 1,-2 1-1,7 5-39,3-2 0,1 6 0,3-3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6:01.76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88 349 8010,'-8'-23'0,"-1"0"356,-1 2 0,-5 1 1509,3 3-1717,4 7 0,0 4 0,10 12-183,4 6 0,4 9 0,7 4 0,1 2-174,-1 4 0,1 2 0,-3 4 0,-1 2-74,-3 2 1,-1 5 0,4-3 0,-5 4-478,-1 7 0,4-2 760,-6 7 0,-8-5 0,-8-2 0</inkml:trace>
  <inkml:trace contextRef="#ctx0" brushRef="#br0" timeOffset="264">88 419 8010,'-2'-40'0,"-2"-3"0,-3 0 167,-3 0 0,6 3 0,-2 5 0,4 0 28,2 0 1,2 8 0,4 3-1,6 5 23,3 2 0,5 7 0,5 4 0,8 4-175,6 2 0,9 2 0,-3 4 0,1 7-128,1 9 0,-8-1 0,0 10 0,-6 4-185,-4 4 1,-16 8 0,-1-5-1,-10 3 44,-8 3 0,-10-3 0,-11 2 1,-4-1-23,-6-1 1,-7-1 0,-1-5 0,-3 2-16,-7-2 1,1-4 0,7-6-1,7-6 263,3-3 0,2-11 0,0-1 0</inkml:trace>
  <inkml:trace contextRef="#ctx0" brushRef="#br0" timeOffset="581">839 629 8000,'-2'-18'16,"-4"1"1,-3 1-1,-9 3 429,1 1 1,-7 2 0,1-1 0,2 5-53,1 4 0,3 4 0,0 4-449,-1 5 0,8 11 1,5 3-1,3 0-31,2 1 1,0 5 0,0-2 0,2 4-164,3 2 0,3 0 1,6-1-1,-3 1-36,3 0 1,-4-8-1,-1-3 1,1-5 79,0-1 0,-6-1 254,1 1 0,-5-9 0,-5-3 20,-7-4 1,2-8-1,1-2 1,-1 1-378,0-1 0,6 0 1,-2 2 308,5-5 0,1 3 0,0 0 0</inkml:trace>
  <inkml:trace contextRef="#ctx0" brushRef="#br0" timeOffset="1032">1328 681 8000,'-17'-33'0,"-1"4"186,1 6 0,-3 3 0,-1 3 0,-2 1 170,1 5 1,3 1-1,0 6 1,-3-2-61,-1 3 0,2 8 0,7 7 1,4 4-420,3 1 1,-5 2 0,6 3 0,2 3-88,2 2 0,2-6 1,0 5-1,0-3-59,0 0 1,0 6 0,0-5-1,0-3-235,0-2 1,0-1 786,0-1 1,2-1 93,4-4 0,-2-7 1,8-10-190,1-7 1,3 4 0,1 0 0,1 3-88,-1-1 0,1 0 0,-1 6 1,0 0-149,1 0 1,5 8-1,0 3 1,-1 7-26,-3 5 0,-1 0 0,-1 10 0,1 4 5,-1 0 0,-7 6 0,-4-1 0,-4 1 3,-2 0 1,-2-2 0,-4-6 0,-8-1-7,-7 1 0,-8-7 1,-10-5-1,-4-6-54,-1-5 0,5-4 0,-2-10 0,4-6 12,2-9 0,16-11 0,7-12 0,8-7-258,4-3 1,10-11-1,8-1 1,9 0 369,6 4 0,9 4 0,3 1 0</inkml:trace>
  <inkml:trace contextRef="#ctx0" brushRef="#br0" timeOffset="1565">1520 751 8064,'-9'-19'191,"-5"-3"992,-2-1-864,-5 8 1,21 7 0,0 10 0,10 2-158,5 1 0,3 9 1,-1 0-1,1 5-273,-1 4 1,1 1 0,-1-5 0,1 2-198,-1 3 0,-5 1 0,-3-4 1,-1 2 34,-4-1 0,4-3 1,-2-1-1,-2-1 93,-3 1 0,-8-3 0,-5-3 0,-3-6 368,-3-4 1,6-2 0,1-2 0,-3-4 274,-1-6 1,3-5 0,2-5-1,3-1 5,3 2 1,2 1 0,4 3 0,4-1-241,5 1 1,7-1-1,3 3 1,4 3-209,2 6 1,2 5 0,6 1 0,0 0-156,0 0 0,-2 5 0,-2 3 1,-4 2-287,-1 3 0,-9 3 0,-5 1 117,1 1 1,-5-7-1,-4-1 264,-8-2 1,-6-4 0,-7-8 155,-1-2 1,7-13-1,1 1 1,2-1 234,5-1 0,1 3 0,2-2 1,2-3 59,3-1 1,5 0 0,7 5 0,3 3-153,3 3 0,4-2 1,8 9-1,0 1-224,0 2 1,2 4-1,2 4 1,2 5-386,-3 5 1,-3 1 0,-4 3-1,-2 3-575,3 6 0,-9 2 0,-6 0 0,-7-2 925,-2 2 0,-14 2 0,4 2 0</inkml:trace>
  <inkml:trace contextRef="#ctx0" brushRef="#br0" timeOffset="1884">2760 786 8145,'18'-8'107,"-9"-1"1,-1-7-1,-2 2 386,0 3 1,0-1-1,-8-3 1,-4 1 151,-6 2 0,-11 3 0,-6-5 0,-6 4-431,-6 3 0,2 1 0,-7 6 0,-1 0-90,3 0 1,1 2 0,8 4 0,2 5-284,4 5 0,4 1 0,9 1-151,4-1 1,5 1 0,9-1-1,3-1 123,7-5 1,4 3-1,3-6 1,2-1 158,3 1 0,7 4 0,-4-6 0,2-3 11,0-1 1,-6 4 0,5 0 0,-1-2-205,0-2 0,-6-2 0,3 2 1,-5 2-444,-2 2 1,1-1 0,-1-5-528,1 0 1,-7 0 1190,1 0 0,-8 0 0,4 0 0</inkml:trace>
  <inkml:trace contextRef="#ctx0" brushRef="#br0" timeOffset="2035">2760 699 8105,'0'-18'156,"0"1"0,0-1 0,0 1 244,0-1 0,0 7 1,2 1-1,4 2-117,6 4 1,3 2 0,3 2-1,1 0-10,4 0 0,-1 8 1,7 4-1,2 5-365,2 7 0,2-5 0,0 6 0,0-1-830,0-1 1,-6 6-1,-2-6 922,-2-1 0,-2 5 0,-5 0 0</inkml:trace>
  <inkml:trace contextRef="#ctx0" brushRef="#br0" timeOffset="2232">3022 594 8027,'0'-18'223,"0"1"1,0 0 0,0-1 1370,0 1-1324,0 7 1,0 4-1,-2 12-190,-4 6 1,3 5 0,-7 6 0,0 6-310,0 4 0,-3 2 0,-8 0 0,-5 2-124,-1 4 1,-8 2-1,-6 5 1,1-3 352,-3-3 0,-2 7 0,-7-4 0</inkml:trace>
  <inkml:trace contextRef="#ctx0" brushRef="#br0" timeOffset="2432">3441 804 8099,'0'-18'527,"0"6"1,0 1-158,0-3 0,0 4 28,0-1 1,0 9 0,0 2-226,0 10 0,0 11 0,0 2 0,0 1-606,0 1 1,0 2 0,0 8 0,0-2 432,0-4 0,0 12 0,0-4 0</inkml:trace>
  <inkml:trace contextRef="#ctx0" brushRef="#br0" timeOffset="2566">3459 646 8099,'0'-35'456,"0"0"0,0 6 0,0 2 0,0 2 244,0 4 0,2 3 1,2 5-1025,1 1 324,9 8 0,4 4 0,9 10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6:16.7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734 253 8035,'12'-25'0,"-2"-2"381,-3 0 0,1 1 1,-4 9-1,2-1 197,-2 1 1,-4 5 0,-6 3-233,-6 1 0,3 2 0,-3 6 1,-2 0-100,-1 0 0,-9 8 1,1 3-1,2 7-197,1 5 1,-3-2-1,-2 11 1,-2 2-228,-4 5 1,4 4 0,-3-2-1,-1 5-281,-2 5 0,-2 7 0,-1 0 1,-3 0-401,-2 3 1,-7-1-1,1 6 858,-3-2 0,-3-8 0,1 4 0</inkml:trace>
  <inkml:trace contextRef="#ctx0" brushRef="#br0" timeOffset="167">210 183 8035,'-2'-25'160,"-3"-4"0,1-2 1,-6 2-1,2 5 1785,4 5-1769,-5 2 0,7 9 0,-2 8-448,8 10 0,11 13 1,10 6-1,3 6 272,3 6 0,2 3 0,2 9 0</inkml:trace>
  <inkml:trace contextRef="#ctx0" brushRef="#br0" timeOffset="282">926 742 8727,'0'-17'734,"0"-1"0,0 1-1162,0-1 428,0 1 0,8 7 0,2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6:16.08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82 192 7991,'-17'-17'391,"-1"-1"0,3 1 234,3-1 1,-2 1 0,10 2-97,6 3 0,8-2 1,13 7-1,8-3-269,8-4 1,8 5 0,9-1 0,2 2-443,-1 4 0,3 2 0,0 2 0,0 0-484,0 0 0,-9 2 0,-11 4 0,-7 6-728,-9 3 0,-3 3 1394,-15-1 0,-16 8 0,-9 2 0</inkml:trace>
  <inkml:trace contextRef="#ctx0" brushRef="#br0" timeOffset="133">12 524 7991,'-10'-2'2686,"9"-2"-2314,10-1 1,13-3-1,20 4 1,13-2-389,13 2 0,19 0 0,-36 2 0,3 0 0,2-1 1,2 1-41,2-1 0,0 2 1,1 0-1,-1 0-257,-2 1 0,0 0 0,-1-3 1,-1-2-1,-4 0 0,0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45:43.9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 69 8008,'0'-18'0,"-6"1"0,-2 1 1341,-1 5 1,5 5-868,-2 12 1,4 5 0,4 13 0,4 7-294,5 7 0,5 7 1,1 8-1,3-1-100,3 0 0,-2 7 0,7 3 0,-1 6-53,0 9 0,-8 7 0,1 3 1,-9 2-238,-3 4 0,-4 4 1,-7-45-1,-2-1 0,-2-1 1,-1-1-193,-14 44 0,-9-17 1,4-10-1,-2-10 80,0-11 0,10-26 0,1-19 281,10-19 1,6-22-1,4-11 1,4-10-23,6-6 1,5-10 0,5-3-1,1-9 77,-12 41 1,-1-1-1,10-43 1,-11 42 0,1-1-1,1 3 1,1-1-44,2 2 1,1-1-1,2-1 1,-1-1-1,2-1 1,-1 0-1,1 1 1,1 3-28,22-38 1,-4 20 0,4 16-1,-5 13 65,-1 12 0,-7 15 0,-5 10 1,-4 12 32,-1 9 0,-1 0 1,-1 9-1,-3 1-16,-1 2 1,-8 2-1,2-1 1,-4 3-78,-2 4 1,-8-4-1,-6 4 1,-9-4-47,-12-3 1,-2 3 0,-9 2 0,-3 2-100,-1-2 1,-3-2 0,1-2 0,-3-1-77,-3 1 0,12-7 1,1-5 270,12-4 0,0-1 0,6-1 0</inkml:trace>
  <inkml:trace contextRef="#ctx0" brushRef="#br0" timeOffset="633">995 348 8066,'-17'-8'0,"0"-1"230,-1-1 0,-5-4 0,1 7 0,5-1 2392,3 0-2181,11 2 1,-5 8 0,10 4 0,4 6-164,5 3 0,7 9 0,3 1 0,4 2-173,2 4 0,1 2 0,3 2 1,-2 0-151,2 0 0,-4 0 1,0 0-1,-2 2-268,-3 3 0,-5-1 0,-5 8 1,-6-1-174,-4-1 1,-4 3-1,-6-9 1,-8-4 241,-5-4 1,-2-17 0,5-3 0,1-9 424,-1-8 0,1-11 0,1-14 0,5-8 141,5-7 0,4-11 0,2-1 0,2 0 354,4-2 1,5 11 0,11-1 0,3 5-103,2 6 1,2 4 0,6 6-1,2 8-415,4 7 0,3 7 1,7 7-1,-1 2-354,3 3 1,-13 7-1,9 9 1,-6 5 15,-3 1 0,-5-6 1,-6 4-1,0-1-185,-1-1 1,-9 0 0,-9-5 0,-1-1-120,1 1 1,-8-1 0,-2 1 176,-10-1 1,-11-5 0,-4-3 0,0-1 220,-1-4 0,-3-2 0,6-4 0,2-4 227,1-6 0,5-9 0,1-2 0,4 0 279,3-3 0,1 1 1,6-6-1,4 2 153,7-2 1,3 4 0,17 0 0,6-1-129,7 1 1,9 8-1,5 1 1,6 11-435,4 5 0,4 4 1,0 5-1,-1 9-240,-3 5 0,-11 8 0,-3-3 1,-8 1-649,-3 4 1,-4 0 0,-10-2 0,-6-4-101,-3 0 1,-9-3 0,-1 5 0,-2 0-1208,-4 0 2183,-10-5 0,-12 11 0,-9-6 0</inkml:trace>
  <inkml:trace contextRef="#ctx0" brushRef="#br0" timeOffset="799">3056 680 8033,'0'-27'414,"0"4"1,2 3 0,2 3 0,4 1 287,2 5 1,1 3 0,7 8 0,-1 0-703,1 0 0,7 8 0,2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6:15.4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88 364 7994,'-18'-8'163,"1"-4"0,-1-1 0,3-1 1021,3 2 1,5 11-707,7 1 0,7 7 1,7 11-1,5 1-227,5 4 0,5 7 1,-4 8-1,0 3-102,0-2 0,4 4 1,-3-1-1,-1 3-118,0 3 1,-2 3-1,-5 1 1,-1 3-185,1 3 0,-3 2 1,-3 4-1,-6-8-340,-4-7 0,-2-3 0,0-9 224,0-4 1,-2-17 0,-4-7 263,-6-10 0,-3-9 1,-3-10-1,1-3 62,-1-6 0,7-6 0,-1-6 0,-1-5 88,-3-5 0,6-7 1,5-2-1,3-2-272,2-4 1,0-8-1,2-3 1,5-3-139,11-3 1,1-1 0,10 1 0,2 5 148,2 6 1,-4 16-1,-1 21 1,-3 10 41,-4 5 1,4 11-1,-1 5 1,-1 8 133,2 7 1,-5 11 0,5 3 0,-2 2 11,0 4 1,1 2 0,-7 4 0,-1 2-99,-5 2 0,-3 7 0,-8-3 0,0-1 11,0-3 0,-8 2 0,-5-1 1,-9 1-49,-7 0 1,-4-2 0,-2-8-1,0-4 98,0-6 0,1-4 1,1-3-1,3-4 479,7-7 1,4-5-335,1-5 1,9-5 0,5-6 0,10 5-66,11 5 1,2-2 0,12 2 0,4 2-203,4 2 1,8 8-1,-5 2 1,3 2-326,4 3 0,-1 9 0,1 3 0,-3 2-100,3 4 1,-7 2 0,-1 2 0,-4 2-227,-2 4 0,-10-4 738,-7 3 0,7-3 0,-6-2 0</inkml:trace>
  <inkml:trace contextRef="#ctx0" brushRef="#br0" timeOffset="184">1328 818 8140,'6'-18'0,"-1"1"0,-1-1 1214,-2 1 1,0 1-597,4 5 0,4 5 0,7 14-483,1 9 1,1 3 0,2 9-1,3 2-214,-3 2 1,-2 2 0,-1 0 0,-1-1-651,1 1 0,-1 0 0,1 0 729,-1 0 0,-7 8 0,-2 2 0</inkml:trace>
  <inkml:trace contextRef="#ctx0" brushRef="#br0" timeOffset="350">1433 399 8031,'-16'-45'750,"4"4"1,-9 10 994,8 2-2185,5 8 1,16 3 0,5 12 0,8 6 439,9 6 0,10 4 0,5 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6:18.3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1987 609 8028,'0'-19'114,"0"-4"1,0 3-1,0-3 1,-2 4 590,-4 1 1,3 1 0,-7-1-150,2 1 0,-4 5 0,5 2 121,-3 3 0,0 3-555,-1 10 0,-3 5 0,8 13 0,2 3-76,2 0 1,2 6-1,2-2 1,4 6-195,6 4 1,3 5 0,3-5 0,-1 0-204,1 1 1,-1-3 0,3 6-1,1-5-195,2-7 0,8 0 0,-2-9 0,4-3 87,2-2 1,0-11-1,-2-10 1,-2-13 366,-2-12 0,-7-16 1,1-9-1,-4-11 429,-1-4 0,-3-5 0,-1-2 0,-4-4 341,-3-1 0,-1 5 0,-6 0 0,0 8 244,0 8 0,-6 4 1,1 5-1,1 9 1056,2 10-1855,2 17 1,8 13-1,5 13 1,8 9-95,9 7 0,10 12 0,5 5 0,0 5-169,-5 1 1,3 6 0,-2 2-1,-2 3-379,-3 3 0,-3 1 0,-5 1 1,-11-2-155,-9-2 0,-6-5 1,-6 1-1,-8-6-71,-11-9 0,-2-16 0,-2-12 0,-1-9 493,1-6 0,12-6 0,-1-8 0,6-13 597,7-12 1,10-1-1,9-9 1,9-2 328,8-1 1,0-2-1,14 1 1,3 5 74,6 5 0,1 8 0,5 8 1,0 9-484,0 6 0,2 7 0,4 8 0,-4 9-352,-6 7 0,-5 6 1,-7 8-1,-5 0-231,-4 0 1,-10 0 0,-6 0-1,-7 0-498,-8 0 0,-4 0 0,-2 0 0,-2-2-399,-4-4 0,-6 2 0,-11-8 1213,-6-1 0,-12 5 0,-4 0 0</inkml:trace>
  <inkml:trace contextRef="#ctx0" brushRef="#br0" timeOffset="649">4100 889 8028,'18'0'-117,"-7"-2"473,1-4 1,-6 4 0,4-6 96,-3 1 0,7 5 0,-4-6 182,-1 0 0,7 4-315,-4-7 0,3-1 1,1-5-6,-5-1 1,-3 1-1,-8-1 118,0 1 0,-8-1 0,-3 1 0,-7 1-204,-5 5 0,-6 1 0,-10 6 0,-4-2-125,-1 2 1,3 10-1,-4 6 1,1 3-230,-1 3 0,6 7 0,-2 6 0,6 6-333,6 4 1,4-1 0,10-5 0,3 0 194,6 0 0,8-8 1,8-3-1,7-7 156,3-5 0,7-5 0,2-7 0,2-1 105,-2-5 1,4-4-1,-4-9 1,4-3 70,2-1 0,-6-6 1,-2 6-1,1-1 35,-1-1 1,-6 6 0,2-3 0,-3 7 63,-3 3 0,1 8 1,-1 0-111,1 8 1,-7 6 0,-1 7 0,0 3-207,-1 3 1,-3 2 0,4 6 0,0-1-531,-1 1 1,-3 0-1,4 0 1,-2-4-1716,-5-2 2393,-1-2 0,-2-5 0,0-1 0</inkml:trace>
  <inkml:trace contextRef="#ctx0" brushRef="#br0" timeOffset="1000">4572 819 8028,'8'-17'0,"1"1"0,7 2 1161,-4 3 0,3 7 0,-3 0-423,3 8 0,1 6 0,-3 7 0,-1 1-333,2-1 0,1 2 0,1 3 0,-3 1-414,-1-2 1,-8 5-1,3-5 1,-1-4-195,0-3 0,-2-2 0,-10 5 0,-7 1-145,-9-1 1,-5-5 0,-8-3 0,0-1 1,0-4 0,2-4 1,2-6-1,4-5 783,2-5 0,3-3 1,11-3-1,5-3 431,4-2 0,12 0 1,7-4-1,12 2-320,10-2 0,8 5 0,11 3 1,6 6-429,4 5 1,2 4-1,-2 10 1,-2 6-310,-2 9 0,-14 3 1,1 9-1,-7 2-792,-5 2 1,-10-4-1,-6-2 1,-5 0-299,-6 0 0,-5-3 1,-9 3-1,-3-4 1279,-7-7 0,-11 9 0,-5-6 0</inkml:trace>
  <inkml:trace contextRef="#ctx0" brushRef="#br0" timeOffset="1599">5585 959 8028,'23'-2'0,"0"-4"0,1-4 129,1 1 1,-12-5 0,5 6 1290,-3-2 1,-7-1-962,-2-7 1,-12 7 0,-5 1-1,-5 2-190,-1 4 1,-9 2 0,-3 2 0,-4 0-48,-2 0 0,4 0 1,0 2-1,-2 4-92,2 6 1,2-2 0,-2 1 0,2 3-124,-2 1 0,6 3 0,1-1-158,5 1 1,7-1 0,3 1 0,1-1 100,4 1 1,4-7-1,6-1 1,5 0 208,5-1 1,7-5-1,2 2 1,3-4-17,3-2 0,2 0 0,2 0 0,0 0-187,-1 0 0,1 0 1,0 0-1,0 2-144,0 4 1,0-2 0,-2 9 0,-4 7-65,-5 7 0,1 8 0,-4 3 0,-3 7-114,-5 6 0,-9-1 1,0 14-1,-8 2 232,-8 2 0,-5 0 1,-6-2-1,-8-2 99,-8 2 1,-8-4-1,-9-2 1,-2-6-214,1-9 1,9-10 0,5-12 0,4-11 213,6-8 0,12-8 0,4-8 0,9-11 203,6-8 0,12-12 0,7-3 0,10-7-54,6-5 1,8 2-1,2-6 1,1 0-142,5 0 1,1 3 0,3-3 0,-1 2-94,0 4 0,1-4 1,-3 1-1,-3 3 58,-6 2 1,-12 9 0,-8 4 0,-5 3 73,-5-3 1,-9 10 0,0-2-1,-10 6 66,-7 5 1,1 3-1,-9 3 1,4 5-58,1 5 0,1 4 0,-1 4-70,1 4 1,7 3-1,6 11 1,6 3-180,4 6 1,13 4-1,1 4 1,5 2-657,6 2 1,8-1 882,2-5 0,7 8 0,-3 2 0</inkml:trace>
  <inkml:trace contextRef="#ctx0" brushRef="#br0" timeOffset="2216">7104 802 8085,'0'-33'0,"0"3"0,0 5 1097,0 0 1,-2 6 0,-2-5 722,-1 5 0,-3 3-1210,2 5 1,4 5 0,-2 12-540,8 5 1,6 5-1,7 3 1,1 3-197,-1 1 1,1 8 0,-1-4 0,1 2-464,-1 0 1,0-5 0,-1 3-1,-2-2-464,-3-4 1,-7-1 0,4-3 10,0 1 1123,-6-9 0,5-9 1,-7-13-1,0-7 639,0-3 1,0-6 0,0 4 0,2 0 187,4-1 0,4 3 1,7 6-1,3 1-490,3 4 1,4 5 0,6 7 0,-2 0-414,-2 0 1,0 9 0,6 7 0,-2 5-193,-4 1 1,2 3 0,-7-2-1,-5-2-479,-5-1 0,-1-3-681,-7 1 1517,0-9 1,-12-10 0,0-15 0,2-5 2,2-1 0,2-3 0,2 2 0,4 0 290,6-3 0,3 7 0,3-4 0,1 5-122,5 7 1,3-3-1,10 8 1,3 2-366,7 2 0,3 8 0,3 4 0,-3 3-566,-3 7 1,1 7 0,-7-2-1,-4 2-677,-6 4 0,-8 2 0,-11 0 0,-6-2 1266,-4-1 0,-10-1 0,-2 6 0</inkml:trace>
  <inkml:trace contextRef="#ctx0" brushRef="#br0" timeOffset="2349">7226 400 8277,'-27'-35'140,"6"2"0,7 4 473,9 6 0,6 11-1098,11 6 1,9 12 484,20 6 0,19 11 0,12 4 0</inkml:trace>
  <inkml:trace contextRef="#ctx0" brushRef="#br0" timeOffset="2982">9444 505 8104,'0'-35'438,"0"0"0,0 8 0,-2 1 0,-1 3 2674,-3 0-2508,0 0 0,6 15 0,4 8 0,6 9-237,7 7 1,12 9 0,0 6 0,4 6-297,2 4 0,0 13 0,-2-1 0,-4 1-336,-6 0 1,-3-1 0,-3-1 0,-1 0-238,-5 1 1,-3-3 0,-12-3 0,-5-6-105,-9-5 1,-11-10-1,0-9 1,-4-11 293,-2-10 0,0-9 1,0-17-1,2-12 408,4-13 0,6-9 1,11-11-1,6-7 280,4-3 0,4-3 0,4 1 0,8 2-137,7 3 1,14 7-1,12 9 1,1 7-207,-1 11 0,3 9 0,-3 24 0,3 3-375,3 6 1,-3 12-1,-3 8 1,-7 7-464,-3 8 1,-10 6 0,-5 6 804,-9 5 0,3 5 0,-6 1 0</inkml:trace>
  <inkml:trace contextRef="#ctx0" brushRef="#br0" timeOffset="3333">9549 767 8105,'12'-33'0,"-1"4"289,3 5 1,0-1 0,-1 2 0,1 3 499,5 7 1,1 3 0,9 6 0,2-2-397,2 2 0,-4 4 0,0 6 0,2 8-234,2 7 1,2 4-1,-2 6 1,-4-1-315,-6 1 1,-3 2 0,-3 3 0,1 3-204,-1 2 1,-7-6 0,-4-8 0,-4-2-177,-2-3 0,0 3 1,-2-4 398,-4-5 1,2-7-1,-8-10 1,1-5 454,1-6 1,2-5 0,8-7-1,0-7-61,0-8 0,2 3 0,4-5 1,6 4-58,3 2 1,3 2 0,1 2 0,2 6-395,3 5 0,7 1 1,-2 13-1,4 2-399,2 2 0,-2 10 1,-2 4-1,-2 3-2194,2 3 2785,-6 7 0,8 2 0,-6 8 0</inkml:trace>
  <inkml:trace contextRef="#ctx0" brushRef="#br0" timeOffset="3916">10562 906 8110,'6'-17'0,"2"1"0,-1 3 486,1 1 1,6 2 0,-3-3 172,5 1 1,1 6 0,1-3 0,-1 1-190,1 4 0,-1-4 0,1 0-202,-1-1 1,1-1-1,-3-4-139,-3 3 0,-4-1 1,-10-3-247,-4 3 1,-4 4 0,-7 8 0,-3 0-185,-3 0 1,2 6-1,-7 2 1,3 4 119,4 7 0,-2 0 1,3 8-1,5 1 124,-1-1 0,8-4 0,3 6 1,5 0 147,5-2 1,7 6 0,13-5 0,10-1 291,10-4 1,13-5 0,8-7-1,8-5-227,7-4 0,-1-4 0,-1-4 0,-1-7-141,-4-9 0,-12 1 1,-12-8-1,-13-2-188,-12-2 1,-13 4 0,-6 0 0,-6-1 18,-6 3 0,-11 2 0,-13 8 0,-4 1-13,-7 4 1,-2-1-1,-5 7 1,3 2 211,2 2 1,4 4-1,8 4 1,4 6 38,2 3 0,4 3 1,7-1-1,4 2-14,3 5 1,3-3-1,10 6 1,5 0 97,5 1 1,3-7 0,4 4 0,7-2-104,3 1 1,-1-1-1,0-6 1,-3-1-31,2-4 0,-6 3 0,-2-5 0,-3 0 91,-3-5 0,-5 3 0,-3 0 0,1 0 31,0-1 1,-6 7 0,2 0 0,-5 5-35,-1 4 0,0 8 0,-1 0 0,-3 6-206,-2 4 1,0 8-1,6-1 1,0 6-344,0 5 0,0 5 0,0-6 0,0-2-471,0-2 0,2-1 0,2-3 897,2-3 0,7-4 0,-3-9 0</inkml:trace>
  <inkml:trace contextRef="#ctx0" brushRef="#br0" timeOffset="4716">14 2059 8602,'-10'-8'1345,"6"-2"-846,16-7 0,19 5 0,31 3 1,27 1-332,-32 6 1,5 0 0,12 0 0,5 0 0,15 0 0,6 0 0,-26 0 0,2 0 0,1 0-47,6 1 0,2 0 0,1 0 1,4-2-1,2 0 0,0 1 0,3 0 1,1 0-1,0 0 0,0 0 0,1 1 1,-1 0-302,-2 0 1,0 1 0,-1-1 0,2 1 0,-1 0 0,1 0 0,-2 0 0,0 0 0,0 0 0,4 0-1,1 0 1,0 0 143,-22 0 1,1 0-1,0 0 1,0 0 0,21 0-1,0-1 1,1 0-1,-23 0 1,1 1 0,-1-1-1,1-1 1,0 1-1,0-1 1,0 0 0,1 0-117,1-1 1,0 1 0,1-1 0,0 1 0,4 0-1,0 1 1,1 0 0,0-1 0,1 0 0,0-1 0,1 0-1,-1-1 1,1 1 0,1 0 0,-1-1 0,0 1 96,0-1 0,0 0 0,0 1 0,0-2 0,-1 1 0,0-1 1,1 0-1,-1 0 0,1 0 0,1-1 0,-1 1 0,0 0 1,1-1-1,0 0 0,0 0 0,0 0 64,1 1 0,0 0 1,0 0-1,-1-1 1,-3 0-1,-1 0 1,0-1-1,0 1 0,1-1 1,-1 1-1,-1 0 1,1-1-1,-2 1 1,0-1-1,0 0 1,0 0 3,-1 0 1,1-1 0,-1 0 0,-1 0 0,-1 0 0,0 0 0,-1 0 0,0-1-1,1 1 1,-1 0 0,0-1 0,0 1 0,-2 0 0,-1 1 0,0-1 0,0 0-99,19-2 0,0 1 1,-1-1-1,-2 1 1,-1 0-1,-1 0 0,-3-1 1,0 0-1,0 1 1,-2 0-1,-1 1 1,0 0-143,-2-1 1,-1 0 0,-2 1 0,-6 2-1,-2 1 1,-1-1 0,29-4 0,-4 1-1,-8 2 1,-3 0-53,-7 0 0,-2 0 1,-5 1-1,-2-1 1,-11 1-1,-2 0 278,39 0 0,-7 1 0,-22-7 0,4-8 0</inkml:trace>
  <inkml:trace contextRef="#ctx0" brushRef="#br0" timeOffset="5366">974 2845 8070,'12'-25'0,"-2"-4"952,-3-4 0,5 5 287,-6 5 1,2 6-445,-3 5 1,-3 6 0,4 12-553,-4 6 1,-10 3-1,-1 5 1,-3 1-199,0 2 1,-1 8-1,-9-4 1,-3 2-253,-2 1 1,4-1 0,-6 6 0,-4 1-393,-6 5 1,0-4-1,-8 6 1,-3-1-166,-6 5 0,-8 4 0,-10-1 764,-2-3 0,-7-5 0,3-7 0</inkml:trace>
  <inkml:trace contextRef="#ctx0" brushRef="#br0" timeOffset="5515">328 2810 8070,'0'-35'0,"0"2"551,0 4 1,0-2 0,0 8 1072,0 1-1670,0 11 0,8 11 0,3 13 1,5 8-319,1 9 1,3 3 0,1 3 363,2 5 0,16 4 0,-2 7 0</inkml:trace>
  <inkml:trace contextRef="#ctx0" brushRef="#br0" timeOffset="5648">974 3439 8132,'18'0'0,"-1"0"405,1 0 0,-1-6 0,-1-2-325,-5-2 1,5 1-1,-7-5-1150,1 2 1070,6 9 0,1-13 0,10 6 0</inkml:trace>
  <inkml:trace contextRef="#ctx0" brushRef="#br0" timeOffset="6366">2249 3019 8028,'-8'-25'208,"6"12"0,-3-5 1348,3 3 0,2-1-306,0-1 1,0 9-845,0 8 0,7 2 1,5 10-1,2 1-218,-3 3 1,5 7 0,-5 2 0,3 0-226,-2 1 0,3-1 0,-5-2 0,2 4-238,-1 0 0,1 4 1,5-5-1,-1-1-221,-5 0 0,5 0 0,-6-3 1,1-1-1034,1-5 1,-6-1 1439,5-9 0,-7-4 1,2-16-1,-4-13 789,-2-10 1,0-19-1,0-2 1,0-8 266,0-4 0,0-2 1,0-2-1,2-1-344,4 1 0,-4 4 1,6 8-1,-1 10-207,5 9 0,3 8 0,3 8 0,1 9-252,5 11 0,-3 7 0,8 7 0,2 11-182,2 9 1,2 8 0,0 6-1,0 5-50,0 5 0,0 1 0,0 1 0,-2-1-503,-4 0 1,-4 1 0,-9-1 0,-3 0-261,-1 1 0,-8-8 1,-2-7-1,-10-5 144,-10-4 1,-11-7-1,0 1 1,-4-5 352,-2-7 1,2-3 0,2-10 0,4-4 602,2-5 1,9-7-1,10-5 1,5-6 478,1-4 0,7-2 0,7 0 0,9 2 181,12 4 0,8-2 0,9 7 0,2 3-602,5 2 1,3 9 0,8 4 0,0 6-264,-1 6 1,1 6 0,-4 11 0,-6 6-520,-7 4 0,-18 0 0,-4-2 0,-8-2-644,-7 2 0,-11 0 0,-1-2 0,-8-5-945,-7-5 1,-13-2 2043,-5 1 0,-11-1 0,-5 1 0</inkml:trace>
  <inkml:trace contextRef="#ctx0" brushRef="#br0" timeOffset="6716">3978 3124 8129,'10'-17'8,"7"-1"0,-5 7 0,5-1 1,-1 0 984,-1 3 1,3-7 0,-1 5 444,1-5 1,-1-1-1018,1-1 1,-9 6 0,-5 3-1,-8 1-279,-7 4 1,-11 2-1,-3 2 1,-2 0-50,-4 0 1,-2 2-1,-2 4 1,0 4-268,0-1 1,2 7 0,4-5-1,6 5-116,3 1 1,3 1-1,1-1 1,5 1 151,5-1 1,4 1-1,4-1 1,6 3 107,9 3 0,3-9 0,9 3 0,2-3-2,2-5 0,9-1 0,3-8 0,0 0-254,-5 0 0,-3 0 0,-4 0 1,-2-2-480,-2-4 1,-9 2 0,-1-5-450,-5 1 0,-8-4 1214,5 6 0,-15-7 0,3 3 0</inkml:trace>
  <inkml:trace contextRef="#ctx0" brushRef="#br0" timeOffset="7033">4345 3002 8198,'8'-12'0,"1"1"249,1-3 0,6 6 1,-5 1-1,5 1 742,1 0 1,1 0 0,-1 8-1,1 2-357,-1 2 1,0 7-1,-1 1 1,-2 5-371,-3 5 0,-1 5 0,4-4 1,-5 0-281,-1 0 1,-2-1 0,-6-7 0,0 1-235,0-1 0,-8 1 0,-4-3 0,-3-3-287,-3-6 1,-5-4 0,0-2-1,1 0 422,3 0 1,4-8 0,1-6-1,4-5 453,3-5 0,1-5 1,8 4-1,5 0 263,11 0 0,1-1 0,12 5 0,4-2-87,4 1 0,4 5 0,-3 5 0,7 7-708,4 3 0,-7 2 0,-3 2 1,-4 3-698,-2 7 1,-2 9-1,-2 3 1,-6-1-1129,-6 2 1,1-5 2018,-14 3 0,7 4 0,-3 0 0</inkml:trace>
  <inkml:trace contextRef="#ctx0" brushRef="#br0" timeOffset="7597">5288 2967 8129,'17'-17'60,"-1"-1"1,-3 1 1024,-1-1 1,-6 7 2576,6-1-3152,-9 8 1,3-4 0,-12 8-577,-5 0 0,-5 6 1,-1 2-1,-3 0 29,-3-1 0,4 5 0,-6-4 0,1 2-135,1 3 1,-6-3 0,6 1 0,-1 1-65,-1-2 0,6 5 0,-5-3 343,5 3 1,3 3 0,5-1 146,5 1 1,6-6-1,8-1 1,9 1-49,10-2 1,6 3 0,4-5 0,2 2-177,2 3 1,5 3 0,-5 1 0,-2 1-331,-2-1 0,-4 8 0,-4 4 1,-6 6 117,-3 6 0,-11 4 1,-3 7-1,-6 0 65,-6 1 1,-5 1-1,-15 2 1,-7 3 40,-5-3 0,-17-2 0,3-3 0,-2-5-227,-1-5 1,5-8-1,3-10 1,8-11 348,8-8 0,6-8 0,10-8 0,3-11 330,6-8 0,14-6 0,9-4 0,12-7-73,10-8 0,6-6 0,9-8 0,4 0-202,6 0 1,4 0 0,-32 34 0,0 0 0,1 0 0,0-1-146,1-1 0,0 0 0,-1 2 0,-1 2 1,28-28-1,-9 2 55,-13 3 1,-5 5-1,-19 6 1,-9 5 102,-5 4 1,-8 10-1,-5 3 1,-9 7-60,-1 5 0,-1 5 1,3 7-1,0 0-292,-1 0 0,8 9 0,5 7 0,3 7-156,2 4 0,7 2 1,7 8-1,9 2-487,12 2 1,8 5 0,9-3-1,1 0 880,-1-1 0,16 7 0,4-4 0</inkml:trace>
  <inkml:trace contextRef="#ctx0" brushRef="#br0" timeOffset="8330">7453 2758 8107,'-7'-24'588,"-5"1"1,4 0-1,1 5 3091,-1 1-2936,6 7 0,-4 4 1,12 12-1,5 6-374,5 3 1,3 5-1,3 3 1,3 6-492,2 4 0,0 2 0,2-2 0,-3-2-258,-1-2 1,-6-2 0,5 4 0,-5-2-329,-2 2 0,-1-5 0,-2-3-1391,-3-4 2125,-7-1 1,4-10 0,-10-8 0,-2-12 511,-2-9 1,-5 1-1,5-5 1,2 2 63,2-1 1,10-5-1,3 6 1,7 2 64,5 1 1,4 3 0,8 1 0,2 3-328,4 1 0,-2 8 0,5-2 0,1 6-274,-1 6 0,-5 4 0,2 7 0,-6-1-129,-6-5 0,-4 5 0,-9-4-791,-5 3 435,-3-5 0,-16-2 0,-3-10 0,-3-4 60,3-6 1,-5-3-1,6-3 569,1 1 0,1-1 0,8 1 0,0-1 101,0 1 1,8 1 0,5 3 0,9 3 8,7 2 0,4 3 0,4 5 0,3 0-97,7 0 0,3 7 1,1 5-1,-3 5-789,-1 7 1,-10-3 0,-2 6 0,-10 0-629,-6 1 1,-9-7 0,-4 4 0,-4-2-859,-2 1 1,-10-3 2051,-7-9 0,-16 3 0,-12-5 0</inkml:trace>
  <inkml:trace contextRef="#ctx0" brushRef="#br0" timeOffset="8480">7750 2530 8228,'-23'-33'0,"2"4"1924,5 6-1763,-1 4 0,17 9 1,2 6-1,13 8-2533,12 8 2372,6 11 0,10 4 0,2 8 0</inkml:trace>
  <inkml:trace contextRef="#ctx0" brushRef="#br0" timeOffset="9432">10213 2513 8243,'0'-12'-1943,"0"1"1747,0-3 1,0 4 571,0-1 0,0-1-318,0-5 0,0 5-279,0 0-234,0 9 455,0-5 0,8 8 0,1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6:28.43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111 786 6238,'18'0'0</inkml:trace>
  <inkml:trace contextRef="#ctx0" brushRef="#br0" timeOffset="536">164 786 8223,'0'-17'258,"0"0"0,-6 5 1,0 0 507,2-1 1,-4-3 0,1-1 731,-3-1 0,6 7 707,-2-1-1850,4 8 1,2 4 0,2 12 0,4 5-50,6 6 0,-3 7 0,3 8 1,2 5-251,1 2 0,3 1 1,-1 7-1,-1-3-375,-5-3 1,5 5 0,-6-3 0,-1 3-78,-3-2 1,-4-9 0,-2 0 0,-2-4-201,-4-2 0,-3-16 0,-9-7 0,-1-8 363,-5-4 1,-3-16 0,-6-9 0,2-14 56,2-13 1,8-8-1,-3-10 1,7-2 329,5-4 1,5-3 0,7-7 0,0 1 101,0-2 1,7 1 0,7-9-1,7 4-80,8 6 0,6 11 0,4 4 0,6 10-174,5 5 1,-7 21-1,7 10 1,-3 15 38,-2 7 0,-7 11 0,3 9 0,-6 9-40,-6 6 0,-6 10 1,-9 3-1,-4 5-141,-3 1 0,-1 0 0,-8 1 0,-5-1-104,-11 1 1,-1-1 0,-10 0 0,-4-1-182,-6-5 1,0-3-1,-8-8 1,-3 0-170,-6 0 1,7-8-1,-3-4 1,3-3-509,5-3 1,1-7 627,8-4 1,18-4 473,11-2 0,12-8 0,11-2 0</inkml:trace>
  <inkml:trace contextRef="#ctx0" brushRef="#br0" timeOffset="1151">688 1066 8159,'-10'-8'2532,"2"6"-1336,8-6 0,2 8-193,4 0 1,4 0-640,7 0 0,1 6 1,-3 2-215,-3 2 0,1-4 1,-5 5-1,0 3-87,0 1 0,-3 3 0,-5-1 1,0 1-383,0-1 1,0 3-1,0 1 1,0 2-187,0-1 0,-7 3 0,-5-2 0,-3-2 98,-3-1 1,4-9-1,-1-1 439,-4-2 0,-3-2 0,7-8 0,1-6 224,2-9 1,9-3-1,-3-9 1,6-2 399,6-2 0,5-2 1,13 2-1,5 2-154,4 2 1,3 8 0,3-3 0,4 5-366,2 1 1,-1 7 0,5 1 0,-5 2-185,-1 4 1,-2 10-1,-8 6 1,-4 3-59,-6 3 0,-3 1 1,-5 3-1,-3 1-125,-6-2 1,-4-1 0,-2-3 0,-2 1-70,-4-1 0,2-5 1,-8-3-1,-1-1 57,-3-4 1,-1-2 0,-1-2 149,1 0 0,1-8 0,3-5 248,1-9 0,8 3 0,-2-6 0,4 1 166,2 1 0,8 0 0,4 3 0,3-1 56,3-2 0,-1 1 0,3 9 0,1 3-79,2 2 0,8 1 1,-2 3-1,4 0-235,2 6 1,-2 0-1,-2 11 1,-2 5-328,3 3 1,-9 8-1,-4-4 1,-5 3-416,-1 3 1,-3-4-1,0 2 1,-2 2-494,-5 2 0,-1-4 0,-4-2 1,-3 0-1372,-7 1 2542,-4-7 0,-9 12 0,-2-6 0</inkml:trace>
  <inkml:trace contextRef="#ctx0" brushRef="#br0" timeOffset="1336">1666 1241 8191,'17'-16'206,"1"4"1,-1-1 0,1 7 1104,-1 2 0,0 2 0,1 2-852,-1 0 1,-5 8-1,-2 4 1,-1 3-486,1 3 0,-4 5 0,4 2 1,-3 0-427,-3 1 1,-2-1 0,0-4 0,2 2-520,2-1 971,0-3 0,-22 6 0,-3 3 0</inkml:trace>
  <inkml:trace contextRef="#ctx0" brushRef="#br0" timeOffset="1467">1613 1031 9391,'0'-35'0,"-2"2"1614,-3 4 0,3 4-1154,-4 7 1,6 12-2237,6 12 1776,11 4 0,10 23 0,8-6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7:33.3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208 262 8081,'-9'-8'216,"-7"1"1,5-7 1819,-5 2-1515,-1 1 1,7 3-1,4 8-243,4 10 0,2 11 0,2 4 0,4 2-127,6 4 0,1 2 1,1 2-1,-3 2-173,3 4 0,0 2 0,-1 5 0,-1-1-420,1 1 0,-5 3 0,0 3 0,-2 2-431,0 2 1,-1 7-1,-7-7 1,-3-2 872,-7-2 0,-4-1 0,-1-1 0</inkml:trace>
  <inkml:trace contextRef="#ctx0" brushRef="#br0" timeOffset="335">226 227 8125,'0'-35'255,"0"0"0,-6 2 0,0 2 0,2 4 179,2 2 0,4 4 0,4 9 0,8 6-200,7 4 1,1 4-1,9 4 1,2 7-160,0 9 0,9 5 0,-11 10 0,-2 4-173,-1 5 0,-1 5 1,-10 1-1,-7 2-337,-6 5 1,-8 3-1,-8 7 1,-13 1-111,-12 0 0,-9-2 0,-11-2 0,-3-6 207,-2-5 0,6-3 1,0-19-1,7-12 285,8-11 1,14-10 0,10-6 144,9-5-92,14-5 0,19-9 0,12-2 0</inkml:trace>
  <inkml:trace contextRef="#ctx0" brushRef="#br0" timeOffset="1051">732 908 7981,'-11'-15'325,"-1"3"0,8 2 0,-4 6 2357,1-1-2242,5-9 1,-4 14 0,12 0-371,5 10 1,5 5 0,1 3 0,1-1-63,-1 1 1,7 5-1,-3 0 1,-4-1-395,-3-3 1,-4 4 0,3 3 0,-3-1-31,-2 0 1,-2 4 0,-6-4 0,-2 1 97,-4-1 0,-4-2 0,-9-5 0,-3-3 272,-1-3 0,-2-5 1,4-7-1,-3-1 253,3-5 0,1-4 0,5-7 0,3-3 282,6-3 0,5-4 1,4-8-1,9 0 16,11 0 0,8 6 1,6 0-1,4 0-256,6 1 1,9 5-1,4 10 1,0 3-242,0 2 0,4 2 0,-5 8 0,-3 4-242,-2 6 1,-11 3 0,-6 5-1,-8 1-86,-4 2 1,-7 2-1,-9-3 1,-1 3 47,-4 2 0,-2-5 0,-4 3 0,-4-2 85,-6 0 1,-9 1 0,-2-9 0,1-1 55,3-3 1,2-7 0,-1 2 0,1-4 146,-1-2 0,8-10 0,5-5 0,3-9 231,2-3 0,2 4 1,3-6-1,9-2 124,7-2 1,1-2 0,9 2-1,4 2-138,4 2 0,7 7 1,-3-1-1,0 6-166,-1 5 1,-1 4-1,-6 8 1,-2 0-43,-4 0 1,-2 8 0,-7 4 0,-1 3-209,-4 3 1,-3-1-1,0 3 1,-4 1-235,-1 2 1,-5 2 0,4-3 0,-4 3-177,-2 2 1,0-4 0,-2 7 0,-4 1 592,-5 2 0,-5 2 0,-1-1 0</inkml:trace>
  <inkml:trace contextRef="#ctx0" brushRef="#br0" timeOffset="1234">2392 1100 7988,'11'2'518,"1"4"1,-8 4-1,3 7 1,-1 1-604,0-1 1,0 1-1,-6 1 1,0 4-45,0 6 129,0-3 0,-8 14 0,-2-3 0</inkml:trace>
  <inkml:trace contextRef="#ctx0" brushRef="#br0" timeOffset="1383">2164 803 8037,'-11'-17'373,"-1"0"1,10 1-1014,2 4 640,8 12 0,17 18 0,2 9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7:36.47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1 523 7843,'17'0'-556,"-5"0"0,0 0 1554,1 0 0,-3 0 397,2 0-857,-1 0 0,1-6-280,0 0 0,-7 0 1,7 6-197,2 0 1,1 0 0,3 0-1,-1 0-197,1 0 0,7 0 0,2 0 0,2 0-266,0 0 1,0 0 0,6 0 0,0 0-1502,0 0 1902,-8 0 0,6 0 0,-6 0 0</inkml:trace>
  <inkml:trace contextRef="#ctx0" brushRef="#br0" timeOffset="183">88 802 8138,'-9'-8'345,"9"6"0,13-3 0,9 3 172,7 2 0,11 0 0,9 0 0,5 0-678,4 0 0,6 0 0,-5 0 0,-1 0-871,2 0 1,-15 0 1031,-5 0 0,-3 0 0,-10 0 0</inkml:trace>
  <inkml:trace contextRef="#ctx0" brushRef="#br0" timeOffset="450">560 226 8174,'15'-20'71,"-1"-1"1,-2-2 253,1 1 1,-3 11 0,2 5-1,3 4 164,6 2 1,7 2 0,6 4 0,1 7-31,0 9 1,6 7-1,2 12 1,-1 7-301,1 8 0,-4 1 1,-10 7-1,-6 0-127,-3-2 1,-11 8-1,-7-2 1,-11 5-395,-15 1 0,-18-2 0,-15-4 0,-14-2-178,29-34 0,0 0 0,-35 22 1,33-27-1,0-2 0,-39 18-325,3-6 0,8-12 0,14-7 865,10-10 0,1-14 0,20-4 0</inkml:trace>
  <inkml:trace contextRef="#ctx0" brushRef="#br0" timeOffset="917">1363 366 8212,'-19'-18'0,"-3"-1"523,-1-5 0,0 11 1,5-3 346,1 7 0,7 7 0,4 13 15,4 13 1,12 9 0,6 5 0,7 5-633,4 2 1,-4 7-1,5 6 1,-1 0-580,0 3 1,-6-5 0,1 8 0,-7 2-282,-3 2 0,-8-8 1,2-6-1,-6-9-108,-6-8 1,-4-6 0,-9-16 0,-3-5 532,-1-10 0,-2-10 0,3-15 0,-1-10 211,2-9 1,1-9 0,3-5 0,-1-4 319,1 0 1,5-12-1,1 4 1,-1-2 24,2 1 0,-3 1 1,7 0-1,2 0-178,2 0 1,12 10 0,7 6-1,10 9-225,6 8 1,2 0 0,2 16 0,2 5-188,2 9 1,0 7 0,-7 6 0,3 7 20,4 8 1,-12 7-1,2 7 1,-7 1-71,-7 5 0,2-2 0,-13 8 0,-4-1-51,-6-1 1,-13 5 0,-12-5 0,-6 1-151,-6 1 1,-6-2-1,-9 1 1,-2-7 126,2-8 1,1 0 0,7-8-1,5-3 339,8-7 0,12 3 0,-2-6 0</inkml:trace>
  <inkml:trace contextRef="#ctx0" brushRef="#br0" timeOffset="1268">1730 942 8196,'-18'0'2684,"1"0"-2390,7 0 0,4 0 1,12 0-1,6 0-100,3 0 0,3 0 1,1 0-1,3-2-102,1-4 1,0-2 0,-5-5 0,-1-1-91,1-5 1,-1 1 0,-1-7 0,-3 2-114,-1-1 0,-8-5 0,2 4 0,-6 0 131,-6 0 1,-6 1 0,-9 7 0,-4 1 107,-3 5 1,-1 3 0,-6 8 0,0 2-105,0 4 0,8 3 0,4 11 0,4 3-243,1 6 1,8 4 0,5 4 0,5 2-103,5 2 1,5 5-1,10-3 1,3 0-190,6-1 0,4-1 0,2-6 510,0 0 0,0 0 0,0 0 0</inkml:trace>
  <inkml:trace contextRef="#ctx0" brushRef="#br0" timeOffset="1468">2429 837 8128,'0'-17'1102,"-6"-1"2131,0 1-2686,0 7 0,8 16 1,4 13-1,5 6-325,5 6 1,1-3 0,1 3-1,-1 4-416,1 3 1,-7 3 0,1-4 0,0 2-3165,-3 2 3358,-1-1 0,-8 3 0,0 2 0</inkml:trace>
  <inkml:trace contextRef="#ctx0" brushRef="#br0" timeOffset="1633">2568 680 8204,'-6'-23'0,"-1"-1"0,-1 3 1221,0 2 1,2 1-699,6 1 1,2 9 0,4 8 0,6 10-1627,3 5 0,9 10 1103,-1 4 0,0 4 0,-5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7:51.59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802 131 8445,'0'-18'0,"-6"1"0,-2-1 0,1 1 171,-1-1 1,-6 1 1098,3-1 0,3 11-1040,2 7 1,4 9 0,2 15 0,0 5-165,0 4 0,8 2 0,4 0 1,1 1-270,-1 5 1,3-2-1,-5 6 1,2-1-479,-1 1 0,-5 1 0,4 7 0,-2-1-693,-5 1 1374,-1-1 0,-17 0 0,-5 1 0</inkml:trace>
  <inkml:trace contextRef="#ctx0" brushRef="#br0" timeOffset="199">1081 96 8496,'-13'-18'0,"-3"-1"215,-3-4 1,-2 11-1,3 0 472,1 8 1,7 8 0,4 6-377,4 7 0,10 12 0,4 3 0,3 4-193,3 5 1,5 8 0,2-3 0,0 5-255,1 1 0,-1 2 0,-4 3 1,2 3-644,-1 2 1,-3 0 0,-3 4 778,-5-2 0,5 0 0,-6 6 0</inkml:trace>
  <inkml:trace contextRef="#ctx0" brushRef="#br0" timeOffset="432">138 777 8295,'-46'19'0,"5"4"0,10 9 225,15 6 1,13 13-1,12 9 1,17 2-48,18 4 1,16-4-1,16 0 1,-35-31-1,1-2-134,3 0 0,2-1 0,4-1 1,2-2-1,5-1 0,1-3 0,1-3 1,0-3-199,1-4 0,0-3 0,1-2 0,1-4 0,0-4 0,0-4 0,2-2 0,0-3 55,1-5 0,0-1 1,-7-1-1,-2-1 0,-1-4 1,-1-1-1,-6 1 1,-1 0-695,41-22 0,-11-7 793,-9-1 0,1 3 0,-9-7 0,-5 3 0,-6-2 0</inkml:trace>
  <inkml:trace contextRef="#ctx0" brushRef="#br0" timeOffset="1014">697 2017 8411,'-17'0'201,"-1"0"1,1 0-1,-1 0 1,1 2 414,-1 3 0,3 5 0,3 8 0,6 1-191,5 4 0,1 6 1,1 10-1,5 4-240,6 2 0,3 1 0,3 7 0,-1 1-305,1 4 0,-3-6 1,-3 1-1,-4-10-232,0-7 0,-7-1 0,5-2 0,-6-4 17,-6-5 0,-3-13 0,-9-5 0,-1-6 50,-4-6 0,1-11 0,-7-12 0,0-6 184,2-6 1,-4-11 0,8-12 0,1-4 172,3-2 0,3 0 0,5-2 1,5-3 15,4-7 0,6 6 0,7 7 1,13 8-56,7 7 0,6 9 0,1 9 1,5 8-20,2 11 0,-6 13 1,1 4-1,-3 10-23,-2 5 1,-2 11-1,-4 3 1,-4 6-113,1 5 1,-9-1-1,3 6 1,-9-3-89,-3-3 1,-4 0 0,-10 0 0,-8 2-14,-7-3 1,-6-7-1,-8-3 1,-2-3 108,-4-4 1,3-7-1,-5-4 1,4-3 101,6-3 0,10-4 1,-1-6-236,5-5 0,11-5 246,8-1 0,16-9 0,11-1 0</inkml:trace>
  <inkml:trace contextRef="#ctx0" brushRef="#br0" timeOffset="1499">1378 2349 8239,'-11'-16'0,"1"2"413,2 3 1,-3 5-1,3-4 490,-2 3 1,-2 1 0,-5 6-566,0 0 1,-1 7-1,-1 5 1,-3 4-184,-1 1 0,0 6 0,5 1 0,1-1-198,-1 2 0,1-5 1,1 3-1,3-2-331,1 2 0,1-1 0,-5 5 0,2 0-104,3 0 1,-1-3 0,-3 3 0,1 0-432,2 0 0,8-6 782,-1 3 0,5-13 0,7-5 561,11-4 1,9-12 0,14-5 0,5-6 104,5-1 0,1 3 0,1 1 1,1 1-277,4-1 1,-7 7 0,3 1-1,-2 2-250,-3 4 0,-8 3 0,-1 2 0,-1 3-411,2 2 0,-12 8 0,0-3 0,-8 3-659,-3-2 0,-8 3 0,-5-3 379,-3 3 0,-4-5 0,-5-4 678,-11-4 0,-7 6 0,-10 1 0</inkml:trace>
  <inkml:trace contextRef="#ctx0" brushRef="#br0" timeOffset="1664">1832 2628 8239,'18'-8'327,"-1"-1"1,1-7 222,-1 4 1,7 3 0,-1 5 0,-2-2-98,-1 2 0,-1 4 1,2 6-1,5 6-323,1 3 0,-4 3 0,4-1 0,0 0-598,1 1 1,-7 5 0,2 0 0,-3-1-3074,-3-3 3541,-7-1 0,-3-1 0,-7 1 0</inkml:trace>
  <inkml:trace contextRef="#ctx0" brushRef="#br0" timeOffset="1814">1797 2383 8286,'-1'-29'0,"-3"2"117,-2 2 1,0 8-1,8 7 4,4 2 0,11 4 0,12 10 0,6 8-1789,6 7 1668,-4-2 0,21 14 0,-4-6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8:09.88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6218 717 8286,'-6'-18'0,"-2"3"0,1 1-59,-1 3 1,-4 5 0,4-6-175,-1-1 0,3-3 197,-6-1 1,6 1 0,-3 2 0,1 3 31,4-3 0,-4 4 0,1-1 0,-1-3 46,0-1 1,-6-3-1,3 1 1,-5-1-28,-1 1 1,-1-1 0,1 1 0,-3-2 3,-3-5 0,2 5 0,-8-4 1,0 3-25,1 3 0,-5-1 0,4 1 0,-4-1-21,-2 1 0,-1-1 1,-3 3-1,-2 1 33,2 3 1,0 5 0,1-4 0,-5 0 40,-2 1 0,-1 3 0,-7-4 1,1 2-1,0 5 0,-9-5 0,-3 2 0,-4 2 0,-1 2 0,5 2 1,-1-2-1,0-2-18,-3-2 0,5 1 1,3 5-1,2 0-17,0 0 0,0 0 0,5 0 0,1 0 53,0 0 1,1 0 0,3-2 0,-1-2-10,-5-2 1,7 0 0,-5 4 0,-1-2-3,-3-1 1,0-1 0,-6 6-1,2 0-57,3 0 0,3 0 0,2 0 1,-1 0-24,1 0 1,-1 2 0,1 2-1,0 1-30,-1-1 1,-1 4 0,0 0 0,-1 0 40,5-1 0,1 1 0,-3-4 0,-2 4 35,-5 1 0,5-3 0,-4 4 1,3 0 78,3-1 0,-8-3 0,-2 6 1,-2-1-29,0-1 0,2 6 0,-4-5 1,2 5-45,-2 1 1,0 1-1,2-1 1,5 1-20,5-1 1,0 3 0,-1 1 0,1 2-34,4-1 1,1 3 0,-3 0-1,-3 2 6,-3 4 0,10-4 0,-5 2 0,5 3 13,3 1 1,-5 1-1,5 1 1,0 0 10,5 0 1,3 0-1,4-2 1,2 0-3,2 2 1,0-4 0,-4 10 0,1-2 12,3 1 1,0 1-1,-6 8 1,2 1-37,4-1 0,-4-1 0,6 5 0,-4 1 31,-4 4 1,10-4 0,-8 5 0,6-5-20,5-2 1,1 1 0,0-3 0,-3-1 18,3-3 0,-4 1 0,0 7 1,-1 2 59,1 3 1,2-3 0,5-8 0,1-1-47,-1 2 0,1 1 0,2 2 0,1-1 23,2-5 0,8 5 0,-1-5 0,3 5-47,2 1 1,0 1 0,2-1 0,3 0-21,7 1 0,6 5 0,3 0 0,4-1-44,2-3 0,-3-2 0,3 1 0,0 1-97,0 4 1,2-9 0,4 3 0,-2-1 41,-2-1 1,0 8 0,6 0-1,0-1 67,0-3 0,-6-2 0,2 3 1,4 3 16,4 6 1,4-4-1,-4 0 1,3-1 123,3-1 1,-2 2-1,5-4 1,3 4-75,-3 2 1,-7-5-1,1-1 1,1-4-24,4 1 0,-5-10 1,1 7-1,0-3-2,3-3 1,1 3-1,1 3 1,3-1-8,-3-3 1,7-5 0,5 4-1,2-1-36,4 1 1,0-6-1,0 1 1,-2-3-98,2-2 1,2 0 0,0 0 0,-2-2 1,-2-4 0,-8 4 1,2-6-1,-3 2 39,-3 1 0,-5-7 1,-3 4-1,1 0-46,-1 0 0,1-5 1,4 3-1,-3-2 26,3 1 0,-5-1 0,3-6 0,3 3 545,7 3 0,-3-4 1,4 5-1,-3-5-270,-3-1 1,0-1 0,1 0 0,1 1-180,4-1 1,-3 1 0,3-1-1,-4 1-14,-1-1 0,-1 1 0,-2 1 0,-3 2 20,-6 3 1,1-1 0,-1-6 0,-2 1 46,-2-1 1,-4 1 0,0 1-1,0 3-9,4 1 0,7 2 0,-1-4 1,0 3-7,-1-3 1,7 4 0,-3 1 0,3-1-10,-2 0 1,1 0-1,-5-3 1,-1 3-12,1 2 1,0-6 0,-4 1 0,3-7-2,3-3 0,-2-2 1,7 3-1,6-3 9,4-2 1,-1-3 0,5-5 0,4 0 3,5 0 0,-1 0 0,4 0 0,-4 0-50,-2 0 0,-5 0 1,1 0-1,2-2 23,-2-3 1,-7-3 0,-1-6 0,-2 3 26,2-3 1,-11-1 0,-1-3-1,-7 1-5,-4-1 0,0-1 0,-2-3 1,-4-3 7,-6-2 0,-3 4 1,-3-6-1,1-4 3,-1-6 0,1 2 1,-1-6-1,1 3 50,-1-1 0,1-2 0,-3 4 0,-3-1 104,-6 1 0,1 2 0,-1 2 0,-2 0-46,-2 0 0,-2 0 0,-2 0 0,-2 0-40,-2 0 0,-1-2 0,3-1 0,-4-3-5,-2 2 0,6 2 0,-1 2 0,1-2-79,-2-3 0,4 9 0,-4-4 1,4 2-5,2 0 1,0 4 0,0 0-1,2-3 2,4-1 0,-4-1 0,6-3 1,-1-2 12,5-2 1,2-5 0,-1 3 0,-1 0 47,1 0 0,-3-3 0,0 3 0,-1-1 59,1-5 0,-4 4 1,6 1-1,-1-1-46,-1 1 0,6-3 0,-5-3 0,3 1-24,-3 2 1,5 7 0,-4-7 0,3-1-28,3-3 0,-7 5 0,-1-1 0,0 0 93,-1 3 0,-5-7 1,2 7-1,-4-3-48,-2 1 1,0-1 0,0-5 0,0-1 4,0 1 1,0 5-1,0 1 1,-2-3-16,-4-1 1,2-7 0,-5 3 0,-1 4-67,0-1 1,6 1 0,-3-3-1,1 1-14,0 0 1,0-7 0,6 1 0,0 0 18,0-2 0,0 0 1,0-6-1,0 4 67,0 1 1,0-3-1,-2 4 1,-4 0 28,-5 0 1,-5 0 0,-3 3 0,-3-3-108,-1-2 0,-8 0 0,4-4 0,-2 4 55,0 2 0,2-4 0,-5 4 0,3 0-44,-2-1 1,4-3 0,-2 4 0,-2-2-61,-2-4 1,-6 0-1,2 2 1,4 6-9,0 4 1,-2 7 0,-3 2 0,-5 3-391,-2 3 1,5 4 0,-7 6 473,-2 6 0,-9-5 0,-4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8:23.0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113 105 8147,'0'-18'691,"2"1"0,4 0 347,6-1 0,5 8 1,6 3-1,6 1-627,4 0 0,10 0 0,4 6 0,3 0-771,3 0 1,-7 0 0,-1 0 0,-3 0-490,-3 0 0,-10 6 849,-5 0 0,-5 7 0,-1-3 0</inkml:trace>
  <inkml:trace contextRef="#ctx0" brushRef="#br0" timeOffset="166">8 454 8643,'-7'0'1890,"7"-2"1,13-2-1090,14-1 1,6-1 0,20 4-1,7-2-738,6-2 0,12-6 0,1 5 0,3-1-1112,-1 0 0,-5-3 1049,5 5 0,-7-8 0,4 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8:21.77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208 525 8075,'-17'-18'199,"5"3"0,2 1 1687,3 3-1383,1 7 1,6-2-1,0 12-113,0 5 0,8 13 0,1 5 0,3 4-177,0 2 1,-1 7 0,5 3 0,-3 2-191,-1-1 0,-6 7 1,3 7-1,1 2-274,0 4 0,-6 0 1,2-2-1,-5-6-107,-1-4 0,-1-3 0,-5-7 0,-4-9 167,0-9 1,-5-15 0,3-5 0,-3-4 165,-3-2 0,1-16 1,-3-7-1,-1-10 196,-2-8 1,-1-5-1,9-10 1,1-5 32,3-1 1,-1-2 0,-4-7 0,3-3-174,1-2 0,8-7 1,-1 3-1,5-1-215,5-1 0,7-3 0,11-1 1,6 11 11,4 7 1,8 19 0,2 3 0,-1 11 128,1 11 1,0 9 0,-4 17 0,1 4 92,-1 5 1,-4 13-1,-4 7 1,-6 7-33,-5 9 0,-1 4 0,-13 3 1,-2 2-61,-2 2 1,-10 2 0,-4-3-1,-5 1-218,-6-2 1,-4-1 0,-10-5 0,-2-3 171,-2-7 1,0-3 0,5-2 0,-3-2-126,-2-4 1,8-9 0,10-11 22,3-1 1,13-2 0,7-8 0,11-4-404,11-5 1,11 1 592,7-2 0,17 1 0,-3-7 0</inkml:trace>
  <inkml:trace contextRef="#ctx0" brushRef="#br0" timeOffset="718">732 1171 8107,'-12'-12'180,"3"1"0,-1-1 463,0 2 1,5-3 0,-5 5 1499,2-2-1638,2 6 0,8-3 1,4 7-262,6 0 1,3 7 0,3 3 0,1 4-128,4 3 1,-3-3 0,5 9 0,-2-3-217,1-3 1,-1 6-1,-8 1 1,-1-1-291,-2 2 1,-3-4-1,3 7 1,-6-1-105,-4 0 0,-2-4 1,0 4-1,-4-1 153,-8-5 0,-1-4 0,-15-5 0,1-6 351,0-4 1,0-2 0,-4-2 0,4-4 393,1-6 1,5-9 0,8-4-1,3-2 170,2-4 1,2-2 0,8-2-1,6 0-107,9 0 0,9 0 1,9 2-1,1 4-316,5 6 0,6 5 1,9 6-1,2 7-123,-2 3 1,-1 2-1,-3 4 1,-1 5-281,-5 9 1,-3 5 0,-10-2 0,-6 3-126,-9-3 1,-3 0-1,-7 1 1,0 1 132,-1-2 0,-3-7 0,-10-2 0,-5-1 129,-5-1 0,-3 3 0,-2-7 1,-5-2 99,-1-2 1,4-2 0,-4-2 0,1-4 226,5-5 1,4-7-1,3-3 1,4-4 292,3-3 1,1 5 0,6-6 0,2 0-117,4 2 0,5-4 1,12 6-1,8-1-149,8 1 1,0 2 0,8 7-1,1 5-206,3 5 0,1 4 0,-2 4 1,-3 4-265,-6 5 0,-4 7 0,-4 3 0,-2 4-216,-2 2 0,-14 3 1,1 5-1,-6-2-341,-7-4 0,5 6 0,-2-4 0,-2 4 123,-2-2 1,-10-2-1,-5 3 1,-7 3 662,-3 4 0,-8-4 0,4 6 0</inkml:trace>
  <inkml:trace contextRef="#ctx0" brushRef="#br0" timeOffset="884">1990 1241 8107,'17'-18'141,"-2"1"1,-1 0 0,-2 1 455,1 4 1,3-1 0,1 7-107,1 2 1,-3 4-1,-1 6 1,-2 6-334,1 3 1,-3 8 0,-1 3 0,1 1-177,0 4 1,-6-4 0,4 2 0,-3 2-1199,1 2 0,0 2 1216,-6 0 0,-8 0 0,-1 0 0</inkml:trace>
  <inkml:trace contextRef="#ctx0" brushRef="#br0" timeOffset="1033">1815 892 8051,'-18'-28'449,"3"3"0,3 8-409,6-1 0,8 3 0,10 3 1,11 8-452,8 8 1,14 4 0,5 5 410,7-1 0,9 8 0,-4 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8:27.1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95 512 8427,'-17'-17'545,"-6"-1"0,-1 1 477,3 0 0,11 1 0,12 4-210,14 7 0,11 1 0,14 0 1,5-2-762,5 2 0,11 2 0,6 2 0,5 0-713,1 0 0,2 0 0,-4 0 0,-6 2-495,-4 4 1,-6-4 1156,-9 4 0,-13-4 0,-8-2 0</inkml:trace>
  <inkml:trace contextRef="#ctx0" brushRef="#br0" timeOffset="182">148 76 8257,'-18'-27'1915,"1"3"-512,7 5 0,12 13 0,16 12 0,11 15-897,9 10 0,1 10 0,8 2 0,-1 1-594,-1 5 0,5 1 0,-3 5 0,3 3-1120,3 6 1,-8 2-1,-7 0 1208,-7-2 0,2 0 0,-5 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45:42.0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33 472 8001,'-8'-35'290,"5"2"1,-7 4 0,2 6 204,4 3 0,12 5 0,8 1 0,9 5-551,8 1 1,0-4-1,11 6 1,1 2-35,0 3 1,5 1 0,6 0 0,-3 3-63,-3 9 1,-5 0 0,-14 13 0,-6 0 76,-6 4 1,1 10 0,-14 4 0,-2 1 19,-2 5 0,-4 1 0,-6 3 0,-10-1 6,-9 1 0,-8 1 1,-4 2-1,-5 2 40,-7-1 1,3-5 0,-8-5 0,7-7 122,8-3 1,4-12 0,4-7-1,4-10 183,6-6 0,11-4 1,7-4-1,5-6-273,5-3 1,13-3 0,11-1-1,6-3-172,6-1 1,9 0 0,12 3 0,2 1-519,2 2 0,6-5 0,-8 13 666,4-1 0,10-6 0,1 7 0</inkml:trace>
  <inkml:trace contextRef="#ctx0" brushRef="#br0" timeOffset="650">1849 175 8117,'6'-23'-109,"0"0"1,2-1-1,-4 7 1,2-1-20,-3 1 0,1 5 1,0 1 1461,2-3 0,2 6 399,-2 3-1625,-4 3 0,5 4 1,-7 3-1,0 9 2,0 7 0,0 6 0,-2 10 0,-1 4-98,-3 6 1,-6 11-1,6 6 1,0 6-210,-1 5 1,5-1 0,-4 8 0,4 3-120,2 6 0,2 4 0,4 4 0,5-6-17,5-3 0,7-11 0,2-5 1,3-10 56,3-12 1,2-22-1,3-21 1,5-13 230,6-13 0,3-16 0,3-16 0,-3-7 169,-3-8 0,1-2 0,-5 2 0,-2 6 339,-5 4 1,-4 11 0,-17 8 423,-3 10 1,-5 9-653,-7 10 1,0 2 0,0 16-1,0 2-82,0 1 0,0 3 0,2-1 1,4 1-197,6-1 1,3-1 0,5-3 0,1-3-150,2-2 0,8-3 1,-3-5-1,1 0-115,0 0 0,-8 0 1,4 0-1,-1-2-89,-1-3 0,-6-5 1,-7-7-1,-2-1 124,-4 1 0,-4 1 0,-6 2 1,-8 3 211,-7-3 0,0 5 0,-8-1 0,-2 2 60,-2 4 1,-8 2-1,2 2 1,4 0-178,4 0 1,4 2 0,-4 2-847,2 2 1023,7 7 0,-3-3 0,8 8 0</inkml:trace>
  <inkml:trace contextRef="#ctx0" brushRef="#br0" timeOffset="817">2146 699 8038,'-35'-35'239,"1"0"0,8 8 0,11 6 186,13 7 1,19 4-1,20 7 1,16-5-869,14-2 1,11 0-1,11-3 1,4 1 442,6-1 0,-44 5 0,1 0 0,1-1 0,1 1 0</inkml:trace>
  <inkml:trace contextRef="#ctx0" brushRef="#br0" timeOffset="1200">4260 210 8112,'-30'-2'0,"3"-2"0,2-1 522,4 1 0,9 4 1,6 5-1,4 7 262,2 4 1,4 3 0,8 4 0,11 4-477,8 1 0,12 5 1,5-2-1,7 6-207,3 3 1,8 1 0,-4-6 0,2 2-255,0 4 1,-15-3-1,-3 7 1,-11-2-223,-12-4 0,-1 3 0,-18-1 0,-8-4 69,-12-6 0,-11-6 0,-14-9 0,-5-3 86,-5-1 0,-7-8 0,0 2 0,0-6-120,-3-6 0,5-4 0,-6-7 1,4-1-92,7 1 0,1-3 0,9-1 0,2-4-325,3-2 0,14 5 756,5-1 0,3-12 0,-3-2 0</inkml:trace>
  <inkml:trace contextRef="#ctx0" brushRef="#br0" timeOffset="1350">4225 490 8080,'17'-33'90,"1"3"1,-7-1 0,1 8 0,3 0 167,7-2 1,-3 5 0,6-3-1,1 2-212,3-3 0,6 3 0,5-6 0,7 2-146,3 3 0,5 3 0,1 3 1,6 3-902,6 1 1001,-10 8 0,26-11 0,-13 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8:25.6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74 420 8145,'8'-70'75,"-3"2"0,5 6 0,-1 9 459,4 11 1,4 5 0,7 4 0,3 6-64,0 9 0,6 9 0,-6 10 0,2 5-210,0 6 0,6 11 0,6 6 0,-4 6-132,-6 6 0,0 4 0,-8 7 0,-3 0-138,-7 1 1,-5 5 0,-8 2 0,-2 0-578,-4 0 1,-11 5 0,-12-7-1,-4-2 25,-2-2 0,-6-7 0,-2-2 0,1-5 185,-1-7 1,2-7 0,8-15-1,4-5-646,6-4 1022,11-2 0,-3-8 0,5-2 0</inkml:trace>
  <inkml:trace contextRef="#ctx0" brushRef="#br0" timeOffset="432">99 490 8479,'-7'-35'473,"-5"0"0,-4 2 0,-1 2 2572,-1 2-2162,1 7 0,7 12 0,8 18 1,10 12-402,10 9 0,11 6 1,0 5-1,4 7-501,2 3 0,5 3 0,1 1 1,0 2-231,2 3 0,-1 7 0,3-2 0,-8 4-1120,-6 1 1,-10 7 0,1 4 0,-9 1 1368,-7 3 0,-12-3 0,-4-11 0</inkml:trace>
  <inkml:trace contextRef="#ctx0" brushRef="#br0" timeOffset="766">1130 909 8086,'0'-24'206,"0"-1"0,0 0 560,0 0 0,0 1 0,-2 7 0,-2-1-68,-2 1 1,-7 7 0,1 4 0,-4 5-78,-1 1 0,-1 1 0,-1 5 0,-2 6-313,-3 3 1,1 11 0,6 3-1,-1 6-263,1 5 0,7 3 0,4 6 0,4-5-330,2-1 0,2 4 0,4-5 1,8 1-295,7 0 0,2-5 0,10-8 0,4-7-322,0-4 1,2-3 0,0-5 0,1-5 900,-1-4 0,-2-10 0,-2-1 0</inkml:trace>
  <inkml:trace contextRef="#ctx0" brushRef="#br0" timeOffset="932">1619 909 9139,'0'-18'1578,"0"8"0,6 5 1,1 10-1,3 7-1171,4 4 0,3 7 1,4 2-1,5 2-698,1 4 1,-6 0 0,4 0 0,-1-1-1281,-1 1 1,0 0 1570,-5-2 0,-1 4 0,1-6 0</inkml:trace>
  <inkml:trace contextRef="#ctx0" brushRef="#br0" timeOffset="1064">1496 612 8186,'10'-24'-29,"-4"1"1,-2 0 0,2 7-1,7 5-431,9 5 0,7 6 460,12 6 0,11 3 0,10 9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8:29.19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332 274 8177,'-27'-68'0,"2"6"529,-1 10 1,13 15 0,-3 13 414,6 5 1,7 9-1,10 8-563,11 12 0,7 6 1,12 17-1,4 5-176,5 5 0,5 6 0,1 9 0,2 6-418,5 4 0,-5 2 0,2-1 1,-7 3-1138,-8 4 1,-7 0 982,-4 11 1,-5-4-1,-8 12 1</inkml:trace>
  <inkml:trace contextRef="#ctx0" brushRef="#br0" timeOffset="181">0 1392 8227,'2'-41'0,"4"2"842,6 6 1,20 4 0,17 8 0,19-3-501,17 3 0,-34 11 0,1 1 0,7 0 0,1 2 0,1 1 0,2 0-249,0 3 1,2 1 0,2 0-1,0 2 1,-4 0 0,0 0-1,-3 0 1,-2 0-686,-4-1 0,-1 2 0,42 6 0,-14 5 0,-5 4 592,-4 1 0,-18 8 0,-3 3 0</inkml:trace>
  <inkml:trace contextRef="#ctx0" brushRef="#br0" timeOffset="731">821 1758 8138,'-16'-7'3035,"5"-5"-2026,3 4 1,10 8-1,4 14 1,5 5-540,5 5 0,1 9 0,1 0 1,-1 5-272,1 1 1,-1 4 0,1 0 0,-1 1-178,1 5 0,-1 1 1,-1 4-1,-5 3-245,-5 1 1,-4 0 0,-2-7 0,-2-5-181,-4-5 0,-3-12 0,-11-8 0,-1-7 143,-2-8 1,-1-8 0,5-12 0,-3-15-34,-1-14 1,6-15 0,5-8 0,0-6 128,3-3 1,1-7 0,8 5 0,0-5-13,0-7 0,2 2 0,6-5 0,9 11 67,10 11 1,6 8-1,4 13 1,2 11 190,2 14 1,-1 15-1,-5 14 1,0 9-8,0 7 0,-6 7 0,-1 8 0,-3 5-6,-4 6 0,-3-3 0,-7 3 0,-5 1-126,-4 3 0,-4-5 0,-6-1 0,-7 0 31,-7-1 0,-9-11 0,0 0 0,-6-4 206,-3-1 1,-3-13-1,6 1 1,0-7 208,4-5 0,10-4 0,0-4 0,5-3 160,7-3 1,3-4-1,10-5 1,6 0-281,9 3 0,8 4 1,10-1-1,2 3-546,4 2 1,-2 4 0,5 10 0,1 6-329,-1 3 1,3 5 0,4 3-1,-3 4-25,-1 0 1,-9 12 0,3-4-1,-6 2-112,-6 0 1,-4-2-1,-7 0 1,-3 0-970,-3 0 1711,-4-8 0,-8 6 0,0-6 0</inkml:trace>
  <inkml:trace contextRef="#ctx0" brushRef="#br0" timeOffset="897">1712 2178 8138,'9'-8'0,"-1"-2"0,0-2 677,3 1 1,-1 1-1,2-2 1,1 7-136,3 3 0,1 2 0,3 2 0,1 3-426,2 7 0,3 4 0,-5 3 0,4 2-678,2 3 0,-5 5 1,1-4-1,-4 0 562,-1 0 0,-1 7 0,1-5 0</inkml:trace>
  <inkml:trace contextRef="#ctx0" brushRef="#br0" timeOffset="1031">1572 1951 8763,'-6'-28'0,"0"5"1151,2 4 1,2 1 0,4 3-2041,4 3 1,6 4-1,13 10 889,10 4 0,8 12 0,9 9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8:31.51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140 612 8326,'0'-35'-68,"-6"2"0,-2 2 0,1 4 878,-1 2 0,-6 7 0,3 8 94,-5 3 1,-1 1 0,-1 8-417,1 4 1,7 5 0,4 13 0,4 5-264,2 4 1,2 2 0,4 1 0,6 5-254,3 6 0,9 3 0,1 1 0,0-3-375,0-1 0,6 1 1,-2 9-1,2 3-853,-1 2 0,1-6 0,-6 2 1256,2-3 0,-6 5 0,5 2 0</inkml:trace>
  <inkml:trace contextRef="#ctx0" brushRef="#br0" timeOffset="597">996 839 8366,'17'-2'133,"1"-4"0,-1 4 0,1-3 372,-1 3 0,-5 4 0,-3 3-555,-1 7 0,4-2 155,-6 1 1,-2-1 242,-10 2 1,-4-5 0,-9-7 0,-3 0 115,-1 0 0,-6 0 1,6 0-1,-1 0 322,-1 0 1,6 0-1,-5 0-51,5 0 1,2 0-608,-1 0 0,8 8 0,6 6 1,8 5 13,8 4 1,5 9 0,7-3 0,5 6-423,4 5 0,8-1 0,-1 6 0,-1-1-290,-2 1 0,-2-6 1,0 2-1,-4-5-377,-8-1 1,-1-7 0,-17-5 335,-1-4 0,-2-11 1,-4-8 716,-4-10 1,-1-7-1,-7-6 1,4-7 216,3-3 1,1 4-1,6 0 1,0-2 497,0-2 1,4 0-1,5 4 1,9 6-144,1 3 0,10 3 0,6 1 0,12 5-497,9 5 0,6 4 1,8 2-1,2 2-144,4 4 1,-5 3 0,3 9-1,-6-1-341,-4 1 1,-15-8 0,-1-5 0,-7-3-34,-6-2 1,-6-2 0,-17-3 0,-7-9 181,-3-7 0,-4-7 0,-3-8 0,-9-3 122,-7-2 1,-7-2-1,-8 5 1,-3-3 74,-2 2 0,-6 8 0,7 4 0,1 2-50,2 3 0,2 5 0,2 3 1,4 4-669,6 3 1,9 3-1,4 10 1,3 5-770,3 5 0,10 7 1445,5 0 0,12 16 0,5-2 0</inkml:trace>
  <inkml:trace contextRef="#ctx0" brushRef="#br0" timeOffset="1099">2602 961 8277,'0'-17'0,"0"-1"1310,0 1 1,6-1-374,0 1 0,-2 7 0,-10 4-593,-5 5 1,-5 1-1,-1 0 1,-1 1-179,1 5 1,5 2-1,0 8 1,1-1-265,1 4 0,-4 5 0,9-3 0,1 4-127,2 3 1,2 1 0,2 7 0,4 3-61,5 2 1,5 0-1,1-6 1,1 0-99,-1 0 0,-1 0 0,-3-2 0,-3-2 198,-2-2 0,-3-8 0,-6 2 0,-5-3 291,-6-3 0,-11-7 0,-6-4 0,-4-4 22,-2-2 1,0 0 0,2-2 0,4-2-593,5-2 0,13-8-296,5 3 0,12-3 0,7 1 760,9 1 0,13 0 0,9-5 0</inkml:trace>
  <inkml:trace contextRef="#ctx0" brushRef="#br0" timeOffset="1280">3074 1188 8214,'10'-23'395,"-4"0"0,3-1 0,3 5 0,3 0 392,3 1 0,9-1 0,6 13 0,8 2-1042,3 2 0,11 2 0,7 0 0,2 0-981,0 0 1236,-8 0 0,12 0 0,-6 0 0</inkml:trace>
  <inkml:trace contextRef="#ctx0" brushRef="#br0" timeOffset="1897">4506 734 8313,'-6'-27'0,"-2"4"1048,-1 3 0,3 5 1,-4 1-1,1 5 3883,-1 1-4240,6-6 1,-4 14 0,8 0-1,0 10-431,0 5 1,0 5 0,2 1 0,2 4-167,2 3 0,7 1 0,-1 6 1,2 0-460,-3 0 1,5-1-1,-5 1 1,5 0-525,1 0 1,-5 0-1,-2 0 1,-2 2-354,-5 4 0,-1-10 0,-2 2 0,0-6 670,0-6 0,-2-3 1,-1-9 621,-3-9 1,0-15 0,8-16 0,4-6 496,5-4 1,7-7 0,3 3-1,6 0 664,6 5 0,0 3 0,12 4 1,0 4-440,-1 5 1,5 13-1,7 5 1,4 4-694,2 2 0,-6 8 0,3 3 0,-5 5 0,-4 1 1,-3-1-1,-6-2 0,-6-5-555,-6-1 0,-12-4 1,-11-10-81,-4-6 0,-6-9 0,-6-4 0,-9-4 225,-6-8 1,-6 2 0,-8-6 0,-4 4 219,-1 2 0,5 0 1,-2 1-1,2 1 26,-1 3 0,9 1 0,-2 10 0,5 5-599,7 5 0,9 5 0,8 10-146,8 5 1,8 7 0,11 5-1,8 4-1278,8 0 2108,-2 6 0,13-6 0,-5 8 0</inkml:trace>
  <inkml:trace contextRef="#ctx0" brushRef="#br0" timeOffset="2165">5624 891 8271,'0'-27'332,"0"0"0,0 6 1080,0-3 1,8 1 0,3 8 0,7 3-365,5 6 0,-2 4 0,8 2 1,2 2-581,2 4 1,-5 4 0,-5 7 0,-4 3-325,-1 3 0,-9-2 0,-3 8 0,-4 0-82,-2-1 0,-2 5 0,-4-6 1,-5 2-303,-5 0 0,-1-6 1,-1 4-1,3-1-273,3-5 1,4-2 0,8-1-135,0-1 1,4-1-1,6-4 1,11-7-451,10-3 1,2-4 0,14-3 0,0-7-1263,-3-4 2359,7-1 0,1-16 0,10-4 0</inkml:trace>
  <inkml:trace contextRef="#ctx0" brushRef="#br0" timeOffset="2297">5764 402 8271,'-53'-44'0,"3"3"0,5 6 2123,10 6 1,12 6-1741,17 11 1,18 4 0,23 10 0,11 4-1108,10 6 0,1 5 0,5 5 724,-2 1 0,6 8 0,-4-4 0</inkml:trace>
  <inkml:trace contextRef="#ctx0" brushRef="#br0" timeOffset="2515">6427 88 8369,'12'-23'654,"-1"0"0,3 1 1,9 11-1,8 5-106,8 4 1,8 17-1,9 11 1,4 12 704,2 15 1,0 9 0,0 12-1,-11 3-810,-14 3 0,-18 7 0,-17 6 0,-12 0-874,-13 2 1,-18-5-1,16-43 1,-4-1-1,-4 0 1,-4-1 26,-4 2 1,-3-1 0,-6 3 0,-3-1 0,-4 5 0,-1-1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8:39.7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559 1101 8291,'-19'0'78,"-5"0"1,5-2 0,-4-2 0,3-2 626,3 2 1,-1-4 224,1 2 0,7-1-655,4 1 1,18 4 0,7-4-1,7 2-54,5-2 1,9 4 0,7-3-1,3 1-129,3-2 0,7 2 0,4-6 0,4 3-352,2 3 1,0-4-1,-1 2 1,-1 2-375,-4 2 1,-5-4-1,-13 1 1,-7 1-432,-8 2 0,-14 4 1,-15 4 1064,-11 5 0,-11 5 0,-15 1 0</inkml:trace>
  <inkml:trace contextRef="#ctx0" brushRef="#br0" timeOffset="200">402 1520 7848,'8'9'2610,"5"-3"-1988,8-4 1,9 4 0,10 0 0,11-2-287,11-2 1,12-4-1,17-4 1,4-4-303,2 0 1,-8 1 0,-1 5 0,-13-2-858,-9 2 1,-13 2 0,-15 2 0,-7 0 822,-7 0 0,-13 0 0,-3 0 0</inkml:trace>
  <inkml:trace contextRef="#ctx0" brushRef="#br0" timeOffset="651">1135 472 8333,'-17'-25'99,"-6"5"0,-3-1 1,-1 5 525,-4 5 1,4 7 0,-2-2-1,0 6-117,2 6 1,-8 5 0,4 13 0,-6 5-244,-2 4 0,10 4 1,-10 3-1,0 7-126,2 3 1,0 3 0,1-1 0,-3 3-132,-2 3 0,-9-2 1,-1 8-1,-5 0-276,0-2 1,3-4 0,7-9 0,5-4 254,4-3 1,10-7 0,5-8 0,9-1 109,7-5 1,4 4-1,4 0 1,4 3 60,6 3 0,9-4 0,6 2 0,4 4-26,6 6 0,10-2 0,-1 3 0,5-1-211,1 2 1,2-2 0,3 5 0,1-1-375,-2-4 0,-7-4 0,-5-4 1,1-2-328,-1 2 0,-7-6 1,0-2-1,-8-1 780,-4 1 0,-1-3 0,-7 5 0</inkml:trace>
  <inkml:trace contextRef="#ctx0" brushRef="#br0" timeOffset="1384">3056 454 8383,'0'-52'-15,"-2"-6"1,-3 0-1,-7 3 582,-4 7 0,-3 5 1,-4 8-1,-8 2 34,-8 4 1,-6 6 0,-9 11 0,-2 6-48,-3 4 0,-7 12 1,0 9-1,-3 14-91,-1 12 1,6 5-1,19 5 1,10 3-328,10 6 1,7 10-1,7 1 1,5-1-110,4-2 0,4 4 0,4 3 0,7 3-632,9 1 0,-1 5 1,8-13-1,2-3-165,2-6 1,2-10 0,0-17 0,0-16 418,0-13 0,6-16 0,1-7 1,1-11 379,0-11 0,3-7 1,-3-13-1,0-3 259,-1-6 0,-1 0 0,-6 4 1,-2 11 325,-4 11 1,-4 1 0,-5 15 0,1 7-161,2 7 0,7 10 0,-5 8 0,0 11-532,0 10 0,10 2 0,-4 12 0,0-1-338,2 1 0,-2-4 0,0 5 0,-3 1-294,-3-2 0,-2-3 0,-6-7 0,-1-2 710,-4-4 0,3 4 0,-5-6 0</inkml:trace>
  <inkml:trace contextRef="#ctx0" brushRef="#br0" timeOffset="2016">3685 1048 8207,'-2'-21'0,"-2"1"0,-4 5 511,-1-1 0,3 1 0,-4-3 974,2 1 1,1 7-739,1 4 0,6 6 0,-2 6-532,6 6 1,11 9-1,1 2 1,7 1-156,4 1 0,2-4 0,6 7 1,0-3-377,0-4 1,6 4 0,-2-1 0,-4-3-680,-4-2 1,-10-3 0,4-3-7,1-1 1,-17-8-1,-3 0 738,-14-8 0,-15-6 0,-6-9 0,-4-4 484,-2-7 1,0-3 0,0-1 0,0-1 196,0 0 1,8 2 0,6 2-1,7 2 569,8-2 1,4-2 0,6 0 0,10 3-327,15 7 1,12 4-1,13 3 1,4 5-446,6 5 0,4 4 0,2 4 0,0 4-152,0 5 1,-4 5-1,-8 3 1,-11 2-147,-9 3 0,-10 1 1,-5-4-1,-6 3-402,-5-3 0,-4-2 0,-8 1 0,-2 1 90,-4 2 0,-4 1 0,-7-5 0,-1 2 78,1 3 1,-1-1-1,3-6 200,3 1 84,4-8 1,10-5-1,4-12 1,6-9 110,3-5 1,3-10-1,1 2 1,3-4-131,1-2 1,0 0-1,-5 0 1,-3 0-312,-3 0 0,1 2 0,-5 4-439,2 6 1,2 5-1555,5 7 2355,-7 3 0,5 23 0,-5 5 0</inkml:trace>
  <inkml:trace contextRef="#ctx0" brushRef="#br0" timeOffset="2149">5082 1048 8207,'0'-35'40,"-2"8"0,-2 4 1,-3 3 304,-3 3 0,4-1 75,-6 1-420,9 7 0,-13 18 0,6 11 0</inkml:trace>
  <inkml:trace contextRef="#ctx0" brushRef="#br0" timeOffset="2584">2550 2341 8123,'-35'-35'528,"-2"0"0,-2 2 0,-1 4 643,1 5 0,2 13 0,4 5 0,4 4-159,5 2 1,7 4 0,5 5-542,7 9 0,10 13 0,7 2 0,5 8-263,7 3 0,3-3 0,8 4 1,2-1-415,3 1 1,-3 0-1,4 1 1,-4-5-610,-2-4 1,0-4-1,0-2 1,-2-4-486,-4-2 0,-6-1 0,-9-9-439,-3-3 0,-7-7 1739,2-10 0,-12-13 0,-3-9 0</inkml:trace>
  <inkml:trace contextRef="#ctx0" brushRef="#br0" timeOffset="2748">2410 2218 8153,'-27'-17'0,"4"-1"584,3 1 0,5-1 79,3 1 0,6 7 1,14 4-1,10 4-460,9 2 0,12 0 0,3 0 0,3 2-602,3 4 0,3-2 0,-1 8 0,-1 1-903,-3 3 1302,-7 1 0,4 9 0,-8 1 0</inkml:trace>
  <inkml:trace contextRef="#ctx0" brushRef="#br0" timeOffset="2898">2480 2550 8123,'-6'-23'146,"0"0"256,3 1 1,4 5 0,11 3 0,11 4-44,8 3 1,6 1-1,4 6 1,6 0-801,3 0 1,2 2 0,-1 4 0,-5 5 440,-5 5 0,-12 9 0,-3 2 0</inkml:trace>
  <inkml:trace contextRef="#ctx0" brushRef="#br0" timeOffset="3067">2672 2830 8123,'18'-20'-115,"3"-1"1,6-3 258,8 3 0,4 8 0,-2 3 0,2 2-203,1 4 1,9-4-1,-5 3 1,1 3 58,-4 6 0,3 5 0,1 9 0</inkml:trace>
  <inkml:trace contextRef="#ctx0" brushRef="#br0" timeOffset="3615">3650 2655 8041,'0'-18'120,"0"1"1,2-1 659,4 1 1,-4 0 0,4-1 304,-4 1 0,-2-1-475,0 1 0,0-1-488,0 1 0,-2 7 0,-4 4 0,-6 4-89,-3 2 0,-9 0 0,-1 0 0,-2 0-84,-4 0 1,-2 6 0,-2 2-1,0 2-97,0 3 0,6 3 0,2 3 0,0 2-136,0 3 0,7 1 1,1-4-1,7 5 15,4 1 1,-3 0-1,5 2 1,2-6 153,2-3 1,4-3 0,2 1 0,4-3 189,1-3 0,3-4 0,5-8 0,1 0 285,-1 0 1,9 0-1,1 0 1,2 0 50,0 0 0,-2-2 1,4-2-1,-2-2-63,2 2 0,0-4 1,0 2-1,-3 3-168,-3 1 0,4 4 0,-4 3 0,0 7-234,1 4 0,-3 7 1,-6 2-1,1 2-281,-1 4 0,-1 4 1,-3 4-1,-3 2-282,-2-2 0,0 5 1,-4 1-1,1-1 22,-1-3 1,-2-4 0,-4 0 0,-4 2-258,-5 1 1,-5-1 0,-3-10 851,-4-5 0,-12-5 0,-10-1 0</inkml:trace>
  <inkml:trace contextRef="#ctx0" brushRef="#br0" timeOffset="3998">4139 2602 8123,'-17'-34'366,"-1"1"1,1 5 2843,-1 11-2302,9-1 0,1 18 1,10 0-1,4 12-455,5 9 1,5 5-1,3 5 1,2-2-290,3 2 0,-1 2 0,-4 0 1,3-2-567,1-2 1,-2-2 0,-7 2 0,-4-3-494,-3-1 1,-1-6-1,-8 4 322,-3-3 1,-11-10 0,-9-7 0,-2-6 474,-4-9 0,0-6 1,1-5-1,7-6 778,4-4 0,3-8 0,5 1 0,5 1 297,4 2 1,6 2 0,5 0-1,13 2-284,9 4 0,8 6 1,13 11-1,0 6-495,1 4 0,7 4 1,4 4-1,2 8-305,-2 7 0,-6 4 1,-9 6-1,-5-2-667,-1 2 0,-10 2 1,-10 0-1,-5-2-667,-7-2 0,-3-1 1,-8 1-1,-2-4-792,-4 0 0,-9-7 2233,-8-1 0,-16 1 0,2-9 0</inkml:trace>
  <inkml:trace contextRef="#ctx0" brushRef="#br0" timeOffset="4148">5117 2725 8123,'18'-18'0,"-1"1"957,1-1 0,-1 7 0,0-1 4845,1-2-5971,-1 7 1,-7 7 0,-4 11 0,-4 5-4605,-2 1 4773,0 1 0,-8 7 0,-2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8:57.51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410 559 8130,'0'-27'0,"0"2"333,0-1 0,-6 7 0,-2-4 1,-2 5 195,-3 7 0,-3-3 0,-3 8 0,-3 2-126,-1 2 0,-8 2 1,4 2-1,-2 4-247,0 6 1,2 3 0,-3 5 0,7 3-184,4 6 0,9-2 1,4 2-1,4 2-148,2 2 0,8 2 0,6 0 0,7 0-300,8 0 0,4 0 0,2 0 0,0 0-9,0 0 0,0-6 1,-2 0-1,-4 0 150,-6-2 0,-5-1 0,-7-9 0,-7 1 268,-8-1 0,-7 0 0,-15-1 0,-7-2 175,-5-3 0,-11-7 0,4 2 0,1-4 45,3-2 1,6 0-1,6 0 1,6 0-302,3 0 0,5-8 0,5-2 147,10 1 0,16-7 0,11 6 0</inkml:trace>
  <inkml:trace contextRef="#ctx0" brushRef="#br0" timeOffset="216">619 315 8052,'-19'-39'516,"-5"4"0,-1-2 1,-4 14 2809,6 1-2822,3 3 0,18 11 1,8 8-1,10 10-516,7 5 1,6 11 0,10 3-1,4 4-258,1 2 0,1 7 0,4 3 1,-5 2-174,-1-1 1,0 3 0,-5 9 0,1 4-931,-6 0 1,-2 12 1372,-13-4 0,-5 11 0,-13-1 0</inkml:trace>
  <inkml:trace contextRef="#ctx0" brushRef="#br0" timeOffset="399">1021 804 8113,'-12'-16'233,"1"4"0,7-3 0,-2 3 9,4-3 0,4-1 0,4 5 0,7 3-217,9 0 1,5 6-1,8-4 1,2 2-866,3-1 840,-3 3 0,14-6 0,-7 8 0</inkml:trace>
  <inkml:trace contextRef="#ctx0" brushRef="#br0" timeOffset="883">1632 821 8081,'-10'-8'893,"-3"4"120,7-7 0,0 5-311,6-6-667,0 8 1,2-9 0,4 7 52,6 2 0,-3 0 0,3 0 110,1-1 1,-3-3-133,2 2 0,-1-2 1,7-5-79,-1 1 0,-5 6 1,0-5 28,1-3 1,-3 4 0,0-1 0,-1-1 145,1 2 0,-6-5-102,2 3 0,-6-2 0,-6 3-34,-6 5 0,-9 4 1,-4 2-1,-2 0 18,-4 0 0,-2 2 0,-2 4 0,2 5-62,4 5 1,-3 3-1,9 3 1,4 3-104,5 2 1,6-4 0,8 7 0,2-1 41,4-2 1,12 4 0,13-8 0,8-1-173,7-3 1,10-4 0,5-1 0,-1-4-376,0-3 0,-8-1 0,-7-6 0,-2 0 625,-5 0 0,-1-7 0,-2-3 0</inkml:trace>
  <inkml:trace contextRef="#ctx0" brushRef="#br0" timeOffset="1334">2470 699 8121,'0'-18'-403,"0"1"1217,0-1 0,0 7 0,0-1 261,0-1 0,0-3-723,0-1 1,-7 1-1,-5 4 1,-4 7-143,-1 3 1,-8 2 0,-4 0 0,-4 2-69,-2 3 0,0 5 0,2 9 0,2 3-242,2 1 1,7 8 0,-1-2 0,6 4-218,5 2 0,4-2 1,8-2-1,0-2-89,0 2 1,2-5 0,6-3-1,7-4 312,7-1 0,9-9 1,-4-3-1,2-4 185,0-2 1,-8 0-1,5-2 1,-3-4 100,0-5 0,3-11 0,-5-1 0,2 2 73,-2 1 0,-3-3 0,-4 0 0,-3 3-154,3 7 1,1-3 0,3 7-414,-1-1 1,1-4-131,-1 9 0,-5 5 1,-3 7-1,1 1-210,0 0 0,-4 5 0,5-1-561,3 4 0,-4-5 1203,1 1 0,1 0 0,5 5 0</inkml:trace>
  <inkml:trace contextRef="#ctx0" brushRef="#br0" timeOffset="1750">3291 646 8114,'0'-17'628,"-8"-1"1,-1 1 110,-1 0 0,-6 5 1,5 2-1,-5 2-155,-1 5 0,-1 1 0,1 2 0,-2 0-337,-5 0 1,5 7-1,-4 5 1,3 4-225,3 1 1,1 2 0,3 3 0,3 3 173,2 2 0,-4 0 1,7 4-1,1-2-151,2 3 1,2-5 0,0 0 0,2-2-799,4-4 0,-3-1-739,9-3 1,-2-9 0,3-8-1,-3-14 1170,-2-13 0,-2-4 1,-6-17-1,0-7 992,0-7 0,0 0 0,-2-4 0,-4-4 218,-6-3 0,-3-3 0,-5 6 0,-1 4-45,-2 8 1,-6 4 0,7 19-1,5 8 270,3 5 1,10 14-1245,-1 8 0,6 8 0,11 12 0,11 3-253,8 6 1,12 6-1,4 4 1,3 3-362,3 3 0,-1 2 0,0 5 0,1 0-160,-1 1 1,-1 1-1,-5 2 1,-5 3 903,-4-3 0,-10-2 0,-2-1 0</inkml:trace>
  <inkml:trace contextRef="#ctx0" brushRef="#br0" timeOffset="2083">3710 577 8054,'18'-18'410,"-1"6"1,1 3 200,-1 1 0,1-4 0,-1 7 1,1 3-270,-1 5 1,2 1 0,3 8 0,1 2-253,-2 1 0,-1 3 1,-3-1-1,1 0-259,-1 1 0,-5-1 0,-2 1-604,-3-1 911,-1-7 1,-12-4 0,-1-12-1,-3-6 105,-4-3 0,5-3 0,-1 1 0,2-2 159,4-5 0,2 5 0,2-4 0,0 3-317,0 3 1,8 5 0,4 2 0,3 3-318,3 3 0,7 2 0,2 4 0,2 5-51,0 11 1,0 7 0,6 12-1,0 2-274,0 2 1,-8 9-1,-3 0 1,-5 11-11,-1 7 0,-3-8 1,-1 10-1,-5-3-1083,-1 1 1650,-2-5 0,-6 12 0,0-3 0</inkml:trace>
  <inkml:trace contextRef="#ctx0" brushRef="#br0" timeOffset="2500">5125 664 8069,'0'-18'238,"-6"1"0,-2-1 0,1 1-28,-1 0 1,-4-1 928,6 1 0,2 7-866,10 4 1,10 12 0,9 6 0,0 3-323,0 3 1,7 5 0,-5 2 0,2 2 9,0 4 1,-6 0 0,4 0-1,-1 0-109,-5 6 0,-2-2 0,-3 6 0,-4-4-595,-7-2 1,-5 2-1,-7 1 1,-13 3 742,-13-2 0,-17-2 0,-12-2 0</inkml:trace>
  <inkml:trace contextRef="#ctx0" brushRef="#br0" timeOffset="2682">5038 1170 8069,'-18'-44'-83,"1"3"1,-1-6 0,3-5 0,3-10 723,6-6 0,12-12 0,8-5 0,9-8 92,-7 44 0,3 1 0,18-38 1,11 3-1,5 7 66,3 8 1,4 16-1,-4 4 1,3 11-334,-3 15 0,-2 5 0,-1 11 0,-1 2-288,0 2 0,1 4 1,-3 2-1,-1 4-316,-3 2 0,-7 7 1,2 8-1,-6 2-535,-6 4 0,-6 4 1,-9 6-1,-3 6-298,3 3 1,-6 8-1,-2 2 1,-6 3-483,-6 3 0,-6 1 1453,-11 3 0,-12 8 0,-10 2 0</inkml:trace>
  <inkml:trace contextRef="#ctx0" brushRef="#br0" timeOffset="2848">5789 734 8069,'5'-27'82,"1"3"1,0 5 237,2 1 0,-4-5 0,7 0 0,3 1 426,1 3 1,5 2 0,3-1 0,6 3-584,4 3 1,8-2 0,0 9 0,-1 1-502,3 2 1,-4 2 0,6 2 0,-3 4 337,-3 5 0,6 5 0,-1 1 0</inkml:trace>
  <inkml:trace contextRef="#ctx0" brushRef="#br0" timeOffset="3232">6697 629 8055,'0'-12'0,"2"1"452,3-3 0,-3-1 0,4-3 627,-4 1 0,-2 5 0,0 0-566,0-1 0,-8 5 0,-3 2 0,-5 4-435,-1 2 0,-7 0 0,-1 0 0,-2 2-167,-4 4 1,4 4 0,-2 9-1,0 2-194,2 3 0,-1 1 1,7-2-1,-2 4-164,1 1 1,9-1 0,3-6-1,2 2 194,4-1 0,2-9 0,2-1 400,0 2 1,8-7 0,4-1 0,3-4 36,3-2 0,1-2 1,3-2-1,1-4-42,-2-1 1,4 5-1,-1-4 1,-3 2-269,-1 0 1,3 1 0,0 5 0,0 0-302,3 0 1,-7 0-1,4 0 1,-3 0-284,-3 0 1,6 5 0,1 1 709,-3-2 0,6 6 0,0 0 0</inkml:trace>
  <inkml:trace contextRef="#ctx0" brushRef="#br0" timeOffset="3432">6784 297 8055,'-27'-43'247,"-4"7"1,9-3 0,5 8 2641,3 7 1,11 11-2145,-3 1 1,8 10 0,9 2 0,13 10-692,7 5 0,6 5 0,3 3 0,7 6-120,3 4 1,1 4-1,-3 2 1,-3 4-530,-2 1 0,-3 1 1,-7 3-1,-4-1-2045,-5 1 0,-13 3 2640,-5 1 0,-12 1 0,-3-1 0</inkml:trace>
  <inkml:trace contextRef="#ctx0" brushRef="#br0" timeOffset="3597">6784 699 8140,'6'-27'436,"2"1"1,1 3 216,5 0 1,1 0 0,5 5 0,3 1-294,6-1 0,6 7 0,6 1 0,5 2-614,5 4 0,1 2 0,-1 2 1,-5 2 253,-5 4 0,4 4 0,-1 7 0</inkml:trace>
  <inkml:trace contextRef="#ctx0" brushRef="#br0" timeOffset="3866">7343 681 8082,'12'-17'161,"-1"-1"1,-5 1-1,6-1 1,1 1 936,3 0 0,1-1 0,1 1 1,-1-1-398,1 1 1,-1-1 0,1 1 0,-3-1-188,-3 1 0,1 5 1,-7 1-221,-2-3-589,-2-2 0,-10 7 1,-3 3-1,-3 6-149,2 6 0,-3 3 1,5 9-1,0-1-151,5 1 1,3 7 0,2 2-1,2 2 85,3 0 1,5-1-1,9 3 1,5-4-727,5-2 0,6-2 1236,6-5 0,3-1 0,9 1 0</inkml:trace>
  <inkml:trace contextRef="#ctx0" brushRef="#br0" timeOffset="4014">8111 227 8082,'-9'-17'711,"-5"-1"-213,8 1 0,0 9 1,10 8-696,8 10 0,1 13 0,15 6 1,-1 4 196,0 2 0,2 8 0,6 1 0</inkml:trace>
  <inkml:trace contextRef="#ctx0" brushRef="#br0" timeOffset="4114">8164 681 8344,'-18'-23'549,"1"0"1,1 5 0,3 7 762,1-3-1312,8 6 0,4 8 0,10 10 0</inkml:trace>
  <inkml:trace contextRef="#ctx0" brushRef="#br0" timeOffset="4697">305 1747 8079,'-39'-18'-59,"4"1"1,-2 5-1,16 0 1,3 1 49,5 1 0,11-3 0,2 7 233,10 2 1,15 0-1,12 0 1,13-2 52,12 2 0,24 2 0,-36 2 1,2-2-1,10 1 0,3-1-79,7-1 0,5 0 0,15-3 0,4 0 0,-24 3 0,1 1 0,1-1 0,8 0 0,0 0 0,3 0-264,6-2 1,1 0-1,2 1 1,-18 1-1,2 1 1,0 0-1,1-1 1,5 1-1,0-1 1,2 1-1,-1 0 1,2-1-1,-1 1 1,0 1-1,1-1 74,-1 1 1,0 0 0,0 0 0,-1 0 0,0 0 0,0 0 0,-1 0-1,0 0 1,-3 0 0,-1 0 0,0-1 0,1 0 0,2 0 0,1-1-1,0 0 1,1 0-79,2-1 0,1 0 1,1 0-1,0 0 1,2 0-1,1 0 0,1-1 1,0 1-1,1-1 1,2 1-1,-1 0 1,0-1-1,-2 1 0,0 0 1,-1-1-1,1 1 23,-1-1 0,-1 1 1,1 0-1,-1-1 1,-1 1-1,-2 0 0,1 0 1,-1 1-1,1-1 1,-1 1-1,-1-1 1,1 1-1,-4 0 0,1 0 1,-2 1-1,0-1-152,-3-1 0,0 1 0,-2-1 0,1 1 0,22 0 0,-1 0 0,-3-1 0,-9 1 0,-4-1 0,1 0 199,-3-1 0,-1 1 0,0-1 0,-1 1 0,0 1 0,-1-2 0,-7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9:57.72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70 645 8291,'0'-33'83,"0"2"1,0 3 374,0 3 0,10-4 0,9 6 0,14 1 655,12 3 1,15 2-1,10 1 1,9 2-812,7 3 1,-1 7-1,-3-2 1,-7 6-409,-3 6 0,-12 4 0,-9 7 0,-14 2-1049,-12 5 0,-8-3 0,-5 8 0,-10 2 1155,-12 2 0,-17 2 0,-18 0 0</inkml:trace>
  <inkml:trace contextRef="#ctx0" brushRef="#br0" timeOffset="132">0 1186 8291,'8'-10'566,"9"-5"0,12 5 0,8-2 102,10 1 0,9-1 0,22-5 0,11-1-470,-38 9 0,1 1 1,1 2-1,1 2 0,3 0 1,0 0-1,-1 1 0,-1 0-671,-3 1 1,-1-1-1,48-11 1,-12 2 472,-6-3 0,-7-10 0,-21-3 0</inkml:trace>
  <inkml:trace contextRef="#ctx0" brushRef="#br0" timeOffset="365">943 138 8484,'24'-33'0,"1"2"-38,2 2 0,8 13 1,8 1-1,3 5 1382,8 6 1,7 12 0,6 10 0,-1 11-256,-1 9 1,-3 7-1,2 9 1,-6 7-707,-4 8 1,-11 9-1,-10 9 1,-14 3-348,-11 3 1,-16 6 0,-1-45 0,-3 0 0,-5 2 0,-5-1-408,-3 0 0,-6-1 0,-11 0 0,-5-2 0,-5 1 0,-3-1 0,-7 2 0,-2-1 371,-8 2 0,-2 1 0,-2 0 0,-3 0 0,20-17 0,-1 0 0,-2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9:51.28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36 455 8318,'0'-27'0,"-2"3"371,-4 5 0,2 2 2049,-8-1-2004,8 8 0,-3 5 0,7 10 0,0 9-117,0 7 1,0 8 0,2 10 0,3 4-141,7 2 0,2 1 0,-1 8 1,-1 5-201,2 5 0,-5 4 1,1 3-1,0 5-644,-1 6 1,-5-1 0,2 3 0,-4-1-505,-2-5 0,-6-7 0,-2-7 1189,-1-5 0,-3-5 0,-5-2 0</inkml:trace>
  <inkml:trace contextRef="#ctx0" brushRef="#br0" timeOffset="450">245 507 8378,'-2'-52'0,"-4"0"364,-5-1 1,3 7 0,2 1-1,4 0 191,2 1 1,10 5 0,7 0-1,11 8-245,5 8 0,3 5 1,3 7-1,4 5-192,2 4 1,-1 12 0,3 7 0,-4 10-98,-1 6 1,-13 10-1,0 5 1,-9 7-314,-9 3 0,-3 8 0,-12-4 0,-7 2-204,-13 0 0,-9 0 0,-5 4 0,-7-2 22,-5-2 1,7-14 0,-10-1-1,5-8 423,3-8 1,3-12-1,9-3 503,4-11 1,15-7-1,20-6-162,15-5 1,12 1-1,10 0 1,7 3-139,7 3 0,7 2 0,-4 4 0,0 4-181,0 5 1,-4 13-1,-9 3 1,-6 4-231,-5 4 1,-8-6 0,-7 8-1,-7-6 63,-9 0 0,-12 4 1,-11 2-1,-11-1 168,-10-3 0,-5-2 1,-9 4-1,-1 0-116,-4 0 1,3-2 0,-1-4-1,8-5-368,7-5 1,6-7-382,6-1 893,19-7 0,20-4 0,17-10 0</inkml:trace>
  <inkml:trace contextRef="#ctx0" brushRef="#br0" timeOffset="782">1136 1450 8402,'0'-17'524,"0"5"508,0 1 1,0-1-529,0-5 1,6-1-1,1 3 1,1 1-268,0 2 1,4 1 0,-5-9 0,1-1-106,0-2 0,-2-3 0,-6 5 0,0-4 40,0-2 1,-2 3-1,-6-3 1,-7 2-168,-7 4 1,-9 3 0,4 7 0,-2 5-91,0 4 1,2 2 0,-1 2 0,9 4-184,5 5 0,11 12 0,-3 5 0,6 1-54,6 0 1,5 2 0,12 8-1,9 1-161,6-1 0,1-2 0,6-2 0,-1-2-1390,1-4 1873,-6 4 0,19-6 0,-4 8 0</inkml:trace>
  <inkml:trace contextRef="#ctx0" brushRef="#br0" timeOffset="1015">1450 717 8156,'-17'-47'211,"-1"5"1,3 5 3415,3 10-2176,-3 5 0,13 14-1110,-4 8 1,12 2 0,5 10 0,7 2-158,5 1 1,-2 3 0,9 1 0,1 4-237,2 6 0,2 4 0,-1 2 0,1 2-752,0 4 1,0 6 0,0 9-1,-2 4 53,-4 2 0,-4 2 0,-7 8 0,-3 2 751,-3 1 0,-4 9 0,-8-5 0</inkml:trace>
  <inkml:trace contextRef="#ctx0" brushRef="#br0" timeOffset="1215">2009 682 8371,'0'-76'0,"0"1"462,0 1 0,-6 18 1,0 9-1,3 8 1371,1 4 0,-4 6-1139,0 0 0,2 10 0,12 3-504,9 14 1,3 10-1,9 11 1,4 5-98,6 5 1,-1 11 0,9 9 0,2 7-430,1 8 0,-5 6 0,-5 6 1,-3 5-1170,-2 5 0,-8 7 0,-5 0 1103,-9-2 0,-5 6 0,-8 0 0</inkml:trace>
  <inkml:trace contextRef="#ctx0" brushRef="#br0" timeOffset="1380">2044 1188 8371,'-15'-48'355,"3"-5"0,4 15 0,10-5 0,6 10-3,9 2 0,16-2 1,16 0-1,9 4-2,12 6 0,7 5 1,11 6-1,1 7-860,4 3 1,-5 2 0,-1 2 0,-10 3 509,-5 7 0,-10 4 0,-1 1 0</inkml:trace>
  <inkml:trace contextRef="#ctx0" brushRef="#br0" timeOffset="1899">3074 1066 8453,'12'-6'421,"0"1"0,-6-7 0,5 4 1,3-2 249,1-3 0,5-3 0,1-1 1,2-3-243,-1-3 0,3 4 0,-2-6 0,-1-1-262,-3-3 0,-4-2 1,-3 0-1,-6 2-110,-4-2 1,-10 6-1,-4 1 1,-5 5-200,-6 2 0,-10 7 0,-8 4 0,0 4-110,-1 2 0,10 10 0,-1 5 0,6 11 79,6 7 1,4 1 0,5 17 0,6 3-7,4 1 1,10 1-1,5 0 1,9 2-184,7-1 0,10-5 1,3-5-1,1-7 37,0-3 1,3-10-1,-5-5 1,0-9 194,2-7 1,-7-19 0,5-11 0,-4-9 347,-2-8 1,-6-1 0,-2-7-1,-2 5 21,-3 1 0,-3 2 0,-3 8 0,-5 4 281,-5 6 1,4 5 0,2 7-107,3 5 1,3 12 0,1 7 0,2 9-194,3 7 0,1 4 0,-4 2 0,2 0-215,-1 0 1,-3-1-1,-3-1 1,-3-3-358,-1-7 0,-6-6 54,5-5 1,-7-6 0,4-14 0,-2-9 84,0-11 0,7-10 0,-1-5 0,3-2-146,3-3 0,7 3 0,6 0 0,8 5 23,8 7 1,5 0-1,6 11 1,6 7-224,4 7 558,2 6 0,8 10 0,1 2 0</inkml:trace>
  <inkml:trace contextRef="#ctx0" brushRef="#br0" timeOffset="2464">6305 472 8423,'-2'-58'107,"-3"0"1,-3 6 0,-6 7-1,3 2 851,-3 4 0,-7 8 0,-5 4 0,-1 4-186,-4 7 0,-8 7 1,-3 9-1,-5 4-382,-7 7 1,7 11 0,-5 18 0,3 7-204,5 3 1,7 12 0,10 6 0,1 6-99,5 0 0,2 0 0,1 1 0,3 9-526,3 7 1,-2-2 0,9 4 0,1-3-459,2-3 1,2-2-1,0-7 1,2-14-177,4-16 0,3-24 1,11-17 1003,3-14 1,-2-20 0,8-20-1,4-5 441,6-7 1,0 5 0,8-6 0,1 4 454,3 3 0,-5 7 1,-1 17-1,-1 5-251,1 5 1,-4 3-1,3 9 1,-1 10-624,-4 13 0,-2 19 1,-2 2-1,0 3-339,0 3 0,-6 4 0,-2-5 0,-2 1-1064,-4 0 1,-1 3 0,-5-5 1447,-3-2 0,-4-2 0,-8-2 0</inkml:trace>
  <inkml:trace contextRef="#ctx0" brushRef="#br0" timeOffset="2986">6812 1171 8490,'-8'-18'478,"0"1"1,-5 1 765,1 5 1,8 1-335,-2 4 0,4 6-789,2 0 1,2 2 0,4 10 0,6 1-327,3 3 0,3 1 1,-1 1-1,1-1-134,-1 1 1,1-1 0,-3 1 0,-1-3-538,-3-3 1,-1 3-1,4-5 491,-3 0 0,-9-2 0,-2-8 588,-9 0 1,-7-8 0,-3-6 0,-3-7 391,-1-8 0,0-4 0,5-2 0,3 0 236,3 0 1,-2 6-1,11 0 1,5-2-63,7-2 1,16 0 0,12 4 0,12 7-345,7 9 0,16 5 0,-2 8 0,4 2-471,3 4 0,-5 11 0,4 12 0,-8 4-139,-10 2 1,-4 0 0,-17-2 0,-6-2-542,-4-2 0,-11 0 1,-10 4-1,-5-3 101,-1-7 0,-5-4 0,-5-1 1,-4-3 524,-5-3 1,3-4 0,5-8 503,-3 0 0,1-14 1,1-5-1,6-9-125,4-8 1,2-1-1,2-10 1,4 1-191,6 1 0,-3-4 1,3 9-1,2 3-581,1 6 0,8 0 1,1 9-1,-3 7-821,-2 7 1,1 8-1,1 6 1313,2 6 0,8 19 0,-3 6 0</inkml:trace>
  <inkml:trace contextRef="#ctx0" brushRef="#br0" timeOffset="3147">8017 1311 8539,'0'-26'-6,"-6"7"1,-2-6 0,0 2 1037,1-1 1,1-5 0,6 6 0,0 1-704,0 3 1,0 2-3255,0-1 2925,0 8 0,8 3 0,1 7 0</inkml:trace>
  <inkml:trace contextRef="#ctx0" brushRef="#br0" timeOffset="3933">8995 1066 8507,'-2'-17'1427,"-4"-1"1,4 1-733,-4-1 1,6 1-1,8-1 1,8 1-298,5-1 1,10 1 0,-2 0 0,6-1-266,6 1 1,-6-7 0,2 1 0,-8 0-151,-4-3 1,-2 1 0,-5-6 0,-3 2-104,-3-2 1,-4 6-1,-10 2 1,-6 5-70,-10 6 1,1-1 0,-8 7 0,1 2 41,1 2 1,-6 4-1,6 4 1,1 6 80,3 3 1,3 3 0,5-1 0,5 2-82,4 5 0,2-3 0,0 6 0,2-1 198,4-5 0,2-2 0,7-1 0,1-1 142,3 1 0,-3-7 0,-5-1 0,3-2 156,1-4 0,3-2 0,-1-2-169,1 0 0,-7-8 0,-1-4-185,-2-3 1,3-3 0,-5 1-49,-2-1 0,-2 1-302,-2-1 201,0 9 0,0 9 0,0 11 161,0 5 1,6 3 0,0 3 0,0 3-68,1 2 0,-5 2 1,6 6-1,0 0-105,3 0 1,-1 0 0,0 0 0,-2-2-336,-5-4 1,5 2 445,-2-8 0,0-3 117,-6-15 0,0-14 1,-2-20-1,-2-6-80,-2-6 1,0-2 0,6-5 0,0 3-152,0 2 1,2-3 0,2 5 0,4 2-106,2 2 1,7 10-1,8 6 1,3 7-325,3 8 1,2 4 0,2 6 0,-1 8-1435,1 11 2031,8 8 0,2 4 0,7 0 0</inkml:trace>
  <inkml:trace contextRef="#ctx0" brushRef="#br0" timeOffset="4598">10008 1101 8223,'-22'-27'735,"5"4"1,5-3 0,1 3 0,5 2-71,4 1 1,2 3-1,0-1 1,2 1-77,4 0 1,5 5-1,11 0 1,3-1-503,2-3 0,-6 1 0,5 1 0,-3 2-101,0-1 0,-5-3 0,-9-1-169,-1-1 1,-2 1-1,-6-1 1,-4 3-98,-8 3 1,-1 4-1,-14 8 1,-1 0 18,1 0 0,-2 2 1,-4 4-1,2 6 1,2 3 0,8 9 1,-1 1-1,9 2 105,7 4 0,6 2 0,6 2 0,7 0 86,9 0 1,5-2 0,10-2 0,2-6-45,1-5 1,3-1 0,-4-13 0,2-2 148,-3-2 0,-1-10 0,-4-6 1,-4-7 47,-5-8 0,-5-4 0,-3-4 0,-5-2 142,-5-2 0,2 3 1,-2 8-1,-3 7-96,-1 4 0,6 1 0,4 1 1,9 7 0,4 6 0,1 8 30,-1 8 0,12 5 0,-2 7 0,3 5-118,5 4 0,0 2 0,5 1 0,-3 3-161,-2 2 0,-3 8 1,-5-3-1,-2 3-162,-4-3 0,-5 3 0,-13-9 0,-5-1-117,-4-2 1,-12-2 0,-7-2 0,-10-4-97,-6-6 1,-8-11 0,0-6-1,2-4 544,3-2 1,3-16-1,4-7 1,7-8 638,9-4 1,5-8-1,8-5 1,2-6 106,4-5 1,5-1 0,13 4 0,5-2 83,4 1 1,9 3 0,5 4 0,3 5-351,3 10 1,1 8 0,2 11 0,3 5-394,-3 5 1,-4 12 0,-3 7-1,-7 9-250,-5 7 0,6-2 0,-14 2 0,-4 4-318,-3 6 0,-5-2 0,-1 5 0,-3 1-56,-1 4 0,-8 3 0,2 2 0,-6 3-445,-6 3 1,-10 10-1,-9 8 1,-2-1 47,-4 3 1,0 0-1,0 5 1,4-7-596,1-10 1,9-10 1477,5-21 0,8-8 0,-3-2 0</inkml:trace>
  <inkml:trace contextRef="#ctx0" brushRef="#br0" timeOffset="4866">11492 909 8223,'-2'-35'-166,"-4"0"0,3 0 0,-7 0 0,2 2 608,4 4 1,2 4-1,2 7 1,0 1 602,0 0 1,2 7 0,4 4-844,6 4 0,5 4 1,4 4-1,3 5-38,-3 5 1,4 3-1,-1 5 1,-3 5-206,-2 4 0,-3 8 1,-4 1-1,-7 1-340,-3 0 1,-2 3 0,0-3 0,-2 0-13,-3-1 0,-5 5 1,-10-6-1,-1-3-297,-2-1 0,-8-2 0,2-2 690,-4-4 0,-2-3 0,0-9 0</inkml:trace>
  <inkml:trace contextRef="#ctx0" brushRef="#br0" timeOffset="5665">11999 979 8223,'-12'-18'7,"0"1"0,1-1 0,-5 1 0,3 1 260,1 5 1,6-5-1,-4 5 1217,3-5-445,1 6-747,6 3 1,0 9-1,2 3-29,4 7 0,-2 4 0,5 1 0,1 2-135,0 5 0,-5-3 0,7 6 1,2-2-344,1-3 0,3 3 1,-1-2-1,1 1-243,-1 1 0,6-6 1,1 3-1,-3-7-136,-2-3 0,-1-3 0,-1 3 310,1-6 1,-7-12 0,-1-7 0,-4-9 245,-8-7 0,-6-4 0,-11-4 0,-4-2 310,-7-1 1,-3-7 0,0 6 0,2 4 422,2 6 1,6-2-1,-2 6 1,3 2 134,7 8 1,11 1-1,6 10-453,14 2 0,16 4 1,17 6-1,5 6-187,5 3 1,7 9 0,-4-1 0,0-2-121,-4-1 1,-10-9 0,-3 1 0,-4 0-148,-8-3 0,-6-1-75,-10-8 0,-9 0 47,-8 0 0,-8 0-293,-9 0 0,0 0 0,-1 2-170,1 4 0,-1 4 0,1 7 1,1 0-208,4 1 0,-3-1 457,3 1 0,3-3 1286,-3-3 0,10-4-156,2-8 1,10-8 0,11-4 0,4-5-23,2-6 1,3 3 0,5-3 0,-1 4-306,1 1 0,2 1 1,2 1-1,2 4-220,-2 7 1,-3 3 0,-1 2 0,0 0-125,0 0 1,-2 7 0,-4 5 0,-3 6-636,-1 5 1,-6-2-1,3 6 1,-7 0-571,-3 1 1,-6 1 0,3 4-1,-1-2 24,-4-2 0,-2-2 0,-2 4 0,0-4-2059,0-1 3099,-8-3 0,-2-6 0,-7 1 0</inkml:trace>
  <inkml:trace contextRef="#ctx0" brushRef="#br0" timeOffset="6133">13693 769 8223,'-18'-29'0,"3"2"684,3 2 1,-2-4-1,7 7 1,-1 5 764,0 3 0,4 10 0,10-1-922,6 3 1,11 9 0,6 5 0,4 5-399,2 7 1,6 9 0,0 9-1,-3 3-477,-1 4 0,-10 1 0,-3 2 0,-7 3-350,-5 3 0,-4-4 0,-10 5 0,-8-5-115,-13-2 1,-8-5 0,-20-4 0,-3-7 447,-1-8 0,1-15 0,4-7 1,3-6 797,6-6 0,12-6 0,8-11 1,7-6 188,9-4 0,5-2 0,7 0 0,11 0-75,9 0 1,12-5 0,3-1 0,3 2-153,4 2 0,1 4 0,2 2 0,1 4-184,-1 2 0,-1 0 0,-5 5 0,-5 1 12,-4 3 0,-10 5-273,-4-1 0,-13 4-261,-10 8 0,-6 8 1,-7 4-1,1 3-85,-2 3 1,7 1 0,-1 4-1,2 6 70,0 4 0,0-4 0,8 1 0,4 1-302,6 2 1,5-2 0,7 0 0,7 2-840,7-2 1,3-2 1466,12 0 0,11 4 0,15-6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0:07.60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61 245 8403,'-15'-29'934,"3"0"0,-4 7 620,5-1 0,5 15-1058,6 14 0,8 8 1,11 19-1,2 5-258,3 5 1,1 6 0,-4 9 0,3 6-143,-3 4 1,-2 2-1,-1 0 1,-3 1-470,-3 5 0,2 0 0,-9 9 0,-1 2-407,-2-3 1,-10 1 0,-3-9-1,-5-2-365,-1-3 0,-1-10 1,-1-11 1144,-4-13 0,-4-10 0,-8-9 0</inkml:trace>
  <inkml:trace contextRef="#ctx0" brushRef="#br0" timeOffset="400">218 612 8226,'0'-53'0,"0"1"0,0-1 538,0 1 1,2 2-1,4 1 1,10 2 60,11-1 1,4-1-1,15 3 1,5 7-191,5 8 1,-2 8 0,5 11 0,-7 6-261,-5 4 1,-5 12 0,-7 7 0,-2 13-290,-4 8 1,-3 3 0,-11 10-1,-3 3-222,-6 0 0,-8 3 0,-8-1 0,-10 4-105,-5 2 0,-6 0 0,-8 4 1,-5-4 102,-7-2 1,-5 1 0,-14-7-1,2-2 259,4-7 1,-2-14 0,10-10 0,6-7 877,7-8 0,21-8 0,11-8 0,9-7-66,8-3 1,13-5 0,16 2 0,10 3-322,5 7 1,4-1 0,5 8 0,5 4-384,4 6 1,-4 8-1,0 11 1,0 8-336,-2 8 0,6 6 0,-8 7 0,-2 2-770,-5 5 1,-13-3-1,-1 6 1,-6 0-1764,-4 0 2865,-15-13 0,9 9 0,-13-13 0</inkml:trace>
  <inkml:trace contextRef="#ctx0" brushRef="#br0" timeOffset="581">1406 1310 8214,'27'-25'412,"-6"-2"0,-7 0 278,-8 3 1,3 13 0,3 5-570,4 4 0,1 10 0,1 3 0,-1 7-83,1 5 0,5 6 0,0 10 0,0 4 100,3 1-138,-7 3 0,6-3 0,-7-1 0</inkml:trace>
  <inkml:trace contextRef="#ctx0" brushRef="#br0" timeOffset="714">1615 943 8432,'0'-52'120,"0"7"0,0 7 0,0 7-252,0 7 1,8 11 0,4 3 131,3 2 0,18 2 0,4 6 0</inkml:trace>
  <inkml:trace contextRef="#ctx0" brushRef="#br0" timeOffset="1649">3641 839 8247,'18'-35'160,"-1"0"0,1 0 0,-1 0 407,1 0 0,-9 0 0,-3 0 0,-4 0 19,-2 0 1,-2 6-1,-4 2 1,-5 2-104,-5 3 0,-9 5 1,-4 3-1,-4 5-350,-2 1 1,-2 4 0,-2 10 0,0 7-107,6 9 1,-2 7-1,10 12 1,2 7-353,6 8 1,11 7 0,0 8 0,6 5-419,6 5 1,3-1-1,9 0 1,-1-1-9,1 1 1,-1-5-1,1 3 1,-3-6 176,-3-10 1,-4-14 0,-10-9 633,-4-8 1,-4-15 0,-5-16 0,1-12 369,2-9 1,3-8 0,-3-10-1,6-4 547,4-1 1,4 5-1,4-2 1,8 2-308,7-2 0,4 10 0,6-2 0,-2 6-317,2 6 1,8 2 0,4 3-1,2 4-219,3 7 0,8 3 0,3 2 0,-1 2-211,2 3 0,-13-1 0,-1 8 0,-7 0-195,-4-3 0,-8 5 1,-6-6-158,-7 1 0,-6-3 302,-8 6 1,-2-6-1,-2 5 12,-2 3 1,0 1 0,6 3 0,0-1-202,0 1 1,-6-1 0,1 1-1,1-1 67,2 1 0,2-1 1,0 0-533,0 1 1,-2-8 1103,-4-5 1,2-5 333,-8-5 0,9-5 0,-3-8 0,4 1-100,2 0 0,2 5 0,4 0 0,5 1-287,5 1 1,3-4 0,2 9 0,5 1-8,1 2 0,2 2 0,6 0 0,0 2-42,0 3 1,-6 1-1,0 10 1,0 3-1457,-2 1 0,-2 5 0,-9 0 0,-2 0 638,-3 1 0,-7-3 0,2-6 0,-6-1 799,-6-5 0,-4-3 1,-7-8-1,-1 0 494,1 0 0,5-8 0,3-3 1,-1-7-72,0-5 1,6 2 0,-1-6 0,5-1-150,5 1 0,7 4 0,11-4 0,8 2-245,8 3 0,6 3 0,7 1 0,3 3-230,3 3 1,2 4 0,6 8-1,-6 2-264,-6 4 0,3 6 1,-15 11-1,-1 4-925,-6 0 0,-14 6 0,-3-4 0,-8 6-384,-3 6 0,-7-4 1,0 4 1571,-9-4 0,-15-2 0,-3 0 0</inkml:trace>
  <inkml:trace contextRef="#ctx0" brushRef="#br0" timeOffset="2064">5981 1520 8321,'0'-29'657,"0"0"0,0-1 1,0-3-1,0 2 328,0 2 1,-5 2 0,-3-2 0,0 4-320,0 0 0,-11 5 0,2-3 1,-5 3-449,-3 3 0,-4 5 1,-10 3-1,-4 1-252,-1 4 0,5 4 1,0 6-1,6 5-378,4 5 1,8 7 0,-3 2 0,7 3-213,5 3 1,4-4 0,8 0-1,0 0 141,0 0 1,2-7 0,4-1-1,6-5 517,3-1 1,-3-3 0,0 0 0,1-2 310,3-5 0,1-1 0,3-2 0,1 0 12,2 0 1,6 0 0,-3 0 0,1 0-458,4 0 0,2 0 0,2 0 1,0 0-328,0 0 1,2 2-1,1 4 1,3 6-207,-2 3 0,4 3 0,-3-1 0,-1 3 633,-2 3 0,6-4 0,1 7 0</inkml:trace>
  <inkml:trace contextRef="#ctx0" brushRef="#br0" timeOffset="2231">6209 1240 8827,'-30'-52'0,"3"1"1644,2 5 0,8 5 1,7 12-729,2 6 1,4 5 0,10 7-1,8 5-504,7 4 1,8 15 0,14 7 0,7 5-562,6 6 1,9 2 0,-7 4-1,-2 4-478,-2 5 1,-1 11 0,-1 3 0,1 2-1472,-1 4 1,-7-4-1,-7 0 2098,-7-2 0,-5 6 0,-9-4 0</inkml:trace>
  <inkml:trace contextRef="#ctx0" brushRef="#br0" timeOffset="2431">6820 961 8457,'0'-80'1282,"0"5"0,0 13 0,0 11 88,0 14 1,6 10 0,1 10-1,5 1-693,7 4 1,1 7 0,11 12-1,6 13-878,7 13 0,13 9 0,1 13 0,-2 3-672,-2 6 0,-3 10 0,-3 5 0,-3 7 107,-23-39 1,-1 1-1,-4-1 1,-1 1 523,-3 1 0,-3 1 0,2 49 1,-8-47-1,-1 1 0</inkml:trace>
  <inkml:trace contextRef="#ctx0" brushRef="#br0" timeOffset="2833">637 2410 8225,'-56'-25'0,"6"-4"0,13-4 393,15-2 1,24 6-1,24 0 1,20-2-35,20-2 1,25 6 0,-34 14 0,3 2 0,9 1 0,3 1-207,8 0 0,3 1 0,-16 3 0,3 3 0,1-1 0,8 0 0,1 0 0,2 1 0,4 0 0,2 0 0,2 0-253,4 0 1,1 0 0,1 0-1,-21 1 1,1 0 0,0 0-1,2 1 1,3 0 0,2 2-1,1-1 1,-1 1 0,2 1-1,0 0 1,0 0 0,0 0 118,1 0 0,-1 1 0,1 0 0,0 1 0,3 0 1,1 1-1,-1 0 0,0 0 0,-2 0 0,-1 0 0,0-1 1,1 1-1,3 0 0,0-1 0,1 0 0,1 0-225,1 1 1,1-2-1,0 1 1,1 0 0,2-1-1,0 1 1,0-1 0,0 0-1,-2 1 1,0-1 0,0 0-1,-1 1 1,-4-1 0,-1 1-1,0-1 1,0 0 80,-3 1 0,-1-1 0,0 0 1,0 1-1,-2-1 0,0 1 0,-1-1 1,0 0-1,0 0 0,0 0 1,-1 0-1,0 0 0,-2-1 0,-1 0 1,0 0-1,0-1-176,20 1 1,0-1 0,-1-1-1,-4 0 1,-1 0 0,-2-1 0,-8 0-1,-1 0 1,-1 0 300,-1 0 0,1 0 0,-1 0 0,-1 0 0,0 0 0,-1 0 0,-3 0 0,0 0 0</inkml:trace>
  <inkml:trace contextRef="#ctx0" brushRef="#br0" timeOffset="2980">9562 2393 8218,'-33'-8'684,"2"-2"1,3 1 71,3 3 1,-4 4-1,4 2 1,0 0-485,-1 0 0,3 2-272,6 4 0,-1 11 0,1 10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10:29.65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1240 3493 7945,'-23'0'0,"-2"0"-404,-3 0 0,7 0-324,-2 0 1725,3 0-436,3 0-343,7 8 0,2-4-170,8 8 0,0-6 67,0 5 0,8-7-75,4 2 1,-1 2 165,7-2 0,-5-1-59,11-5 1,-5 0-94,-1 0 1,5 0 6,0 0 1,8 0-2,-2 0 1,-1 0 15,1 0 0,0 0-10,6 0 0,0 0 6,0 0 1,7 0-11,5 0 1,5 0 76,6 0 1,-1 0-69,7 0 1,0 0-115,6 0 1,7 0 23,5 0 0,-5 0-225,-1 0 1,-4 0 245,-2 0 0,7 0-102,5 0 0,-5 0 31,-1 0 1,-4 0 39,-2 0 0,2 0 12,3 0 0,-5 6-7,0 0 1,0 2-21,-6-2 1,0-3 18,6 9 0,-4-6 2,9 6 1,-9-3 5,-2 3 0,0 1 0,6-7 1,-2 2 29,-4-2 1,-4-4-35,-7 4 1,7-4 56,4-2 1,-2 0-48,2 0 1,-2 0 37,2 0 0,4 2-22,-4 3 0,-2-3 2,2 4 0,0-4 16,6-2 0,2 0 2,4 0 0,-10 0-188,4 0 1,-3 0 166,9 0 0,-2 6-8,7 0 0,-7 0 6,2-6 0,1 0 24,-1 0 1,8 1-40,-3 5 1,4-4-258,3 4 0,-1-4 266,0-2 0,8 0 0,4 0 0,-48 0 0,-1 0-40,49 0 1,-47 1 0,-1 0 39,48 5 1,-48-5-1,1 2-30,0 2 1,1 1 0,46 0-43,0 6 0,0-3 31,-47-3 1,0 0-1,-1 1 1,-1 0 28,3-4 1,-1-1 0,43 10 2,-43-9 0,1 0 0,-3 3 0,1 2 11,1-2 1,1-1 0,-1 0 0,0 0 1,1 1 1,-1 0-1,0-4 1,-1 1 3,48 9 0,-48-9 1,1 0 7,47 8 0,-44-8 0,0 0 18,4 3 1,-1 0 0,-2-3 0,0 0-29,0 3 0,-1-1 1,-1-2-1,-1 0 1,-1 3 0,1 0 1,0-3-1,0 0-2,3 2 1,-1 1 0,-2-3 0,1 0-2,1 3 1,0 0 0,-2-3 0,-1 0-4,47 8 0,-48-8 1,1 0 4,47 9 0,-4-6 82,-2 5 1,2-7-81,-2 2 0,-43-2 0,1 0 41,48 1 1,-2 1-32,2-6 0,-6 0 90,6 0 0,-4 6-72,-42-3 1,-1 0 0,41 3 9,6-6 0,-2 0-1,-4 0 0,-42 0 0,1 0 3,1 0 1,-1 0 0,45 0-87,2 0 1,-2 0 66,-4 0 1,-43 0-1,1 0-54,48 0 1,-4 0 54,-2 0 0,-2 0-38,3 0 0,-3 0-21,8 0 0,-8 0-6,2 0 1,-4 0 24,-1 0 0,7 0 5,4 0 1,-49 0-1,1 0 20,48 0 0,-49 0 0,0 0-15,44 0 1,-44 0-1,0 0 59,49 0 1,-3-6-55,-3 0 0,2 0 55,-2 6 0,-43-2 0,1-2-43,48-1 1,-4-1 3,-2 6 1,2-2-2,-2-4 0,-43 5 0,1 0 6,48-5 0,-2 4-8,2 2 0,-6 0-9,6 0 0,-49 0 1,1-2-3,4-1 0,1 1 0,-6 1 0,1 0 2,1-2 0,0 0 0,-1 1 0,-1 2-3,2 0 0,1 0 1,3 0-1,1 0 4,1 0 0,0 0 1,-1 0-1,-1 0-2,-1 0 1,0 0 0,-1 0 0,-1 0-7,-1 0 1,1 0 0,3 0-1,0 0 1,2 0 1,1 0-1,-3 0 1,0 0-122,0 0 1,-1 0-1,-1 0 1,1 0 123,0 0 0,0 0 0,-1 0 1,1 0-45,3 0 0,0 0 0,-4 0 0,-1 2 38,-1 1 0,1 0 1,-1-2-1,1 0 1,45 4 1,-45-3 0,-1-2 0,4 0 0,-1 0 0,-2 1 0,1 0 0,1 2 0,0 0 0,0-2 0,-1 0 24,1 2 0,0 0 0,-3-1 1,-1 0 14,5 1 1,-1 0-1,40 0-25,4 9 0,-8-8 0,-3 2 1,1 2-250,4-3 0,-10 1 253,5-6 0,-13 6-33,1 0 0,2 0 30,-3-6 0,-1 0-18,-10 0 1,2 5-7,-8 1 1,-1 0 239,-11-6 1,-5 0 19,-12 0 477,-4 0-445,-7 0 0,-9-2 663,-3-4-426,-4 4 149,-2-5-555,0 7 1,0-2 150,0-4-214,0 4 74,0-14-289,0 14-100,0-13 191,0 5-14,0-7 0,0-1 74,0 1 0,0 5 2,0 1 0,2 1 8,4-2 1,-4-3-3,4 3 0,-4-3 40,-2-3 0,0 1-30,0-1 0,5-7 82,1-4 0,0 2-72,-6-2 1,0-1 11,0-4 0,6-3-62,0-4 1,1 2-120,-1-7 1,-4 5 145,4-6 1,2 1-14,-2-7 1,-1 7 11,-5-1 1,6 8-34,0-1 1,0-5 77,-6-2 0,0 5-33,0 1 1,0 2 90,0-2 1,0 3-142,0-9 1,0 8 9,0-2 1,0-1 22,0 1 0,0-2-12,0 3 0,0 3 63,0-4 0,0 4-49,0 2 0,0-8-105,0-3 0,0 3 96,0 2 1,0-1-39,0 1 1,0-8-10,0 3 1,-2-5-88,-4-1 0,4 0 146,-4-1 1,-3 1-11,-3-1 1,2 9-35,-1 3 1,-1-2-4,-5 3 0,-1-1 136,1 6 1,-3 0-114,-3 0 1,4 0 85,-5 0 1,3 0-56,-2 0 1,3 0 5,-3 1 0,-2 4-24,1 1 0,-1-2-4,2-9 0,4 3 2,-5-4 1,3 4 7,-2 2 0,3-2-1,-3-4 1,4 5-5,1-5 1,1-2-22,-1 2 1,1-7-44,-1 1 1,3 3-6,3-3 1,-3 2 72,3-1 0,2-5-7,-1 5 0,1 5 173,-2 6 0,-3 2-116,3 10 1,-3-2 131,-3 1 1,6 5-33,1-4 0,-1 5-60,-5 7 1,5-5-81,0 4 1,3 3-13,-3-3 17,-4 8 0,9-5-291,-5 3 58,-3 4 107,5-6 40,-8 8 0,1 0 39,-1 0 0,7 0 31,-1 0 1,1 0 17,-7 0 0,1 0 12,-1 0 0,-5 2-42,0 4 1,-3-4 3,3 4 1,2-5 8,-8-1 1,0 2 28,-6 4 0,0-4 34,0 4 0,-2-4 7,-4-2 0,2 0-21,-7 0 0,5 2-61,-6 4 1,1-4 28,-7 3 0,1-3 0,0-2 1,-5 0 1,-7 0 0,6 0 20,-12 0 1,4 0 3,-4 0 0,-1 0 7,-5 0 1,-2 0-255,-3 0 0,-5 0 235,5 0 0,-6-2-6,-7-3 0,11 3 0,-4-4 1,3 4-9,-3 2 0,4 0-4,-5 0 1,5 0-12,-10 0 1,3 0 17,3 0 0,-2 0-13,-4 0 1,-2 0 9,-4 0 1,48 0 0,1 0-3,-43 0 1,-3 0 2,3 0 0,10 0 3,-4 0 0,3 0-70,-3 0 0,-2 0-8,-5 0 0,5 0-27,-4 0 0,4 0 74,1 0 1,-5 0 4,0 0 1,0-6-17,6 0 1,-1-1 33,1 1 1,0 4-42,-1-4 0,9-2 4,3 2 1,4-1 73,2 1 1,-7 4 27,-5-4 0,5 2 65,1-2 1,4 4-52,2-3 1,6 3-133,0 2 0,2 0 74,-2 0 0,2 0-50,4 0 1,2 0-3,-8 0 1,7 0-10,-1 0 1,4 0 4,1 0 0,1 0-12,0 0 1,1 0 20,5 0 1,-5 5-4,5 1 1,-7 2-123,-5-2 1,2 2 116,-8 3 0,13-1 311,-1-4 1,3-2-291,-3 7 0,-1-7 67,1 2 0,0 2-46,-1-2 0,-1 5 12,-4-5 0,3 6 80,-3-6 1,2 1-95,-2-1 1,0-2 19,-12 8 0,9-7-7,-8 7 1,3-2-26,-4 1 0,6 3 13,0-8 0,6 5-1,-7-5 1,7 2-34,-6-2 1,0-2-8,-6 7 1,2-5-21,4 6 1,-4-8 44,4 2 0,2 1 18,-2-1 0,2 6-21,-2-6 0,4 1 31,8-1 0,-3-2-15,-3 8 1,6-8 4,-1 1 0,1-1-6,5 2 1,-3-4 6,-3 4 1,1 2-7,0-3 1,-1 1 0,1-6 1,-2 0-2,-5 0 1,5 2-3,-4 4 1,-2-4-27,1 4 1,-5-4 26,6-2 0,0 6 0,6-1 0,-1 1-2,1-6 0,-1 2 0,1 4 1,2-4 15,3 4 0,-2-2-16,9 1 0,-9-3 8,3 4 1,-3-2-5,3 2 0,-3-4 1,8 4 1,-5 1-11,5-1 1,-6 2-2,7-2 0,-7-2-18,6 7 0,-7-5-5,1 6 1,-1-8-21,1 2 1,-1 1 33,7-1 1,-8 2 25,3-2 1,3-4-28,2 3 0,-1 3 29,1-2 1,-2 6-9,3-6 0,1 1 6,-8-1 0,8-2-6,-1 8 1,-5-8 3,-2 1 1,5 3-36,1-2 0,-4 6 25,-1-7 1,1 7-142,-1-6 0,-1 5 125,-5-5 0,-1 6 23,1-6 0,-1 0 6,1-6 0,-2 2 3,-5 3 1,5-3 14,-4 4 1,-4-4 109,-2-2 0,2 0-125,-2 0 0,5 0 24,-5 0 0,0 0 22,-6 0 0,-7 0 7,-5 0 1,-9 2-282,-2 4 1,0-4 354,6 4 1,-1-4 18,1-2 0,5 0-290,1 0 1,-3 0-392,-9 0 0,-2 0 373,-4 0 0,2 0 121,4 0 0,2 0 136,-8 0 0,2 0-69,-2 0 1,48 0 0,1 0 52,-43 0 0,-2 0-41,2 0 0,0 0 2,-1 0 0,3 0 39,16 0 1,-7-2 14,6-4 0,-11 4-290,6-4 0,-1 2 223,12-2 0,-2 4-25,-3-3 1,3 3 30,-4 2 0,4 0-10,3 0 1,-7 0-83,0 0 1,-5 0-158,5 0 1,0 0 112,7 0 0,4 0 22,1 0 0,0 0-70,-5 0 1,5 0 97,-1 0 1,7-6 26,-6 0 0,0 0-42,-6 6 0,6 0 122,0 0 0,0 0-55,-6 0 1,-5 0 19,-1 0 1,2 6-23,10 0 1,-4 0 2,4-6 0,-2 5-48,2 1 0,-4 6-4,4-6 0,2 5 18,-2-5 1,4 0 7,2-6 1,0 0 19,11 0 1,4 0 314,3 0 1,-1 0-175,6 0 1,-2 0 97,14 0 0,-1 0 100,7 0-64,0 0-111,7 0-255,2 0 1,8 2 86,0 4 1,0-2-61,0 7 0,2-1 0,4 2 0,-2 9-17,7-4 0,-5 5 18,6-5 0,-6 7-3,5-1 1,-5 6 35,6-6 1,-6 8 9,5-2 0,-5 4 51,6 2 1,-6 6-50,5 0 1,-7 7 21,2-1 1,2 3 25,-3 3 0,1 5 9,-6 0 0,6 6-58,0-6 1,2 1-3,-3-7 1,-1 0-12,8 1 1,-6-3 25,5-3 0,-5-5-4,6-7 0,-6 6-1,5 0 0,-7-6 55,2-6 1,-4-8-17,-2 3 1,6-5 9,0-2 0,0 1-32,-6-1 0,0-5 28,0 0-121,0-1 0,0 7-184,0-1 1,0-5-687,0 0 407,0-1-32,0 7 1,5-1-86,1 1 661,8-1 0,-5 0 0,9 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55:08.50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4085 4767 8027,'0'-18'0,"0"1"0,0-1 361,0 1 1,0 0 0,0-3 189,0-3 1,0 3-1,0-3 760,0 4-315,0 1-1031,0 9 1,0 9 0,0 13 0,0 7-51,0 3 1,2 8 0,4-2 0,5 4-108,5 2 0,1 0 0,1 2 0,-1 2-136,1 1 1,-7 9-1,1-3 1,1 5-197,3 1 1,-1 1 0,-3-1 0,-4-2 114,0-3 0,-4-6 0,5-12 0,1-8 394,0-7 1,1-8 0,7-16 0,1-11 284,4-12 1,10-14-1,8-1 1,0-7 66,2-3 0,-1 0 0,7 7 0,-3 5 212,3 5 0,-6 6 0,-1 6 0,-1 8-217,0 7 0,0 0 1,-7 9-1,1 1-357,0 2 0,-6 2 1,-1 0-1,-1-2-164,0-4 1,-12 2-1,1-8 37,-6-1 1,-5-5 0,-5-3-1,-3-2-81,-9 1 1,-7-3-1,-18 0 1,-4-2 3,-6-4 1,-3 6 0,-4-1 0,-5 5 34,-5 4 0,-2-9 0,0 13 0,4 1-46,2 2 0,4 5 1,7 5-1,9 2-86,9 3 0,3 5 0,24 9 1,6 3 325,8 1 0,21 8 0,6-4 0</inkml:trace>
  <inkml:trace contextRef="#ctx0" brushRef="#br0" timeOffset="1902">3054 3457 7984,'-23'-8'378,"0"-3"0,9 3 0,14 2 0,14 4-233,13 2 1,12-6-1,19 0 1,8 1-600,8-3 0,7 4 0,12-6 454,6 3 0,-44-3 0,1-2 0,1 2 0,0 1 0</inkml:trace>
  <inkml:trace contextRef="#ctx0" brushRef="#br0" timeOffset="10982">5482 4924 7996,'-18'-17'0,"3"-1"0,1 1 722,3-1 0,7 7-377,-2-1 1,4 10-1,2 2-350,0 10 0,6 5 0,2 5 0,1 1-113,5 2 1,-1 8 0,1-4 0,-2 3-166,1-1 1,3 0 0,-1 6 0,-1 0-1032,-2 0 1314,-1-8 0,7 13 0,-1-3 0</inkml:trace>
  <inkml:trace contextRef="#ctx0" brushRef="#br0" timeOffset="11132">5657 4470 8140,'-18'-35'407,"3"2"1,1 2 1688,2 2-2137,8 8 1,-1 5 0,8 16 40,3 10 0,16 5 0,-3 3 0</inkml:trace>
  <inkml:trace contextRef="#ctx0" brushRef="#br0" timeOffset="-155907.11">1518 6078 8051,'-18'-7'-759,"1"-5"1514,-1-4-595,1 7 0,7-1 77,4 4-632,4 4 192,2-5-139,0 7 237,8 0 1,2 0-45,7 0 0,-5 5 76,-1 1 46,1 0 105,6-6 1,-7 0 497,1 0-8,-8 0-156,11 0 355,-13 0-251,6 0-256,0 0-43,-6 0-301,5 0 1,-7 2 96,0 4 0,-2-4-192,-3 4 89,3-5 1,-8-1 87,4 0-180,4 0 173,-6 0 74,8 0-247,0 0 95,8-7-116,2 5 1,7-8 110,1 4 1,1 4-96,5-3 1,-5-3 72,4 2 1,4-2-136,2 2 0,4 4 153,2-3 1,0 3 6,0 2 0,2-2 108,4-4 0,-2 4-81,7-4 1,1 4-147,5 2 1,1 0 127,-1 0 0,0 0-286,1 0 366,-1 0 0,1 8 0,-1 2 0</inkml:trace>
  <inkml:trace contextRef="#ctx0" brushRef="#br0" timeOffset="-153737.12">994 6236 7856,'-18'-2'0,"1"-4"-260,-1-6 1,1 2 103,-1-1 0,7 5 379,-1-6 0,8 7 43,-2-7-329,4 8 1,4-10 45,4 9 1,12-3-13,11 2 1,6 4 57,5-4 0,5-1-2,7 1 0,1 0-151,-1 6 0,2 0 47,5 0 1,-3 0-129,8 0 0,0 2 112,6 4 0,2-2 67,3 7 0,3-5-182,3 6 0,-1-3 219,-4 3 0,3 4 101,9-5 0,1-1-70,4 1 1,-2-7-169,8 2 1,-49-2-1,1 0 158,4-1 0,1 0 0,-2 3 0,0-1 12,4-1 0,1-2 0,-1 2 1,0-2-207,3-2 1,0 0 0,2 3 0,1 0 185,2-1 0,1 2 0,-1 2 0,0-1-252,4-1 1,0-2 0,0 2 0,0 0 235,-3-1 1,0 0 0,2-2 0,1 2 0,3 2 0,0 1 0,-3-3 0,0-2 6,0 2 1,-1 0-1,-2 1 1,-2 0-27,-3-1 0,-1 0 1,-3 0-1,0-1-46,1-1 1,-1-2 0,-4 1 0,0 0 107,2 1 0,-1-2 0,-4-1 0,-1-1 10,49-3 0,-6-8 6,6 3 0,-8-5-9,2-1 1,-9-1 106,-3 1 0,1-3-212,5-3 0,-13 4 95,-5-5 0,-10 3-130,-1-2 0,-4 1 431,-1-7 1,-7 0-460,1-6 0,-8 0 613,1 0 1,-3-2-524,-2-3 0,-8 3 394,-3-4 1,-1-2-359,-6 3 1,5-11 225,-11-1 1,-1-1-174,2-5 1,-8 2 60,1-2 1,3-4-99,-2-8 0,0 0-82,-6 0 0,0-2 85,0-4 1,2-5 0,4-12 0,-5 9-308,5-3 1,-4-2 270,-2-4 0,0 42 1,0-1-23,0-1 1,0 1 0,0-47 32,0 47 0,0-1 0,0 3 0,0-1-21,0-1 0,0 0 0,0-2 0,0 1 15,1-3 1,-2 1-1,-1 5 1,-2-1 6,2-1 1,-1 0 0,-5-44 28,2-2 0,-4 4-9,2 45 0,-1-1 1,-3-41-22,1-2 0,5-2 5,-6 2 0,8-2-87,-2 2 0,2 3 87,-1-3 0,3 4-117,-4 2 0,4-3 61,2-3 0,0 10-80,0-5 0,-6 11 104,0-5 0,-7 7-168,1-7 1,-3 8 195,-3-1 1,5 3 4,-5 2 1,4 4-24,-9-4 1,4 12 4,1-6 1,-5 8 32,0 3 1,-2-5-17,1 0 1,5 6-68,-4 5 1,1 2 158,-1-1 0,2-5-218,-9 5 0,7 3 311,-6 2 1,6 4-292,-6 3 0,-6 4 230,-6 1 1,-8 4-192,3 2 1,-12-1-62,-6 13 1,-6 3 51,-6 2 0,2-1-130,-7 1 1,-6 0 140,-7 6 0,41 2 0,-2 2 12,0-2 0,-1 2 0,-3 2 0,0 1-203,-2-1 1,0 0-1,-3 1 1,-1 1 236,2 1 1,-2 0 0,-3-1 0,-1 1 6,-1 0 1,0 0 0,3-1 0,0-1-24,-3-1 1,0 0 0,6-1-1,0 0 94,0-2 0,0-1 1,-2-1-1,0 0-23,-1 2 0,0 0 1,1-2-1,0 0 44,-1-1 0,0 0 0,4 0 0,0 0-33,-1 0 1,0 0-1,1 0 1,0 0-20,-1 0 1,0 0 0,3 0 0,0 0-23,0 0 1,0 0-1,0 0 1,1 0 0,5 0 0,0 0 0,-2 0 1,-1 0-196,0 0 0,0 0 0,3 0 0,1 0 196,-4 0 1,0 0-1,3 0 1,1 0-68,1 0 0,1 0 0,0 3 0,-1 0-90,1 0 1,0 0 0,-45 3 80,3-6 0,11 5 58,2 1 1,-1 8-6,-5-3 0,7 5 41,4 1 1,10 3 182,2 3 1,2-2-189,-2 9 1,4-1-17,8 6 0,7-1-15,4 1 1,3 0 455,-3 0 0,10 8-519,-4 4 1,12 3 24,-1 2 1,3 9-12,-2 3 0,9 0 236,-3 5 1,11-1-237,0 14 0,-2 1 7,2 10 0,1-3-58,5 3 1,0 4 62,0 2 0,0-44 1,0 0 17,0 3 1,0 1-1,0 1 1,0 0-19,0 1 0,0 0 1,0 1-1,0-1 17,0 0 1,0 0 0,0 4-1,0 2 0,0 2 1,0 2-1,-4-2 1,0 1-235,-2 3 0,0 0 0,-1-5 1,1 0 244,0-1 1,0 0 0,-2-3-1,0 0 47,3 3 0,-1 0 0,-2-4 0,0 0-32,0 1 1,-1 0-1,0-5 1,0 0-82,1-1 1,-1 1 0,0-1-1,0 2 110,1 4 0,-1 0 0,0-6 0,0-2 10,1 0 0,-1-1 1,0-1-1,1-1-6,-2-4 1,2 1-1,2 1 1,0 1 28,0 0 1,1 0 0,1 45-78,-2-3 0,8-13 83,10-5 1,7-3-351,16 3 0,8-10 133,3 4 1,20-6 137,10 0 0,-36-32 0,1-2 0,2-1 0,0 0 0,0 3 0,1 0 0,2 2 0,-1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45:53.8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71 837 7030,'-18'0'439,"7"1"1,-1 3-341,-2 2 1,7 8 0,1-3-1,4 5-126,2 1 1,0 1 0,0 1 0,2 3-163,4 1 0,3 2 1,9-4-1,1 5 189,5 1 0,-5 2 0,6 6 0</inkml:trace>
  <inkml:trace contextRef="#ctx0" brushRef="#br0" timeOffset="200">525 784 7977,'-18'-6'-6,"1"0"0,-1 1 0,1 5 68,-1 0 0,7 2 0,1 5 0,0 11-138,1 9 0,-1 6 0,-4 2 0,5 2-60,1 4 1,2 3 0,6 9-1,0 1 136,0 4 0,8 4 0,2 8 0</inkml:trace>
  <inkml:trace contextRef="#ctx0" brushRef="#br0" timeOffset="666">1293 941 7988,'-17'-11'508,"-1"1"1,1 2-741,-1 4 0,1 2 0,-1 4 0,1 4 683,0 6 0,-3 3 0,-1 5 0,-3 3-56,3 6 1,2 6 0,3 4 0,5 2-276,5-3 0,4 7 1,2 0-1,0 1-163,0 1 0,10-1 0,5 5 0,8-3-101,4-1 1,8-8-1,8 1 1,2-5-75,3-6 0,9-5 0,3-11 0,2-3-107,4-2 0,2-6 0,0-12 0,-2-9-259,-2-7 1,-2-3 0,2-6 583,-6 0 0,-11-7 0,-5-3 0</inkml:trace>
  <inkml:trace contextRef="#ctx0" brushRef="#br0" timeOffset="867">1346 1098 7988,'-28'-7'0,"5"-5"288,4-3 1,3 3 0,7 2-401,9 2 1,9-3 0,15 5 0,7 0-21,7-2 0,1 5 0,8-7 1,3 2-10,7 4 1,-1-4 0,8 3-1,2 1-564,2 2 705,2 2 0,-1 0 0,1 0 0</inkml:trace>
  <inkml:trace contextRef="#ctx0" brushRef="#br0" timeOffset="1033">1346 1343 8112,'-18'-6'0,"1"-2"367,-1-1 0,10 5 0,10-2-450,14 4 0,11-4 0,14 0 0,7 1-190,9-3 0,13 4 0,11-6 0,6 1 273,6-1 0,4-2 0,-44 3 0,-1 1 0</inkml:trace>
  <inkml:trace contextRef="#ctx0" brushRef="#br0" timeOffset="1585">2673 1570 8888,'-18'0'404,"1"0"1,0-2 0,-1-2-153,1-2 1,-1-5 0,1 3-1,-1-4 2,1-7 1,-1-6-1,3-12 1,3-4-3,6-6 1,4-9-1,2-4 1,2-4-32,4-8 1,10 10 0,7-2 0,0 10-186,2 7 0,-3 6 1,5 12-1,0 8-169,0 7 1,-3 9 0,5 10 0,4 9-124,5 7 0,-1 8 0,6 10 0,-2 4 64,0 2 0,1 1 0,-5 7 0,0-1 23,-4 0 0,-4-5 0,0-1 1,-6 3-23,-3 1 0,-5-3 0,-3-4 0,-6-4-390,-4-7 1,-10-8 0,-4-3 414,-3-7 1,-1-8 0,3-12 0,3-8 276,2-7 0,2-14 1,6-14-1,0-5 109,0-4 0,6-2 0,4 3 1,2-1 198,1 2 0,12 9 1,-7 7-1,1 5-72,1 6 0,-9 5 0,1 13 0,2 5-277,1 4 0,5 4 0,1 6 0,2 7-195,-2 6 1,7 10 0,1-1 0,4 3-144,2 1 1,5 7-1,1 2 1,-2 0-164,-2-1 0,-2 7 0,0-5 1,-2 3-1459,-4 0 1889,-4-1 0,-8 7 0,1-1 0</inkml:trace>
  <inkml:trace contextRef="#ctx0" brushRef="#br0" timeOffset="1883">4280 1046 8096,'-2'-35'0,"-2"0"561,-2 0 1,-6 6 0,5 2 172,-3 2 1,-2 3-300,-5 11 0,1 5 0,5 14-176,5 9 0,4 3 0,2 9 1,0 2-13,0 2 0,8 9 1,3 5-1,7 2-4,5-3 1,-2 5 0,8-5-1,3 7-645,0 5 0,3-10 0,2 5 0,4-5-236,6-3 1,9-4 0,4-12 0,2-8 282,4-7 0,0-9 1,0-12-1,-2-9-33,2-5 1,-2-10 0,-4 2 0,-9-4 20,-7-2 0,-9 0 0,-8 2 0,-3 4-134,-9 5 0,-5 5 501,-10 2 0,-8-9 0,-2-1 0</inkml:trace>
  <inkml:trace contextRef="#ctx0" brushRef="#br0" timeOffset="2051">4664 1098 8096,'-35'-34'0,"2"-1"0,4 0 340,6 0 1,5 6 0,6 1 0,7 3 78,3 4 1,9-4 0,7 1 0,7 3-385,8 2 0,6 1 0,6 1 0,8-1-365,7 1 1,0 1 0,6 5-1,0 5-178,0 4 1,-5 2 507,1 0 0,-11 0 0,-5 0 0</inkml:trace>
  <inkml:trace contextRef="#ctx0" brushRef="#br0" timeOffset="2218">4437 1186 8074,'2'-27'0,"6"5"471,9 9 0,12-1 0,18 8 0,11 2-347,8 2 0,17 2 0,7 0 0,3 0-512,2 0 1,-4 0-1,-8 0 388,-1 0 0,-16 8 0,2 2 0</inkml:trace>
  <inkml:trace contextRef="#ctx0" brushRef="#br0" timeOffset="2750">5939 994 8045,'-10'-26'50,"-4"7"0,7-6 1,-1 2 297,0-1 0,2 1 0,6 6 1,0-3-141,0-3 1,2 3 0,6-3 0,8 4-35,5 1 0,10 1 0,-2 1 0,6 3-28,6 1 1,-2 8 0,7-2 0,1 4-174,-3 2 0,5 8 0,-8 4 0,-3 5-281,-1 7 1,-10 3-1,-5 8 1,-9 0 102,-7 0 0,-4 5 1,-4 3-1,-6 0 114,-9-1 0,-8 1 0,-10-4 0,0 2 77,0-3 0,-6-3 0,-1-4 1,-1-3 247,0-3 1,4-4-1,10-7 1,6-5 953,4-1-1122,1-2 0,10-8 0,10-2 0,14-4-203,11-1 0,6 5 1,4-2-1,2 2-182,1-2 1,9 4 0,-1-3 0,7 3-131,3 2 1,6 0 0,-6 2-1,0 1 449,3 3 0,1 8 0,7-4 0</inkml:trace>
  <inkml:trace contextRef="#ctx0" brushRef="#br0" timeOffset="3184">7126 557 8069,'0'-25'0,"-6"0"0,-1-4 0,-1 5 1821,0 5-1273,-5 1 1,11 11-1,-4 9-278,4 13 0,2 10 0,0 12 0,0 4-12,0 5 1,2 5 0,4 3 0,3 3-140,1 1 1,6 12-1,-5-4 1,5 0-345,1 1 1,3 1-1,3 2 1,6-2-78,4-4 1,4-11 0,4-15 0,3-8 185,1-13 1,11-7 0,-3-12 0,-1-6-38,-4-9 0,1-9 1,-6-9-1,-3 0 71,-3 1 0,-8-1 1,-17 0-1,-6 2 161,-4 4 0,-4-2 0,-6 7 0,-9 5 40,-11 5 0,-6-1 0,-7 5 0,-4 0-113,1 4 1,-7 5 0,5 1 0,-3 1-93,2 5 1,1 2 0,9 6 0,6-1-413,4 7 0,0-3 0,7 8 1,7 1 497,3 3 0,4 4 0,6 2 0</inkml:trace>
  <inkml:trace contextRef="#ctx0" brushRef="#br0" timeOffset="3435">8087 243 8172,'-23'-47'0,"-1"4"573,3 7 1,-4 1-1,3 15 1,5 7 1419,3 3-1719,10 4 1,-1 14-1,10 4 1,7 5-339,4 6 0,9-1 1,4 7-1,2 4-274,-2 6 0,4-3 1,-6 7-1,0 0-432,-3 3 0,-5-1 0,-3 2 770,-5 1 0,-3 3 0,-8 1 0</inkml:trace>
  <inkml:trace contextRef="#ctx0" brushRef="#br0" timeOffset="3633">8454 138 8339,'0'-27'100,"0"-4"0,0 7 0,-2 3-265,-4 2 1,2 9 776,-8 4 1,3 12-1,-3 8 1,4 7-460,0 8 0,6 6 0,-3 4 1,3 3-644,2 3 1,2 2 0,2 7 0,1 4 489,-1 6 0,-2 4 0,-2 2 0</inkml:trace>
  <inkml:trace contextRef="#ctx0" brushRef="#br0" timeOffset="4250">9467 644 8110,'11'-27'0,"-1"4"464,-2 4 0,-1 1 1131,-1 1-1253,-4 7 1,4 2-187,-12 8 1,2 6 0,-7 2 0,-3 1-183,-1 5 1,-5-4 0,-1-1 0,-4 1-278,-3 0 1,-3-4 0,-7 3 0,-3-1-18,2-4 1,-4-2 0,3-2-1,1 0 241,2 0 1,4-2 0,6-4 0,9-7 245,10-9 0,8-3 1,10-6-1,13 2 25,16-2 0,18 0 0,7 2 0,3 5-16,3 5 0,0 9 0,0 4 0,-2 8-95,-4 10 0,2 4 0,-10 18 0,-3 9-61,-5 6 1,-15 3 0,0 2 0,-8 5 4,-9 5 1,-6 2 0,-12 0 0,-6-2-50,-10 2 0,-15 0 1,-15-2-1,-8-6-121,-8-4 1,-10-1 0,-2-1 0,2 0-68,3 1 0,9-9 1,5-3-1,11-6 60,11-6 0,10-4 1,13-7-20,6-1 0,12-1 0,8-3 1,7-1-149,8 2 0,4-5 1,2 3-1,0 2 319,0 1 0,7 3 0,3-1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2:55.92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3284 1450 8329,'0'-17'-293,"0"-1"-1536,0 1 1827,0 7 1,2 1 183,4 3-14,-5 4 60,15-6 0,-12 8-13,8 0 1,-9-2-160,3-4 1,-2 4 257,2-4-26,-4 5-166,6 1-42,-8 0 8,0-8-39,0 6-39,0-6-1,0 0 1,0 4 22,0-7 1,-2 7 14,-4-2 0,4 2-32,-4-2 0,2 3-6,-2-9 0,4 6 28,-3-6 1,-3 7 1,2-7 0,-2 6 36,2-6 1,3 3-43,-9-3 0,6-3 28,-5 3 1,-1-2-23,-6 3 0,7-5-43,-1 5 1,0 1 50,-5-2 1,1 1-151,5-7 1,-5 6 77,5 1 0,1 5-17,-2-6 1,7 3 32,-7-3 1,6-2-44,-6 9 44,9-9 1,-5 4-1,8-7 0,0-1 11,0 1 0,0-1-4,0 1 1,0 0 91,0-1 1,-6-1-39,0-5 1,0 5 15,6-4 1,-2 1-56,-3-1 0,3 4-3,-4-5 0,-2 5-63,2 2 0,-2-1 97,3 1-353,3-1 207,-14 1 1,12 1-34,-7 4 100,7-3 0,-10 11-32,8-8 53,-7 9 0,3-11 14,-7 8 0,-1-2 48,1 3 0,-3 3-66,-3-4 0,4-2 59,-5 2 1,-1-5-39,2 5 0,-6-6 3,5 6 0,-1-5-4,2 5 1,3-8-3,-3 3 1,-2 1-1,2-2 1,-1 3-2,7-3 0,-1-4 0,1 5 0,0-5 0,-1-1 0,1 5 0,-1 0 0,-5 3 0,0-3 0,-1-3-15,7 3 1,-6 2 5,-1-1 1,-5 5-3,6-6 1,-6 6 5,5-5 1,-5 7-2,6-2 0,-2 4 10,2 2 0,1-6-10,-7 0 1,8 1 28,-3 5 1,-1 0-15,2 0 0,-6-6 22,6 0 1,-3 0-9,3 6 1,4-6 4,-5 0 0,-1-5 2,2 5 0,-2-2 3,1 2 1,5 4-88,-4-3 1,-3-3 69,3 2 1,-2 0-124,2 6 1,1 0 103,-7 0 1,2-2-13,-2-4 0,-2 5 13,8-5 1,-8 4 0,1 2 0,-3 0 22,-2 0 0,6 0-32,0 0 0,0 6 72,-6-1 1,0 3-53,0-2 1,0-4 117,1 4 1,4-2-105,1 1 1,2-3 90,-2 4 0,-2-2-108,8 2 0,-6-4 1,5 4 1,-5 3-38,6 3 0,0-2 62,5 1 1,1 1-159,-1 6 1,-5-1 85,0 0 1,-1 1-83,7-1 1,-8 3 72,-4 3 1,-4-2-23,-2 9 0,0-7 46,0 6 0,-6-2-5,0 2 1,1 2 15,5-7 1,7-7 2,5-5 354,4-1-216,1 7 14,1-9 0,5 5-128,1-8 0,7 2 6,-2-3 0,4-1-51,2 8 0,0-6-7,0 5 1,0-5 29,0 6 0,0 0-45,0 5 36,0 0 0,0 7 0,0-1 1,0 2-25,0-1 1,0-3 26,0 8 1,0-2-27,0 2 1,0 4 40,0-4 0,-2 4-1,-4 2 1,4 0 14,-4 0 1,-1 0 2,1 0 0,-2 0-13,2 0 0,4-2-6,-4-4 0,5-4 34,1-7-18,0 7 67,0 2 0,5 0-65,1-4 1,8-9 25,-3-2-66,5-1 1,1 7-27,1-1-90,-1 1 0,1-1 136,-1 1 0,-1-1-60,-5 1 1,5-1 33,-4 1 0,-3-1-5,3 0 26,0 1 8,5 7 0,0-2 7,1 1 1,-6-1 11,-1-11 1,1 3 59,5 3-80,1-1 0,-1 1 33,1-1 1,-1-5-27,1-1 1,-1-1-7,1 2 0,-7 1-1,1-7 2,0 8 0,5-7-3,0 5 0,1 4 0,-3-13 45,-3 9 0,2-6-37,-9 6 10,9-9-7,-4 13 0,7-8-3,1 3 0,-7 3 2,1-8-5,0 7 1,5-5-5,1 4 0,-7 1-4,1-7 1,-6 6-6,5-6 0,-1 7 9,2-1 0,1-2 14,-7 1 0,6-5-13,-6 6 1,7-7-1,-1 7 1,-3-2 0,3 1 1,-2-1 0,1-4 0,5-2-2,-4 8 0,-3-7-3,3 7 54,0-8 0,5 9-46,1-7 1,-1 2 13,0-2 0,1-4-10,-1 4 1,1 1-7,-1-1 0,7 0-2,-1-6 0,2 6-2,-2 0 0,-1-1-2,7-5 1,-6 0-5,6 0 0,-5 0-5,5 0 0,-2 0 11,2 0 0,-4 0 15,-7 0 1,1 0-15,4 0 1,-3 0 0,3 0 1,-4 0 1,-1 0 0,-1 0 1,1 0 0,-1 0 2,1 0 1,-1-1-5,1-5 1,5 4-14,0-4 0,6 4 13,-5 2 1,-1 0-16,-6 0 1,7 0 10,-1 0 0,6 0 0,-6 0 1,8 0 5,-2 0 0,4 0 0,2 0 0,-6-6-1,1 0 0,-3 1-2,2 5 0,-2 0 1,-4 0 0,-3 0 0,3 0 0,-4 0-5,-1 0 1,-6 0 3,-1 0 0,1 0-1,5 0 1,-5 0 3,0 0-2,-1 0 1,12 0 17,1 0 0,-1 0-18,-5 0 0,7 0 18,4 0 1,4 0-16,2 0 1,0 0-8,0 0 0,5 0-15,1 0 1,6 0-5,-7 0 0,-1-2-2,-10-4 1,2 4-9,-7-4 1,5-4 24,-6-1 1,0 1-9,-5-2 1,-1 1 22,1-7 0,-1-1-22,1-4 1,-1 3 30,1-3 0,-1-2-22,1 1 0,-1-1 4,0 2 1,1 1-16,-1-7 0,1 8-3,-1-2 1,1 1 41,-1-1 1,-5 4-31,0-5 1,-3 5 128,3 2 1,-4-1-73,-8 1 0,0-1 192,0 1-212,0-1 1,-8 1 7,-4-1 1,3 7 16,-3-1 1,2 6 3,-1-5 0,-5 1-12,4-2 1,-3-1-8,-3 7 0,7-8-10,-1 3 1,6 1 46,-5-2-214,-1 8 209,-5-11-1057,7 13 453,-6-6 1,7 8 531,-9 0 0,1 8 0,-1 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43:13.11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358 1029 7516,'-10'0'1085,"2"0"-300,8 0-163,0 0-405,0 7 127,0-5 184,8 6-357,-6-8 1,6-8-18,-8-3 0,0-7 63,0-5 0,0-4-49,0-8 1,0-10-44,0-7 0,0-8 12,0-10 0,6 0 142,-1 0 1,7 0-99,-6 0 0,8 2 2,-3 4 1,3 8 0,-3 15 1,5 4-219,-4 20 1,3-2 35,3 13 0,-5 0-114,5 6 1,-3 10 20,14 7 1,2 2-210,10 11 1,-2-1 32,7 6 0,-5 5 73,6 1 1,-7 8-273,7-3 1,-8 5 130,2 1 0,-5 0-113,-1 1 1,-7 1-35,-5 4 0,-6-3-58,-5 3 1,-6 2-675,-12-2 1111,-4 1 1,-15 1-1,-2 2 1</inkml:trace>
  <inkml:trace contextRef="#ctx0" brushRef="#br0" timeOffset="157">672 714 8223,'12'-8'-162,"-1"-3"0,-5-3-264,6 3 0,7-3 2,10 8 1,4 0 423,2 6 0,8 0 0,2 0 0</inkml:trace>
  <inkml:trace contextRef="#ctx0" brushRef="#br0" timeOffset="593">1807 243 8243,'-7'-26'0,"-3"1"897,-8-4 1,3-2-293,3 8 0,-3 5-220,3 7 1,-3 7-98,-3-2 0,1-2 257,-1 2-534,1 1 0,-1 6 102,1 5 1,-3 6-142,-3 11 0,4 4 127,-5 8 1,5 10-538,2 7 1,-7 7 100,1 5 0,0 9-338,5-3 0,1 12 276,-1-1 1,3-5-41,3-6 1,4-10 184,8-14 1,0-5 253,0-12 0,2-11 520,4-12 1,4-8-315,7-10 1,5-2 80,7-15 0,0-2-36,12-10 0,3 5 137,3-5 1,3 4-16,3 2 0,-3 2-135,-3 4 0,-5 6-102,-7 11 1,0 4-175,0 8 1,-2 2-222,-4 4 0,2 6 75,-7 11 1,1-2-235,-2 8 1,-9-5 151,3 5 1,-5-2-520,-1 2 0,3 4 15,-8-4 0,5 2 770,-5-2 0,-8 4 0,-7-5 0</inkml:trace>
  <inkml:trace contextRef="#ctx0" brushRef="#br0" timeOffset="842">2506 155 8342,'0'-35'261,"-8"6"65,-3 0 0,1 14 440,-2-3 63,1 5 0,-7 3-365,1 4 1,-1 12-200,1 6 1,-1 5-371,1 6 0,-7 6 123,1 12 1,0 4-652,5 7 0,9 1 334,3-1 1,4 6-70,2 0 0,0 1-71,0-7 1,14 0-166,3 1 0,14-11 139,4-7 0,2-6-57,9-5 1,-5-13 521,6 1 0,-1-8 0,7-4 0</inkml:trace>
  <inkml:trace contextRef="#ctx0" brushRef="#br0" timeOffset="1133">61 1622 8184,'-18'-7'0,"1"-3"0,0-8 0,9 1-110,8-1 0,17 1-118,18 0 1,18-1 763,16 1 1,17-1-400,-38 9 1,3 1 0,4-1 0,2 0-243,4 1 0,1-1 0,6-3 0,3 0 178,7 1 0,1-1 0,5 0 0,1 1-186,3 1 0,-1 2 0,-5 3 0,-1 1 23,-7 1 1,-3 0-1,-3-1 1,-2 0-225,-1 1 0,-2 0 314,0 0 0,-1 0 0,-2 6 0,0 0 0,-2 0 0,0 0 0,-1 0 0,-1 0 0</inkml:trace>
  <inkml:trace contextRef="#ctx0" brushRef="#br0" timeOffset="1358">148 1919 8084,'-44'-8'1514,"3"-1"-404,12-9-863,11 1 0,36 5-12,23 1 0,19-1-428,21-6 0,-31 6 1,3-1-218,7-1 1,2-1 0,6 1-1,2 1 488,2-2 1,2 1-1,10-1 1,4 1-288,-23 2 1,1 0 0,1 1 0,3-1 0,1 0-1,0 1 80,1-1 1,0 0 0,-1 1 0,-2 1 0,0 1 0,-1 1-84,29-5 1,-2 2 0,-4 4 0,-2 1 211,-7-1 0,-1 2 0,3 3 0,-1 0 0,-7-1 0,0 1 0,-1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0:51.45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51 106 8209,'-2'-18'0,"-4"1"371,-6-1 1,4 1 0,1 1 2993,-1 5-2912,6 3 0,-4 10 0,12 5 0,8 11-169,7 9 1,0 6 0,8 2 0,0 2-236,-1 4 1,5 3 0,-4 9 0,2-1-113,-2 0 1,4 7 0,-6 3-1,0 4-546,-4 6 1,-9 9 0,-4 1 0,-4 3-164,-8 2 0,-6-7 0,-10-6 1,1-10 69,-1-12 1,7-23 1216,-1-17 0,8-24 1,-1-13-1,5-12 5,5-10 1,7-5 0,11-4-1,4-4 404,1-3 1,5 13 0,-4 0 0,4 5-503,2 6 0,0 4 1,-2 6-1,-2 8-399,-2 7 1,-6 6-1,4 8 1,-2 2-240,-3 4 1,-3 4 0,1 7 0,1 3-284,2 3 1,0 2-1,-5 6 1,-1-2-418,1 2 1,-1 2 0,-1 2-1,-3 0-63,-1 0 0,-6 2 0,4 2 979,-3 2 0,-1 7 0,-6-3 0</inkml:trace>
  <inkml:trace contextRef="#ctx0" brushRef="#br0" timeOffset="416">1553 996 8204,'0'-11'1037,"0"-1"1,0 0-207,0-5 0,0 5 0,0 1-295,0-3 0,0 4 1,0-1-385,0-3 0,-8-1 0,-4-1 0,-3 2-99,-3 3 1,-5 7 0,-2-2 0,-1 4-239,1 2 0,-4 0 1,4 2-1,0 4-192,-1 6 1,3 5-1,6 6 1,1 4 34,4 1 1,5 5 0,7-4 0,0 4 183,0 2 0,7-8 0,5-2 0,4-4 310,1-3 0,6 1 0,3-13 1,-1-2 258,0-2 1,6-4 0,-2-4-1,4-6 39,2-3 1,-2-8 0,-2-1-1,-2 3-233,2 2 0,-5 3 1,-3 3-1,-4 3-213,-1 2 1,-1-4 0,1 7 0,-1 1-368,1 2 1,-1 2 0,0 2 0,1 2-361,-1 1 0,-5 9 0,0-4 1,-1 1-908,-1 1 1,4 0 1629,-9 5 0,1 1 0,-6-1 0</inkml:trace>
  <inkml:trace contextRef="#ctx0" brushRef="#br0" timeOffset="682">2321 752 8505,'12'-33'379,"-1"4"1,-7-2 0,2 7 1083,-4 3 1,-4 9-834,-4 6 0,2 5 0,-5 2 0,1 5-381,4 6 0,2 9 1,2 5-1,0 1-268,0 4 1,8 2 0,3 4 0,5 1-50,1 3 1,1 2 0,-3-4-1,-1 1-520,-2-1 0,-9-2 1,3-4-1,-4-2 75,-2-2 0,-9-7 0,-7 1 0,-7-6 252,-4-5 1,3-4 0,-3-8-1,2 0-154,4 0 0,3-2 1,6-4 414,7-6 0,18-11 0,7-4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0:49.40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120 367 8041,'-17'-25'109,"-1"6"1,3-5 0,1 3 679,3-2 0,5 9 424,-6-3 1,6 11-513,-5 0 0,7 6-567,-2 6 0,6-2 0,4 7 1,4 3-17,1 2 0,-3 7 0,4 2 0,0 2-236,-1 4 0,3-2 1,5 4-1,-1 6-183,-4 4 1,3 1 0,-3 7-1,1-1-108,-1 5 0,2 15 0,-7 1 1,1 5-12,0 2 0,4-3 1,-7-7-1,1-4 59,2-6 1,-4-13 0,7-12 359,3-13 0,4-26 0,3-20 1,4-12 228,2-15 0,8-7 0,8-10 0,3 0 260,9 1 1,-9 6 0,7 7 0,-5 8-22,-3 7 0,3 14 0,-5 9 1,0 11-286,-1 5 1,1 9 0,-4 7 0,4 7-202,1 8 1,-5-3-1,2-3 1,-4-2-86,-2 3 1,0-5-1,-2 2 1,-4-7-225,-6-8 0,-9-4 247,-3-2 1,-9 0-1,-2-2 1,-12-6-182,-9-10 0,0 1 0,-8-8 0,-2 1 55,-2 1 0,-4-8 0,-2 2 0,-2-4-49,2-2 0,3 2 0,1 4 1,0 4-65,0 0 1,6 5 0,1-3-892,3 3 1211,10 11 0,7 1 0,8 8 0</inkml:trace>
  <inkml:trace contextRef="#ctx0" brushRef="#br0" timeOffset="266">1605 263 8096,'-8'-26'100,"4"5"1,-5-6 0,-1 2 693,0 3 1,6 9 0,-4 3-312,1 2 0,5 4 1,-4 10-244,4 6 0,2 5 0,0 6 1,0 7-166,0 3 0,2 7 0,2 3 0,2 2-406,-2 3 1,3 3 0,-1 1 0,0 0 29,2 1 0,-6 1 0,3 4 0,-1 4-404,2 1 0,-4-9 0,4-10 1,-2-1 704,2-4 0,3-10 0,9-4 0</inkml:trace>
  <inkml:trace contextRef="#ctx0" brushRef="#br0" timeOffset="466">1570 332 8096,'-29'-23'0,"2"0"358,1 1 0,5 3 0,8 4 0,3 1 40,2 2 0,4 6 1,10-3-1,8-1-141,7 0 0,10 6 0,14-3 0,7 1-204,2 0 1,3 0 0,-1 4 0,2-2-563,-2-1 1,5-1-1,-3 8 1,-4 2-225,-5 1 1,-15 9 0,-12 0 0,-9 7 732,-7 8 0,-12 4 0,-3 2 0</inkml:trace>
  <inkml:trace contextRef="#ctx0" brushRef="#br0" timeOffset="616">1605 524 8096,'-29'0'355,"2"0"488,1 0 0,5-1-530,9-5 1,20 4 0,15-4 0,10 4-67,8 2 0,4 0 1,7 0-1,1 0-555,-1 0 0,0 0 0,-1 0 0,-5 0-515,-5 0 0,-4 8 0,-4 3 0,-4 5 823,-6 1 0,-11 9 0,-4 1 0</inkml:trace>
  <inkml:trace contextRef="#ctx0" brushRef="#br0" timeOffset="750">1535 1013 8096,'2'-17'547,"4"0"1,5 5 0,13 0-1,9 1-129,11 1 1,5-6 0,15 7 0,2-3-445,2 0 1,7 9-1,-1-3 1,-4 4-1104,-4 2 0,-12 0 1129,-1 0 0,-1-8 0,-7-2 0</inkml:trace>
  <inkml:trace contextRef="#ctx0" brushRef="#br0" timeOffset="1050">2880 350 8276,'-2'-25'188,"-4"-5"1,2 5 0,-8 2 0,-1 4 462,-3 1 0,-3 3 1,-2 3-1,-5 6-184,-1 4 0,-2 2 0,-4 2 0,2 4-145,2 6 1,8 5 0,-1 4 0,9 5-265,7 1 1,4 4 0,4 8-1,4 3-339,5 3 0,11-4 0,3 3 1,4 1-495,8 0 0,0-5 0,9 5 1,3-2-175,1-5 0,3-3 949,-1-5 0,8-5 0,2-8 0</inkml:trace>
  <inkml:trace contextRef="#ctx0" brushRef="#br0" timeOffset="1284">3770 140 8276,'0'-27'0,"0"2"584,0 0 0,0 11 0,-2-3 1,-3 3 139,-7 4 0,-4 3 1,-1 7-1,0 0-196,-1 0 1,-1 7 0,-3 5 0,-1 5-254,2 7 1,-3 3 0,5 8 0,5 2-171,5 3 1,3-1-1,6 8 1,2-1-515,4-1 1,5 5-1,13-5 1,5 2-321,4-1 0,9-7 0,5 2 0,3-6-417,3-6 1,-7-2 0,1-8 1145,1-1 0,-5 3 0,0-11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0:55.13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647 254 8027,'-2'-15'120,"-4"3"1,4-3 0,-4 3 335,5-3 1,1-3 0,0 1-115,0-1 1,-2 1 0,-2-1-111,-2 1 1,-2 1 0,2 3-1,-5 1-126,-5-2 1,-1 7-1,-3 1 1,-5 2-78,-10-2 0,-6 6 0,-9-2 0,-1 8 12,-3 4 1,-2 7-1,5 8 1,5 3-12,5 3 1,12 0 0,6 0 0,5 0-169,7 6 0,3-2 0,8 3 0,2-5-83,4-3 1,9-1-1,10 4 1,2-4 19,5-6 1,1-11 0,1-7 0,1-3 163,0-2 1,-2-2-1,-2-3 1,-3-7 97,-3-4 1,6-9-1,-4-4 1,0-4 352,-4-2 0,-3 0 0,-3 0 0,1 0 34,-1 1 0,1 6 0,-1 7 0,1 7-301,-1 9 1,2-3-1,3 2 1,3 4-240,2 6 0,2 8 1,6 9-1,0 4-247,0 2 1,0 0 0,0 5-1,0-3-457,0 2 0,2-4 0,0 2 0,-1 0 796,-3-2 0,-2 6 0,4-6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0:59.780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106 191 8529,'-8'-29'0,"-4"-2"79,-3 0 0,-3 8 1,3-1-1,1 5 2678,2 1-2222,9 9 1,-5 3-1,8 12 1,2 7-216,4 9 0,3 1 0,9 10 1,1 4-344,4 0 1,-1 7 0,5 3 0,-2 3-170,-4 3 0,5-1 1,-3 2-1,-2 3-498,-1 1 1,-5 8 0,-3-2 0,-6 6-2030,-4 5 2719,-2-3 0,-8 6 0,-2-8 0</inkml:trace>
  <inkml:trace contextRef="#ctx0" brushRef="#br0" timeOffset="618">804 663 8216,'6'-12'149,"0"0"937,0 8-654,-6-3 1,0 14 0,-2 3 0,-2 2-143,-2-1 1,-8 3-1,3 7 1,-3 3-146,2-3 1,-3 4 0,5 0 0,1 1-217,3-1 0,4 6 0,2-2 0,0 4-308,0 2 1,2-2-1,4-2 1,7-4-17,8-2 0,1-1 1,5-9-1,-2-3 53,-3-6 1,3-4 0,-2-4 0,-4-4 159,-5-6 1,0-11 0,-9-6 0,-1-4 252,-2-2 0,-9-6 1,-5-2-1,-4 1 444,-1-1 1,-1-3 0,3 3 0,1 0 133,3 0 0,7 3 0,-2 5 0,8 0-147,10 0 0,1 8 0,18 3 1,6 7-240,8 5 0,5 5 0,4 7 0,5 2-154,5 3 0,-4 11 0,-2 9 0,-6 0-155,-5 1 0,-4 5 0,-8-2 0,-2 4-91,-4 2 0,-12 1 0,-11 3 1,-4 4 70,-2 2 0,0-5 0,0 5 0,0 0-97,0-1 1,-6-3 0,0 4-1,2-3-60,3-3 0,2-10 1,7-5-1,8-7 58,5-5 0,10-5 1,0-9-1,8-5-17,8-11 0,-3-7 0,-1-12 0,-4-2 107,-6-1 0,-12-9 0,-3 2 1,-11-5 123,-5-6 0,-13 9 1,-13-1-1,-15 3 187,-9 3 1,-12 11-1,-2-2 1,-2 4-110,0 4 0,2 9 1,-2 12-1,5 4-358,5 2 0,13 4 0,10 8 0,14 11-655,7 8 0,20 6 886,13 4 0,16 3 0,5 9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0:58.83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226 866 8096,'-17'-10'246,"5"0"1,0 7 651,-1-3 0,5-2-310,2 2 1,6 4 0,6-4-8,6 4 1,-3 2-1,3 2-409,2 4 0,1-2 1,3 6-1,-1-2-178,0-5 1,1 1 0,-1 0 0,1 2-148,-1-2 1,7 0 0,1 0-1,0 1-22,0-1 0,4-2 1,-3-4-1,-1-3-26,0-7 0,4 0 1,-8-3-1,-5-7 144,-8-3 0,-6 2 1,-4-6-1,-6-2 238,-9-2 1,-16-2 0,-16 2 0,-5 2 0,-4 2 1,-7 9 0,7 3 0,2 9-145,2 6 1,3 2-1,7 2 1,9 6-533,9 9 1,15 10 0,5 14 0,6 6-1927,6 3 2420,11 10 0,18-5 0,10 5 0</inkml:trace>
  <inkml:trace contextRef="#ctx0" brushRef="#br0" timeOffset="199">1099 377 8226,'-25'-70'0,"-6"2"1160,-8 4 0,2 12 0,-3 13 0,5 8 444,6 7 1,3 7-1196,9 5 1,7 20 0,4 17 0,8 14-455,10 14 1,1 7-1,19 12 1,2 3-184,5 7 0,10 5 1,-27-42-1,0 1 0,2 2 1,-1-1-238,1 2 0,-1-1 0,-4-1 1,0-1-1,2 4 0,-1-1 1,-2 2-1,-1-1-686,-1 2 1,-3-1 931,-3 1 1,-2 1-1,-3-1 1,-3 1-1,-2-1 1,0 1-1</inkml:trace>
  <inkml:trace contextRef="#ctx0" brushRef="#br0" timeOffset="333">767 1110 8218,'10'-50'0,"-2"1"768,0 3 1,3 13-1,15 0 1,10 8-465,15 9 1,13 1-1,17 7 1,13 0-518,-44 4 1,0 0-1,4 2 1,-1 0 0,1 4-1,1 0 213,0 1 0,0 0 0,4 4 0,1 0 0,-3-2 0,0-1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0:55.8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420 490 8205,'-10'-18'0,"2"1"212,0-1 1,1 1-1,-7-1 1,2 3 458,-1 3 0,-5-1 0,-3 7 0,-4 2-294,-2 2 1,-2 2-1,-6 2 1,0 4-216,0 5 0,6 7 0,1 3 0,5 4-25,8 3 1,-1 1 0,10 6 0,2-1-373,3 1 0,2 2 1,5 2-1,6 2-473,3-2 1,5-2-1,3-3 1,4 1-129,0 0 0,6-6 1,-3-1 835,3-3 0,1-2 0,1-5 0</inkml:trace>
  <inkml:trace contextRef="#ctx0" brushRef="#br0" timeOffset="616">1013 734 8087,'-5'-27'15,"-1"4"0,-6 3 0,4 3 1,1-1 544,-1 1 1,-6-1 0,3 3 0,-5 1-73,-1 3 0,-3 1 1,-1-2-1,-4 5-273,-2-1 0,3 6 0,-5-4 0,0 4-119,2 2 0,-4 6 0,8 2 0,1 3-98,3 9 1,3-3 0,5 8 0,5 1-307,4 3 0,2 2 1,0 2-1,0-2-168,0 0 1,8 6 0,1-8 0,3 2 12,0-2 0,-7 2 0,5-8 0,0-1 26,0-3 1,-5-9 585,7-4 1,0-6-1,5-6 158,1-6 1,5-3-1,2-3 1,0-1 30,1-5 0,5 5 0,-2-4 1,6 3-131,5 3 1,-3 1 0,4 3-1,-4 3-149,-2 2 0,6-3 1,-1 3-1,-3 0-119,-6 0 1,-6-3 0,-5 3 129,3-2 0,-5-1 1,-1-7-1,-9 1 178,-6-1 0,-4 1 0,-4-1 0,-6 1 183,-3-1 1,-3 3-1,1 1 1,1 3 365,5-3 1,-5 4-649,5-1 0,3 9 0,2 2-217,4 9 1,12 15 0,5 7 0,9 8-144,3 7 0,8 12 1,5 6-1,-1 6-182,-2 6 1,4 9-1,-21-38 1,1 0-1,-2-1 1,-2 1-186,0 0 1,-3 1-1,10 43 1,-13 6-1,-5-4 578,-4-8 0,-10-5 0,-1-10 0</inkml:trace>
  <inkml:trace contextRef="#ctx0" brushRef="#br0" timeOffset="883">1223 874 8207,'0'-60'326,"0"5"1,0-1 0,0 8 322,0 7 0,4 6 0,6 4 1,9 4-351,6 1 0,10 11 1,8 9-1,1 4-115,5 2 1,1 8 0,1 5-1,-5 9-435,-5 7 0,-6-2 0,-6 2 0,-5 2-349,-5 2 0,-9 2 0,-6 0 1,-8 0 192,-8 0 1,-11 0 0,-6-2 0,-6-2 25,-6-2 0,4-2 0,-6 4 1,3-4 122,-1-1 0,6-5 0,8-9 0,2-5 258,3 1 0,3-6 0,9 6 0,2-8 0</inkml:trace>
  <inkml:trace contextRef="#ctx0" brushRef="#br0" timeOffset="1283">2393 734 8187,'0'-27'234,"0"4"1,0 3 0,-2 3-1,-2-1 475,-2 1 0,1-1 0,3 1 0,-2-1-120,-2 1 1,-8 0-1,3 1-361,-5 4 1,-9 5 0,-4 7-1,-4 0-118,-2 0 0,-2 7 1,-2 7-1,-1 7-199,1 8 1,2 4 0,4 4-1,2 4-248,2 6 1,9 1-1,1 1 1,7-5-66,5-1 1,3-2 0,9-8-1,9-4 219,7-6 1,1-5-1,7-7 1,4-5 350,6-4 0,-1-2 0,7-2 1,-2-4 92,-4-5 1,-1-11 0,1-1 0,2 2 9,-2 1 1,-4 1 0,-6-1-1,-4 1-102,0 3 0,-5 5 1,3-1-323,-4 6 0,-1 4 0,-1 4-445,1 4 0,-3 4 0,-1 7 0,-2 1-431,1-1 1,3 7-1,1-1 1029,1-2 0,-1 6 0,0 0 0</inkml:trace>
  <inkml:trace contextRef="#ctx0" brushRef="#br0" timeOffset="2216">3039 804 8263,'0'-23'643,"0"-1"1,0 1 0,-2 6 759,-3-1 1,3 7-1017,-4-1 0,4 10 1,2 2-322,0 10 1,0 7-1,0 4 1,0 5-54,0 1 0,6-4 1,1 6-1,1 0-441,0-1 1,4 5-1,-5-4 1,3 2-318,4-2 0,-5 2 0,3-8 1,2-2-126,1-1 0,-1 1 1,3-3 660,8-9 0,-1-7 1,-1-8-1,-4-7 463,-1-8 1,-1-12-1,-1-10 1,-3-2 624,-1-3 1,-6 3 0,4 0 0,-3 3 162,-3 3 0,-2 8 1,0 4-1,2 2-299,2 3 1,2 11 0,-3 7-661,7 8 1,9 5 0,5 11-1,1 1-46,4 2 0,2 8 1,2 0-1,0 6-477,0 4 0,-2-2 0,-2-8 0,-2-2-913,2 2 0,-6-6 0,-2-1-124,-3-5 0,-11-5 1165,-3-9 1,-17-16 0,-7-22 423,-1-6 0,-3-12 0,1 1 0,-2-8 687,1-4 1,3-4-1,1-10 1,1-4 435,0 1 0,5-1 0,2 9 0,2-1-74,5 4 1,1 12 0,2 5-719,0 14 0,2 12 1,3 13-1,7 7-328,4 3 1,9 9 0,6 5 0,6 5-474,3 7 1,9 5 0,-4 10 0,1 5-445,1 7 1,-8-1-1,3 14 1,-3 2 115,-4 2 1,-4 2 0,-15 0-1,-5 2-244,-5 3 0,-6 3 0,-8 5 1,-9-3 53,-10-2 1,-6-11-1,-2-10 1,2-11 477,4-11 1,5-17 0,13-18 746,5-10 0,6-13 1,6-6-1,5-4 214,5-2 1,3-2 0,3-2 0,1-2 231,-2 2 0,4 10 0,1 4 1,-1 2-109,0 0 1,6 5-1,-4 8 1,2 3-595,1 3 0,-3 4 0,4 8 0,-2 7-164,2 6 0,0 10 1,0-1-1,-4 1-278,-2-2 0,-1 4 0,-7-6-769,1 0 1,-1-4 1074,1-11 0,-9-8 0,-1-14 0,0-9 284,3-6 1,-1-10-1,2-6 1,-1 0 249,-1-2 0,6 7 0,-5-7 1,3 4 84,-3 4 1,5-2 0,-4 14 0,3 4-229,3 5 1,1 6 0,2 8 0,5 2-335,1 4 0,2 6 1,8 11-1,4 8-235,5 8 1,-1 5 0,-1 9 0,-1 1-513,-4 4 0,2-1 0,-6 5 0,-10 0-125,-10 0 0,-9-4 0,-12 6 0,-9 0 858,-12-2 0,-18 6 0,-17-6 0</inkml:trace>
  <inkml:trace contextRef="#ctx0" brushRef="#br0" timeOffset="2383">3808 594 8173,'-24'-50'0,"3"3"0,6 9 685,7 7 0,18 1 0,13 11 1,19 5-543,19 5 1,10 3-1,21 6 1,5 2-400,-45 0 0,0 2 0,6 0 0,-1 3 0,-2 3 0,-1 2-56,-3-1 0,0 1 0,-1 3 0,-3 1 0,41 11 0</inkml:trace>
  <inkml:trace contextRef="#ctx0" brushRef="#br0" timeOffset="2517">3685 367 8215,'-23'-17'0,"0"-1"-35,2 1 1,13 1-1,16 5-983,19 5 1018,13 4 0,36 2 0,6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1:02.76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682 173 8063,'0'-33'81,"-2"4"1,-4 6 191,-6 3 0,-3 3 0,-3 1 1,-1 3 393,-4 1 0,-3 8 1,-5-1-1,0 5-237,-6 5 1,1 13 0,-11 11 0,-2 4-119,-1 2 0,3 8 0,3 5 0,1 6-198,4 5 0,8-1 0,4-4 1,4 4-140,7 6 0,7 2 0,9 0 0,2-4-337,3-1 1,5 3 0,9-4 0,5 0-116,5 0 1,6-9-1,4-13 1,3-7 119,3-7 1,-4-7-1,5-5 1,1-6 25,-3-4 0,5-12 0,-8-8 0,-2-9 181,-3-6 1,-10-4 0,-9-1-1,-9-3 477,-6 2 1,-2-4-1,0 3 1,-2 1 211,-4 2 1,2 4 0,-6 2 0,1 2 46,-1-2 0,6 5 1,-2 3-289,4 4 0,16 3 0,5 5 1,7 5-341,5 4 1,2 2 0,3 0 0,5 2-56,6 4 0,-3-2 0,1 7 0,-2 1-38,-4-3 0,-4 5 1,-6-6 119,-6 2 1,-6 1 195,-5 7 0,-6-7 0,-10 1 141,-2 2 1,-7 1-1,3 3 1,-2-1-229,1 0 1,1 3 0,-4 3 0,5 6-60,1 4 0,2 2 0,4 0 0,-2 2-424,-2 4 0,1-2 0,5 7 0,0 1-532,0-3 1,1 5 0,3-7 0,2 1-347,-2 0 0,0-4 1267,2-10 0,-4 4 0,5-6 0</inkml:trace>
  <inkml:trace contextRef="#ctx0" brushRef="#br0" timeOffset="533">1625 715 8082,'0'-28'170,"0"5"0,0-2 0,0 2 1,-2 3 623,-4 7 0,2-1 0,-6 6 344,3-1 1,-1 5-784,2-2 1,4 6-1,-4 6 1,4 5-134,2 5 1,0 3-1,0 5 1,0 5-130,0 4 0,2 2 0,2 2 0,4 1-204,2 3 0,-5 6 1,7-5-1,2 1-277,1 0 0,-3 5 0,0-1 0,-1 1-170,-1-1 0,3 7 0,-5-5 0,0-3 57,0-1 0,-2-6 0,-6-10 0,0-6 295,0-3 1,0-13-1,0-9 1,0-13 586,0-12 0,1-14 1,5-6-1,6-3 442,3-2 0,3-1 1,1 1-1,5 1 55,5 5 1,4 5 0,4 12-1,1 6-516,3 3 0,8 10 0,-3 5 0,7 5-334,5 5 0,-4 11 1,6 9-1,-1 2-202,-1 4 1,0-5 0,-8-3 0,-1-4-476,-2-1 0,-11-3 0,-1-3 231,-9-6 0,-15-12 0,-5-8 0,-4-7 172,-2-8 0,-8-4 1,-5-4-1,-11-2 47,-11-1 1,0-7 0,-7 6 0,-1 0-6,-3-1 0,3 11 0,2-4 0,4 4-1104,2 4 853,8 1 1,12 17-1,18 7 1,19 9-1242,17 11 1696,9 11 0,12 6 0,2 10 0</inkml:trace>
  <inkml:trace contextRef="#ctx0" brushRef="#br0" timeOffset="665">3563 1081 8076,'-2'-25'713,"-3"-4"0,-3-4 1,-6-2-1,4 0 86,3 0 1,-1 8 0,4 4 0,-2 3-1013,2 3 1,4 1 212,6 5 0,12 11 0,9 10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1:12.73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682 523 7999,'0'-33'0,"2"2"186,3 2 1,-3 5-1,4-5 1,-4-2 206,-2-2 0,0 4 0,0 0 0,0 0-30,0 2 0,-8-6 1,-5 6-1,-7-1-117,-3 5 0,-14 0 0,-2 3 1,-7 5-83,-8-1 0,-10 9 1,1 1-1,1 6-9,4 6 1,0 3-1,7 11 1,13 1-316,10 2 1,11 8 0,5-2 0,7 2-59,3-1 1,2 3 0,2-4 0,3 4-185,7 2 1,5 3 0,5-1-1,1-6 234,-2-3 1,5-5 0,-1-8 0,2-1 260,4-2 0,-4-9 1,0 3-1,1-6 317,-1-6 1,4-3 0,8-9 0,1 1 81,-1-1 0,6-5 1,1 0-1,3 3-62,-3 7 0,3-1 1,-6 8-1,1 4-481,5 6 1,-1 6 0,-1 7 0,-6 3-690,-4 3 0,-3-1 1,1 7-1,-2 0-239,-4-2 1,-3 4 0,-9-8 978,1-1 0,7-3 0,2-2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5:46:08.0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210 435 8143,'-29'-19'0,"0"-2"0,0-5 940,1-1 1,3 12 0,8-1 642,-1 6-1331,1 5 0,7 7 1,4 3-1,4 7-122,2 4 1,6 3 0,2 4-1,4 6-103,7 4 1,-2 2 0,9 2 0,-3 2-341,0 2 1,6 5 0,-3-3-1,-1 4-273,0 7 1,4 4-1,-6 8 1,-1-4-1337,-3-2 1922,-1 6 0,-9-4 0,-1 8 0</inkml:trace>
  <inkml:trace contextRef="#ctx0" brushRef="#br0" timeOffset="200">681 453 7990,'18'-70'208,"-6"10"0,-3 7 0,-1 13 745,-4 9 1,0 11-664,2 9 0,1 9 0,7 2 0,-2 9-72,1 7 1,10 3 0,7 3-1,5 3-221,5 2 1,-1 8 0,8 8 0,1 3-446,3 8 0,1 1 0,-2 9 0,-3 4-380,-6 6 1,-12-1 827,-6 9 0,-3 15 0,-12-44 0,1 0 0</inkml:trace>
  <inkml:trace contextRef="#ctx0" brushRef="#br0" timeOffset="366">577 1186 8064,'-18'-33'0,"1"2"-141,-1 2 0,9 8 0,3-2 0,6 5-16,6 6 1,7-3 0,14 3-1,12-3-8,10-3 1,1 7 0,16-1 164,6-2 0,13-1 0,12-3 0</inkml:trace>
  <inkml:trace contextRef="#ctx0" brushRef="#br0" timeOffset="901">2341 470 8123,'-18'-8'202,"1"-3"1,-1-5-1,1-1 812,-1-1 0,1 9-537,-1 3 1,7 4 0,1 4-280,2 4 0,2 3 1,6 9-1,0 1-163,0 5 1,0 3 0,0 10 0,2 3-78,4 7 0,4 3 0,7 5 0,1 3-341,-1 6 1,1 10 0,-1 3 0,-1 1-103,-5 0 1,3-3-1,-6-5 1,-1-2-316,1-4 0,0-14 817,-2-15 1,5-25-1,11-23 1,3-19 129,2-12 0,4-12 1,8-5-1,4 1 241,1 0 1,-5 4 0,2 9 0,-4 8 139,-2 8 0,0 2 0,-2 10 1,-2 5-265,-2 5 1,0 5-1,6 10 1,0 5-302,0 5 1,0 1 0,0 3-1,-1-1 19,1-2 0,6 5 0,0-13 0,-4 3-130,-6 0 1,0-8 0,-8 1 0,-1-3-28,-3-2 0,-9-7 0,-5-5 0,-3-5 18,-2-7 1,-2-1 0,-3-6 0,-7 0-76,-4-6 0,-1 2 0,-2-8 0,-3 3 19,-1-1 1,0 0 0,5 6 0,1 0-186,-1 0 1,1 6-1,1 2-431,5 2 829,3 2 0,16 5 0,1 1 0</inkml:trace>
  <inkml:trace contextRef="#ctx0" brushRef="#br0" timeOffset="1300">4122 138 8052,'-6'-23'258,"0"0"1,-7-2-1,1 5 1,-3 1 403,-3 3 1,6 10 0,1 1 0,-1 5-76,2 5 0,-5 11 1,5 9-1,-1 4-222,-1 8 0,8 0 1,-2 10-1,4 3-189,2 6 1,0 1 0,0 7 0,2 2-280,4 2 1,2 9-1,5 5 1,-1 5-350,2 6 0,1-6 1,5 3-1,3-9-238,6-3 1,0-12-1,4-16 1,6-13 305,4-12 0,3-13 1,5-10-1,-5-12 338,-5-13 0,0-16 0,-4-5 0,-6-5 55,-4-3 1,-12 9 0,-9-8-1,-6 7 244,-6 5 1,-11 8 0,-12 4 0,-4 2-107,-2 3 1,-6 11-1,0 5 1,2 2-168,3-2 0,1 4 0,2-2 0,4 6-244,5 4 0,7 10 0,5-1 0,6 8-1040,4 5 1304,18-7 0,3 12 0,16-6 0</inkml:trace>
  <inkml:trace contextRef="#ctx0" brushRef="#br0" timeOffset="1500">5275 1099 8020,'-16'-27'628,"4"4"-434,5 3 0,14 10-194,5 5 0,4 10 0,1 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1:18.714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592 631 8142,'10'-53'-41,"-2"3"1,-8 3 0,0 7 656,0 3 0,-14 4 0,-5 2 1,-8 4-41,-10 1 0,-6 9 0,-9 7 1,-3 2-275,-3 5 0,-2 4 0,-2 9 0,10 8-133,9 1 1,8 8 0,8 4 0,9 8-135,11 8 1,7 3 0,7 4 0,9 5-404,5 5 0,10 6 0,-2 3 1,4 3-464,2-2 1,0-1 0,-2 1 0,-2 2 22,-2-2 1,-9-10 0,-1-8 0,-7-10 472,-5-11 1,-3-9 0,-9-19 393,-7-12 1,-4-13-1,-1-19 1,-1-4 558,1-5 0,5-5 1,3 1-1,1 2 446,4 1 1,2 2-1,4-1 1,6 5-366,9 4 0,10 8 0,14 2 0,8 2-502,7 3 0,6 11 0,10 5 1,4 4-161,5 2 1,8 2-1,-1 4 1,-11 3-151,-9 1 1,-15 4-1,-15-7 1,-7 1-508,-7 0 1,-15-2 434,-9-6 0,-2 6 0,-9-1 0,-3 1 223,-1 2 1,-3-4 0,1 7 0,-1 3-65,1 2 1,1 1 0,3 2-1,3 5-93,2 5 1,2 4-1,6 2 1,0 0-221,0 0 0,0 0 1,0-1-1,2-1 11,4-3 1,-2-5 0,8-10 0,1-3 303,3-6 0,1-4 1,1-6-1,1-8 357,4-11 0,-1-10 0,7-6 0,2-2 464,2 3 0,4 1 0,2 2 0,1 0-344,-1 0 1,6 8 0,-1 5-1,3 9-350,0 7 1,-1 4 0,7 4 0,-1 6-277,0 9 0,-5 3 0,-2 9 1,-3 2-305,-3 2 0,-4 0 0,-6-2 1,-6-4-495,-3-2 0,-5 4 0,-1-5 0,-4-3 971,-3-2 0,-1-1 0,-6-1 0</inkml:trace>
  <inkml:trace contextRef="#ctx0" brushRef="#br0" timeOffset="416">2880 1102 8247,'0'-17'281,"-2"-1"1,-4 1 267,-5 0 0,-5 5 0,-3 2 1,-4 2 12,-7 5 1,-8 1-1,-5 2 1,-2 0-268,-3 0 0,3 7 0,-1 5 0,-1 4-226,2 1 1,9 8 0,10 4 0,5 4-248,5 2 1,5 0-1,-1 2 1,6 2-529,4 2 1,4-1 0,4-5 0,6 0-99,3 0 1,9-10 0,1-7 0,0-10 465,0-6 0,4-10 1,-5-6-1,-3-9 352,-2-12 1,-7-10-1,-2-13 1,-1-6 474,1-4 0,-6-9 0,2-7 0,-4-7 148,-2-8 0,-3 46 0,-2-1 0,0 1 0,-2-1 0,0 4 0,-1 2-5,-10-44 0,-5 11 0,0 17 0,1 9-100,3 13 0,11 18-272,8 24 0,12 16 0,17 15 0,12 10-13,7 11 1,14 4 0,8 14 0,-30-31 0,0 0-468,3 2 1,-1 1-1,-1 2 1,0 0-1,-1-1 1,-1 1-1,0-1 1,-2 1-685,-3 0 1,0 0 0,0 1 0,-2 1 0,-6-2 0,-2-1 903,15 37 0,-2-1 0,-8-3 0,4 0 0</inkml:trace>
  <inkml:trace contextRef="#ctx0" brushRef="#br0" timeOffset="832">3596 1225 8145,'27'-35'103,"-3"0"0,-5 2 0,-1 2 0,-1 4 927,0 1 0,-7 3 0,-6 6-417,-8-1 1,-13 6-1,-12 3 1,-4 1-334,-2 4 0,-8 2 0,-4 2 1,-3 2-146,-2 4 1,5-2-1,2 9 1,5 5-383,7 3 1,0 10 0,9 0 0,5 6-536,5 4 0,7 6 0,7-5 1,0 1 19,0 0 1,7-5 0,5-9 0,5-7 370,7-9 0,3-5 1,8-10-1,0-6 320,0-9 1,0-16-1,0-15 1,-2-9 386,-4-7 1,-4-6-1,-10-7 1,-1-13 183,-7 40 1,-2-2 0,-4-2 0,0-1 0,-1-4 0,0 0 0,-5-1 0,-2 1 55,-3 2 1,-1 2 0,0 4 0,0 3 0,-16-40 0,2 13 586,3 9 0,5 21-806,5 16 1,7 23 0,12 14 0,11 13-421,9 14 1,16 16 0,9 15 0,12 7-131,-27-33 0,0 2 0,-1 4 0,0 1 0,2 2 1,1 1-1,-1 1 0,0 1-372,0 0 0,0 1 0,-2 2 1,-3 2-1,-1 0 0,-3 1 1,-2-2-1,-2 0 323,-4-3 1,-3-1-1,-6 0 1,-3 1-1,-1 44 1</inkml:trace>
  <inkml:trace contextRef="#ctx0" brushRef="#br0" timeOffset="1365">4242 1329 8119,'16'-50'0,"-3"3"581,-1 7 1,6 9-1,7 3 1,4 1 58,8 0 1,-2 4 0,5-4 0,-3 1-165,-2 5 0,0-4 0,-4 2 1,-6-1-386,-7-1 0,-14 4 1,-4-6-1,-12 1-31,-9 5 0,-8 2 0,-14 1 0,-7 3-266,-7 3 0,-3 4 0,6 10 0,1 4-97,9 6 0,7 5 0,10 6 0,7 6 168,7 4 1,11 8 0,4 2 0,13 1 143,12 5 1,8 1 0,6 1-1,6-3-77,3-1 0,3-8 0,-1 0 0,2-6-108,4-4 0,-9-14 0,1 1 0,-5-7 112,-6-5 0,-4-10 1,-6-5-1,-8-5 281,-7-1 0,-4-6 0,-7-3 1,3 1 129,-2 0 1,-2-4 0,-2 6 0,2 3-155,4 7 1,-2-3 0,7 6 0,3 1-136,1 3 1,5 4 0,1 2 0,4 0-223,3 0 1,1 2 0,4 4 0,-4 3-286,-6 1 1,-2 0 0,1-6 116,1 1 0,-7-1 426,-11-10 1,-3-3 0,-2-9-1,0 1 254,0-1 0,-2-1 1,-1-2 67,-3-3 1,0 1 0,8 8 0,4 3-163,5 6 0,7 4 1,5 2-1,6 2-169,4 4 0,8 11 1,2 12-1,1 4-403,5 2 1,-5 2 0,1 2-1,-2 4-651,-4 1 1,-5 1 0,-4 2 0,-9-9 968,-8-7 0,-5 2 0,-8-5 0</inkml:trace>
  <inkml:trace contextRef="#ctx0" brushRef="#br0" timeOffset="1549">5430 578 8819,'-10'-64'436,"4"0"1,4 16-1,2 1 71,0 8 1,8 20-1,4 7 1,5 9 162,7 3 1,-3 9-1,10 9 1,4 11-318,4 10 1,9 5 0,-3 11 0,1 3-662,1 6 0,-2 4 1,3 4-1,-3 3-164,-2 7 0,-3-5 0,-7-1 472,-4-4 0,-3-2 0,-9 0 0</inkml:trace>
  <inkml:trace contextRef="#ctx0" brushRef="#br0" timeOffset="1981">6024 1190 8194,'7'-35'582,"3"2"0,6 2 0,-1 4 202,3 1 0,-3 9 1,14 7-1,2 2-38,2 5 0,10 10 1,4 11-1,3 9-674,2 6 0,-1 2 0,-4 0 1,-7 0-201,-3 0 0,-4-6 0,-6-2-580,-9-2 0,-10-9 0,-16-11 494,-10-3 1,1-17-1,-8-8 1,1-8 620,1-4 0,0 0 0,7 0 0,5 0 296,5 0 0,-2 0 0,2 2 0,4 4-148,6 6 1,2 11 0,9 6-1,7 4-508,3 2 0,6 16 0,8 7 0,4 10-138,1 8 1,-5 13 0,4 14 0,-3 10-160,1 7 1,-2 0-1,-23-36 1,-3 1-1,-1 0 1,-3-1-30,5 48 1,-10-45 0,-2-1-1,-10 44 1,-11-4-207,-14-9 0,-14-10 0,-17-8 1,-12-6-201,-7-4 0,37-34 0,-1-3 0,-46 10 0,1-11 127,3-10 0,17-8 1,10-12-1,16-13 577,17-10 1,11-11-1,20 1 1,6-3-65,9-3 1,16 1 0,14-1 0,5 3-167,7 3 1,5 3-1,11 5 1,7 0 210,3 6 0,-38 15 0,1 1 0,1 4 0,-1-1 0</inkml:trace>
  <inkml:trace contextRef="#ctx0" brushRef="#br0" timeOffset="2105">7735 1539 8641,'-8'-41'0,"-1"0"846,-1 3 1,-5 1-1,3 2 1,-2 2 1503,3 4-1938,-5 4 1,16 19-413,0 12 0,16 11 0,11 18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1:13.547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139 174 7869,'-20'-24'0,"-1"1"96,-2 2 0,-1 3 0,9 5 1,1 3 2148,3 2-2003,7-5 0,-2 13 0,12 0 0,5 9-16,5 7 0,7 7 0,2 2 0,1 3-122,-1 3 1,4 7 0,-6 3-1,-1 0-280,-3 2 0,-2-5 1,1 9-1,-3 1-378,-3 3 1,-4 1 0,-8 1-1,0 1-16,0 4 1,-10 2 0,-5 2 569,-7-9 0,-9-1 0,4-7 0</inkml:trace>
  <inkml:trace contextRef="#ctx0" brushRef="#br0" timeOffset="1200">750 505 8190,'-18'-19'78,"7"-4"0,-1 11 0,-1-1 923,-3 1 0,-1-2-629,-1 8 0,3 8 1,3 12-1,8 5-178,8 5 1,2 7 0,11 0 0,8 6-96,6 3 0,4 3 1,0-4-1,0 2-376,0-3 1,6-1-1,0 0 1,-3 2-188,-1 2 0,-2-6 0,-2-8 0,-4-2-524,-5-4 1,-7-1 571,-5-3 0,-12-15 0,-12-10 0,-3-9 433,-3-6 1,1-8 0,-1 0 0,-1-6 274,-4-4 1,3-6 0,-3 7 0,3-1 101,3-2 0,-1 6 0,3-5 1,1 1-65,3 0 0,5 2 0,-4 10 0,2 4-154,5 0 1,3 11 0,5-1 0,7 5-205,4 6 0,3 2 1,4 2-1,6 0-72,4 0 0,2 6 1,0 0-1,0 0 168,0 1 0,6 1 1,0 6-1,-3-5 4,-1-1 1,-8 6-1,-1-3 1,-1 5 59,0 1 1,-6 1 0,2-1-1,-3 1-61,-3-1 1,-3 7-1,0 1 1,1 0-59,-1 0 0,-1 6 1,5-4-1,-1 5-88,1 2 0,-7-8 0,3 9 1,3-4-119,5-4 0,1 0 1,-6-6-1,1 1-391,-1-7 1,1 1-1,-1-10 216,1-3 1,-7-3-1,-1-5 1,-2-7 277,-4-4 1,-10-3 0,-8-4 0,-5-6 149,-4-4 1,-10-2 0,0 2-1,-8 2 34,-4 2 0,-1-1 0,-5-4 0,3 1 271,1 3 0,8-1 0,1 8 0,6 2 344,9 1 0,15 5-540,14 3 1,14-1-1,22 7 1,11 2-52,9 2 0,8 4 0,1 2 0,1 2-36,-4-3 0,-2 1 1,4 0-1,0 2-48,0-2 1,-10-2 0,-8 0-1,-11 2-12,-10 2 0,-6 7 1,-9-1 68,-5 3 0,-3-3 1,-10 0-1,-2 1 11,-1 3 0,-1 3 1,6 2-1,0 3-53,0-3 1,0 4 0,0 1 0,2-1-110,4 0 0,3 0 1,11-5-1,3-1-183,6-3 1,4-5-1,2 1 1,0-6-99,0-4 0,0-12 1,-2-6-1,-6-7 142,-10-4 1,-7-2 0,-10-6 0,-2 0 147,-4 0 1,-7-4 0,-14 2 0,-12 4 248,-10 0 1,-1 2-1,-14 2 1,-2 6-8,-2 4 0,6 7 0,4 2 0,3 2-378,3 5 0,9 8 1,10 9-1,14 5-802,11 5 989,14 7 0,11 4 0,10 9 0</inkml:trace>
  <inkml:trace contextRef="#ctx0" brushRef="#br0" timeOffset="2067">3876 767 8057,'-18'0'656,"1"0"1,7 2 195,4 4 0,5-2 31,1 8-498,0-1 0,0-5-370,0-12 1,-6-5 0,-2-18 0,-2-2-20,-3-2 1,-5-16-1,-3-5 1,-2-8 412,1-10 0,11 2 1,5-6-1,4 6 59,2 6 1,10 6 0,7 14 0,10 9-224,6 9 1,8 15-1,2 5 1,3 6-157,9 6 0,-3 17 1,6 14-1,-4 6-157,-1 5 1,-1 8 0,-1 3 0,-5-1-282,-5 2 1,-6-6 0,-6 4 0,-6-3-41,-3-3 0,-11-1 0,-3-5 0,-4-7-32,-2-8 1,-8-6 0,-3-9 0,-5-5 67,-1-5 0,-1-12 0,1-7 1,-1-10 412,1-12 0,-1-2 0,3-10 0,3-1 397,6-3 1,5-3 0,1-2 0,1-1 137,5 7 1,6 0 0,11 7 0,6 0-173,4 0 1,8 10-1,2 10 1,1 6-303,5 5 0,-1 6 1,-1 12-1,-6 6-266,-4 3 0,-4 10 1,-4 5-1,-4 4-171,0 7 0,-11-4 0,1 6 0,-3-2-34,-2-1 0,-7 7 1,5-6-1,-2-1-328,0 3 0,0-6 0,-8 4 0,-4-3-90,-6 3 1,-3-10 0,-3 2 0,1-4-44,-1-1 1,1-13 0,-1 1 810,1-7 0,7-3 0,3-21 0,7-5 0</inkml:trace>
  <inkml:trace contextRef="#ctx0" brushRef="#br0" timeOffset="2634">5221 471 8057,'0'-18'58,"0"-5"1,0-1-1,0 3 433,0 2 0,6 1 1,-1 1-1,-1-1 1931,-2 1-593,-2 7-1638,0 2 0,0 22 0,2 5-32,4 7 0,4 1 1,7 6-1,2 0-176,5 4 1,-3 1-1,6-1 1,0 2-320,1 2 0,-7 5 0,2-5 0,-3 0-230,-3 2 0,-7-1 0,-4 7 1,-4-5-119,-2-1 1,0-10 0,0-10 572,0-3 1,-2-12 0,-2-10-1,-2-14 516,2-11 0,2-6 0,4-4 0,4-2 319,6-1 0,9-3 0,4 6 1,2 0-26,4 4 1,4 10-1,6 0 1,7 3-410,9 3 0,3 7 1,8 6-1,0 10-207,4 11 1,1 1-1,-5 7 1,-4-2-412,-6 1 1,-11-3-1,-6-7 1,-6-5-308,-6-1 0,-12-4 1,-11-10 230,-4-6 1,-12-11 0,-5-6 0,-8-4 149,-5-2 0,-1-6 0,-6-1 0,0-1 250,0 0 1,-3-3 0,1 5 0,4 2-55,0 2 1,8 8 0,1 2 0,7 2-502,5 3 1,6 11 0,14 5-351,10 4 1,7 12 908,10 7 0,7 8 0,3 10 0</inkml:trace>
  <inkml:trace contextRef="#ctx0" brushRef="#br0" timeOffset="3700">8137 488 8163,'2'-37'-28,"2"-2"1,4-1 272,2 1 1,-7 2 0,3 2 0,-2 0 512,2 0 1,-4 6-1,2 2 1,-10 2-369,-12 3 0,-7 3 0,-12 3 1,-3 3-151,-7 1 0,-11 8 0,-6-2 0,-4 6-2,-2 6 1,4 4 0,6 9 0,9 3-185,7 1 0,9 10 1,8 0-1,3 6-405,9 0 1,5-3-1,10-1 1,2 2 19,4 4 0,11-10 1,13 2-1,4-6 136,7-6 1,4-1-1,7-5 1,3-3 105,3-6 1,-4-4 0,2-2 0,-3 0 253,-1 0 0,-11 2 0,5 2 1,-7 3 58,-4 3 1,0-4-1,0 8 1,-2 5-65,-4 8 0,2 8 0,-7 6 0,-1 5-126,2 5 0,-6 7 1,3 2-1,-7 2-253,-3 4 1,-6 2 0,3 0-1,-1-4-243,-4-6 0,-16-5 0,-9-5 0,-8-1-14,-8 1 0,-9-5 1,-1-4-1,-5-8 10,-7-8 1,9-11 0,-4-8 0,3-10 391,8-12 0,12-9 0,10-15 0,7-11 444,9-9 1,3-6-1,6-2 1,5 0 396,9 1 1,13 3 0,2 0 0,9-2-297,9 2 0,1 7 0,16-1 0,8 2-354,-35 29 1,1 0 0,-1-1 0,0 2 0,3 2 0,-1 1 0,33-21-106,-10 5 0,-8 10 0,-13 2 0,-10 0-95,-10 1 1,-14 1-1,-5 6 1,-4-2 31,-2 1 0,-8 5 0,-3 5 0,-5 6 40,-1 4 1,5 2 0,1 2 0,-1 4-155,2 6 1,-3 5-1,7 7 1,2 5-202,2 4 0,4 2 1,4 0-1,5 0 51,5-1 0,9 1 0,2 0 0,2-2 250,1-4 0,-1-5 0,6-11 0,0-3 74,-1-2 0,-1-4 1,-3-12-1,-7-8 229,-4-5 0,-1-10 1,-1 0-1,-1-6 176,-5-4 1,3 6 0,-8 6-1,-2 0 298,-2 2 1,3 2 0,3 7-350,2 1 1,3 7 0,9 6-370,1 8 0,0 8 0,-5 9 0,-1 4-238,1 2 0,5-5 0,0 3 0,-3-2-454,-7 1 0,3-1 0,-6-4-73,-1 5 0,1-7 943,-4 1 1,-4-11 0,3-13 0,-3-7 175,-2-8 0,0-1 1,2-7-1,4-2 177,6-2 0,5 4 1,7 2-1,5 2-33,4 3 1,9 3 0,5 3 0,3 5-379,3 5 1,-1 6 0,3 6 0,1 7-631,2 9 0,-8 5 0,-9 8 0,-6 0-349,-6 0 1,2-1 0,-9 1 0,-7 0-2316,-7 0 3180,-6 0 0,-2 0 0,0 0 0</inkml:trace>
  <inkml:trace contextRef="#ctx0" brushRef="#br0" timeOffset="3834">10460 540 9531,'12'-19'0,"-1"0"832,3 1 1,1-1 0,5 13 0,1 2-647,2 2 1,3 2 0,-7 2-187,-2 4 0,13 4 0,-11 7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1:10.49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140 759 8030,'-7'-18'-150,"3"1"1,-6 0 0,0-1 401,1 1 1,5-1 0,-4 1-1,0-1 179,-4 1 0,3-1 0,-1 1 335,2-1 0,-5 1 155,1-1-666,4 9 1,1 3-277,7 12 1,0 3-1,0 9 1,0 1-34,0 5 0,0 3 0,0 8 0,2 2-105,3 3 0,-1-1 0,8 8 0,0 1-132,-3 3 0,7 3 0,-5 2 0,5 4-162,1 3 1,1-5-1,-1 6 1,-1 2 81,-5 2 1,3-6-1,-8-4 1,-2-6 85,-2-5 0,-2-6 0,0-12 362,0-6 1,0-19-1,0-12 1,2-13 417,3-14 1,5-8 0,10-9 0,1-3-6,2-3 0,14 4 1,-2-2-1,4 7-55,3 8 0,-5 6 1,6 6-1,0 6-280,3 4 0,5 11 0,1 8 0,1 10-232,-1 5 0,0 10 1,1 3-1,-1-1-238,1-4 1,-9-2 0,-3-1 0,-4-1-150,-2-3 1,-8-11-1,-4 1 275,-3-4 1,-11-4 0,-3-4 0,-6-5 115,-6-5 1,-3-9 0,-9-2-1,-1-2-74,-5 0 1,3 0 0,-6-6-1,0 0-23,0 0 1,5 8 0,-1 3 0,4 5-502,1 2 0,1 7 671,-1 4 0,8 4 0,3 2 0</inkml:trace>
  <inkml:trace contextRef="#ctx0" brushRef="#br0" timeOffset="301">1625 1405 8130,'-6'-17'0,"-2"-1"-323,-2 1 1,7-1 0,-3 1 915,4-1 1,2 1-1,0-1-304,0 1 1,6 5 0,-1 1-1,1-3-169,2-1 0,-6 3 0,4 0-26,-4-1 1,-2 3-1,-2 0-74,-4 3 1,-4 1 0,-7 8-55,-1 3 1,9 5 0,3 8 0,4-1-91,2 1 1,10 1 0,7 2-1,10 3-229,6-3 1,10-2 0,3-1 0,7 1 352,5 4 0,-4-3 0,7 5 0</inkml:trace>
  <inkml:trace contextRef="#ctx0" brushRef="#br0" timeOffset="533">2812 235 8125,'-35'-52'281,"2"7"0,4 4 1,6 6 897,4 6 0,9 10-669,4 7 0,6 10 1,6 2-391,6 10 0,11 11 0,6 6 1,4 4-158,2 6 0,6 10 0,-1 1 1,1 7-328,2 3 1,-6 10 0,3 0 0,-3 7-481,-2 5 1,-8 2 0,-3 7 843,-5 4 0,-13-41 0,-2 1 0,0 4 0,0 0 0</inkml:trace>
  <inkml:trace contextRef="#ctx0" brushRef="#br0" timeOffset="818">3458 1056 7925,'18'-2'19,"-1"-4"0,3 4 0,1-4 0,4 4 190,3 2 0,-5 2 0,6 2 0,2 4-113,2 2 0,2-1 1,0 5-1,0-4-188,0-3 1,-6 1-1,-2-4-93,-2 2 0,-9-2 0,-10-10 0,-5-6 96,-1-3 0,-9-9 0,-9-1 0,-9 0 190,-6 0 1,-8-4 0,1 5 0,1 1 104,2-2 0,2 11 1,2-1-1,2 3-117,2 2 1,8 7 0,-1-1-428,9 8 1,5 7 0,12 12 337,7 7 0,17 3 0,16 2 0</inkml:trace>
  <inkml:trace contextRef="#ctx0" brushRef="#br0" timeOffset="1619">4419 532 7959,'-12'0'-389,"1"0"984,-3 0 1,-1 0-399,-3 0 1,3 2-1,1 4-184,2 5 1,9 5-1,-3 1 1,6 3-15,6 3 0,3-2 0,11 8 0,1 2-246,2 2 1,1 8 0,-7 0 0,0 0 44,1 1 1,-8-3 0,-5 6-1,-3-2-50,-2-5 0,-13-3 0,-7-4 0,-5-5 164,-6-7 1,0 0 0,0-13 0,4-4 378,2-6 0,1-2 1,9-9-1,3-6 91,6-5 0,6-1 0,6-4 0,6 2-4,3-2 0,11 6 0,3 0 0,6 1-188,5 1 0,-1 0 0,6 5 0,-1 3-114,1 3 0,2-4 1,7 7-1,2-3-69,2 1 0,-1 5 0,-11-4 1,-5 0 24,-4 1 0,-6 3 0,-6-6 1,-9-1 31,-7-3 0,-3 4 0,-8 1 0,-3-3-24,-7-1 1,-6 3 0,-3 2-1,-4 3-14,-2 3 0,3 2 1,-3 2-1,2 0-63,4 0 0,1 7 0,5 7 0,3 5-77,6 5 1,4 7 0,6-2 0,8 4-93,11 2 1,10 0 0,8 0 0,7 0-500,9 0 0,7-3 705,11-2 0,5 3 0,7-6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1:30.16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1 402 8062,'5'12'-908,"1"0"1174,-2 1 1,4 3 0,0-1 0,1-1 271,5-2 1,-4-7 0,1 5 0,3 0 8,1-1 1,3 1 0,-1 4 0,1-3-141,-1 3 0,1-2 0,-3 3 0,-1 5-181,-3-1 1,1 8-1,6 2 1,-3 4-200,-3 2 1,1 6-1,-7 2 1,-2 1-699,-2 5 0,-2 1 0,0 3 0,-4-1-962,-8 0 1,1-1 1632,-13-5 0,-10 5 0,-3-7 0</inkml:trace>
  <inkml:trace contextRef="#ctx0" brushRef="#br0" timeOffset="317">402 577 8062,'20'-64'363,"3"0"1,-2 8 0,6-1 0,-1 9 205,-5 7 1,4 6 0,-1 6-1,-3 8 11,-2 7 0,-1 1 1,-1 7-503,1 2 0,-1 10 0,-1 5 0,-5 7-92,-5 5 0,-4-2 0,-2 9 1,0 1-187,0 2 1,-8 7 0,-3 1-1,-7-2-81,-5-2 1,2-2 0,-9 2 0,-1 1-122,-2 3 0,4 0 1,2-8-1,2-2 223,4-2 1,1-8 0,3 3 956,-1-5 0,10-9-383,8-4 0,12-4 0,15-2 1,10 2-150,6 3 1,0 1 0,7 8-1,4 3-572,1 3 1,5-3 0,0 10 0,2 0-697,4 1 0,-12-1 1,-3 4 1021,-7-2 0,5-8 0,-4 4 0</inkml:trace>
  <inkml:trace contextRef="#ctx0" brushRef="#br0" timeOffset="501">1118 839 8015,'0'-17'0,"0"-1"690,0 1 0,0-1 0,2 3 26,4 3 1,10 4 0,9 10-1,2 6-478,4 9 1,8 3 0,2 11 0,-1 4-467,3 4 0,-6 3 1,4-3-1,-5 2-663,-1-2 0,-2-2 1,-2-4 890,-1-4 0,-9 4 0,4-6 0</inkml:trace>
  <inkml:trace contextRef="#ctx0" brushRef="#br0" timeOffset="668">1275 595 8058,'0'-35'99,"2"7"1,4 5 119,6 4 0,9 9 1,4 4-1,3 4-427,3 2 1,7 8 0,5 4 0,4 5-504,7 6 1,-7-1 710,5 7 0,-3-8 0,3 4 0</inkml:trace>
  <inkml:trace contextRef="#ctx0" brushRef="#br0" timeOffset="815">2131 717 8058,'25'-18'0,"-5"3"0,5 1 0,2 5 353,8 1 1,2 0 0,8 4-1,-1-2-331,1 2 0,-6 4 0,1 4 1,-5 4-23,-5 2 0,3 9 0,-6 8 0</inkml:trace>
  <inkml:trace contextRef="#ctx0" brushRef="#br0" timeOffset="965">2184 1066 8119,'9'-17'0,"7"1"549,5 4 1,18 5 0,2 5 0,9-2-702,8-2 0,-1 0 1,7 6-1,2 0 152,2 0 0,1 8 0,1 2 0</inkml:trace>
  <inkml:trace contextRef="#ctx0" brushRef="#br0" timeOffset="1434">4122 385 8323,'16'-37'481,"-5"0"1,-5 0 360,-4 4 0,-4 4 0,-4-2 1,-5 4-197,-5 2 1,-9 0-1,-4 3 1,-6-1-507,-6 2 1,2 7 0,-5 4 0,-1 3-176,0 3 1,7 2 0,-3 2-1,4 2-304,2 4 0,6 9 0,0 10 1,0 4-142,2 8 1,1 0 0,9 10 0,-1 1 249,1 3 1,1 1-1,3 0 1,3-1 169,2-5 1,3 5-1,5-6 1,0-1-4,0-3 0,0-6 0,0-6 247,0-6 0,2-11-19,3-6 0,-1-6 0,8-6 1,-1-6 110,-1-3 0,12-3 0,-5-1 1,4-3-57,5-1 0,-1 0 0,6 5 0,-4 1 67,-2 0 0,6 5 0,-4 2 0,3 0-97,-1 1 0,-6 5 0,4-2 0,0 4-160,0 2 0,-5 6 0,1 4 1,-4 3-136,-1 7 0,-6 9 0,-3 0 1,-1 4-132,-4 2 1,-6 0 0,-8 0-1,-9 2-376,-6 3 0,-14-1 0,-14 6 1,-9-1-1587,-6 1 2198,-9-6 0,34-14 0,-1 0 0,-5-2 0,0-1 0</inkml:trace>
  <inkml:trace contextRef="#ctx0" brushRef="#br0" timeOffset="1667">5100 437 8245,'45'-52'166,"-6"7"0,-16 7 1,-11 5 527,-9 3 0,-3 9 0,-2 0 0,-3 5 553,-7 5 0,-9 7 0,-5-2 0,-1 8-888,-4 9 0,4 3 1,-2 17-1,0 6-393,2 8 1,-4 1 0,7 5 0,3 5-93,2 4 1,-1 6 0,-1 8 0,-4 3-1134,-3 3 1,5-1 0,-6 5 0,-4-3 1258,-6 3 0,-5-14 0,-9-2 0</inkml:trace>
  <inkml:trace contextRef="#ctx0" brushRef="#br0" timeOffset="1815">4506 560 8118,'0'-45'0,"0"4"1273,0 4 1,-5 10-385,-1 4 1,2 11 0,10 8-893,5 8 1,7 6 0,5 9 0,6 5-1346,4 5 0,2 12 1348,0 5 0,8 5 0,1 1 0</inkml:trace>
  <inkml:trace contextRef="#ctx0" brushRef="#br0" timeOffset="1949">5187 1241 8290,'-1'-18'471,"-5"1"0,4-7 1,-4 1-1,4 2 247,2 1 1,0 3-1,0 0-718,0-1 0,8 8 0,1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1:29.0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96 212 8136,'-8'-37'283,"-4"-4"0,-3 6 0,-2-2 2744,-1 6-2286,1 10 1,9 11-1,8 18 1,10 12-318,5 9 0,10 11 0,4 9 0,4 5-351,2 4 1,0 8-1,2-2 1,2 4-112,2 2 0,7 8 1,-3 3-1,1 5-376,1 1 1,-8 0-1,0 1 1,-8-3-607,-8-3 1,-11-5 0,-9-11 378,-6-8 0,-1-11 0,-8-24 0,-2-17 783,-1-20 1,5-15-1,4-25 1,4-2 413,2-2 0,0-6 0,2 3 0,4 1 496,6 0 0,3 4 0,3 11 0,1 8-444,5 6 0,-3 12 1,8 1-1,2 11-716,2 5 0,8 6 0,1 5 0,3 11-427,4 5 0,-5 6 0,3 8 1,-1 1-231,-1-1 0,0 4 1,-7 0-1,3-1-303,-2 1 0,-2-2 1,-4-6 1067,-4 0 0,4-8 0,-6-2 0</inkml:trace>
  <inkml:trace contextRef="#ctx0" brushRef="#br0" timeOffset="334">1877 1050 8080,'27'-17'-11,"-3"-1"1,-5 1 0,-1-1 795,-1 1 1,-1-1-138,-5 1 1,-11 7 0,-13 4 0,-9 4-356,-7 2 0,-4 0 0,-4 0 0,-3 2-160,-7 4 1,-2 2-1,1 6 1,3-3-93,3 3 1,3-1-1,10 1 1,5-4-103,5-3 1,9 7 0,5-2-42,3 3 0,11-3 0,7-2 1,7-3 102,4-3 1,2 0 0,6 0 0,0 2-28,0-2 0,-2-2 1,-2-2-1,-2 0 2,2 0 1,-3 0-1,-1 0 1,-2 0-149,-4 0 1,-1 2-1,-3 1 1,1 3-622,-1-2 1,-5 6 0,-1 1-164,3 5 0,-4 1 956,1 1 0,1-1 0,5 1 0</inkml:trace>
  <inkml:trace contextRef="#ctx0" brushRef="#br0" timeOffset="783">2279 963 8080,'0'-18'0,"0"-5"0,0 0 829,0 1 1,2 5 0,4 5 0,5 7-177,5 3 1,1 2 0,1 3-1,1 7-395,4 8 0,5 11 0,7 0 0,0 2-321,-1-2 1,-1 4 0,-2-4 0,-1 4-533,1 2 1,-6-8-1,-2-4 1,-3-3-2466,-3-3 2459,0-7 1,-9-18 0,-6-13-1,-8-6 352,-3-2 1,5 0 0,-2-6-1,4 0 249,2 0 0,0 0 0,0 2 0,2 4-13,4 5 0,5 11 1,11 3-1,3 2 4,2 5 0,4 1 0,8 4 1,4 5 48,1 11 1,-3 1 0,4 8 0,-3-1 57,-3-5 1,-4 4-1,-4-2 1,-4-3 309,-1-7 1,-5-1 69,-9-12 0,-5-4 1,-7-13-1,-2-3 147,-3-3 1,-7-4 0,-11-8 0,-5 0-17,1 0 1,-6 8 0,4 4 0,-4 3-76,-2 3 0,2 1 0,4 5 1,4 5-381,0 4 0,11 10 1,-1 5-1,5 9-482,6 7 1,6 4 0,10 3 0,13 3-308,12 2 0,15 6 0,12-7 0,6-3 635,6-6 0,11 2 0,-38-19 0,-1-1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1:26.329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748 742 8033,'7'-35'288,"5"0"0,-4 0 0,-2 0 0,-3 0 208,3 1 0,-4-1 0,2 0 0,-8 0-205,-7 0 0,-13 0 0,-5 2 1,-6 4-118,-5 6 1,-7 11 0,-11 6-1,-6 4-14,-4 2 0,-8 10 0,2 7 0,6 10-126,8 6 1,16 4-1,9 2 1,10 2-195,5-2 0,10-2 0,7-3 0,8 1-130,13 0 0,1 0 0,10-2 0,4-4 81,6-5 0,6-5 0,7-3 1,1-3 54,-1-1 1,-2-8-1,-3 1 1,-4-3 66,-1-2 1,-9 0 0,4-2 0,-4-3 248,-8-7 0,-5 2 0,-7-1 313,-1-3 0,-6 6-256,5 3 0,-5 10 0,4 9 1,-2 7-181,-4 8 0,3 12 0,1 6 0,0 5-237,0 6 1,3 2 0,-3 6 0,0-2-165,0 2 1,-3-3-1,-5-1 1,-1-4-39,-5-8 0,-12 1 1,-11-11-1,-4-1 41,-2-2 0,0-10 0,0-5 0,0-9 372,0-7 0,3-12 0,2-7 1,7-9 300,4-7 1,9-12-1,4-5 1,4-6 213,2-7 0,10 5 0,5-6 1,11 2 20,7-1 0,0-1 1,15 2-1,5-4-342,3 0 1,-20 28 0,2 0-1,35-28 1,-32 30 0,0 0-85,3-1 0,-1 2 0,31-26 0,2-1 1,-14 6-157,-8 5 1,-15 5-1,-8 9-77,-10 4 0,-11 11 0,-20 12 0,-7 4 57,-3 2 0,-5 8 0,0 4 0,0 5-128,-1 6 0,1-1 0,6 7 0,-1 2 0,5 2 1,9 4-1,0 2 1,4 1-99,2-1 1,8-2 0,4-2 0,5-2 41,6-4 0,5-2 1,7-7-1,1-3 206,5-7 1,-4-6-1,2-6 1,-6-4 49,-4-6 0,-8-11 0,3-6 0,-7-4 274,-5-2 0,1-6 0,-5 0 0,0 3 144,0 1 1,5 10 0,-1 3 0,3 5-70,3 1 0,1 9 0,2 3 0,5 6-66,1 6 0,2 5 1,6 13-1,0 7-212,0 8 0,-6-1 0,-2 9 0,-2 1-550,-3 3 0,-5-5 1,-3-1-1,-5-2-362,-1-4 0,-2-3 1,-8-3 546,-4-3 1,2-13 0,-7-11 0,-3-6 390,-1-6 1,3-11-1,2-14 1,1-6 182,-1-4 1,6-6 0,-2 5 0,4-3 494,2-4 0,8 7 0,4 1 1,3 4-372,3 2 0,7 8 0,4 6 0,4 7-392,2 8 1,0 4 0,0 4-1,-2 6-77,-4 10 0,4 1 0,-6 12 1,0 4-707,-4 4 0,-3 7 0,-3-3 0,-1 0-385,-5-1 0,3-1 0,-8-6 0,-2 0 1137,-2 0 0,-2 0 0,0 0 0</inkml:trace>
  <inkml:trace contextRef="#ctx0" brushRef="#br0" timeOffset="585">2634 917 8347,'-6'-12'852,"0"0"1,0 7 0,6-7-161,0-2 1,2 5 0,4-1-441,6 2 1,3-5-1,3 1 1,-1-4-13,1-1 1,-1 0 0,1-1 0,-1 1-4,0-1 0,-7-5 0,-4 0 0,-4-1-53,-2-1 1,-8 6 0,-3-3-1,-7 7-796,-5 3 1,1 6 0,-5-3 0,0 1 410,0 4 1,6 10 0,-1 5 0,7 7 113,3 5 0,8 4 1,0 8-1,8 0-106,8 0 1,11 0 0,4 0 0,2 0-86,0 0 1,1-6-1,5-2 1,-1-2-25,1-3 0,-6-9 0,-1-3 0,-3-2 244,-4-4 0,-7-4 0,-4-8 0,-1-8 290,1-5 0,-6-10 0,2 2 0,-4-4 204,-2-2 0,5 6 0,3 2 0,2 1 228,3 5 0,-1 0 0,4 1 0,3 3-400,0 7 0,9 0 0,1 5 0,6 3-292,5 6 0,-3 7 1,4 11-1,-4 3-132,-2 2 0,0 2 0,-2 6 1,-4-2-444,-6-4 0,-5 2 0,-5-8 0,-3-1-319,-2-3 1,-5-3 817,-8-5 0,-5-11 0,-8-11 0,1-5 321,0-1 1,-1-8 0,3-5 0,1-3 154,2-2 0,8 1 1,-1-1-1,3 2 65,2 4 1,7-3-1,5 9 1,6 2-430,5 1 0,-2 11 0,8 3 0,2 4-540,2 2 0,-4 4 1,1 6-1,-1 9-572,-2 6 1,6 4-1,-6 6 1104,0 0 0,6 0 0,-6 0 0</inkml:trace>
  <inkml:trace contextRef="#ctx0" brushRef="#br0" timeOffset="901">4433 672 8138,'-10'-17'0,"-4"-7"0,7 1 0,-1 2 1328,0 1 0,-6 3 0,3 1 0,-5 5-455,-1 5 0,-1 4 0,1 2 1,-1 4-842,1 8 1,-4-1-1,1 14 1,5 1-283,-1 3 0,3-2 0,1 0 0,4 0-227,0 0 0,4-3 0,-5 3 0,-1-2-465,0-4 0,6-1 0,-1-3-49,3 1 1151,2-1 0,2-7 0,5-4 0,9-6 279,5-6 1,10-4 0,0-5 0,6 1-311,4 3 0,6 1 1,-7-4-1,1 5-715,2 1 1,-1 2 0,7 6-1,-2 0-2229,1 0 2815,-5 0 0,7-8 0,-5-2 0</inkml:trace>
  <inkml:trace contextRef="#ctx0" brushRef="#br0" timeOffset="1101">4502 166 8138,'-27'-53'0,"-4"11"0,10 7 2879,5 10 1,11 15-2138,16 10 1,10 10 0,20 13-1,8 8-331,7 8 1,6 5 0,8 11-1,2 3-494,3 6 1,-5 4 0,-33-33-1,-2 0 1,29 35-550,-4-1 0,-7-1 0,-11 0 0,-5-2-2879,-10 0 3511,-13-2 0,-22-11 0,-11-1 0</inkml:trace>
  <inkml:trace contextRef="#ctx0" brushRef="#br0" timeOffset="1768">4904 760 8206,'12'-18'191,"-3"1"1,1-1 3,0 1 0,-4-1 1,3 1-1,1 1 347,0 5 0,-6-5 1136,1 4-303,5-3-1089,-8-3 1,8 9 0,-4 1-30,5 0 1,7 6 0,3-4 0,4 5-44,2 1 0,10 0 0,10 0 0,3 0-144,3 0 1,1 5-1,2 1 1,3 0-47,-3 2 0,-4-6 0,-5 5 0,-6-1-113,-5 0 0,-8 0 0,-5-6-494,-4 0 233,-9 0 1,-8 2-1,-10 4 156,-2 5 0,5 5 1,-5 1-1,2 1-25,4-1 0,2 1 1,2 1-1,0 2-20,0 3 1,0 1-1,0-4 1,2 3-55,4-3 0,2-2 1,5-3-1,-3-3 164,-2-1 0,6-8 0,-5 0 0,1-8 256,-4-8 0,-4-11 0,-2-8 0,0-8 137,0-7 0,-2-5 1,-4-1-1,-6-1 212,-3 1 1,-3 5 0,1 3 0,1 1 152,5 4 0,-3 4 0,8 6 0,2 6 98,2 4 0,6 9-804,8 4 0,2 18 0,17 7 0,4 6-233,3 6 0,9 4 0,-4 4 0,-1 2-23,1-2 0,-2-2 0,-6-4 0,-2-2-338,-4-2 1,-6-8-1,-9 0 247,-3-7 1,-9-8 763,-2-12 1,0-12 0,-6-11-1,4-4-32,2-2 1,0 1 0,0-1 0,0 0-44,0 0 0,8 2 1,4 4-1,5 5-349,7 5 0,-5 3 1,6 5-1,0 5-565,5 4 1,-3 4-1,2 4 1,2 7-623,2 9 1,0 5 0,-2 8 1270,-2 0 0,0 0 0,6 0 0</inkml:trace>
  <inkml:trace contextRef="#ctx0" brushRef="#br0" timeOffset="2001">6912 410 8252,'0'-35'0,"-5"-5"0,-3 1 0,0 4 1206,0 4 1,3 15 0,3-1-343,-4 1 0,4 10 1,-2 8-1,10 14-533,11 11 0,3 6 0,9 4 1,2 4-145,2 5 0,2 11 1,0 1-1,-2-2-406,-4-2 1,-4-1-1,-9-3 1,-5-3-284,-5-6 0,-4-5 0,-4-3 0,-6-5-283,-9-11 0,-14-7 0,-10-10 0,0 0-62,-1 0 1,7-2-1,0-4 847,9-6 0,-1-3 0,0-3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1:24.646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225 602 8056,'0'-17'-48,"2"0"0,2-1 0,2 1 312,-2-1 0,-2 1 0,-2-1 0,0 1 473,0-1 0,0 1 0,0-1 17,0 1 0,-8 1 0,-4 5-399,-3 5 1,-3 4 0,1 4 0,0 4-182,-1 5 1,3 7 0,1 5 0,2 8 8,-1 8 1,3 4 0,0 5 0,1-1-290,-1 1 1,6 5 0,-4 3 0,2 4-248,1 2 1,-1-4-1,6 4 1,0 1-152,0-1 0,0-6 0,0 2 0,0-5-210,0-7 0,-6-11 0,0-12 559,2-3 1,4-20-1,6-14 1,6-21 497,3-21 1,9-16-1,1-21 1,-12 44-1,1-1-17,1-1 1,1-1-1,0 0 1,-1-1-1,1 0 1,-1 0-1,0-2 1,-1 1-7,2-1 1,-1-1 0,1 2 0,-1 0-1,0 4 1,-1 1 0,10-40 284,-5 11 1,-9 8 0,-4 23-80,-4 14 0,-2 20 0,0 13-331,0 10 1,2 5 0,3 5 0,7 5-204,4 10 0,3 2 1,4 9-1,4 3-226,1 1 0,5 2 0,-2 3 0,5 1-127,5 2 0,6 2 0,-5-3 1,1 3-574,0 2 1,3 0 0,-7 2 0,-4-4 26,-4 0 0,-11-5 0,-3 1 1,-7-6-412,-2-3 1,-8-16 1317,0-2 0,-8-7 0,-10-5 0</inkml:trace>
  <inkml:trace contextRef="#ctx0" brushRef="#br0" timeOffset="151">365 1057 8056,'-15'-12'134,"1"2"0,2 2 277,-1 5 1,9-5-1,8 2-293,11 2 1,22 2 0,4 2 0,9 0-139,9 0 1,3 2 0,9 2 0,5 4-1403,6 1 1422,3-5 0,10 12 0,2-6 0</inkml:trace>
  <inkml:trace contextRef="#ctx0" brushRef="#br0" timeOffset="368">1395 498 8201,'-13'-41'998,"-5"0"1,-1 2 211,0 2 0,1 10 0,1 4 171,-1 4 0,10 9-1273,8 4 1,10 12-1,13 8 1,9 5-16,6 4 0,9 8 1,9-2-1,2 4-600,-1 2 0,-3 0 1,-2 2-1,1 4-205,-1 5 0,1 5 0,-3 1 0,-3 1-106,-7-1 0,-5 2 0,-6 3 818,-5 1 0,-13 8 0,-3-4 0</inkml:trace>
  <inkml:trace contextRef="#ctx0" brushRef="#br0" timeOffset="568">2024 445 8590,'6'-68'0,"0"6"1254,-2 10 1,-2 9 0,0 14-420,3 6 0,-1 13 0,6 10-584,-2 10 0,7 7 0,1 7 0,7 5-301,4 4 0,2 7 0,6 5 0,2 4-365,4 5 0,-2 4 1,7-2-1,3 5-1783,1 1 0,5 2 2198,3 5 0,-4 1 0,6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3:53.79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332 560 8105,'0'-57'552,"0"5"1,-2-2 420,-4 13 1,-4 2-368,-7 10 0,-2-2-79,-5 8 1,3 5-139,-8 6 0,0 9 135,-6-3 1,2 12-195,4 5 0,3 18-277,9 6 0,1 18 69,5-1 0,3 12-247,8 0 0,8 4-504,3 2 1,11 8 126,1 3 1,2 10-505,-1 2 0,-5 2 472,4-1 0,1-7-263,-7 0 0,2-3 424,-13-14 0,0-14 191,-6-21 1,-2-10 142,-4-13 1,-9-5 315,-8-7 0,-7-7-25,7-5 0,-6-9-170,6-3 1,-1-1-259,7 2 0,1 1 374,5-7 1,3 8-537,8-2 1,10 3-102,7 3 439,8-1 0,10-7 0,0-2 0</inkml:trace>
  <inkml:trace contextRef="#ctx0" brushRef="#br0" timeOffset="392">786 1223 8223,'-6'-11'583,"0"-1"1,0 6-584,6-6 0,-1 9 1006,-5-3 225,4-4 1,-4 8-734,12-4 0,-2 10-249,7 2 1,1 8-341,5-3 1,-1 5 160,-4 1 1,7 6-509,-7 1 0,7 5 101,-7-6 1,3 8-150,3-2 1,-1 6 215,1 6 0,-1-4-71,1 4 1,-7-5 108,1-1 0,-2 0 72,1 0 1,-1-8 1382,-4-3-986,-4-13 0,7-3 837,-3-8 1,4-15-472,7-9 0,1-9-162,-1-7 0,1 3-152,-1-4 1,1 6-240,-1 6 1,1-2 58,-1 8 1,0-1-238,1 7 0,-6 7-807,-1 4 1,3 4 440,9 2 1,-3 10-512,3 8 1,-2 7 380,2 10 1,-3 2-110,3 3 0,-3 7 238,-3 11 1,-1-2 38,-5 8 1,-3 0-56,-8 6 234,0 8 1,-23-6-1,-6 5 1</inkml:trace>
  <inkml:trace contextRef="#ctx0" brushRef="#br0" timeOffset="808">1694 1485 8124,'10'-44'1869,"-4"3"-1094,3-4 0,-5 18 1240,8 4-1560,-8 11 0,11 12-201,-3 0 0,11 2-197,6 4 0,0 5 151,6 13 1,-4-3-611,10 8 1,-4 6 256,-2 6 1,-2 5-303,-4-5 1,2 8-21,-8-3 0,-7 5-314,-10 1 0,-8 1 306,-10-1 1,-9 6-47,-20 0 0,-11-1-176,-12-11 0,-4-11 225,-2-12 1,2-11 801,4-6 1,6-22-265,11-13 1,6-19 1221,12-16 1,6-12-228,11-5 0,5-13-434,7-5 1,3 48 0,3 0-271,2-2 0,2 1 0,2 1 0,3 1 9,4 3 1,3 1-1,16-38-4,9 20 0,0 12-26,5 11 0,0 6-243,1 6 0,-7 12 146,1 11 0,-2 6-464,1 6 0,8 5-71,-7 13 1,7 3-300,-7 8 0,-2 0 139,1-1 1,-5 7-371,5 0 0,-9 8-349,-2-3 0,-2 6 501,-10 7 1,1 3-92,-7 8 1,-11-1 764,-12 1 0,0 4 0,-17 4 0,-4 7 0,-4 4 0,-4 4 0</inkml:trace>
  <inkml:trace contextRef="#ctx0" brushRef="#br0" timeOffset="1483">2620 1503 8065,'-10'-12'1287,"4"0"1,2 8 174,-2-1-516,5 3-609,-7 2 1,10 0-105,4 0 0,3 0 162,9 0 0,-1 0-237,1 0 0,1-2-113,4-4 0,-1 2 17,7-8 1,-8 1-221,2-7 1,3 1-441,-3-1 0,0-1 317,-5-4 1,-1 3-132,1-3 1,-9 4 118,-3 1 1,-4 1-28,-2-1 0,-2 3 52,-4 3 0,2 4-85,-7 8 1,-1 2 160,-5 4 0,-1 6 46,1 11 0,5-2 177,0 8 1,9 1-137,-3 4 0,4 1 169,2 0 0,0 0-62,0 0 1,2-8 75,4-3 1,-3 1 121,9-2 1,-6-2 323,6-9-275,-1 4 1,7-16 139,-1 0 0,1-8-252,-1-10 0,6-7 7,1-4 1,1-2-36,-2 2 0,-2-4 21,9 4 1,-9 4-120,2 1 1,4 5 22,3 1 1,-3 9-23,2 3 0,0 4 39,6 2 1,-2 8 0,-4 3 1,2 7-103,-8 5 1,1-3 75,-7 3 0,0 0-178,1-5 1,-8 3 59,-5-9 1,-3-3-444,-2 3 280,0-8 1,-7 4 30,-5-8 0,-5-2 78,-7-4 1,11-4 22,-5-7 0,7-7 392,-1 1 1,4-2-150,8 2 1,0 1 288,0-7 0,16 8-148,7-3 1,16 5 431,7 2 1,11 7-215,1 4 1,14 4-1,-3 2 0,5 10-138,-4 7 1,-2 7-296,-4 5 1,-12 2-614,-11-8 0,-12 6 396,-5-6 0,-5 1-1068,-2-7 917,-7 1 0,-10-3-285,-12-3 1,-5-4-331,-6-8 629,3 0 1,-5 0 49,8 0 0,7-2 14,4-4 92,4 4 0,10-8-41,4 4 1,9 4-365,2-3 1,8 10-171,-2 7 727,-3 4 0,7 9 0,-6 2 0</inkml:trace>
  <inkml:trace contextRef="#ctx0" brushRef="#br0" timeOffset="2099">1432 1939 8182,'-12'-9'698,"1"3"0,5-2-220,-6 2 0,7 0 146,-7 6 1,6 2 36,-6 4 0,9 6-176,-3 11 1,-2-2-228,2 8 0,0 6-13,6 6 0,2 6-216,4-7 0,-4 11-68,4 1 0,2 1-77,-3 5 0,1 4-122,-6 2 0,-2-2-493,-3 2 0,-7-2-73,-11 2 0,-12-9 374,-12-9 1,-17-13-23,-6 2 1,-11-19-226,-1-5 1,-9-7 402,-2-4 1,0-8-144,5-3 417,17-13 0,-11 3 0,16-12 0,6-10 0,8-9 0</inkml:trace>
  <inkml:trace contextRef="#ctx0" brushRef="#br0" timeOffset="2796">5833 664 8115,'-17'-25'1192,"-1"0"-7,1-4 615,7 4-736,2 15-637,8 2 0,0 16-238,0 4 0,6 9 64,0 2 0,13 10-220,-1 2 0,5 2 132,0 9 0,-1 3-245,7 9 1,-6-2-165,6 9 0,-7-1-451,1 5 0,-12 9 187,-5 4 1,-4 3 195,-2 2 0,-9-9-403,-9-8 1,-5-20 192,-6-21 0,-4-15 530,4-26 0,3-19 206,3-27 0,4-14 113,1-21 0,12 43 0,1-1-345,-2-7 0,2 0 1,3 1-1,0-1 402,-1-3 0,0 0 0,5 0 1,2 0-126,1 2 0,2 1 0,1-2 1,1 0-47,2-2 1,1 2 0,4 5 0,1 3-92,3 1 1,1 3 0,26-28 107,-7 12 1,7 16-296,-6 7 1,0 14-66,-7 9 1,-4 9-458,-1 9 0,0 7 3,6 5 1,-6 6-518,0 5 1,-8 4 249,3 8 1,1 8-261,-2 3 1111,-7 5 0,-3 5 0,-7-4 0,0-3 0</inkml:trace>
  <inkml:trace contextRef="#ctx0" brushRef="#br0" timeOffset="3130">5903 961 8096,'17'-35'700,"1"0"205,-1 0 1,3 8-268,3 4 0,4 9-23,8 3 1,6 7-200,0-2 1,7 4-125,-1 2 0,-3 8-423,3 4 1,-6 9 161,5 2 0,-7 8 1,2-2 1,-6 10-123,-6 2 1,-4 5-199,-7-5 1,-7 6-51,1-6 0,-10 5-176,-2-5 0,-16 5 15,-13-5 1,-4 0 128,-2-6 1,-6-14 607,1-3 1,5-14-191,6-4 1,7-16 275,-1-13 0,11-12-46,7-5 0,12-13 142,11-5 1,7 2-184,10-2 1,8 8-226,3-2 1,7 11-287,5 6 1,4 6 195,8 6 1,-6 12-633,0 11 0,-10 4 336,-1 2 1,-7 14-366,-5 3 0,-12 10 739,0-3 0,-4 7 0,-7-2 0,-5 4 0</inkml:trace>
  <inkml:trace contextRef="#ctx0" brushRef="#br0" timeOffset="3690">7265 1014 8083,'10'-18'0,"0"1"865,-5-1 0,-3 1-271,4-1 0,2 7-137,-2-1 0,0 6-172,-6-5 1,5 5-32,1-6 0,0 6 23,-6-5-322,0 7 1,-2-10-572,-4 8 1,-3-1 378,-9 1 0,-1 4-98,-5-4 0,-3 4 123,-8 2 1,0 2 226,0 4 0,1-2 32,-1 7 0,2 1 231,4 5 0,-3 7-188,9-1 1,2 8 85,9-2 1,6 4 37,12 2 0,6 0-33,11 0 0,14-6 135,15 0 1,16-7-36,14 1 1,13-12-501,-43-7 0,1-2 0,-1 0 0,0-2 156,4 1 0,-1-2 1,1-5-1,1-3-107,-2-2 1,0-2 0,-2-1 0,-1-3-85,-1 1 0,-3-3 0,26-21-56,-10-1 1,-23-2-96,-18 2 1,-14 5 123,-9-5 1,-11 12 271,-18 5 0,-8 7-152,-16 5 0,-7 5 519,-4 7 0,2 0-50,-2 0 1,14 7 527,-3 5 1,7 9-612,-1 3 1,6 5 233,12-6 1,12 8-258,11-2 1,8 6-16,10 6 0,7-4-156,16 3 0,13-8 124,5-3 0,13-6-186,4 6 1,-6-13 62,6 1 0,-12-5-129,0-1 1,-11-1 16,-7-4 0,-11-4-213,-5 4 250,-5-4 1,-9-1 16,-4 5 1,-10 4 231,-2 7 1,-13 3-151,1 3 1,-5 6-23,0 12 1,-3 4-212,-3 7 1,-2 2-287,8 5 0,-6-3-135,5 8 0,1-8-466,6 2 1,1-5 1063,5-7 0,3-11 0,8-10 0</inkml:trace>
  <inkml:trace contextRef="#ctx0" brushRef="#br0" timeOffset="4024">9204 420 8203,'0'-39'762,"0"4"0,0 12 1065,0 0 0,2 11-248,3 6-913,-3 4 0,6 4-627,-8 4 1,6 4 56,0 7 1,0 2-163,-6 5 0,0-5 140,0 4 0,-2 3-1037,-4-3 1,-10 0 171,-7-5 0,-2-3-241,2-3 1,1 1 765,-7-7 0,6 0 497,-6-6 1,9-10 588,3-7 1,1-8-533,11-10 1,3-6 119,13 0 1,11-5-109,18 5 1,5 2 640,7 10 0,7 6-312,-1 11 0,0 6-218,-6 12 1,7 12-286,-1 11 1,-2 11-217,-9 7 1,-10 9-694,-8 2 1,-14 10 495,3 2 1,-13-6-1599,1 6 1,-14-4 908,-9 4 1,-20 2 975,-21 3 0,25-36 0,-2 0 0,-7 4 0,-1-1 0,-1 2 0,0 0 0,-1 1 0,-1 1 0</inkml:trace>
  <inkml:trace contextRef="#ctx0" brushRef="#br0" timeOffset="4129">9361 1415 8178,'17'-6'162,"1"1"1,1-7 167,5 6 1,-5-7-316,4 1 0,-3 4-389,-3 2 374,-7 4 0,5-5 0,-5-3 0</inkml:trace>
  <inkml:trace contextRef="#ctx0" brushRef="#br0" timeOffset="4739">4104 1625 8023,'-8'-27'544,"-3"3"1,1-1-116,-2 2 1,7-8 294,-7 2 0,0 2-213,-5-3 1,-1 1-20,1-6 1,5 1-141,1-1 0,7-6 2,-2 0 1,4 8-249,2 10 0,10-2 110,7 1 1,8 3-201,10 9 1,8-1 141,4 7 1,9 2-206,2 10 1,8 4-228,-2 7 0,-2 10-299,2 8 1,-6 8-154,6 9 1,-7 6-431,1 1 1,-4 1-625,-1-2 1780,-9 4 0,-1 2 0,-8 0 0,0-2 0,0-5 0,0-7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3:52.208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71 280 8085,'0'-62'257,"6"2"0,-1 11 0,-1 7 927,-2 7-352,-2 19-564,0 1 1,2 17-20,4 4 1,0-3-185,11 9 0,-1 2 128,13 9 0,6 4-212,6 8 0,7 8-141,-1 3 1,3 7-345,2 5 1,1 6 260,-1 12 1,-5-10-49,-1 3 1,-7-5-275,2 0 0,-4-5 220,-2-13 0,-8-7 292,-4-16 1,-9-7-170,-3-16 1,-5-16 947,6-7 0,-2-22-315,1-7 1,5-12-124,-5 0 1,5-12-103,1-5 1,1 9-36,-1 2 0,-5 12-404,0 0 1,-9 5 153,3 7 1,2 11-1263,-2 12 876,0 11-1084,1 4 1569,3 16 0,8 17 0,-1 12 0</inkml:trace>
  <inkml:trace contextRef="#ctx0" brushRef="#br0" timeOffset="433">315 420 8262,'-44'-25'0,"3"-3"51,4 1 1,-4 0 949,0 4 1,8 9-386,10-3 0,4 9 1128,1-4-671,9 9-880,1-5 0,10 16 61,4 3 1,5 12-360,13 7 1,1 8-92,4 3 1,4 8-45,-4-3 1,4 12-190,2 6 0,0-1-776,0 1 0,-6 2 20,0 9 1,-8 7 475,3 11 1,-7-4 346,-5 4 0,3-3 1,-5-3-1</inkml:trace>
  <inkml:trace contextRef="#ctx0" brushRef="#br0" timeOffset="1116">1346 979 8081,'-10'-2'782,"4"-4"341,4 4-790,2-6 0,2 6 298,4-3 0,4 3-188,7-4 0,8-2-121,4 2 1,2-7-202,-1 1 1,3-4 110,-4-1 1,-2-2 77,2-5 1,-6-3-58,6-8 1,-7 0-146,1 0 1,-11 0 112,-7 0 1,3 1-168,-2-1 1,-2 2 27,-10 4 1,2 3-58,-7 9 1,-1 1-5,-6 5 0,-5 3-250,0 8 1,0 2-415,5 4 1,1 11 312,-1 12 0,1 6 41,-1 6 1,1 4 68,-1 7 0,9 2-336,3 4 1,-2-3 170,2 3 0,0 4 117,6 2 0,8-2-97,4 2 1,3-9-109,3-3 0,1-9 376,4-14 1,-1-12-87,7-11 1,-2-8 609,2-9 0,6-11-305,0-19 0,2-3 302,9-9 0,-7 3-52,2 3 1,-10 5 108,-2 7 0,-2 2-187,2 4 1,3 5 49,-9 13 0,6 3-197,-6 8 1,8 6 48,-2 0 0,4 13-158,2-2 0,0 7 120,0-1 1,6-4-335,0 5 0,-3-3-44,-8 2 0,3-9-11,-4 3 0,-2-5 15,2 0 1,-14-5-432,3-7-380,-5 0 683,5 0 1,-1-7 158,1-5 0,-6-3-67,-1-3 1,1-1 377,5-5 1,7 3 126,-1-8 1,8 8 79,-2-3 0,4 5-155,2 1 0,0 3 68,0 3 0,5 4-1,1 8 1,0-5-111,-6-1 0,-6 0-170,0 6 0,-13 0 80,1 0 0,-11-8 27,0-3 0,-4-5-83,-2-1 1,-14-3-172,-3-3 1,-14 2 59,-4-9 1,-6 7-221,-6-6 1,-1 8 61,7-3 1,0 7 57,6 5 0,2-3-1097,4 3 635,4 4 684,15 1 0,26 7 0,13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07T16:04:04.223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0 140 8095,'0'-17'876,"0"-1"242,0 1 0,2 0-166,4-1 0,4 6-406,7 1 1,8 7-314,4-2 0,12-2 3,6 3 0,-3-1-538,3 6 1,-1 0-176,7 0 1,-1 0-526,1 0 1,-15 0 486,-3 0 0,-13 2 515,-5 3 0,1 5 0,-9 8 0</inkml:trace>
  <inkml:trace contextRef="#ctx0" brushRef="#br0" timeOffset="158">122 560 8153,'8'-18'1392,"2"6"-908,7 1 0,9 1 7,3-2 1,11-3-153,7 3 0,11-1 169,6 1 0,4-2-507,2 9 0,0-1-630,0 6 1,0-6 628,-1 0 0,-7 0 0,-1 6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8AD1-E39B-0CB2-0C61-83F26DB44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45E74-0DC6-F524-84DC-CA35C84C0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96A6C-3236-025C-AAEE-C62B3232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5EA78-4F5E-9E2A-D4D8-4CA89C6E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3C83E-4930-5EE2-F5D8-071D0177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6C6D-3B37-11CE-AF7D-49D26213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D6885-6134-A7C4-C51B-6A196D4D9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413B4-0C35-136D-B078-78DF9B6C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BD6DA-A9CA-3293-498C-072BA0E2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F09EB-D272-64BB-95EE-68242F6E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1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C0DC61-CE3E-17A8-6F79-13C201B1B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5E267-C2B0-DFDF-9A5F-C63C0BBB8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4E114-C42E-85B0-D828-0522F66B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86AAA-D664-8BDD-A55A-947D8A912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7EB1F-CD45-41AB-8A29-F9D9AFFE7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7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1FAC-3015-3695-9B61-77B7B458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C929-23F4-1062-866F-83713662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EC14E-CA4C-85F1-5D6C-C8C7E2AE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F1069-9051-75E7-2FA3-05D0B3BD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C4A9F-8778-4C22-83CF-301A246B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07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223A-2B7A-57C6-84BB-AF740CC52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19D7A-3F2B-1254-3E9C-50C6698CE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6A07F-2CBB-3490-A492-30EA612E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3BCE7-BE47-042F-0F3F-7DDEF34E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C168A-ACC6-7BFC-1345-33F99F90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89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DE152-A7FA-6007-5C48-EECF7942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272DD-9270-B469-E71E-F6F8156A8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5B755-0E29-8E20-8F4E-022778310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42E5E-9B7E-587D-AC53-219B979D2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AF45F-AA50-EBB1-449D-D8CBB4E4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D406D-164F-01D7-8210-364EE5CE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7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DCE0-8D33-7FFC-8FD0-CB7ADFDD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35EC5-466E-16AF-15E0-1D4E5F204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32785-02DC-798F-DAA9-727E31C2A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EDA4C-1D05-5862-E222-451FCD4DE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D6D7A-EFC6-9AD9-4FDA-5466CABEF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1FDDC-9FF3-92C7-E1B6-5A1F058D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82D2AA-30B9-0DC2-C73E-C3339655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5F635-F2E5-A39B-D2A9-8320FED3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37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ECED8-654A-CFF3-0902-8F42F057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A2B18-D6B3-CA0C-9CE4-7DDC7C50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995AE-B933-371F-12A3-E26CEEF3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FAAFD-D6EC-6996-600C-F0C36574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5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80A48-27C4-214A-14CA-6B18B99A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421C8-3866-B050-3D03-66D1F039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018B8-338A-D106-F0BC-2076DCD0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5196-83C9-8644-98C5-650F423B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3EDBB-8D61-047D-52D4-869E9249B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1A3DF-27B8-649C-F1F3-D491041E6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06A53-E29E-9CED-44B0-4BDB42B0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65B1E-D1F8-F2ED-897E-64580B87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6F4D4-22D5-9B11-81FB-D19E63A74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2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A2E16-B5BF-EF51-A802-744399E64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C15202-8D39-DD6D-7358-4ECF95721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9C7EC6-1B7A-DCE7-487B-A73511116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0373-AD38-BB05-1B00-3733CDAB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F0412-FDC1-282C-B148-C4DBEBB9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B6F0-4DE2-63E5-B492-ABDFEA2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80016-584E-E80C-490F-266591433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367BE-078D-733A-5F50-348A08096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483CB-3E6A-BE6B-6444-37C357C0C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58AAF-2F88-734D-BD08-5FEA8FD3910A}" type="datetimeFigureOut">
              <a:rPr lang="en-US" smtClean="0"/>
              <a:t>3/9/2023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6283E-483B-C0B4-2DB7-1C0E12B0F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EF51-D4E1-3A12-8C0C-F49BBD859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DDBAD-DE2A-A946-B57D-9305D0120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4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6.xml"/><Relationship Id="rId21" Type="http://schemas.openxmlformats.org/officeDocument/2006/relationships/image" Target="../media/image53.png"/><Relationship Id="rId42" Type="http://schemas.openxmlformats.org/officeDocument/2006/relationships/customXml" Target="../ink/ink64.xml"/><Relationship Id="rId47" Type="http://schemas.openxmlformats.org/officeDocument/2006/relationships/image" Target="../media/image66.png"/><Relationship Id="rId63" Type="http://schemas.openxmlformats.org/officeDocument/2006/relationships/image" Target="../media/image74.png"/><Relationship Id="rId68" Type="http://schemas.openxmlformats.org/officeDocument/2006/relationships/customXml" Target="../ink/ink77.xml"/><Relationship Id="rId16" Type="http://schemas.openxmlformats.org/officeDocument/2006/relationships/customXml" Target="../ink/ink51.xml"/><Relationship Id="rId11" Type="http://schemas.openxmlformats.org/officeDocument/2006/relationships/image" Target="../media/image48.png"/><Relationship Id="rId24" Type="http://schemas.openxmlformats.org/officeDocument/2006/relationships/customXml" Target="../ink/ink55.xml"/><Relationship Id="rId32" Type="http://schemas.openxmlformats.org/officeDocument/2006/relationships/customXml" Target="../ink/ink59.xml"/><Relationship Id="rId37" Type="http://schemas.openxmlformats.org/officeDocument/2006/relationships/image" Target="../media/image61.png"/><Relationship Id="rId40" Type="http://schemas.openxmlformats.org/officeDocument/2006/relationships/customXml" Target="../ink/ink63.xml"/><Relationship Id="rId45" Type="http://schemas.openxmlformats.org/officeDocument/2006/relationships/image" Target="../media/image65.png"/><Relationship Id="rId53" Type="http://schemas.openxmlformats.org/officeDocument/2006/relationships/image" Target="../media/image69.png"/><Relationship Id="rId58" Type="http://schemas.openxmlformats.org/officeDocument/2006/relationships/customXml" Target="../ink/ink72.xml"/><Relationship Id="rId66" Type="http://schemas.openxmlformats.org/officeDocument/2006/relationships/customXml" Target="../ink/ink76.xml"/><Relationship Id="rId74" Type="http://schemas.openxmlformats.org/officeDocument/2006/relationships/customXml" Target="../ink/ink80.xml"/><Relationship Id="rId5" Type="http://schemas.openxmlformats.org/officeDocument/2006/relationships/image" Target="../media/image45.png"/><Relationship Id="rId61" Type="http://schemas.openxmlformats.org/officeDocument/2006/relationships/image" Target="../media/image73.png"/><Relationship Id="rId19" Type="http://schemas.openxmlformats.org/officeDocument/2006/relationships/image" Target="../media/image52.png"/><Relationship Id="rId14" Type="http://schemas.openxmlformats.org/officeDocument/2006/relationships/customXml" Target="../ink/ink50.xml"/><Relationship Id="rId22" Type="http://schemas.openxmlformats.org/officeDocument/2006/relationships/customXml" Target="../ink/ink54.xml"/><Relationship Id="rId27" Type="http://schemas.openxmlformats.org/officeDocument/2006/relationships/image" Target="../media/image56.png"/><Relationship Id="rId30" Type="http://schemas.openxmlformats.org/officeDocument/2006/relationships/customXml" Target="../ink/ink58.xml"/><Relationship Id="rId35" Type="http://schemas.openxmlformats.org/officeDocument/2006/relationships/image" Target="../media/image60.png"/><Relationship Id="rId43" Type="http://schemas.openxmlformats.org/officeDocument/2006/relationships/image" Target="../media/image64.png"/><Relationship Id="rId48" Type="http://schemas.openxmlformats.org/officeDocument/2006/relationships/customXml" Target="../ink/ink67.xml"/><Relationship Id="rId56" Type="http://schemas.openxmlformats.org/officeDocument/2006/relationships/customXml" Target="../ink/ink71.xml"/><Relationship Id="rId64" Type="http://schemas.openxmlformats.org/officeDocument/2006/relationships/customXml" Target="../ink/ink75.xml"/><Relationship Id="rId69" Type="http://schemas.openxmlformats.org/officeDocument/2006/relationships/image" Target="../media/image77.png"/><Relationship Id="rId77" Type="http://schemas.openxmlformats.org/officeDocument/2006/relationships/image" Target="../media/image81.png"/><Relationship Id="rId8" Type="http://schemas.openxmlformats.org/officeDocument/2006/relationships/customXml" Target="../ink/ink47.xml"/><Relationship Id="rId51" Type="http://schemas.openxmlformats.org/officeDocument/2006/relationships/image" Target="../media/image68.png"/><Relationship Id="rId72" Type="http://schemas.openxmlformats.org/officeDocument/2006/relationships/customXml" Target="../ink/ink79.xml"/><Relationship Id="rId3" Type="http://schemas.openxmlformats.org/officeDocument/2006/relationships/image" Target="../media/image44.png"/><Relationship Id="rId12" Type="http://schemas.openxmlformats.org/officeDocument/2006/relationships/customXml" Target="../ink/ink49.xml"/><Relationship Id="rId17" Type="http://schemas.openxmlformats.org/officeDocument/2006/relationships/image" Target="../media/image51.png"/><Relationship Id="rId25" Type="http://schemas.openxmlformats.org/officeDocument/2006/relationships/image" Target="../media/image55.png"/><Relationship Id="rId33" Type="http://schemas.openxmlformats.org/officeDocument/2006/relationships/image" Target="../media/image59.png"/><Relationship Id="rId38" Type="http://schemas.openxmlformats.org/officeDocument/2006/relationships/customXml" Target="../ink/ink62.xml"/><Relationship Id="rId46" Type="http://schemas.openxmlformats.org/officeDocument/2006/relationships/customXml" Target="../ink/ink66.xml"/><Relationship Id="rId59" Type="http://schemas.openxmlformats.org/officeDocument/2006/relationships/image" Target="../media/image72.png"/><Relationship Id="rId67" Type="http://schemas.openxmlformats.org/officeDocument/2006/relationships/image" Target="../media/image76.png"/><Relationship Id="rId20" Type="http://schemas.openxmlformats.org/officeDocument/2006/relationships/customXml" Target="../ink/ink53.xml"/><Relationship Id="rId41" Type="http://schemas.openxmlformats.org/officeDocument/2006/relationships/image" Target="../media/image63.png"/><Relationship Id="rId54" Type="http://schemas.openxmlformats.org/officeDocument/2006/relationships/customXml" Target="../ink/ink70.xml"/><Relationship Id="rId62" Type="http://schemas.openxmlformats.org/officeDocument/2006/relationships/customXml" Target="../ink/ink74.xml"/><Relationship Id="rId70" Type="http://schemas.openxmlformats.org/officeDocument/2006/relationships/customXml" Target="../ink/ink78.xml"/><Relationship Id="rId75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6.xml"/><Relationship Id="rId15" Type="http://schemas.openxmlformats.org/officeDocument/2006/relationships/image" Target="../media/image50.png"/><Relationship Id="rId23" Type="http://schemas.openxmlformats.org/officeDocument/2006/relationships/image" Target="../media/image54.png"/><Relationship Id="rId28" Type="http://schemas.openxmlformats.org/officeDocument/2006/relationships/customXml" Target="../ink/ink57.xml"/><Relationship Id="rId36" Type="http://schemas.openxmlformats.org/officeDocument/2006/relationships/customXml" Target="../ink/ink61.xml"/><Relationship Id="rId49" Type="http://schemas.openxmlformats.org/officeDocument/2006/relationships/image" Target="../media/image67.png"/><Relationship Id="rId57" Type="http://schemas.openxmlformats.org/officeDocument/2006/relationships/image" Target="../media/image71.png"/><Relationship Id="rId10" Type="http://schemas.openxmlformats.org/officeDocument/2006/relationships/customXml" Target="../ink/ink48.xml"/><Relationship Id="rId31" Type="http://schemas.openxmlformats.org/officeDocument/2006/relationships/image" Target="../media/image58.png"/><Relationship Id="rId44" Type="http://schemas.openxmlformats.org/officeDocument/2006/relationships/customXml" Target="../ink/ink65.xml"/><Relationship Id="rId52" Type="http://schemas.openxmlformats.org/officeDocument/2006/relationships/customXml" Target="../ink/ink69.xml"/><Relationship Id="rId60" Type="http://schemas.openxmlformats.org/officeDocument/2006/relationships/customXml" Target="../ink/ink73.xml"/><Relationship Id="rId65" Type="http://schemas.openxmlformats.org/officeDocument/2006/relationships/image" Target="../media/image75.png"/><Relationship Id="rId73" Type="http://schemas.openxmlformats.org/officeDocument/2006/relationships/image" Target="../media/image79.png"/><Relationship Id="rId4" Type="http://schemas.openxmlformats.org/officeDocument/2006/relationships/customXml" Target="../ink/ink45.xml"/><Relationship Id="rId9" Type="http://schemas.openxmlformats.org/officeDocument/2006/relationships/image" Target="../media/image47.png"/><Relationship Id="rId13" Type="http://schemas.openxmlformats.org/officeDocument/2006/relationships/image" Target="../media/image49.png"/><Relationship Id="rId18" Type="http://schemas.openxmlformats.org/officeDocument/2006/relationships/customXml" Target="../ink/ink52.xml"/><Relationship Id="rId39" Type="http://schemas.openxmlformats.org/officeDocument/2006/relationships/image" Target="../media/image62.png"/><Relationship Id="rId34" Type="http://schemas.openxmlformats.org/officeDocument/2006/relationships/customXml" Target="../ink/ink60.xml"/><Relationship Id="rId50" Type="http://schemas.openxmlformats.org/officeDocument/2006/relationships/customXml" Target="../ink/ink68.xml"/><Relationship Id="rId55" Type="http://schemas.openxmlformats.org/officeDocument/2006/relationships/image" Target="../media/image70.png"/><Relationship Id="rId76" Type="http://schemas.openxmlformats.org/officeDocument/2006/relationships/customXml" Target="../ink/ink81.xml"/><Relationship Id="rId7" Type="http://schemas.openxmlformats.org/officeDocument/2006/relationships/image" Target="../media/image46.png"/><Relationship Id="rId71" Type="http://schemas.openxmlformats.org/officeDocument/2006/relationships/image" Target="../media/image78.png"/><Relationship Id="rId2" Type="http://schemas.openxmlformats.org/officeDocument/2006/relationships/customXml" Target="../ink/ink44.xml"/><Relationship Id="rId29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4.xml"/><Relationship Id="rId21" Type="http://schemas.openxmlformats.org/officeDocument/2006/relationships/image" Target="../media/image91.png"/><Relationship Id="rId42" Type="http://schemas.openxmlformats.org/officeDocument/2006/relationships/customXml" Target="../ink/ink102.xml"/><Relationship Id="rId47" Type="http://schemas.openxmlformats.org/officeDocument/2006/relationships/image" Target="../media/image104.png"/><Relationship Id="rId63" Type="http://schemas.openxmlformats.org/officeDocument/2006/relationships/image" Target="../media/image112.png"/><Relationship Id="rId68" Type="http://schemas.openxmlformats.org/officeDocument/2006/relationships/customXml" Target="../ink/ink115.xml"/><Relationship Id="rId84" Type="http://schemas.openxmlformats.org/officeDocument/2006/relationships/customXml" Target="../ink/ink123.xml"/><Relationship Id="rId89" Type="http://schemas.openxmlformats.org/officeDocument/2006/relationships/image" Target="../media/image125.png"/><Relationship Id="rId16" Type="http://schemas.openxmlformats.org/officeDocument/2006/relationships/customXml" Target="../ink/ink89.xml"/><Relationship Id="rId11" Type="http://schemas.openxmlformats.org/officeDocument/2006/relationships/image" Target="../media/image86.png"/><Relationship Id="rId32" Type="http://schemas.openxmlformats.org/officeDocument/2006/relationships/customXml" Target="../ink/ink97.xml"/><Relationship Id="rId37" Type="http://schemas.openxmlformats.org/officeDocument/2006/relationships/image" Target="../media/image99.png"/><Relationship Id="rId53" Type="http://schemas.openxmlformats.org/officeDocument/2006/relationships/image" Target="../media/image107.png"/><Relationship Id="rId58" Type="http://schemas.openxmlformats.org/officeDocument/2006/relationships/customXml" Target="../ink/ink110.xml"/><Relationship Id="rId74" Type="http://schemas.openxmlformats.org/officeDocument/2006/relationships/customXml" Target="../ink/ink118.xml"/><Relationship Id="rId79" Type="http://schemas.openxmlformats.org/officeDocument/2006/relationships/image" Target="../media/image120.png"/><Relationship Id="rId5" Type="http://schemas.openxmlformats.org/officeDocument/2006/relationships/image" Target="../media/image83.png"/><Relationship Id="rId90" Type="http://schemas.openxmlformats.org/officeDocument/2006/relationships/customXml" Target="../ink/ink126.xml"/><Relationship Id="rId95" Type="http://schemas.openxmlformats.org/officeDocument/2006/relationships/image" Target="../media/image128.png"/><Relationship Id="rId22" Type="http://schemas.openxmlformats.org/officeDocument/2006/relationships/customXml" Target="../ink/ink92.xml"/><Relationship Id="rId27" Type="http://schemas.openxmlformats.org/officeDocument/2006/relationships/image" Target="../media/image94.png"/><Relationship Id="rId43" Type="http://schemas.openxmlformats.org/officeDocument/2006/relationships/image" Target="../media/image102.png"/><Relationship Id="rId48" Type="http://schemas.openxmlformats.org/officeDocument/2006/relationships/customXml" Target="../ink/ink105.xml"/><Relationship Id="rId64" Type="http://schemas.openxmlformats.org/officeDocument/2006/relationships/customXml" Target="../ink/ink113.xml"/><Relationship Id="rId69" Type="http://schemas.openxmlformats.org/officeDocument/2006/relationships/image" Target="../media/image115.png"/><Relationship Id="rId80" Type="http://schemas.openxmlformats.org/officeDocument/2006/relationships/customXml" Target="../ink/ink121.xml"/><Relationship Id="rId85" Type="http://schemas.openxmlformats.org/officeDocument/2006/relationships/image" Target="../media/image123.png"/><Relationship Id="rId3" Type="http://schemas.openxmlformats.org/officeDocument/2006/relationships/image" Target="../media/image82.png"/><Relationship Id="rId12" Type="http://schemas.openxmlformats.org/officeDocument/2006/relationships/customXml" Target="../ink/ink87.xml"/><Relationship Id="rId17" Type="http://schemas.openxmlformats.org/officeDocument/2006/relationships/image" Target="../media/image89.png"/><Relationship Id="rId25" Type="http://schemas.openxmlformats.org/officeDocument/2006/relationships/image" Target="../media/image93.png"/><Relationship Id="rId33" Type="http://schemas.openxmlformats.org/officeDocument/2006/relationships/image" Target="../media/image97.png"/><Relationship Id="rId38" Type="http://schemas.openxmlformats.org/officeDocument/2006/relationships/customXml" Target="../ink/ink100.xml"/><Relationship Id="rId46" Type="http://schemas.openxmlformats.org/officeDocument/2006/relationships/customXml" Target="../ink/ink104.xml"/><Relationship Id="rId59" Type="http://schemas.openxmlformats.org/officeDocument/2006/relationships/image" Target="../media/image110.png"/><Relationship Id="rId67" Type="http://schemas.openxmlformats.org/officeDocument/2006/relationships/image" Target="../media/image114.png"/><Relationship Id="rId20" Type="http://schemas.openxmlformats.org/officeDocument/2006/relationships/customXml" Target="../ink/ink91.xml"/><Relationship Id="rId41" Type="http://schemas.openxmlformats.org/officeDocument/2006/relationships/image" Target="../media/image101.png"/><Relationship Id="rId54" Type="http://schemas.openxmlformats.org/officeDocument/2006/relationships/customXml" Target="../ink/ink108.xml"/><Relationship Id="rId62" Type="http://schemas.openxmlformats.org/officeDocument/2006/relationships/customXml" Target="../ink/ink112.xml"/><Relationship Id="rId70" Type="http://schemas.openxmlformats.org/officeDocument/2006/relationships/customXml" Target="../ink/ink116.xml"/><Relationship Id="rId75" Type="http://schemas.openxmlformats.org/officeDocument/2006/relationships/image" Target="../media/image118.png"/><Relationship Id="rId83" Type="http://schemas.openxmlformats.org/officeDocument/2006/relationships/image" Target="../media/image122.png"/><Relationship Id="rId88" Type="http://schemas.openxmlformats.org/officeDocument/2006/relationships/customXml" Target="../ink/ink125.xml"/><Relationship Id="rId91" Type="http://schemas.openxmlformats.org/officeDocument/2006/relationships/image" Target="../media/image126.png"/><Relationship Id="rId96" Type="http://schemas.openxmlformats.org/officeDocument/2006/relationships/customXml" Target="../ink/ink12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84.xml"/><Relationship Id="rId15" Type="http://schemas.openxmlformats.org/officeDocument/2006/relationships/image" Target="../media/image88.png"/><Relationship Id="rId23" Type="http://schemas.openxmlformats.org/officeDocument/2006/relationships/image" Target="../media/image92.png"/><Relationship Id="rId28" Type="http://schemas.openxmlformats.org/officeDocument/2006/relationships/customXml" Target="../ink/ink95.xml"/><Relationship Id="rId36" Type="http://schemas.openxmlformats.org/officeDocument/2006/relationships/customXml" Target="../ink/ink99.xml"/><Relationship Id="rId49" Type="http://schemas.openxmlformats.org/officeDocument/2006/relationships/image" Target="../media/image105.png"/><Relationship Id="rId57" Type="http://schemas.openxmlformats.org/officeDocument/2006/relationships/image" Target="../media/image109.png"/><Relationship Id="rId10" Type="http://schemas.openxmlformats.org/officeDocument/2006/relationships/customXml" Target="../ink/ink86.xml"/><Relationship Id="rId31" Type="http://schemas.openxmlformats.org/officeDocument/2006/relationships/image" Target="../media/image96.png"/><Relationship Id="rId44" Type="http://schemas.openxmlformats.org/officeDocument/2006/relationships/customXml" Target="../ink/ink103.xml"/><Relationship Id="rId52" Type="http://schemas.openxmlformats.org/officeDocument/2006/relationships/customXml" Target="../ink/ink107.xml"/><Relationship Id="rId60" Type="http://schemas.openxmlformats.org/officeDocument/2006/relationships/customXml" Target="../ink/ink111.xml"/><Relationship Id="rId65" Type="http://schemas.openxmlformats.org/officeDocument/2006/relationships/image" Target="../media/image113.png"/><Relationship Id="rId73" Type="http://schemas.openxmlformats.org/officeDocument/2006/relationships/image" Target="../media/image117.png"/><Relationship Id="rId78" Type="http://schemas.openxmlformats.org/officeDocument/2006/relationships/customXml" Target="../ink/ink120.xml"/><Relationship Id="rId81" Type="http://schemas.openxmlformats.org/officeDocument/2006/relationships/image" Target="../media/image121.png"/><Relationship Id="rId86" Type="http://schemas.openxmlformats.org/officeDocument/2006/relationships/customXml" Target="../ink/ink124.xml"/><Relationship Id="rId94" Type="http://schemas.openxmlformats.org/officeDocument/2006/relationships/customXml" Target="../ink/ink128.xml"/><Relationship Id="rId99" Type="http://schemas.openxmlformats.org/officeDocument/2006/relationships/image" Target="../media/image130.png"/><Relationship Id="rId4" Type="http://schemas.openxmlformats.org/officeDocument/2006/relationships/customXml" Target="../ink/ink83.xml"/><Relationship Id="rId9" Type="http://schemas.openxmlformats.org/officeDocument/2006/relationships/image" Target="../media/image85.png"/><Relationship Id="rId13" Type="http://schemas.openxmlformats.org/officeDocument/2006/relationships/image" Target="../media/image87.png"/><Relationship Id="rId18" Type="http://schemas.openxmlformats.org/officeDocument/2006/relationships/customXml" Target="../ink/ink90.xml"/><Relationship Id="rId39" Type="http://schemas.openxmlformats.org/officeDocument/2006/relationships/image" Target="../media/image100.png"/><Relationship Id="rId34" Type="http://schemas.openxmlformats.org/officeDocument/2006/relationships/customXml" Target="../ink/ink98.xml"/><Relationship Id="rId50" Type="http://schemas.openxmlformats.org/officeDocument/2006/relationships/customXml" Target="../ink/ink106.xml"/><Relationship Id="rId55" Type="http://schemas.openxmlformats.org/officeDocument/2006/relationships/image" Target="../media/image108.png"/><Relationship Id="rId76" Type="http://schemas.openxmlformats.org/officeDocument/2006/relationships/customXml" Target="../ink/ink119.xml"/><Relationship Id="rId97" Type="http://schemas.openxmlformats.org/officeDocument/2006/relationships/image" Target="../media/image129.png"/><Relationship Id="rId7" Type="http://schemas.openxmlformats.org/officeDocument/2006/relationships/image" Target="../media/image84.png"/><Relationship Id="rId71" Type="http://schemas.openxmlformats.org/officeDocument/2006/relationships/image" Target="../media/image116.png"/><Relationship Id="rId92" Type="http://schemas.openxmlformats.org/officeDocument/2006/relationships/customXml" Target="../ink/ink127.xml"/><Relationship Id="rId2" Type="http://schemas.openxmlformats.org/officeDocument/2006/relationships/customXml" Target="../ink/ink82.xml"/><Relationship Id="rId29" Type="http://schemas.openxmlformats.org/officeDocument/2006/relationships/image" Target="../media/image95.png"/><Relationship Id="rId24" Type="http://schemas.openxmlformats.org/officeDocument/2006/relationships/customXml" Target="../ink/ink93.xml"/><Relationship Id="rId40" Type="http://schemas.openxmlformats.org/officeDocument/2006/relationships/customXml" Target="../ink/ink101.xml"/><Relationship Id="rId45" Type="http://schemas.openxmlformats.org/officeDocument/2006/relationships/image" Target="../media/image103.png"/><Relationship Id="rId66" Type="http://schemas.openxmlformats.org/officeDocument/2006/relationships/customXml" Target="../ink/ink114.xml"/><Relationship Id="rId87" Type="http://schemas.openxmlformats.org/officeDocument/2006/relationships/image" Target="../media/image124.png"/><Relationship Id="rId61" Type="http://schemas.openxmlformats.org/officeDocument/2006/relationships/image" Target="../media/image111.png"/><Relationship Id="rId82" Type="http://schemas.openxmlformats.org/officeDocument/2006/relationships/customXml" Target="../ink/ink122.xml"/><Relationship Id="rId19" Type="http://schemas.openxmlformats.org/officeDocument/2006/relationships/image" Target="../media/image90.png"/><Relationship Id="rId14" Type="http://schemas.openxmlformats.org/officeDocument/2006/relationships/customXml" Target="../ink/ink88.xml"/><Relationship Id="rId30" Type="http://schemas.openxmlformats.org/officeDocument/2006/relationships/customXml" Target="../ink/ink96.xml"/><Relationship Id="rId35" Type="http://schemas.openxmlformats.org/officeDocument/2006/relationships/image" Target="../media/image98.png"/><Relationship Id="rId56" Type="http://schemas.openxmlformats.org/officeDocument/2006/relationships/customXml" Target="../ink/ink109.xml"/><Relationship Id="rId77" Type="http://schemas.openxmlformats.org/officeDocument/2006/relationships/image" Target="../media/image119.png"/><Relationship Id="rId8" Type="http://schemas.openxmlformats.org/officeDocument/2006/relationships/customXml" Target="../ink/ink85.xml"/><Relationship Id="rId51" Type="http://schemas.openxmlformats.org/officeDocument/2006/relationships/image" Target="../media/image106.png"/><Relationship Id="rId72" Type="http://schemas.openxmlformats.org/officeDocument/2006/relationships/customXml" Target="../ink/ink117.xml"/><Relationship Id="rId93" Type="http://schemas.openxmlformats.org/officeDocument/2006/relationships/image" Target="../media/image127.png"/><Relationship Id="rId98" Type="http://schemas.openxmlformats.org/officeDocument/2006/relationships/customXml" Target="../ink/ink130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3.xml"/><Relationship Id="rId21" Type="http://schemas.openxmlformats.org/officeDocument/2006/relationships/image" Target="../media/image140.png"/><Relationship Id="rId42" Type="http://schemas.openxmlformats.org/officeDocument/2006/relationships/customXml" Target="../ink/ink151.xml"/><Relationship Id="rId47" Type="http://schemas.openxmlformats.org/officeDocument/2006/relationships/image" Target="../media/image153.png"/><Relationship Id="rId63" Type="http://schemas.openxmlformats.org/officeDocument/2006/relationships/image" Target="../media/image161.png"/><Relationship Id="rId68" Type="http://schemas.openxmlformats.org/officeDocument/2006/relationships/customXml" Target="../ink/ink164.xml"/><Relationship Id="rId2" Type="http://schemas.openxmlformats.org/officeDocument/2006/relationships/customXml" Target="../ink/ink131.xml"/><Relationship Id="rId16" Type="http://schemas.openxmlformats.org/officeDocument/2006/relationships/customXml" Target="../ink/ink138.xml"/><Relationship Id="rId29" Type="http://schemas.openxmlformats.org/officeDocument/2006/relationships/image" Target="../media/image144.png"/><Relationship Id="rId11" Type="http://schemas.openxmlformats.org/officeDocument/2006/relationships/image" Target="../media/image135.png"/><Relationship Id="rId24" Type="http://schemas.openxmlformats.org/officeDocument/2006/relationships/customXml" Target="../ink/ink142.xml"/><Relationship Id="rId32" Type="http://schemas.openxmlformats.org/officeDocument/2006/relationships/customXml" Target="../ink/ink146.xml"/><Relationship Id="rId37" Type="http://schemas.openxmlformats.org/officeDocument/2006/relationships/image" Target="../media/image148.png"/><Relationship Id="rId40" Type="http://schemas.openxmlformats.org/officeDocument/2006/relationships/customXml" Target="../ink/ink150.xml"/><Relationship Id="rId45" Type="http://schemas.openxmlformats.org/officeDocument/2006/relationships/image" Target="../media/image152.png"/><Relationship Id="rId53" Type="http://schemas.openxmlformats.org/officeDocument/2006/relationships/image" Target="../media/image156.png"/><Relationship Id="rId58" Type="http://schemas.openxmlformats.org/officeDocument/2006/relationships/customXml" Target="../ink/ink159.xml"/><Relationship Id="rId66" Type="http://schemas.openxmlformats.org/officeDocument/2006/relationships/customXml" Target="../ink/ink163.xml"/><Relationship Id="rId74" Type="http://schemas.openxmlformats.org/officeDocument/2006/relationships/customXml" Target="../ink/ink167.xml"/><Relationship Id="rId5" Type="http://schemas.openxmlformats.org/officeDocument/2006/relationships/image" Target="../media/image132.png"/><Relationship Id="rId61" Type="http://schemas.openxmlformats.org/officeDocument/2006/relationships/image" Target="../media/image160.png"/><Relationship Id="rId19" Type="http://schemas.openxmlformats.org/officeDocument/2006/relationships/image" Target="../media/image139.png"/><Relationship Id="rId14" Type="http://schemas.openxmlformats.org/officeDocument/2006/relationships/customXml" Target="../ink/ink137.xml"/><Relationship Id="rId22" Type="http://schemas.openxmlformats.org/officeDocument/2006/relationships/customXml" Target="../ink/ink141.xml"/><Relationship Id="rId27" Type="http://schemas.openxmlformats.org/officeDocument/2006/relationships/image" Target="../media/image143.png"/><Relationship Id="rId30" Type="http://schemas.openxmlformats.org/officeDocument/2006/relationships/customXml" Target="../ink/ink145.xml"/><Relationship Id="rId35" Type="http://schemas.openxmlformats.org/officeDocument/2006/relationships/image" Target="../media/image147.png"/><Relationship Id="rId43" Type="http://schemas.openxmlformats.org/officeDocument/2006/relationships/image" Target="../media/image151.png"/><Relationship Id="rId48" Type="http://schemas.openxmlformats.org/officeDocument/2006/relationships/customXml" Target="../ink/ink154.xml"/><Relationship Id="rId56" Type="http://schemas.openxmlformats.org/officeDocument/2006/relationships/customXml" Target="../ink/ink158.xml"/><Relationship Id="rId64" Type="http://schemas.openxmlformats.org/officeDocument/2006/relationships/customXml" Target="../ink/ink162.xml"/><Relationship Id="rId69" Type="http://schemas.openxmlformats.org/officeDocument/2006/relationships/image" Target="../media/image164.png"/><Relationship Id="rId8" Type="http://schemas.openxmlformats.org/officeDocument/2006/relationships/customXml" Target="../ink/ink134.xml"/><Relationship Id="rId51" Type="http://schemas.openxmlformats.org/officeDocument/2006/relationships/image" Target="../media/image155.png"/><Relationship Id="rId72" Type="http://schemas.openxmlformats.org/officeDocument/2006/relationships/customXml" Target="../ink/ink166.xml"/><Relationship Id="rId3" Type="http://schemas.openxmlformats.org/officeDocument/2006/relationships/image" Target="../media/image131.png"/><Relationship Id="rId12" Type="http://schemas.openxmlformats.org/officeDocument/2006/relationships/customXml" Target="../ink/ink136.xml"/><Relationship Id="rId17" Type="http://schemas.openxmlformats.org/officeDocument/2006/relationships/image" Target="../media/image138.png"/><Relationship Id="rId25" Type="http://schemas.openxmlformats.org/officeDocument/2006/relationships/image" Target="../media/image142.png"/><Relationship Id="rId33" Type="http://schemas.openxmlformats.org/officeDocument/2006/relationships/image" Target="../media/image146.png"/><Relationship Id="rId38" Type="http://schemas.openxmlformats.org/officeDocument/2006/relationships/customXml" Target="../ink/ink149.xml"/><Relationship Id="rId46" Type="http://schemas.openxmlformats.org/officeDocument/2006/relationships/customXml" Target="../ink/ink153.xml"/><Relationship Id="rId59" Type="http://schemas.openxmlformats.org/officeDocument/2006/relationships/image" Target="../media/image159.png"/><Relationship Id="rId67" Type="http://schemas.openxmlformats.org/officeDocument/2006/relationships/image" Target="../media/image163.png"/><Relationship Id="rId20" Type="http://schemas.openxmlformats.org/officeDocument/2006/relationships/customXml" Target="../ink/ink140.xml"/><Relationship Id="rId41" Type="http://schemas.openxmlformats.org/officeDocument/2006/relationships/image" Target="../media/image150.png"/><Relationship Id="rId54" Type="http://schemas.openxmlformats.org/officeDocument/2006/relationships/customXml" Target="../ink/ink157.xml"/><Relationship Id="rId62" Type="http://schemas.openxmlformats.org/officeDocument/2006/relationships/customXml" Target="../ink/ink161.xml"/><Relationship Id="rId70" Type="http://schemas.openxmlformats.org/officeDocument/2006/relationships/customXml" Target="../ink/ink165.xml"/><Relationship Id="rId75" Type="http://schemas.openxmlformats.org/officeDocument/2006/relationships/image" Target="../media/image16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3.xml"/><Relationship Id="rId15" Type="http://schemas.openxmlformats.org/officeDocument/2006/relationships/image" Target="../media/image137.png"/><Relationship Id="rId23" Type="http://schemas.openxmlformats.org/officeDocument/2006/relationships/image" Target="../media/image141.png"/><Relationship Id="rId28" Type="http://schemas.openxmlformats.org/officeDocument/2006/relationships/customXml" Target="../ink/ink144.xml"/><Relationship Id="rId36" Type="http://schemas.openxmlformats.org/officeDocument/2006/relationships/customXml" Target="../ink/ink148.xml"/><Relationship Id="rId49" Type="http://schemas.openxmlformats.org/officeDocument/2006/relationships/image" Target="../media/image154.png"/><Relationship Id="rId57" Type="http://schemas.openxmlformats.org/officeDocument/2006/relationships/image" Target="../media/image158.png"/><Relationship Id="rId10" Type="http://schemas.openxmlformats.org/officeDocument/2006/relationships/customXml" Target="../ink/ink135.xml"/><Relationship Id="rId31" Type="http://schemas.openxmlformats.org/officeDocument/2006/relationships/image" Target="../media/image145.png"/><Relationship Id="rId44" Type="http://schemas.openxmlformats.org/officeDocument/2006/relationships/customXml" Target="../ink/ink152.xml"/><Relationship Id="rId52" Type="http://schemas.openxmlformats.org/officeDocument/2006/relationships/customXml" Target="../ink/ink156.xml"/><Relationship Id="rId60" Type="http://schemas.openxmlformats.org/officeDocument/2006/relationships/customXml" Target="../ink/ink160.xml"/><Relationship Id="rId65" Type="http://schemas.openxmlformats.org/officeDocument/2006/relationships/image" Target="../media/image162.png"/><Relationship Id="rId73" Type="http://schemas.openxmlformats.org/officeDocument/2006/relationships/image" Target="../media/image166.png"/><Relationship Id="rId4" Type="http://schemas.openxmlformats.org/officeDocument/2006/relationships/customXml" Target="../ink/ink132.xml"/><Relationship Id="rId9" Type="http://schemas.openxmlformats.org/officeDocument/2006/relationships/image" Target="../media/image134.png"/><Relationship Id="rId13" Type="http://schemas.openxmlformats.org/officeDocument/2006/relationships/image" Target="../media/image136.png"/><Relationship Id="rId18" Type="http://schemas.openxmlformats.org/officeDocument/2006/relationships/customXml" Target="../ink/ink139.xml"/><Relationship Id="rId39" Type="http://schemas.openxmlformats.org/officeDocument/2006/relationships/image" Target="../media/image149.png"/><Relationship Id="rId34" Type="http://schemas.openxmlformats.org/officeDocument/2006/relationships/customXml" Target="../ink/ink147.xml"/><Relationship Id="rId50" Type="http://schemas.openxmlformats.org/officeDocument/2006/relationships/customXml" Target="../ink/ink155.xml"/><Relationship Id="rId55" Type="http://schemas.openxmlformats.org/officeDocument/2006/relationships/image" Target="../media/image157.png"/><Relationship Id="rId7" Type="http://schemas.openxmlformats.org/officeDocument/2006/relationships/image" Target="../media/image133.png"/><Relationship Id="rId71" Type="http://schemas.openxmlformats.org/officeDocument/2006/relationships/image" Target="../media/image165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5.png"/><Relationship Id="rId21" Type="http://schemas.openxmlformats.org/officeDocument/2006/relationships/image" Target="../media/image177.png"/><Relationship Id="rId42" Type="http://schemas.openxmlformats.org/officeDocument/2006/relationships/customXml" Target="../ink/ink188.xml"/><Relationship Id="rId63" Type="http://schemas.openxmlformats.org/officeDocument/2006/relationships/image" Target="../media/image198.png"/><Relationship Id="rId84" Type="http://schemas.openxmlformats.org/officeDocument/2006/relationships/customXml" Target="../ink/ink209.xml"/><Relationship Id="rId16" Type="http://schemas.openxmlformats.org/officeDocument/2006/relationships/customXml" Target="../ink/ink175.xml"/><Relationship Id="rId107" Type="http://schemas.openxmlformats.org/officeDocument/2006/relationships/image" Target="../media/image220.png"/><Relationship Id="rId11" Type="http://schemas.openxmlformats.org/officeDocument/2006/relationships/image" Target="../media/image172.png"/><Relationship Id="rId32" Type="http://schemas.openxmlformats.org/officeDocument/2006/relationships/customXml" Target="../ink/ink183.xml"/><Relationship Id="rId37" Type="http://schemas.openxmlformats.org/officeDocument/2006/relationships/image" Target="../media/image185.png"/><Relationship Id="rId53" Type="http://schemas.openxmlformats.org/officeDocument/2006/relationships/image" Target="../media/image193.png"/><Relationship Id="rId58" Type="http://schemas.openxmlformats.org/officeDocument/2006/relationships/customXml" Target="../ink/ink196.xml"/><Relationship Id="rId74" Type="http://schemas.openxmlformats.org/officeDocument/2006/relationships/customXml" Target="../ink/ink204.xml"/><Relationship Id="rId79" Type="http://schemas.openxmlformats.org/officeDocument/2006/relationships/image" Target="../media/image206.png"/><Relationship Id="rId102" Type="http://schemas.openxmlformats.org/officeDocument/2006/relationships/customXml" Target="../ink/ink218.xml"/><Relationship Id="rId123" Type="http://schemas.openxmlformats.org/officeDocument/2006/relationships/customXml" Target="../ink/ink229.xml"/><Relationship Id="rId128" Type="http://schemas.openxmlformats.org/officeDocument/2006/relationships/image" Target="../media/image230.png"/><Relationship Id="rId5" Type="http://schemas.openxmlformats.org/officeDocument/2006/relationships/image" Target="../media/image169.png"/><Relationship Id="rId90" Type="http://schemas.openxmlformats.org/officeDocument/2006/relationships/customXml" Target="../ink/ink212.xml"/><Relationship Id="rId95" Type="http://schemas.openxmlformats.org/officeDocument/2006/relationships/image" Target="../media/image214.png"/><Relationship Id="rId22" Type="http://schemas.openxmlformats.org/officeDocument/2006/relationships/customXml" Target="../ink/ink178.xml"/><Relationship Id="rId27" Type="http://schemas.openxmlformats.org/officeDocument/2006/relationships/image" Target="../media/image180.png"/><Relationship Id="rId43" Type="http://schemas.openxmlformats.org/officeDocument/2006/relationships/image" Target="../media/image188.png"/><Relationship Id="rId48" Type="http://schemas.openxmlformats.org/officeDocument/2006/relationships/customXml" Target="../ink/ink191.xml"/><Relationship Id="rId64" Type="http://schemas.openxmlformats.org/officeDocument/2006/relationships/customXml" Target="../ink/ink199.xml"/><Relationship Id="rId69" Type="http://schemas.openxmlformats.org/officeDocument/2006/relationships/image" Target="../media/image201.png"/><Relationship Id="rId113" Type="http://schemas.openxmlformats.org/officeDocument/2006/relationships/image" Target="../media/image223.png"/><Relationship Id="rId118" Type="http://schemas.openxmlformats.org/officeDocument/2006/relationships/customXml" Target="../ink/ink226.xml"/><Relationship Id="rId134" Type="http://schemas.openxmlformats.org/officeDocument/2006/relationships/image" Target="../media/image233.png"/><Relationship Id="rId80" Type="http://schemas.openxmlformats.org/officeDocument/2006/relationships/customXml" Target="../ink/ink207.xml"/><Relationship Id="rId85" Type="http://schemas.openxmlformats.org/officeDocument/2006/relationships/image" Target="../media/image209.png"/><Relationship Id="rId12" Type="http://schemas.openxmlformats.org/officeDocument/2006/relationships/customXml" Target="../ink/ink173.xml"/><Relationship Id="rId17" Type="http://schemas.openxmlformats.org/officeDocument/2006/relationships/image" Target="../media/image175.png"/><Relationship Id="rId33" Type="http://schemas.openxmlformats.org/officeDocument/2006/relationships/image" Target="../media/image183.png"/><Relationship Id="rId38" Type="http://schemas.openxmlformats.org/officeDocument/2006/relationships/customXml" Target="../ink/ink186.xml"/><Relationship Id="rId59" Type="http://schemas.openxmlformats.org/officeDocument/2006/relationships/image" Target="../media/image196.png"/><Relationship Id="rId103" Type="http://schemas.openxmlformats.org/officeDocument/2006/relationships/image" Target="../media/image218.png"/><Relationship Id="rId108" Type="http://schemas.openxmlformats.org/officeDocument/2006/relationships/customXml" Target="../ink/ink221.xml"/><Relationship Id="rId124" Type="http://schemas.openxmlformats.org/officeDocument/2006/relationships/image" Target="../media/image228.png"/><Relationship Id="rId129" Type="http://schemas.openxmlformats.org/officeDocument/2006/relationships/customXml" Target="../ink/ink232.xml"/><Relationship Id="rId54" Type="http://schemas.openxmlformats.org/officeDocument/2006/relationships/customXml" Target="../ink/ink194.xml"/><Relationship Id="rId70" Type="http://schemas.openxmlformats.org/officeDocument/2006/relationships/customXml" Target="../ink/ink202.xml"/><Relationship Id="rId75" Type="http://schemas.openxmlformats.org/officeDocument/2006/relationships/image" Target="../media/image204.png"/><Relationship Id="rId91" Type="http://schemas.openxmlformats.org/officeDocument/2006/relationships/image" Target="../media/image212.png"/><Relationship Id="rId96" Type="http://schemas.openxmlformats.org/officeDocument/2006/relationships/customXml" Target="../ink/ink2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0.xml"/><Relationship Id="rId23" Type="http://schemas.openxmlformats.org/officeDocument/2006/relationships/image" Target="../media/image178.png"/><Relationship Id="rId28" Type="http://schemas.openxmlformats.org/officeDocument/2006/relationships/customXml" Target="../ink/ink181.xml"/><Relationship Id="rId49" Type="http://schemas.openxmlformats.org/officeDocument/2006/relationships/image" Target="../media/image191.png"/><Relationship Id="rId114" Type="http://schemas.openxmlformats.org/officeDocument/2006/relationships/customXml" Target="../ink/ink224.xml"/><Relationship Id="rId119" Type="http://schemas.openxmlformats.org/officeDocument/2006/relationships/customXml" Target="../ink/ink227.xml"/><Relationship Id="rId44" Type="http://schemas.openxmlformats.org/officeDocument/2006/relationships/customXml" Target="../ink/ink189.xml"/><Relationship Id="rId60" Type="http://schemas.openxmlformats.org/officeDocument/2006/relationships/customXml" Target="../ink/ink197.xml"/><Relationship Id="rId65" Type="http://schemas.openxmlformats.org/officeDocument/2006/relationships/image" Target="../media/image199.png"/><Relationship Id="rId81" Type="http://schemas.openxmlformats.org/officeDocument/2006/relationships/image" Target="../media/image207.png"/><Relationship Id="rId86" Type="http://schemas.openxmlformats.org/officeDocument/2006/relationships/customXml" Target="../ink/ink210.xml"/><Relationship Id="rId130" Type="http://schemas.openxmlformats.org/officeDocument/2006/relationships/image" Target="../media/image231.png"/><Relationship Id="rId13" Type="http://schemas.openxmlformats.org/officeDocument/2006/relationships/image" Target="../media/image173.png"/><Relationship Id="rId18" Type="http://schemas.openxmlformats.org/officeDocument/2006/relationships/customXml" Target="../ink/ink176.xml"/><Relationship Id="rId39" Type="http://schemas.openxmlformats.org/officeDocument/2006/relationships/image" Target="../media/image186.png"/><Relationship Id="rId109" Type="http://schemas.openxmlformats.org/officeDocument/2006/relationships/image" Target="../media/image221.png"/><Relationship Id="rId34" Type="http://schemas.openxmlformats.org/officeDocument/2006/relationships/customXml" Target="../ink/ink184.xml"/><Relationship Id="rId50" Type="http://schemas.openxmlformats.org/officeDocument/2006/relationships/customXml" Target="../ink/ink192.xml"/><Relationship Id="rId55" Type="http://schemas.openxmlformats.org/officeDocument/2006/relationships/image" Target="../media/image194.png"/><Relationship Id="rId76" Type="http://schemas.openxmlformats.org/officeDocument/2006/relationships/customXml" Target="../ink/ink205.xml"/><Relationship Id="rId97" Type="http://schemas.openxmlformats.org/officeDocument/2006/relationships/image" Target="../media/image215.png"/><Relationship Id="rId104" Type="http://schemas.openxmlformats.org/officeDocument/2006/relationships/customXml" Target="../ink/ink219.xml"/><Relationship Id="rId120" Type="http://schemas.openxmlformats.org/officeDocument/2006/relationships/image" Target="../media/image226.png"/><Relationship Id="rId125" Type="http://schemas.openxmlformats.org/officeDocument/2006/relationships/customXml" Target="../ink/ink230.xml"/><Relationship Id="rId7" Type="http://schemas.openxmlformats.org/officeDocument/2006/relationships/image" Target="../media/image170.png"/><Relationship Id="rId71" Type="http://schemas.openxmlformats.org/officeDocument/2006/relationships/image" Target="../media/image202.png"/><Relationship Id="rId92" Type="http://schemas.openxmlformats.org/officeDocument/2006/relationships/customXml" Target="../ink/ink213.xml"/><Relationship Id="rId2" Type="http://schemas.openxmlformats.org/officeDocument/2006/relationships/customXml" Target="../ink/ink168.xml"/><Relationship Id="rId29" Type="http://schemas.openxmlformats.org/officeDocument/2006/relationships/image" Target="../media/image181.png"/><Relationship Id="rId24" Type="http://schemas.openxmlformats.org/officeDocument/2006/relationships/customXml" Target="../ink/ink179.xml"/><Relationship Id="rId40" Type="http://schemas.openxmlformats.org/officeDocument/2006/relationships/customXml" Target="../ink/ink187.xml"/><Relationship Id="rId45" Type="http://schemas.openxmlformats.org/officeDocument/2006/relationships/image" Target="../media/image189.png"/><Relationship Id="rId66" Type="http://schemas.openxmlformats.org/officeDocument/2006/relationships/customXml" Target="../ink/ink200.xml"/><Relationship Id="rId87" Type="http://schemas.openxmlformats.org/officeDocument/2006/relationships/image" Target="../media/image210.png"/><Relationship Id="rId110" Type="http://schemas.openxmlformats.org/officeDocument/2006/relationships/customXml" Target="../ink/ink222.xml"/><Relationship Id="rId115" Type="http://schemas.openxmlformats.org/officeDocument/2006/relationships/image" Target="../media/image224.png"/><Relationship Id="rId131" Type="http://schemas.openxmlformats.org/officeDocument/2006/relationships/customXml" Target="../ink/ink233.xml"/><Relationship Id="rId61" Type="http://schemas.openxmlformats.org/officeDocument/2006/relationships/image" Target="../media/image197.png"/><Relationship Id="rId82" Type="http://schemas.openxmlformats.org/officeDocument/2006/relationships/customXml" Target="../ink/ink208.xml"/><Relationship Id="rId19" Type="http://schemas.openxmlformats.org/officeDocument/2006/relationships/image" Target="../media/image176.png"/><Relationship Id="rId14" Type="http://schemas.openxmlformats.org/officeDocument/2006/relationships/customXml" Target="../ink/ink174.xml"/><Relationship Id="rId30" Type="http://schemas.openxmlformats.org/officeDocument/2006/relationships/customXml" Target="../ink/ink182.xml"/><Relationship Id="rId35" Type="http://schemas.openxmlformats.org/officeDocument/2006/relationships/image" Target="../media/image184.png"/><Relationship Id="rId56" Type="http://schemas.openxmlformats.org/officeDocument/2006/relationships/customXml" Target="../ink/ink195.xml"/><Relationship Id="rId77" Type="http://schemas.openxmlformats.org/officeDocument/2006/relationships/image" Target="../media/image205.png"/><Relationship Id="rId100" Type="http://schemas.openxmlformats.org/officeDocument/2006/relationships/customXml" Target="../ink/ink217.xml"/><Relationship Id="rId105" Type="http://schemas.openxmlformats.org/officeDocument/2006/relationships/image" Target="../media/image219.png"/><Relationship Id="rId126" Type="http://schemas.openxmlformats.org/officeDocument/2006/relationships/image" Target="../media/image229.png"/><Relationship Id="rId8" Type="http://schemas.openxmlformats.org/officeDocument/2006/relationships/customXml" Target="../ink/ink171.xml"/><Relationship Id="rId51" Type="http://schemas.openxmlformats.org/officeDocument/2006/relationships/image" Target="../media/image192.png"/><Relationship Id="rId72" Type="http://schemas.openxmlformats.org/officeDocument/2006/relationships/customXml" Target="../ink/ink203.xml"/><Relationship Id="rId93" Type="http://schemas.openxmlformats.org/officeDocument/2006/relationships/image" Target="../media/image213.png"/><Relationship Id="rId98" Type="http://schemas.openxmlformats.org/officeDocument/2006/relationships/customXml" Target="../ink/ink216.xml"/><Relationship Id="rId121" Type="http://schemas.openxmlformats.org/officeDocument/2006/relationships/customXml" Target="../ink/ink228.xml"/><Relationship Id="rId3" Type="http://schemas.openxmlformats.org/officeDocument/2006/relationships/image" Target="../media/image168.png"/><Relationship Id="rId25" Type="http://schemas.openxmlformats.org/officeDocument/2006/relationships/image" Target="../media/image179.png"/><Relationship Id="rId46" Type="http://schemas.openxmlformats.org/officeDocument/2006/relationships/customXml" Target="../ink/ink190.xml"/><Relationship Id="rId67" Type="http://schemas.openxmlformats.org/officeDocument/2006/relationships/image" Target="../media/image200.png"/><Relationship Id="rId116" Type="http://schemas.openxmlformats.org/officeDocument/2006/relationships/customXml" Target="../ink/ink225.xml"/><Relationship Id="rId20" Type="http://schemas.openxmlformats.org/officeDocument/2006/relationships/customXml" Target="../ink/ink177.xml"/><Relationship Id="rId41" Type="http://schemas.openxmlformats.org/officeDocument/2006/relationships/image" Target="../media/image187.png"/><Relationship Id="rId62" Type="http://schemas.openxmlformats.org/officeDocument/2006/relationships/customXml" Target="../ink/ink198.xml"/><Relationship Id="rId83" Type="http://schemas.openxmlformats.org/officeDocument/2006/relationships/image" Target="../media/image208.png"/><Relationship Id="rId88" Type="http://schemas.openxmlformats.org/officeDocument/2006/relationships/customXml" Target="../ink/ink211.xml"/><Relationship Id="rId111" Type="http://schemas.openxmlformats.org/officeDocument/2006/relationships/image" Target="../media/image222.png"/><Relationship Id="rId132" Type="http://schemas.openxmlformats.org/officeDocument/2006/relationships/image" Target="../media/image232.png"/><Relationship Id="rId15" Type="http://schemas.openxmlformats.org/officeDocument/2006/relationships/image" Target="../media/image174.png"/><Relationship Id="rId36" Type="http://schemas.openxmlformats.org/officeDocument/2006/relationships/customXml" Target="../ink/ink185.xml"/><Relationship Id="rId57" Type="http://schemas.openxmlformats.org/officeDocument/2006/relationships/image" Target="../media/image195.png"/><Relationship Id="rId106" Type="http://schemas.openxmlformats.org/officeDocument/2006/relationships/customXml" Target="../ink/ink220.xml"/><Relationship Id="rId127" Type="http://schemas.openxmlformats.org/officeDocument/2006/relationships/customXml" Target="../ink/ink231.xml"/><Relationship Id="rId10" Type="http://schemas.openxmlformats.org/officeDocument/2006/relationships/customXml" Target="../ink/ink172.xml"/><Relationship Id="rId31" Type="http://schemas.openxmlformats.org/officeDocument/2006/relationships/image" Target="../media/image182.png"/><Relationship Id="rId52" Type="http://schemas.openxmlformats.org/officeDocument/2006/relationships/customXml" Target="../ink/ink193.xml"/><Relationship Id="rId73" Type="http://schemas.openxmlformats.org/officeDocument/2006/relationships/image" Target="../media/image203.png"/><Relationship Id="rId78" Type="http://schemas.openxmlformats.org/officeDocument/2006/relationships/customXml" Target="../ink/ink206.xml"/><Relationship Id="rId94" Type="http://schemas.openxmlformats.org/officeDocument/2006/relationships/customXml" Target="../ink/ink214.xml"/><Relationship Id="rId99" Type="http://schemas.openxmlformats.org/officeDocument/2006/relationships/image" Target="../media/image216.png"/><Relationship Id="rId101" Type="http://schemas.openxmlformats.org/officeDocument/2006/relationships/image" Target="../media/image217.png"/><Relationship Id="rId122" Type="http://schemas.openxmlformats.org/officeDocument/2006/relationships/image" Target="../media/image227.png"/><Relationship Id="rId4" Type="http://schemas.openxmlformats.org/officeDocument/2006/relationships/customXml" Target="../ink/ink169.xml"/><Relationship Id="rId9" Type="http://schemas.openxmlformats.org/officeDocument/2006/relationships/image" Target="../media/image171.png"/><Relationship Id="rId26" Type="http://schemas.openxmlformats.org/officeDocument/2006/relationships/customXml" Target="../ink/ink180.xml"/><Relationship Id="rId47" Type="http://schemas.openxmlformats.org/officeDocument/2006/relationships/image" Target="../media/image190.png"/><Relationship Id="rId68" Type="http://schemas.openxmlformats.org/officeDocument/2006/relationships/customXml" Target="../ink/ink201.xml"/><Relationship Id="rId89" Type="http://schemas.openxmlformats.org/officeDocument/2006/relationships/image" Target="../media/image211.png"/><Relationship Id="rId112" Type="http://schemas.openxmlformats.org/officeDocument/2006/relationships/customXml" Target="../ink/ink223.xml"/><Relationship Id="rId133" Type="http://schemas.openxmlformats.org/officeDocument/2006/relationships/customXml" Target="../ink/ink234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1.png"/><Relationship Id="rId21" Type="http://schemas.openxmlformats.org/officeDocument/2006/relationships/image" Target="../media/image243.png"/><Relationship Id="rId42" Type="http://schemas.openxmlformats.org/officeDocument/2006/relationships/customXml" Target="../ink/ink255.xml"/><Relationship Id="rId63" Type="http://schemas.openxmlformats.org/officeDocument/2006/relationships/image" Target="../media/image264.png"/><Relationship Id="rId84" Type="http://schemas.openxmlformats.org/officeDocument/2006/relationships/customXml" Target="../ink/ink276.xml"/><Relationship Id="rId138" Type="http://schemas.openxmlformats.org/officeDocument/2006/relationships/customXml" Target="../ink/ink303.xml"/><Relationship Id="rId107" Type="http://schemas.openxmlformats.org/officeDocument/2006/relationships/image" Target="../media/image286.png"/><Relationship Id="rId11" Type="http://schemas.openxmlformats.org/officeDocument/2006/relationships/image" Target="../media/image238.png"/><Relationship Id="rId32" Type="http://schemas.openxmlformats.org/officeDocument/2006/relationships/customXml" Target="../ink/ink250.xml"/><Relationship Id="rId37" Type="http://schemas.openxmlformats.org/officeDocument/2006/relationships/image" Target="../media/image251.png"/><Relationship Id="rId53" Type="http://schemas.openxmlformats.org/officeDocument/2006/relationships/image" Target="../media/image259.png"/><Relationship Id="rId58" Type="http://schemas.openxmlformats.org/officeDocument/2006/relationships/customXml" Target="../ink/ink263.xml"/><Relationship Id="rId74" Type="http://schemas.openxmlformats.org/officeDocument/2006/relationships/customXml" Target="../ink/ink271.xml"/><Relationship Id="rId79" Type="http://schemas.openxmlformats.org/officeDocument/2006/relationships/image" Target="../media/image272.png"/><Relationship Id="rId102" Type="http://schemas.openxmlformats.org/officeDocument/2006/relationships/customXml" Target="../ink/ink285.xml"/><Relationship Id="rId123" Type="http://schemas.openxmlformats.org/officeDocument/2006/relationships/image" Target="../media/image294.png"/><Relationship Id="rId128" Type="http://schemas.openxmlformats.org/officeDocument/2006/relationships/customXml" Target="../ink/ink298.xml"/><Relationship Id="rId5" Type="http://schemas.openxmlformats.org/officeDocument/2006/relationships/image" Target="../media/image235.png"/><Relationship Id="rId90" Type="http://schemas.openxmlformats.org/officeDocument/2006/relationships/customXml" Target="../ink/ink279.xml"/><Relationship Id="rId95" Type="http://schemas.openxmlformats.org/officeDocument/2006/relationships/image" Target="../media/image280.png"/><Relationship Id="rId22" Type="http://schemas.openxmlformats.org/officeDocument/2006/relationships/customXml" Target="../ink/ink245.xml"/><Relationship Id="rId27" Type="http://schemas.openxmlformats.org/officeDocument/2006/relationships/image" Target="../media/image246.png"/><Relationship Id="rId43" Type="http://schemas.openxmlformats.org/officeDocument/2006/relationships/image" Target="../media/image254.png"/><Relationship Id="rId48" Type="http://schemas.openxmlformats.org/officeDocument/2006/relationships/customXml" Target="../ink/ink258.xml"/><Relationship Id="rId64" Type="http://schemas.openxmlformats.org/officeDocument/2006/relationships/customXml" Target="../ink/ink266.xml"/><Relationship Id="rId69" Type="http://schemas.openxmlformats.org/officeDocument/2006/relationships/image" Target="../media/image267.png"/><Relationship Id="rId113" Type="http://schemas.openxmlformats.org/officeDocument/2006/relationships/image" Target="../media/image289.png"/><Relationship Id="rId118" Type="http://schemas.openxmlformats.org/officeDocument/2006/relationships/customXml" Target="../ink/ink293.xml"/><Relationship Id="rId134" Type="http://schemas.openxmlformats.org/officeDocument/2006/relationships/customXml" Target="../ink/ink301.xml"/><Relationship Id="rId139" Type="http://schemas.openxmlformats.org/officeDocument/2006/relationships/image" Target="../media/image302.png"/><Relationship Id="rId80" Type="http://schemas.openxmlformats.org/officeDocument/2006/relationships/customXml" Target="../ink/ink274.xml"/><Relationship Id="rId85" Type="http://schemas.openxmlformats.org/officeDocument/2006/relationships/image" Target="../media/image275.png"/><Relationship Id="rId12" Type="http://schemas.openxmlformats.org/officeDocument/2006/relationships/customXml" Target="../ink/ink240.xml"/><Relationship Id="rId17" Type="http://schemas.openxmlformats.org/officeDocument/2006/relationships/image" Target="../media/image241.png"/><Relationship Id="rId33" Type="http://schemas.openxmlformats.org/officeDocument/2006/relationships/image" Target="../media/image249.png"/><Relationship Id="rId38" Type="http://schemas.openxmlformats.org/officeDocument/2006/relationships/customXml" Target="../ink/ink253.xml"/><Relationship Id="rId59" Type="http://schemas.openxmlformats.org/officeDocument/2006/relationships/image" Target="../media/image262.png"/><Relationship Id="rId103" Type="http://schemas.openxmlformats.org/officeDocument/2006/relationships/image" Target="../media/image284.png"/><Relationship Id="rId108" Type="http://schemas.openxmlformats.org/officeDocument/2006/relationships/customXml" Target="../ink/ink288.xml"/><Relationship Id="rId124" Type="http://schemas.openxmlformats.org/officeDocument/2006/relationships/customXml" Target="../ink/ink296.xml"/><Relationship Id="rId129" Type="http://schemas.openxmlformats.org/officeDocument/2006/relationships/image" Target="../media/image297.png"/><Relationship Id="rId54" Type="http://schemas.openxmlformats.org/officeDocument/2006/relationships/customXml" Target="../ink/ink261.xml"/><Relationship Id="rId70" Type="http://schemas.openxmlformats.org/officeDocument/2006/relationships/customXml" Target="../ink/ink269.xml"/><Relationship Id="rId75" Type="http://schemas.openxmlformats.org/officeDocument/2006/relationships/image" Target="../media/image270.png"/><Relationship Id="rId91" Type="http://schemas.openxmlformats.org/officeDocument/2006/relationships/image" Target="../media/image278.png"/><Relationship Id="rId96" Type="http://schemas.openxmlformats.org/officeDocument/2006/relationships/customXml" Target="../ink/ink282.xml"/><Relationship Id="rId140" Type="http://schemas.openxmlformats.org/officeDocument/2006/relationships/customXml" Target="../ink/ink30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37.xml"/><Relationship Id="rId23" Type="http://schemas.openxmlformats.org/officeDocument/2006/relationships/image" Target="../media/image244.png"/><Relationship Id="rId28" Type="http://schemas.openxmlformats.org/officeDocument/2006/relationships/customXml" Target="../ink/ink248.xml"/><Relationship Id="rId49" Type="http://schemas.openxmlformats.org/officeDocument/2006/relationships/image" Target="../media/image257.png"/><Relationship Id="rId114" Type="http://schemas.openxmlformats.org/officeDocument/2006/relationships/customXml" Target="../ink/ink291.xml"/><Relationship Id="rId119" Type="http://schemas.openxmlformats.org/officeDocument/2006/relationships/image" Target="../media/image292.png"/><Relationship Id="rId44" Type="http://schemas.openxmlformats.org/officeDocument/2006/relationships/customXml" Target="../ink/ink256.xml"/><Relationship Id="rId60" Type="http://schemas.openxmlformats.org/officeDocument/2006/relationships/customXml" Target="../ink/ink264.xml"/><Relationship Id="rId65" Type="http://schemas.openxmlformats.org/officeDocument/2006/relationships/image" Target="../media/image265.png"/><Relationship Id="rId81" Type="http://schemas.openxmlformats.org/officeDocument/2006/relationships/image" Target="../media/image273.png"/><Relationship Id="rId86" Type="http://schemas.openxmlformats.org/officeDocument/2006/relationships/customXml" Target="../ink/ink277.xml"/><Relationship Id="rId130" Type="http://schemas.openxmlformats.org/officeDocument/2006/relationships/customXml" Target="../ink/ink299.xml"/><Relationship Id="rId135" Type="http://schemas.openxmlformats.org/officeDocument/2006/relationships/image" Target="../media/image300.png"/><Relationship Id="rId13" Type="http://schemas.openxmlformats.org/officeDocument/2006/relationships/image" Target="../media/image239.png"/><Relationship Id="rId18" Type="http://schemas.openxmlformats.org/officeDocument/2006/relationships/customXml" Target="../ink/ink243.xml"/><Relationship Id="rId39" Type="http://schemas.openxmlformats.org/officeDocument/2006/relationships/image" Target="../media/image252.png"/><Relationship Id="rId109" Type="http://schemas.openxmlformats.org/officeDocument/2006/relationships/image" Target="../media/image287.png"/><Relationship Id="rId34" Type="http://schemas.openxmlformats.org/officeDocument/2006/relationships/customXml" Target="../ink/ink251.xml"/><Relationship Id="rId50" Type="http://schemas.openxmlformats.org/officeDocument/2006/relationships/customXml" Target="../ink/ink259.xml"/><Relationship Id="rId55" Type="http://schemas.openxmlformats.org/officeDocument/2006/relationships/image" Target="../media/image260.png"/><Relationship Id="rId76" Type="http://schemas.openxmlformats.org/officeDocument/2006/relationships/customXml" Target="../ink/ink272.xml"/><Relationship Id="rId97" Type="http://schemas.openxmlformats.org/officeDocument/2006/relationships/image" Target="../media/image281.png"/><Relationship Id="rId104" Type="http://schemas.openxmlformats.org/officeDocument/2006/relationships/customXml" Target="../ink/ink286.xml"/><Relationship Id="rId120" Type="http://schemas.openxmlformats.org/officeDocument/2006/relationships/customXml" Target="../ink/ink294.xml"/><Relationship Id="rId125" Type="http://schemas.openxmlformats.org/officeDocument/2006/relationships/image" Target="../media/image295.png"/><Relationship Id="rId141" Type="http://schemas.openxmlformats.org/officeDocument/2006/relationships/image" Target="../media/image303.png"/><Relationship Id="rId7" Type="http://schemas.openxmlformats.org/officeDocument/2006/relationships/image" Target="../media/image236.png"/><Relationship Id="rId71" Type="http://schemas.openxmlformats.org/officeDocument/2006/relationships/image" Target="../media/image268.png"/><Relationship Id="rId92" Type="http://schemas.openxmlformats.org/officeDocument/2006/relationships/customXml" Target="../ink/ink280.xml"/><Relationship Id="rId2" Type="http://schemas.openxmlformats.org/officeDocument/2006/relationships/customXml" Target="../ink/ink235.xml"/><Relationship Id="rId29" Type="http://schemas.openxmlformats.org/officeDocument/2006/relationships/image" Target="../media/image247.png"/><Relationship Id="rId24" Type="http://schemas.openxmlformats.org/officeDocument/2006/relationships/customXml" Target="../ink/ink246.xml"/><Relationship Id="rId40" Type="http://schemas.openxmlformats.org/officeDocument/2006/relationships/customXml" Target="../ink/ink254.xml"/><Relationship Id="rId45" Type="http://schemas.openxmlformats.org/officeDocument/2006/relationships/image" Target="../media/image255.png"/><Relationship Id="rId66" Type="http://schemas.openxmlformats.org/officeDocument/2006/relationships/customXml" Target="../ink/ink267.xml"/><Relationship Id="rId87" Type="http://schemas.openxmlformats.org/officeDocument/2006/relationships/image" Target="../media/image276.png"/><Relationship Id="rId110" Type="http://schemas.openxmlformats.org/officeDocument/2006/relationships/customXml" Target="../ink/ink289.xml"/><Relationship Id="rId115" Type="http://schemas.openxmlformats.org/officeDocument/2006/relationships/image" Target="../media/image290.png"/><Relationship Id="rId131" Type="http://schemas.openxmlformats.org/officeDocument/2006/relationships/image" Target="../media/image298.png"/><Relationship Id="rId136" Type="http://schemas.openxmlformats.org/officeDocument/2006/relationships/customXml" Target="../ink/ink302.xml"/><Relationship Id="rId61" Type="http://schemas.openxmlformats.org/officeDocument/2006/relationships/image" Target="../media/image263.png"/><Relationship Id="rId82" Type="http://schemas.openxmlformats.org/officeDocument/2006/relationships/customXml" Target="../ink/ink275.xml"/><Relationship Id="rId19" Type="http://schemas.openxmlformats.org/officeDocument/2006/relationships/image" Target="../media/image242.png"/><Relationship Id="rId14" Type="http://schemas.openxmlformats.org/officeDocument/2006/relationships/customXml" Target="../ink/ink241.xml"/><Relationship Id="rId30" Type="http://schemas.openxmlformats.org/officeDocument/2006/relationships/customXml" Target="../ink/ink249.xml"/><Relationship Id="rId35" Type="http://schemas.openxmlformats.org/officeDocument/2006/relationships/image" Target="../media/image250.png"/><Relationship Id="rId56" Type="http://schemas.openxmlformats.org/officeDocument/2006/relationships/customXml" Target="../ink/ink262.xml"/><Relationship Id="rId77" Type="http://schemas.openxmlformats.org/officeDocument/2006/relationships/image" Target="../media/image271.png"/><Relationship Id="rId100" Type="http://schemas.openxmlformats.org/officeDocument/2006/relationships/customXml" Target="../ink/ink284.xml"/><Relationship Id="rId105" Type="http://schemas.openxmlformats.org/officeDocument/2006/relationships/image" Target="../media/image285.png"/><Relationship Id="rId126" Type="http://schemas.openxmlformats.org/officeDocument/2006/relationships/customXml" Target="../ink/ink297.xml"/><Relationship Id="rId8" Type="http://schemas.openxmlformats.org/officeDocument/2006/relationships/customXml" Target="../ink/ink238.xml"/><Relationship Id="rId51" Type="http://schemas.openxmlformats.org/officeDocument/2006/relationships/image" Target="../media/image258.png"/><Relationship Id="rId72" Type="http://schemas.openxmlformats.org/officeDocument/2006/relationships/customXml" Target="../ink/ink270.xml"/><Relationship Id="rId93" Type="http://schemas.openxmlformats.org/officeDocument/2006/relationships/image" Target="../media/image279.png"/><Relationship Id="rId98" Type="http://schemas.openxmlformats.org/officeDocument/2006/relationships/customXml" Target="../ink/ink283.xml"/><Relationship Id="rId121" Type="http://schemas.openxmlformats.org/officeDocument/2006/relationships/image" Target="../media/image293.png"/><Relationship Id="rId142" Type="http://schemas.openxmlformats.org/officeDocument/2006/relationships/customXml" Target="../ink/ink305.xml"/><Relationship Id="rId3" Type="http://schemas.openxmlformats.org/officeDocument/2006/relationships/image" Target="../media/image234.png"/><Relationship Id="rId25" Type="http://schemas.openxmlformats.org/officeDocument/2006/relationships/image" Target="../media/image245.png"/><Relationship Id="rId46" Type="http://schemas.openxmlformats.org/officeDocument/2006/relationships/customXml" Target="../ink/ink257.xml"/><Relationship Id="rId67" Type="http://schemas.openxmlformats.org/officeDocument/2006/relationships/image" Target="../media/image266.png"/><Relationship Id="rId116" Type="http://schemas.openxmlformats.org/officeDocument/2006/relationships/customXml" Target="../ink/ink292.xml"/><Relationship Id="rId137" Type="http://schemas.openxmlformats.org/officeDocument/2006/relationships/image" Target="../media/image301.png"/><Relationship Id="rId20" Type="http://schemas.openxmlformats.org/officeDocument/2006/relationships/customXml" Target="../ink/ink244.xml"/><Relationship Id="rId41" Type="http://schemas.openxmlformats.org/officeDocument/2006/relationships/image" Target="../media/image253.png"/><Relationship Id="rId62" Type="http://schemas.openxmlformats.org/officeDocument/2006/relationships/customXml" Target="../ink/ink265.xml"/><Relationship Id="rId83" Type="http://schemas.openxmlformats.org/officeDocument/2006/relationships/image" Target="../media/image274.png"/><Relationship Id="rId88" Type="http://schemas.openxmlformats.org/officeDocument/2006/relationships/customXml" Target="../ink/ink278.xml"/><Relationship Id="rId111" Type="http://schemas.openxmlformats.org/officeDocument/2006/relationships/image" Target="../media/image288.png"/><Relationship Id="rId132" Type="http://schemas.openxmlformats.org/officeDocument/2006/relationships/customXml" Target="../ink/ink300.xml"/><Relationship Id="rId15" Type="http://schemas.openxmlformats.org/officeDocument/2006/relationships/image" Target="../media/image240.png"/><Relationship Id="rId36" Type="http://schemas.openxmlformats.org/officeDocument/2006/relationships/customXml" Target="../ink/ink252.xml"/><Relationship Id="rId57" Type="http://schemas.openxmlformats.org/officeDocument/2006/relationships/image" Target="../media/image261.png"/><Relationship Id="rId106" Type="http://schemas.openxmlformats.org/officeDocument/2006/relationships/customXml" Target="../ink/ink287.xml"/><Relationship Id="rId127" Type="http://schemas.openxmlformats.org/officeDocument/2006/relationships/image" Target="../media/image296.png"/><Relationship Id="rId10" Type="http://schemas.openxmlformats.org/officeDocument/2006/relationships/customXml" Target="../ink/ink239.xml"/><Relationship Id="rId31" Type="http://schemas.openxmlformats.org/officeDocument/2006/relationships/image" Target="../media/image248.png"/><Relationship Id="rId52" Type="http://schemas.openxmlformats.org/officeDocument/2006/relationships/customXml" Target="../ink/ink260.xml"/><Relationship Id="rId73" Type="http://schemas.openxmlformats.org/officeDocument/2006/relationships/image" Target="../media/image269.png"/><Relationship Id="rId78" Type="http://schemas.openxmlformats.org/officeDocument/2006/relationships/customXml" Target="../ink/ink273.xml"/><Relationship Id="rId94" Type="http://schemas.openxmlformats.org/officeDocument/2006/relationships/customXml" Target="../ink/ink281.xml"/><Relationship Id="rId99" Type="http://schemas.openxmlformats.org/officeDocument/2006/relationships/image" Target="../media/image282.png"/><Relationship Id="rId101" Type="http://schemas.openxmlformats.org/officeDocument/2006/relationships/image" Target="../media/image283.png"/><Relationship Id="rId122" Type="http://schemas.openxmlformats.org/officeDocument/2006/relationships/customXml" Target="../ink/ink295.xml"/><Relationship Id="rId143" Type="http://schemas.openxmlformats.org/officeDocument/2006/relationships/image" Target="../media/image304.png"/><Relationship Id="rId4" Type="http://schemas.openxmlformats.org/officeDocument/2006/relationships/customXml" Target="../ink/ink236.xml"/><Relationship Id="rId9" Type="http://schemas.openxmlformats.org/officeDocument/2006/relationships/image" Target="../media/image237.png"/><Relationship Id="rId26" Type="http://schemas.openxmlformats.org/officeDocument/2006/relationships/customXml" Target="../ink/ink247.xml"/><Relationship Id="rId47" Type="http://schemas.openxmlformats.org/officeDocument/2006/relationships/image" Target="../media/image256.png"/><Relationship Id="rId68" Type="http://schemas.openxmlformats.org/officeDocument/2006/relationships/customXml" Target="../ink/ink268.xml"/><Relationship Id="rId89" Type="http://schemas.openxmlformats.org/officeDocument/2006/relationships/image" Target="../media/image277.png"/><Relationship Id="rId112" Type="http://schemas.openxmlformats.org/officeDocument/2006/relationships/customXml" Target="../ink/ink290.xml"/><Relationship Id="rId133" Type="http://schemas.openxmlformats.org/officeDocument/2006/relationships/image" Target="../media/image299.png"/><Relationship Id="rId16" Type="http://schemas.openxmlformats.org/officeDocument/2006/relationships/customXml" Target="../ink/ink24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62.png"/><Relationship Id="rId21" Type="http://schemas.openxmlformats.org/officeDocument/2006/relationships/image" Target="../media/image314.png"/><Relationship Id="rId42" Type="http://schemas.openxmlformats.org/officeDocument/2006/relationships/customXml" Target="../ink/ink326.xml"/><Relationship Id="rId63" Type="http://schemas.openxmlformats.org/officeDocument/2006/relationships/image" Target="../media/image335.png"/><Relationship Id="rId84" Type="http://schemas.openxmlformats.org/officeDocument/2006/relationships/customXml" Target="../ink/ink347.xml"/><Relationship Id="rId138" Type="http://schemas.openxmlformats.org/officeDocument/2006/relationships/customXml" Target="../ink/ink374.xml"/><Relationship Id="rId16" Type="http://schemas.openxmlformats.org/officeDocument/2006/relationships/customXml" Target="../ink/ink313.xml"/><Relationship Id="rId107" Type="http://schemas.openxmlformats.org/officeDocument/2006/relationships/image" Target="../media/image357.png"/><Relationship Id="rId11" Type="http://schemas.openxmlformats.org/officeDocument/2006/relationships/image" Target="../media/image309.png"/><Relationship Id="rId32" Type="http://schemas.openxmlformats.org/officeDocument/2006/relationships/customXml" Target="../ink/ink321.xml"/><Relationship Id="rId37" Type="http://schemas.openxmlformats.org/officeDocument/2006/relationships/image" Target="../media/image322.png"/><Relationship Id="rId53" Type="http://schemas.openxmlformats.org/officeDocument/2006/relationships/image" Target="../media/image330.png"/><Relationship Id="rId58" Type="http://schemas.openxmlformats.org/officeDocument/2006/relationships/customXml" Target="../ink/ink334.xml"/><Relationship Id="rId74" Type="http://schemas.openxmlformats.org/officeDocument/2006/relationships/customXml" Target="../ink/ink342.xml"/><Relationship Id="rId79" Type="http://schemas.openxmlformats.org/officeDocument/2006/relationships/image" Target="../media/image343.png"/><Relationship Id="rId102" Type="http://schemas.openxmlformats.org/officeDocument/2006/relationships/customXml" Target="../ink/ink356.xml"/><Relationship Id="rId123" Type="http://schemas.openxmlformats.org/officeDocument/2006/relationships/image" Target="../media/image365.png"/><Relationship Id="rId128" Type="http://schemas.openxmlformats.org/officeDocument/2006/relationships/customXml" Target="../ink/ink369.xml"/><Relationship Id="rId5" Type="http://schemas.openxmlformats.org/officeDocument/2006/relationships/image" Target="../media/image306.png"/><Relationship Id="rId90" Type="http://schemas.openxmlformats.org/officeDocument/2006/relationships/customXml" Target="../ink/ink350.xml"/><Relationship Id="rId95" Type="http://schemas.openxmlformats.org/officeDocument/2006/relationships/image" Target="../media/image351.png"/><Relationship Id="rId22" Type="http://schemas.openxmlformats.org/officeDocument/2006/relationships/customXml" Target="../ink/ink316.xml"/><Relationship Id="rId27" Type="http://schemas.openxmlformats.org/officeDocument/2006/relationships/image" Target="../media/image317.png"/><Relationship Id="rId43" Type="http://schemas.openxmlformats.org/officeDocument/2006/relationships/image" Target="../media/image325.png"/><Relationship Id="rId48" Type="http://schemas.openxmlformats.org/officeDocument/2006/relationships/customXml" Target="../ink/ink329.xml"/><Relationship Id="rId64" Type="http://schemas.openxmlformats.org/officeDocument/2006/relationships/customXml" Target="../ink/ink337.xml"/><Relationship Id="rId69" Type="http://schemas.openxmlformats.org/officeDocument/2006/relationships/image" Target="../media/image338.png"/><Relationship Id="rId113" Type="http://schemas.openxmlformats.org/officeDocument/2006/relationships/image" Target="../media/image360.png"/><Relationship Id="rId118" Type="http://schemas.openxmlformats.org/officeDocument/2006/relationships/customXml" Target="../ink/ink364.xml"/><Relationship Id="rId134" Type="http://schemas.openxmlformats.org/officeDocument/2006/relationships/customXml" Target="../ink/ink372.xml"/><Relationship Id="rId139" Type="http://schemas.openxmlformats.org/officeDocument/2006/relationships/image" Target="../media/image373.png"/><Relationship Id="rId80" Type="http://schemas.openxmlformats.org/officeDocument/2006/relationships/customXml" Target="../ink/ink345.xml"/><Relationship Id="rId85" Type="http://schemas.openxmlformats.org/officeDocument/2006/relationships/image" Target="../media/image346.png"/><Relationship Id="rId12" Type="http://schemas.openxmlformats.org/officeDocument/2006/relationships/customXml" Target="../ink/ink311.xml"/><Relationship Id="rId17" Type="http://schemas.openxmlformats.org/officeDocument/2006/relationships/image" Target="../media/image312.png"/><Relationship Id="rId33" Type="http://schemas.openxmlformats.org/officeDocument/2006/relationships/image" Target="../media/image320.png"/><Relationship Id="rId38" Type="http://schemas.openxmlformats.org/officeDocument/2006/relationships/customXml" Target="../ink/ink324.xml"/><Relationship Id="rId59" Type="http://schemas.openxmlformats.org/officeDocument/2006/relationships/image" Target="../media/image333.png"/><Relationship Id="rId103" Type="http://schemas.openxmlformats.org/officeDocument/2006/relationships/image" Target="../media/image355.png"/><Relationship Id="rId108" Type="http://schemas.openxmlformats.org/officeDocument/2006/relationships/customXml" Target="../ink/ink359.xml"/><Relationship Id="rId124" Type="http://schemas.openxmlformats.org/officeDocument/2006/relationships/customXml" Target="../ink/ink367.xml"/><Relationship Id="rId129" Type="http://schemas.openxmlformats.org/officeDocument/2006/relationships/image" Target="../media/image368.png"/><Relationship Id="rId54" Type="http://schemas.openxmlformats.org/officeDocument/2006/relationships/customXml" Target="../ink/ink332.xml"/><Relationship Id="rId70" Type="http://schemas.openxmlformats.org/officeDocument/2006/relationships/customXml" Target="../ink/ink340.xml"/><Relationship Id="rId75" Type="http://schemas.openxmlformats.org/officeDocument/2006/relationships/image" Target="../media/image341.png"/><Relationship Id="rId91" Type="http://schemas.openxmlformats.org/officeDocument/2006/relationships/image" Target="../media/image349.png"/><Relationship Id="rId96" Type="http://schemas.openxmlformats.org/officeDocument/2006/relationships/customXml" Target="../ink/ink35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08.xml"/><Relationship Id="rId23" Type="http://schemas.openxmlformats.org/officeDocument/2006/relationships/image" Target="../media/image315.png"/><Relationship Id="rId28" Type="http://schemas.openxmlformats.org/officeDocument/2006/relationships/customXml" Target="../ink/ink319.xml"/><Relationship Id="rId49" Type="http://schemas.openxmlformats.org/officeDocument/2006/relationships/image" Target="../media/image328.png"/><Relationship Id="rId114" Type="http://schemas.openxmlformats.org/officeDocument/2006/relationships/customXml" Target="../ink/ink362.xml"/><Relationship Id="rId119" Type="http://schemas.openxmlformats.org/officeDocument/2006/relationships/image" Target="../media/image363.png"/><Relationship Id="rId44" Type="http://schemas.openxmlformats.org/officeDocument/2006/relationships/customXml" Target="../ink/ink327.xml"/><Relationship Id="rId60" Type="http://schemas.openxmlformats.org/officeDocument/2006/relationships/customXml" Target="../ink/ink335.xml"/><Relationship Id="rId65" Type="http://schemas.openxmlformats.org/officeDocument/2006/relationships/image" Target="../media/image336.png"/><Relationship Id="rId81" Type="http://schemas.openxmlformats.org/officeDocument/2006/relationships/image" Target="../media/image344.png"/><Relationship Id="rId86" Type="http://schemas.openxmlformats.org/officeDocument/2006/relationships/customXml" Target="../ink/ink348.xml"/><Relationship Id="rId130" Type="http://schemas.openxmlformats.org/officeDocument/2006/relationships/customXml" Target="../ink/ink370.xml"/><Relationship Id="rId135" Type="http://schemas.openxmlformats.org/officeDocument/2006/relationships/image" Target="../media/image371.png"/><Relationship Id="rId13" Type="http://schemas.openxmlformats.org/officeDocument/2006/relationships/image" Target="../media/image310.png"/><Relationship Id="rId18" Type="http://schemas.openxmlformats.org/officeDocument/2006/relationships/customXml" Target="../ink/ink314.xml"/><Relationship Id="rId39" Type="http://schemas.openxmlformats.org/officeDocument/2006/relationships/image" Target="../media/image323.png"/><Relationship Id="rId109" Type="http://schemas.openxmlformats.org/officeDocument/2006/relationships/image" Target="../media/image358.png"/><Relationship Id="rId34" Type="http://schemas.openxmlformats.org/officeDocument/2006/relationships/customXml" Target="../ink/ink322.xml"/><Relationship Id="rId50" Type="http://schemas.openxmlformats.org/officeDocument/2006/relationships/customXml" Target="../ink/ink330.xml"/><Relationship Id="rId55" Type="http://schemas.openxmlformats.org/officeDocument/2006/relationships/image" Target="../media/image331.png"/><Relationship Id="rId76" Type="http://schemas.openxmlformats.org/officeDocument/2006/relationships/customXml" Target="../ink/ink343.xml"/><Relationship Id="rId97" Type="http://schemas.openxmlformats.org/officeDocument/2006/relationships/image" Target="../media/image352.png"/><Relationship Id="rId104" Type="http://schemas.openxmlformats.org/officeDocument/2006/relationships/customXml" Target="../ink/ink357.xml"/><Relationship Id="rId120" Type="http://schemas.openxmlformats.org/officeDocument/2006/relationships/customXml" Target="../ink/ink365.xml"/><Relationship Id="rId125" Type="http://schemas.openxmlformats.org/officeDocument/2006/relationships/image" Target="../media/image366.png"/><Relationship Id="rId7" Type="http://schemas.openxmlformats.org/officeDocument/2006/relationships/image" Target="../media/image307.png"/><Relationship Id="rId71" Type="http://schemas.openxmlformats.org/officeDocument/2006/relationships/image" Target="../media/image339.png"/><Relationship Id="rId92" Type="http://schemas.openxmlformats.org/officeDocument/2006/relationships/customXml" Target="../ink/ink351.xml"/><Relationship Id="rId2" Type="http://schemas.openxmlformats.org/officeDocument/2006/relationships/customXml" Target="../ink/ink306.xml"/><Relationship Id="rId29" Type="http://schemas.openxmlformats.org/officeDocument/2006/relationships/image" Target="../media/image318.png"/><Relationship Id="rId24" Type="http://schemas.openxmlformats.org/officeDocument/2006/relationships/customXml" Target="../ink/ink317.xml"/><Relationship Id="rId40" Type="http://schemas.openxmlformats.org/officeDocument/2006/relationships/customXml" Target="../ink/ink325.xml"/><Relationship Id="rId45" Type="http://schemas.openxmlformats.org/officeDocument/2006/relationships/image" Target="../media/image326.png"/><Relationship Id="rId66" Type="http://schemas.openxmlformats.org/officeDocument/2006/relationships/customXml" Target="../ink/ink338.xml"/><Relationship Id="rId87" Type="http://schemas.openxmlformats.org/officeDocument/2006/relationships/image" Target="../media/image347.png"/><Relationship Id="rId110" Type="http://schemas.openxmlformats.org/officeDocument/2006/relationships/customXml" Target="../ink/ink360.xml"/><Relationship Id="rId115" Type="http://schemas.openxmlformats.org/officeDocument/2006/relationships/image" Target="../media/image361.png"/><Relationship Id="rId131" Type="http://schemas.openxmlformats.org/officeDocument/2006/relationships/image" Target="../media/image369.png"/><Relationship Id="rId136" Type="http://schemas.openxmlformats.org/officeDocument/2006/relationships/customXml" Target="../ink/ink373.xml"/><Relationship Id="rId61" Type="http://schemas.openxmlformats.org/officeDocument/2006/relationships/image" Target="../media/image334.png"/><Relationship Id="rId82" Type="http://schemas.openxmlformats.org/officeDocument/2006/relationships/customXml" Target="../ink/ink346.xml"/><Relationship Id="rId19" Type="http://schemas.openxmlformats.org/officeDocument/2006/relationships/image" Target="../media/image313.png"/><Relationship Id="rId14" Type="http://schemas.openxmlformats.org/officeDocument/2006/relationships/customXml" Target="../ink/ink312.xml"/><Relationship Id="rId30" Type="http://schemas.openxmlformats.org/officeDocument/2006/relationships/customXml" Target="../ink/ink320.xml"/><Relationship Id="rId35" Type="http://schemas.openxmlformats.org/officeDocument/2006/relationships/image" Target="../media/image321.png"/><Relationship Id="rId56" Type="http://schemas.openxmlformats.org/officeDocument/2006/relationships/customXml" Target="../ink/ink333.xml"/><Relationship Id="rId77" Type="http://schemas.openxmlformats.org/officeDocument/2006/relationships/image" Target="../media/image342.png"/><Relationship Id="rId100" Type="http://schemas.openxmlformats.org/officeDocument/2006/relationships/customXml" Target="../ink/ink355.xml"/><Relationship Id="rId105" Type="http://schemas.openxmlformats.org/officeDocument/2006/relationships/image" Target="../media/image356.png"/><Relationship Id="rId126" Type="http://schemas.openxmlformats.org/officeDocument/2006/relationships/customXml" Target="../ink/ink368.xml"/><Relationship Id="rId8" Type="http://schemas.openxmlformats.org/officeDocument/2006/relationships/customXml" Target="../ink/ink309.xml"/><Relationship Id="rId51" Type="http://schemas.openxmlformats.org/officeDocument/2006/relationships/image" Target="../media/image329.png"/><Relationship Id="rId72" Type="http://schemas.openxmlformats.org/officeDocument/2006/relationships/customXml" Target="../ink/ink341.xml"/><Relationship Id="rId93" Type="http://schemas.openxmlformats.org/officeDocument/2006/relationships/image" Target="../media/image350.png"/><Relationship Id="rId98" Type="http://schemas.openxmlformats.org/officeDocument/2006/relationships/customXml" Target="../ink/ink354.xml"/><Relationship Id="rId121" Type="http://schemas.openxmlformats.org/officeDocument/2006/relationships/image" Target="../media/image364.png"/><Relationship Id="rId3" Type="http://schemas.openxmlformats.org/officeDocument/2006/relationships/image" Target="../media/image305.png"/><Relationship Id="rId25" Type="http://schemas.openxmlformats.org/officeDocument/2006/relationships/image" Target="../media/image316.png"/><Relationship Id="rId46" Type="http://schemas.openxmlformats.org/officeDocument/2006/relationships/customXml" Target="../ink/ink328.xml"/><Relationship Id="rId67" Type="http://schemas.openxmlformats.org/officeDocument/2006/relationships/image" Target="../media/image337.png"/><Relationship Id="rId116" Type="http://schemas.openxmlformats.org/officeDocument/2006/relationships/customXml" Target="../ink/ink363.xml"/><Relationship Id="rId137" Type="http://schemas.openxmlformats.org/officeDocument/2006/relationships/image" Target="../media/image372.png"/><Relationship Id="rId20" Type="http://schemas.openxmlformats.org/officeDocument/2006/relationships/customXml" Target="../ink/ink315.xml"/><Relationship Id="rId41" Type="http://schemas.openxmlformats.org/officeDocument/2006/relationships/image" Target="../media/image324.png"/><Relationship Id="rId62" Type="http://schemas.openxmlformats.org/officeDocument/2006/relationships/customXml" Target="../ink/ink336.xml"/><Relationship Id="rId83" Type="http://schemas.openxmlformats.org/officeDocument/2006/relationships/image" Target="../media/image345.png"/><Relationship Id="rId88" Type="http://schemas.openxmlformats.org/officeDocument/2006/relationships/customXml" Target="../ink/ink349.xml"/><Relationship Id="rId111" Type="http://schemas.openxmlformats.org/officeDocument/2006/relationships/image" Target="../media/image359.png"/><Relationship Id="rId132" Type="http://schemas.openxmlformats.org/officeDocument/2006/relationships/customXml" Target="../ink/ink371.xml"/><Relationship Id="rId15" Type="http://schemas.openxmlformats.org/officeDocument/2006/relationships/image" Target="../media/image311.png"/><Relationship Id="rId36" Type="http://schemas.openxmlformats.org/officeDocument/2006/relationships/customXml" Target="../ink/ink323.xml"/><Relationship Id="rId57" Type="http://schemas.openxmlformats.org/officeDocument/2006/relationships/image" Target="../media/image332.png"/><Relationship Id="rId106" Type="http://schemas.openxmlformats.org/officeDocument/2006/relationships/customXml" Target="../ink/ink358.xml"/><Relationship Id="rId127" Type="http://schemas.openxmlformats.org/officeDocument/2006/relationships/image" Target="../media/image367.png"/><Relationship Id="rId10" Type="http://schemas.openxmlformats.org/officeDocument/2006/relationships/customXml" Target="../ink/ink310.xml"/><Relationship Id="rId31" Type="http://schemas.openxmlformats.org/officeDocument/2006/relationships/image" Target="../media/image319.png"/><Relationship Id="rId52" Type="http://schemas.openxmlformats.org/officeDocument/2006/relationships/customXml" Target="../ink/ink331.xml"/><Relationship Id="rId73" Type="http://schemas.openxmlformats.org/officeDocument/2006/relationships/image" Target="../media/image340.png"/><Relationship Id="rId78" Type="http://schemas.openxmlformats.org/officeDocument/2006/relationships/customXml" Target="../ink/ink344.xml"/><Relationship Id="rId94" Type="http://schemas.openxmlformats.org/officeDocument/2006/relationships/customXml" Target="../ink/ink352.xml"/><Relationship Id="rId99" Type="http://schemas.openxmlformats.org/officeDocument/2006/relationships/image" Target="../media/image353.png"/><Relationship Id="rId101" Type="http://schemas.openxmlformats.org/officeDocument/2006/relationships/image" Target="../media/image354.png"/><Relationship Id="rId122" Type="http://schemas.openxmlformats.org/officeDocument/2006/relationships/customXml" Target="../ink/ink366.xml"/><Relationship Id="rId4" Type="http://schemas.openxmlformats.org/officeDocument/2006/relationships/customXml" Target="../ink/ink307.xml"/><Relationship Id="rId9" Type="http://schemas.openxmlformats.org/officeDocument/2006/relationships/image" Target="../media/image308.png"/><Relationship Id="rId26" Type="http://schemas.openxmlformats.org/officeDocument/2006/relationships/customXml" Target="../ink/ink318.xml"/><Relationship Id="rId47" Type="http://schemas.openxmlformats.org/officeDocument/2006/relationships/image" Target="../media/image327.png"/><Relationship Id="rId68" Type="http://schemas.openxmlformats.org/officeDocument/2006/relationships/customXml" Target="../ink/ink339.xml"/><Relationship Id="rId89" Type="http://schemas.openxmlformats.org/officeDocument/2006/relationships/image" Target="../media/image348.png"/><Relationship Id="rId112" Type="http://schemas.openxmlformats.org/officeDocument/2006/relationships/customXml" Target="../ink/ink361.xml"/><Relationship Id="rId133" Type="http://schemas.openxmlformats.org/officeDocument/2006/relationships/image" Target="../media/image370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87.xml"/><Relationship Id="rId21" Type="http://schemas.openxmlformats.org/officeDocument/2006/relationships/image" Target="../media/image383.png"/><Relationship Id="rId42" Type="http://schemas.openxmlformats.org/officeDocument/2006/relationships/customXml" Target="../ink/ink395.xml"/><Relationship Id="rId47" Type="http://schemas.openxmlformats.org/officeDocument/2006/relationships/image" Target="../media/image396.png"/><Relationship Id="rId63" Type="http://schemas.openxmlformats.org/officeDocument/2006/relationships/image" Target="../media/image404.png"/><Relationship Id="rId68" Type="http://schemas.openxmlformats.org/officeDocument/2006/relationships/customXml" Target="../ink/ink408.xml"/><Relationship Id="rId16" Type="http://schemas.openxmlformats.org/officeDocument/2006/relationships/customXml" Target="../ink/ink382.xml"/><Relationship Id="rId11" Type="http://schemas.openxmlformats.org/officeDocument/2006/relationships/image" Target="../media/image378.png"/><Relationship Id="rId24" Type="http://schemas.openxmlformats.org/officeDocument/2006/relationships/customXml" Target="../ink/ink386.xml"/><Relationship Id="rId32" Type="http://schemas.openxmlformats.org/officeDocument/2006/relationships/customXml" Target="../ink/ink390.xml"/><Relationship Id="rId37" Type="http://schemas.openxmlformats.org/officeDocument/2006/relationships/image" Target="../media/image391.png"/><Relationship Id="rId40" Type="http://schemas.openxmlformats.org/officeDocument/2006/relationships/customXml" Target="../ink/ink394.xml"/><Relationship Id="rId45" Type="http://schemas.openxmlformats.org/officeDocument/2006/relationships/image" Target="../media/image395.png"/><Relationship Id="rId53" Type="http://schemas.openxmlformats.org/officeDocument/2006/relationships/image" Target="../media/image399.png"/><Relationship Id="rId58" Type="http://schemas.openxmlformats.org/officeDocument/2006/relationships/customXml" Target="../ink/ink403.xml"/><Relationship Id="rId66" Type="http://schemas.openxmlformats.org/officeDocument/2006/relationships/customXml" Target="../ink/ink407.xml"/><Relationship Id="rId74" Type="http://schemas.openxmlformats.org/officeDocument/2006/relationships/customXml" Target="../ink/ink411.xml"/><Relationship Id="rId79" Type="http://schemas.openxmlformats.org/officeDocument/2006/relationships/image" Target="../media/image412.png"/><Relationship Id="rId5" Type="http://schemas.openxmlformats.org/officeDocument/2006/relationships/image" Target="../media/image375.png"/><Relationship Id="rId61" Type="http://schemas.openxmlformats.org/officeDocument/2006/relationships/image" Target="../media/image403.png"/><Relationship Id="rId19" Type="http://schemas.openxmlformats.org/officeDocument/2006/relationships/image" Target="../media/image382.png"/><Relationship Id="rId14" Type="http://schemas.openxmlformats.org/officeDocument/2006/relationships/customXml" Target="../ink/ink381.xml"/><Relationship Id="rId22" Type="http://schemas.openxmlformats.org/officeDocument/2006/relationships/customXml" Target="../ink/ink385.xml"/><Relationship Id="rId27" Type="http://schemas.openxmlformats.org/officeDocument/2006/relationships/image" Target="../media/image386.png"/><Relationship Id="rId30" Type="http://schemas.openxmlformats.org/officeDocument/2006/relationships/customXml" Target="../ink/ink389.xml"/><Relationship Id="rId35" Type="http://schemas.openxmlformats.org/officeDocument/2006/relationships/image" Target="../media/image390.png"/><Relationship Id="rId43" Type="http://schemas.openxmlformats.org/officeDocument/2006/relationships/image" Target="../media/image394.png"/><Relationship Id="rId48" Type="http://schemas.openxmlformats.org/officeDocument/2006/relationships/customXml" Target="../ink/ink398.xml"/><Relationship Id="rId56" Type="http://schemas.openxmlformats.org/officeDocument/2006/relationships/customXml" Target="../ink/ink402.xml"/><Relationship Id="rId64" Type="http://schemas.openxmlformats.org/officeDocument/2006/relationships/customXml" Target="../ink/ink406.xml"/><Relationship Id="rId69" Type="http://schemas.openxmlformats.org/officeDocument/2006/relationships/image" Target="../media/image407.png"/><Relationship Id="rId77" Type="http://schemas.openxmlformats.org/officeDocument/2006/relationships/image" Target="../media/image411.png"/><Relationship Id="rId8" Type="http://schemas.openxmlformats.org/officeDocument/2006/relationships/customXml" Target="../ink/ink378.xml"/><Relationship Id="rId51" Type="http://schemas.openxmlformats.org/officeDocument/2006/relationships/image" Target="../media/image398.png"/><Relationship Id="rId72" Type="http://schemas.openxmlformats.org/officeDocument/2006/relationships/customXml" Target="../ink/ink410.xml"/><Relationship Id="rId3" Type="http://schemas.openxmlformats.org/officeDocument/2006/relationships/image" Target="../media/image374.png"/><Relationship Id="rId12" Type="http://schemas.openxmlformats.org/officeDocument/2006/relationships/customXml" Target="../ink/ink380.xml"/><Relationship Id="rId17" Type="http://schemas.openxmlformats.org/officeDocument/2006/relationships/image" Target="../media/image381.png"/><Relationship Id="rId25" Type="http://schemas.openxmlformats.org/officeDocument/2006/relationships/image" Target="../media/image385.png"/><Relationship Id="rId33" Type="http://schemas.openxmlformats.org/officeDocument/2006/relationships/image" Target="../media/image389.png"/><Relationship Id="rId38" Type="http://schemas.openxmlformats.org/officeDocument/2006/relationships/customXml" Target="../ink/ink393.xml"/><Relationship Id="rId46" Type="http://schemas.openxmlformats.org/officeDocument/2006/relationships/customXml" Target="../ink/ink397.xml"/><Relationship Id="rId59" Type="http://schemas.openxmlformats.org/officeDocument/2006/relationships/image" Target="../media/image402.png"/><Relationship Id="rId67" Type="http://schemas.openxmlformats.org/officeDocument/2006/relationships/image" Target="../media/image406.png"/><Relationship Id="rId20" Type="http://schemas.openxmlformats.org/officeDocument/2006/relationships/customXml" Target="../ink/ink384.xml"/><Relationship Id="rId41" Type="http://schemas.openxmlformats.org/officeDocument/2006/relationships/image" Target="../media/image393.png"/><Relationship Id="rId54" Type="http://schemas.openxmlformats.org/officeDocument/2006/relationships/customXml" Target="../ink/ink401.xml"/><Relationship Id="rId62" Type="http://schemas.openxmlformats.org/officeDocument/2006/relationships/customXml" Target="../ink/ink405.xml"/><Relationship Id="rId70" Type="http://schemas.openxmlformats.org/officeDocument/2006/relationships/customXml" Target="../ink/ink409.xml"/><Relationship Id="rId75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77.xml"/><Relationship Id="rId15" Type="http://schemas.openxmlformats.org/officeDocument/2006/relationships/image" Target="../media/image380.png"/><Relationship Id="rId23" Type="http://schemas.openxmlformats.org/officeDocument/2006/relationships/image" Target="../media/image384.png"/><Relationship Id="rId28" Type="http://schemas.openxmlformats.org/officeDocument/2006/relationships/customXml" Target="../ink/ink388.xml"/><Relationship Id="rId36" Type="http://schemas.openxmlformats.org/officeDocument/2006/relationships/customXml" Target="../ink/ink392.xml"/><Relationship Id="rId49" Type="http://schemas.openxmlformats.org/officeDocument/2006/relationships/image" Target="../media/image397.png"/><Relationship Id="rId57" Type="http://schemas.openxmlformats.org/officeDocument/2006/relationships/image" Target="../media/image401.png"/><Relationship Id="rId10" Type="http://schemas.openxmlformats.org/officeDocument/2006/relationships/customXml" Target="../ink/ink379.xml"/><Relationship Id="rId31" Type="http://schemas.openxmlformats.org/officeDocument/2006/relationships/image" Target="../media/image388.png"/><Relationship Id="rId44" Type="http://schemas.openxmlformats.org/officeDocument/2006/relationships/customXml" Target="../ink/ink396.xml"/><Relationship Id="rId52" Type="http://schemas.openxmlformats.org/officeDocument/2006/relationships/customXml" Target="../ink/ink400.xml"/><Relationship Id="rId60" Type="http://schemas.openxmlformats.org/officeDocument/2006/relationships/customXml" Target="../ink/ink404.xml"/><Relationship Id="rId65" Type="http://schemas.openxmlformats.org/officeDocument/2006/relationships/image" Target="../media/image405.png"/><Relationship Id="rId73" Type="http://schemas.openxmlformats.org/officeDocument/2006/relationships/image" Target="../media/image409.png"/><Relationship Id="rId78" Type="http://schemas.openxmlformats.org/officeDocument/2006/relationships/customXml" Target="../ink/ink413.xml"/><Relationship Id="rId4" Type="http://schemas.openxmlformats.org/officeDocument/2006/relationships/customXml" Target="../ink/ink376.xml"/><Relationship Id="rId9" Type="http://schemas.openxmlformats.org/officeDocument/2006/relationships/image" Target="../media/image377.png"/><Relationship Id="rId13" Type="http://schemas.openxmlformats.org/officeDocument/2006/relationships/image" Target="../media/image379.png"/><Relationship Id="rId18" Type="http://schemas.openxmlformats.org/officeDocument/2006/relationships/customXml" Target="../ink/ink383.xml"/><Relationship Id="rId39" Type="http://schemas.openxmlformats.org/officeDocument/2006/relationships/image" Target="../media/image392.png"/><Relationship Id="rId34" Type="http://schemas.openxmlformats.org/officeDocument/2006/relationships/customXml" Target="../ink/ink391.xml"/><Relationship Id="rId50" Type="http://schemas.openxmlformats.org/officeDocument/2006/relationships/customXml" Target="../ink/ink399.xml"/><Relationship Id="rId55" Type="http://schemas.openxmlformats.org/officeDocument/2006/relationships/image" Target="../media/image400.png"/><Relationship Id="rId76" Type="http://schemas.openxmlformats.org/officeDocument/2006/relationships/customXml" Target="../ink/ink412.xml"/><Relationship Id="rId7" Type="http://schemas.openxmlformats.org/officeDocument/2006/relationships/image" Target="../media/image376.png"/><Relationship Id="rId71" Type="http://schemas.openxmlformats.org/officeDocument/2006/relationships/image" Target="../media/image408.png"/><Relationship Id="rId2" Type="http://schemas.openxmlformats.org/officeDocument/2006/relationships/customXml" Target="../ink/ink375.xml"/><Relationship Id="rId29" Type="http://schemas.openxmlformats.org/officeDocument/2006/relationships/image" Target="../media/image387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26.xml"/><Relationship Id="rId21" Type="http://schemas.openxmlformats.org/officeDocument/2006/relationships/image" Target="../media/image422.png"/><Relationship Id="rId34" Type="http://schemas.openxmlformats.org/officeDocument/2006/relationships/customXml" Target="../ink/ink430.xml"/><Relationship Id="rId42" Type="http://schemas.openxmlformats.org/officeDocument/2006/relationships/customXml" Target="../ink/ink434.xml"/><Relationship Id="rId47" Type="http://schemas.openxmlformats.org/officeDocument/2006/relationships/image" Target="../media/image435.png"/><Relationship Id="rId50" Type="http://schemas.openxmlformats.org/officeDocument/2006/relationships/customXml" Target="../ink/ink438.xml"/><Relationship Id="rId55" Type="http://schemas.openxmlformats.org/officeDocument/2006/relationships/image" Target="../media/image439.png"/><Relationship Id="rId63" Type="http://schemas.openxmlformats.org/officeDocument/2006/relationships/image" Target="../media/image443.png"/><Relationship Id="rId7" Type="http://schemas.openxmlformats.org/officeDocument/2006/relationships/image" Target="../media/image415.png"/><Relationship Id="rId2" Type="http://schemas.openxmlformats.org/officeDocument/2006/relationships/customXml" Target="../ink/ink414.xml"/><Relationship Id="rId16" Type="http://schemas.openxmlformats.org/officeDocument/2006/relationships/customXml" Target="../ink/ink421.xml"/><Relationship Id="rId29" Type="http://schemas.openxmlformats.org/officeDocument/2006/relationships/image" Target="../media/image426.png"/><Relationship Id="rId11" Type="http://schemas.openxmlformats.org/officeDocument/2006/relationships/image" Target="../media/image417.png"/><Relationship Id="rId24" Type="http://schemas.openxmlformats.org/officeDocument/2006/relationships/customXml" Target="../ink/ink425.xml"/><Relationship Id="rId32" Type="http://schemas.openxmlformats.org/officeDocument/2006/relationships/customXml" Target="../ink/ink429.xml"/><Relationship Id="rId37" Type="http://schemas.openxmlformats.org/officeDocument/2006/relationships/image" Target="../media/image430.png"/><Relationship Id="rId40" Type="http://schemas.openxmlformats.org/officeDocument/2006/relationships/customXml" Target="../ink/ink433.xml"/><Relationship Id="rId45" Type="http://schemas.openxmlformats.org/officeDocument/2006/relationships/image" Target="../media/image434.png"/><Relationship Id="rId53" Type="http://schemas.openxmlformats.org/officeDocument/2006/relationships/image" Target="../media/image438.png"/><Relationship Id="rId58" Type="http://schemas.openxmlformats.org/officeDocument/2006/relationships/customXml" Target="../ink/ink442.xml"/><Relationship Id="rId66" Type="http://schemas.openxmlformats.org/officeDocument/2006/relationships/customXml" Target="../ink/ink446.xml"/><Relationship Id="rId5" Type="http://schemas.openxmlformats.org/officeDocument/2006/relationships/image" Target="../media/image414.png"/><Relationship Id="rId61" Type="http://schemas.openxmlformats.org/officeDocument/2006/relationships/image" Target="../media/image442.png"/><Relationship Id="rId19" Type="http://schemas.openxmlformats.org/officeDocument/2006/relationships/image" Target="../media/image421.png"/><Relationship Id="rId14" Type="http://schemas.openxmlformats.org/officeDocument/2006/relationships/customXml" Target="../ink/ink420.xml"/><Relationship Id="rId22" Type="http://schemas.openxmlformats.org/officeDocument/2006/relationships/customXml" Target="../ink/ink424.xml"/><Relationship Id="rId27" Type="http://schemas.openxmlformats.org/officeDocument/2006/relationships/image" Target="../media/image425.png"/><Relationship Id="rId30" Type="http://schemas.openxmlformats.org/officeDocument/2006/relationships/customXml" Target="../ink/ink428.xml"/><Relationship Id="rId35" Type="http://schemas.openxmlformats.org/officeDocument/2006/relationships/image" Target="../media/image429.png"/><Relationship Id="rId43" Type="http://schemas.openxmlformats.org/officeDocument/2006/relationships/image" Target="../media/image433.png"/><Relationship Id="rId48" Type="http://schemas.openxmlformats.org/officeDocument/2006/relationships/customXml" Target="../ink/ink437.xml"/><Relationship Id="rId56" Type="http://schemas.openxmlformats.org/officeDocument/2006/relationships/customXml" Target="../ink/ink441.xml"/><Relationship Id="rId64" Type="http://schemas.openxmlformats.org/officeDocument/2006/relationships/customXml" Target="../ink/ink445.xml"/><Relationship Id="rId8" Type="http://schemas.openxmlformats.org/officeDocument/2006/relationships/customXml" Target="../ink/ink417.xml"/><Relationship Id="rId51" Type="http://schemas.openxmlformats.org/officeDocument/2006/relationships/image" Target="../media/image437.png"/><Relationship Id="rId3" Type="http://schemas.openxmlformats.org/officeDocument/2006/relationships/image" Target="../media/image413.png"/><Relationship Id="rId12" Type="http://schemas.openxmlformats.org/officeDocument/2006/relationships/customXml" Target="../ink/ink419.xml"/><Relationship Id="rId17" Type="http://schemas.openxmlformats.org/officeDocument/2006/relationships/image" Target="../media/image420.png"/><Relationship Id="rId25" Type="http://schemas.openxmlformats.org/officeDocument/2006/relationships/image" Target="../media/image424.png"/><Relationship Id="rId33" Type="http://schemas.openxmlformats.org/officeDocument/2006/relationships/image" Target="../media/image428.png"/><Relationship Id="rId38" Type="http://schemas.openxmlformats.org/officeDocument/2006/relationships/customXml" Target="../ink/ink432.xml"/><Relationship Id="rId46" Type="http://schemas.openxmlformats.org/officeDocument/2006/relationships/customXml" Target="../ink/ink436.xml"/><Relationship Id="rId59" Type="http://schemas.openxmlformats.org/officeDocument/2006/relationships/image" Target="../media/image441.png"/><Relationship Id="rId67" Type="http://schemas.openxmlformats.org/officeDocument/2006/relationships/image" Target="../media/image445.png"/><Relationship Id="rId20" Type="http://schemas.openxmlformats.org/officeDocument/2006/relationships/customXml" Target="../ink/ink423.xml"/><Relationship Id="rId41" Type="http://schemas.openxmlformats.org/officeDocument/2006/relationships/image" Target="../media/image432.png"/><Relationship Id="rId54" Type="http://schemas.openxmlformats.org/officeDocument/2006/relationships/customXml" Target="../ink/ink440.xml"/><Relationship Id="rId62" Type="http://schemas.openxmlformats.org/officeDocument/2006/relationships/customXml" Target="../ink/ink44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16.xml"/><Relationship Id="rId15" Type="http://schemas.openxmlformats.org/officeDocument/2006/relationships/image" Target="../media/image419.png"/><Relationship Id="rId23" Type="http://schemas.openxmlformats.org/officeDocument/2006/relationships/image" Target="../media/image423.png"/><Relationship Id="rId28" Type="http://schemas.openxmlformats.org/officeDocument/2006/relationships/customXml" Target="../ink/ink427.xml"/><Relationship Id="rId36" Type="http://schemas.openxmlformats.org/officeDocument/2006/relationships/customXml" Target="../ink/ink431.xml"/><Relationship Id="rId49" Type="http://schemas.openxmlformats.org/officeDocument/2006/relationships/image" Target="../media/image436.png"/><Relationship Id="rId57" Type="http://schemas.openxmlformats.org/officeDocument/2006/relationships/image" Target="../media/image440.png"/><Relationship Id="rId10" Type="http://schemas.openxmlformats.org/officeDocument/2006/relationships/customXml" Target="../ink/ink418.xml"/><Relationship Id="rId31" Type="http://schemas.openxmlformats.org/officeDocument/2006/relationships/image" Target="../media/image427.png"/><Relationship Id="rId44" Type="http://schemas.openxmlformats.org/officeDocument/2006/relationships/customXml" Target="../ink/ink435.xml"/><Relationship Id="rId52" Type="http://schemas.openxmlformats.org/officeDocument/2006/relationships/customXml" Target="../ink/ink439.xml"/><Relationship Id="rId60" Type="http://schemas.openxmlformats.org/officeDocument/2006/relationships/customXml" Target="../ink/ink443.xml"/><Relationship Id="rId65" Type="http://schemas.openxmlformats.org/officeDocument/2006/relationships/image" Target="../media/image444.png"/><Relationship Id="rId4" Type="http://schemas.openxmlformats.org/officeDocument/2006/relationships/customXml" Target="../ink/ink415.xml"/><Relationship Id="rId9" Type="http://schemas.openxmlformats.org/officeDocument/2006/relationships/image" Target="../media/image416.png"/><Relationship Id="rId13" Type="http://schemas.openxmlformats.org/officeDocument/2006/relationships/image" Target="../media/image418.png"/><Relationship Id="rId18" Type="http://schemas.openxmlformats.org/officeDocument/2006/relationships/customXml" Target="../ink/ink422.xml"/><Relationship Id="rId39" Type="http://schemas.openxmlformats.org/officeDocument/2006/relationships/image" Target="../media/image4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Ink 66">
                <a:extLst>
                  <a:ext uri="{FF2B5EF4-FFF2-40B4-BE49-F238E27FC236}">
                    <a16:creationId xmlns:a16="http://schemas.microsoft.com/office/drawing/2014/main" id="{AD80818C-943B-2C62-CF0F-17082C720DF1}"/>
                  </a:ext>
                </a:extLst>
              </p14:cNvPr>
              <p14:cNvContentPartPr/>
              <p14:nvPr/>
            </p14:nvContentPartPr>
            <p14:xfrm>
              <a:off x="9459463" y="807044"/>
              <a:ext cx="44280" cy="25560"/>
            </p14:xfrm>
          </p:contentPart>
        </mc:Choice>
        <mc:Fallback xmlns="">
          <p:pic>
            <p:nvPicPr>
              <p:cNvPr id="66" name="Ink 66">
                <a:extLst>
                  <a:ext uri="{FF2B5EF4-FFF2-40B4-BE49-F238E27FC236}">
                    <a16:creationId xmlns:a16="http://schemas.microsoft.com/office/drawing/2014/main" id="{AD80818C-943B-2C62-CF0F-17082C720D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44343" y="791924"/>
                <a:ext cx="748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9CDB753-98A1-4E3B-8451-5C5BE559B589}"/>
                  </a:ext>
                </a:extLst>
              </p14:cNvPr>
              <p14:cNvContentPartPr/>
              <p14:nvPr/>
            </p14:nvContentPartPr>
            <p14:xfrm>
              <a:off x="4121743" y="524444"/>
              <a:ext cx="723240" cy="346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9CDB753-98A1-4E3B-8451-5C5BE559B58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6263" y="508964"/>
                <a:ext cx="7538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8">
                <a:extLst>
                  <a:ext uri="{FF2B5EF4-FFF2-40B4-BE49-F238E27FC236}">
                    <a16:creationId xmlns:a16="http://schemas.microsoft.com/office/drawing/2014/main" id="{24E67FDD-58AE-6DFE-9251-CB83CC8DEDFD}"/>
                  </a:ext>
                </a:extLst>
              </p14:cNvPr>
              <p14:cNvContentPartPr/>
              <p14:nvPr/>
            </p14:nvContentPartPr>
            <p14:xfrm>
              <a:off x="5429263" y="342644"/>
              <a:ext cx="1999800" cy="1017360"/>
            </p14:xfrm>
          </p:contentPart>
        </mc:Choice>
        <mc:Fallback xmlns="">
          <p:pic>
            <p:nvPicPr>
              <p:cNvPr id="17" name="Ink 18">
                <a:extLst>
                  <a:ext uri="{FF2B5EF4-FFF2-40B4-BE49-F238E27FC236}">
                    <a16:creationId xmlns:a16="http://schemas.microsoft.com/office/drawing/2014/main" id="{24E67FDD-58AE-6DFE-9251-CB83CC8DED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14143" y="327524"/>
                <a:ext cx="2030040" cy="10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DD43BDFC-EC83-15EB-B66E-D8BE02AE42B6}"/>
                  </a:ext>
                </a:extLst>
              </p14:cNvPr>
              <p14:cNvContentPartPr/>
              <p14:nvPr/>
            </p14:nvContentPartPr>
            <p14:xfrm>
              <a:off x="858703" y="399164"/>
              <a:ext cx="2747520" cy="59004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DD43BDFC-EC83-15EB-B66E-D8BE02AE42B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3225" y="384044"/>
                <a:ext cx="2778116" cy="6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7">
                <a:extLst>
                  <a:ext uri="{FF2B5EF4-FFF2-40B4-BE49-F238E27FC236}">
                    <a16:creationId xmlns:a16="http://schemas.microsoft.com/office/drawing/2014/main" id="{E0460329-6ABE-EA19-298C-D6B008A41101}"/>
                  </a:ext>
                </a:extLst>
              </p14:cNvPr>
              <p14:cNvContentPartPr/>
              <p14:nvPr/>
            </p14:nvContentPartPr>
            <p14:xfrm>
              <a:off x="7887703" y="260204"/>
              <a:ext cx="2029680" cy="836640"/>
            </p14:xfrm>
          </p:contentPart>
        </mc:Choice>
        <mc:Fallback xmlns="">
          <p:pic>
            <p:nvPicPr>
              <p:cNvPr id="27" name="Ink 27">
                <a:extLst>
                  <a:ext uri="{FF2B5EF4-FFF2-40B4-BE49-F238E27FC236}">
                    <a16:creationId xmlns:a16="http://schemas.microsoft.com/office/drawing/2014/main" id="{E0460329-6ABE-EA19-298C-D6B008A4110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72583" y="245084"/>
                <a:ext cx="2060280" cy="86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7">
                <a:extLst>
                  <a:ext uri="{FF2B5EF4-FFF2-40B4-BE49-F238E27FC236}">
                    <a16:creationId xmlns:a16="http://schemas.microsoft.com/office/drawing/2014/main" id="{A555ED0B-3CF3-79AA-E8D1-72BBB60ABD82}"/>
                  </a:ext>
                </a:extLst>
              </p14:cNvPr>
              <p14:cNvContentPartPr/>
              <p14:nvPr/>
            </p14:nvContentPartPr>
            <p14:xfrm>
              <a:off x="6366343" y="1254164"/>
              <a:ext cx="1150920" cy="570960"/>
            </p14:xfrm>
          </p:contentPart>
        </mc:Choice>
        <mc:Fallback xmlns="">
          <p:pic>
            <p:nvPicPr>
              <p:cNvPr id="36" name="Ink 37">
                <a:extLst>
                  <a:ext uri="{FF2B5EF4-FFF2-40B4-BE49-F238E27FC236}">
                    <a16:creationId xmlns:a16="http://schemas.microsoft.com/office/drawing/2014/main" id="{A555ED0B-3CF3-79AA-E8D1-72BBB60ABD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50863" y="1239044"/>
                <a:ext cx="1181520" cy="60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28D7D631-75DD-2A15-3A62-D210DF6D2EFA}"/>
                  </a:ext>
                </a:extLst>
              </p14:cNvPr>
              <p14:cNvContentPartPr/>
              <p14:nvPr/>
            </p14:nvContentPartPr>
            <p14:xfrm>
              <a:off x="4122463" y="1140404"/>
              <a:ext cx="1816560" cy="532800"/>
            </p14:xfrm>
          </p:contentPart>
        </mc:Choice>
        <mc:Fallback xmlns=""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28D7D631-75DD-2A15-3A62-D210DF6D2EF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06983" y="1125284"/>
                <a:ext cx="184716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CFD89879-9E7D-687A-1CA8-90C37D363FF5}"/>
                  </a:ext>
                </a:extLst>
              </p14:cNvPr>
              <p14:cNvContentPartPr/>
              <p14:nvPr/>
            </p14:nvContentPartPr>
            <p14:xfrm>
              <a:off x="8057263" y="1028084"/>
              <a:ext cx="3571560" cy="64728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CFD89879-9E7D-687A-1CA8-90C37D363FF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042143" y="1012604"/>
                <a:ext cx="360180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8" name="Ink 70">
                <a:extLst>
                  <a:ext uri="{FF2B5EF4-FFF2-40B4-BE49-F238E27FC236}">
                    <a16:creationId xmlns:a16="http://schemas.microsoft.com/office/drawing/2014/main" id="{557B9827-C990-3491-7717-EA12CAA0EB2B}"/>
                  </a:ext>
                </a:extLst>
              </p14:cNvPr>
              <p14:cNvContentPartPr/>
              <p14:nvPr/>
            </p14:nvContentPartPr>
            <p14:xfrm>
              <a:off x="4718983" y="1820084"/>
              <a:ext cx="1905120" cy="546480"/>
            </p14:xfrm>
          </p:contentPart>
        </mc:Choice>
        <mc:Fallback xmlns="">
          <p:pic>
            <p:nvPicPr>
              <p:cNvPr id="68" name="Ink 70">
                <a:extLst>
                  <a:ext uri="{FF2B5EF4-FFF2-40B4-BE49-F238E27FC236}">
                    <a16:creationId xmlns:a16="http://schemas.microsoft.com/office/drawing/2014/main" id="{557B9827-C990-3491-7717-EA12CAA0EB2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03866" y="1804964"/>
                <a:ext cx="1935354" cy="57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Ink 70">
                <a:extLst>
                  <a:ext uri="{FF2B5EF4-FFF2-40B4-BE49-F238E27FC236}">
                    <a16:creationId xmlns:a16="http://schemas.microsoft.com/office/drawing/2014/main" id="{DAC5482B-8D1B-F433-C866-A1FBE12B697F}"/>
                  </a:ext>
                </a:extLst>
              </p14:cNvPr>
              <p14:cNvContentPartPr/>
              <p14:nvPr/>
            </p14:nvContentPartPr>
            <p14:xfrm>
              <a:off x="3682183" y="1863284"/>
              <a:ext cx="420120" cy="541080"/>
            </p14:xfrm>
          </p:contentPart>
        </mc:Choice>
        <mc:Fallback xmlns="">
          <p:pic>
            <p:nvPicPr>
              <p:cNvPr id="69" name="Ink 70">
                <a:extLst>
                  <a:ext uri="{FF2B5EF4-FFF2-40B4-BE49-F238E27FC236}">
                    <a16:creationId xmlns:a16="http://schemas.microsoft.com/office/drawing/2014/main" id="{DAC5482B-8D1B-F433-C866-A1FBE12B69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67063" y="1848164"/>
                <a:ext cx="45072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0" name="Ink 70">
                <a:extLst>
                  <a:ext uri="{FF2B5EF4-FFF2-40B4-BE49-F238E27FC236}">
                    <a16:creationId xmlns:a16="http://schemas.microsoft.com/office/drawing/2014/main" id="{B2D58BBB-9659-558D-3FBD-7302D2498DA6}"/>
                  </a:ext>
                </a:extLst>
              </p14:cNvPr>
              <p14:cNvContentPartPr/>
              <p14:nvPr/>
            </p14:nvContentPartPr>
            <p14:xfrm>
              <a:off x="1638103" y="1973804"/>
              <a:ext cx="1276560" cy="562680"/>
            </p14:xfrm>
          </p:contentPart>
        </mc:Choice>
        <mc:Fallback xmlns="">
          <p:pic>
            <p:nvPicPr>
              <p:cNvPr id="70" name="Ink 70">
                <a:extLst>
                  <a:ext uri="{FF2B5EF4-FFF2-40B4-BE49-F238E27FC236}">
                    <a16:creationId xmlns:a16="http://schemas.microsoft.com/office/drawing/2014/main" id="{B2D58BBB-9659-558D-3FBD-7302D2498DA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622983" y="1958684"/>
                <a:ext cx="130716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C06A7015-62A0-9C5E-9A63-C3110776EC1E}"/>
                  </a:ext>
                </a:extLst>
              </p14:cNvPr>
              <p14:cNvContentPartPr/>
              <p14:nvPr/>
            </p14:nvContentPartPr>
            <p14:xfrm>
              <a:off x="7900303" y="1002164"/>
              <a:ext cx="1854720" cy="220320"/>
            </p14:xfrm>
          </p:contentPart>
        </mc:Choice>
        <mc:Fallback xmlns=""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C06A7015-62A0-9C5E-9A63-C3110776EC1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84826" y="987044"/>
                <a:ext cx="1885314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1" name="Ink 91">
                <a:extLst>
                  <a:ext uri="{FF2B5EF4-FFF2-40B4-BE49-F238E27FC236}">
                    <a16:creationId xmlns:a16="http://schemas.microsoft.com/office/drawing/2014/main" id="{26CB4F3A-9B78-4174-DA8F-2180AE4F2FCB}"/>
                  </a:ext>
                </a:extLst>
              </p14:cNvPr>
              <p14:cNvContentPartPr/>
              <p14:nvPr/>
            </p14:nvContentPartPr>
            <p14:xfrm>
              <a:off x="6755863" y="1913684"/>
              <a:ext cx="252000" cy="446760"/>
            </p14:xfrm>
          </p:contentPart>
        </mc:Choice>
        <mc:Fallback xmlns="">
          <p:pic>
            <p:nvPicPr>
              <p:cNvPr id="91" name="Ink 91">
                <a:extLst>
                  <a:ext uri="{FF2B5EF4-FFF2-40B4-BE49-F238E27FC236}">
                    <a16:creationId xmlns:a16="http://schemas.microsoft.com/office/drawing/2014/main" id="{26CB4F3A-9B78-4174-DA8F-2180AE4F2FC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40743" y="1898564"/>
                <a:ext cx="28224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8" name="Ink 109">
                <a:extLst>
                  <a:ext uri="{FF2B5EF4-FFF2-40B4-BE49-F238E27FC236}">
                    <a16:creationId xmlns:a16="http://schemas.microsoft.com/office/drawing/2014/main" id="{13DE01D2-1F8D-1B77-BD9D-5404BB8FAE78}"/>
                  </a:ext>
                </a:extLst>
              </p14:cNvPr>
              <p14:cNvContentPartPr/>
              <p14:nvPr/>
            </p14:nvContentPartPr>
            <p14:xfrm>
              <a:off x="9354703" y="1923404"/>
              <a:ext cx="2638800" cy="550080"/>
            </p14:xfrm>
          </p:contentPart>
        </mc:Choice>
        <mc:Fallback xmlns="">
          <p:pic>
            <p:nvPicPr>
              <p:cNvPr id="108" name="Ink 109">
                <a:extLst>
                  <a:ext uri="{FF2B5EF4-FFF2-40B4-BE49-F238E27FC236}">
                    <a16:creationId xmlns:a16="http://schemas.microsoft.com/office/drawing/2014/main" id="{13DE01D2-1F8D-1B77-BD9D-5404BB8FAE7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39223" y="1908284"/>
                <a:ext cx="266940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9" name="Ink 109">
                <a:extLst>
                  <a:ext uri="{FF2B5EF4-FFF2-40B4-BE49-F238E27FC236}">
                    <a16:creationId xmlns:a16="http://schemas.microsoft.com/office/drawing/2014/main" id="{7E20AB14-2FEA-9389-5024-3EAF5BCEA9BD}"/>
                  </a:ext>
                </a:extLst>
              </p14:cNvPr>
              <p14:cNvContentPartPr/>
              <p14:nvPr/>
            </p14:nvContentPartPr>
            <p14:xfrm>
              <a:off x="7183543" y="1932764"/>
              <a:ext cx="1773000" cy="748440"/>
            </p14:xfrm>
          </p:contentPart>
        </mc:Choice>
        <mc:Fallback xmlns="">
          <p:pic>
            <p:nvPicPr>
              <p:cNvPr id="109" name="Ink 109">
                <a:extLst>
                  <a:ext uri="{FF2B5EF4-FFF2-40B4-BE49-F238E27FC236}">
                    <a16:creationId xmlns:a16="http://schemas.microsoft.com/office/drawing/2014/main" id="{7E20AB14-2FEA-9389-5024-3EAF5BCEA9B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68426" y="1917284"/>
                <a:ext cx="1803594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773DB5F-5BEF-2419-8C25-DBAD963FFB09}"/>
                  </a:ext>
                </a:extLst>
              </p14:cNvPr>
              <p14:cNvContentPartPr/>
              <p14:nvPr/>
            </p14:nvContentPartPr>
            <p14:xfrm>
              <a:off x="1487263" y="3718004"/>
              <a:ext cx="726120" cy="10058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773DB5F-5BEF-2419-8C25-DBAD963FFB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72143" y="3702884"/>
                <a:ext cx="756720" cy="10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31" name="Ink 132">
                <a:extLst>
                  <a:ext uri="{FF2B5EF4-FFF2-40B4-BE49-F238E27FC236}">
                    <a16:creationId xmlns:a16="http://schemas.microsoft.com/office/drawing/2014/main" id="{73FAA02C-74C3-63A1-ED92-73C20CE9AF54}"/>
                  </a:ext>
                </a:extLst>
              </p14:cNvPr>
              <p14:cNvContentPartPr/>
              <p14:nvPr/>
            </p14:nvContentPartPr>
            <p14:xfrm>
              <a:off x="1814863" y="3227684"/>
              <a:ext cx="7374600" cy="1644120"/>
            </p14:xfrm>
          </p:contentPart>
        </mc:Choice>
        <mc:Fallback xmlns="">
          <p:pic>
            <p:nvPicPr>
              <p:cNvPr id="131" name="Ink 132">
                <a:extLst>
                  <a:ext uri="{FF2B5EF4-FFF2-40B4-BE49-F238E27FC236}">
                    <a16:creationId xmlns:a16="http://schemas.microsoft.com/office/drawing/2014/main" id="{73FAA02C-74C3-63A1-ED92-73C20CE9AF5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99743" y="3212564"/>
                <a:ext cx="7404840" cy="16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2" name="Ink 132">
                <a:extLst>
                  <a:ext uri="{FF2B5EF4-FFF2-40B4-BE49-F238E27FC236}">
                    <a16:creationId xmlns:a16="http://schemas.microsoft.com/office/drawing/2014/main" id="{591DB5E9-871B-2479-C82C-23976F664627}"/>
                  </a:ext>
                </a:extLst>
              </p14:cNvPr>
              <p14:cNvContentPartPr/>
              <p14:nvPr/>
            </p14:nvContentPartPr>
            <p14:xfrm>
              <a:off x="1542703" y="4768844"/>
              <a:ext cx="749880" cy="697680"/>
            </p14:xfrm>
          </p:contentPart>
        </mc:Choice>
        <mc:Fallback xmlns="">
          <p:pic>
            <p:nvPicPr>
              <p:cNvPr id="132" name="Ink 132">
                <a:extLst>
                  <a:ext uri="{FF2B5EF4-FFF2-40B4-BE49-F238E27FC236}">
                    <a16:creationId xmlns:a16="http://schemas.microsoft.com/office/drawing/2014/main" id="{591DB5E9-871B-2479-C82C-23976F66462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27223" y="4753724"/>
                <a:ext cx="780480" cy="72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4" name="Ink 144">
                <a:extLst>
                  <a:ext uri="{FF2B5EF4-FFF2-40B4-BE49-F238E27FC236}">
                    <a16:creationId xmlns:a16="http://schemas.microsoft.com/office/drawing/2014/main" id="{F5A9E594-8660-7DC7-7BC9-852BCD720064}"/>
                  </a:ext>
                </a:extLst>
              </p14:cNvPr>
              <p14:cNvContentPartPr/>
              <p14:nvPr/>
            </p14:nvContentPartPr>
            <p14:xfrm>
              <a:off x="4171783" y="3682004"/>
              <a:ext cx="1861560" cy="451440"/>
            </p14:xfrm>
          </p:contentPart>
        </mc:Choice>
        <mc:Fallback xmlns="">
          <p:pic>
            <p:nvPicPr>
              <p:cNvPr id="144" name="Ink 144">
                <a:extLst>
                  <a:ext uri="{FF2B5EF4-FFF2-40B4-BE49-F238E27FC236}">
                    <a16:creationId xmlns:a16="http://schemas.microsoft.com/office/drawing/2014/main" id="{F5A9E594-8660-7DC7-7BC9-852BCD72006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56660" y="3666536"/>
                <a:ext cx="1892166" cy="481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9" name="Ink 170">
                <a:extLst>
                  <a:ext uri="{FF2B5EF4-FFF2-40B4-BE49-F238E27FC236}">
                    <a16:creationId xmlns:a16="http://schemas.microsoft.com/office/drawing/2014/main" id="{E378D640-2442-AED0-503C-20D45450E718}"/>
                  </a:ext>
                </a:extLst>
              </p14:cNvPr>
              <p14:cNvContentPartPr/>
              <p14:nvPr/>
            </p14:nvContentPartPr>
            <p14:xfrm>
              <a:off x="2760943" y="2863724"/>
              <a:ext cx="612720" cy="376920"/>
            </p14:xfrm>
          </p:contentPart>
        </mc:Choice>
        <mc:Fallback xmlns="">
          <p:pic>
            <p:nvPicPr>
              <p:cNvPr id="169" name="Ink 170">
                <a:extLst>
                  <a:ext uri="{FF2B5EF4-FFF2-40B4-BE49-F238E27FC236}">
                    <a16:creationId xmlns:a16="http://schemas.microsoft.com/office/drawing/2014/main" id="{E378D640-2442-AED0-503C-20D45450E71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745472" y="2848604"/>
                <a:ext cx="643302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70" name="Ink 170">
                <a:extLst>
                  <a:ext uri="{FF2B5EF4-FFF2-40B4-BE49-F238E27FC236}">
                    <a16:creationId xmlns:a16="http://schemas.microsoft.com/office/drawing/2014/main" id="{F36ACDB2-62B6-C751-CDB3-F3D9957C822B}"/>
                  </a:ext>
                </a:extLst>
              </p14:cNvPr>
              <p14:cNvContentPartPr/>
              <p14:nvPr/>
            </p14:nvContentPartPr>
            <p14:xfrm>
              <a:off x="4356463" y="3931844"/>
              <a:ext cx="2154600" cy="1113120"/>
            </p14:xfrm>
          </p:contentPart>
        </mc:Choice>
        <mc:Fallback xmlns="">
          <p:pic>
            <p:nvPicPr>
              <p:cNvPr id="170" name="Ink 170">
                <a:extLst>
                  <a:ext uri="{FF2B5EF4-FFF2-40B4-BE49-F238E27FC236}">
                    <a16:creationId xmlns:a16="http://schemas.microsoft.com/office/drawing/2014/main" id="{F36ACDB2-62B6-C751-CDB3-F3D9957C82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340983" y="3916724"/>
                <a:ext cx="2185200" cy="11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83" name="Ink 183">
                <a:extLst>
                  <a:ext uri="{FF2B5EF4-FFF2-40B4-BE49-F238E27FC236}">
                    <a16:creationId xmlns:a16="http://schemas.microsoft.com/office/drawing/2014/main" id="{057B88D6-2EE2-256E-D30B-8E1EEB0D8463}"/>
                  </a:ext>
                </a:extLst>
              </p14:cNvPr>
              <p14:cNvContentPartPr/>
              <p14:nvPr/>
            </p14:nvContentPartPr>
            <p14:xfrm>
              <a:off x="2423983" y="4309124"/>
              <a:ext cx="1100880" cy="748440"/>
            </p14:xfrm>
          </p:contentPart>
        </mc:Choice>
        <mc:Fallback xmlns="">
          <p:pic>
            <p:nvPicPr>
              <p:cNvPr id="183" name="Ink 183">
                <a:extLst>
                  <a:ext uri="{FF2B5EF4-FFF2-40B4-BE49-F238E27FC236}">
                    <a16:creationId xmlns:a16="http://schemas.microsoft.com/office/drawing/2014/main" id="{057B88D6-2EE2-256E-D30B-8E1EEB0D846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408858" y="4294004"/>
                <a:ext cx="113149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17F295B4-4AB3-B1F7-0BE5-FD13B1FD7669}"/>
                  </a:ext>
                </a:extLst>
              </p14:cNvPr>
              <p14:cNvContentPartPr/>
              <p14:nvPr/>
            </p14:nvContentPartPr>
            <p14:xfrm>
              <a:off x="9780223" y="2631164"/>
              <a:ext cx="44280" cy="4082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17F295B4-4AB3-B1F7-0BE5-FD13B1FD766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764743" y="2616044"/>
                <a:ext cx="7488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949586CD-8361-C4F4-967C-2CA32361A3FE}"/>
                  </a:ext>
                </a:extLst>
              </p14:cNvPr>
              <p14:cNvContentPartPr/>
              <p14:nvPr/>
            </p14:nvContentPartPr>
            <p14:xfrm>
              <a:off x="9993703" y="2621444"/>
              <a:ext cx="126000" cy="3992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949586CD-8361-C4F4-967C-2CA32361A3FE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978583" y="2606324"/>
                <a:ext cx="15660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2BEF422D-CE00-8314-8A10-7FE04F561A73}"/>
                  </a:ext>
                </a:extLst>
              </p14:cNvPr>
              <p14:cNvContentPartPr/>
              <p14:nvPr/>
            </p14:nvContentPartPr>
            <p14:xfrm>
              <a:off x="9518143" y="2963804"/>
              <a:ext cx="979200" cy="31464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2BEF422D-CE00-8314-8A10-7FE04F561A73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503023" y="2948324"/>
                <a:ext cx="10094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03467244-25B4-987D-C96A-F5FC3EBE1EBF}"/>
                  </a:ext>
                </a:extLst>
              </p14:cNvPr>
              <p14:cNvContentPartPr/>
              <p14:nvPr/>
            </p14:nvContentPartPr>
            <p14:xfrm>
              <a:off x="9836743" y="3625124"/>
              <a:ext cx="94680" cy="3700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03467244-25B4-987D-C96A-F5FC3EBE1EB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821263" y="3610004"/>
                <a:ext cx="1252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0B6153EB-1B29-19F2-050B-D1159ECB6FCE}"/>
                  </a:ext>
                </a:extLst>
              </p14:cNvPr>
              <p14:cNvContentPartPr/>
              <p14:nvPr/>
            </p14:nvContentPartPr>
            <p14:xfrm>
              <a:off x="9622903" y="3530084"/>
              <a:ext cx="905760" cy="4186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0B6153EB-1B29-19F2-050B-D1159ECB6FC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607783" y="3514964"/>
                <a:ext cx="936360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3FE1FEF-CACC-CC10-D824-8B719F499542}"/>
                  </a:ext>
                </a:extLst>
              </p14:cNvPr>
              <p14:cNvContentPartPr/>
              <p14:nvPr/>
            </p14:nvContentPartPr>
            <p14:xfrm>
              <a:off x="10446583" y="3682004"/>
              <a:ext cx="170280" cy="2314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3FE1FEF-CACC-CC10-D824-8B719F49954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431103" y="3666524"/>
                <a:ext cx="2005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9EA9A62-3CC9-BA72-B229-8F9051400665}"/>
                  </a:ext>
                </a:extLst>
              </p14:cNvPr>
              <p14:cNvContentPartPr/>
              <p14:nvPr/>
            </p14:nvContentPartPr>
            <p14:xfrm>
              <a:off x="10714063" y="3606404"/>
              <a:ext cx="474840" cy="2350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9EA9A62-3CC9-BA72-B229-8F905140066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698943" y="3591284"/>
                <a:ext cx="50508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59D3492F-B875-9591-FD51-348A83A78424}"/>
                  </a:ext>
                </a:extLst>
              </p14:cNvPr>
              <p14:cNvContentPartPr/>
              <p14:nvPr/>
            </p14:nvContentPartPr>
            <p14:xfrm>
              <a:off x="11207263" y="3507764"/>
              <a:ext cx="346320" cy="7232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59D3492F-B875-9591-FD51-348A83A7842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192143" y="3492644"/>
                <a:ext cx="376560" cy="75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B6E7236D-46F5-D264-3133-1E8F8FBBAA29}"/>
                  </a:ext>
                </a:extLst>
              </p14:cNvPr>
              <p14:cNvContentPartPr/>
              <p14:nvPr/>
            </p14:nvContentPartPr>
            <p14:xfrm>
              <a:off x="9868783" y="4353764"/>
              <a:ext cx="362160" cy="48744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B6E7236D-46F5-D264-3133-1E8F8FBBAA2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853663" y="4338644"/>
                <a:ext cx="39276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0E84F4C0-689A-0171-5B5E-21B09352335D}"/>
                  </a:ext>
                </a:extLst>
              </p14:cNvPr>
              <p14:cNvContentPartPr/>
              <p14:nvPr/>
            </p14:nvContentPartPr>
            <p14:xfrm>
              <a:off x="10062823" y="4636004"/>
              <a:ext cx="170280" cy="13860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0E84F4C0-689A-0171-5B5E-21B09352335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47703" y="4620884"/>
                <a:ext cx="2005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75292590-21E5-138D-C5AB-5C0ADC22373C}"/>
                  </a:ext>
                </a:extLst>
              </p14:cNvPr>
              <p14:cNvContentPartPr/>
              <p14:nvPr/>
            </p14:nvContentPartPr>
            <p14:xfrm>
              <a:off x="10327063" y="4566884"/>
              <a:ext cx="352440" cy="1666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75292590-21E5-138D-C5AB-5C0ADC22373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311943" y="4551764"/>
                <a:ext cx="3830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6F250CA4-707A-6A08-06B5-C324CDF88EAA}"/>
                  </a:ext>
                </a:extLst>
              </p14:cNvPr>
              <p14:cNvContentPartPr/>
              <p14:nvPr/>
            </p14:nvContentPartPr>
            <p14:xfrm>
              <a:off x="10661503" y="4510364"/>
              <a:ext cx="162360" cy="1764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6F250CA4-707A-6A08-06B5-C324CDF88EA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646383" y="4495244"/>
                <a:ext cx="19296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462FB01D-4525-D100-5520-A045D0C6B0AC}"/>
                  </a:ext>
                </a:extLst>
              </p14:cNvPr>
              <p14:cNvContentPartPr/>
              <p14:nvPr/>
            </p14:nvContentPartPr>
            <p14:xfrm>
              <a:off x="10817383" y="4378964"/>
              <a:ext cx="352440" cy="40824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462FB01D-4525-D100-5520-A045D0C6B0A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802263" y="4363844"/>
                <a:ext cx="383040" cy="43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475B27EE-56B8-6D1F-AD42-B6526D094B2B}"/>
                  </a:ext>
                </a:extLst>
              </p14:cNvPr>
              <p14:cNvContentPartPr/>
              <p14:nvPr/>
            </p14:nvContentPartPr>
            <p14:xfrm>
              <a:off x="11056423" y="4554284"/>
              <a:ext cx="245520" cy="18252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475B27EE-56B8-6D1F-AD42-B6526D094B2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1040943" y="4539164"/>
                <a:ext cx="2761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0580DEE-2878-CF6D-BE12-6B1A38F0CEA2}"/>
                  </a:ext>
                </a:extLst>
              </p14:cNvPr>
              <p14:cNvContentPartPr/>
              <p14:nvPr/>
            </p14:nvContentPartPr>
            <p14:xfrm>
              <a:off x="11340103" y="4466444"/>
              <a:ext cx="515160" cy="18252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0580DEE-2878-CF6D-BE12-6B1A38F0CEA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1324623" y="4450964"/>
                <a:ext cx="54576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5B7CBC1D-9C6B-2811-F085-77196D74C679}"/>
                  </a:ext>
                </a:extLst>
              </p14:cNvPr>
              <p14:cNvContentPartPr/>
              <p14:nvPr/>
            </p14:nvContentPartPr>
            <p14:xfrm>
              <a:off x="11741503" y="4403444"/>
              <a:ext cx="170280" cy="24480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5B7CBC1D-9C6B-2811-F085-77196D74C67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726383" y="4388324"/>
                <a:ext cx="20052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AE58C161-E8FC-CF6E-CEC3-84AE120C99F2}"/>
                  </a:ext>
                </a:extLst>
              </p14:cNvPr>
              <p14:cNvContentPartPr/>
              <p14:nvPr/>
            </p14:nvContentPartPr>
            <p14:xfrm>
              <a:off x="11484463" y="4360964"/>
              <a:ext cx="112680" cy="4932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AE58C161-E8FC-CF6E-CEC3-84AE120C99F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469343" y="4345484"/>
                <a:ext cx="1432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52B79520-82DC-31D1-B76E-ABBA8CC59BE8}"/>
                  </a:ext>
                </a:extLst>
              </p14:cNvPr>
              <p14:cNvContentPartPr/>
              <p14:nvPr/>
            </p14:nvContentPartPr>
            <p14:xfrm>
              <a:off x="11917543" y="4335764"/>
              <a:ext cx="207000" cy="30060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52B79520-82DC-31D1-B76E-ABBA8CC59BE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1902423" y="4320284"/>
                <a:ext cx="2376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0DA47660-4CDB-F4EC-3A0D-9254B693C3ED}"/>
                  </a:ext>
                </a:extLst>
              </p14:cNvPr>
              <p14:cNvContentPartPr/>
              <p14:nvPr/>
            </p14:nvContentPartPr>
            <p14:xfrm>
              <a:off x="12011863" y="4693244"/>
              <a:ext cx="12960" cy="435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0DA47660-4CDB-F4EC-3A0D-9254B693C3E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1996743" y="4678124"/>
                <a:ext cx="435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BBB87582-0D4E-5926-0A53-57DB00632AF3}"/>
                  </a:ext>
                </a:extLst>
              </p14:cNvPr>
              <p14:cNvContentPartPr/>
              <p14:nvPr/>
            </p14:nvContentPartPr>
            <p14:xfrm>
              <a:off x="9706783" y="5143244"/>
              <a:ext cx="2538360" cy="153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BBB87582-0D4E-5926-0A53-57DB00632AF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691303" y="5127764"/>
                <a:ext cx="256896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7345BC29-CA6B-A3E2-D70D-15E808225435}"/>
                  </a:ext>
                </a:extLst>
              </p14:cNvPr>
              <p14:cNvContentPartPr/>
              <p14:nvPr/>
            </p14:nvContentPartPr>
            <p14:xfrm>
              <a:off x="12337303" y="4970084"/>
              <a:ext cx="41040" cy="3096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7345BC29-CA6B-A3E2-D70D-15E80822543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2321823" y="4954604"/>
                <a:ext cx="71280" cy="6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352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5">
                <a:extLst>
                  <a:ext uri="{FF2B5EF4-FFF2-40B4-BE49-F238E27FC236}">
                    <a16:creationId xmlns:a16="http://schemas.microsoft.com/office/drawing/2014/main" id="{D3B758E4-973C-DC6B-593C-94A2098A9773}"/>
                  </a:ext>
                </a:extLst>
              </p14:cNvPr>
              <p14:cNvContentPartPr/>
              <p14:nvPr/>
            </p14:nvContentPartPr>
            <p14:xfrm>
              <a:off x="589063" y="493484"/>
              <a:ext cx="1432440" cy="489960"/>
            </p14:xfrm>
          </p:contentPart>
        </mc:Choice>
        <mc:Fallback xmlns="">
          <p:pic>
            <p:nvPicPr>
              <p:cNvPr id="5" name="Ink 5">
                <a:extLst>
                  <a:ext uri="{FF2B5EF4-FFF2-40B4-BE49-F238E27FC236}">
                    <a16:creationId xmlns:a16="http://schemas.microsoft.com/office/drawing/2014/main" id="{D3B758E4-973C-DC6B-593C-94A2098A97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583" y="478364"/>
                <a:ext cx="146304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8">
                <a:extLst>
                  <a:ext uri="{FF2B5EF4-FFF2-40B4-BE49-F238E27FC236}">
                    <a16:creationId xmlns:a16="http://schemas.microsoft.com/office/drawing/2014/main" id="{A799453B-E651-E9AA-825E-2739852B3293}"/>
                  </a:ext>
                </a:extLst>
              </p14:cNvPr>
              <p14:cNvContentPartPr/>
              <p14:nvPr/>
            </p14:nvContentPartPr>
            <p14:xfrm>
              <a:off x="1782823" y="967244"/>
              <a:ext cx="371160" cy="639000"/>
            </p14:xfrm>
          </p:contentPart>
        </mc:Choice>
        <mc:Fallback xmlns="">
          <p:pic>
            <p:nvPicPr>
              <p:cNvPr id="8" name="Ink 8">
                <a:extLst>
                  <a:ext uri="{FF2B5EF4-FFF2-40B4-BE49-F238E27FC236}">
                    <a16:creationId xmlns:a16="http://schemas.microsoft.com/office/drawing/2014/main" id="{A799453B-E651-E9AA-825E-2739852B32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7703" y="951764"/>
                <a:ext cx="401760" cy="66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2">
                <a:extLst>
                  <a:ext uri="{FF2B5EF4-FFF2-40B4-BE49-F238E27FC236}">
                    <a16:creationId xmlns:a16="http://schemas.microsoft.com/office/drawing/2014/main" id="{B8236D2B-797A-A1CC-0BFF-A685CD8D5E87}"/>
                  </a:ext>
                </a:extLst>
              </p14:cNvPr>
              <p14:cNvContentPartPr/>
              <p14:nvPr/>
            </p14:nvContentPartPr>
            <p14:xfrm>
              <a:off x="419143" y="1002164"/>
              <a:ext cx="540360" cy="333360"/>
            </p14:xfrm>
          </p:contentPart>
        </mc:Choice>
        <mc:Fallback xmlns="">
          <p:pic>
            <p:nvPicPr>
              <p:cNvPr id="12" name="Ink 12">
                <a:extLst>
                  <a:ext uri="{FF2B5EF4-FFF2-40B4-BE49-F238E27FC236}">
                    <a16:creationId xmlns:a16="http://schemas.microsoft.com/office/drawing/2014/main" id="{B8236D2B-797A-A1CC-0BFF-A685CD8D5E8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4023" y="987060"/>
                <a:ext cx="570960" cy="363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9">
                <a:extLst>
                  <a:ext uri="{FF2B5EF4-FFF2-40B4-BE49-F238E27FC236}">
                    <a16:creationId xmlns:a16="http://schemas.microsoft.com/office/drawing/2014/main" id="{BA926634-4BF1-D016-2A08-5C141E25A719}"/>
                  </a:ext>
                </a:extLst>
              </p14:cNvPr>
              <p14:cNvContentPartPr/>
              <p14:nvPr/>
            </p14:nvContentPartPr>
            <p14:xfrm>
              <a:off x="2155783" y="637484"/>
              <a:ext cx="895320" cy="421560"/>
            </p14:xfrm>
          </p:contentPart>
        </mc:Choice>
        <mc:Fallback xmlns="">
          <p:pic>
            <p:nvPicPr>
              <p:cNvPr id="18" name="Ink 19">
                <a:extLst>
                  <a:ext uri="{FF2B5EF4-FFF2-40B4-BE49-F238E27FC236}">
                    <a16:creationId xmlns:a16="http://schemas.microsoft.com/office/drawing/2014/main" id="{BA926634-4BF1-D016-2A08-5C141E25A71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0663" y="622364"/>
                <a:ext cx="92556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9">
                <a:extLst>
                  <a:ext uri="{FF2B5EF4-FFF2-40B4-BE49-F238E27FC236}">
                    <a16:creationId xmlns:a16="http://schemas.microsoft.com/office/drawing/2014/main" id="{86ACEDE1-7095-064A-83A2-639A3FDF4088}"/>
                  </a:ext>
                </a:extLst>
              </p14:cNvPr>
              <p14:cNvContentPartPr/>
              <p14:nvPr/>
            </p14:nvContentPartPr>
            <p14:xfrm>
              <a:off x="890743" y="449564"/>
              <a:ext cx="263880" cy="295200"/>
            </p14:xfrm>
          </p:contentPart>
        </mc:Choice>
        <mc:Fallback xmlns="">
          <p:pic>
            <p:nvPicPr>
              <p:cNvPr id="19" name="Ink 19">
                <a:extLst>
                  <a:ext uri="{FF2B5EF4-FFF2-40B4-BE49-F238E27FC236}">
                    <a16:creationId xmlns:a16="http://schemas.microsoft.com/office/drawing/2014/main" id="{86ACEDE1-7095-064A-83A2-639A3FDF408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5623" y="434444"/>
                <a:ext cx="29412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Ink 25">
                <a:extLst>
                  <a:ext uri="{FF2B5EF4-FFF2-40B4-BE49-F238E27FC236}">
                    <a16:creationId xmlns:a16="http://schemas.microsoft.com/office/drawing/2014/main" id="{DDF2419B-6C62-8518-8F5C-DDFAD53FB164}"/>
                  </a:ext>
                </a:extLst>
              </p14:cNvPr>
              <p14:cNvContentPartPr/>
              <p14:nvPr/>
            </p14:nvContentPartPr>
            <p14:xfrm>
              <a:off x="3241543" y="436244"/>
              <a:ext cx="993600" cy="1213920"/>
            </p14:xfrm>
          </p:contentPart>
        </mc:Choice>
        <mc:Fallback xmlns="">
          <p:pic>
            <p:nvPicPr>
              <p:cNvPr id="25" name="Ink 25">
                <a:extLst>
                  <a:ext uri="{FF2B5EF4-FFF2-40B4-BE49-F238E27FC236}">
                    <a16:creationId xmlns:a16="http://schemas.microsoft.com/office/drawing/2014/main" id="{DDF2419B-6C62-8518-8F5C-DDFAD53FB16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26063" y="421124"/>
                <a:ext cx="1024200" cy="12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772CA9CD-66AA-327D-9EEB-BC57580EE1AC}"/>
                  </a:ext>
                </a:extLst>
              </p14:cNvPr>
              <p14:cNvContentPartPr/>
              <p14:nvPr/>
            </p14:nvContentPartPr>
            <p14:xfrm>
              <a:off x="3852103" y="817124"/>
              <a:ext cx="1160640" cy="600120"/>
            </p14:xfrm>
          </p:contentPart>
        </mc:Choice>
        <mc:Fallback xmlns=""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772CA9CD-66AA-327D-9EEB-BC57580EE1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36623" y="801653"/>
                <a:ext cx="1191240" cy="630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40">
                <a:extLst>
                  <a:ext uri="{FF2B5EF4-FFF2-40B4-BE49-F238E27FC236}">
                    <a16:creationId xmlns:a16="http://schemas.microsoft.com/office/drawing/2014/main" id="{3FB9BD29-8830-E244-8571-99FF113FEE17}"/>
                  </a:ext>
                </a:extLst>
              </p14:cNvPr>
              <p14:cNvContentPartPr/>
              <p14:nvPr/>
            </p14:nvContentPartPr>
            <p14:xfrm>
              <a:off x="5192023" y="-15556"/>
              <a:ext cx="1218600" cy="1394640"/>
            </p14:xfrm>
          </p:contentPart>
        </mc:Choice>
        <mc:Fallback xmlns="">
          <p:pic>
            <p:nvPicPr>
              <p:cNvPr id="40" name="Ink 40">
                <a:extLst>
                  <a:ext uri="{FF2B5EF4-FFF2-40B4-BE49-F238E27FC236}">
                    <a16:creationId xmlns:a16="http://schemas.microsoft.com/office/drawing/2014/main" id="{3FB9BD29-8830-E244-8571-99FF113FEE1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76543" y="-31036"/>
                <a:ext cx="1249200" cy="14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Ink 57">
                <a:extLst>
                  <a:ext uri="{FF2B5EF4-FFF2-40B4-BE49-F238E27FC236}">
                    <a16:creationId xmlns:a16="http://schemas.microsoft.com/office/drawing/2014/main" id="{3CBF9E8C-7728-7F3C-B45A-6F361EEE6AD3}"/>
                  </a:ext>
                </a:extLst>
              </p14:cNvPr>
              <p14:cNvContentPartPr/>
              <p14:nvPr/>
            </p14:nvContentPartPr>
            <p14:xfrm>
              <a:off x="5995183" y="518684"/>
              <a:ext cx="3024720" cy="1314360"/>
            </p14:xfrm>
          </p:contentPart>
        </mc:Choice>
        <mc:Fallback xmlns="">
          <p:pic>
            <p:nvPicPr>
              <p:cNvPr id="57" name="Ink 57">
                <a:extLst>
                  <a:ext uri="{FF2B5EF4-FFF2-40B4-BE49-F238E27FC236}">
                    <a16:creationId xmlns:a16="http://schemas.microsoft.com/office/drawing/2014/main" id="{3CBF9E8C-7728-7F3C-B45A-6F361EEE6AD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80061" y="503564"/>
                <a:ext cx="3055324" cy="13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173A1B4F-FA7C-7AC8-EF26-F4A8AEB255F5}"/>
                  </a:ext>
                </a:extLst>
              </p14:cNvPr>
              <p14:cNvContentPartPr/>
              <p14:nvPr/>
            </p14:nvContentPartPr>
            <p14:xfrm>
              <a:off x="9025663" y="430484"/>
              <a:ext cx="1723320" cy="1031760"/>
            </p14:xfrm>
          </p:contentPart>
        </mc:Choice>
        <mc:Fallback xmlns=""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173A1B4F-FA7C-7AC8-EF26-F4A8AEB255F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010540" y="415359"/>
                <a:ext cx="1753926" cy="1062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5783194-4038-E639-9983-420E55D00639}"/>
                  </a:ext>
                </a:extLst>
              </p14:cNvPr>
              <p14:cNvContentPartPr/>
              <p14:nvPr/>
            </p14:nvContentPartPr>
            <p14:xfrm>
              <a:off x="7143583" y="1739804"/>
              <a:ext cx="643680" cy="4950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5783194-4038-E639-9983-420E55D0063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28463" y="1724324"/>
                <a:ext cx="674280" cy="52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9101D4F6-6F12-1B03-80DC-4E03EA2857B1}"/>
                  </a:ext>
                </a:extLst>
              </p14:cNvPr>
              <p14:cNvContentPartPr/>
              <p14:nvPr/>
            </p14:nvContentPartPr>
            <p14:xfrm>
              <a:off x="7831183" y="229604"/>
              <a:ext cx="648000" cy="415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9101D4F6-6F12-1B03-80DC-4E03EA2857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15703" y="214124"/>
                <a:ext cx="67860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78" name="Ink 78">
                <a:extLst>
                  <a:ext uri="{FF2B5EF4-FFF2-40B4-BE49-F238E27FC236}">
                    <a16:creationId xmlns:a16="http://schemas.microsoft.com/office/drawing/2014/main" id="{73E7E2E0-A5E2-D925-E64A-3C8A32D8E5CC}"/>
                  </a:ext>
                </a:extLst>
              </p14:cNvPr>
              <p14:cNvContentPartPr/>
              <p14:nvPr/>
            </p14:nvContentPartPr>
            <p14:xfrm>
              <a:off x="7975543" y="1927004"/>
              <a:ext cx="1666800" cy="684360"/>
            </p14:xfrm>
          </p:contentPart>
        </mc:Choice>
        <mc:Fallback xmlns="">
          <p:pic>
            <p:nvPicPr>
              <p:cNvPr id="78" name="Ink 78">
                <a:extLst>
                  <a:ext uri="{FF2B5EF4-FFF2-40B4-BE49-F238E27FC236}">
                    <a16:creationId xmlns:a16="http://schemas.microsoft.com/office/drawing/2014/main" id="{73E7E2E0-A5E2-D925-E64A-3C8A32D8E5C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60420" y="1911524"/>
                <a:ext cx="1697407" cy="71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9" name="Ink 89">
                <a:extLst>
                  <a:ext uri="{FF2B5EF4-FFF2-40B4-BE49-F238E27FC236}">
                    <a16:creationId xmlns:a16="http://schemas.microsoft.com/office/drawing/2014/main" id="{FE143970-AE8B-9BB1-A1E1-134F7A71D2DA}"/>
                  </a:ext>
                </a:extLst>
              </p14:cNvPr>
              <p14:cNvContentPartPr/>
              <p14:nvPr/>
            </p14:nvContentPartPr>
            <p14:xfrm>
              <a:off x="8585383" y="28364"/>
              <a:ext cx="1270440" cy="522000"/>
            </p14:xfrm>
          </p:contentPart>
        </mc:Choice>
        <mc:Fallback xmlns="">
          <p:pic>
            <p:nvPicPr>
              <p:cNvPr id="89" name="Ink 89">
                <a:extLst>
                  <a:ext uri="{FF2B5EF4-FFF2-40B4-BE49-F238E27FC236}">
                    <a16:creationId xmlns:a16="http://schemas.microsoft.com/office/drawing/2014/main" id="{FE143970-AE8B-9BB1-A1E1-134F7A71D2D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570263" y="12895"/>
                <a:ext cx="1300680" cy="552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8" name="Ink 100">
                <a:extLst>
                  <a:ext uri="{FF2B5EF4-FFF2-40B4-BE49-F238E27FC236}">
                    <a16:creationId xmlns:a16="http://schemas.microsoft.com/office/drawing/2014/main" id="{805B7866-314E-40E7-02DF-327AD53FE300}"/>
                  </a:ext>
                </a:extLst>
              </p14:cNvPr>
              <p14:cNvContentPartPr/>
              <p14:nvPr/>
            </p14:nvContentPartPr>
            <p14:xfrm>
              <a:off x="3775783" y="2496164"/>
              <a:ext cx="339840" cy="348840"/>
            </p14:xfrm>
          </p:contentPart>
        </mc:Choice>
        <mc:Fallback xmlns="">
          <p:pic>
            <p:nvPicPr>
              <p:cNvPr id="98" name="Ink 100">
                <a:extLst>
                  <a:ext uri="{FF2B5EF4-FFF2-40B4-BE49-F238E27FC236}">
                    <a16:creationId xmlns:a16="http://schemas.microsoft.com/office/drawing/2014/main" id="{805B7866-314E-40E7-02DF-327AD53FE30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60663" y="2481044"/>
                <a:ext cx="37044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9" name="Ink 100">
                <a:extLst>
                  <a:ext uri="{FF2B5EF4-FFF2-40B4-BE49-F238E27FC236}">
                    <a16:creationId xmlns:a16="http://schemas.microsoft.com/office/drawing/2014/main" id="{98B74A2A-133B-0CDA-1FFE-F140F525B3AF}"/>
                  </a:ext>
                </a:extLst>
              </p14:cNvPr>
              <p14:cNvContentPartPr/>
              <p14:nvPr/>
            </p14:nvContentPartPr>
            <p14:xfrm>
              <a:off x="2992063" y="2914124"/>
              <a:ext cx="388080" cy="189000"/>
            </p14:xfrm>
          </p:contentPart>
        </mc:Choice>
        <mc:Fallback xmlns="">
          <p:pic>
            <p:nvPicPr>
              <p:cNvPr id="99" name="Ink 100">
                <a:extLst>
                  <a:ext uri="{FF2B5EF4-FFF2-40B4-BE49-F238E27FC236}">
                    <a16:creationId xmlns:a16="http://schemas.microsoft.com/office/drawing/2014/main" id="{98B74A2A-133B-0CDA-1FFE-F140F525B3A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76943" y="2898644"/>
                <a:ext cx="4186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C3333A28-6C20-1661-8685-E17A52B096F6}"/>
                  </a:ext>
                </a:extLst>
              </p14:cNvPr>
              <p14:cNvContentPartPr/>
              <p14:nvPr/>
            </p14:nvContentPartPr>
            <p14:xfrm>
              <a:off x="1877143" y="2789564"/>
              <a:ext cx="585000" cy="462240"/>
            </p14:xfrm>
          </p:contentPart>
        </mc:Choice>
        <mc:Fallback xmlns=""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C3333A28-6C20-1661-8685-E17A52B096F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62023" y="2774444"/>
                <a:ext cx="61560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id="{4D2B4D28-3957-1E75-3CA9-5816014F57BB}"/>
                  </a:ext>
                </a:extLst>
              </p14:cNvPr>
              <p14:cNvContentPartPr/>
              <p14:nvPr/>
            </p14:nvContentPartPr>
            <p14:xfrm>
              <a:off x="3865423" y="2399324"/>
              <a:ext cx="4418640" cy="1458000"/>
            </p14:xfrm>
          </p:contentPart>
        </mc:Choice>
        <mc:Fallback xmlns=""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4D2B4D28-3957-1E75-3CA9-5816014F57B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49943" y="2383848"/>
                <a:ext cx="4449240" cy="1488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7" name="Ink 127">
                <a:extLst>
                  <a:ext uri="{FF2B5EF4-FFF2-40B4-BE49-F238E27FC236}">
                    <a16:creationId xmlns:a16="http://schemas.microsoft.com/office/drawing/2014/main" id="{E881847F-82C4-3B9E-4269-6548695E721B}"/>
                  </a:ext>
                </a:extLst>
              </p14:cNvPr>
              <p14:cNvContentPartPr/>
              <p14:nvPr/>
            </p14:nvContentPartPr>
            <p14:xfrm>
              <a:off x="7495663" y="3027164"/>
              <a:ext cx="681480" cy="541080"/>
            </p14:xfrm>
          </p:contentPart>
        </mc:Choice>
        <mc:Fallback xmlns="">
          <p:pic>
            <p:nvPicPr>
              <p:cNvPr id="127" name="Ink 127">
                <a:extLst>
                  <a:ext uri="{FF2B5EF4-FFF2-40B4-BE49-F238E27FC236}">
                    <a16:creationId xmlns:a16="http://schemas.microsoft.com/office/drawing/2014/main" id="{E881847F-82C4-3B9E-4269-6548695E721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80543" y="3012044"/>
                <a:ext cx="71208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3" name="Ink 133">
                <a:extLst>
                  <a:ext uri="{FF2B5EF4-FFF2-40B4-BE49-F238E27FC236}">
                    <a16:creationId xmlns:a16="http://schemas.microsoft.com/office/drawing/2014/main" id="{564694EB-3FDD-72C4-5B3F-DAEF22FC5262}"/>
                  </a:ext>
                </a:extLst>
              </p14:cNvPr>
              <p14:cNvContentPartPr/>
              <p14:nvPr/>
            </p14:nvContentPartPr>
            <p14:xfrm>
              <a:off x="9900103" y="2939324"/>
              <a:ext cx="879840" cy="490680"/>
            </p14:xfrm>
          </p:contentPart>
        </mc:Choice>
        <mc:Fallback xmlns="">
          <p:pic>
            <p:nvPicPr>
              <p:cNvPr id="133" name="Ink 133">
                <a:extLst>
                  <a:ext uri="{FF2B5EF4-FFF2-40B4-BE49-F238E27FC236}">
                    <a16:creationId xmlns:a16="http://schemas.microsoft.com/office/drawing/2014/main" id="{564694EB-3FDD-72C4-5B3F-DAEF22FC526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84983" y="2923844"/>
                <a:ext cx="91044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1" name="Ink 141">
                <a:extLst>
                  <a:ext uri="{FF2B5EF4-FFF2-40B4-BE49-F238E27FC236}">
                    <a16:creationId xmlns:a16="http://schemas.microsoft.com/office/drawing/2014/main" id="{39242834-BAC8-4523-6295-B2864133DBCA}"/>
                  </a:ext>
                </a:extLst>
              </p14:cNvPr>
              <p14:cNvContentPartPr/>
              <p14:nvPr/>
            </p14:nvContentPartPr>
            <p14:xfrm>
              <a:off x="10943023" y="2908364"/>
              <a:ext cx="956160" cy="495720"/>
            </p14:xfrm>
          </p:contentPart>
        </mc:Choice>
        <mc:Fallback xmlns="">
          <p:pic>
            <p:nvPicPr>
              <p:cNvPr id="141" name="Ink 141">
                <a:extLst>
                  <a:ext uri="{FF2B5EF4-FFF2-40B4-BE49-F238E27FC236}">
                    <a16:creationId xmlns:a16="http://schemas.microsoft.com/office/drawing/2014/main" id="{39242834-BAC8-4523-6295-B2864133DBC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927903" y="2893244"/>
                <a:ext cx="98640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9" name="Ink 149">
                <a:extLst>
                  <a:ext uri="{FF2B5EF4-FFF2-40B4-BE49-F238E27FC236}">
                    <a16:creationId xmlns:a16="http://schemas.microsoft.com/office/drawing/2014/main" id="{48C80E60-E180-BB0B-F758-60D5BFD52A9E}"/>
                  </a:ext>
                </a:extLst>
              </p14:cNvPr>
              <p14:cNvContentPartPr/>
              <p14:nvPr/>
            </p14:nvContentPartPr>
            <p14:xfrm>
              <a:off x="11088463" y="3508484"/>
              <a:ext cx="823320" cy="1009440"/>
            </p14:xfrm>
          </p:contentPart>
        </mc:Choice>
        <mc:Fallback xmlns="">
          <p:pic>
            <p:nvPicPr>
              <p:cNvPr id="149" name="Ink 149">
                <a:extLst>
                  <a:ext uri="{FF2B5EF4-FFF2-40B4-BE49-F238E27FC236}">
                    <a16:creationId xmlns:a16="http://schemas.microsoft.com/office/drawing/2014/main" id="{48C80E60-E180-BB0B-F758-60D5BFD52A9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073343" y="3493359"/>
                <a:ext cx="853920" cy="1040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66695E3-00CA-AE67-BBBB-D58CF8EE6A89}"/>
                  </a:ext>
                </a:extLst>
              </p14:cNvPr>
              <p14:cNvContentPartPr/>
              <p14:nvPr/>
            </p14:nvContentPartPr>
            <p14:xfrm>
              <a:off x="9597703" y="2473844"/>
              <a:ext cx="2496240" cy="24336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66695E3-00CA-AE67-BBBB-D58CF8EE6A8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82583" y="2458724"/>
                <a:ext cx="2526840" cy="246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7" name="Ink 158">
                <a:extLst>
                  <a:ext uri="{FF2B5EF4-FFF2-40B4-BE49-F238E27FC236}">
                    <a16:creationId xmlns:a16="http://schemas.microsoft.com/office/drawing/2014/main" id="{DD82C9C4-9C57-5641-4847-BA78DDA78B11}"/>
                  </a:ext>
                </a:extLst>
              </p14:cNvPr>
              <p14:cNvContentPartPr/>
              <p14:nvPr/>
            </p14:nvContentPartPr>
            <p14:xfrm>
              <a:off x="1805143" y="4511084"/>
              <a:ext cx="317520" cy="163800"/>
            </p14:xfrm>
          </p:contentPart>
        </mc:Choice>
        <mc:Fallback xmlns="">
          <p:pic>
            <p:nvPicPr>
              <p:cNvPr id="157" name="Ink 158">
                <a:extLst>
                  <a:ext uri="{FF2B5EF4-FFF2-40B4-BE49-F238E27FC236}">
                    <a16:creationId xmlns:a16="http://schemas.microsoft.com/office/drawing/2014/main" id="{DD82C9C4-9C57-5641-4847-BA78DDA78B1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90023" y="4495604"/>
                <a:ext cx="3481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8" name="Ink 158">
                <a:extLst>
                  <a:ext uri="{FF2B5EF4-FFF2-40B4-BE49-F238E27FC236}">
                    <a16:creationId xmlns:a16="http://schemas.microsoft.com/office/drawing/2014/main" id="{298A6355-293D-A6D4-4C13-EEEE2D0136D4}"/>
                  </a:ext>
                </a:extLst>
              </p14:cNvPr>
              <p14:cNvContentPartPr/>
              <p14:nvPr/>
            </p14:nvContentPartPr>
            <p14:xfrm>
              <a:off x="727303" y="4196444"/>
              <a:ext cx="804240" cy="578880"/>
            </p14:xfrm>
          </p:contentPart>
        </mc:Choice>
        <mc:Fallback xmlns="">
          <p:pic>
            <p:nvPicPr>
              <p:cNvPr id="158" name="Ink 158">
                <a:extLst>
                  <a:ext uri="{FF2B5EF4-FFF2-40B4-BE49-F238E27FC236}">
                    <a16:creationId xmlns:a16="http://schemas.microsoft.com/office/drawing/2014/main" id="{298A6355-293D-A6D4-4C13-EEEE2D0136D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12183" y="4181324"/>
                <a:ext cx="83484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6" name="Ink 167">
                <a:extLst>
                  <a:ext uri="{FF2B5EF4-FFF2-40B4-BE49-F238E27FC236}">
                    <a16:creationId xmlns:a16="http://schemas.microsoft.com/office/drawing/2014/main" id="{66B35CD7-7F56-5823-AA29-D6D4775DFF47}"/>
                  </a:ext>
                </a:extLst>
              </p14:cNvPr>
              <p14:cNvContentPartPr/>
              <p14:nvPr/>
            </p14:nvContentPartPr>
            <p14:xfrm>
              <a:off x="3370783" y="4370684"/>
              <a:ext cx="323640" cy="285480"/>
            </p14:xfrm>
          </p:contentPart>
        </mc:Choice>
        <mc:Fallback xmlns="">
          <p:pic>
            <p:nvPicPr>
              <p:cNvPr id="166" name="Ink 167">
                <a:extLst>
                  <a:ext uri="{FF2B5EF4-FFF2-40B4-BE49-F238E27FC236}">
                    <a16:creationId xmlns:a16="http://schemas.microsoft.com/office/drawing/2014/main" id="{66B35CD7-7F56-5823-AA29-D6D4775DFF4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355303" y="4355204"/>
                <a:ext cx="35424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7" name="Ink 167">
                <a:extLst>
                  <a:ext uri="{FF2B5EF4-FFF2-40B4-BE49-F238E27FC236}">
                    <a16:creationId xmlns:a16="http://schemas.microsoft.com/office/drawing/2014/main" id="{0FEBBE23-1AC1-F478-093D-944489C68480}"/>
                  </a:ext>
                </a:extLst>
              </p14:cNvPr>
              <p14:cNvContentPartPr/>
              <p14:nvPr/>
            </p14:nvContentPartPr>
            <p14:xfrm>
              <a:off x="2313103" y="4272044"/>
              <a:ext cx="689760" cy="534960"/>
            </p14:xfrm>
          </p:contentPart>
        </mc:Choice>
        <mc:Fallback xmlns="">
          <p:pic>
            <p:nvPicPr>
              <p:cNvPr id="167" name="Ink 167">
                <a:extLst>
                  <a:ext uri="{FF2B5EF4-FFF2-40B4-BE49-F238E27FC236}">
                    <a16:creationId xmlns:a16="http://schemas.microsoft.com/office/drawing/2014/main" id="{0FEBBE23-1AC1-F478-093D-944489C6848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297983" y="4256914"/>
                <a:ext cx="720360" cy="565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19B219D9-59A4-C5A1-C4E7-DD60512CB4B2}"/>
                  </a:ext>
                </a:extLst>
              </p14:cNvPr>
              <p14:cNvContentPartPr/>
              <p14:nvPr/>
            </p14:nvContentPartPr>
            <p14:xfrm>
              <a:off x="4065223" y="4179884"/>
              <a:ext cx="754560" cy="934200"/>
            </p14:xfrm>
          </p:contentPart>
        </mc:Choice>
        <mc:Fallback xmlns=""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19B219D9-59A4-C5A1-C4E7-DD60512CB4B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49750" y="4164764"/>
                <a:ext cx="784786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82" name="Ink 182">
                <a:extLst>
                  <a:ext uri="{FF2B5EF4-FFF2-40B4-BE49-F238E27FC236}">
                    <a16:creationId xmlns:a16="http://schemas.microsoft.com/office/drawing/2014/main" id="{C2325117-0764-72B3-ABA1-09DC8F07F2F7}"/>
                  </a:ext>
                </a:extLst>
              </p14:cNvPr>
              <p14:cNvContentPartPr/>
              <p14:nvPr/>
            </p14:nvContentPartPr>
            <p14:xfrm>
              <a:off x="5083663" y="4139924"/>
              <a:ext cx="2525760" cy="553680"/>
            </p14:xfrm>
          </p:contentPart>
        </mc:Choice>
        <mc:Fallback xmlns="">
          <p:pic>
            <p:nvPicPr>
              <p:cNvPr id="182" name="Ink 182">
                <a:extLst>
                  <a:ext uri="{FF2B5EF4-FFF2-40B4-BE49-F238E27FC236}">
                    <a16:creationId xmlns:a16="http://schemas.microsoft.com/office/drawing/2014/main" id="{C2325117-0764-72B3-ABA1-09DC8F07F2F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068183" y="4124804"/>
                <a:ext cx="2556360" cy="58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6" name="Ink 196">
                <a:extLst>
                  <a:ext uri="{FF2B5EF4-FFF2-40B4-BE49-F238E27FC236}">
                    <a16:creationId xmlns:a16="http://schemas.microsoft.com/office/drawing/2014/main" id="{B7390C4B-EE2B-938F-4D70-8BBEDC9F8416}"/>
                  </a:ext>
                </a:extLst>
              </p14:cNvPr>
              <p14:cNvContentPartPr/>
              <p14:nvPr/>
            </p14:nvContentPartPr>
            <p14:xfrm>
              <a:off x="7843783" y="3957764"/>
              <a:ext cx="1892880" cy="1276560"/>
            </p14:xfrm>
          </p:contentPart>
        </mc:Choice>
        <mc:Fallback xmlns="">
          <p:pic>
            <p:nvPicPr>
              <p:cNvPr id="196" name="Ink 196">
                <a:extLst>
                  <a:ext uri="{FF2B5EF4-FFF2-40B4-BE49-F238E27FC236}">
                    <a16:creationId xmlns:a16="http://schemas.microsoft.com/office/drawing/2014/main" id="{B7390C4B-EE2B-938F-4D70-8BBEDC9F841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828303" y="3942284"/>
                <a:ext cx="1923120" cy="13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14" name="Ink 214">
                <a:extLst>
                  <a:ext uri="{FF2B5EF4-FFF2-40B4-BE49-F238E27FC236}">
                    <a16:creationId xmlns:a16="http://schemas.microsoft.com/office/drawing/2014/main" id="{D5AF2BB2-30B7-BF62-F9BC-50DFB0778745}"/>
                  </a:ext>
                </a:extLst>
              </p14:cNvPr>
              <p14:cNvContentPartPr/>
              <p14:nvPr/>
            </p14:nvContentPartPr>
            <p14:xfrm>
              <a:off x="403303" y="3618284"/>
              <a:ext cx="3011400" cy="628920"/>
            </p14:xfrm>
          </p:contentPart>
        </mc:Choice>
        <mc:Fallback xmlns="">
          <p:pic>
            <p:nvPicPr>
              <p:cNvPr id="214" name="Ink 214">
                <a:extLst>
                  <a:ext uri="{FF2B5EF4-FFF2-40B4-BE49-F238E27FC236}">
                    <a16:creationId xmlns:a16="http://schemas.microsoft.com/office/drawing/2014/main" id="{D5AF2BB2-30B7-BF62-F9BC-50DFB077874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87823" y="3602804"/>
                <a:ext cx="3042000" cy="65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52" name="Ink 253">
                <a:extLst>
                  <a:ext uri="{FF2B5EF4-FFF2-40B4-BE49-F238E27FC236}">
                    <a16:creationId xmlns:a16="http://schemas.microsoft.com/office/drawing/2014/main" id="{B25A27DD-9B3B-8ED1-09E7-68E5BD7675F0}"/>
                  </a:ext>
                </a:extLst>
              </p14:cNvPr>
              <p14:cNvContentPartPr/>
              <p14:nvPr/>
            </p14:nvContentPartPr>
            <p14:xfrm>
              <a:off x="6165103" y="5435924"/>
              <a:ext cx="647280" cy="631800"/>
            </p14:xfrm>
          </p:contentPart>
        </mc:Choice>
        <mc:Fallback xmlns="">
          <p:pic>
            <p:nvPicPr>
              <p:cNvPr id="252" name="Ink 253">
                <a:extLst>
                  <a:ext uri="{FF2B5EF4-FFF2-40B4-BE49-F238E27FC236}">
                    <a16:creationId xmlns:a16="http://schemas.microsoft.com/office/drawing/2014/main" id="{B25A27DD-9B3B-8ED1-09E7-68E5BD7675F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49623" y="5420444"/>
                <a:ext cx="67788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53" name="Ink 253">
                <a:extLst>
                  <a:ext uri="{FF2B5EF4-FFF2-40B4-BE49-F238E27FC236}">
                    <a16:creationId xmlns:a16="http://schemas.microsoft.com/office/drawing/2014/main" id="{43141998-7C99-790C-D75A-D70831F89C33}"/>
                  </a:ext>
                </a:extLst>
              </p14:cNvPr>
              <p14:cNvContentPartPr/>
              <p14:nvPr/>
            </p14:nvContentPartPr>
            <p14:xfrm>
              <a:off x="525343" y="5359604"/>
              <a:ext cx="5206320" cy="723600"/>
            </p14:xfrm>
          </p:contentPart>
        </mc:Choice>
        <mc:Fallback xmlns="">
          <p:pic>
            <p:nvPicPr>
              <p:cNvPr id="253" name="Ink 253">
                <a:extLst>
                  <a:ext uri="{FF2B5EF4-FFF2-40B4-BE49-F238E27FC236}">
                    <a16:creationId xmlns:a16="http://schemas.microsoft.com/office/drawing/2014/main" id="{43141998-7C99-790C-D75A-D70831F89C3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10222" y="5344476"/>
                <a:ext cx="5236922" cy="7542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64" name="Ink 264">
                <a:extLst>
                  <a:ext uri="{FF2B5EF4-FFF2-40B4-BE49-F238E27FC236}">
                    <a16:creationId xmlns:a16="http://schemas.microsoft.com/office/drawing/2014/main" id="{892F5AE2-59C2-5C7A-373D-6FA789F60397}"/>
                  </a:ext>
                </a:extLst>
              </p14:cNvPr>
              <p14:cNvContentPartPr/>
              <p14:nvPr/>
            </p14:nvContentPartPr>
            <p14:xfrm>
              <a:off x="7293703" y="5447804"/>
              <a:ext cx="3442320" cy="867960"/>
            </p14:xfrm>
          </p:contentPart>
        </mc:Choice>
        <mc:Fallback xmlns="">
          <p:pic>
            <p:nvPicPr>
              <p:cNvPr id="264" name="Ink 264">
                <a:extLst>
                  <a:ext uri="{FF2B5EF4-FFF2-40B4-BE49-F238E27FC236}">
                    <a16:creationId xmlns:a16="http://schemas.microsoft.com/office/drawing/2014/main" id="{892F5AE2-59C2-5C7A-373D-6FA789F6039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78583" y="5432324"/>
                <a:ext cx="3472560" cy="89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DD31A73E-5571-0AAE-BFF6-E7C63FA47D4D}"/>
                  </a:ext>
                </a:extLst>
              </p14:cNvPr>
              <p14:cNvContentPartPr/>
              <p14:nvPr/>
            </p14:nvContentPartPr>
            <p14:xfrm>
              <a:off x="286663" y="3813044"/>
              <a:ext cx="7500960" cy="149652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DD31A73E-5571-0AAE-BFF6-E7C63FA47D4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1183" y="3797924"/>
                <a:ext cx="7531560" cy="15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68" name="Ink 268">
                <a:extLst>
                  <a:ext uri="{FF2B5EF4-FFF2-40B4-BE49-F238E27FC236}">
                    <a16:creationId xmlns:a16="http://schemas.microsoft.com/office/drawing/2014/main" id="{B85BA1F4-589C-8355-2B87-1EB954C47B6A}"/>
                  </a:ext>
                </a:extLst>
              </p14:cNvPr>
              <p14:cNvContentPartPr/>
              <p14:nvPr/>
            </p14:nvContentPartPr>
            <p14:xfrm>
              <a:off x="193063" y="78404"/>
              <a:ext cx="2533680" cy="2282760"/>
            </p14:xfrm>
          </p:contentPart>
        </mc:Choice>
        <mc:Fallback xmlns="">
          <p:pic>
            <p:nvPicPr>
              <p:cNvPr id="268" name="Ink 268">
                <a:extLst>
                  <a:ext uri="{FF2B5EF4-FFF2-40B4-BE49-F238E27FC236}">
                    <a16:creationId xmlns:a16="http://schemas.microsoft.com/office/drawing/2014/main" id="{B85BA1F4-589C-8355-2B87-1EB954C47B6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77583" y="63284"/>
                <a:ext cx="2563920" cy="23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4C78ADE5-EB23-F798-90DA-6A4B7CB7E3DD}"/>
                  </a:ext>
                </a:extLst>
              </p14:cNvPr>
              <p14:cNvContentPartPr/>
              <p14:nvPr/>
            </p14:nvContentPartPr>
            <p14:xfrm>
              <a:off x="5573983" y="-85036"/>
              <a:ext cx="1207440" cy="8492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4C78ADE5-EB23-F798-90DA-6A4B7CB7E3D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58863" y="-100156"/>
                <a:ext cx="1238040" cy="87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76" name="Ink 276">
                <a:extLst>
                  <a:ext uri="{FF2B5EF4-FFF2-40B4-BE49-F238E27FC236}">
                    <a16:creationId xmlns:a16="http://schemas.microsoft.com/office/drawing/2014/main" id="{60994BAF-14A9-087C-99DE-E31281B5475C}"/>
                  </a:ext>
                </a:extLst>
              </p14:cNvPr>
              <p14:cNvContentPartPr/>
              <p14:nvPr/>
            </p14:nvContentPartPr>
            <p14:xfrm>
              <a:off x="6709063" y="48524"/>
              <a:ext cx="956880" cy="691200"/>
            </p14:xfrm>
          </p:contentPart>
        </mc:Choice>
        <mc:Fallback xmlns="">
          <p:pic>
            <p:nvPicPr>
              <p:cNvPr id="276" name="Ink 276">
                <a:extLst>
                  <a:ext uri="{FF2B5EF4-FFF2-40B4-BE49-F238E27FC236}">
                    <a16:creationId xmlns:a16="http://schemas.microsoft.com/office/drawing/2014/main" id="{60994BAF-14A9-087C-99DE-E31281B5475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693943" y="33044"/>
                <a:ext cx="987120" cy="72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355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3">
                <a:extLst>
                  <a:ext uri="{FF2B5EF4-FFF2-40B4-BE49-F238E27FC236}">
                    <a16:creationId xmlns:a16="http://schemas.microsoft.com/office/drawing/2014/main" id="{E7075659-21E2-8193-CA4E-5E261C3301B3}"/>
                  </a:ext>
                </a:extLst>
              </p14:cNvPr>
              <p14:cNvContentPartPr/>
              <p14:nvPr/>
            </p14:nvContentPartPr>
            <p14:xfrm>
              <a:off x="2902783" y="140684"/>
              <a:ext cx="879840" cy="470520"/>
            </p14:xfrm>
          </p:contentPart>
        </mc:Choice>
        <mc:Fallback xmlns="">
          <p:pic>
            <p:nvPicPr>
              <p:cNvPr id="12" name="Ink 13">
                <a:extLst>
                  <a:ext uri="{FF2B5EF4-FFF2-40B4-BE49-F238E27FC236}">
                    <a16:creationId xmlns:a16="http://schemas.microsoft.com/office/drawing/2014/main" id="{E7075659-21E2-8193-CA4E-5E261C3301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7303" y="125564"/>
                <a:ext cx="910440" cy="50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6994F4BD-9F9A-E091-AA83-85E0E1465252}"/>
                  </a:ext>
                </a:extLst>
              </p14:cNvPr>
              <p14:cNvContentPartPr/>
              <p14:nvPr/>
            </p14:nvContentPartPr>
            <p14:xfrm>
              <a:off x="802903" y="354524"/>
              <a:ext cx="1458000" cy="49356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6994F4BD-9F9A-E091-AA83-85E0E14652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7427" y="339404"/>
                <a:ext cx="1488233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0409F41-D96D-5951-2CB2-4238E2BCEC70}"/>
                  </a:ext>
                </a:extLst>
              </p14:cNvPr>
              <p14:cNvContentPartPr/>
              <p14:nvPr/>
            </p14:nvContentPartPr>
            <p14:xfrm>
              <a:off x="4467343" y="370004"/>
              <a:ext cx="428040" cy="186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0409F41-D96D-5951-2CB2-4238E2BCEC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52223" y="354524"/>
                <a:ext cx="4582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9">
                <a:extLst>
                  <a:ext uri="{FF2B5EF4-FFF2-40B4-BE49-F238E27FC236}">
                    <a16:creationId xmlns:a16="http://schemas.microsoft.com/office/drawing/2014/main" id="{2B07C699-8814-093D-F92D-19CC07668F95}"/>
                  </a:ext>
                </a:extLst>
              </p14:cNvPr>
              <p14:cNvContentPartPr/>
              <p14:nvPr/>
            </p14:nvContentPartPr>
            <p14:xfrm>
              <a:off x="9138703" y="103604"/>
              <a:ext cx="710640" cy="452520"/>
            </p14:xfrm>
          </p:contentPart>
        </mc:Choice>
        <mc:Fallback xmlns="">
          <p:pic>
            <p:nvPicPr>
              <p:cNvPr id="27" name="Ink 29">
                <a:extLst>
                  <a:ext uri="{FF2B5EF4-FFF2-40B4-BE49-F238E27FC236}">
                    <a16:creationId xmlns:a16="http://schemas.microsoft.com/office/drawing/2014/main" id="{2B07C699-8814-093D-F92D-19CC07668F9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23583" y="88472"/>
                <a:ext cx="741240" cy="4831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9">
                <a:extLst>
                  <a:ext uri="{FF2B5EF4-FFF2-40B4-BE49-F238E27FC236}">
                    <a16:creationId xmlns:a16="http://schemas.microsoft.com/office/drawing/2014/main" id="{2C70079F-D7C9-97B7-F949-A675E72A5224}"/>
                  </a:ext>
                </a:extLst>
              </p14:cNvPr>
              <p14:cNvContentPartPr/>
              <p14:nvPr/>
            </p14:nvContentPartPr>
            <p14:xfrm>
              <a:off x="7775023" y="168764"/>
              <a:ext cx="653760" cy="538200"/>
            </p14:xfrm>
          </p:contentPart>
        </mc:Choice>
        <mc:Fallback xmlns="">
          <p:pic>
            <p:nvPicPr>
              <p:cNvPr id="28" name="Ink 29">
                <a:extLst>
                  <a:ext uri="{FF2B5EF4-FFF2-40B4-BE49-F238E27FC236}">
                    <a16:creationId xmlns:a16="http://schemas.microsoft.com/office/drawing/2014/main" id="{2C70079F-D7C9-97B7-F949-A675E72A522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9895" y="153644"/>
                <a:ext cx="684377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A8855EC2-0AA0-549F-B808-16606DDA5BAF}"/>
                  </a:ext>
                </a:extLst>
              </p14:cNvPr>
              <p14:cNvContentPartPr/>
              <p14:nvPr/>
            </p14:nvContentPartPr>
            <p14:xfrm>
              <a:off x="5397943" y="165884"/>
              <a:ext cx="1929600" cy="65448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A8855EC2-0AA0-549F-B808-16606DDA5BA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82826" y="150756"/>
                <a:ext cx="1959834" cy="685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5A70BEB9-8D65-9AAB-54CC-3579EC0327B8}"/>
                  </a:ext>
                </a:extLst>
              </p14:cNvPr>
              <p14:cNvContentPartPr/>
              <p14:nvPr/>
            </p14:nvContentPartPr>
            <p14:xfrm>
              <a:off x="10044103" y="166604"/>
              <a:ext cx="1283040" cy="55908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5A70BEB9-8D65-9AAB-54CC-3579EC0327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28983" y="151484"/>
                <a:ext cx="1313280" cy="58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0E1159B-69D0-72D0-C90F-08A5070B63A8}"/>
                  </a:ext>
                </a:extLst>
              </p14:cNvPr>
              <p14:cNvContentPartPr/>
              <p14:nvPr/>
            </p14:nvContentPartPr>
            <p14:xfrm>
              <a:off x="3624943" y="1103324"/>
              <a:ext cx="452880" cy="238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0E1159B-69D0-72D0-C90F-08A5070B63A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09823" y="1088204"/>
                <a:ext cx="48348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5">
                <a:extLst>
                  <a:ext uri="{FF2B5EF4-FFF2-40B4-BE49-F238E27FC236}">
                    <a16:creationId xmlns:a16="http://schemas.microsoft.com/office/drawing/2014/main" id="{6C74C48A-2008-B42D-742A-6E1E95EBE780}"/>
                  </a:ext>
                </a:extLst>
              </p14:cNvPr>
              <p14:cNvContentPartPr/>
              <p14:nvPr/>
            </p14:nvContentPartPr>
            <p14:xfrm>
              <a:off x="9082903" y="781484"/>
              <a:ext cx="2784960" cy="874440"/>
            </p14:xfrm>
          </p:contentPart>
        </mc:Choice>
        <mc:Fallback xmlns="">
          <p:pic>
            <p:nvPicPr>
              <p:cNvPr id="53" name="Ink 55">
                <a:extLst>
                  <a:ext uri="{FF2B5EF4-FFF2-40B4-BE49-F238E27FC236}">
                    <a16:creationId xmlns:a16="http://schemas.microsoft.com/office/drawing/2014/main" id="{6C74C48A-2008-B42D-742A-6E1E95EBE78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067783" y="766004"/>
                <a:ext cx="2815200" cy="9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5">
                <a:extLst>
                  <a:ext uri="{FF2B5EF4-FFF2-40B4-BE49-F238E27FC236}">
                    <a16:creationId xmlns:a16="http://schemas.microsoft.com/office/drawing/2014/main" id="{7AB0BC97-61B5-00E6-47D1-E5C3CC275C70}"/>
                  </a:ext>
                </a:extLst>
              </p14:cNvPr>
              <p14:cNvContentPartPr/>
              <p14:nvPr/>
            </p14:nvContentPartPr>
            <p14:xfrm>
              <a:off x="4631503" y="983804"/>
              <a:ext cx="3847320" cy="601920"/>
            </p14:xfrm>
          </p:contentPart>
        </mc:Choice>
        <mc:Fallback xmlns="">
          <p:pic>
            <p:nvPicPr>
              <p:cNvPr id="54" name="Ink 55">
                <a:extLst>
                  <a:ext uri="{FF2B5EF4-FFF2-40B4-BE49-F238E27FC236}">
                    <a16:creationId xmlns:a16="http://schemas.microsoft.com/office/drawing/2014/main" id="{7AB0BC97-61B5-00E6-47D1-E5C3CC275C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16383" y="968684"/>
                <a:ext cx="3877920" cy="6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820F7B02-BD09-709E-B26C-CD789984711E}"/>
                  </a:ext>
                </a:extLst>
              </p14:cNvPr>
              <p14:cNvContentPartPr/>
              <p14:nvPr/>
            </p14:nvContentPartPr>
            <p14:xfrm>
              <a:off x="1254703" y="980564"/>
              <a:ext cx="1905480" cy="613440"/>
            </p14:xfrm>
          </p:contentPart>
        </mc:Choice>
        <mc:Fallback xmlns=""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820F7B02-BD09-709E-B26C-CD789984711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39583" y="965093"/>
                <a:ext cx="1935720" cy="643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9" name="Ink 82">
                <a:extLst>
                  <a:ext uri="{FF2B5EF4-FFF2-40B4-BE49-F238E27FC236}">
                    <a16:creationId xmlns:a16="http://schemas.microsoft.com/office/drawing/2014/main" id="{D28D155C-0A3D-A0A6-2219-1999B62046E6}"/>
                  </a:ext>
                </a:extLst>
              </p14:cNvPr>
              <p14:cNvContentPartPr/>
              <p14:nvPr/>
            </p14:nvContentPartPr>
            <p14:xfrm>
              <a:off x="8378023" y="1549004"/>
              <a:ext cx="1880280" cy="484560"/>
            </p14:xfrm>
          </p:contentPart>
        </mc:Choice>
        <mc:Fallback xmlns="">
          <p:pic>
            <p:nvPicPr>
              <p:cNvPr id="79" name="Ink 82">
                <a:extLst>
                  <a:ext uri="{FF2B5EF4-FFF2-40B4-BE49-F238E27FC236}">
                    <a16:creationId xmlns:a16="http://schemas.microsoft.com/office/drawing/2014/main" id="{D28D155C-0A3D-A0A6-2219-1999B62046E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362903" y="1533884"/>
                <a:ext cx="191088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0" name="Ink 82">
                <a:extLst>
                  <a:ext uri="{FF2B5EF4-FFF2-40B4-BE49-F238E27FC236}">
                    <a16:creationId xmlns:a16="http://schemas.microsoft.com/office/drawing/2014/main" id="{87A19A30-0195-D0DA-D96D-9FDB6BD76C6D}"/>
                  </a:ext>
                </a:extLst>
              </p14:cNvPr>
              <p14:cNvContentPartPr/>
              <p14:nvPr/>
            </p14:nvContentPartPr>
            <p14:xfrm>
              <a:off x="6614743" y="1623884"/>
              <a:ext cx="1241640" cy="532080"/>
            </p14:xfrm>
          </p:contentPart>
        </mc:Choice>
        <mc:Fallback xmlns="">
          <p:pic>
            <p:nvPicPr>
              <p:cNvPr id="80" name="Ink 82">
                <a:extLst>
                  <a:ext uri="{FF2B5EF4-FFF2-40B4-BE49-F238E27FC236}">
                    <a16:creationId xmlns:a16="http://schemas.microsoft.com/office/drawing/2014/main" id="{87A19A30-0195-D0DA-D96D-9FDB6BD76C6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99623" y="1608764"/>
                <a:ext cx="127224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81" name="Ink 82">
                <a:extLst>
                  <a:ext uri="{FF2B5EF4-FFF2-40B4-BE49-F238E27FC236}">
                    <a16:creationId xmlns:a16="http://schemas.microsoft.com/office/drawing/2014/main" id="{98F6D3B6-9CA4-B923-A1CC-C91D3776917D}"/>
                  </a:ext>
                </a:extLst>
              </p14:cNvPr>
              <p14:cNvContentPartPr/>
              <p14:nvPr/>
            </p14:nvContentPartPr>
            <p14:xfrm>
              <a:off x="3356023" y="1747364"/>
              <a:ext cx="2589480" cy="631440"/>
            </p14:xfrm>
          </p:contentPart>
        </mc:Choice>
        <mc:Fallback xmlns="">
          <p:pic>
            <p:nvPicPr>
              <p:cNvPr id="81" name="Ink 82">
                <a:extLst>
                  <a:ext uri="{FF2B5EF4-FFF2-40B4-BE49-F238E27FC236}">
                    <a16:creationId xmlns:a16="http://schemas.microsoft.com/office/drawing/2014/main" id="{98F6D3B6-9CA4-B923-A1CC-C91D377691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40901" y="1732235"/>
                <a:ext cx="2620084" cy="6620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82" name="Ink 82">
                <a:extLst>
                  <a:ext uri="{FF2B5EF4-FFF2-40B4-BE49-F238E27FC236}">
                    <a16:creationId xmlns:a16="http://schemas.microsoft.com/office/drawing/2014/main" id="{4A4E0D60-7577-9925-1340-8E120F97D4EC}"/>
                  </a:ext>
                </a:extLst>
              </p14:cNvPr>
              <p14:cNvContentPartPr/>
              <p14:nvPr/>
            </p14:nvContentPartPr>
            <p14:xfrm>
              <a:off x="1821343" y="1734764"/>
              <a:ext cx="974160" cy="518760"/>
            </p14:xfrm>
          </p:contentPart>
        </mc:Choice>
        <mc:Fallback xmlns="">
          <p:pic>
            <p:nvPicPr>
              <p:cNvPr id="82" name="Ink 82">
                <a:extLst>
                  <a:ext uri="{FF2B5EF4-FFF2-40B4-BE49-F238E27FC236}">
                    <a16:creationId xmlns:a16="http://schemas.microsoft.com/office/drawing/2014/main" id="{4A4E0D60-7577-9925-1340-8E120F97D4E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05863" y="1719644"/>
                <a:ext cx="100476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8" name="Ink 99">
                <a:extLst>
                  <a:ext uri="{FF2B5EF4-FFF2-40B4-BE49-F238E27FC236}">
                    <a16:creationId xmlns:a16="http://schemas.microsoft.com/office/drawing/2014/main" id="{8FF1B7DA-1EEA-54FB-AED5-7E9007C637C3}"/>
                  </a:ext>
                </a:extLst>
              </p14:cNvPr>
              <p14:cNvContentPartPr/>
              <p14:nvPr/>
            </p14:nvContentPartPr>
            <p14:xfrm>
              <a:off x="2927263" y="2347484"/>
              <a:ext cx="3495240" cy="1063080"/>
            </p14:xfrm>
          </p:contentPart>
        </mc:Choice>
        <mc:Fallback xmlns="">
          <p:pic>
            <p:nvPicPr>
              <p:cNvPr id="98" name="Ink 99">
                <a:extLst>
                  <a:ext uri="{FF2B5EF4-FFF2-40B4-BE49-F238E27FC236}">
                    <a16:creationId xmlns:a16="http://schemas.microsoft.com/office/drawing/2014/main" id="{8FF1B7DA-1EEA-54FB-AED5-7E9007C637C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11783" y="2332359"/>
                <a:ext cx="3525840" cy="1093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9" name="Ink 99">
                <a:extLst>
                  <a:ext uri="{FF2B5EF4-FFF2-40B4-BE49-F238E27FC236}">
                    <a16:creationId xmlns:a16="http://schemas.microsoft.com/office/drawing/2014/main" id="{45E83DC8-0E98-FC6B-3A98-A13819B2DADA}"/>
                  </a:ext>
                </a:extLst>
              </p14:cNvPr>
              <p14:cNvContentPartPr/>
              <p14:nvPr/>
            </p14:nvContentPartPr>
            <p14:xfrm>
              <a:off x="1122583" y="2605244"/>
              <a:ext cx="1163880" cy="503280"/>
            </p14:xfrm>
          </p:contentPart>
        </mc:Choice>
        <mc:Fallback xmlns="">
          <p:pic>
            <p:nvPicPr>
              <p:cNvPr id="99" name="Ink 99">
                <a:extLst>
                  <a:ext uri="{FF2B5EF4-FFF2-40B4-BE49-F238E27FC236}">
                    <a16:creationId xmlns:a16="http://schemas.microsoft.com/office/drawing/2014/main" id="{45E83DC8-0E98-FC6B-3A98-A13819B2DAD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07458" y="2590124"/>
                <a:ext cx="1194489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5" name="Ink 106">
                <a:extLst>
                  <a:ext uri="{FF2B5EF4-FFF2-40B4-BE49-F238E27FC236}">
                    <a16:creationId xmlns:a16="http://schemas.microsoft.com/office/drawing/2014/main" id="{0D95FD33-94FE-AD72-13D4-8529B877CE4E}"/>
                  </a:ext>
                </a:extLst>
              </p14:cNvPr>
              <p14:cNvContentPartPr/>
              <p14:nvPr/>
            </p14:nvContentPartPr>
            <p14:xfrm>
              <a:off x="3185023" y="3755804"/>
              <a:ext cx="345960" cy="201600"/>
            </p14:xfrm>
          </p:contentPart>
        </mc:Choice>
        <mc:Fallback xmlns="">
          <p:pic>
            <p:nvPicPr>
              <p:cNvPr id="105" name="Ink 106">
                <a:extLst>
                  <a:ext uri="{FF2B5EF4-FFF2-40B4-BE49-F238E27FC236}">
                    <a16:creationId xmlns:a16="http://schemas.microsoft.com/office/drawing/2014/main" id="{0D95FD33-94FE-AD72-13D4-8529B877CE4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69559" y="3740684"/>
                <a:ext cx="376169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6" name="Ink 106">
                <a:extLst>
                  <a:ext uri="{FF2B5EF4-FFF2-40B4-BE49-F238E27FC236}">
                    <a16:creationId xmlns:a16="http://schemas.microsoft.com/office/drawing/2014/main" id="{71B86B70-8B11-53EF-C709-20E187081839}"/>
                  </a:ext>
                </a:extLst>
              </p14:cNvPr>
              <p14:cNvContentPartPr/>
              <p14:nvPr/>
            </p14:nvContentPartPr>
            <p14:xfrm>
              <a:off x="2087383" y="3663644"/>
              <a:ext cx="676080" cy="457200"/>
            </p14:xfrm>
          </p:contentPart>
        </mc:Choice>
        <mc:Fallback xmlns="">
          <p:pic>
            <p:nvPicPr>
              <p:cNvPr id="106" name="Ink 106">
                <a:extLst>
                  <a:ext uri="{FF2B5EF4-FFF2-40B4-BE49-F238E27FC236}">
                    <a16:creationId xmlns:a16="http://schemas.microsoft.com/office/drawing/2014/main" id="{71B86B70-8B11-53EF-C709-20E18708183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72255" y="3648524"/>
                <a:ext cx="706696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1" name="Ink 111">
                <a:extLst>
                  <a:ext uri="{FF2B5EF4-FFF2-40B4-BE49-F238E27FC236}">
                    <a16:creationId xmlns:a16="http://schemas.microsoft.com/office/drawing/2014/main" id="{FD480E5E-9364-82F0-CD44-DC76478E6CDC}"/>
                  </a:ext>
                </a:extLst>
              </p14:cNvPr>
              <p14:cNvContentPartPr/>
              <p14:nvPr/>
            </p14:nvContentPartPr>
            <p14:xfrm>
              <a:off x="3945703" y="3322004"/>
              <a:ext cx="1283040" cy="270720"/>
            </p14:xfrm>
          </p:contentPart>
        </mc:Choice>
        <mc:Fallback xmlns="">
          <p:pic>
            <p:nvPicPr>
              <p:cNvPr id="111" name="Ink 111">
                <a:extLst>
                  <a:ext uri="{FF2B5EF4-FFF2-40B4-BE49-F238E27FC236}">
                    <a16:creationId xmlns:a16="http://schemas.microsoft.com/office/drawing/2014/main" id="{FD480E5E-9364-82F0-CD44-DC76478E6CD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30223" y="3306884"/>
                <a:ext cx="13132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41D6A06-547E-F15A-E4DC-AADE56FD623A}"/>
                  </a:ext>
                </a:extLst>
              </p14:cNvPr>
              <p14:cNvContentPartPr/>
              <p14:nvPr/>
            </p14:nvContentPartPr>
            <p14:xfrm>
              <a:off x="3864703" y="3768404"/>
              <a:ext cx="1904760" cy="12600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41D6A06-547E-F15A-E4DC-AADE56FD623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49223" y="3753284"/>
                <a:ext cx="19350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5" name="Ink 115">
                <a:extLst>
                  <a:ext uri="{FF2B5EF4-FFF2-40B4-BE49-F238E27FC236}">
                    <a16:creationId xmlns:a16="http://schemas.microsoft.com/office/drawing/2014/main" id="{7AFC7B99-27B5-5C2D-2899-EE60B0A82241}"/>
                  </a:ext>
                </a:extLst>
              </p14:cNvPr>
              <p14:cNvContentPartPr/>
              <p14:nvPr/>
            </p14:nvContentPartPr>
            <p14:xfrm>
              <a:off x="4046143" y="4051364"/>
              <a:ext cx="628200" cy="365040"/>
            </p14:xfrm>
          </p:contentPart>
        </mc:Choice>
        <mc:Fallback xmlns="">
          <p:pic>
            <p:nvPicPr>
              <p:cNvPr id="115" name="Ink 115">
                <a:extLst>
                  <a:ext uri="{FF2B5EF4-FFF2-40B4-BE49-F238E27FC236}">
                    <a16:creationId xmlns:a16="http://schemas.microsoft.com/office/drawing/2014/main" id="{7AFC7B99-27B5-5C2D-2899-EE60B0A8224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31023" y="4036244"/>
                <a:ext cx="6588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1" name="Ink 121">
                <a:extLst>
                  <a:ext uri="{FF2B5EF4-FFF2-40B4-BE49-F238E27FC236}">
                    <a16:creationId xmlns:a16="http://schemas.microsoft.com/office/drawing/2014/main" id="{3C0EBD51-36FE-EDF8-7800-141636CE439E}"/>
                  </a:ext>
                </a:extLst>
              </p14:cNvPr>
              <p14:cNvContentPartPr/>
              <p14:nvPr/>
            </p14:nvContentPartPr>
            <p14:xfrm>
              <a:off x="5381743" y="3139844"/>
              <a:ext cx="903240" cy="478080"/>
            </p14:xfrm>
          </p:contentPart>
        </mc:Choice>
        <mc:Fallback xmlns="">
          <p:pic>
            <p:nvPicPr>
              <p:cNvPr id="121" name="Ink 121">
                <a:extLst>
                  <a:ext uri="{FF2B5EF4-FFF2-40B4-BE49-F238E27FC236}">
                    <a16:creationId xmlns:a16="http://schemas.microsoft.com/office/drawing/2014/main" id="{3C0EBD51-36FE-EDF8-7800-141636CE439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366617" y="3124364"/>
                <a:ext cx="933852" cy="5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9" name="Ink 129">
                <a:extLst>
                  <a:ext uri="{FF2B5EF4-FFF2-40B4-BE49-F238E27FC236}">
                    <a16:creationId xmlns:a16="http://schemas.microsoft.com/office/drawing/2014/main" id="{380D0775-52F6-99BE-D917-E82C339EEB87}"/>
                  </a:ext>
                </a:extLst>
              </p14:cNvPr>
              <p14:cNvContentPartPr/>
              <p14:nvPr/>
            </p14:nvContentPartPr>
            <p14:xfrm>
              <a:off x="4951543" y="3799724"/>
              <a:ext cx="1220040" cy="566280"/>
            </p14:xfrm>
          </p:contentPart>
        </mc:Choice>
        <mc:Fallback xmlns="">
          <p:pic>
            <p:nvPicPr>
              <p:cNvPr id="129" name="Ink 129">
                <a:extLst>
                  <a:ext uri="{FF2B5EF4-FFF2-40B4-BE49-F238E27FC236}">
                    <a16:creationId xmlns:a16="http://schemas.microsoft.com/office/drawing/2014/main" id="{380D0775-52F6-99BE-D917-E82C339EEB8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936423" y="3784604"/>
                <a:ext cx="125064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3" name="Ink 133">
                <a:extLst>
                  <a:ext uri="{FF2B5EF4-FFF2-40B4-BE49-F238E27FC236}">
                    <a16:creationId xmlns:a16="http://schemas.microsoft.com/office/drawing/2014/main" id="{ADA9991D-2677-C294-E0EA-223435FDF50C}"/>
                  </a:ext>
                </a:extLst>
              </p14:cNvPr>
              <p14:cNvContentPartPr/>
              <p14:nvPr/>
            </p14:nvContentPartPr>
            <p14:xfrm>
              <a:off x="4436023" y="3032924"/>
              <a:ext cx="2703600" cy="1477800"/>
            </p14:xfrm>
          </p:contentPart>
        </mc:Choice>
        <mc:Fallback xmlns="">
          <p:pic>
            <p:nvPicPr>
              <p:cNvPr id="133" name="Ink 133">
                <a:extLst>
                  <a:ext uri="{FF2B5EF4-FFF2-40B4-BE49-F238E27FC236}">
                    <a16:creationId xmlns:a16="http://schemas.microsoft.com/office/drawing/2014/main" id="{ADA9991D-2677-C294-E0EA-223435FDF50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420905" y="3017444"/>
                <a:ext cx="2733836" cy="15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9C197EC-AC88-F91C-BEB1-973BB033D6A0}"/>
                  </a:ext>
                </a:extLst>
              </p14:cNvPr>
              <p14:cNvContentPartPr/>
              <p14:nvPr/>
            </p14:nvContentPartPr>
            <p14:xfrm>
              <a:off x="7554343" y="3579764"/>
              <a:ext cx="289440" cy="316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9C197EC-AC88-F91C-BEB1-973BB033D6A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39223" y="3564644"/>
                <a:ext cx="3200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63FF1A6B-49BE-F40E-B82B-18A3468BD045}"/>
                  </a:ext>
                </a:extLst>
              </p14:cNvPr>
              <p14:cNvContentPartPr/>
              <p14:nvPr/>
            </p14:nvContentPartPr>
            <p14:xfrm>
              <a:off x="8044663" y="3472844"/>
              <a:ext cx="156960" cy="201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63FF1A6B-49BE-F40E-B82B-18A3468BD04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029543" y="3457724"/>
                <a:ext cx="1872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4FC589FE-3D1C-24D2-2B62-FF1453AF70E7}"/>
                  </a:ext>
                </a:extLst>
              </p14:cNvPr>
              <p14:cNvContentPartPr/>
              <p14:nvPr/>
            </p14:nvContentPartPr>
            <p14:xfrm>
              <a:off x="8340223" y="3530084"/>
              <a:ext cx="31680" cy="248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4FC589FE-3D1C-24D2-2B62-FF1453AF70E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25103" y="3514964"/>
                <a:ext cx="622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3C22441C-CF45-45AF-95BE-FA6114A167D4}"/>
                  </a:ext>
                </a:extLst>
              </p14:cNvPr>
              <p14:cNvContentPartPr/>
              <p14:nvPr/>
            </p14:nvContentPartPr>
            <p14:xfrm>
              <a:off x="8516263" y="3422804"/>
              <a:ext cx="195120" cy="2134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3C22441C-CF45-45AF-95BE-FA6114A167D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501143" y="3407324"/>
                <a:ext cx="2257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8C58F518-12CF-FB9F-A0E2-F37BBE218815}"/>
                  </a:ext>
                </a:extLst>
              </p14:cNvPr>
              <p14:cNvContentPartPr/>
              <p14:nvPr/>
            </p14:nvContentPartPr>
            <p14:xfrm>
              <a:off x="8786623" y="3391124"/>
              <a:ext cx="113400" cy="2520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8C58F518-12CF-FB9F-A0E2-F37BBE21881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771503" y="3376004"/>
                <a:ext cx="1440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3" name="Ink 143">
                <a:extLst>
                  <a:ext uri="{FF2B5EF4-FFF2-40B4-BE49-F238E27FC236}">
                    <a16:creationId xmlns:a16="http://schemas.microsoft.com/office/drawing/2014/main" id="{92F58E64-71EA-EEAE-1D38-A3D36D972BE3}"/>
                  </a:ext>
                </a:extLst>
              </p14:cNvPr>
              <p14:cNvContentPartPr/>
              <p14:nvPr/>
            </p14:nvContentPartPr>
            <p14:xfrm>
              <a:off x="9239503" y="3359804"/>
              <a:ext cx="905760" cy="421560"/>
            </p14:xfrm>
          </p:contentPart>
        </mc:Choice>
        <mc:Fallback xmlns="">
          <p:pic>
            <p:nvPicPr>
              <p:cNvPr id="143" name="Ink 143">
                <a:extLst>
                  <a:ext uri="{FF2B5EF4-FFF2-40B4-BE49-F238E27FC236}">
                    <a16:creationId xmlns:a16="http://schemas.microsoft.com/office/drawing/2014/main" id="{92F58E64-71EA-EEAE-1D38-A3D36D972BE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224023" y="3344684"/>
                <a:ext cx="93636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34B6B080-E8EB-5D9C-2C36-BAD7E1D0A24A}"/>
                  </a:ext>
                </a:extLst>
              </p14:cNvPr>
              <p14:cNvContentPartPr/>
              <p14:nvPr/>
            </p14:nvContentPartPr>
            <p14:xfrm>
              <a:off x="2531623" y="4680644"/>
              <a:ext cx="999360" cy="49644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34B6B080-E8EB-5D9C-2C36-BAD7E1D0A24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16503" y="4665524"/>
                <a:ext cx="102996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0" name="Ink 160">
                <a:extLst>
                  <a:ext uri="{FF2B5EF4-FFF2-40B4-BE49-F238E27FC236}">
                    <a16:creationId xmlns:a16="http://schemas.microsoft.com/office/drawing/2014/main" id="{A608463D-6944-F309-BE8E-CD982BEBA49A}"/>
                  </a:ext>
                </a:extLst>
              </p14:cNvPr>
              <p14:cNvContentPartPr/>
              <p14:nvPr/>
            </p14:nvContentPartPr>
            <p14:xfrm>
              <a:off x="4043983" y="4598204"/>
              <a:ext cx="2837880" cy="1019160"/>
            </p14:xfrm>
          </p:contentPart>
        </mc:Choice>
        <mc:Fallback xmlns="">
          <p:pic>
            <p:nvPicPr>
              <p:cNvPr id="160" name="Ink 160">
                <a:extLst>
                  <a:ext uri="{FF2B5EF4-FFF2-40B4-BE49-F238E27FC236}">
                    <a16:creationId xmlns:a16="http://schemas.microsoft.com/office/drawing/2014/main" id="{A608463D-6944-F309-BE8E-CD982BEBA49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028863" y="4583079"/>
                <a:ext cx="2868480" cy="1049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68" name="Ink 169">
                <a:extLst>
                  <a:ext uri="{FF2B5EF4-FFF2-40B4-BE49-F238E27FC236}">
                    <a16:creationId xmlns:a16="http://schemas.microsoft.com/office/drawing/2014/main" id="{A66570FA-F7B4-0E65-678A-27C94FF8A7E5}"/>
                  </a:ext>
                </a:extLst>
              </p14:cNvPr>
              <p14:cNvContentPartPr/>
              <p14:nvPr/>
            </p14:nvContentPartPr>
            <p14:xfrm>
              <a:off x="8132863" y="4611524"/>
              <a:ext cx="1251360" cy="351720"/>
            </p14:xfrm>
          </p:contentPart>
        </mc:Choice>
        <mc:Fallback xmlns="">
          <p:pic>
            <p:nvPicPr>
              <p:cNvPr id="168" name="Ink 169">
                <a:extLst>
                  <a:ext uri="{FF2B5EF4-FFF2-40B4-BE49-F238E27FC236}">
                    <a16:creationId xmlns:a16="http://schemas.microsoft.com/office/drawing/2014/main" id="{A66570FA-F7B4-0E65-678A-27C94FF8A7E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17743" y="4596404"/>
                <a:ext cx="12819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69" name="Ink 169">
                <a:extLst>
                  <a:ext uri="{FF2B5EF4-FFF2-40B4-BE49-F238E27FC236}">
                    <a16:creationId xmlns:a16="http://schemas.microsoft.com/office/drawing/2014/main" id="{F45DF5A1-4041-5723-5DC7-D103B1463A57}"/>
                  </a:ext>
                </a:extLst>
              </p14:cNvPr>
              <p14:cNvContentPartPr/>
              <p14:nvPr/>
            </p14:nvContentPartPr>
            <p14:xfrm>
              <a:off x="7146463" y="4611524"/>
              <a:ext cx="509040" cy="515160"/>
            </p14:xfrm>
          </p:contentPart>
        </mc:Choice>
        <mc:Fallback xmlns="">
          <p:pic>
            <p:nvPicPr>
              <p:cNvPr id="169" name="Ink 169">
                <a:extLst>
                  <a:ext uri="{FF2B5EF4-FFF2-40B4-BE49-F238E27FC236}">
                    <a16:creationId xmlns:a16="http://schemas.microsoft.com/office/drawing/2014/main" id="{F45DF5A1-4041-5723-5DC7-D103B1463A5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31343" y="4596404"/>
                <a:ext cx="53928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7" name="Ink 177">
                <a:extLst>
                  <a:ext uri="{FF2B5EF4-FFF2-40B4-BE49-F238E27FC236}">
                    <a16:creationId xmlns:a16="http://schemas.microsoft.com/office/drawing/2014/main" id="{058374C8-4A70-7EDF-FFA6-38C73B5BF1C8}"/>
                  </a:ext>
                </a:extLst>
              </p14:cNvPr>
              <p14:cNvContentPartPr/>
              <p14:nvPr/>
            </p14:nvContentPartPr>
            <p14:xfrm>
              <a:off x="9676543" y="4334324"/>
              <a:ext cx="1222200" cy="654840"/>
            </p14:xfrm>
          </p:contentPart>
        </mc:Choice>
        <mc:Fallback xmlns="">
          <p:pic>
            <p:nvPicPr>
              <p:cNvPr id="177" name="Ink 177">
                <a:extLst>
                  <a:ext uri="{FF2B5EF4-FFF2-40B4-BE49-F238E27FC236}">
                    <a16:creationId xmlns:a16="http://schemas.microsoft.com/office/drawing/2014/main" id="{058374C8-4A70-7EDF-FFA6-38C73B5BF1C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661423" y="4319204"/>
                <a:ext cx="125280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4" name="Ink 184">
                <a:extLst>
                  <a:ext uri="{FF2B5EF4-FFF2-40B4-BE49-F238E27FC236}">
                    <a16:creationId xmlns:a16="http://schemas.microsoft.com/office/drawing/2014/main" id="{1571C633-3882-F95D-0156-C735199F80F7}"/>
                  </a:ext>
                </a:extLst>
              </p14:cNvPr>
              <p14:cNvContentPartPr/>
              <p14:nvPr/>
            </p14:nvContentPartPr>
            <p14:xfrm>
              <a:off x="7699063" y="5158004"/>
              <a:ext cx="848880" cy="710640"/>
            </p14:xfrm>
          </p:contentPart>
        </mc:Choice>
        <mc:Fallback xmlns="">
          <p:pic>
            <p:nvPicPr>
              <p:cNvPr id="184" name="Ink 184">
                <a:extLst>
                  <a:ext uri="{FF2B5EF4-FFF2-40B4-BE49-F238E27FC236}">
                    <a16:creationId xmlns:a16="http://schemas.microsoft.com/office/drawing/2014/main" id="{1571C633-3882-F95D-0156-C735199F80F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683949" y="5142524"/>
                <a:ext cx="879107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CE012F0-67B7-2FBE-876B-B484FBEF35A3}"/>
                  </a:ext>
                </a:extLst>
              </p14:cNvPr>
              <p14:cNvContentPartPr/>
              <p14:nvPr/>
            </p14:nvContentPartPr>
            <p14:xfrm>
              <a:off x="9780223" y="4667684"/>
              <a:ext cx="195120" cy="4428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CE012F0-67B7-2FBE-876B-B484FBEF35A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764743" y="4652204"/>
                <a:ext cx="2257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92" name="Ink 192">
                <a:extLst>
                  <a:ext uri="{FF2B5EF4-FFF2-40B4-BE49-F238E27FC236}">
                    <a16:creationId xmlns:a16="http://schemas.microsoft.com/office/drawing/2014/main" id="{8D1239F3-F502-56CA-ADFE-276AAE8D3F2F}"/>
                  </a:ext>
                </a:extLst>
              </p14:cNvPr>
              <p14:cNvContentPartPr/>
              <p14:nvPr/>
            </p14:nvContentPartPr>
            <p14:xfrm>
              <a:off x="11075863" y="4210484"/>
              <a:ext cx="1162080" cy="574560"/>
            </p14:xfrm>
          </p:contentPart>
        </mc:Choice>
        <mc:Fallback xmlns="">
          <p:pic>
            <p:nvPicPr>
              <p:cNvPr id="192" name="Ink 192">
                <a:extLst>
                  <a:ext uri="{FF2B5EF4-FFF2-40B4-BE49-F238E27FC236}">
                    <a16:creationId xmlns:a16="http://schemas.microsoft.com/office/drawing/2014/main" id="{8D1239F3-F502-56CA-ADFE-276AAE8D3F2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060743" y="4195364"/>
                <a:ext cx="119268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88D7CD9D-F9B7-3410-52BF-3FC619F3F543}"/>
                  </a:ext>
                </a:extLst>
              </p14:cNvPr>
              <p14:cNvContentPartPr/>
              <p14:nvPr/>
            </p14:nvContentPartPr>
            <p14:xfrm>
              <a:off x="9271903" y="5403164"/>
              <a:ext cx="214200" cy="507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88D7CD9D-F9B7-3410-52BF-3FC619F3F54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256423" y="5387684"/>
                <a:ext cx="2444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E96F32EC-CD7E-C7E0-8482-4BE2F11B7D4C}"/>
                  </a:ext>
                </a:extLst>
              </p14:cNvPr>
              <p14:cNvContentPartPr/>
              <p14:nvPr/>
            </p14:nvContentPartPr>
            <p14:xfrm>
              <a:off x="9262903" y="5547884"/>
              <a:ext cx="292320" cy="190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E96F32EC-CD7E-C7E0-8482-4BE2F11B7D4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247423" y="5532404"/>
                <a:ext cx="3229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0" name="Ink 200">
                <a:extLst>
                  <a:ext uri="{FF2B5EF4-FFF2-40B4-BE49-F238E27FC236}">
                    <a16:creationId xmlns:a16="http://schemas.microsoft.com/office/drawing/2014/main" id="{59CF0373-5E57-07C0-9D0B-03E01CB0E467}"/>
                  </a:ext>
                </a:extLst>
              </p14:cNvPr>
              <p14:cNvContentPartPr/>
              <p14:nvPr/>
            </p14:nvContentPartPr>
            <p14:xfrm>
              <a:off x="9818743" y="5353484"/>
              <a:ext cx="1143720" cy="219600"/>
            </p14:xfrm>
          </p:contentPart>
        </mc:Choice>
        <mc:Fallback xmlns="">
          <p:pic>
            <p:nvPicPr>
              <p:cNvPr id="200" name="Ink 200">
                <a:extLst>
                  <a:ext uri="{FF2B5EF4-FFF2-40B4-BE49-F238E27FC236}">
                    <a16:creationId xmlns:a16="http://schemas.microsoft.com/office/drawing/2014/main" id="{59CF0373-5E57-07C0-9D0B-03E01CB0E46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803628" y="5338364"/>
                <a:ext cx="117395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6" name="Ink 206">
                <a:extLst>
                  <a:ext uri="{FF2B5EF4-FFF2-40B4-BE49-F238E27FC236}">
                    <a16:creationId xmlns:a16="http://schemas.microsoft.com/office/drawing/2014/main" id="{30711C08-4465-7FC2-BAB8-C27143FDAA38}"/>
                  </a:ext>
                </a:extLst>
              </p14:cNvPr>
              <p14:cNvContentPartPr/>
              <p14:nvPr/>
            </p14:nvContentPartPr>
            <p14:xfrm>
              <a:off x="11082343" y="5265644"/>
              <a:ext cx="1087920" cy="533880"/>
            </p14:xfrm>
          </p:contentPart>
        </mc:Choice>
        <mc:Fallback xmlns="">
          <p:pic>
            <p:nvPicPr>
              <p:cNvPr id="206" name="Ink 206">
                <a:extLst>
                  <a:ext uri="{FF2B5EF4-FFF2-40B4-BE49-F238E27FC236}">
                    <a16:creationId xmlns:a16="http://schemas.microsoft.com/office/drawing/2014/main" id="{30711C08-4465-7FC2-BAB8-C27143FDAA3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067223" y="5250174"/>
                <a:ext cx="1118520" cy="564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0" name="Ink 210">
                <a:extLst>
                  <a:ext uri="{FF2B5EF4-FFF2-40B4-BE49-F238E27FC236}">
                    <a16:creationId xmlns:a16="http://schemas.microsoft.com/office/drawing/2014/main" id="{47421C86-3A04-D604-9F29-DF2695E406C3}"/>
                  </a:ext>
                </a:extLst>
              </p14:cNvPr>
              <p14:cNvContentPartPr/>
              <p14:nvPr/>
            </p14:nvContentPartPr>
            <p14:xfrm>
              <a:off x="9775543" y="5786564"/>
              <a:ext cx="546480" cy="389520"/>
            </p14:xfrm>
          </p:contentPart>
        </mc:Choice>
        <mc:Fallback xmlns="">
          <p:pic>
            <p:nvPicPr>
              <p:cNvPr id="210" name="Ink 210">
                <a:extLst>
                  <a:ext uri="{FF2B5EF4-FFF2-40B4-BE49-F238E27FC236}">
                    <a16:creationId xmlns:a16="http://schemas.microsoft.com/office/drawing/2014/main" id="{47421C86-3A04-D604-9F29-DF2695E406C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760423" y="5771444"/>
                <a:ext cx="57708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6" name="Ink 216">
                <a:extLst>
                  <a:ext uri="{FF2B5EF4-FFF2-40B4-BE49-F238E27FC236}">
                    <a16:creationId xmlns:a16="http://schemas.microsoft.com/office/drawing/2014/main" id="{793B5E6A-A4FC-7A2B-BC7C-197E05A6EF89}"/>
                  </a:ext>
                </a:extLst>
              </p14:cNvPr>
              <p14:cNvContentPartPr/>
              <p14:nvPr/>
            </p14:nvContentPartPr>
            <p14:xfrm>
              <a:off x="5197783" y="6016604"/>
              <a:ext cx="1207440" cy="694800"/>
            </p14:xfrm>
          </p:contentPart>
        </mc:Choice>
        <mc:Fallback xmlns="">
          <p:pic>
            <p:nvPicPr>
              <p:cNvPr id="216" name="Ink 216">
                <a:extLst>
                  <a:ext uri="{FF2B5EF4-FFF2-40B4-BE49-F238E27FC236}">
                    <a16:creationId xmlns:a16="http://schemas.microsoft.com/office/drawing/2014/main" id="{793B5E6A-A4FC-7A2B-BC7C-197E05A6EF8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82663" y="6001124"/>
                <a:ext cx="1238040" cy="72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23" name="Ink 223">
                <a:extLst>
                  <a:ext uri="{FF2B5EF4-FFF2-40B4-BE49-F238E27FC236}">
                    <a16:creationId xmlns:a16="http://schemas.microsoft.com/office/drawing/2014/main" id="{1D3EED73-BCC9-3884-1D8A-589CE7309F30}"/>
                  </a:ext>
                </a:extLst>
              </p14:cNvPr>
              <p14:cNvContentPartPr/>
              <p14:nvPr/>
            </p14:nvContentPartPr>
            <p14:xfrm>
              <a:off x="6543103" y="6240164"/>
              <a:ext cx="1697760" cy="451440"/>
            </p14:xfrm>
          </p:contentPart>
        </mc:Choice>
        <mc:Fallback xmlns="">
          <p:pic>
            <p:nvPicPr>
              <p:cNvPr id="223" name="Ink 223">
                <a:extLst>
                  <a:ext uri="{FF2B5EF4-FFF2-40B4-BE49-F238E27FC236}">
                    <a16:creationId xmlns:a16="http://schemas.microsoft.com/office/drawing/2014/main" id="{1D3EED73-BCC9-3884-1D8A-589CE7309F3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527983" y="6224696"/>
                <a:ext cx="1728360" cy="481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29" name="Ink 229">
                <a:extLst>
                  <a:ext uri="{FF2B5EF4-FFF2-40B4-BE49-F238E27FC236}">
                    <a16:creationId xmlns:a16="http://schemas.microsoft.com/office/drawing/2014/main" id="{2FBF6A40-EB15-055F-46E4-DBA79F48E9A7}"/>
                  </a:ext>
                </a:extLst>
              </p14:cNvPr>
              <p14:cNvContentPartPr/>
              <p14:nvPr/>
            </p14:nvContentPartPr>
            <p14:xfrm>
              <a:off x="8114863" y="6201644"/>
              <a:ext cx="692280" cy="402840"/>
            </p14:xfrm>
          </p:contentPart>
        </mc:Choice>
        <mc:Fallback xmlns="">
          <p:pic>
            <p:nvPicPr>
              <p:cNvPr id="229" name="Ink 229">
                <a:extLst>
                  <a:ext uri="{FF2B5EF4-FFF2-40B4-BE49-F238E27FC236}">
                    <a16:creationId xmlns:a16="http://schemas.microsoft.com/office/drawing/2014/main" id="{2FBF6A40-EB15-055F-46E4-DBA79F48E9A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099735" y="6186164"/>
                <a:ext cx="722896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32" name="Ink 232">
                <a:extLst>
                  <a:ext uri="{FF2B5EF4-FFF2-40B4-BE49-F238E27FC236}">
                    <a16:creationId xmlns:a16="http://schemas.microsoft.com/office/drawing/2014/main" id="{ADD0C449-80D6-FD2D-22FF-92A3B298F5B9}"/>
                  </a:ext>
                </a:extLst>
              </p14:cNvPr>
              <p14:cNvContentPartPr/>
              <p14:nvPr/>
            </p14:nvContentPartPr>
            <p14:xfrm>
              <a:off x="7395583" y="6270764"/>
              <a:ext cx="216000" cy="279720"/>
            </p14:xfrm>
          </p:contentPart>
        </mc:Choice>
        <mc:Fallback xmlns="">
          <p:pic>
            <p:nvPicPr>
              <p:cNvPr id="232" name="Ink 232">
                <a:extLst>
                  <a:ext uri="{FF2B5EF4-FFF2-40B4-BE49-F238E27FC236}">
                    <a16:creationId xmlns:a16="http://schemas.microsoft.com/office/drawing/2014/main" id="{ADD0C449-80D6-FD2D-22FF-92A3B298F5B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380129" y="6255644"/>
                <a:ext cx="24619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52" name="Ink 252">
                <a:extLst>
                  <a:ext uri="{FF2B5EF4-FFF2-40B4-BE49-F238E27FC236}">
                    <a16:creationId xmlns:a16="http://schemas.microsoft.com/office/drawing/2014/main" id="{317864C1-25EE-AC2F-DFAB-EC11AF935AC2}"/>
                  </a:ext>
                </a:extLst>
              </p14:cNvPr>
              <p14:cNvContentPartPr/>
              <p14:nvPr/>
            </p14:nvContentPartPr>
            <p14:xfrm>
              <a:off x="9048343" y="6189404"/>
              <a:ext cx="3247920" cy="647640"/>
            </p14:xfrm>
          </p:contentPart>
        </mc:Choice>
        <mc:Fallback xmlns="">
          <p:pic>
            <p:nvPicPr>
              <p:cNvPr id="252" name="Ink 252">
                <a:extLst>
                  <a:ext uri="{FF2B5EF4-FFF2-40B4-BE49-F238E27FC236}">
                    <a16:creationId xmlns:a16="http://schemas.microsoft.com/office/drawing/2014/main" id="{317864C1-25EE-AC2F-DFAB-EC11AF935AC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032863" y="6173924"/>
                <a:ext cx="3278520" cy="6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174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6">
                <a:extLst>
                  <a:ext uri="{FF2B5EF4-FFF2-40B4-BE49-F238E27FC236}">
                    <a16:creationId xmlns:a16="http://schemas.microsoft.com/office/drawing/2014/main" id="{164778C8-C8E0-BEA7-0F1E-054995D3FC0E}"/>
                  </a:ext>
                </a:extLst>
              </p14:cNvPr>
              <p14:cNvContentPartPr/>
              <p14:nvPr/>
            </p14:nvContentPartPr>
            <p14:xfrm>
              <a:off x="1060663" y="430124"/>
              <a:ext cx="2193840" cy="641520"/>
            </p14:xfrm>
          </p:contentPart>
        </mc:Choice>
        <mc:Fallback xmlns="">
          <p:pic>
            <p:nvPicPr>
              <p:cNvPr id="6" name="Ink 6">
                <a:extLst>
                  <a:ext uri="{FF2B5EF4-FFF2-40B4-BE49-F238E27FC236}">
                    <a16:creationId xmlns:a16="http://schemas.microsoft.com/office/drawing/2014/main" id="{164778C8-C8E0-BEA7-0F1E-054995D3FC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5183" y="414644"/>
                <a:ext cx="222444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5C8DBB72-CFF3-E441-126B-3EC05CD6960D}"/>
                  </a:ext>
                </a:extLst>
              </p14:cNvPr>
              <p14:cNvContentPartPr/>
              <p14:nvPr/>
            </p14:nvContentPartPr>
            <p14:xfrm>
              <a:off x="3901783" y="341924"/>
              <a:ext cx="2263680" cy="78192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5C8DBB72-CFF3-E441-126B-3EC05CD696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86305" y="326804"/>
                <a:ext cx="2294275" cy="81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E5EAFABF-A7A5-3086-9878-03A09A79F16D}"/>
                  </a:ext>
                </a:extLst>
              </p14:cNvPr>
              <p14:cNvContentPartPr/>
              <p14:nvPr/>
            </p14:nvContentPartPr>
            <p14:xfrm>
              <a:off x="6648943" y="354524"/>
              <a:ext cx="1144800" cy="47160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E5EAFABF-A7A5-3086-9878-03A09A79F16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33818" y="339416"/>
                <a:ext cx="1175410" cy="502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C4D1FB7B-E5D1-C776-C75A-B12F503C7004}"/>
                  </a:ext>
                </a:extLst>
              </p14:cNvPr>
              <p14:cNvContentPartPr/>
              <p14:nvPr/>
            </p14:nvContentPartPr>
            <p14:xfrm>
              <a:off x="8459743" y="131684"/>
              <a:ext cx="3118680" cy="858240"/>
            </p14:xfrm>
          </p:contentPart>
        </mc:Choice>
        <mc:Fallback xmlns=""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C4D1FB7B-E5D1-C776-C75A-B12F503C700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444623" y="116564"/>
                <a:ext cx="3149280" cy="88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9" name="Ink 39">
                <a:extLst>
                  <a:ext uri="{FF2B5EF4-FFF2-40B4-BE49-F238E27FC236}">
                    <a16:creationId xmlns:a16="http://schemas.microsoft.com/office/drawing/2014/main" id="{86C3F27C-1876-74BA-7EC9-74355DBC76A6}"/>
                  </a:ext>
                </a:extLst>
              </p14:cNvPr>
              <p14:cNvContentPartPr/>
              <p14:nvPr/>
            </p14:nvContentPartPr>
            <p14:xfrm>
              <a:off x="7278583" y="1033484"/>
              <a:ext cx="2784960" cy="459360"/>
            </p14:xfrm>
          </p:contentPart>
        </mc:Choice>
        <mc:Fallback xmlns="">
          <p:pic>
            <p:nvPicPr>
              <p:cNvPr id="39" name="Ink 39">
                <a:extLst>
                  <a:ext uri="{FF2B5EF4-FFF2-40B4-BE49-F238E27FC236}">
                    <a16:creationId xmlns:a16="http://schemas.microsoft.com/office/drawing/2014/main" id="{86C3F27C-1876-74BA-7EC9-74355DBC76A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63103" y="1018364"/>
                <a:ext cx="281520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9" name="Ink 62">
                <a:extLst>
                  <a:ext uri="{FF2B5EF4-FFF2-40B4-BE49-F238E27FC236}">
                    <a16:creationId xmlns:a16="http://schemas.microsoft.com/office/drawing/2014/main" id="{B8210E7B-2F62-28E9-B908-14A6882D4E72}"/>
                  </a:ext>
                </a:extLst>
              </p14:cNvPr>
              <p14:cNvContentPartPr/>
              <p14:nvPr/>
            </p14:nvContentPartPr>
            <p14:xfrm>
              <a:off x="7925503" y="1618124"/>
              <a:ext cx="1848600" cy="376920"/>
            </p14:xfrm>
          </p:contentPart>
        </mc:Choice>
        <mc:Fallback xmlns="">
          <p:pic>
            <p:nvPicPr>
              <p:cNvPr id="59" name="Ink 62">
                <a:extLst>
                  <a:ext uri="{FF2B5EF4-FFF2-40B4-BE49-F238E27FC236}">
                    <a16:creationId xmlns:a16="http://schemas.microsoft.com/office/drawing/2014/main" id="{B8210E7B-2F62-28E9-B908-14A6882D4E7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10023" y="1603004"/>
                <a:ext cx="1879200" cy="40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0" name="Ink 62">
                <a:extLst>
                  <a:ext uri="{FF2B5EF4-FFF2-40B4-BE49-F238E27FC236}">
                    <a16:creationId xmlns:a16="http://schemas.microsoft.com/office/drawing/2014/main" id="{A333422A-6038-E71C-AC84-BCB8FB8402AE}"/>
                  </a:ext>
                </a:extLst>
              </p14:cNvPr>
              <p14:cNvContentPartPr/>
              <p14:nvPr/>
            </p14:nvContentPartPr>
            <p14:xfrm>
              <a:off x="4624663" y="1561604"/>
              <a:ext cx="2401920" cy="773640"/>
            </p14:xfrm>
          </p:contentPart>
        </mc:Choice>
        <mc:Fallback xmlns="">
          <p:pic>
            <p:nvPicPr>
              <p:cNvPr id="60" name="Ink 62">
                <a:extLst>
                  <a:ext uri="{FF2B5EF4-FFF2-40B4-BE49-F238E27FC236}">
                    <a16:creationId xmlns:a16="http://schemas.microsoft.com/office/drawing/2014/main" id="{A333422A-6038-E71C-AC84-BCB8FB8402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09543" y="1546484"/>
                <a:ext cx="2432520" cy="80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1" name="Ink 62">
                <a:extLst>
                  <a:ext uri="{FF2B5EF4-FFF2-40B4-BE49-F238E27FC236}">
                    <a16:creationId xmlns:a16="http://schemas.microsoft.com/office/drawing/2014/main" id="{27131B65-96E1-C4D2-5B5B-C84C62B99A98}"/>
                  </a:ext>
                </a:extLst>
              </p14:cNvPr>
              <p14:cNvContentPartPr/>
              <p14:nvPr/>
            </p14:nvContentPartPr>
            <p14:xfrm>
              <a:off x="3499303" y="1731524"/>
              <a:ext cx="415440" cy="295560"/>
            </p14:xfrm>
          </p:contentPart>
        </mc:Choice>
        <mc:Fallback xmlns="">
          <p:pic>
            <p:nvPicPr>
              <p:cNvPr id="61" name="Ink 62">
                <a:extLst>
                  <a:ext uri="{FF2B5EF4-FFF2-40B4-BE49-F238E27FC236}">
                    <a16:creationId xmlns:a16="http://schemas.microsoft.com/office/drawing/2014/main" id="{27131B65-96E1-C4D2-5B5B-C84C62B99A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483823" y="1716063"/>
                <a:ext cx="445680" cy="326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Ink 62">
                <a:extLst>
                  <a:ext uri="{FF2B5EF4-FFF2-40B4-BE49-F238E27FC236}">
                    <a16:creationId xmlns:a16="http://schemas.microsoft.com/office/drawing/2014/main" id="{04900C03-A323-1AE9-B27A-2A37CF04EC4A}"/>
                  </a:ext>
                </a:extLst>
              </p14:cNvPr>
              <p14:cNvContentPartPr/>
              <p14:nvPr/>
            </p14:nvContentPartPr>
            <p14:xfrm>
              <a:off x="1959583" y="1694444"/>
              <a:ext cx="1055880" cy="471240"/>
            </p14:xfrm>
          </p:contentPart>
        </mc:Choice>
        <mc:Fallback xmlns="">
          <p:pic>
            <p:nvPicPr>
              <p:cNvPr id="62" name="Ink 62">
                <a:extLst>
                  <a:ext uri="{FF2B5EF4-FFF2-40B4-BE49-F238E27FC236}">
                    <a16:creationId xmlns:a16="http://schemas.microsoft.com/office/drawing/2014/main" id="{04900C03-A323-1AE9-B27A-2A37CF04EC4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44463" y="1679324"/>
                <a:ext cx="10864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8" name="Ink 69">
                <a:extLst>
                  <a:ext uri="{FF2B5EF4-FFF2-40B4-BE49-F238E27FC236}">
                    <a16:creationId xmlns:a16="http://schemas.microsoft.com/office/drawing/2014/main" id="{24AFD96F-CA3F-99D8-782C-065C1349FC92}"/>
                  </a:ext>
                </a:extLst>
              </p14:cNvPr>
              <p14:cNvContentPartPr/>
              <p14:nvPr/>
            </p14:nvContentPartPr>
            <p14:xfrm>
              <a:off x="3448903" y="2825204"/>
              <a:ext cx="302400" cy="176760"/>
            </p14:xfrm>
          </p:contentPart>
        </mc:Choice>
        <mc:Fallback xmlns="">
          <p:pic>
            <p:nvPicPr>
              <p:cNvPr id="68" name="Ink 69">
                <a:extLst>
                  <a:ext uri="{FF2B5EF4-FFF2-40B4-BE49-F238E27FC236}">
                    <a16:creationId xmlns:a16="http://schemas.microsoft.com/office/drawing/2014/main" id="{24AFD96F-CA3F-99D8-782C-065C1349FC9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33765" y="2810053"/>
                <a:ext cx="333036" cy="2074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9" name="Ink 69">
                <a:extLst>
                  <a:ext uri="{FF2B5EF4-FFF2-40B4-BE49-F238E27FC236}">
                    <a16:creationId xmlns:a16="http://schemas.microsoft.com/office/drawing/2014/main" id="{1C9D4455-9A97-ABA4-F459-81086018CC67}"/>
                  </a:ext>
                </a:extLst>
              </p14:cNvPr>
              <p14:cNvContentPartPr/>
              <p14:nvPr/>
            </p14:nvContentPartPr>
            <p14:xfrm>
              <a:off x="2380063" y="2530004"/>
              <a:ext cx="698400" cy="748440"/>
            </p14:xfrm>
          </p:contentPart>
        </mc:Choice>
        <mc:Fallback xmlns="">
          <p:pic>
            <p:nvPicPr>
              <p:cNvPr id="69" name="Ink 69">
                <a:extLst>
                  <a:ext uri="{FF2B5EF4-FFF2-40B4-BE49-F238E27FC236}">
                    <a16:creationId xmlns:a16="http://schemas.microsoft.com/office/drawing/2014/main" id="{1C9D4455-9A97-ABA4-F459-81086018CC6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364943" y="2514524"/>
                <a:ext cx="728640" cy="77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8" name="Ink 100">
                <a:extLst>
                  <a:ext uri="{FF2B5EF4-FFF2-40B4-BE49-F238E27FC236}">
                    <a16:creationId xmlns:a16="http://schemas.microsoft.com/office/drawing/2014/main" id="{A529A0A5-3491-933C-7D01-EA1A9EF71C9B}"/>
                  </a:ext>
                </a:extLst>
              </p14:cNvPr>
              <p14:cNvContentPartPr/>
              <p14:nvPr/>
            </p14:nvContentPartPr>
            <p14:xfrm>
              <a:off x="7901023" y="2316164"/>
              <a:ext cx="3966840" cy="528480"/>
            </p14:xfrm>
          </p:contentPart>
        </mc:Choice>
        <mc:Fallback xmlns="">
          <p:pic>
            <p:nvPicPr>
              <p:cNvPr id="98" name="Ink 100">
                <a:extLst>
                  <a:ext uri="{FF2B5EF4-FFF2-40B4-BE49-F238E27FC236}">
                    <a16:creationId xmlns:a16="http://schemas.microsoft.com/office/drawing/2014/main" id="{A529A0A5-3491-933C-7D01-EA1A9EF71C9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85543" y="2301044"/>
                <a:ext cx="399744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9" name="Ink 100">
                <a:extLst>
                  <a:ext uri="{FF2B5EF4-FFF2-40B4-BE49-F238E27FC236}">
                    <a16:creationId xmlns:a16="http://schemas.microsoft.com/office/drawing/2014/main" id="{5BEFE889-6C71-C825-6625-FCE1938ABD5A}"/>
                  </a:ext>
                </a:extLst>
              </p14:cNvPr>
              <p14:cNvContentPartPr/>
              <p14:nvPr/>
            </p14:nvContentPartPr>
            <p14:xfrm>
              <a:off x="7076623" y="2436404"/>
              <a:ext cx="534600" cy="515160"/>
            </p14:xfrm>
          </p:contentPart>
        </mc:Choice>
        <mc:Fallback xmlns="">
          <p:pic>
            <p:nvPicPr>
              <p:cNvPr id="99" name="Ink 100">
                <a:extLst>
                  <a:ext uri="{FF2B5EF4-FFF2-40B4-BE49-F238E27FC236}">
                    <a16:creationId xmlns:a16="http://schemas.microsoft.com/office/drawing/2014/main" id="{5BEFE889-6C71-C825-6625-FCE1938ABD5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61503" y="2420924"/>
                <a:ext cx="56520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CC5885D7-9AC6-DC12-680A-9E307B9E0C8B}"/>
                  </a:ext>
                </a:extLst>
              </p14:cNvPr>
              <p14:cNvContentPartPr/>
              <p14:nvPr/>
            </p14:nvContentPartPr>
            <p14:xfrm>
              <a:off x="4203463" y="2467004"/>
              <a:ext cx="2364480" cy="559800"/>
            </p14:xfrm>
          </p:contentPart>
        </mc:Choice>
        <mc:Fallback xmlns=""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CC5885D7-9AC6-DC12-680A-9E307B9E0C8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87983" y="2451884"/>
                <a:ext cx="2394720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4" name="Ink 104">
                <a:extLst>
                  <a:ext uri="{FF2B5EF4-FFF2-40B4-BE49-F238E27FC236}">
                    <a16:creationId xmlns:a16="http://schemas.microsoft.com/office/drawing/2014/main" id="{1F05A1FB-2514-ABBA-73D6-44371CC89C25}"/>
                  </a:ext>
                </a:extLst>
              </p14:cNvPr>
              <p14:cNvContentPartPr/>
              <p14:nvPr/>
            </p14:nvContentPartPr>
            <p14:xfrm>
              <a:off x="8208823" y="2876324"/>
              <a:ext cx="792000" cy="527040"/>
            </p14:xfrm>
          </p:contentPart>
        </mc:Choice>
        <mc:Fallback xmlns="">
          <p:pic>
            <p:nvPicPr>
              <p:cNvPr id="104" name="Ink 104">
                <a:extLst>
                  <a:ext uri="{FF2B5EF4-FFF2-40B4-BE49-F238E27FC236}">
                    <a16:creationId xmlns:a16="http://schemas.microsoft.com/office/drawing/2014/main" id="{1F05A1FB-2514-ABBA-73D6-44371CC89C2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93703" y="2861204"/>
                <a:ext cx="82224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2" name="Ink 112">
                <a:extLst>
                  <a:ext uri="{FF2B5EF4-FFF2-40B4-BE49-F238E27FC236}">
                    <a16:creationId xmlns:a16="http://schemas.microsoft.com/office/drawing/2014/main" id="{57F87D39-F4D5-27C0-EB91-9C6CDF0DCFDD}"/>
                  </a:ext>
                </a:extLst>
              </p14:cNvPr>
              <p14:cNvContentPartPr/>
              <p14:nvPr/>
            </p14:nvContentPartPr>
            <p14:xfrm>
              <a:off x="2342263" y="3642764"/>
              <a:ext cx="2342880" cy="648000"/>
            </p14:xfrm>
          </p:contentPart>
        </mc:Choice>
        <mc:Fallback xmlns="">
          <p:pic>
            <p:nvPicPr>
              <p:cNvPr id="112" name="Ink 112">
                <a:extLst>
                  <a:ext uri="{FF2B5EF4-FFF2-40B4-BE49-F238E27FC236}">
                    <a16:creationId xmlns:a16="http://schemas.microsoft.com/office/drawing/2014/main" id="{57F87D39-F4D5-27C0-EB91-9C6CDF0DCFD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27141" y="3627284"/>
                <a:ext cx="2373485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3" name="Ink 124">
                <a:extLst>
                  <a:ext uri="{FF2B5EF4-FFF2-40B4-BE49-F238E27FC236}">
                    <a16:creationId xmlns:a16="http://schemas.microsoft.com/office/drawing/2014/main" id="{3CC1474C-05C5-B49F-26DF-4F5892376A26}"/>
                  </a:ext>
                </a:extLst>
              </p14:cNvPr>
              <p14:cNvContentPartPr/>
              <p14:nvPr/>
            </p14:nvContentPartPr>
            <p14:xfrm>
              <a:off x="10041223" y="3243164"/>
              <a:ext cx="1260000" cy="1129320"/>
            </p14:xfrm>
          </p:contentPart>
        </mc:Choice>
        <mc:Fallback xmlns="">
          <p:pic>
            <p:nvPicPr>
              <p:cNvPr id="123" name="Ink 124">
                <a:extLst>
                  <a:ext uri="{FF2B5EF4-FFF2-40B4-BE49-F238E27FC236}">
                    <a16:creationId xmlns:a16="http://schemas.microsoft.com/office/drawing/2014/main" id="{3CC1474C-05C5-B49F-26DF-4F5892376A2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026103" y="3228044"/>
                <a:ext cx="1290240" cy="11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4" name="Ink 124">
                <a:extLst>
                  <a:ext uri="{FF2B5EF4-FFF2-40B4-BE49-F238E27FC236}">
                    <a16:creationId xmlns:a16="http://schemas.microsoft.com/office/drawing/2014/main" id="{2C3FC501-19E1-55F5-BCBE-72349EF93C51}"/>
                  </a:ext>
                </a:extLst>
              </p14:cNvPr>
              <p14:cNvContentPartPr/>
              <p14:nvPr/>
            </p14:nvContentPartPr>
            <p14:xfrm>
              <a:off x="8723983" y="3498044"/>
              <a:ext cx="861480" cy="471960"/>
            </p14:xfrm>
          </p:contentPart>
        </mc:Choice>
        <mc:Fallback xmlns="">
          <p:pic>
            <p:nvPicPr>
              <p:cNvPr id="124" name="Ink 124">
                <a:extLst>
                  <a:ext uri="{FF2B5EF4-FFF2-40B4-BE49-F238E27FC236}">
                    <a16:creationId xmlns:a16="http://schemas.microsoft.com/office/drawing/2014/main" id="{2C3FC501-19E1-55F5-BCBE-72349EF93C5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708509" y="3482924"/>
                <a:ext cx="891707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9" name="Ink 129">
                <a:extLst>
                  <a:ext uri="{FF2B5EF4-FFF2-40B4-BE49-F238E27FC236}">
                    <a16:creationId xmlns:a16="http://schemas.microsoft.com/office/drawing/2014/main" id="{32152AB2-DA6F-D454-7170-7A4BC511AD99}"/>
                  </a:ext>
                </a:extLst>
              </p14:cNvPr>
              <p14:cNvContentPartPr/>
              <p14:nvPr/>
            </p14:nvContentPartPr>
            <p14:xfrm>
              <a:off x="4184383" y="3403724"/>
              <a:ext cx="2138040" cy="1031760"/>
            </p14:xfrm>
          </p:contentPart>
        </mc:Choice>
        <mc:Fallback xmlns="">
          <p:pic>
            <p:nvPicPr>
              <p:cNvPr id="129" name="Ink 129">
                <a:extLst>
                  <a:ext uri="{FF2B5EF4-FFF2-40B4-BE49-F238E27FC236}">
                    <a16:creationId xmlns:a16="http://schemas.microsoft.com/office/drawing/2014/main" id="{32152AB2-DA6F-D454-7170-7A4BC511AD9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69263" y="3388599"/>
                <a:ext cx="2168640" cy="1062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2" name="Ink 132">
                <a:extLst>
                  <a:ext uri="{FF2B5EF4-FFF2-40B4-BE49-F238E27FC236}">
                    <a16:creationId xmlns:a16="http://schemas.microsoft.com/office/drawing/2014/main" id="{3B51FDF7-F8EB-84C6-0836-F8CE6E41560A}"/>
                  </a:ext>
                </a:extLst>
              </p14:cNvPr>
              <p14:cNvContentPartPr/>
              <p14:nvPr/>
            </p14:nvContentPartPr>
            <p14:xfrm>
              <a:off x="5580103" y="4145684"/>
              <a:ext cx="415440" cy="566280"/>
            </p14:xfrm>
          </p:contentPart>
        </mc:Choice>
        <mc:Fallback xmlns="">
          <p:pic>
            <p:nvPicPr>
              <p:cNvPr id="132" name="Ink 132">
                <a:extLst>
                  <a:ext uri="{FF2B5EF4-FFF2-40B4-BE49-F238E27FC236}">
                    <a16:creationId xmlns:a16="http://schemas.microsoft.com/office/drawing/2014/main" id="{3B51FDF7-F8EB-84C6-0836-F8CE6E41560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564983" y="4130564"/>
                <a:ext cx="44568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B806C5BE-67AE-A984-AD01-65CD099DF0C2}"/>
                  </a:ext>
                </a:extLst>
              </p14:cNvPr>
              <p14:cNvContentPartPr/>
              <p14:nvPr/>
            </p14:nvContentPartPr>
            <p14:xfrm>
              <a:off x="3822583" y="5302364"/>
              <a:ext cx="450360" cy="129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B806C5BE-67AE-A984-AD01-65CD099DF0C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807463" y="5287244"/>
                <a:ext cx="4806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534CF52-293C-AC12-1D4A-10862FF4DD63}"/>
                  </a:ext>
                </a:extLst>
              </p14:cNvPr>
              <p14:cNvContentPartPr/>
              <p14:nvPr/>
            </p14:nvContentPartPr>
            <p14:xfrm>
              <a:off x="3891703" y="5108324"/>
              <a:ext cx="336960" cy="374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534CF52-293C-AC12-1D4A-10862FF4DD6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876583" y="5093204"/>
                <a:ext cx="36756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1" name="Ink 141">
                <a:extLst>
                  <a:ext uri="{FF2B5EF4-FFF2-40B4-BE49-F238E27FC236}">
                    <a16:creationId xmlns:a16="http://schemas.microsoft.com/office/drawing/2014/main" id="{38658035-96CB-548E-F4A0-0BF2B68AEAA2}"/>
                  </a:ext>
                </a:extLst>
              </p14:cNvPr>
              <p14:cNvContentPartPr/>
              <p14:nvPr/>
            </p14:nvContentPartPr>
            <p14:xfrm>
              <a:off x="4769383" y="4761644"/>
              <a:ext cx="1289160" cy="270720"/>
            </p14:xfrm>
          </p:contentPart>
        </mc:Choice>
        <mc:Fallback xmlns="">
          <p:pic>
            <p:nvPicPr>
              <p:cNvPr id="141" name="Ink 141">
                <a:extLst>
                  <a:ext uri="{FF2B5EF4-FFF2-40B4-BE49-F238E27FC236}">
                    <a16:creationId xmlns:a16="http://schemas.microsoft.com/office/drawing/2014/main" id="{38658035-96CB-548E-F4A0-0BF2B68AEAA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53903" y="4746524"/>
                <a:ext cx="131976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FE8DBE8-DBF8-C906-A99C-DE70D6677852}"/>
                  </a:ext>
                </a:extLst>
              </p14:cNvPr>
              <p14:cNvContentPartPr/>
              <p14:nvPr/>
            </p14:nvContentPartPr>
            <p14:xfrm>
              <a:off x="4804303" y="5183204"/>
              <a:ext cx="1618920" cy="320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FE8DBE8-DBF8-C906-A99C-DE70D667785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788823" y="5167724"/>
                <a:ext cx="16495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7" name="Ink 147">
                <a:extLst>
                  <a:ext uri="{FF2B5EF4-FFF2-40B4-BE49-F238E27FC236}">
                    <a16:creationId xmlns:a16="http://schemas.microsoft.com/office/drawing/2014/main" id="{0D2AA310-1351-9C7E-8244-78F92D7504E5}"/>
                  </a:ext>
                </a:extLst>
              </p14:cNvPr>
              <p14:cNvContentPartPr/>
              <p14:nvPr/>
            </p14:nvContentPartPr>
            <p14:xfrm>
              <a:off x="5033263" y="5390564"/>
              <a:ext cx="1025280" cy="339840"/>
            </p14:xfrm>
          </p:contentPart>
        </mc:Choice>
        <mc:Fallback xmlns="">
          <p:pic>
            <p:nvPicPr>
              <p:cNvPr id="147" name="Ink 147">
                <a:extLst>
                  <a:ext uri="{FF2B5EF4-FFF2-40B4-BE49-F238E27FC236}">
                    <a16:creationId xmlns:a16="http://schemas.microsoft.com/office/drawing/2014/main" id="{0D2AA310-1351-9C7E-8244-78F92D7504E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018143" y="5375444"/>
                <a:ext cx="105552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6" name="Ink 157">
                <a:extLst>
                  <a:ext uri="{FF2B5EF4-FFF2-40B4-BE49-F238E27FC236}">
                    <a16:creationId xmlns:a16="http://schemas.microsoft.com/office/drawing/2014/main" id="{6A11AA3E-6D42-3280-F9DA-15E4A1437B6A}"/>
                  </a:ext>
                </a:extLst>
              </p14:cNvPr>
              <p14:cNvContentPartPr/>
              <p14:nvPr/>
            </p14:nvContentPartPr>
            <p14:xfrm>
              <a:off x="8918743" y="4789004"/>
              <a:ext cx="792720" cy="444600"/>
            </p14:xfrm>
          </p:contentPart>
        </mc:Choice>
        <mc:Fallback xmlns="">
          <p:pic>
            <p:nvPicPr>
              <p:cNvPr id="156" name="Ink 157">
                <a:extLst>
                  <a:ext uri="{FF2B5EF4-FFF2-40B4-BE49-F238E27FC236}">
                    <a16:creationId xmlns:a16="http://schemas.microsoft.com/office/drawing/2014/main" id="{6A11AA3E-6D42-3280-F9DA-15E4A1437B6A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903616" y="4773884"/>
                <a:ext cx="823334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7" name="Ink 157">
                <a:extLst>
                  <a:ext uri="{FF2B5EF4-FFF2-40B4-BE49-F238E27FC236}">
                    <a16:creationId xmlns:a16="http://schemas.microsoft.com/office/drawing/2014/main" id="{2151B494-3E63-A41A-D481-5AED313FC886}"/>
                  </a:ext>
                </a:extLst>
              </p14:cNvPr>
              <p14:cNvContentPartPr/>
              <p14:nvPr/>
            </p14:nvContentPartPr>
            <p14:xfrm>
              <a:off x="6737143" y="4780724"/>
              <a:ext cx="1691640" cy="283320"/>
            </p14:xfrm>
          </p:contentPart>
        </mc:Choice>
        <mc:Fallback xmlns="">
          <p:pic>
            <p:nvPicPr>
              <p:cNvPr id="157" name="Ink 157">
                <a:extLst>
                  <a:ext uri="{FF2B5EF4-FFF2-40B4-BE49-F238E27FC236}">
                    <a16:creationId xmlns:a16="http://schemas.microsoft.com/office/drawing/2014/main" id="{2151B494-3E63-A41A-D481-5AED313FC88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722023" y="4765604"/>
                <a:ext cx="17222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0" name="Ink 160">
                <a:extLst>
                  <a:ext uri="{FF2B5EF4-FFF2-40B4-BE49-F238E27FC236}">
                    <a16:creationId xmlns:a16="http://schemas.microsoft.com/office/drawing/2014/main" id="{FC48FFB1-7492-0863-5134-A74E164B4425}"/>
                  </a:ext>
                </a:extLst>
              </p14:cNvPr>
              <p14:cNvContentPartPr/>
              <p14:nvPr/>
            </p14:nvContentPartPr>
            <p14:xfrm>
              <a:off x="9730543" y="4610444"/>
              <a:ext cx="1532880" cy="528840"/>
            </p14:xfrm>
          </p:contentPart>
        </mc:Choice>
        <mc:Fallback xmlns="">
          <p:pic>
            <p:nvPicPr>
              <p:cNvPr id="160" name="Ink 160">
                <a:extLst>
                  <a:ext uri="{FF2B5EF4-FFF2-40B4-BE49-F238E27FC236}">
                    <a16:creationId xmlns:a16="http://schemas.microsoft.com/office/drawing/2014/main" id="{FC48FFB1-7492-0863-5134-A74E164B442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715063" y="4595324"/>
                <a:ext cx="156348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73" name="Ink 175">
                <a:extLst>
                  <a:ext uri="{FF2B5EF4-FFF2-40B4-BE49-F238E27FC236}">
                    <a16:creationId xmlns:a16="http://schemas.microsoft.com/office/drawing/2014/main" id="{62C67F77-351C-A78F-4B31-9D202D1CA3B8}"/>
                  </a:ext>
                </a:extLst>
              </p14:cNvPr>
              <p14:cNvContentPartPr/>
              <p14:nvPr/>
            </p14:nvContentPartPr>
            <p14:xfrm>
              <a:off x="6737143" y="5963324"/>
              <a:ext cx="1785960" cy="552960"/>
            </p14:xfrm>
          </p:contentPart>
        </mc:Choice>
        <mc:Fallback xmlns="">
          <p:pic>
            <p:nvPicPr>
              <p:cNvPr id="173" name="Ink 175">
                <a:extLst>
                  <a:ext uri="{FF2B5EF4-FFF2-40B4-BE49-F238E27FC236}">
                    <a16:creationId xmlns:a16="http://schemas.microsoft.com/office/drawing/2014/main" id="{62C67F77-351C-A78F-4B31-9D202D1CA3B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722023" y="5948204"/>
                <a:ext cx="181656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4" name="Ink 175">
                <a:extLst>
                  <a:ext uri="{FF2B5EF4-FFF2-40B4-BE49-F238E27FC236}">
                    <a16:creationId xmlns:a16="http://schemas.microsoft.com/office/drawing/2014/main" id="{E2ECB079-BCEE-1CF7-38D1-806CA596681F}"/>
                  </a:ext>
                </a:extLst>
              </p14:cNvPr>
              <p14:cNvContentPartPr/>
              <p14:nvPr/>
            </p14:nvContentPartPr>
            <p14:xfrm>
              <a:off x="8290903" y="5365364"/>
              <a:ext cx="847800" cy="441000"/>
            </p14:xfrm>
          </p:contentPart>
        </mc:Choice>
        <mc:Fallback xmlns="">
          <p:pic>
            <p:nvPicPr>
              <p:cNvPr id="174" name="Ink 175">
                <a:extLst>
                  <a:ext uri="{FF2B5EF4-FFF2-40B4-BE49-F238E27FC236}">
                    <a16:creationId xmlns:a16="http://schemas.microsoft.com/office/drawing/2014/main" id="{E2ECB079-BCEE-1CF7-38D1-806CA596681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75423" y="5350232"/>
                <a:ext cx="878400" cy="471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5" name="Ink 175">
                <a:extLst>
                  <a:ext uri="{FF2B5EF4-FFF2-40B4-BE49-F238E27FC236}">
                    <a16:creationId xmlns:a16="http://schemas.microsoft.com/office/drawing/2014/main" id="{94516DD3-AF3E-C966-B7EE-C90B7058604C}"/>
                  </a:ext>
                </a:extLst>
              </p14:cNvPr>
              <p14:cNvContentPartPr/>
              <p14:nvPr/>
            </p14:nvContentPartPr>
            <p14:xfrm>
              <a:off x="10635223" y="5183204"/>
              <a:ext cx="1101240" cy="383760"/>
            </p14:xfrm>
          </p:contentPart>
        </mc:Choice>
        <mc:Fallback xmlns="">
          <p:pic>
            <p:nvPicPr>
              <p:cNvPr id="175" name="Ink 175">
                <a:extLst>
                  <a:ext uri="{FF2B5EF4-FFF2-40B4-BE49-F238E27FC236}">
                    <a16:creationId xmlns:a16="http://schemas.microsoft.com/office/drawing/2014/main" id="{94516DD3-AF3E-C966-B7EE-C90B7058604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619743" y="5167724"/>
                <a:ext cx="113184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82" name="Ink 183">
                <a:extLst>
                  <a:ext uri="{FF2B5EF4-FFF2-40B4-BE49-F238E27FC236}">
                    <a16:creationId xmlns:a16="http://schemas.microsoft.com/office/drawing/2014/main" id="{E8BE2026-6C07-7803-2C09-244B42DDD774}"/>
                  </a:ext>
                </a:extLst>
              </p14:cNvPr>
              <p14:cNvContentPartPr/>
              <p14:nvPr/>
            </p14:nvContentPartPr>
            <p14:xfrm>
              <a:off x="5649583" y="6139364"/>
              <a:ext cx="685440" cy="626400"/>
            </p14:xfrm>
          </p:contentPart>
        </mc:Choice>
        <mc:Fallback xmlns="">
          <p:pic>
            <p:nvPicPr>
              <p:cNvPr id="182" name="Ink 183">
                <a:extLst>
                  <a:ext uri="{FF2B5EF4-FFF2-40B4-BE49-F238E27FC236}">
                    <a16:creationId xmlns:a16="http://schemas.microsoft.com/office/drawing/2014/main" id="{E8BE2026-6C07-7803-2C09-244B42DDD77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34111" y="6124244"/>
                <a:ext cx="715664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3" name="Ink 183">
                <a:extLst>
                  <a:ext uri="{FF2B5EF4-FFF2-40B4-BE49-F238E27FC236}">
                    <a16:creationId xmlns:a16="http://schemas.microsoft.com/office/drawing/2014/main" id="{3A147921-B72A-1C36-1B86-4EE2AA4DFC19}"/>
                  </a:ext>
                </a:extLst>
              </p14:cNvPr>
              <p14:cNvContentPartPr/>
              <p14:nvPr/>
            </p14:nvContentPartPr>
            <p14:xfrm>
              <a:off x="8648383" y="6107324"/>
              <a:ext cx="1635120" cy="420120"/>
            </p14:xfrm>
          </p:contentPart>
        </mc:Choice>
        <mc:Fallback xmlns="">
          <p:pic>
            <p:nvPicPr>
              <p:cNvPr id="183" name="Ink 183">
                <a:extLst>
                  <a:ext uri="{FF2B5EF4-FFF2-40B4-BE49-F238E27FC236}">
                    <a16:creationId xmlns:a16="http://schemas.microsoft.com/office/drawing/2014/main" id="{3A147921-B72A-1C36-1B86-4EE2AA4DFC1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633263" y="6091844"/>
                <a:ext cx="166536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1" name="Ink 191">
                <a:extLst>
                  <a:ext uri="{FF2B5EF4-FFF2-40B4-BE49-F238E27FC236}">
                    <a16:creationId xmlns:a16="http://schemas.microsoft.com/office/drawing/2014/main" id="{3B63FC6C-A9D6-DC27-13C5-9458F2F25E2A}"/>
                  </a:ext>
                </a:extLst>
              </p14:cNvPr>
              <p14:cNvContentPartPr/>
              <p14:nvPr/>
            </p14:nvContentPartPr>
            <p14:xfrm>
              <a:off x="991543" y="5658044"/>
              <a:ext cx="2294280" cy="864360"/>
            </p14:xfrm>
          </p:contentPart>
        </mc:Choice>
        <mc:Fallback xmlns="">
          <p:pic>
            <p:nvPicPr>
              <p:cNvPr id="191" name="Ink 191">
                <a:extLst>
                  <a:ext uri="{FF2B5EF4-FFF2-40B4-BE49-F238E27FC236}">
                    <a16:creationId xmlns:a16="http://schemas.microsoft.com/office/drawing/2014/main" id="{3B63FC6C-A9D6-DC27-13C5-9458F2F25E2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76065" y="5642924"/>
                <a:ext cx="2324515" cy="8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0" name="Ink 201">
                <a:extLst>
                  <a:ext uri="{FF2B5EF4-FFF2-40B4-BE49-F238E27FC236}">
                    <a16:creationId xmlns:a16="http://schemas.microsoft.com/office/drawing/2014/main" id="{5AC841CC-1850-0597-7996-794C9431445D}"/>
                  </a:ext>
                </a:extLst>
              </p14:cNvPr>
              <p14:cNvContentPartPr/>
              <p14:nvPr/>
            </p14:nvContentPartPr>
            <p14:xfrm>
              <a:off x="3547543" y="6572444"/>
              <a:ext cx="1995480" cy="251640"/>
            </p14:xfrm>
          </p:contentPart>
        </mc:Choice>
        <mc:Fallback xmlns="">
          <p:pic>
            <p:nvPicPr>
              <p:cNvPr id="200" name="Ink 201">
                <a:extLst>
                  <a:ext uri="{FF2B5EF4-FFF2-40B4-BE49-F238E27FC236}">
                    <a16:creationId xmlns:a16="http://schemas.microsoft.com/office/drawing/2014/main" id="{5AC841CC-1850-0597-7996-794C9431445D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32063" y="6557346"/>
                <a:ext cx="2026080" cy="2818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1" name="Ink 201">
                <a:extLst>
                  <a:ext uri="{FF2B5EF4-FFF2-40B4-BE49-F238E27FC236}">
                    <a16:creationId xmlns:a16="http://schemas.microsoft.com/office/drawing/2014/main" id="{AE1C5AD0-4F0C-5875-F97D-EAE361BD7456}"/>
                  </a:ext>
                </a:extLst>
              </p14:cNvPr>
              <p14:cNvContentPartPr/>
              <p14:nvPr/>
            </p14:nvContentPartPr>
            <p14:xfrm>
              <a:off x="3568423" y="5931284"/>
              <a:ext cx="1873800" cy="415080"/>
            </p14:xfrm>
          </p:contentPart>
        </mc:Choice>
        <mc:Fallback xmlns="">
          <p:pic>
            <p:nvPicPr>
              <p:cNvPr id="201" name="Ink 201">
                <a:extLst>
                  <a:ext uri="{FF2B5EF4-FFF2-40B4-BE49-F238E27FC236}">
                    <a16:creationId xmlns:a16="http://schemas.microsoft.com/office/drawing/2014/main" id="{AE1C5AD0-4F0C-5875-F97D-EAE361BD745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553303" y="5915817"/>
                <a:ext cx="1904400" cy="4452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92756978-5DE9-1862-749D-D106F0B34BB0}"/>
                  </a:ext>
                </a:extLst>
              </p14:cNvPr>
              <p14:cNvContentPartPr/>
              <p14:nvPr/>
            </p14:nvContentPartPr>
            <p14:xfrm>
              <a:off x="6441583" y="5780444"/>
              <a:ext cx="4332240" cy="105660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92756978-5DE9-1862-749D-D106F0B34BB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421063" y="5759924"/>
                <a:ext cx="4372920" cy="10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4976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EB7A842A-4F00-FFA1-66CC-634C15F47B17}"/>
                  </a:ext>
                </a:extLst>
              </p14:cNvPr>
              <p14:cNvContentPartPr/>
              <p14:nvPr/>
            </p14:nvContentPartPr>
            <p14:xfrm>
              <a:off x="1298623" y="436244"/>
              <a:ext cx="5118120" cy="1081800"/>
            </p14:xfrm>
          </p:contentPart>
        </mc:Choice>
        <mc:Fallback xmlns=""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EB7A842A-4F00-FFA1-66CC-634C15F47B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3503" y="421124"/>
                <a:ext cx="5148720" cy="11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10">
                <a:extLst>
                  <a:ext uri="{FF2B5EF4-FFF2-40B4-BE49-F238E27FC236}">
                    <a16:creationId xmlns:a16="http://schemas.microsoft.com/office/drawing/2014/main" id="{0FE63324-3266-9185-883D-074162EAB97C}"/>
                  </a:ext>
                </a:extLst>
              </p14:cNvPr>
              <p14:cNvContentPartPr/>
              <p14:nvPr/>
            </p14:nvContentPartPr>
            <p14:xfrm>
              <a:off x="1380343" y="454964"/>
              <a:ext cx="1213920" cy="195120"/>
            </p14:xfrm>
          </p:contentPart>
        </mc:Choice>
        <mc:Fallback xmlns="">
          <p:pic>
            <p:nvPicPr>
              <p:cNvPr id="10" name="Ink 10">
                <a:extLst>
                  <a:ext uri="{FF2B5EF4-FFF2-40B4-BE49-F238E27FC236}">
                    <a16:creationId xmlns:a16="http://schemas.microsoft.com/office/drawing/2014/main" id="{0FE63324-3266-9185-883D-074162EAB9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5223" y="439844"/>
                <a:ext cx="12441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8" name="Ink 18">
                <a:extLst>
                  <a:ext uri="{FF2B5EF4-FFF2-40B4-BE49-F238E27FC236}">
                    <a16:creationId xmlns:a16="http://schemas.microsoft.com/office/drawing/2014/main" id="{DDC1ADB0-06F7-8B7B-867D-B33FF97A6CFF}"/>
                  </a:ext>
                </a:extLst>
              </p14:cNvPr>
              <p14:cNvContentPartPr/>
              <p14:nvPr/>
            </p14:nvContentPartPr>
            <p14:xfrm>
              <a:off x="1518943" y="21164"/>
              <a:ext cx="1006200" cy="383760"/>
            </p14:xfrm>
          </p:contentPart>
        </mc:Choice>
        <mc:Fallback xmlns="">
          <p:pic>
            <p:nvPicPr>
              <p:cNvPr id="18" name="Ink 18">
                <a:extLst>
                  <a:ext uri="{FF2B5EF4-FFF2-40B4-BE49-F238E27FC236}">
                    <a16:creationId xmlns:a16="http://schemas.microsoft.com/office/drawing/2014/main" id="{DDC1ADB0-06F7-8B7B-867D-B33FF97A6CF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3463" y="6044"/>
                <a:ext cx="10368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3140DAF-DC01-0BE5-8BE1-31D4D511D740}"/>
                  </a:ext>
                </a:extLst>
              </p14:cNvPr>
              <p14:cNvContentPartPr/>
              <p14:nvPr/>
            </p14:nvContentPartPr>
            <p14:xfrm>
              <a:off x="2726023" y="1253804"/>
              <a:ext cx="12960" cy="88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3140DAF-DC01-0BE5-8BE1-31D4D511D74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10543" y="1238684"/>
                <a:ext cx="435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8">
                <a:extLst>
                  <a:ext uri="{FF2B5EF4-FFF2-40B4-BE49-F238E27FC236}">
                    <a16:creationId xmlns:a16="http://schemas.microsoft.com/office/drawing/2014/main" id="{3E3A4F09-B27D-9348-8F89-4D3A4D2F2931}"/>
                  </a:ext>
                </a:extLst>
              </p14:cNvPr>
              <p14:cNvContentPartPr/>
              <p14:nvPr/>
            </p14:nvContentPartPr>
            <p14:xfrm>
              <a:off x="2486983" y="172364"/>
              <a:ext cx="591480" cy="767520"/>
            </p14:xfrm>
          </p:contentPart>
        </mc:Choice>
        <mc:Fallback xmlns="">
          <p:pic>
            <p:nvPicPr>
              <p:cNvPr id="28" name="Ink 28">
                <a:extLst>
                  <a:ext uri="{FF2B5EF4-FFF2-40B4-BE49-F238E27FC236}">
                    <a16:creationId xmlns:a16="http://schemas.microsoft.com/office/drawing/2014/main" id="{3E3A4F09-B27D-9348-8F89-4D3A4D2F29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71863" y="157244"/>
                <a:ext cx="621720" cy="79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B54E6C4E-0897-DDC8-0820-FF9AEEEE5343}"/>
                  </a:ext>
                </a:extLst>
              </p14:cNvPr>
              <p14:cNvContentPartPr/>
              <p14:nvPr/>
            </p14:nvContentPartPr>
            <p14:xfrm>
              <a:off x="3057093" y="874462"/>
              <a:ext cx="299880" cy="19548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B54E6C4E-0897-DDC8-0820-FF9AEEEE534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041973" y="858982"/>
                <a:ext cx="3304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1" name="Ink 42">
                <a:extLst>
                  <a:ext uri="{FF2B5EF4-FFF2-40B4-BE49-F238E27FC236}">
                    <a16:creationId xmlns:a16="http://schemas.microsoft.com/office/drawing/2014/main" id="{6CC219B9-4C9F-2C09-8435-D635A17EDCE0}"/>
                  </a:ext>
                </a:extLst>
              </p14:cNvPr>
              <p14:cNvContentPartPr/>
              <p14:nvPr/>
            </p14:nvContentPartPr>
            <p14:xfrm>
              <a:off x="1663533" y="4247302"/>
              <a:ext cx="5327640" cy="1345320"/>
            </p14:xfrm>
          </p:contentPart>
        </mc:Choice>
        <mc:Fallback xmlns="">
          <p:pic>
            <p:nvPicPr>
              <p:cNvPr id="41" name="Ink 42">
                <a:extLst>
                  <a:ext uri="{FF2B5EF4-FFF2-40B4-BE49-F238E27FC236}">
                    <a16:creationId xmlns:a16="http://schemas.microsoft.com/office/drawing/2014/main" id="{6CC219B9-4C9F-2C09-8435-D635A17EDCE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48054" y="4232182"/>
                <a:ext cx="5357878" cy="13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2" name="Ink 42">
                <a:extLst>
                  <a:ext uri="{FF2B5EF4-FFF2-40B4-BE49-F238E27FC236}">
                    <a16:creationId xmlns:a16="http://schemas.microsoft.com/office/drawing/2014/main" id="{25101027-C35A-586E-6FD4-2524670FE900}"/>
                  </a:ext>
                </a:extLst>
              </p14:cNvPr>
              <p14:cNvContentPartPr/>
              <p14:nvPr/>
            </p14:nvContentPartPr>
            <p14:xfrm>
              <a:off x="1426653" y="2059222"/>
              <a:ext cx="4920480" cy="1240920"/>
            </p14:xfrm>
          </p:contentPart>
        </mc:Choice>
        <mc:Fallback xmlns="">
          <p:pic>
            <p:nvPicPr>
              <p:cNvPr id="42" name="Ink 42">
                <a:extLst>
                  <a:ext uri="{FF2B5EF4-FFF2-40B4-BE49-F238E27FC236}">
                    <a16:creationId xmlns:a16="http://schemas.microsoft.com/office/drawing/2014/main" id="{25101027-C35A-586E-6FD4-2524670FE90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11173" y="2043742"/>
                <a:ext cx="4951080" cy="12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2" name="Ink 53">
                <a:extLst>
                  <a:ext uri="{FF2B5EF4-FFF2-40B4-BE49-F238E27FC236}">
                    <a16:creationId xmlns:a16="http://schemas.microsoft.com/office/drawing/2014/main" id="{02B26F2F-2571-6A8F-BD66-87359713B1CB}"/>
                  </a:ext>
                </a:extLst>
              </p14:cNvPr>
              <p14:cNvContentPartPr/>
              <p14:nvPr/>
            </p14:nvContentPartPr>
            <p14:xfrm>
              <a:off x="388773" y="2477182"/>
              <a:ext cx="961200" cy="634680"/>
            </p14:xfrm>
          </p:contentPart>
        </mc:Choice>
        <mc:Fallback xmlns="">
          <p:pic>
            <p:nvPicPr>
              <p:cNvPr id="52" name="Ink 53">
                <a:extLst>
                  <a:ext uri="{FF2B5EF4-FFF2-40B4-BE49-F238E27FC236}">
                    <a16:creationId xmlns:a16="http://schemas.microsoft.com/office/drawing/2014/main" id="{02B26F2F-2571-6A8F-BD66-87359713B1C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3653" y="2462062"/>
                <a:ext cx="991800" cy="66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3" name="Ink 53">
                <a:extLst>
                  <a:ext uri="{FF2B5EF4-FFF2-40B4-BE49-F238E27FC236}">
                    <a16:creationId xmlns:a16="http://schemas.microsoft.com/office/drawing/2014/main" id="{8CE10AD8-E718-17CE-F56F-F5D16C205103}"/>
                  </a:ext>
                </a:extLst>
              </p14:cNvPr>
              <p14:cNvContentPartPr/>
              <p14:nvPr/>
            </p14:nvContentPartPr>
            <p14:xfrm>
              <a:off x="478773" y="4714222"/>
              <a:ext cx="794880" cy="690480"/>
            </p14:xfrm>
          </p:contentPart>
        </mc:Choice>
        <mc:Fallback xmlns="">
          <p:pic>
            <p:nvPicPr>
              <p:cNvPr id="53" name="Ink 53">
                <a:extLst>
                  <a:ext uri="{FF2B5EF4-FFF2-40B4-BE49-F238E27FC236}">
                    <a16:creationId xmlns:a16="http://schemas.microsoft.com/office/drawing/2014/main" id="{8CE10AD8-E718-17CE-F56F-F5D16C2051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3293" y="4699102"/>
                <a:ext cx="825480" cy="72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5C2F2091-6A73-D283-2DBE-4D6FC35494A3}"/>
                  </a:ext>
                </a:extLst>
              </p14:cNvPr>
              <p14:cNvContentPartPr/>
              <p14:nvPr/>
            </p14:nvContentPartPr>
            <p14:xfrm>
              <a:off x="2611413" y="1181182"/>
              <a:ext cx="14400" cy="160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5C2F2091-6A73-D283-2DBE-4D6FC35494A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95933" y="1165702"/>
                <a:ext cx="446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CECCFB6B-88A3-A35D-7691-288D6A027FEE}"/>
                  </a:ext>
                </a:extLst>
              </p14:cNvPr>
              <p14:cNvContentPartPr/>
              <p14:nvPr/>
            </p14:nvContentPartPr>
            <p14:xfrm>
              <a:off x="2660013" y="1829182"/>
              <a:ext cx="14400" cy="493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CECCFB6B-88A3-A35D-7691-288D6A027FE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644893" y="1814062"/>
                <a:ext cx="446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768157CA-EBD9-3464-C29F-C9165118C7C3}"/>
                  </a:ext>
                </a:extLst>
              </p14:cNvPr>
              <p14:cNvContentPartPr/>
              <p14:nvPr/>
            </p14:nvContentPartPr>
            <p14:xfrm>
              <a:off x="2764413" y="2080102"/>
              <a:ext cx="7200" cy="160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768157CA-EBD9-3464-C29F-C9165118C7C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49293" y="2064982"/>
                <a:ext cx="378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69F2131-DB4A-1F88-E214-004791BE5557}"/>
                  </a:ext>
                </a:extLst>
              </p14:cNvPr>
              <p14:cNvContentPartPr/>
              <p14:nvPr/>
            </p14:nvContentPartPr>
            <p14:xfrm>
              <a:off x="2806533" y="2790742"/>
              <a:ext cx="14400" cy="167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69F2131-DB4A-1F88-E214-004791BE555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91053" y="2775622"/>
                <a:ext cx="4464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4" name="Ink 64">
                <a:extLst>
                  <a:ext uri="{FF2B5EF4-FFF2-40B4-BE49-F238E27FC236}">
                    <a16:creationId xmlns:a16="http://schemas.microsoft.com/office/drawing/2014/main" id="{A9C91136-C6F2-AA07-E5DF-F91AF47720F6}"/>
                  </a:ext>
                </a:extLst>
              </p14:cNvPr>
              <p14:cNvContentPartPr/>
              <p14:nvPr/>
            </p14:nvContentPartPr>
            <p14:xfrm>
              <a:off x="1656333" y="4582102"/>
              <a:ext cx="1442880" cy="502200"/>
            </p14:xfrm>
          </p:contentPart>
        </mc:Choice>
        <mc:Fallback xmlns="">
          <p:pic>
            <p:nvPicPr>
              <p:cNvPr id="64" name="Ink 64">
                <a:extLst>
                  <a:ext uri="{FF2B5EF4-FFF2-40B4-BE49-F238E27FC236}">
                    <a16:creationId xmlns:a16="http://schemas.microsoft.com/office/drawing/2014/main" id="{A9C91136-C6F2-AA07-E5DF-F91AF47720F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41213" y="4566622"/>
                <a:ext cx="147348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AD8A015-C768-52B0-9A43-3989537EC1F1}"/>
                  </a:ext>
                </a:extLst>
              </p14:cNvPr>
              <p14:cNvContentPartPr/>
              <p14:nvPr/>
            </p14:nvContentPartPr>
            <p14:xfrm>
              <a:off x="2931813" y="4421542"/>
              <a:ext cx="815760" cy="411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AD8A015-C768-52B0-9A43-3989537EC1F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916693" y="4406422"/>
                <a:ext cx="84636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D6DE18A-D75E-51FD-D8F1-F585D221F133}"/>
                  </a:ext>
                </a:extLst>
              </p14:cNvPr>
              <p14:cNvContentPartPr/>
              <p14:nvPr/>
            </p14:nvContentPartPr>
            <p14:xfrm>
              <a:off x="1496133" y="2358742"/>
              <a:ext cx="1481760" cy="1746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D6DE18A-D75E-51FD-D8F1-F585D221F13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481013" y="2343622"/>
                <a:ext cx="151236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7" name="Ink 77">
                <a:extLst>
                  <a:ext uri="{FF2B5EF4-FFF2-40B4-BE49-F238E27FC236}">
                    <a16:creationId xmlns:a16="http://schemas.microsoft.com/office/drawing/2014/main" id="{141EFFD9-CF6B-42CA-A406-AD888FAF6817}"/>
                  </a:ext>
                </a:extLst>
              </p14:cNvPr>
              <p14:cNvContentPartPr/>
              <p14:nvPr/>
            </p14:nvContentPartPr>
            <p14:xfrm>
              <a:off x="3141693" y="4867582"/>
              <a:ext cx="1776960" cy="516240"/>
            </p14:xfrm>
          </p:contentPart>
        </mc:Choice>
        <mc:Fallback xmlns="">
          <p:pic>
            <p:nvPicPr>
              <p:cNvPr id="77" name="Ink 77">
                <a:extLst>
                  <a:ext uri="{FF2B5EF4-FFF2-40B4-BE49-F238E27FC236}">
                    <a16:creationId xmlns:a16="http://schemas.microsoft.com/office/drawing/2014/main" id="{141EFFD9-CF6B-42CA-A406-AD888FAF681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26570" y="4852462"/>
                <a:ext cx="1807566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777C0AA-AA4C-5E44-E13C-0E4075BC9A85}"/>
                  </a:ext>
                </a:extLst>
              </p14:cNvPr>
              <p14:cNvContentPartPr/>
              <p14:nvPr/>
            </p14:nvContentPartPr>
            <p14:xfrm>
              <a:off x="2395053" y="511942"/>
              <a:ext cx="1268640" cy="7808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777C0AA-AA4C-5E44-E13C-0E4075BC9A8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374893" y="491422"/>
                <a:ext cx="1309680" cy="82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1" name="Ink 81">
                <a:extLst>
                  <a:ext uri="{FF2B5EF4-FFF2-40B4-BE49-F238E27FC236}">
                    <a16:creationId xmlns:a16="http://schemas.microsoft.com/office/drawing/2014/main" id="{65567D7A-AAF0-F0E9-E9E7-40A0617C0137}"/>
                  </a:ext>
                </a:extLst>
              </p14:cNvPr>
              <p14:cNvContentPartPr/>
              <p14:nvPr/>
            </p14:nvContentPartPr>
            <p14:xfrm>
              <a:off x="2827413" y="2372782"/>
              <a:ext cx="815760" cy="56160"/>
            </p14:xfrm>
          </p:contentPart>
        </mc:Choice>
        <mc:Fallback xmlns="">
          <p:pic>
            <p:nvPicPr>
              <p:cNvPr id="81" name="Ink 81">
                <a:extLst>
                  <a:ext uri="{FF2B5EF4-FFF2-40B4-BE49-F238E27FC236}">
                    <a16:creationId xmlns:a16="http://schemas.microsoft.com/office/drawing/2014/main" id="{65567D7A-AAF0-F0E9-E9E7-40A0617C013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11933" y="2357662"/>
                <a:ext cx="84636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A1F370B-EE49-6869-7E8A-4001CF0FA694}"/>
                  </a:ext>
                </a:extLst>
              </p14:cNvPr>
              <p14:cNvContentPartPr/>
              <p14:nvPr/>
            </p14:nvContentPartPr>
            <p14:xfrm>
              <a:off x="3538053" y="1292422"/>
              <a:ext cx="14400" cy="1119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A1F370B-EE49-6869-7E8A-4001CF0FA69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522933" y="1277302"/>
                <a:ext cx="446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9BF1613-9575-365F-0886-0EBAE8BA2A11}"/>
                  </a:ext>
                </a:extLst>
              </p14:cNvPr>
              <p14:cNvContentPartPr/>
              <p14:nvPr/>
            </p14:nvContentPartPr>
            <p14:xfrm>
              <a:off x="3663693" y="1850062"/>
              <a:ext cx="14400" cy="280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9BF1613-9575-365F-0886-0EBAE8BA2A1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648213" y="1834942"/>
                <a:ext cx="446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9" name="Ink 100">
                <a:extLst>
                  <a:ext uri="{FF2B5EF4-FFF2-40B4-BE49-F238E27FC236}">
                    <a16:creationId xmlns:a16="http://schemas.microsoft.com/office/drawing/2014/main" id="{7E2183EB-7404-34EE-B411-9763215D8096}"/>
                  </a:ext>
                </a:extLst>
              </p14:cNvPr>
              <p14:cNvContentPartPr/>
              <p14:nvPr/>
            </p14:nvContentPartPr>
            <p14:xfrm>
              <a:off x="3572973" y="184342"/>
              <a:ext cx="167760" cy="599760"/>
            </p14:xfrm>
          </p:contentPart>
        </mc:Choice>
        <mc:Fallback xmlns="">
          <p:pic>
            <p:nvPicPr>
              <p:cNvPr id="99" name="Ink 100">
                <a:extLst>
                  <a:ext uri="{FF2B5EF4-FFF2-40B4-BE49-F238E27FC236}">
                    <a16:creationId xmlns:a16="http://schemas.microsoft.com/office/drawing/2014/main" id="{7E2183EB-7404-34EE-B411-9763215D809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57853" y="169222"/>
                <a:ext cx="19800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E49C6B07-4438-E92F-3B95-F16D07482114}"/>
                  </a:ext>
                </a:extLst>
              </p14:cNvPr>
              <p14:cNvContentPartPr/>
              <p14:nvPr/>
            </p14:nvContentPartPr>
            <p14:xfrm>
              <a:off x="3649653" y="2100982"/>
              <a:ext cx="537120" cy="669600"/>
            </p14:xfrm>
          </p:contentPart>
        </mc:Choice>
        <mc:Fallback xmlns=""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E49C6B07-4438-E92F-3B95-F16D0748211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634533" y="2085854"/>
                <a:ext cx="567360" cy="7002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6" name="Ink 106">
                <a:extLst>
                  <a:ext uri="{FF2B5EF4-FFF2-40B4-BE49-F238E27FC236}">
                    <a16:creationId xmlns:a16="http://schemas.microsoft.com/office/drawing/2014/main" id="{B01C77E0-C0B6-0370-D772-2CE20D3C7820}"/>
                  </a:ext>
                </a:extLst>
              </p14:cNvPr>
              <p14:cNvContentPartPr/>
              <p14:nvPr/>
            </p14:nvContentPartPr>
            <p14:xfrm>
              <a:off x="4249773" y="2595622"/>
              <a:ext cx="2160000" cy="453240"/>
            </p14:xfrm>
          </p:contentPart>
        </mc:Choice>
        <mc:Fallback xmlns="">
          <p:pic>
            <p:nvPicPr>
              <p:cNvPr id="106" name="Ink 106">
                <a:extLst>
                  <a:ext uri="{FF2B5EF4-FFF2-40B4-BE49-F238E27FC236}">
                    <a16:creationId xmlns:a16="http://schemas.microsoft.com/office/drawing/2014/main" id="{B01C77E0-C0B6-0370-D772-2CE20D3C782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34653" y="2580502"/>
                <a:ext cx="219060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57B19367-7EA7-4F3B-6263-C3088FDED9FF}"/>
                  </a:ext>
                </a:extLst>
              </p14:cNvPr>
              <p14:cNvContentPartPr/>
              <p14:nvPr/>
            </p14:nvContentPartPr>
            <p14:xfrm>
              <a:off x="3538053" y="1062382"/>
              <a:ext cx="432360" cy="2444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57B19367-7EA7-4F3B-6263-C3088FDED9F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22933" y="1047262"/>
                <a:ext cx="46296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9" name="Ink 119">
                <a:extLst>
                  <a:ext uri="{FF2B5EF4-FFF2-40B4-BE49-F238E27FC236}">
                    <a16:creationId xmlns:a16="http://schemas.microsoft.com/office/drawing/2014/main" id="{372E223A-CD17-6EE9-0593-C3FC973718EF}"/>
                  </a:ext>
                </a:extLst>
              </p14:cNvPr>
              <p14:cNvContentPartPr/>
              <p14:nvPr/>
            </p14:nvContentPartPr>
            <p14:xfrm>
              <a:off x="3872493" y="560902"/>
              <a:ext cx="4007880" cy="613800"/>
            </p14:xfrm>
          </p:contentPart>
        </mc:Choice>
        <mc:Fallback xmlns="">
          <p:pic>
            <p:nvPicPr>
              <p:cNvPr id="119" name="Ink 119">
                <a:extLst>
                  <a:ext uri="{FF2B5EF4-FFF2-40B4-BE49-F238E27FC236}">
                    <a16:creationId xmlns:a16="http://schemas.microsoft.com/office/drawing/2014/main" id="{372E223A-CD17-6EE9-0593-C3FC973718E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857372" y="545422"/>
                <a:ext cx="4038483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EB0B644-0545-20BA-09D5-C8FB509CB97D}"/>
                  </a:ext>
                </a:extLst>
              </p14:cNvPr>
              <p14:cNvContentPartPr/>
              <p14:nvPr/>
            </p14:nvContentPartPr>
            <p14:xfrm>
              <a:off x="4130613" y="1940782"/>
              <a:ext cx="2251440" cy="22320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EB0B644-0545-20BA-09D5-C8FB509CB97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115133" y="1925302"/>
                <a:ext cx="22820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6" name="Ink 126">
                <a:extLst>
                  <a:ext uri="{FF2B5EF4-FFF2-40B4-BE49-F238E27FC236}">
                    <a16:creationId xmlns:a16="http://schemas.microsoft.com/office/drawing/2014/main" id="{33C26DC1-432F-3501-1BD2-97B241F3C604}"/>
                  </a:ext>
                </a:extLst>
              </p14:cNvPr>
              <p14:cNvContentPartPr/>
              <p14:nvPr/>
            </p14:nvContentPartPr>
            <p14:xfrm>
              <a:off x="1649493" y="1933582"/>
              <a:ext cx="537120" cy="411840"/>
            </p14:xfrm>
          </p:contentPart>
        </mc:Choice>
        <mc:Fallback xmlns="">
          <p:pic>
            <p:nvPicPr>
              <p:cNvPr id="126" name="Ink 126">
                <a:extLst>
                  <a:ext uri="{FF2B5EF4-FFF2-40B4-BE49-F238E27FC236}">
                    <a16:creationId xmlns:a16="http://schemas.microsoft.com/office/drawing/2014/main" id="{33C26DC1-432F-3501-1BD2-97B241F3C60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34373" y="1918449"/>
                <a:ext cx="567360" cy="4424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9" name="Ink 129">
                <a:extLst>
                  <a:ext uri="{FF2B5EF4-FFF2-40B4-BE49-F238E27FC236}">
                    <a16:creationId xmlns:a16="http://schemas.microsoft.com/office/drawing/2014/main" id="{50ADFEBE-AF69-2E6D-881F-AB3AF982BCAB}"/>
                  </a:ext>
                </a:extLst>
              </p14:cNvPr>
              <p14:cNvContentPartPr/>
              <p14:nvPr/>
            </p14:nvContentPartPr>
            <p14:xfrm>
              <a:off x="1823733" y="2623702"/>
              <a:ext cx="613440" cy="293040"/>
            </p14:xfrm>
          </p:contentPart>
        </mc:Choice>
        <mc:Fallback xmlns="">
          <p:pic>
            <p:nvPicPr>
              <p:cNvPr id="129" name="Ink 129">
                <a:extLst>
                  <a:ext uri="{FF2B5EF4-FFF2-40B4-BE49-F238E27FC236}">
                    <a16:creationId xmlns:a16="http://schemas.microsoft.com/office/drawing/2014/main" id="{50ADFEBE-AF69-2E6D-881F-AB3AF982BCA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808622" y="2608222"/>
                <a:ext cx="643662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3" name="Ink 133">
                <a:extLst>
                  <a:ext uri="{FF2B5EF4-FFF2-40B4-BE49-F238E27FC236}">
                    <a16:creationId xmlns:a16="http://schemas.microsoft.com/office/drawing/2014/main" id="{9152CF4A-4475-C9A9-8FD2-F0995C983781}"/>
                  </a:ext>
                </a:extLst>
              </p14:cNvPr>
              <p14:cNvContentPartPr/>
              <p14:nvPr/>
            </p14:nvContentPartPr>
            <p14:xfrm>
              <a:off x="6145533" y="2031142"/>
              <a:ext cx="752040" cy="307080"/>
            </p14:xfrm>
          </p:contentPart>
        </mc:Choice>
        <mc:Fallback xmlns="">
          <p:pic>
            <p:nvPicPr>
              <p:cNvPr id="133" name="Ink 133">
                <a:extLst>
                  <a:ext uri="{FF2B5EF4-FFF2-40B4-BE49-F238E27FC236}">
                    <a16:creationId xmlns:a16="http://schemas.microsoft.com/office/drawing/2014/main" id="{9152CF4A-4475-C9A9-8FD2-F0995C98378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130060" y="2016022"/>
                <a:ext cx="782266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8" name="Ink 138">
                <a:extLst>
                  <a:ext uri="{FF2B5EF4-FFF2-40B4-BE49-F238E27FC236}">
                    <a16:creationId xmlns:a16="http://schemas.microsoft.com/office/drawing/2014/main" id="{1E872FEB-9943-1969-715C-F5E908FDB1D3}"/>
                  </a:ext>
                </a:extLst>
              </p14:cNvPr>
              <p14:cNvContentPartPr/>
              <p14:nvPr/>
            </p14:nvContentPartPr>
            <p14:xfrm>
              <a:off x="7057413" y="4024462"/>
              <a:ext cx="815760" cy="313920"/>
            </p14:xfrm>
          </p:contentPart>
        </mc:Choice>
        <mc:Fallback xmlns="">
          <p:pic>
            <p:nvPicPr>
              <p:cNvPr id="138" name="Ink 138">
                <a:extLst>
                  <a:ext uri="{FF2B5EF4-FFF2-40B4-BE49-F238E27FC236}">
                    <a16:creationId xmlns:a16="http://schemas.microsoft.com/office/drawing/2014/main" id="{1E872FEB-9943-1969-715C-F5E908FDB1D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042293" y="4009342"/>
                <a:ext cx="8463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1" name="Ink 141">
                <a:extLst>
                  <a:ext uri="{FF2B5EF4-FFF2-40B4-BE49-F238E27FC236}">
                    <a16:creationId xmlns:a16="http://schemas.microsoft.com/office/drawing/2014/main" id="{68991309-D325-DB17-0C92-8EA320DA42A8}"/>
                  </a:ext>
                </a:extLst>
              </p14:cNvPr>
              <p14:cNvContentPartPr/>
              <p14:nvPr/>
            </p14:nvContentPartPr>
            <p14:xfrm>
              <a:off x="1922013" y="4937422"/>
              <a:ext cx="801000" cy="376560"/>
            </p14:xfrm>
          </p:contentPart>
        </mc:Choice>
        <mc:Fallback xmlns="">
          <p:pic>
            <p:nvPicPr>
              <p:cNvPr id="141" name="Ink 141">
                <a:extLst>
                  <a:ext uri="{FF2B5EF4-FFF2-40B4-BE49-F238E27FC236}">
                    <a16:creationId xmlns:a16="http://schemas.microsoft.com/office/drawing/2014/main" id="{68991309-D325-DB17-0C92-8EA320DA42A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906893" y="4922302"/>
                <a:ext cx="83160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5A967D0-958E-D6A0-B826-7021C1343449}"/>
                  </a:ext>
                </a:extLst>
              </p14:cNvPr>
              <p14:cNvContentPartPr/>
              <p14:nvPr/>
            </p14:nvContentPartPr>
            <p14:xfrm>
              <a:off x="3670533" y="4247302"/>
              <a:ext cx="3171240" cy="28620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5A967D0-958E-D6A0-B826-7021C134344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50013" y="4227142"/>
                <a:ext cx="32122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5" name="Ink 145">
                <a:extLst>
                  <a:ext uri="{FF2B5EF4-FFF2-40B4-BE49-F238E27FC236}">
                    <a16:creationId xmlns:a16="http://schemas.microsoft.com/office/drawing/2014/main" id="{1C723BA4-F91C-C56A-D1EB-97B264196387}"/>
                  </a:ext>
                </a:extLst>
              </p14:cNvPr>
              <p14:cNvContentPartPr/>
              <p14:nvPr/>
            </p14:nvContentPartPr>
            <p14:xfrm>
              <a:off x="2593903" y="3257662"/>
              <a:ext cx="4366670" cy="1791720"/>
            </p14:xfrm>
          </p:contentPart>
        </mc:Choice>
        <mc:Fallback xmlns="">
          <p:pic>
            <p:nvPicPr>
              <p:cNvPr id="145" name="Ink 145">
                <a:extLst>
                  <a:ext uri="{FF2B5EF4-FFF2-40B4-BE49-F238E27FC236}">
                    <a16:creationId xmlns:a16="http://schemas.microsoft.com/office/drawing/2014/main" id="{1C723BA4-F91C-C56A-D1EB-97B26419638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578782" y="3242539"/>
                <a:ext cx="4397272" cy="1822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2" name="Ink 152">
                <a:extLst>
                  <a:ext uri="{FF2B5EF4-FFF2-40B4-BE49-F238E27FC236}">
                    <a16:creationId xmlns:a16="http://schemas.microsoft.com/office/drawing/2014/main" id="{FD243D98-E402-E145-5873-92EAEA55EE22}"/>
                  </a:ext>
                </a:extLst>
              </p14:cNvPr>
              <p14:cNvContentPartPr/>
              <p14:nvPr/>
            </p14:nvContentPartPr>
            <p14:xfrm>
              <a:off x="2952693" y="2717302"/>
              <a:ext cx="1087560" cy="380520"/>
            </p14:xfrm>
          </p:contentPart>
        </mc:Choice>
        <mc:Fallback xmlns="">
          <p:pic>
            <p:nvPicPr>
              <p:cNvPr id="152" name="Ink 152">
                <a:extLst>
                  <a:ext uri="{FF2B5EF4-FFF2-40B4-BE49-F238E27FC236}">
                    <a16:creationId xmlns:a16="http://schemas.microsoft.com/office/drawing/2014/main" id="{FD243D98-E402-E145-5873-92EAEA55EE2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37573" y="2702182"/>
                <a:ext cx="111816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9" name="Ink 159">
                <a:extLst>
                  <a:ext uri="{FF2B5EF4-FFF2-40B4-BE49-F238E27FC236}">
                    <a16:creationId xmlns:a16="http://schemas.microsoft.com/office/drawing/2014/main" id="{563F31C1-B674-6E4A-C6EF-2F8F608D82FB}"/>
                  </a:ext>
                </a:extLst>
              </p14:cNvPr>
              <p14:cNvContentPartPr/>
              <p14:nvPr/>
            </p14:nvContentPartPr>
            <p14:xfrm>
              <a:off x="3308013" y="5645182"/>
              <a:ext cx="1470960" cy="400680"/>
            </p14:xfrm>
          </p:contentPart>
        </mc:Choice>
        <mc:Fallback xmlns="">
          <p:pic>
            <p:nvPicPr>
              <p:cNvPr id="159" name="Ink 159">
                <a:extLst>
                  <a:ext uri="{FF2B5EF4-FFF2-40B4-BE49-F238E27FC236}">
                    <a16:creationId xmlns:a16="http://schemas.microsoft.com/office/drawing/2014/main" id="{563F31C1-B674-6E4A-C6EF-2F8F608D82F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292893" y="5630062"/>
                <a:ext cx="150120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6CB40C7-25FE-58EE-010F-75C3BD852853}"/>
                  </a:ext>
                </a:extLst>
              </p14:cNvPr>
              <p14:cNvContentPartPr/>
              <p14:nvPr/>
            </p14:nvContentPartPr>
            <p14:xfrm>
              <a:off x="3991293" y="3341542"/>
              <a:ext cx="21240" cy="1328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6CB40C7-25FE-58EE-010F-75C3BD85285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975813" y="3326062"/>
                <a:ext cx="5184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77" name="Ink 177">
                <a:extLst>
                  <a:ext uri="{FF2B5EF4-FFF2-40B4-BE49-F238E27FC236}">
                    <a16:creationId xmlns:a16="http://schemas.microsoft.com/office/drawing/2014/main" id="{31A950B6-2BE9-0D33-6558-314F72BD48A2}"/>
                  </a:ext>
                </a:extLst>
              </p14:cNvPr>
              <p14:cNvContentPartPr/>
              <p14:nvPr/>
            </p14:nvContentPartPr>
            <p14:xfrm>
              <a:off x="4458933" y="3286462"/>
              <a:ext cx="3916080" cy="543240"/>
            </p14:xfrm>
          </p:contentPart>
        </mc:Choice>
        <mc:Fallback xmlns="">
          <p:pic>
            <p:nvPicPr>
              <p:cNvPr id="177" name="Ink 177">
                <a:extLst>
                  <a:ext uri="{FF2B5EF4-FFF2-40B4-BE49-F238E27FC236}">
                    <a16:creationId xmlns:a16="http://schemas.microsoft.com/office/drawing/2014/main" id="{31A950B6-2BE9-0D33-6558-314F72BD48A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43453" y="3271342"/>
                <a:ext cx="3946680" cy="5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0" name="Ink 180">
                <a:extLst>
                  <a:ext uri="{FF2B5EF4-FFF2-40B4-BE49-F238E27FC236}">
                    <a16:creationId xmlns:a16="http://schemas.microsoft.com/office/drawing/2014/main" id="{FF25611B-6829-2AED-565D-66FECB46698E}"/>
                  </a:ext>
                </a:extLst>
              </p14:cNvPr>
              <p14:cNvContentPartPr/>
              <p14:nvPr/>
            </p14:nvContentPartPr>
            <p14:xfrm>
              <a:off x="6853293" y="4526302"/>
              <a:ext cx="1123920" cy="209160"/>
            </p14:xfrm>
          </p:contentPart>
        </mc:Choice>
        <mc:Fallback xmlns="">
          <p:pic>
            <p:nvPicPr>
              <p:cNvPr id="180" name="Ink 180">
                <a:extLst>
                  <a:ext uri="{FF2B5EF4-FFF2-40B4-BE49-F238E27FC236}">
                    <a16:creationId xmlns:a16="http://schemas.microsoft.com/office/drawing/2014/main" id="{FF25611B-6829-2AED-565D-66FECB46698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37813" y="4510849"/>
                <a:ext cx="1154520" cy="2393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3" name="Ink 183">
                <a:extLst>
                  <a:ext uri="{FF2B5EF4-FFF2-40B4-BE49-F238E27FC236}">
                    <a16:creationId xmlns:a16="http://schemas.microsoft.com/office/drawing/2014/main" id="{91D7C625-0E7A-3FC7-8144-05299E57AD49}"/>
                  </a:ext>
                </a:extLst>
              </p14:cNvPr>
              <p14:cNvContentPartPr/>
              <p14:nvPr/>
            </p14:nvContentPartPr>
            <p14:xfrm>
              <a:off x="5963373" y="567742"/>
              <a:ext cx="2641680" cy="83880"/>
            </p14:xfrm>
          </p:contentPart>
        </mc:Choice>
        <mc:Fallback xmlns="">
          <p:pic>
            <p:nvPicPr>
              <p:cNvPr id="183" name="Ink 183">
                <a:extLst>
                  <a:ext uri="{FF2B5EF4-FFF2-40B4-BE49-F238E27FC236}">
                    <a16:creationId xmlns:a16="http://schemas.microsoft.com/office/drawing/2014/main" id="{91D7C625-0E7A-3FC7-8144-05299E57AD4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948253" y="552622"/>
                <a:ext cx="267228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86" name="Ink 186">
                <a:extLst>
                  <a:ext uri="{FF2B5EF4-FFF2-40B4-BE49-F238E27FC236}">
                    <a16:creationId xmlns:a16="http://schemas.microsoft.com/office/drawing/2014/main" id="{5449D0BD-BD3D-D06F-2014-CEE0950D8263}"/>
                  </a:ext>
                </a:extLst>
              </p14:cNvPr>
              <p14:cNvContentPartPr/>
              <p14:nvPr/>
            </p14:nvContentPartPr>
            <p14:xfrm>
              <a:off x="8479413" y="261022"/>
              <a:ext cx="2644560" cy="369720"/>
            </p14:xfrm>
          </p:contentPart>
        </mc:Choice>
        <mc:Fallback xmlns="">
          <p:pic>
            <p:nvPicPr>
              <p:cNvPr id="186" name="Ink 186">
                <a:extLst>
                  <a:ext uri="{FF2B5EF4-FFF2-40B4-BE49-F238E27FC236}">
                    <a16:creationId xmlns:a16="http://schemas.microsoft.com/office/drawing/2014/main" id="{5449D0BD-BD3D-D06F-2014-CEE0950D826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463935" y="245902"/>
                <a:ext cx="2674796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4" name="Ink 195">
                <a:extLst>
                  <a:ext uri="{FF2B5EF4-FFF2-40B4-BE49-F238E27FC236}">
                    <a16:creationId xmlns:a16="http://schemas.microsoft.com/office/drawing/2014/main" id="{A76C3925-369C-41FC-9283-A39B8E846430}"/>
                  </a:ext>
                </a:extLst>
              </p14:cNvPr>
              <p14:cNvContentPartPr/>
              <p14:nvPr/>
            </p14:nvContentPartPr>
            <p14:xfrm>
              <a:off x="11434293" y="456142"/>
              <a:ext cx="307080" cy="307080"/>
            </p14:xfrm>
          </p:contentPart>
        </mc:Choice>
        <mc:Fallback xmlns="">
          <p:pic>
            <p:nvPicPr>
              <p:cNvPr id="194" name="Ink 195">
                <a:extLst>
                  <a:ext uri="{FF2B5EF4-FFF2-40B4-BE49-F238E27FC236}">
                    <a16:creationId xmlns:a16="http://schemas.microsoft.com/office/drawing/2014/main" id="{A76C3925-369C-41FC-9283-A39B8E84643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418813" y="441022"/>
                <a:ext cx="3376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5" name="Ink 195">
                <a:extLst>
                  <a:ext uri="{FF2B5EF4-FFF2-40B4-BE49-F238E27FC236}">
                    <a16:creationId xmlns:a16="http://schemas.microsoft.com/office/drawing/2014/main" id="{8198428E-90A2-DA29-2605-64E4818868FF}"/>
                  </a:ext>
                </a:extLst>
              </p14:cNvPr>
              <p14:cNvContentPartPr/>
              <p14:nvPr/>
            </p14:nvContentPartPr>
            <p14:xfrm>
              <a:off x="10242333" y="379462"/>
              <a:ext cx="892440" cy="446400"/>
            </p14:xfrm>
          </p:contentPart>
        </mc:Choice>
        <mc:Fallback xmlns="">
          <p:pic>
            <p:nvPicPr>
              <p:cNvPr id="195" name="Ink 195">
                <a:extLst>
                  <a:ext uri="{FF2B5EF4-FFF2-40B4-BE49-F238E27FC236}">
                    <a16:creationId xmlns:a16="http://schemas.microsoft.com/office/drawing/2014/main" id="{8198428E-90A2-DA29-2605-64E4818868F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227213" y="364342"/>
                <a:ext cx="92304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3" name="Ink 204">
                <a:extLst>
                  <a:ext uri="{FF2B5EF4-FFF2-40B4-BE49-F238E27FC236}">
                    <a16:creationId xmlns:a16="http://schemas.microsoft.com/office/drawing/2014/main" id="{E1C29721-8ADF-8ED9-F250-9A8F7A721743}"/>
                  </a:ext>
                </a:extLst>
              </p14:cNvPr>
              <p14:cNvContentPartPr/>
              <p14:nvPr/>
            </p14:nvContentPartPr>
            <p14:xfrm>
              <a:off x="6883173" y="4226422"/>
              <a:ext cx="4732560" cy="627840"/>
            </p14:xfrm>
          </p:contentPart>
        </mc:Choice>
        <mc:Fallback xmlns="">
          <p:pic>
            <p:nvPicPr>
              <p:cNvPr id="203" name="Ink 204">
                <a:extLst>
                  <a:ext uri="{FF2B5EF4-FFF2-40B4-BE49-F238E27FC236}">
                    <a16:creationId xmlns:a16="http://schemas.microsoft.com/office/drawing/2014/main" id="{E1C29721-8ADF-8ED9-F250-9A8F7A72174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868053" y="4211293"/>
                <a:ext cx="4762800" cy="658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04" name="Ink 204">
                <a:extLst>
                  <a:ext uri="{FF2B5EF4-FFF2-40B4-BE49-F238E27FC236}">
                    <a16:creationId xmlns:a16="http://schemas.microsoft.com/office/drawing/2014/main" id="{DA049531-CE72-83F0-2748-F2B0D78D1EFD}"/>
                  </a:ext>
                </a:extLst>
              </p14:cNvPr>
              <p14:cNvContentPartPr/>
              <p14:nvPr/>
            </p14:nvContentPartPr>
            <p14:xfrm>
              <a:off x="6374493" y="1884982"/>
              <a:ext cx="5345640" cy="864360"/>
            </p14:xfrm>
          </p:contentPart>
        </mc:Choice>
        <mc:Fallback xmlns="">
          <p:pic>
            <p:nvPicPr>
              <p:cNvPr id="204" name="Ink 204">
                <a:extLst>
                  <a:ext uri="{FF2B5EF4-FFF2-40B4-BE49-F238E27FC236}">
                    <a16:creationId xmlns:a16="http://schemas.microsoft.com/office/drawing/2014/main" id="{DA049531-CE72-83F0-2748-F2B0D78D1EF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359373" y="1869502"/>
                <a:ext cx="5376240" cy="89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9" name="Ink 210">
                <a:extLst>
                  <a:ext uri="{FF2B5EF4-FFF2-40B4-BE49-F238E27FC236}">
                    <a16:creationId xmlns:a16="http://schemas.microsoft.com/office/drawing/2014/main" id="{311B8546-C997-A4C8-BC57-C88C17C8CA31}"/>
                  </a:ext>
                </a:extLst>
              </p14:cNvPr>
              <p14:cNvContentPartPr/>
              <p14:nvPr/>
            </p14:nvContentPartPr>
            <p14:xfrm>
              <a:off x="10951533" y="5083582"/>
              <a:ext cx="878400" cy="286200"/>
            </p14:xfrm>
          </p:contentPart>
        </mc:Choice>
        <mc:Fallback xmlns="">
          <p:pic>
            <p:nvPicPr>
              <p:cNvPr id="209" name="Ink 210">
                <a:extLst>
                  <a:ext uri="{FF2B5EF4-FFF2-40B4-BE49-F238E27FC236}">
                    <a16:creationId xmlns:a16="http://schemas.microsoft.com/office/drawing/2014/main" id="{311B8546-C997-A4C8-BC57-C88C17C8CA3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936413" y="5068462"/>
                <a:ext cx="90900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10" name="Ink 210">
                <a:extLst>
                  <a:ext uri="{FF2B5EF4-FFF2-40B4-BE49-F238E27FC236}">
                    <a16:creationId xmlns:a16="http://schemas.microsoft.com/office/drawing/2014/main" id="{A1307EB6-0438-D501-70DF-B54E5966E5D0}"/>
                  </a:ext>
                </a:extLst>
              </p14:cNvPr>
              <p14:cNvContentPartPr/>
              <p14:nvPr/>
            </p14:nvContentPartPr>
            <p14:xfrm>
              <a:off x="11287773" y="2520022"/>
              <a:ext cx="933480" cy="299160"/>
            </p14:xfrm>
          </p:contentPart>
        </mc:Choice>
        <mc:Fallback xmlns="">
          <p:pic>
            <p:nvPicPr>
              <p:cNvPr id="210" name="Ink 210">
                <a:extLst>
                  <a:ext uri="{FF2B5EF4-FFF2-40B4-BE49-F238E27FC236}">
                    <a16:creationId xmlns:a16="http://schemas.microsoft.com/office/drawing/2014/main" id="{A1307EB6-0438-D501-70DF-B54E5966E5D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272653" y="2504542"/>
                <a:ext cx="96408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3" name="Ink 213">
                <a:extLst>
                  <a:ext uri="{FF2B5EF4-FFF2-40B4-BE49-F238E27FC236}">
                    <a16:creationId xmlns:a16="http://schemas.microsoft.com/office/drawing/2014/main" id="{DD37E2E9-2821-EE16-CCCC-B89287E6BA58}"/>
                  </a:ext>
                </a:extLst>
              </p14:cNvPr>
              <p14:cNvContentPartPr/>
              <p14:nvPr/>
            </p14:nvContentPartPr>
            <p14:xfrm>
              <a:off x="1828773" y="5404342"/>
              <a:ext cx="2434320" cy="1477800"/>
            </p14:xfrm>
          </p:contentPart>
        </mc:Choice>
        <mc:Fallback xmlns="">
          <p:pic>
            <p:nvPicPr>
              <p:cNvPr id="213" name="Ink 213">
                <a:extLst>
                  <a:ext uri="{FF2B5EF4-FFF2-40B4-BE49-F238E27FC236}">
                    <a16:creationId xmlns:a16="http://schemas.microsoft.com/office/drawing/2014/main" id="{DD37E2E9-2821-EE16-CCCC-B89287E6BA5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813653" y="5389222"/>
                <a:ext cx="2464920" cy="15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16" name="Ink 216">
                <a:extLst>
                  <a:ext uri="{FF2B5EF4-FFF2-40B4-BE49-F238E27FC236}">
                    <a16:creationId xmlns:a16="http://schemas.microsoft.com/office/drawing/2014/main" id="{7CA9AD81-A9EA-B3F3-1A77-20E38D126E87}"/>
                  </a:ext>
                </a:extLst>
              </p14:cNvPr>
              <p14:cNvContentPartPr/>
              <p14:nvPr/>
            </p14:nvContentPartPr>
            <p14:xfrm>
              <a:off x="1870893" y="6284542"/>
              <a:ext cx="2396880" cy="286200"/>
            </p14:xfrm>
          </p:contentPart>
        </mc:Choice>
        <mc:Fallback xmlns="">
          <p:pic>
            <p:nvPicPr>
              <p:cNvPr id="216" name="Ink 216">
                <a:extLst>
                  <a:ext uri="{FF2B5EF4-FFF2-40B4-BE49-F238E27FC236}">
                    <a16:creationId xmlns:a16="http://schemas.microsoft.com/office/drawing/2014/main" id="{7CA9AD81-A9EA-B3F3-1A77-20E38D126E8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855413" y="6269062"/>
                <a:ext cx="242748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59C15A73-B3B8-9D79-D77C-A1868170363D}"/>
                  </a:ext>
                </a:extLst>
              </p14:cNvPr>
              <p14:cNvContentPartPr/>
              <p14:nvPr/>
            </p14:nvContentPartPr>
            <p14:xfrm>
              <a:off x="10254573" y="2988742"/>
              <a:ext cx="1965600" cy="554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59C15A73-B3B8-9D79-D77C-A1868170363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239453" y="2973622"/>
                <a:ext cx="19962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3AD40E18-530E-BA65-63ED-0869BAB6A78B}"/>
                  </a:ext>
                </a:extLst>
              </p14:cNvPr>
              <p14:cNvContentPartPr/>
              <p14:nvPr/>
            </p14:nvContentPartPr>
            <p14:xfrm>
              <a:off x="10256373" y="3134182"/>
              <a:ext cx="1388880" cy="7740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3AD40E18-530E-BA65-63ED-0869BAB6A78B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240893" y="3118702"/>
                <a:ext cx="141948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9A4C6C31-4487-3C9E-0EE8-95B2050A5131}"/>
                  </a:ext>
                </a:extLst>
              </p14:cNvPr>
              <p14:cNvContentPartPr/>
              <p14:nvPr/>
            </p14:nvContentPartPr>
            <p14:xfrm>
              <a:off x="10721493" y="5517742"/>
              <a:ext cx="1178280" cy="7020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9A4C6C31-4487-3C9E-0EE8-95B2050A513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706373" y="5502622"/>
                <a:ext cx="12085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5CFF637F-0EF3-AD04-FA46-D35BCD356FCD}"/>
                  </a:ext>
                </a:extLst>
              </p14:cNvPr>
              <p14:cNvContentPartPr/>
              <p14:nvPr/>
            </p14:nvContentPartPr>
            <p14:xfrm>
              <a:off x="10703853" y="5691622"/>
              <a:ext cx="1008720" cy="774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5CFF637F-0EF3-AD04-FA46-D35BCD356FCD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688733" y="5676502"/>
                <a:ext cx="10393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41" name="Ink 241">
                <a:extLst>
                  <a:ext uri="{FF2B5EF4-FFF2-40B4-BE49-F238E27FC236}">
                    <a16:creationId xmlns:a16="http://schemas.microsoft.com/office/drawing/2014/main" id="{AC851737-7816-D542-BCF5-DDC00BFA94B2}"/>
                  </a:ext>
                </a:extLst>
              </p14:cNvPr>
              <p14:cNvContentPartPr/>
              <p14:nvPr/>
            </p14:nvContentPartPr>
            <p14:xfrm>
              <a:off x="6094773" y="5887102"/>
              <a:ext cx="4752720" cy="672840"/>
            </p14:xfrm>
          </p:contentPart>
        </mc:Choice>
        <mc:Fallback xmlns="">
          <p:pic>
            <p:nvPicPr>
              <p:cNvPr id="241" name="Ink 241">
                <a:extLst>
                  <a:ext uri="{FF2B5EF4-FFF2-40B4-BE49-F238E27FC236}">
                    <a16:creationId xmlns:a16="http://schemas.microsoft.com/office/drawing/2014/main" id="{AC851737-7816-D542-BCF5-DDC00BFA94B2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079653" y="5871974"/>
                <a:ext cx="4782960" cy="708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44" name="Ink 244">
                <a:extLst>
                  <a:ext uri="{FF2B5EF4-FFF2-40B4-BE49-F238E27FC236}">
                    <a16:creationId xmlns:a16="http://schemas.microsoft.com/office/drawing/2014/main" id="{66FA2BB8-0CFB-EBF1-63D2-B671CBC5F155}"/>
                  </a:ext>
                </a:extLst>
              </p14:cNvPr>
              <p14:cNvContentPartPr/>
              <p14:nvPr/>
            </p14:nvContentPartPr>
            <p14:xfrm>
              <a:off x="8721333" y="6695662"/>
              <a:ext cx="2188800" cy="195480"/>
            </p14:xfrm>
          </p:contentPart>
        </mc:Choice>
        <mc:Fallback xmlns="">
          <p:pic>
            <p:nvPicPr>
              <p:cNvPr id="244" name="Ink 244">
                <a:extLst>
                  <a:ext uri="{FF2B5EF4-FFF2-40B4-BE49-F238E27FC236}">
                    <a16:creationId xmlns:a16="http://schemas.microsoft.com/office/drawing/2014/main" id="{66FA2BB8-0CFB-EBF1-63D2-B671CBC5F15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706213" y="6675142"/>
                <a:ext cx="222444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16BBA66-833B-8A51-1FDB-0D408E1B2713}"/>
                  </a:ext>
                </a:extLst>
              </p14:cNvPr>
              <p14:cNvContentPartPr/>
              <p14:nvPr/>
            </p14:nvContentPartPr>
            <p14:xfrm>
              <a:off x="8547093" y="736582"/>
              <a:ext cx="28080" cy="1249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16BBA66-833B-8A51-1FDB-0D408E1B271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531973" y="721462"/>
                <a:ext cx="586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B1ABEBAC-CD1A-679E-F71E-C5FC3DA45046}"/>
                  </a:ext>
                </a:extLst>
              </p14:cNvPr>
              <p14:cNvContentPartPr/>
              <p14:nvPr/>
            </p14:nvContentPartPr>
            <p14:xfrm>
              <a:off x="8505333" y="1335262"/>
              <a:ext cx="14400" cy="10476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B1ABEBAC-CD1A-679E-F71E-C5FC3DA4504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490213" y="1319782"/>
                <a:ext cx="446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275294ED-2E1B-AEFC-82CF-87BA2653C246}"/>
                  </a:ext>
                </a:extLst>
              </p14:cNvPr>
              <p14:cNvContentPartPr/>
              <p14:nvPr/>
            </p14:nvContentPartPr>
            <p14:xfrm>
              <a:off x="8394093" y="1836742"/>
              <a:ext cx="14400" cy="2808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275294ED-2E1B-AEFC-82CF-87BA2653C24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78613" y="1821622"/>
                <a:ext cx="4464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999068CC-442D-7C0F-DD02-169E6723BEFD}"/>
                  </a:ext>
                </a:extLst>
              </p14:cNvPr>
              <p14:cNvContentPartPr/>
              <p14:nvPr/>
            </p14:nvContentPartPr>
            <p14:xfrm>
              <a:off x="8421813" y="2161462"/>
              <a:ext cx="28080" cy="802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999068CC-442D-7C0F-DD02-169E6723BEFD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406693" y="2145982"/>
                <a:ext cx="586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85A59CEB-4C6C-D4E2-7053-9CC78791EC7A}"/>
                  </a:ext>
                </a:extLst>
              </p14:cNvPr>
              <p14:cNvContentPartPr/>
              <p14:nvPr/>
            </p14:nvContentPartPr>
            <p14:xfrm>
              <a:off x="8366013" y="2728822"/>
              <a:ext cx="7200" cy="13284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85A59CEB-4C6C-D4E2-7053-9CC78791EC7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8350893" y="2713702"/>
                <a:ext cx="378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C566E71A-1D32-9009-2B48-7C841E3694A1}"/>
                  </a:ext>
                </a:extLst>
              </p14:cNvPr>
              <p14:cNvContentPartPr/>
              <p14:nvPr/>
            </p14:nvContentPartPr>
            <p14:xfrm>
              <a:off x="8303373" y="3307342"/>
              <a:ext cx="42120" cy="23040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C566E71A-1D32-9009-2B48-7C841E3694A1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8288253" y="3292222"/>
                <a:ext cx="72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A6A15D6E-A2D3-1D74-C550-166BF25CDBD4}"/>
                  </a:ext>
                </a:extLst>
              </p14:cNvPr>
              <p14:cNvContentPartPr/>
              <p14:nvPr/>
            </p14:nvContentPartPr>
            <p14:xfrm>
              <a:off x="8310213" y="3892702"/>
              <a:ext cx="28080" cy="18144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A6A15D6E-A2D3-1D74-C550-166BF25CDBD4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295093" y="3877582"/>
                <a:ext cx="586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EB151686-183B-E3C0-A3E8-F6EBC16564EF}"/>
                  </a:ext>
                </a:extLst>
              </p14:cNvPr>
              <p14:cNvContentPartPr/>
              <p14:nvPr/>
            </p14:nvContentPartPr>
            <p14:xfrm>
              <a:off x="8407773" y="4436302"/>
              <a:ext cx="35280" cy="493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EB151686-183B-E3C0-A3E8-F6EBC16564EF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8392653" y="4421182"/>
                <a:ext cx="6588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8DC40F18-8457-6FA9-EE3D-E2F55F0FC2E8}"/>
                  </a:ext>
                </a:extLst>
              </p14:cNvPr>
              <p14:cNvContentPartPr/>
              <p14:nvPr/>
            </p14:nvContentPartPr>
            <p14:xfrm>
              <a:off x="8359173" y="4875502"/>
              <a:ext cx="49320" cy="9108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8DC40F18-8457-6FA9-EE3D-E2F55F0FC2E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8343693" y="4860022"/>
                <a:ext cx="7956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5BE6E84D-FD88-20BB-04B0-D890D1F746C9}"/>
                  </a:ext>
                </a:extLst>
              </p14:cNvPr>
              <p14:cNvContentPartPr/>
              <p14:nvPr/>
            </p14:nvContentPartPr>
            <p14:xfrm>
              <a:off x="8240733" y="5502622"/>
              <a:ext cx="14400" cy="7020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5BE6E84D-FD88-20BB-04B0-D890D1F746C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8225253" y="5487502"/>
                <a:ext cx="446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57" name="Ink 257">
                <a:extLst>
                  <a:ext uri="{FF2B5EF4-FFF2-40B4-BE49-F238E27FC236}">
                    <a16:creationId xmlns:a16="http://schemas.microsoft.com/office/drawing/2014/main" id="{A561ED1E-8B27-D137-04B3-425292AD062E}"/>
                  </a:ext>
                </a:extLst>
              </p14:cNvPr>
              <p14:cNvContentPartPr/>
              <p14:nvPr/>
            </p14:nvContentPartPr>
            <p14:xfrm>
              <a:off x="8477613" y="199102"/>
              <a:ext cx="104760" cy="376560"/>
            </p14:xfrm>
          </p:contentPart>
        </mc:Choice>
        <mc:Fallback xmlns="">
          <p:pic>
            <p:nvPicPr>
              <p:cNvPr id="257" name="Ink 257">
                <a:extLst>
                  <a:ext uri="{FF2B5EF4-FFF2-40B4-BE49-F238E27FC236}">
                    <a16:creationId xmlns:a16="http://schemas.microsoft.com/office/drawing/2014/main" id="{A561ED1E-8B27-D137-04B3-425292AD062E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462133" y="183982"/>
                <a:ext cx="135360" cy="4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2890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6B7BF598-8402-033D-32C6-EBEDE22233BD}"/>
                  </a:ext>
                </a:extLst>
              </p14:cNvPr>
              <p14:cNvContentPartPr/>
              <p14:nvPr/>
            </p14:nvContentPartPr>
            <p14:xfrm>
              <a:off x="902623" y="857444"/>
              <a:ext cx="854640" cy="635400"/>
            </p14:xfrm>
          </p:contentPart>
        </mc:Choice>
        <mc:Fallback xmlns=""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6B7BF598-8402-033D-32C6-EBEDE22233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503" y="842324"/>
                <a:ext cx="88524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B8612421-8D5B-9C36-FCCC-7A1226ADBA9F}"/>
                  </a:ext>
                </a:extLst>
              </p14:cNvPr>
              <p14:cNvContentPartPr/>
              <p14:nvPr/>
            </p14:nvContentPartPr>
            <p14:xfrm>
              <a:off x="1858423" y="757724"/>
              <a:ext cx="9257760" cy="2262960"/>
            </p14:xfrm>
          </p:contentPart>
        </mc:Choice>
        <mc:Fallback xmlns=""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B8612421-8D5B-9C36-FCCC-7A1226ADBA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2943" y="742244"/>
                <a:ext cx="9288360" cy="22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080362D-D1E5-E172-2435-0CC9FF33408D}"/>
                  </a:ext>
                </a:extLst>
              </p14:cNvPr>
              <p14:cNvContentPartPr/>
              <p14:nvPr/>
            </p14:nvContentPartPr>
            <p14:xfrm>
              <a:off x="3844903" y="-2956"/>
              <a:ext cx="107280" cy="939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080362D-D1E5-E172-2435-0CC9FF3340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29783" y="-18436"/>
                <a:ext cx="1378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357877-8362-8305-24D1-EB1D267162EC}"/>
                  </a:ext>
                </a:extLst>
              </p14:cNvPr>
              <p14:cNvContentPartPr/>
              <p14:nvPr/>
            </p14:nvContentPartPr>
            <p14:xfrm>
              <a:off x="4241263" y="506084"/>
              <a:ext cx="69480" cy="182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357877-8362-8305-24D1-EB1D267162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25783" y="490604"/>
                <a:ext cx="10008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71B0DE8-48C1-3C40-8ECC-D15BD2778853}"/>
                  </a:ext>
                </a:extLst>
              </p14:cNvPr>
              <p14:cNvContentPartPr/>
              <p14:nvPr/>
            </p14:nvContentPartPr>
            <p14:xfrm>
              <a:off x="4272583" y="2844644"/>
              <a:ext cx="138600" cy="126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71B0DE8-48C1-3C40-8ECC-D15BD27788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57463" y="2829524"/>
                <a:ext cx="1692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4826F02-436A-1A06-DF24-E14ED4716CD3}"/>
                  </a:ext>
                </a:extLst>
              </p14:cNvPr>
              <p14:cNvContentPartPr/>
              <p14:nvPr/>
            </p14:nvContentPartPr>
            <p14:xfrm>
              <a:off x="789583" y="4296884"/>
              <a:ext cx="371160" cy="255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4826F02-436A-1A06-DF24-E14ED4716CD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4103" y="4281764"/>
                <a:ext cx="4017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D29F2A8-6A2C-C61D-CC87-4053E45F7350}"/>
                  </a:ext>
                </a:extLst>
              </p14:cNvPr>
              <p14:cNvContentPartPr/>
              <p14:nvPr/>
            </p14:nvContentPartPr>
            <p14:xfrm>
              <a:off x="7956823" y="-85036"/>
              <a:ext cx="170280" cy="29592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D29F2A8-6A2C-C61D-CC87-4053E45F735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41703" y="-100156"/>
                <a:ext cx="2005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5230084-B1CA-2AA1-9600-3A59A9013525}"/>
                  </a:ext>
                </a:extLst>
              </p14:cNvPr>
              <p14:cNvContentPartPr/>
              <p14:nvPr/>
            </p14:nvContentPartPr>
            <p14:xfrm>
              <a:off x="7617343" y="946724"/>
              <a:ext cx="75960" cy="232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5230084-B1CA-2AA1-9600-3A59A901352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02223" y="931604"/>
                <a:ext cx="1062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3ECE8C7-94C6-8BFE-CF77-FE5ED2090D86}"/>
                  </a:ext>
                </a:extLst>
              </p14:cNvPr>
              <p14:cNvContentPartPr/>
              <p14:nvPr/>
            </p14:nvContentPartPr>
            <p14:xfrm>
              <a:off x="7849903" y="2046884"/>
              <a:ext cx="50760" cy="232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3ECE8C7-94C6-8BFE-CF77-FE5ED2090D8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34783" y="2031764"/>
                <a:ext cx="810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CD99294-5E26-6036-5399-EAF74F0BA3CF}"/>
                  </a:ext>
                </a:extLst>
              </p14:cNvPr>
              <p14:cNvContentPartPr/>
              <p14:nvPr/>
            </p14:nvContentPartPr>
            <p14:xfrm>
              <a:off x="8176783" y="2939684"/>
              <a:ext cx="232920" cy="2581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CD99294-5E26-6036-5399-EAF74F0BA3C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61663" y="2924564"/>
                <a:ext cx="26352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CB66EF3-58FD-A5B5-7483-450059625394}"/>
                  </a:ext>
                </a:extLst>
              </p14:cNvPr>
              <p14:cNvContentPartPr/>
              <p14:nvPr/>
            </p14:nvContentPartPr>
            <p14:xfrm>
              <a:off x="8736583" y="3581204"/>
              <a:ext cx="339840" cy="252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CB66EF3-58FD-A5B5-7483-45005962539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721103" y="3565724"/>
                <a:ext cx="37044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99589B1-BF2C-D594-0C34-5C6D58055214}"/>
                  </a:ext>
                </a:extLst>
              </p14:cNvPr>
              <p14:cNvContentPartPr/>
              <p14:nvPr/>
            </p14:nvContentPartPr>
            <p14:xfrm>
              <a:off x="9578983" y="4077644"/>
              <a:ext cx="308520" cy="145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99589B1-BF2C-D594-0C34-5C6D5805521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563503" y="4062524"/>
                <a:ext cx="33876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5" name="Ink 45">
                <a:extLst>
                  <a:ext uri="{FF2B5EF4-FFF2-40B4-BE49-F238E27FC236}">
                    <a16:creationId xmlns:a16="http://schemas.microsoft.com/office/drawing/2014/main" id="{37B3AB54-C3F2-56B3-FF2C-DD556FC13E18}"/>
                  </a:ext>
                </a:extLst>
              </p14:cNvPr>
              <p14:cNvContentPartPr/>
              <p14:nvPr/>
            </p14:nvContentPartPr>
            <p14:xfrm>
              <a:off x="10402663" y="3970724"/>
              <a:ext cx="1647360" cy="1037880"/>
            </p14:xfrm>
          </p:contentPart>
        </mc:Choice>
        <mc:Fallback xmlns="">
          <p:pic>
            <p:nvPicPr>
              <p:cNvPr id="45" name="Ink 45">
                <a:extLst>
                  <a:ext uri="{FF2B5EF4-FFF2-40B4-BE49-F238E27FC236}">
                    <a16:creationId xmlns:a16="http://schemas.microsoft.com/office/drawing/2014/main" id="{37B3AB54-C3F2-56B3-FF2C-DD556FC13E1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387186" y="3955604"/>
                <a:ext cx="1677593" cy="10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891BDA2-777F-6FCD-83FF-15AC8DB3C0B0}"/>
                  </a:ext>
                </a:extLst>
              </p14:cNvPr>
              <p14:cNvContentPartPr/>
              <p14:nvPr/>
            </p14:nvContentPartPr>
            <p14:xfrm>
              <a:off x="827383" y="4568684"/>
              <a:ext cx="132480" cy="3078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891BDA2-777F-6FCD-83FF-15AC8DB3C0B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1903" y="4553564"/>
                <a:ext cx="16272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Ink 50">
                <a:extLst>
                  <a:ext uri="{FF2B5EF4-FFF2-40B4-BE49-F238E27FC236}">
                    <a16:creationId xmlns:a16="http://schemas.microsoft.com/office/drawing/2014/main" id="{80B484E5-8093-4FE3-D567-09816F669662}"/>
                  </a:ext>
                </a:extLst>
              </p14:cNvPr>
              <p14:cNvContentPartPr/>
              <p14:nvPr/>
            </p14:nvContentPartPr>
            <p14:xfrm>
              <a:off x="331303" y="3895484"/>
              <a:ext cx="1269720" cy="522360"/>
            </p14:xfrm>
          </p:contentPart>
        </mc:Choice>
        <mc:Fallback xmlns="">
          <p:pic>
            <p:nvPicPr>
              <p:cNvPr id="50" name="Ink 50">
                <a:extLst>
                  <a:ext uri="{FF2B5EF4-FFF2-40B4-BE49-F238E27FC236}">
                    <a16:creationId xmlns:a16="http://schemas.microsoft.com/office/drawing/2014/main" id="{80B484E5-8093-4FE3-D567-09816F66966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5823" y="3880004"/>
                <a:ext cx="130032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5" name="Ink 55">
                <a:extLst>
                  <a:ext uri="{FF2B5EF4-FFF2-40B4-BE49-F238E27FC236}">
                    <a16:creationId xmlns:a16="http://schemas.microsoft.com/office/drawing/2014/main" id="{01BCAA1C-9707-110C-6D34-8459DC2E9EB8}"/>
                  </a:ext>
                </a:extLst>
              </p14:cNvPr>
              <p14:cNvContentPartPr/>
              <p14:nvPr/>
            </p14:nvContentPartPr>
            <p14:xfrm>
              <a:off x="135463" y="5190404"/>
              <a:ext cx="1168560" cy="742320"/>
            </p14:xfrm>
          </p:contentPart>
        </mc:Choice>
        <mc:Fallback xmlns="">
          <p:pic>
            <p:nvPicPr>
              <p:cNvPr id="55" name="Ink 55">
                <a:extLst>
                  <a:ext uri="{FF2B5EF4-FFF2-40B4-BE49-F238E27FC236}">
                    <a16:creationId xmlns:a16="http://schemas.microsoft.com/office/drawing/2014/main" id="{01BCAA1C-9707-110C-6D34-8459DC2E9EB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20338" y="5175284"/>
                <a:ext cx="1199169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31A4EBBB-4B3D-84A9-779A-714EEFCD63F9}"/>
                  </a:ext>
                </a:extLst>
              </p14:cNvPr>
              <p14:cNvContentPartPr/>
              <p14:nvPr/>
            </p14:nvContentPartPr>
            <p14:xfrm>
              <a:off x="10399063" y="6242684"/>
              <a:ext cx="1080000" cy="990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31A4EBBB-4B3D-84A9-779A-714EEFCD63F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383583" y="6227204"/>
                <a:ext cx="11102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9" name="Ink 59">
                <a:extLst>
                  <a:ext uri="{FF2B5EF4-FFF2-40B4-BE49-F238E27FC236}">
                    <a16:creationId xmlns:a16="http://schemas.microsoft.com/office/drawing/2014/main" id="{0B8871B7-4EB8-7FA6-5BA9-C4B97CA15109}"/>
                  </a:ext>
                </a:extLst>
              </p14:cNvPr>
              <p14:cNvContentPartPr/>
              <p14:nvPr/>
            </p14:nvContentPartPr>
            <p14:xfrm>
              <a:off x="10384303" y="5537084"/>
              <a:ext cx="709560" cy="527760"/>
            </p14:xfrm>
          </p:contentPart>
        </mc:Choice>
        <mc:Fallback xmlns="">
          <p:pic>
            <p:nvPicPr>
              <p:cNvPr id="59" name="Ink 59">
                <a:extLst>
                  <a:ext uri="{FF2B5EF4-FFF2-40B4-BE49-F238E27FC236}">
                    <a16:creationId xmlns:a16="http://schemas.microsoft.com/office/drawing/2014/main" id="{0B8871B7-4EB8-7FA6-5BA9-C4B97CA1510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369183" y="5521604"/>
                <a:ext cx="73980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1" name="Ink 72">
                <a:extLst>
                  <a:ext uri="{FF2B5EF4-FFF2-40B4-BE49-F238E27FC236}">
                    <a16:creationId xmlns:a16="http://schemas.microsoft.com/office/drawing/2014/main" id="{BB40C54B-338B-800A-88AE-403252733BC6}"/>
                  </a:ext>
                </a:extLst>
              </p14:cNvPr>
              <p14:cNvContentPartPr/>
              <p14:nvPr/>
            </p14:nvContentPartPr>
            <p14:xfrm>
              <a:off x="1160383" y="72644"/>
              <a:ext cx="2262960" cy="377640"/>
            </p14:xfrm>
          </p:contentPart>
        </mc:Choice>
        <mc:Fallback xmlns="">
          <p:pic>
            <p:nvPicPr>
              <p:cNvPr id="71" name="Ink 72">
                <a:extLst>
                  <a:ext uri="{FF2B5EF4-FFF2-40B4-BE49-F238E27FC236}">
                    <a16:creationId xmlns:a16="http://schemas.microsoft.com/office/drawing/2014/main" id="{BB40C54B-338B-800A-88AE-403252733BC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145263" y="57524"/>
                <a:ext cx="229356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2" name="Ink 72">
                <a:extLst>
                  <a:ext uri="{FF2B5EF4-FFF2-40B4-BE49-F238E27FC236}">
                    <a16:creationId xmlns:a16="http://schemas.microsoft.com/office/drawing/2014/main" id="{DF3D3953-F13B-CC84-8AC6-0D586AAF106E}"/>
                  </a:ext>
                </a:extLst>
              </p14:cNvPr>
              <p14:cNvContentPartPr/>
              <p14:nvPr/>
            </p14:nvContentPartPr>
            <p14:xfrm>
              <a:off x="306103" y="117644"/>
              <a:ext cx="609480" cy="471240"/>
            </p14:xfrm>
          </p:contentPart>
        </mc:Choice>
        <mc:Fallback xmlns="">
          <p:pic>
            <p:nvPicPr>
              <p:cNvPr id="72" name="Ink 72">
                <a:extLst>
                  <a:ext uri="{FF2B5EF4-FFF2-40B4-BE49-F238E27FC236}">
                    <a16:creationId xmlns:a16="http://schemas.microsoft.com/office/drawing/2014/main" id="{DF3D3953-F13B-CC84-8AC6-0D586AAF106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90983" y="102164"/>
                <a:ext cx="6400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4" name="Ink 84">
                <a:extLst>
                  <a:ext uri="{FF2B5EF4-FFF2-40B4-BE49-F238E27FC236}">
                    <a16:creationId xmlns:a16="http://schemas.microsoft.com/office/drawing/2014/main" id="{9491DB1F-761C-B9C4-199B-6F4D19C67C2C}"/>
                  </a:ext>
                </a:extLst>
              </p14:cNvPr>
              <p14:cNvContentPartPr/>
              <p14:nvPr/>
            </p14:nvContentPartPr>
            <p14:xfrm>
              <a:off x="8661703" y="129524"/>
              <a:ext cx="3435120" cy="565920"/>
            </p14:xfrm>
          </p:contentPart>
        </mc:Choice>
        <mc:Fallback xmlns="">
          <p:pic>
            <p:nvPicPr>
              <p:cNvPr id="84" name="Ink 84">
                <a:extLst>
                  <a:ext uri="{FF2B5EF4-FFF2-40B4-BE49-F238E27FC236}">
                    <a16:creationId xmlns:a16="http://schemas.microsoft.com/office/drawing/2014/main" id="{9491DB1F-761C-B9C4-199B-6F4D19C67C2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46583" y="114054"/>
                <a:ext cx="3465720" cy="596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3" name="Ink 93">
                <a:extLst>
                  <a:ext uri="{FF2B5EF4-FFF2-40B4-BE49-F238E27FC236}">
                    <a16:creationId xmlns:a16="http://schemas.microsoft.com/office/drawing/2014/main" id="{55150278-49C9-CF3A-DEBA-3FDC23BC88F3}"/>
                  </a:ext>
                </a:extLst>
              </p14:cNvPr>
              <p14:cNvContentPartPr/>
              <p14:nvPr/>
            </p14:nvContentPartPr>
            <p14:xfrm>
              <a:off x="292783" y="1650884"/>
              <a:ext cx="1283040" cy="421560"/>
            </p14:xfrm>
          </p:contentPart>
        </mc:Choice>
        <mc:Fallback xmlns="">
          <p:pic>
            <p:nvPicPr>
              <p:cNvPr id="93" name="Ink 93">
                <a:extLst>
                  <a:ext uri="{FF2B5EF4-FFF2-40B4-BE49-F238E27FC236}">
                    <a16:creationId xmlns:a16="http://schemas.microsoft.com/office/drawing/2014/main" id="{55150278-49C9-CF3A-DEBA-3FDC23BC88F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7663" y="1635764"/>
                <a:ext cx="131328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2" name="Ink 102">
                <a:extLst>
                  <a:ext uri="{FF2B5EF4-FFF2-40B4-BE49-F238E27FC236}">
                    <a16:creationId xmlns:a16="http://schemas.microsoft.com/office/drawing/2014/main" id="{808DE698-4444-96AA-7223-80849D443E17}"/>
                  </a:ext>
                </a:extLst>
              </p14:cNvPr>
              <p14:cNvContentPartPr/>
              <p14:nvPr/>
            </p14:nvContentPartPr>
            <p14:xfrm>
              <a:off x="10673023" y="1751324"/>
              <a:ext cx="1305000" cy="415440"/>
            </p14:xfrm>
          </p:contentPart>
        </mc:Choice>
        <mc:Fallback xmlns="">
          <p:pic>
            <p:nvPicPr>
              <p:cNvPr id="102" name="Ink 102">
                <a:extLst>
                  <a:ext uri="{FF2B5EF4-FFF2-40B4-BE49-F238E27FC236}">
                    <a16:creationId xmlns:a16="http://schemas.microsoft.com/office/drawing/2014/main" id="{808DE698-4444-96AA-7223-80849D443E1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657547" y="1736204"/>
                <a:ext cx="1335592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8" name="Ink 108">
                <a:extLst>
                  <a:ext uri="{FF2B5EF4-FFF2-40B4-BE49-F238E27FC236}">
                    <a16:creationId xmlns:a16="http://schemas.microsoft.com/office/drawing/2014/main" id="{D9E13935-740C-B9D1-5276-F4BBAE7903A4}"/>
                  </a:ext>
                </a:extLst>
              </p14:cNvPr>
              <p14:cNvContentPartPr/>
              <p14:nvPr/>
            </p14:nvContentPartPr>
            <p14:xfrm>
              <a:off x="167143" y="2216804"/>
              <a:ext cx="842760" cy="547200"/>
            </p14:xfrm>
          </p:contentPart>
        </mc:Choice>
        <mc:Fallback xmlns="">
          <p:pic>
            <p:nvPicPr>
              <p:cNvPr id="108" name="Ink 108">
                <a:extLst>
                  <a:ext uri="{FF2B5EF4-FFF2-40B4-BE49-F238E27FC236}">
                    <a16:creationId xmlns:a16="http://schemas.microsoft.com/office/drawing/2014/main" id="{D9E13935-740C-B9D1-5276-F4BBAE7903A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51663" y="2201324"/>
                <a:ext cx="87336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2" name="Ink 123">
                <a:extLst>
                  <a:ext uri="{FF2B5EF4-FFF2-40B4-BE49-F238E27FC236}">
                    <a16:creationId xmlns:a16="http://schemas.microsoft.com/office/drawing/2014/main" id="{40D9E0D1-A065-BC72-1666-DD4DCB08CF97}"/>
                  </a:ext>
                </a:extLst>
              </p14:cNvPr>
              <p14:cNvContentPartPr/>
              <p14:nvPr/>
            </p14:nvContentPartPr>
            <p14:xfrm>
              <a:off x="2681743" y="2971004"/>
              <a:ext cx="2590560" cy="459360"/>
            </p14:xfrm>
          </p:contentPart>
        </mc:Choice>
        <mc:Fallback xmlns="">
          <p:pic>
            <p:nvPicPr>
              <p:cNvPr id="122" name="Ink 123">
                <a:extLst>
                  <a:ext uri="{FF2B5EF4-FFF2-40B4-BE49-F238E27FC236}">
                    <a16:creationId xmlns:a16="http://schemas.microsoft.com/office/drawing/2014/main" id="{40D9E0D1-A065-BC72-1666-DD4DCB08CF9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666623" y="2955884"/>
                <a:ext cx="262116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1D7F95F5-259C-7785-2911-91855CB17678}"/>
                  </a:ext>
                </a:extLst>
              </p14:cNvPr>
              <p14:cNvContentPartPr/>
              <p14:nvPr/>
            </p14:nvContentPartPr>
            <p14:xfrm>
              <a:off x="1103863" y="2125364"/>
              <a:ext cx="1370880" cy="425160"/>
            </p14:xfrm>
          </p:contentPart>
        </mc:Choice>
        <mc:Fallback xmlns=""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1D7F95F5-259C-7785-2911-91855CB1767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88743" y="2109884"/>
                <a:ext cx="140148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2" name="Ink 132">
                <a:extLst>
                  <a:ext uri="{FF2B5EF4-FFF2-40B4-BE49-F238E27FC236}">
                    <a16:creationId xmlns:a16="http://schemas.microsoft.com/office/drawing/2014/main" id="{F896796A-9309-EEA0-9620-586D77FBC281}"/>
                  </a:ext>
                </a:extLst>
              </p14:cNvPr>
              <p14:cNvContentPartPr/>
              <p14:nvPr/>
            </p14:nvContentPartPr>
            <p14:xfrm>
              <a:off x="4417303" y="1216364"/>
              <a:ext cx="722520" cy="1157760"/>
            </p14:xfrm>
          </p:contentPart>
        </mc:Choice>
        <mc:Fallback xmlns="">
          <p:pic>
            <p:nvPicPr>
              <p:cNvPr id="132" name="Ink 132">
                <a:extLst>
                  <a:ext uri="{FF2B5EF4-FFF2-40B4-BE49-F238E27FC236}">
                    <a16:creationId xmlns:a16="http://schemas.microsoft.com/office/drawing/2014/main" id="{F896796A-9309-EEA0-9620-586D77FBC28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01823" y="1201244"/>
                <a:ext cx="753120" cy="11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9" name="Ink 139">
                <a:extLst>
                  <a:ext uri="{FF2B5EF4-FFF2-40B4-BE49-F238E27FC236}">
                    <a16:creationId xmlns:a16="http://schemas.microsoft.com/office/drawing/2014/main" id="{69EFF022-8D3B-D4ED-1387-1FED458757B9}"/>
                  </a:ext>
                </a:extLst>
              </p14:cNvPr>
              <p14:cNvContentPartPr/>
              <p14:nvPr/>
            </p14:nvContentPartPr>
            <p14:xfrm>
              <a:off x="5281303" y="1959044"/>
              <a:ext cx="2040840" cy="426960"/>
            </p14:xfrm>
          </p:contentPart>
        </mc:Choice>
        <mc:Fallback xmlns="">
          <p:pic>
            <p:nvPicPr>
              <p:cNvPr id="139" name="Ink 139">
                <a:extLst>
                  <a:ext uri="{FF2B5EF4-FFF2-40B4-BE49-F238E27FC236}">
                    <a16:creationId xmlns:a16="http://schemas.microsoft.com/office/drawing/2014/main" id="{69EFF022-8D3B-D4ED-1387-1FED458757B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266183" y="1943577"/>
                <a:ext cx="2071440" cy="457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6" name="Ink 146">
                <a:extLst>
                  <a:ext uri="{FF2B5EF4-FFF2-40B4-BE49-F238E27FC236}">
                    <a16:creationId xmlns:a16="http://schemas.microsoft.com/office/drawing/2014/main" id="{A783E696-5F08-ADBD-E14D-060745B759BF}"/>
                  </a:ext>
                </a:extLst>
              </p14:cNvPr>
              <p14:cNvContentPartPr/>
              <p14:nvPr/>
            </p14:nvContentPartPr>
            <p14:xfrm>
              <a:off x="8468743" y="2877044"/>
              <a:ext cx="1003680" cy="496800"/>
            </p14:xfrm>
          </p:contentPart>
        </mc:Choice>
        <mc:Fallback xmlns="">
          <p:pic>
            <p:nvPicPr>
              <p:cNvPr id="146" name="Ink 146">
                <a:extLst>
                  <a:ext uri="{FF2B5EF4-FFF2-40B4-BE49-F238E27FC236}">
                    <a16:creationId xmlns:a16="http://schemas.microsoft.com/office/drawing/2014/main" id="{A783E696-5F08-ADBD-E14D-060745B759B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453623" y="2861575"/>
                <a:ext cx="1033920" cy="527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1" name="Ink 151">
                <a:extLst>
                  <a:ext uri="{FF2B5EF4-FFF2-40B4-BE49-F238E27FC236}">
                    <a16:creationId xmlns:a16="http://schemas.microsoft.com/office/drawing/2014/main" id="{015BC2A9-A382-AD7F-09D0-76B278EFE73D}"/>
                  </a:ext>
                </a:extLst>
              </p14:cNvPr>
              <p14:cNvContentPartPr/>
              <p14:nvPr/>
            </p14:nvContentPartPr>
            <p14:xfrm>
              <a:off x="9447583" y="2952284"/>
              <a:ext cx="1684800" cy="412560"/>
            </p14:xfrm>
          </p:contentPart>
        </mc:Choice>
        <mc:Fallback xmlns="">
          <p:pic>
            <p:nvPicPr>
              <p:cNvPr id="151" name="Ink 151">
                <a:extLst>
                  <a:ext uri="{FF2B5EF4-FFF2-40B4-BE49-F238E27FC236}">
                    <a16:creationId xmlns:a16="http://schemas.microsoft.com/office/drawing/2014/main" id="{015BC2A9-A382-AD7F-09D0-76B278EFE73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32460" y="2937164"/>
                <a:ext cx="1715407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73FA3904-1B6F-836F-A485-6CB7E842796C}"/>
                  </a:ext>
                </a:extLst>
              </p14:cNvPr>
              <p14:cNvContentPartPr/>
              <p14:nvPr/>
            </p14:nvContentPartPr>
            <p14:xfrm>
              <a:off x="3191143" y="3423884"/>
              <a:ext cx="132480" cy="1450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73FA3904-1B6F-836F-A485-6CB7E842796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76023" y="3408764"/>
                <a:ext cx="16272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DE2783D-60E2-5A1B-DF2E-B136548C2FDD}"/>
                  </a:ext>
                </a:extLst>
              </p14:cNvPr>
              <p14:cNvContentPartPr/>
              <p14:nvPr/>
            </p14:nvContentPartPr>
            <p14:xfrm>
              <a:off x="808303" y="2738444"/>
              <a:ext cx="44280" cy="1324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DE2783D-60E2-5A1B-DF2E-B136548C2FD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3183" y="2723324"/>
                <a:ext cx="7488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F5C8B115-889D-9100-3E03-510062BF6B27}"/>
                  </a:ext>
                </a:extLst>
              </p14:cNvPr>
              <p14:cNvContentPartPr/>
              <p14:nvPr/>
            </p14:nvContentPartPr>
            <p14:xfrm>
              <a:off x="607063" y="2116004"/>
              <a:ext cx="69480" cy="1072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F5C8B115-889D-9100-3E03-510062BF6B2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1943" y="2100884"/>
                <a:ext cx="1000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6C581FA3-CA01-9036-0862-4EC928A759FD}"/>
                  </a:ext>
                </a:extLst>
              </p14:cNvPr>
              <p14:cNvContentPartPr/>
              <p14:nvPr/>
            </p14:nvContentPartPr>
            <p14:xfrm>
              <a:off x="11018623" y="2197724"/>
              <a:ext cx="232920" cy="16380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6C581FA3-CA01-9036-0862-4EC928A759F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003503" y="2182604"/>
                <a:ext cx="2635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59" name="Ink 159">
                <a:extLst>
                  <a:ext uri="{FF2B5EF4-FFF2-40B4-BE49-F238E27FC236}">
                    <a16:creationId xmlns:a16="http://schemas.microsoft.com/office/drawing/2014/main" id="{6D037272-5E9E-2869-43B7-2B4EF889B835}"/>
                  </a:ext>
                </a:extLst>
              </p14:cNvPr>
              <p14:cNvContentPartPr/>
              <p14:nvPr/>
            </p14:nvContentPartPr>
            <p14:xfrm>
              <a:off x="9830263" y="2274044"/>
              <a:ext cx="484560" cy="552960"/>
            </p14:xfrm>
          </p:contentPart>
        </mc:Choice>
        <mc:Fallback xmlns="">
          <p:pic>
            <p:nvPicPr>
              <p:cNvPr id="159" name="Ink 159">
                <a:extLst>
                  <a:ext uri="{FF2B5EF4-FFF2-40B4-BE49-F238E27FC236}">
                    <a16:creationId xmlns:a16="http://schemas.microsoft.com/office/drawing/2014/main" id="{6D037272-5E9E-2869-43B7-2B4EF889B83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815143" y="2258924"/>
                <a:ext cx="51480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63" name="Ink 163">
                <a:extLst>
                  <a:ext uri="{FF2B5EF4-FFF2-40B4-BE49-F238E27FC236}">
                    <a16:creationId xmlns:a16="http://schemas.microsoft.com/office/drawing/2014/main" id="{D14F2417-3E57-4063-59B9-E374BBF268C0}"/>
                  </a:ext>
                </a:extLst>
              </p14:cNvPr>
              <p14:cNvContentPartPr/>
              <p14:nvPr/>
            </p14:nvContentPartPr>
            <p14:xfrm>
              <a:off x="10333903" y="2524964"/>
              <a:ext cx="389520" cy="276840"/>
            </p14:xfrm>
          </p:contentPart>
        </mc:Choice>
        <mc:Fallback xmlns="">
          <p:pic>
            <p:nvPicPr>
              <p:cNvPr id="163" name="Ink 163">
                <a:extLst>
                  <a:ext uri="{FF2B5EF4-FFF2-40B4-BE49-F238E27FC236}">
                    <a16:creationId xmlns:a16="http://schemas.microsoft.com/office/drawing/2014/main" id="{D14F2417-3E57-4063-59B9-E374BBF268C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318783" y="2509484"/>
                <a:ext cx="4201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68" name="Ink 168">
                <a:extLst>
                  <a:ext uri="{FF2B5EF4-FFF2-40B4-BE49-F238E27FC236}">
                    <a16:creationId xmlns:a16="http://schemas.microsoft.com/office/drawing/2014/main" id="{D12BC3CF-5E1C-F08D-AD98-C37A0A54FCB9}"/>
                  </a:ext>
                </a:extLst>
              </p14:cNvPr>
              <p14:cNvContentPartPr/>
              <p14:nvPr/>
            </p14:nvContentPartPr>
            <p14:xfrm>
              <a:off x="10705063" y="2531084"/>
              <a:ext cx="1444680" cy="346320"/>
            </p14:xfrm>
          </p:contentPart>
        </mc:Choice>
        <mc:Fallback xmlns="">
          <p:pic>
            <p:nvPicPr>
              <p:cNvPr id="168" name="Ink 168">
                <a:extLst>
                  <a:ext uri="{FF2B5EF4-FFF2-40B4-BE49-F238E27FC236}">
                    <a16:creationId xmlns:a16="http://schemas.microsoft.com/office/drawing/2014/main" id="{D12BC3CF-5E1C-F08D-AD98-C37A0A54FCB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689587" y="2515964"/>
                <a:ext cx="1475272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73" name="Ink 173">
                <a:extLst>
                  <a:ext uri="{FF2B5EF4-FFF2-40B4-BE49-F238E27FC236}">
                    <a16:creationId xmlns:a16="http://schemas.microsoft.com/office/drawing/2014/main" id="{1E1097D2-E0AC-60CB-0AC7-22FB00DBF0CB}"/>
                  </a:ext>
                </a:extLst>
              </p14:cNvPr>
              <p14:cNvContentPartPr/>
              <p14:nvPr/>
            </p14:nvContentPartPr>
            <p14:xfrm>
              <a:off x="2354863" y="3461684"/>
              <a:ext cx="2798280" cy="822960"/>
            </p14:xfrm>
          </p:contentPart>
        </mc:Choice>
        <mc:Fallback xmlns="">
          <p:pic>
            <p:nvPicPr>
              <p:cNvPr id="173" name="Ink 173">
                <a:extLst>
                  <a:ext uri="{FF2B5EF4-FFF2-40B4-BE49-F238E27FC236}">
                    <a16:creationId xmlns:a16="http://schemas.microsoft.com/office/drawing/2014/main" id="{1E1097D2-E0AC-60CB-0AC7-22FB00DBF0C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339743" y="3446211"/>
                <a:ext cx="2828880" cy="8535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2" name="Ink 182">
                <a:extLst>
                  <a:ext uri="{FF2B5EF4-FFF2-40B4-BE49-F238E27FC236}">
                    <a16:creationId xmlns:a16="http://schemas.microsoft.com/office/drawing/2014/main" id="{A6B80EC5-3799-5884-A005-11506278D4A8}"/>
                  </a:ext>
                </a:extLst>
              </p14:cNvPr>
              <p14:cNvContentPartPr/>
              <p14:nvPr/>
            </p14:nvContentPartPr>
            <p14:xfrm>
              <a:off x="2464663" y="4448804"/>
              <a:ext cx="2172960" cy="522000"/>
            </p14:xfrm>
          </p:contentPart>
        </mc:Choice>
        <mc:Fallback xmlns="">
          <p:pic>
            <p:nvPicPr>
              <p:cNvPr id="182" name="Ink 182">
                <a:extLst>
                  <a:ext uri="{FF2B5EF4-FFF2-40B4-BE49-F238E27FC236}">
                    <a16:creationId xmlns:a16="http://schemas.microsoft.com/office/drawing/2014/main" id="{A6B80EC5-3799-5884-A005-11506278D4A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449543" y="4433335"/>
                <a:ext cx="2203560" cy="552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7" name="Ink 187">
                <a:extLst>
                  <a:ext uri="{FF2B5EF4-FFF2-40B4-BE49-F238E27FC236}">
                    <a16:creationId xmlns:a16="http://schemas.microsoft.com/office/drawing/2014/main" id="{07014864-BEBE-3A08-352E-8B5E6348AFF5}"/>
                  </a:ext>
                </a:extLst>
              </p14:cNvPr>
              <p14:cNvContentPartPr/>
              <p14:nvPr/>
            </p14:nvContentPartPr>
            <p14:xfrm>
              <a:off x="4769383" y="4357004"/>
              <a:ext cx="1640520" cy="399960"/>
            </p14:xfrm>
          </p:contentPart>
        </mc:Choice>
        <mc:Fallback xmlns="">
          <p:pic>
            <p:nvPicPr>
              <p:cNvPr id="187" name="Ink 187">
                <a:extLst>
                  <a:ext uri="{FF2B5EF4-FFF2-40B4-BE49-F238E27FC236}">
                    <a16:creationId xmlns:a16="http://schemas.microsoft.com/office/drawing/2014/main" id="{07014864-BEBE-3A08-352E-8B5E6348AFF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754263" y="4341884"/>
                <a:ext cx="167112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1" name="Ink 191">
                <a:extLst>
                  <a:ext uri="{FF2B5EF4-FFF2-40B4-BE49-F238E27FC236}">
                    <a16:creationId xmlns:a16="http://schemas.microsoft.com/office/drawing/2014/main" id="{9540C3F3-DB9E-80ED-E1FE-3D8D4060BAB2}"/>
                  </a:ext>
                </a:extLst>
              </p14:cNvPr>
              <p14:cNvContentPartPr/>
              <p14:nvPr/>
            </p14:nvContentPartPr>
            <p14:xfrm>
              <a:off x="3915103" y="5020844"/>
              <a:ext cx="905760" cy="489960"/>
            </p14:xfrm>
          </p:contentPart>
        </mc:Choice>
        <mc:Fallback xmlns="">
          <p:pic>
            <p:nvPicPr>
              <p:cNvPr id="191" name="Ink 191">
                <a:extLst>
                  <a:ext uri="{FF2B5EF4-FFF2-40B4-BE49-F238E27FC236}">
                    <a16:creationId xmlns:a16="http://schemas.microsoft.com/office/drawing/2014/main" id="{9540C3F3-DB9E-80ED-E1FE-3D8D4060BAB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899623" y="5005364"/>
                <a:ext cx="93636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6" name="Ink 197">
                <a:extLst>
                  <a:ext uri="{FF2B5EF4-FFF2-40B4-BE49-F238E27FC236}">
                    <a16:creationId xmlns:a16="http://schemas.microsoft.com/office/drawing/2014/main" id="{18FC9547-EB6C-F6BE-7162-7B34E16921AB}"/>
                  </a:ext>
                </a:extLst>
              </p14:cNvPr>
              <p14:cNvContentPartPr/>
              <p14:nvPr/>
            </p14:nvContentPartPr>
            <p14:xfrm>
              <a:off x="4071343" y="6077084"/>
              <a:ext cx="295920" cy="163800"/>
            </p14:xfrm>
          </p:contentPart>
        </mc:Choice>
        <mc:Fallback xmlns="">
          <p:pic>
            <p:nvPicPr>
              <p:cNvPr id="196" name="Ink 197">
                <a:extLst>
                  <a:ext uri="{FF2B5EF4-FFF2-40B4-BE49-F238E27FC236}">
                    <a16:creationId xmlns:a16="http://schemas.microsoft.com/office/drawing/2014/main" id="{18FC9547-EB6C-F6BE-7162-7B34E16921A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056223" y="6061604"/>
                <a:ext cx="3265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7" name="Ink 197">
                <a:extLst>
                  <a:ext uri="{FF2B5EF4-FFF2-40B4-BE49-F238E27FC236}">
                    <a16:creationId xmlns:a16="http://schemas.microsoft.com/office/drawing/2014/main" id="{10D0FB9C-4E50-43B7-A3EB-EF840CCA9449}"/>
                  </a:ext>
                </a:extLst>
              </p14:cNvPr>
              <p14:cNvContentPartPr/>
              <p14:nvPr/>
            </p14:nvContentPartPr>
            <p14:xfrm>
              <a:off x="3084583" y="5907884"/>
              <a:ext cx="685440" cy="393120"/>
            </p14:xfrm>
          </p:contentPart>
        </mc:Choice>
        <mc:Fallback xmlns="">
          <p:pic>
            <p:nvPicPr>
              <p:cNvPr id="197" name="Ink 197">
                <a:extLst>
                  <a:ext uri="{FF2B5EF4-FFF2-40B4-BE49-F238E27FC236}">
                    <a16:creationId xmlns:a16="http://schemas.microsoft.com/office/drawing/2014/main" id="{10D0FB9C-4E50-43B7-A3EB-EF840CCA944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069111" y="5892764"/>
                <a:ext cx="715664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8" name="Ink 209">
                <a:extLst>
                  <a:ext uri="{FF2B5EF4-FFF2-40B4-BE49-F238E27FC236}">
                    <a16:creationId xmlns:a16="http://schemas.microsoft.com/office/drawing/2014/main" id="{A6AD6959-1362-A792-C52C-64C7DDADB298}"/>
                  </a:ext>
                </a:extLst>
              </p14:cNvPr>
              <p14:cNvContentPartPr/>
              <p14:nvPr/>
            </p14:nvContentPartPr>
            <p14:xfrm>
              <a:off x="6925783" y="4813844"/>
              <a:ext cx="780120" cy="855000"/>
            </p14:xfrm>
          </p:contentPart>
        </mc:Choice>
        <mc:Fallback xmlns="">
          <p:pic>
            <p:nvPicPr>
              <p:cNvPr id="208" name="Ink 209">
                <a:extLst>
                  <a:ext uri="{FF2B5EF4-FFF2-40B4-BE49-F238E27FC236}">
                    <a16:creationId xmlns:a16="http://schemas.microsoft.com/office/drawing/2014/main" id="{A6AD6959-1362-A792-C52C-64C7DDADB29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910663" y="4798718"/>
                <a:ext cx="810360" cy="8856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9" name="Ink 209">
                <a:extLst>
                  <a:ext uri="{FF2B5EF4-FFF2-40B4-BE49-F238E27FC236}">
                    <a16:creationId xmlns:a16="http://schemas.microsoft.com/office/drawing/2014/main" id="{1EB0673F-FBB0-B228-0E4D-FA23ADCC66D5}"/>
                  </a:ext>
                </a:extLst>
              </p14:cNvPr>
              <p14:cNvContentPartPr/>
              <p14:nvPr/>
            </p14:nvContentPartPr>
            <p14:xfrm>
              <a:off x="5680903" y="5103284"/>
              <a:ext cx="792720" cy="489960"/>
            </p14:xfrm>
          </p:contentPart>
        </mc:Choice>
        <mc:Fallback xmlns="">
          <p:pic>
            <p:nvPicPr>
              <p:cNvPr id="209" name="Ink 209">
                <a:extLst>
                  <a:ext uri="{FF2B5EF4-FFF2-40B4-BE49-F238E27FC236}">
                    <a16:creationId xmlns:a16="http://schemas.microsoft.com/office/drawing/2014/main" id="{1EB0673F-FBB0-B228-0E4D-FA23ADCC66D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665776" y="5087804"/>
                <a:ext cx="823334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15" name="Ink 215">
                <a:extLst>
                  <a:ext uri="{FF2B5EF4-FFF2-40B4-BE49-F238E27FC236}">
                    <a16:creationId xmlns:a16="http://schemas.microsoft.com/office/drawing/2014/main" id="{B592A0F9-5794-3F95-40F9-99C318F7C8EF}"/>
                  </a:ext>
                </a:extLst>
              </p14:cNvPr>
              <p14:cNvContentPartPr/>
              <p14:nvPr/>
            </p14:nvContentPartPr>
            <p14:xfrm>
              <a:off x="4756783" y="5951444"/>
              <a:ext cx="1351440" cy="591120"/>
            </p14:xfrm>
          </p:contentPart>
        </mc:Choice>
        <mc:Fallback xmlns="">
          <p:pic>
            <p:nvPicPr>
              <p:cNvPr id="215" name="Ink 215">
                <a:extLst>
                  <a:ext uri="{FF2B5EF4-FFF2-40B4-BE49-F238E27FC236}">
                    <a16:creationId xmlns:a16="http://schemas.microsoft.com/office/drawing/2014/main" id="{B592A0F9-5794-3F95-40F9-99C318F7C8E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741663" y="5935973"/>
                <a:ext cx="1382040" cy="621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18" name="Ink 218">
                <a:extLst>
                  <a:ext uri="{FF2B5EF4-FFF2-40B4-BE49-F238E27FC236}">
                    <a16:creationId xmlns:a16="http://schemas.microsoft.com/office/drawing/2014/main" id="{37118D33-EA29-2BE2-ABE6-C3B9BB203715}"/>
                  </a:ext>
                </a:extLst>
              </p14:cNvPr>
              <p14:cNvContentPartPr/>
              <p14:nvPr/>
            </p14:nvContentPartPr>
            <p14:xfrm>
              <a:off x="5347903" y="6542204"/>
              <a:ext cx="849240" cy="138600"/>
            </p14:xfrm>
          </p:contentPart>
        </mc:Choice>
        <mc:Fallback xmlns="">
          <p:pic>
            <p:nvPicPr>
              <p:cNvPr id="218" name="Ink 218">
                <a:extLst>
                  <a:ext uri="{FF2B5EF4-FFF2-40B4-BE49-F238E27FC236}">
                    <a16:creationId xmlns:a16="http://schemas.microsoft.com/office/drawing/2014/main" id="{37118D33-EA29-2BE2-ABE6-C3B9BB20371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332423" y="6527084"/>
                <a:ext cx="8794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21" name="Ink 221">
                <a:extLst>
                  <a:ext uri="{FF2B5EF4-FFF2-40B4-BE49-F238E27FC236}">
                    <a16:creationId xmlns:a16="http://schemas.microsoft.com/office/drawing/2014/main" id="{0874C26F-DE65-1156-4C3E-E7BD589D1687}"/>
                  </a:ext>
                </a:extLst>
              </p14:cNvPr>
              <p14:cNvContentPartPr/>
              <p14:nvPr/>
            </p14:nvContentPartPr>
            <p14:xfrm>
              <a:off x="4552663" y="6617804"/>
              <a:ext cx="663480" cy="126000"/>
            </p14:xfrm>
          </p:contentPart>
        </mc:Choice>
        <mc:Fallback xmlns="">
          <p:pic>
            <p:nvPicPr>
              <p:cNvPr id="221" name="Ink 221">
                <a:extLst>
                  <a:ext uri="{FF2B5EF4-FFF2-40B4-BE49-F238E27FC236}">
                    <a16:creationId xmlns:a16="http://schemas.microsoft.com/office/drawing/2014/main" id="{0874C26F-DE65-1156-4C3E-E7BD589D168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37543" y="6602324"/>
                <a:ext cx="6937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28" name="Ink 228">
                <a:extLst>
                  <a:ext uri="{FF2B5EF4-FFF2-40B4-BE49-F238E27FC236}">
                    <a16:creationId xmlns:a16="http://schemas.microsoft.com/office/drawing/2014/main" id="{CF6D76F4-0906-7770-A18E-0F307FBFE7F2}"/>
                  </a:ext>
                </a:extLst>
              </p14:cNvPr>
              <p14:cNvContentPartPr/>
              <p14:nvPr/>
            </p14:nvContentPartPr>
            <p14:xfrm>
              <a:off x="2606503" y="2877044"/>
              <a:ext cx="3810240" cy="1056600"/>
            </p14:xfrm>
          </p:contentPart>
        </mc:Choice>
        <mc:Fallback xmlns="">
          <p:pic>
            <p:nvPicPr>
              <p:cNvPr id="228" name="Ink 228">
                <a:extLst>
                  <a:ext uri="{FF2B5EF4-FFF2-40B4-BE49-F238E27FC236}">
                    <a16:creationId xmlns:a16="http://schemas.microsoft.com/office/drawing/2014/main" id="{CF6D76F4-0906-7770-A18E-0F307FBFE7F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591383" y="2861564"/>
                <a:ext cx="3840840" cy="10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35" name="Ink 235">
                <a:extLst>
                  <a:ext uri="{FF2B5EF4-FFF2-40B4-BE49-F238E27FC236}">
                    <a16:creationId xmlns:a16="http://schemas.microsoft.com/office/drawing/2014/main" id="{12E6CA9F-16A5-D7F4-C116-04B7767D352A}"/>
                  </a:ext>
                </a:extLst>
              </p14:cNvPr>
              <p14:cNvContentPartPr/>
              <p14:nvPr/>
            </p14:nvContentPartPr>
            <p14:xfrm>
              <a:off x="286663" y="1889924"/>
              <a:ext cx="1948680" cy="1465200"/>
            </p14:xfrm>
          </p:contentPart>
        </mc:Choice>
        <mc:Fallback xmlns="">
          <p:pic>
            <p:nvPicPr>
              <p:cNvPr id="235" name="Ink 235">
                <a:extLst>
                  <a:ext uri="{FF2B5EF4-FFF2-40B4-BE49-F238E27FC236}">
                    <a16:creationId xmlns:a16="http://schemas.microsoft.com/office/drawing/2014/main" id="{12E6CA9F-16A5-D7F4-C116-04B7767D352A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71543" y="1874444"/>
                <a:ext cx="1979280" cy="14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40" name="Ink 240">
                <a:extLst>
                  <a:ext uri="{FF2B5EF4-FFF2-40B4-BE49-F238E27FC236}">
                    <a16:creationId xmlns:a16="http://schemas.microsoft.com/office/drawing/2014/main" id="{04DD6342-1765-3885-A51D-25922221A3E6}"/>
                  </a:ext>
                </a:extLst>
              </p14:cNvPr>
              <p14:cNvContentPartPr/>
              <p14:nvPr/>
            </p14:nvContentPartPr>
            <p14:xfrm>
              <a:off x="10396903" y="2499764"/>
              <a:ext cx="1602720" cy="816840"/>
            </p14:xfrm>
          </p:contentPart>
        </mc:Choice>
        <mc:Fallback xmlns="">
          <p:pic>
            <p:nvPicPr>
              <p:cNvPr id="240" name="Ink 240">
                <a:extLst>
                  <a:ext uri="{FF2B5EF4-FFF2-40B4-BE49-F238E27FC236}">
                    <a16:creationId xmlns:a16="http://schemas.microsoft.com/office/drawing/2014/main" id="{04DD6342-1765-3885-A51D-25922221A3E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381783" y="2484284"/>
                <a:ext cx="1633320" cy="8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B788DCA8-DF8E-6BF0-2FC7-76DD570E974C}"/>
                  </a:ext>
                </a:extLst>
              </p14:cNvPr>
              <p14:cNvContentPartPr/>
              <p14:nvPr/>
            </p14:nvContentPartPr>
            <p14:xfrm>
              <a:off x="4725463" y="3845084"/>
              <a:ext cx="1754640" cy="1702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B788DCA8-DF8E-6BF0-2FC7-76DD570E974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709983" y="3829964"/>
                <a:ext cx="17848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D7F29CE0-C0E4-D49E-F979-DDE35C08CBB4}"/>
                  </a:ext>
                </a:extLst>
              </p14:cNvPr>
              <p14:cNvContentPartPr/>
              <p14:nvPr/>
            </p14:nvContentPartPr>
            <p14:xfrm>
              <a:off x="607423" y="3232364"/>
              <a:ext cx="1500120" cy="38052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D7F29CE0-C0E4-D49E-F979-DDE35C08CBB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1943" y="3217244"/>
                <a:ext cx="153072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49" name="Ink 249">
                <a:extLst>
                  <a:ext uri="{FF2B5EF4-FFF2-40B4-BE49-F238E27FC236}">
                    <a16:creationId xmlns:a16="http://schemas.microsoft.com/office/drawing/2014/main" id="{08974F08-B853-8538-BA57-FB499F130CE6}"/>
                  </a:ext>
                </a:extLst>
              </p14:cNvPr>
              <p14:cNvContentPartPr/>
              <p14:nvPr/>
            </p14:nvContentPartPr>
            <p14:xfrm>
              <a:off x="5354743" y="1914764"/>
              <a:ext cx="2274840" cy="956160"/>
            </p14:xfrm>
          </p:contentPart>
        </mc:Choice>
        <mc:Fallback xmlns="">
          <p:pic>
            <p:nvPicPr>
              <p:cNvPr id="249" name="Ink 249">
                <a:extLst>
                  <a:ext uri="{FF2B5EF4-FFF2-40B4-BE49-F238E27FC236}">
                    <a16:creationId xmlns:a16="http://schemas.microsoft.com/office/drawing/2014/main" id="{08974F08-B853-8538-BA57-FB499F130CE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339623" y="1899644"/>
                <a:ext cx="2305440" cy="9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62" name="Ink 262">
                <a:extLst>
                  <a:ext uri="{FF2B5EF4-FFF2-40B4-BE49-F238E27FC236}">
                    <a16:creationId xmlns:a16="http://schemas.microsoft.com/office/drawing/2014/main" id="{83E06834-99EF-9D41-FECA-415C7729B3B0}"/>
                  </a:ext>
                </a:extLst>
              </p14:cNvPr>
              <p14:cNvContentPartPr/>
              <p14:nvPr/>
            </p14:nvContentPartPr>
            <p14:xfrm>
              <a:off x="6770623" y="5486684"/>
              <a:ext cx="3104280" cy="1223640"/>
            </p14:xfrm>
          </p:contentPart>
        </mc:Choice>
        <mc:Fallback xmlns="">
          <p:pic>
            <p:nvPicPr>
              <p:cNvPr id="262" name="Ink 262">
                <a:extLst>
                  <a:ext uri="{FF2B5EF4-FFF2-40B4-BE49-F238E27FC236}">
                    <a16:creationId xmlns:a16="http://schemas.microsoft.com/office/drawing/2014/main" id="{83E06834-99EF-9D41-FECA-415C7729B3B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755503" y="5471564"/>
                <a:ext cx="3134520" cy="12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65" name="Ink 265">
                <a:extLst>
                  <a:ext uri="{FF2B5EF4-FFF2-40B4-BE49-F238E27FC236}">
                    <a16:creationId xmlns:a16="http://schemas.microsoft.com/office/drawing/2014/main" id="{CFA6CAD6-FA17-711A-4A14-3333BA44B20F}"/>
                  </a:ext>
                </a:extLst>
              </p14:cNvPr>
              <p14:cNvContentPartPr/>
              <p14:nvPr/>
            </p14:nvContentPartPr>
            <p14:xfrm>
              <a:off x="4209943" y="1738724"/>
              <a:ext cx="3797640" cy="1207800"/>
            </p14:xfrm>
          </p:contentPart>
        </mc:Choice>
        <mc:Fallback xmlns="">
          <p:pic>
            <p:nvPicPr>
              <p:cNvPr id="265" name="Ink 265">
                <a:extLst>
                  <a:ext uri="{FF2B5EF4-FFF2-40B4-BE49-F238E27FC236}">
                    <a16:creationId xmlns:a16="http://schemas.microsoft.com/office/drawing/2014/main" id="{CFA6CAD6-FA17-711A-4A14-3333BA44B20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194463" y="1723604"/>
                <a:ext cx="3828240" cy="12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4">
            <p14:nvContentPartPr>
              <p14:cNvPr id="269" name="Ink 269">
                <a:extLst>
                  <a:ext uri="{FF2B5EF4-FFF2-40B4-BE49-F238E27FC236}">
                    <a16:creationId xmlns:a16="http://schemas.microsoft.com/office/drawing/2014/main" id="{D042B23A-FCFB-52D8-36BB-D1C12126DB20}"/>
                  </a:ext>
                </a:extLst>
              </p14:cNvPr>
              <p14:cNvContentPartPr/>
              <p14:nvPr/>
            </p14:nvContentPartPr>
            <p14:xfrm>
              <a:off x="368383" y="2499764"/>
              <a:ext cx="1857960" cy="1459080"/>
            </p14:xfrm>
          </p:contentPart>
        </mc:Choice>
        <mc:Fallback xmlns="">
          <p:pic>
            <p:nvPicPr>
              <p:cNvPr id="269" name="Ink 269">
                <a:extLst>
                  <a:ext uri="{FF2B5EF4-FFF2-40B4-BE49-F238E27FC236}">
                    <a16:creationId xmlns:a16="http://schemas.microsoft.com/office/drawing/2014/main" id="{D042B23A-FCFB-52D8-36BB-D1C12126DB2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37783" y="2468804"/>
                <a:ext cx="1919160" cy="152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6">
            <p14:nvContentPartPr>
              <p14:cNvPr id="272" name="Ink 272">
                <a:extLst>
                  <a:ext uri="{FF2B5EF4-FFF2-40B4-BE49-F238E27FC236}">
                    <a16:creationId xmlns:a16="http://schemas.microsoft.com/office/drawing/2014/main" id="{5D4BEAB1-EC45-00B0-892B-481220127747}"/>
                  </a:ext>
                </a:extLst>
              </p14:cNvPr>
              <p14:cNvContentPartPr/>
              <p14:nvPr/>
            </p14:nvContentPartPr>
            <p14:xfrm>
              <a:off x="2147503" y="3235244"/>
              <a:ext cx="685800" cy="333720"/>
            </p14:xfrm>
          </p:contentPart>
        </mc:Choice>
        <mc:Fallback xmlns="">
          <p:pic>
            <p:nvPicPr>
              <p:cNvPr id="272" name="Ink 272">
                <a:extLst>
                  <a:ext uri="{FF2B5EF4-FFF2-40B4-BE49-F238E27FC236}">
                    <a16:creationId xmlns:a16="http://schemas.microsoft.com/office/drawing/2014/main" id="{5D4BEAB1-EC45-00B0-892B-48122012774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116903" y="3204644"/>
                <a:ext cx="7470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8">
            <p14:nvContentPartPr>
              <p14:cNvPr id="278" name="Ink 278">
                <a:extLst>
                  <a:ext uri="{FF2B5EF4-FFF2-40B4-BE49-F238E27FC236}">
                    <a16:creationId xmlns:a16="http://schemas.microsoft.com/office/drawing/2014/main" id="{3D43F0E1-700B-DE17-4972-7135BCD52B24}"/>
                  </a:ext>
                </a:extLst>
              </p14:cNvPr>
              <p14:cNvContentPartPr/>
              <p14:nvPr/>
            </p14:nvContentPartPr>
            <p14:xfrm>
              <a:off x="5731303" y="2436764"/>
              <a:ext cx="2414520" cy="1081440"/>
            </p14:xfrm>
          </p:contentPart>
        </mc:Choice>
        <mc:Fallback xmlns="">
          <p:pic>
            <p:nvPicPr>
              <p:cNvPr id="278" name="Ink 278">
                <a:extLst>
                  <a:ext uri="{FF2B5EF4-FFF2-40B4-BE49-F238E27FC236}">
                    <a16:creationId xmlns:a16="http://schemas.microsoft.com/office/drawing/2014/main" id="{3D43F0E1-700B-DE17-4972-7135BCD52B24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700703" y="2406174"/>
                <a:ext cx="2476080" cy="1142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0">
            <p14:nvContentPartPr>
              <p14:cNvPr id="281" name="Ink 281">
                <a:extLst>
                  <a:ext uri="{FF2B5EF4-FFF2-40B4-BE49-F238E27FC236}">
                    <a16:creationId xmlns:a16="http://schemas.microsoft.com/office/drawing/2014/main" id="{A5B8999C-C749-FAF8-F046-0AB8DE4ABEE3}"/>
                  </a:ext>
                </a:extLst>
              </p14:cNvPr>
              <p14:cNvContentPartPr/>
              <p14:nvPr/>
            </p14:nvContentPartPr>
            <p14:xfrm>
              <a:off x="10987303" y="2933564"/>
              <a:ext cx="1122840" cy="616320"/>
            </p14:xfrm>
          </p:contentPart>
        </mc:Choice>
        <mc:Fallback xmlns="">
          <p:pic>
            <p:nvPicPr>
              <p:cNvPr id="281" name="Ink 281">
                <a:extLst>
                  <a:ext uri="{FF2B5EF4-FFF2-40B4-BE49-F238E27FC236}">
                    <a16:creationId xmlns:a16="http://schemas.microsoft.com/office/drawing/2014/main" id="{A5B8999C-C749-FAF8-F046-0AB8DE4ABEE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978663" y="2924564"/>
                <a:ext cx="1140480" cy="63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89" name="Ink 289">
                <a:extLst>
                  <a:ext uri="{FF2B5EF4-FFF2-40B4-BE49-F238E27FC236}">
                    <a16:creationId xmlns:a16="http://schemas.microsoft.com/office/drawing/2014/main" id="{FAE91847-20C9-9183-E219-EC592F3E24FE}"/>
                  </a:ext>
                </a:extLst>
              </p14:cNvPr>
              <p14:cNvContentPartPr/>
              <p14:nvPr/>
            </p14:nvContentPartPr>
            <p14:xfrm>
              <a:off x="6479383" y="3147044"/>
              <a:ext cx="1867680" cy="1018800"/>
            </p14:xfrm>
          </p:contentPart>
        </mc:Choice>
        <mc:Fallback xmlns="">
          <p:pic>
            <p:nvPicPr>
              <p:cNvPr id="289" name="Ink 289">
                <a:extLst>
                  <a:ext uri="{FF2B5EF4-FFF2-40B4-BE49-F238E27FC236}">
                    <a16:creationId xmlns:a16="http://schemas.microsoft.com/office/drawing/2014/main" id="{FAE91847-20C9-9183-E219-EC592F3E24FE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464263" y="3131924"/>
                <a:ext cx="1898280" cy="10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96" name="Ink 296">
                <a:extLst>
                  <a:ext uri="{FF2B5EF4-FFF2-40B4-BE49-F238E27FC236}">
                    <a16:creationId xmlns:a16="http://schemas.microsoft.com/office/drawing/2014/main" id="{106D01CE-D11D-8800-9C50-6029D2751910}"/>
                  </a:ext>
                </a:extLst>
              </p14:cNvPr>
              <p14:cNvContentPartPr/>
              <p14:nvPr/>
            </p14:nvContentPartPr>
            <p14:xfrm>
              <a:off x="10226983" y="2958764"/>
              <a:ext cx="1961280" cy="1150560"/>
            </p14:xfrm>
          </p:contentPart>
        </mc:Choice>
        <mc:Fallback xmlns="">
          <p:pic>
            <p:nvPicPr>
              <p:cNvPr id="296" name="Ink 296">
                <a:extLst>
                  <a:ext uri="{FF2B5EF4-FFF2-40B4-BE49-F238E27FC236}">
                    <a16:creationId xmlns:a16="http://schemas.microsoft.com/office/drawing/2014/main" id="{106D01CE-D11D-8800-9C50-6029D275191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211866" y="2943289"/>
                <a:ext cx="1991874" cy="1181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155C203B-BC2A-B295-F146-C89562496876}"/>
                  </a:ext>
                </a:extLst>
              </p14:cNvPr>
              <p14:cNvContentPartPr/>
              <p14:nvPr/>
            </p14:nvContentPartPr>
            <p14:xfrm>
              <a:off x="6907423" y="5756324"/>
              <a:ext cx="2665440" cy="73584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155C203B-BC2A-B295-F146-C8956249687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891943" y="5741204"/>
                <a:ext cx="2696040" cy="76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13" name="Ink 313">
                <a:extLst>
                  <a:ext uri="{FF2B5EF4-FFF2-40B4-BE49-F238E27FC236}">
                    <a16:creationId xmlns:a16="http://schemas.microsoft.com/office/drawing/2014/main" id="{0CCF469F-AC5F-15FA-0212-6976944FC0C3}"/>
                  </a:ext>
                </a:extLst>
              </p14:cNvPr>
              <p14:cNvContentPartPr/>
              <p14:nvPr/>
            </p14:nvContentPartPr>
            <p14:xfrm>
              <a:off x="8083183" y="4801604"/>
              <a:ext cx="2571480" cy="646200"/>
            </p14:xfrm>
          </p:contentPart>
        </mc:Choice>
        <mc:Fallback xmlns="">
          <p:pic>
            <p:nvPicPr>
              <p:cNvPr id="313" name="Ink 313">
                <a:extLst>
                  <a:ext uri="{FF2B5EF4-FFF2-40B4-BE49-F238E27FC236}">
                    <a16:creationId xmlns:a16="http://schemas.microsoft.com/office/drawing/2014/main" id="{0CCF469F-AC5F-15FA-0212-6976944FC0C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067705" y="4786133"/>
                <a:ext cx="2602076" cy="676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17" name="Ink 317">
                <a:extLst>
                  <a:ext uri="{FF2B5EF4-FFF2-40B4-BE49-F238E27FC236}">
                    <a16:creationId xmlns:a16="http://schemas.microsoft.com/office/drawing/2014/main" id="{FF605478-A96F-D348-8F55-0C350CF8F205}"/>
                  </a:ext>
                </a:extLst>
              </p14:cNvPr>
              <p14:cNvContentPartPr/>
              <p14:nvPr/>
            </p14:nvContentPartPr>
            <p14:xfrm>
              <a:off x="1594903" y="3574724"/>
              <a:ext cx="276840" cy="258120"/>
            </p14:xfrm>
          </p:contentPart>
        </mc:Choice>
        <mc:Fallback xmlns="">
          <p:pic>
            <p:nvPicPr>
              <p:cNvPr id="317" name="Ink 317">
                <a:extLst>
                  <a:ext uri="{FF2B5EF4-FFF2-40B4-BE49-F238E27FC236}">
                    <a16:creationId xmlns:a16="http://schemas.microsoft.com/office/drawing/2014/main" id="{FF605478-A96F-D348-8F55-0C350CF8F20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579423" y="3559604"/>
                <a:ext cx="30744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21" name="Ink 321">
                <a:extLst>
                  <a:ext uri="{FF2B5EF4-FFF2-40B4-BE49-F238E27FC236}">
                    <a16:creationId xmlns:a16="http://schemas.microsoft.com/office/drawing/2014/main" id="{7D912628-16E1-B002-71F0-788BFBEDB749}"/>
                  </a:ext>
                </a:extLst>
              </p14:cNvPr>
              <p14:cNvContentPartPr/>
              <p14:nvPr/>
            </p14:nvContentPartPr>
            <p14:xfrm>
              <a:off x="1248943" y="3511724"/>
              <a:ext cx="935640" cy="472320"/>
            </p14:xfrm>
          </p:contentPart>
        </mc:Choice>
        <mc:Fallback xmlns="">
          <p:pic>
            <p:nvPicPr>
              <p:cNvPr id="321" name="Ink 321">
                <a:extLst>
                  <a:ext uri="{FF2B5EF4-FFF2-40B4-BE49-F238E27FC236}">
                    <a16:creationId xmlns:a16="http://schemas.microsoft.com/office/drawing/2014/main" id="{7D912628-16E1-B002-71F0-788BFBEDB74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233823" y="3496592"/>
                <a:ext cx="966240" cy="502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26" name="Ink 326">
                <a:extLst>
                  <a:ext uri="{FF2B5EF4-FFF2-40B4-BE49-F238E27FC236}">
                    <a16:creationId xmlns:a16="http://schemas.microsoft.com/office/drawing/2014/main" id="{C097262E-5C04-1A9C-9489-F09E9F0ED519}"/>
                  </a:ext>
                </a:extLst>
              </p14:cNvPr>
              <p14:cNvContentPartPr/>
              <p14:nvPr/>
            </p14:nvContentPartPr>
            <p14:xfrm>
              <a:off x="5077903" y="991364"/>
              <a:ext cx="1792080" cy="471240"/>
            </p14:xfrm>
          </p:contentPart>
        </mc:Choice>
        <mc:Fallback xmlns="">
          <p:pic>
            <p:nvPicPr>
              <p:cNvPr id="326" name="Ink 326">
                <a:extLst>
                  <a:ext uri="{FF2B5EF4-FFF2-40B4-BE49-F238E27FC236}">
                    <a16:creationId xmlns:a16="http://schemas.microsoft.com/office/drawing/2014/main" id="{C097262E-5C04-1A9C-9489-F09E9F0ED51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062423" y="976244"/>
                <a:ext cx="18226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1ECD1178-0E57-02D0-F6F2-91F3784AB5BC}"/>
                  </a:ext>
                </a:extLst>
              </p14:cNvPr>
              <p14:cNvContentPartPr/>
              <p14:nvPr/>
            </p14:nvContentPartPr>
            <p14:xfrm>
              <a:off x="9862303" y="3467804"/>
              <a:ext cx="2263680" cy="61020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1ECD1178-0E57-02D0-F6F2-91F3784AB5B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847183" y="3452684"/>
                <a:ext cx="2294280" cy="64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32" name="Ink 333">
                <a:extLst>
                  <a:ext uri="{FF2B5EF4-FFF2-40B4-BE49-F238E27FC236}">
                    <a16:creationId xmlns:a16="http://schemas.microsoft.com/office/drawing/2014/main" id="{A903B0A8-D07B-AAD5-AA59-EA61ED0FC91D}"/>
                  </a:ext>
                </a:extLst>
              </p14:cNvPr>
              <p14:cNvContentPartPr/>
              <p14:nvPr/>
            </p14:nvContentPartPr>
            <p14:xfrm>
              <a:off x="7756663" y="4693964"/>
              <a:ext cx="3030120" cy="968400"/>
            </p14:xfrm>
          </p:contentPart>
        </mc:Choice>
        <mc:Fallback xmlns="">
          <p:pic>
            <p:nvPicPr>
              <p:cNvPr id="332" name="Ink 333">
                <a:extLst>
                  <a:ext uri="{FF2B5EF4-FFF2-40B4-BE49-F238E27FC236}">
                    <a16:creationId xmlns:a16="http://schemas.microsoft.com/office/drawing/2014/main" id="{A903B0A8-D07B-AAD5-AA59-EA61ED0FC91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7741543" y="4678484"/>
                <a:ext cx="3060720" cy="9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33" name="Ink 333">
                <a:extLst>
                  <a:ext uri="{FF2B5EF4-FFF2-40B4-BE49-F238E27FC236}">
                    <a16:creationId xmlns:a16="http://schemas.microsoft.com/office/drawing/2014/main" id="{53180A0B-3E69-4913-ACF5-1802C6E51B65}"/>
                  </a:ext>
                </a:extLst>
              </p14:cNvPr>
              <p14:cNvContentPartPr/>
              <p14:nvPr/>
            </p14:nvContentPartPr>
            <p14:xfrm>
              <a:off x="6586663" y="3530804"/>
              <a:ext cx="2009520" cy="786240"/>
            </p14:xfrm>
          </p:contentPart>
        </mc:Choice>
        <mc:Fallback xmlns="">
          <p:pic>
            <p:nvPicPr>
              <p:cNvPr id="333" name="Ink 333">
                <a:extLst>
                  <a:ext uri="{FF2B5EF4-FFF2-40B4-BE49-F238E27FC236}">
                    <a16:creationId xmlns:a16="http://schemas.microsoft.com/office/drawing/2014/main" id="{53180A0B-3E69-4913-ACF5-1802C6E51B6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571543" y="3515324"/>
                <a:ext cx="2040120" cy="81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36" name="Ink 336">
                <a:extLst>
                  <a:ext uri="{FF2B5EF4-FFF2-40B4-BE49-F238E27FC236}">
                    <a16:creationId xmlns:a16="http://schemas.microsoft.com/office/drawing/2014/main" id="{EA2021F2-BD8D-9AD5-7067-FFA53F147456}"/>
                  </a:ext>
                </a:extLst>
              </p14:cNvPr>
              <p14:cNvContentPartPr/>
              <p14:nvPr/>
            </p14:nvContentPartPr>
            <p14:xfrm>
              <a:off x="1154623" y="3015284"/>
              <a:ext cx="1949400" cy="1263960"/>
            </p14:xfrm>
          </p:contentPart>
        </mc:Choice>
        <mc:Fallback xmlns="">
          <p:pic>
            <p:nvPicPr>
              <p:cNvPr id="336" name="Ink 336">
                <a:extLst>
                  <a:ext uri="{FF2B5EF4-FFF2-40B4-BE49-F238E27FC236}">
                    <a16:creationId xmlns:a16="http://schemas.microsoft.com/office/drawing/2014/main" id="{EA2021F2-BD8D-9AD5-7067-FFA53F14745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139503" y="2999804"/>
                <a:ext cx="1980000" cy="129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2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642D479-E2B7-DFEA-D84B-1999A3EF068F}"/>
                  </a:ext>
                </a:extLst>
              </p14:cNvPr>
              <p14:cNvContentPartPr/>
              <p14:nvPr/>
            </p14:nvContentPartPr>
            <p14:xfrm>
              <a:off x="5530063" y="423644"/>
              <a:ext cx="258120" cy="50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642D479-E2B7-DFEA-D84B-1999A3EF06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4583" y="408524"/>
                <a:ext cx="2887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36655EB-3470-C98D-23FE-0DBAE10EC70E}"/>
                  </a:ext>
                </a:extLst>
              </p14:cNvPr>
              <p14:cNvContentPartPr/>
              <p14:nvPr/>
            </p14:nvContentPartPr>
            <p14:xfrm>
              <a:off x="5567863" y="637484"/>
              <a:ext cx="440280" cy="44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36655EB-3470-C98D-23FE-0DBAE10EC7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2383" y="622004"/>
                <a:ext cx="47088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2">
                <a:extLst>
                  <a:ext uri="{FF2B5EF4-FFF2-40B4-BE49-F238E27FC236}">
                    <a16:creationId xmlns:a16="http://schemas.microsoft.com/office/drawing/2014/main" id="{8BDC0619-285F-A6C1-9A5F-392F6FAF2496}"/>
                  </a:ext>
                </a:extLst>
              </p14:cNvPr>
              <p14:cNvContentPartPr/>
              <p14:nvPr/>
            </p14:nvContentPartPr>
            <p14:xfrm>
              <a:off x="3084943" y="285404"/>
              <a:ext cx="2093400" cy="717120"/>
            </p14:xfrm>
          </p:contentPart>
        </mc:Choice>
        <mc:Fallback xmlns="">
          <p:pic>
            <p:nvPicPr>
              <p:cNvPr id="21" name="Ink 22">
                <a:extLst>
                  <a:ext uri="{FF2B5EF4-FFF2-40B4-BE49-F238E27FC236}">
                    <a16:creationId xmlns:a16="http://schemas.microsoft.com/office/drawing/2014/main" id="{8BDC0619-285F-A6C1-9A5F-392F6FAF24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9823" y="270284"/>
                <a:ext cx="2123640" cy="74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AA37B710-9803-0789-C0B9-012ED056F098}"/>
                  </a:ext>
                </a:extLst>
              </p14:cNvPr>
              <p14:cNvContentPartPr/>
              <p14:nvPr/>
            </p14:nvContentPartPr>
            <p14:xfrm>
              <a:off x="933943" y="323924"/>
              <a:ext cx="1585080" cy="464760"/>
            </p14:xfrm>
          </p:contentPart>
        </mc:Choice>
        <mc:Fallback xmlns=""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AA37B710-9803-0789-C0B9-012ED056F0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820" y="308444"/>
                <a:ext cx="1615687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9">
                <a:extLst>
                  <a:ext uri="{FF2B5EF4-FFF2-40B4-BE49-F238E27FC236}">
                    <a16:creationId xmlns:a16="http://schemas.microsoft.com/office/drawing/2014/main" id="{1B7EC352-8677-3C9D-D5E8-04DC5B934DB8}"/>
                  </a:ext>
                </a:extLst>
              </p14:cNvPr>
              <p14:cNvContentPartPr/>
              <p14:nvPr/>
            </p14:nvContentPartPr>
            <p14:xfrm>
              <a:off x="6444463" y="304124"/>
              <a:ext cx="2442960" cy="484560"/>
            </p14:xfrm>
          </p:contentPart>
        </mc:Choice>
        <mc:Fallback xmlns="">
          <p:pic>
            <p:nvPicPr>
              <p:cNvPr id="29" name="Ink 29">
                <a:extLst>
                  <a:ext uri="{FF2B5EF4-FFF2-40B4-BE49-F238E27FC236}">
                    <a16:creationId xmlns:a16="http://schemas.microsoft.com/office/drawing/2014/main" id="{1B7EC352-8677-3C9D-D5E8-04DC5B934D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28985" y="289004"/>
                <a:ext cx="2473555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2" name="Ink 32">
                <a:extLst>
                  <a:ext uri="{FF2B5EF4-FFF2-40B4-BE49-F238E27FC236}">
                    <a16:creationId xmlns:a16="http://schemas.microsoft.com/office/drawing/2014/main" id="{31AF14B9-DF3B-E471-107C-DA4B131A06BB}"/>
                  </a:ext>
                </a:extLst>
              </p14:cNvPr>
              <p14:cNvContentPartPr/>
              <p14:nvPr/>
            </p14:nvContentPartPr>
            <p14:xfrm>
              <a:off x="2524783" y="1199804"/>
              <a:ext cx="785520" cy="503280"/>
            </p14:xfrm>
          </p:contentPart>
        </mc:Choice>
        <mc:Fallback xmlns="">
          <p:pic>
            <p:nvPicPr>
              <p:cNvPr id="32" name="Ink 32">
                <a:extLst>
                  <a:ext uri="{FF2B5EF4-FFF2-40B4-BE49-F238E27FC236}">
                    <a16:creationId xmlns:a16="http://schemas.microsoft.com/office/drawing/2014/main" id="{31AF14B9-DF3B-E471-107C-DA4B131A06B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509303" y="1184684"/>
                <a:ext cx="81612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A954265-537D-5828-6FE7-C6E1451D6728}"/>
                  </a:ext>
                </a:extLst>
              </p14:cNvPr>
              <p14:cNvContentPartPr/>
              <p14:nvPr/>
            </p14:nvContentPartPr>
            <p14:xfrm>
              <a:off x="3807463" y="1398164"/>
              <a:ext cx="270720" cy="31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A954265-537D-5828-6FE7-C6E1451D67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91983" y="1383044"/>
                <a:ext cx="3013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D253F7D-E288-EB84-4413-BB61F4B955F8}"/>
                  </a:ext>
                </a:extLst>
              </p14:cNvPr>
              <p14:cNvContentPartPr/>
              <p14:nvPr/>
            </p14:nvContentPartPr>
            <p14:xfrm>
              <a:off x="3901783" y="1574204"/>
              <a:ext cx="321120" cy="25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D253F7D-E288-EB84-4413-BB61F4B955F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86303" y="1559084"/>
                <a:ext cx="3513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Ink 38">
                <a:extLst>
                  <a:ext uri="{FF2B5EF4-FFF2-40B4-BE49-F238E27FC236}">
                    <a16:creationId xmlns:a16="http://schemas.microsoft.com/office/drawing/2014/main" id="{BCE291F6-D3B5-BEB9-2844-96BA44991AC7}"/>
                  </a:ext>
                </a:extLst>
              </p14:cNvPr>
              <p14:cNvContentPartPr/>
              <p14:nvPr/>
            </p14:nvContentPartPr>
            <p14:xfrm>
              <a:off x="4976743" y="1134284"/>
              <a:ext cx="955440" cy="314640"/>
            </p14:xfrm>
          </p:contentPart>
        </mc:Choice>
        <mc:Fallback xmlns="">
          <p:pic>
            <p:nvPicPr>
              <p:cNvPr id="38" name="Ink 38">
                <a:extLst>
                  <a:ext uri="{FF2B5EF4-FFF2-40B4-BE49-F238E27FC236}">
                    <a16:creationId xmlns:a16="http://schemas.microsoft.com/office/drawing/2014/main" id="{BCE291F6-D3B5-BEB9-2844-96BA44991AC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61623" y="1118804"/>
                <a:ext cx="98568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BBB8A51-16DD-F43F-AC4D-07E49080D918}"/>
                  </a:ext>
                </a:extLst>
              </p14:cNvPr>
              <p14:cNvContentPartPr/>
              <p14:nvPr/>
            </p14:nvContentPartPr>
            <p14:xfrm>
              <a:off x="3423703" y="1574204"/>
              <a:ext cx="270720" cy="220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BBB8A51-16DD-F43F-AC4D-07E49080D91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08583" y="1559084"/>
                <a:ext cx="3013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AD2C5A-38AD-4B9B-751A-59CB033BD78F}"/>
                  </a:ext>
                </a:extLst>
              </p14:cNvPr>
              <p14:cNvContentPartPr/>
              <p14:nvPr/>
            </p14:nvContentPartPr>
            <p14:xfrm>
              <a:off x="5030383" y="1561604"/>
              <a:ext cx="2400480" cy="151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AD2C5A-38AD-4B9B-751A-59CB033BD78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15263" y="1546124"/>
                <a:ext cx="243108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Ink 52">
                <a:extLst>
                  <a:ext uri="{FF2B5EF4-FFF2-40B4-BE49-F238E27FC236}">
                    <a16:creationId xmlns:a16="http://schemas.microsoft.com/office/drawing/2014/main" id="{AD83AA54-515E-4F6E-6390-E145137296B4}"/>
                  </a:ext>
                </a:extLst>
              </p14:cNvPr>
              <p14:cNvContentPartPr/>
              <p14:nvPr/>
            </p14:nvContentPartPr>
            <p14:xfrm>
              <a:off x="5263303" y="1825844"/>
              <a:ext cx="2486520" cy="361440"/>
            </p14:xfrm>
          </p:contentPart>
        </mc:Choice>
        <mc:Fallback xmlns="">
          <p:pic>
            <p:nvPicPr>
              <p:cNvPr id="51" name="Ink 52">
                <a:extLst>
                  <a:ext uri="{FF2B5EF4-FFF2-40B4-BE49-F238E27FC236}">
                    <a16:creationId xmlns:a16="http://schemas.microsoft.com/office/drawing/2014/main" id="{AD83AA54-515E-4F6E-6390-E145137296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247823" y="1810364"/>
                <a:ext cx="251712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" name="Ink 52">
                <a:extLst>
                  <a:ext uri="{FF2B5EF4-FFF2-40B4-BE49-F238E27FC236}">
                    <a16:creationId xmlns:a16="http://schemas.microsoft.com/office/drawing/2014/main" id="{3673A767-5EE6-78C0-A260-709E5C22385B}"/>
                  </a:ext>
                </a:extLst>
              </p14:cNvPr>
              <p14:cNvContentPartPr/>
              <p14:nvPr/>
            </p14:nvContentPartPr>
            <p14:xfrm>
              <a:off x="6108223" y="1059404"/>
              <a:ext cx="1081440" cy="326520"/>
            </p14:xfrm>
          </p:contentPart>
        </mc:Choice>
        <mc:Fallback xmlns="">
          <p:pic>
            <p:nvPicPr>
              <p:cNvPr id="52" name="Ink 52">
                <a:extLst>
                  <a:ext uri="{FF2B5EF4-FFF2-40B4-BE49-F238E27FC236}">
                    <a16:creationId xmlns:a16="http://schemas.microsoft.com/office/drawing/2014/main" id="{3673A767-5EE6-78C0-A260-709E5C22385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93098" y="1044284"/>
                <a:ext cx="111205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C928F3C7-05F9-96F8-8883-062D823791F2}"/>
                  </a:ext>
                </a:extLst>
              </p14:cNvPr>
              <p14:cNvContentPartPr/>
              <p14:nvPr/>
            </p14:nvContentPartPr>
            <p14:xfrm>
              <a:off x="8743423" y="1234724"/>
              <a:ext cx="2005200" cy="47844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C928F3C7-05F9-96F8-8883-062D823791F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728303" y="1219593"/>
                <a:ext cx="2035800" cy="509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5" name="Ink 65">
                <a:extLst>
                  <a:ext uri="{FF2B5EF4-FFF2-40B4-BE49-F238E27FC236}">
                    <a16:creationId xmlns:a16="http://schemas.microsoft.com/office/drawing/2014/main" id="{1A20C8B2-07C5-DC30-EAE0-FF66AC403C73}"/>
                  </a:ext>
                </a:extLst>
              </p14:cNvPr>
              <p14:cNvContentPartPr/>
              <p14:nvPr/>
            </p14:nvContentPartPr>
            <p14:xfrm>
              <a:off x="2235343" y="2800364"/>
              <a:ext cx="1270440" cy="326880"/>
            </p14:xfrm>
          </p:contentPart>
        </mc:Choice>
        <mc:Fallback xmlns="">
          <p:pic>
            <p:nvPicPr>
              <p:cNvPr id="65" name="Ink 65">
                <a:extLst>
                  <a:ext uri="{FF2B5EF4-FFF2-40B4-BE49-F238E27FC236}">
                    <a16:creationId xmlns:a16="http://schemas.microsoft.com/office/drawing/2014/main" id="{1A20C8B2-07C5-DC30-EAE0-FF66AC403C7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20223" y="2784901"/>
                <a:ext cx="1300680" cy="357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BB030B3-C709-4740-994D-719E8855BBA1}"/>
                  </a:ext>
                </a:extLst>
              </p14:cNvPr>
              <p14:cNvContentPartPr/>
              <p14:nvPr/>
            </p14:nvContentPartPr>
            <p14:xfrm>
              <a:off x="3794863" y="2951204"/>
              <a:ext cx="226800" cy="129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BB030B3-C709-4740-994D-719E8855BBA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79383" y="2935724"/>
                <a:ext cx="2570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6" name="Ink 86">
                <a:extLst>
                  <a:ext uri="{FF2B5EF4-FFF2-40B4-BE49-F238E27FC236}">
                    <a16:creationId xmlns:a16="http://schemas.microsoft.com/office/drawing/2014/main" id="{B20DC0F7-52C1-BFBB-E331-BE3A341FB9F1}"/>
                  </a:ext>
                </a:extLst>
              </p14:cNvPr>
              <p14:cNvContentPartPr/>
              <p14:nvPr/>
            </p14:nvContentPartPr>
            <p14:xfrm>
              <a:off x="4398223" y="2395004"/>
              <a:ext cx="5080320" cy="805680"/>
            </p14:xfrm>
          </p:contentPart>
        </mc:Choice>
        <mc:Fallback xmlns="">
          <p:pic>
            <p:nvPicPr>
              <p:cNvPr id="86" name="Ink 86">
                <a:extLst>
                  <a:ext uri="{FF2B5EF4-FFF2-40B4-BE49-F238E27FC236}">
                    <a16:creationId xmlns:a16="http://schemas.microsoft.com/office/drawing/2014/main" id="{B20DC0F7-52C1-BFBB-E331-BE3A341FB9F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83103" y="2379884"/>
                <a:ext cx="5110920" cy="8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3D03327-773E-FA88-BC75-0272A8208E39}"/>
                  </a:ext>
                </a:extLst>
              </p14:cNvPr>
              <p14:cNvContentPartPr/>
              <p14:nvPr/>
            </p14:nvContentPartPr>
            <p14:xfrm>
              <a:off x="5768743" y="3466724"/>
              <a:ext cx="232920" cy="381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3D03327-773E-FA88-BC75-0272A8208E3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53623" y="3451244"/>
                <a:ext cx="26352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08EBBA2-DA22-E619-B38B-44A763EAE3C8}"/>
                  </a:ext>
                </a:extLst>
              </p14:cNvPr>
              <p14:cNvContentPartPr/>
              <p14:nvPr/>
            </p14:nvContentPartPr>
            <p14:xfrm>
              <a:off x="5731303" y="3623684"/>
              <a:ext cx="371160" cy="129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08EBBA2-DA22-E619-B38B-44A763EAE3C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715823" y="3608564"/>
                <a:ext cx="4017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EC915582-5536-7050-46C2-876EA36346BD}"/>
                  </a:ext>
                </a:extLst>
              </p14:cNvPr>
              <p14:cNvContentPartPr/>
              <p14:nvPr/>
            </p14:nvContentPartPr>
            <p14:xfrm>
              <a:off x="6435463" y="3554564"/>
              <a:ext cx="232920" cy="255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EC915582-5536-7050-46C2-876EA36346B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19983" y="3539444"/>
                <a:ext cx="26352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C52BED9A-AFEF-5CD3-EE41-49AC6A7ADC59}"/>
                  </a:ext>
                </a:extLst>
              </p14:cNvPr>
              <p14:cNvContentPartPr/>
              <p14:nvPr/>
            </p14:nvContentPartPr>
            <p14:xfrm>
              <a:off x="6824983" y="3416324"/>
              <a:ext cx="195120" cy="1638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C52BED9A-AFEF-5CD3-EE41-49AC6A7ADC5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09863" y="3401204"/>
                <a:ext cx="2257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000801A-3077-352C-0E21-1587016BCC1C}"/>
                  </a:ext>
                </a:extLst>
              </p14:cNvPr>
              <p14:cNvContentPartPr/>
              <p14:nvPr/>
            </p14:nvContentPartPr>
            <p14:xfrm>
              <a:off x="7133143" y="3448364"/>
              <a:ext cx="44280" cy="561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000801A-3077-352C-0E21-1587016BCC1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18023" y="3433244"/>
                <a:ext cx="748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A7DE8BF-C6B2-3548-84F1-E4EB46722392}"/>
                  </a:ext>
                </a:extLst>
              </p14:cNvPr>
              <p14:cNvContentPartPr/>
              <p14:nvPr/>
            </p14:nvContentPartPr>
            <p14:xfrm>
              <a:off x="7300183" y="3372404"/>
              <a:ext cx="228960" cy="1764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A7DE8BF-C6B2-3548-84F1-E4EB4672239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285063" y="3357284"/>
                <a:ext cx="2592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8E05BBE-B624-8487-F394-AD67190A2ACA}"/>
                  </a:ext>
                </a:extLst>
              </p14:cNvPr>
              <p14:cNvContentPartPr/>
              <p14:nvPr/>
            </p14:nvContentPartPr>
            <p14:xfrm>
              <a:off x="7636063" y="3378524"/>
              <a:ext cx="252000" cy="1951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8E05BBE-B624-8487-F394-AD67190A2AC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620943" y="3363404"/>
                <a:ext cx="2822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A142E46-A313-3FCD-D9B9-3D15E30A0FFB}"/>
                  </a:ext>
                </a:extLst>
              </p14:cNvPr>
              <p14:cNvContentPartPr/>
              <p14:nvPr/>
            </p14:nvContentPartPr>
            <p14:xfrm>
              <a:off x="7586023" y="3410204"/>
              <a:ext cx="307800" cy="2016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A142E46-A313-3FCD-D9B9-3D15E30A0FF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570543" y="3394724"/>
                <a:ext cx="33840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D9A3130-DCBD-AA39-379D-B2C7221C5D79}"/>
                  </a:ext>
                </a:extLst>
              </p14:cNvPr>
              <p14:cNvContentPartPr/>
              <p14:nvPr/>
            </p14:nvContentPartPr>
            <p14:xfrm>
              <a:off x="8013343" y="3385004"/>
              <a:ext cx="270720" cy="1890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D9A3130-DCBD-AA39-379D-B2C7221C5D7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998223" y="3369524"/>
                <a:ext cx="3013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14CD0DE9-9AC8-44F5-EEFE-9E1DFB7A95DF}"/>
                  </a:ext>
                </a:extLst>
              </p14:cNvPr>
              <p14:cNvContentPartPr/>
              <p14:nvPr/>
            </p14:nvContentPartPr>
            <p14:xfrm>
              <a:off x="8233303" y="3385004"/>
              <a:ext cx="295920" cy="1890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14CD0DE9-9AC8-44F5-EEFE-9E1DFB7A95D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218183" y="3369524"/>
                <a:ext cx="3265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F19CC858-1461-7D2B-7423-A97FDF48FC43}"/>
                  </a:ext>
                </a:extLst>
              </p14:cNvPr>
              <p14:cNvContentPartPr/>
              <p14:nvPr/>
            </p14:nvContentPartPr>
            <p14:xfrm>
              <a:off x="8384503" y="3341084"/>
              <a:ext cx="163800" cy="10080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F19CC858-1461-7D2B-7423-A97FDF48FC4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69023" y="3325604"/>
                <a:ext cx="1944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16D9A1F-E8C6-E190-76EB-22B89AB351D6}"/>
                  </a:ext>
                </a:extLst>
              </p14:cNvPr>
              <p14:cNvContentPartPr/>
              <p14:nvPr/>
            </p14:nvContentPartPr>
            <p14:xfrm>
              <a:off x="8887423" y="3372404"/>
              <a:ext cx="132480" cy="4654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16D9A1F-E8C6-E190-76EB-22B89AB351D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871943" y="3357284"/>
                <a:ext cx="16272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60F919FD-9422-57C2-DE9C-F7661710337E}"/>
                  </a:ext>
                </a:extLst>
              </p14:cNvPr>
              <p14:cNvContentPartPr/>
              <p14:nvPr/>
            </p14:nvContentPartPr>
            <p14:xfrm>
              <a:off x="9019183" y="3313004"/>
              <a:ext cx="113400" cy="2419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60F919FD-9422-57C2-DE9C-F7661710337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004063" y="3297884"/>
                <a:ext cx="144000" cy="27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A46B468-4F38-CC39-12A9-D7BA45DE96B9}"/>
                  </a:ext>
                </a:extLst>
              </p14:cNvPr>
              <p14:cNvContentPartPr/>
              <p14:nvPr/>
            </p14:nvContentPartPr>
            <p14:xfrm>
              <a:off x="9207823" y="3391124"/>
              <a:ext cx="245520" cy="1702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A46B468-4F38-CC39-12A9-D7BA45DE96B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192703" y="3376004"/>
                <a:ext cx="2761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6" name="Ink 106">
                <a:extLst>
                  <a:ext uri="{FF2B5EF4-FFF2-40B4-BE49-F238E27FC236}">
                    <a16:creationId xmlns:a16="http://schemas.microsoft.com/office/drawing/2014/main" id="{12B4CC41-7C51-66FC-4C52-CA8758F2E587}"/>
                  </a:ext>
                </a:extLst>
              </p14:cNvPr>
              <p14:cNvContentPartPr/>
              <p14:nvPr/>
            </p14:nvContentPartPr>
            <p14:xfrm>
              <a:off x="5800423" y="4114364"/>
              <a:ext cx="880560" cy="226440"/>
            </p14:xfrm>
          </p:contentPart>
        </mc:Choice>
        <mc:Fallback xmlns="">
          <p:pic>
            <p:nvPicPr>
              <p:cNvPr id="106" name="Ink 106">
                <a:extLst>
                  <a:ext uri="{FF2B5EF4-FFF2-40B4-BE49-F238E27FC236}">
                    <a16:creationId xmlns:a16="http://schemas.microsoft.com/office/drawing/2014/main" id="{12B4CC41-7C51-66FC-4C52-CA8758F2E58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784943" y="4098909"/>
                <a:ext cx="911160" cy="256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D687473A-E2C9-0405-3D23-0819C6C9E464}"/>
                  </a:ext>
                </a:extLst>
              </p14:cNvPr>
              <p14:cNvContentPartPr/>
              <p14:nvPr/>
            </p14:nvContentPartPr>
            <p14:xfrm>
              <a:off x="6988423" y="4101764"/>
              <a:ext cx="6480" cy="255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D687473A-E2C9-0405-3D23-0819C6C9E46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973303" y="4086284"/>
                <a:ext cx="3708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10A5D6A2-B223-E223-5944-60286D61A57F}"/>
                  </a:ext>
                </a:extLst>
              </p14:cNvPr>
              <p14:cNvContentPartPr/>
              <p14:nvPr/>
            </p14:nvContentPartPr>
            <p14:xfrm>
              <a:off x="6906703" y="4057484"/>
              <a:ext cx="238680" cy="2329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10A5D6A2-B223-E223-5944-60286D61A57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891583" y="4042364"/>
                <a:ext cx="26892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9B6F68A-6C30-ED8D-153D-D758F17E43A7}"/>
                  </a:ext>
                </a:extLst>
              </p14:cNvPr>
              <p14:cNvContentPartPr/>
              <p14:nvPr/>
            </p14:nvContentPartPr>
            <p14:xfrm>
              <a:off x="7233943" y="4223804"/>
              <a:ext cx="25560" cy="3528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9B6F68A-6C30-ED8D-153D-D758F17E43A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218463" y="4208684"/>
                <a:ext cx="561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1706B860-052D-606F-4886-2DAC5AF48FD1}"/>
                  </a:ext>
                </a:extLst>
              </p14:cNvPr>
              <p14:cNvContentPartPr/>
              <p14:nvPr/>
            </p14:nvContentPartPr>
            <p14:xfrm>
              <a:off x="7466503" y="4045244"/>
              <a:ext cx="195120" cy="2134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1706B860-052D-606F-4886-2DAC5AF48FD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51023" y="4029764"/>
                <a:ext cx="2257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B127D9BD-430F-B13B-EA81-645BC228CBDE}"/>
                  </a:ext>
                </a:extLst>
              </p14:cNvPr>
              <p14:cNvContentPartPr/>
              <p14:nvPr/>
            </p14:nvContentPartPr>
            <p14:xfrm>
              <a:off x="7780783" y="4038764"/>
              <a:ext cx="88560" cy="2581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B127D9BD-430F-B13B-EA81-645BC228CBD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765663" y="4023644"/>
                <a:ext cx="11880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3D0D84B-5CF1-9431-DEAD-7397A38A6024}"/>
                  </a:ext>
                </a:extLst>
              </p14:cNvPr>
              <p14:cNvContentPartPr/>
              <p14:nvPr/>
            </p14:nvContentPartPr>
            <p14:xfrm>
              <a:off x="7900303" y="4045244"/>
              <a:ext cx="207720" cy="2959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3D0D84B-5CF1-9431-DEAD-7397A38A602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884823" y="4029764"/>
                <a:ext cx="23832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C506F43-DC73-9A49-7B8D-9E01655DDD44}"/>
                  </a:ext>
                </a:extLst>
              </p14:cNvPr>
              <p14:cNvContentPartPr/>
              <p14:nvPr/>
            </p14:nvContentPartPr>
            <p14:xfrm>
              <a:off x="8390623" y="3963884"/>
              <a:ext cx="145080" cy="33912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C506F43-DC73-9A49-7B8D-9E01655DDD4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375503" y="3948764"/>
                <a:ext cx="17532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8931AF62-7160-2CBC-429E-FC1E845BC424}"/>
                  </a:ext>
                </a:extLst>
              </p14:cNvPr>
              <p14:cNvContentPartPr/>
              <p14:nvPr/>
            </p14:nvContentPartPr>
            <p14:xfrm>
              <a:off x="8548663" y="3950924"/>
              <a:ext cx="203760" cy="346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8931AF62-7160-2CBC-429E-FC1E845BC42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533183" y="3935444"/>
                <a:ext cx="23400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7F6E4D0-D209-164E-32C7-83ABE54ED9C1}"/>
                  </a:ext>
                </a:extLst>
              </p14:cNvPr>
              <p14:cNvContentPartPr/>
              <p14:nvPr/>
            </p14:nvContentPartPr>
            <p14:xfrm>
              <a:off x="8484943" y="4133084"/>
              <a:ext cx="264240" cy="568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7F6E4D0-D209-164E-32C7-83ABE54ED9C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469823" y="4117964"/>
                <a:ext cx="2948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EC23204-E63A-A7CA-6B0D-EC0BB28F9085}"/>
                  </a:ext>
                </a:extLst>
              </p14:cNvPr>
              <p14:cNvContentPartPr/>
              <p14:nvPr/>
            </p14:nvContentPartPr>
            <p14:xfrm>
              <a:off x="8795623" y="4051364"/>
              <a:ext cx="354600" cy="2833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EC23204-E63A-A7CA-6B0D-EC0BB28F908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780503" y="4036244"/>
                <a:ext cx="38520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070F0F78-0CA0-1F19-4542-4B5C65E24501}"/>
                  </a:ext>
                </a:extLst>
              </p14:cNvPr>
              <p14:cNvContentPartPr/>
              <p14:nvPr/>
            </p14:nvContentPartPr>
            <p14:xfrm>
              <a:off x="8893543" y="4214804"/>
              <a:ext cx="239400" cy="4428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070F0F78-0CA0-1F19-4542-4B5C65E2450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878423" y="4199684"/>
                <a:ext cx="2696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34513FD-4E0D-AE69-E142-F7075C801135}"/>
                  </a:ext>
                </a:extLst>
              </p14:cNvPr>
              <p14:cNvContentPartPr/>
              <p14:nvPr/>
            </p14:nvContentPartPr>
            <p14:xfrm>
              <a:off x="3713143" y="4843724"/>
              <a:ext cx="214200" cy="381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34513FD-4E0D-AE69-E142-F7075C801135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697663" y="4828244"/>
                <a:ext cx="24444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4AF1B0BC-2134-FB8F-DD41-D0C7B05B13A3}"/>
                  </a:ext>
                </a:extLst>
              </p14:cNvPr>
              <p14:cNvContentPartPr/>
              <p14:nvPr/>
            </p14:nvContentPartPr>
            <p14:xfrm>
              <a:off x="3757063" y="5025884"/>
              <a:ext cx="289440" cy="3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4AF1B0BC-2134-FB8F-DD41-D0C7B05B13A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3741583" y="5010764"/>
                <a:ext cx="32004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6" name="Ink 137">
                <a:extLst>
                  <a:ext uri="{FF2B5EF4-FFF2-40B4-BE49-F238E27FC236}">
                    <a16:creationId xmlns:a16="http://schemas.microsoft.com/office/drawing/2014/main" id="{D7EAD1F4-1949-16DC-3378-936C87C7787C}"/>
                  </a:ext>
                </a:extLst>
              </p14:cNvPr>
              <p14:cNvContentPartPr/>
              <p14:nvPr/>
            </p14:nvContentPartPr>
            <p14:xfrm>
              <a:off x="4398943" y="4658324"/>
              <a:ext cx="2558520" cy="443160"/>
            </p14:xfrm>
          </p:contentPart>
        </mc:Choice>
        <mc:Fallback xmlns="">
          <p:pic>
            <p:nvPicPr>
              <p:cNvPr id="136" name="Ink 137">
                <a:extLst>
                  <a:ext uri="{FF2B5EF4-FFF2-40B4-BE49-F238E27FC236}">
                    <a16:creationId xmlns:a16="http://schemas.microsoft.com/office/drawing/2014/main" id="{D7EAD1F4-1949-16DC-3378-936C87C7787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383823" y="4643204"/>
                <a:ext cx="258912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7" name="Ink 137">
                <a:extLst>
                  <a:ext uri="{FF2B5EF4-FFF2-40B4-BE49-F238E27FC236}">
                    <a16:creationId xmlns:a16="http://schemas.microsoft.com/office/drawing/2014/main" id="{FCDE8D2F-FD22-6BD8-FDCF-F99472A03EDD}"/>
                  </a:ext>
                </a:extLst>
              </p14:cNvPr>
              <p14:cNvContentPartPr/>
              <p14:nvPr/>
            </p14:nvContentPartPr>
            <p14:xfrm>
              <a:off x="2034463" y="4366364"/>
              <a:ext cx="1226160" cy="798120"/>
            </p14:xfrm>
          </p:contentPart>
        </mc:Choice>
        <mc:Fallback xmlns="">
          <p:pic>
            <p:nvPicPr>
              <p:cNvPr id="137" name="Ink 137">
                <a:extLst>
                  <a:ext uri="{FF2B5EF4-FFF2-40B4-BE49-F238E27FC236}">
                    <a16:creationId xmlns:a16="http://schemas.microsoft.com/office/drawing/2014/main" id="{FCDE8D2F-FD22-6BD8-FDCF-F99472A03ED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018988" y="4351244"/>
                <a:ext cx="1256391" cy="82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1" name="Ink 141">
                <a:extLst>
                  <a:ext uri="{FF2B5EF4-FFF2-40B4-BE49-F238E27FC236}">
                    <a16:creationId xmlns:a16="http://schemas.microsoft.com/office/drawing/2014/main" id="{7D1A64FD-4C5F-6900-5B31-67A1642D7159}"/>
                  </a:ext>
                </a:extLst>
              </p14:cNvPr>
              <p14:cNvContentPartPr/>
              <p14:nvPr/>
            </p14:nvContentPartPr>
            <p14:xfrm>
              <a:off x="851503" y="5491724"/>
              <a:ext cx="595800" cy="673920"/>
            </p14:xfrm>
          </p:contentPart>
        </mc:Choice>
        <mc:Fallback xmlns="">
          <p:pic>
            <p:nvPicPr>
              <p:cNvPr id="141" name="Ink 141">
                <a:extLst>
                  <a:ext uri="{FF2B5EF4-FFF2-40B4-BE49-F238E27FC236}">
                    <a16:creationId xmlns:a16="http://schemas.microsoft.com/office/drawing/2014/main" id="{7D1A64FD-4C5F-6900-5B31-67A1642D715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36374" y="5476604"/>
                <a:ext cx="626419" cy="70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64" name="Ink 168">
                <a:extLst>
                  <a:ext uri="{FF2B5EF4-FFF2-40B4-BE49-F238E27FC236}">
                    <a16:creationId xmlns:a16="http://schemas.microsoft.com/office/drawing/2014/main" id="{BD47C0FD-F41E-EEEB-B1E3-3D4FB20CB182}"/>
                  </a:ext>
                </a:extLst>
              </p14:cNvPr>
              <p14:cNvContentPartPr/>
              <p14:nvPr/>
            </p14:nvContentPartPr>
            <p14:xfrm>
              <a:off x="7525183" y="5327564"/>
              <a:ext cx="1045800" cy="1018800"/>
            </p14:xfrm>
          </p:contentPart>
        </mc:Choice>
        <mc:Fallback xmlns="">
          <p:pic>
            <p:nvPicPr>
              <p:cNvPr id="164" name="Ink 168">
                <a:extLst>
                  <a:ext uri="{FF2B5EF4-FFF2-40B4-BE49-F238E27FC236}">
                    <a16:creationId xmlns:a16="http://schemas.microsoft.com/office/drawing/2014/main" id="{BD47C0FD-F41E-EEEB-B1E3-3D4FB20CB18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509703" y="5312444"/>
                <a:ext cx="1076400" cy="10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65" name="Ink 168">
                <a:extLst>
                  <a:ext uri="{FF2B5EF4-FFF2-40B4-BE49-F238E27FC236}">
                    <a16:creationId xmlns:a16="http://schemas.microsoft.com/office/drawing/2014/main" id="{8A084559-23F9-1DED-EC4A-D4BB148317F2}"/>
                  </a:ext>
                </a:extLst>
              </p14:cNvPr>
              <p14:cNvContentPartPr/>
              <p14:nvPr/>
            </p14:nvContentPartPr>
            <p14:xfrm>
              <a:off x="5844343" y="5573444"/>
              <a:ext cx="1113120" cy="527760"/>
            </p14:xfrm>
          </p:contentPart>
        </mc:Choice>
        <mc:Fallback xmlns="">
          <p:pic>
            <p:nvPicPr>
              <p:cNvPr id="165" name="Ink 168">
                <a:extLst>
                  <a:ext uri="{FF2B5EF4-FFF2-40B4-BE49-F238E27FC236}">
                    <a16:creationId xmlns:a16="http://schemas.microsoft.com/office/drawing/2014/main" id="{8A084559-23F9-1DED-EC4A-D4BB148317F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829223" y="5558324"/>
                <a:ext cx="114372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66" name="Ink 168">
                <a:extLst>
                  <a:ext uri="{FF2B5EF4-FFF2-40B4-BE49-F238E27FC236}">
                    <a16:creationId xmlns:a16="http://schemas.microsoft.com/office/drawing/2014/main" id="{0C7C0076-C78D-85FF-EC5D-7AF540BB922E}"/>
                  </a:ext>
                </a:extLst>
              </p14:cNvPr>
              <p14:cNvContentPartPr/>
              <p14:nvPr/>
            </p14:nvContentPartPr>
            <p14:xfrm>
              <a:off x="4806823" y="5580644"/>
              <a:ext cx="433440" cy="564840"/>
            </p14:xfrm>
          </p:contentPart>
        </mc:Choice>
        <mc:Fallback xmlns="">
          <p:pic>
            <p:nvPicPr>
              <p:cNvPr id="166" name="Ink 168">
                <a:extLst>
                  <a:ext uri="{FF2B5EF4-FFF2-40B4-BE49-F238E27FC236}">
                    <a16:creationId xmlns:a16="http://schemas.microsoft.com/office/drawing/2014/main" id="{0C7C0076-C78D-85FF-EC5D-7AF540BB922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791703" y="5565164"/>
                <a:ext cx="464040" cy="59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67" name="Ink 168">
                <a:extLst>
                  <a:ext uri="{FF2B5EF4-FFF2-40B4-BE49-F238E27FC236}">
                    <a16:creationId xmlns:a16="http://schemas.microsoft.com/office/drawing/2014/main" id="{22832C83-FDBB-EB19-0E4D-CFD80EC955AC}"/>
                  </a:ext>
                </a:extLst>
              </p14:cNvPr>
              <p14:cNvContentPartPr/>
              <p14:nvPr/>
            </p14:nvContentPartPr>
            <p14:xfrm>
              <a:off x="3380503" y="5391284"/>
              <a:ext cx="789480" cy="999000"/>
            </p14:xfrm>
          </p:contentPart>
        </mc:Choice>
        <mc:Fallback xmlns="">
          <p:pic>
            <p:nvPicPr>
              <p:cNvPr id="167" name="Ink 168">
                <a:extLst>
                  <a:ext uri="{FF2B5EF4-FFF2-40B4-BE49-F238E27FC236}">
                    <a16:creationId xmlns:a16="http://schemas.microsoft.com/office/drawing/2014/main" id="{22832C83-FDBB-EB19-0E4D-CFD80EC955A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365390" y="5375810"/>
                <a:ext cx="819706" cy="10295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8" name="Ink 168">
                <a:extLst>
                  <a:ext uri="{FF2B5EF4-FFF2-40B4-BE49-F238E27FC236}">
                    <a16:creationId xmlns:a16="http://schemas.microsoft.com/office/drawing/2014/main" id="{9BDD4A1A-F83E-8C6D-09A4-C38444C6B394}"/>
                  </a:ext>
                </a:extLst>
              </p14:cNvPr>
              <p14:cNvContentPartPr/>
              <p14:nvPr/>
            </p14:nvContentPartPr>
            <p14:xfrm>
              <a:off x="2053183" y="5604404"/>
              <a:ext cx="804960" cy="503280"/>
            </p14:xfrm>
          </p:contentPart>
        </mc:Choice>
        <mc:Fallback xmlns="">
          <p:pic>
            <p:nvPicPr>
              <p:cNvPr id="168" name="Ink 168">
                <a:extLst>
                  <a:ext uri="{FF2B5EF4-FFF2-40B4-BE49-F238E27FC236}">
                    <a16:creationId xmlns:a16="http://schemas.microsoft.com/office/drawing/2014/main" id="{9BDD4A1A-F83E-8C6D-09A4-C38444C6B39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038063" y="5588924"/>
                <a:ext cx="83556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BAD44024-A32F-6C77-DDD6-A0F6B113ED63}"/>
                  </a:ext>
                </a:extLst>
              </p14:cNvPr>
              <p14:cNvContentPartPr/>
              <p14:nvPr/>
            </p14:nvContentPartPr>
            <p14:xfrm>
              <a:off x="8830543" y="5648324"/>
              <a:ext cx="264240" cy="6336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BAD44024-A32F-6C77-DDD6-A0F6B113ED6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815423" y="5633204"/>
                <a:ext cx="2948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5E4DFC73-AF47-6F48-D46A-D524DABC95D9}"/>
                  </a:ext>
                </a:extLst>
              </p14:cNvPr>
              <p14:cNvContentPartPr/>
              <p14:nvPr/>
            </p14:nvContentPartPr>
            <p14:xfrm>
              <a:off x="8893543" y="5817884"/>
              <a:ext cx="232920" cy="5076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5E4DFC73-AF47-6F48-D46A-D524DABC95D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878423" y="5802764"/>
                <a:ext cx="2635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77" name="Ink 177">
                <a:extLst>
                  <a:ext uri="{FF2B5EF4-FFF2-40B4-BE49-F238E27FC236}">
                    <a16:creationId xmlns:a16="http://schemas.microsoft.com/office/drawing/2014/main" id="{E209F37C-8D4A-91EB-D5B1-332E9CA56A0D}"/>
                  </a:ext>
                </a:extLst>
              </p14:cNvPr>
              <p14:cNvContentPartPr/>
              <p14:nvPr/>
            </p14:nvContentPartPr>
            <p14:xfrm>
              <a:off x="9264703" y="5088884"/>
              <a:ext cx="1377000" cy="282600"/>
            </p14:xfrm>
          </p:contentPart>
        </mc:Choice>
        <mc:Fallback xmlns="">
          <p:pic>
            <p:nvPicPr>
              <p:cNvPr id="177" name="Ink 177">
                <a:extLst>
                  <a:ext uri="{FF2B5EF4-FFF2-40B4-BE49-F238E27FC236}">
                    <a16:creationId xmlns:a16="http://schemas.microsoft.com/office/drawing/2014/main" id="{E209F37C-8D4A-91EB-D5B1-332E9CA56A0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249227" y="5073404"/>
                <a:ext cx="1407232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90" name="Ink 191">
                <a:extLst>
                  <a:ext uri="{FF2B5EF4-FFF2-40B4-BE49-F238E27FC236}">
                    <a16:creationId xmlns:a16="http://schemas.microsoft.com/office/drawing/2014/main" id="{E9B97431-0CDF-6FD3-9E5C-006F5524698E}"/>
                  </a:ext>
                </a:extLst>
              </p14:cNvPr>
              <p14:cNvContentPartPr/>
              <p14:nvPr/>
            </p14:nvContentPartPr>
            <p14:xfrm>
              <a:off x="9905863" y="5811764"/>
              <a:ext cx="1647720" cy="402840"/>
            </p14:xfrm>
          </p:contentPart>
        </mc:Choice>
        <mc:Fallback xmlns="">
          <p:pic>
            <p:nvPicPr>
              <p:cNvPr id="190" name="Ink 191">
                <a:extLst>
                  <a:ext uri="{FF2B5EF4-FFF2-40B4-BE49-F238E27FC236}">
                    <a16:creationId xmlns:a16="http://schemas.microsoft.com/office/drawing/2014/main" id="{E9B97431-0CDF-6FD3-9E5C-006F5524698E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890743" y="5796644"/>
                <a:ext cx="167796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91" name="Ink 191">
                <a:extLst>
                  <a:ext uri="{FF2B5EF4-FFF2-40B4-BE49-F238E27FC236}">
                    <a16:creationId xmlns:a16="http://schemas.microsoft.com/office/drawing/2014/main" id="{EB2EDE91-17D9-4D8B-6B99-2E502EF05E16}"/>
                  </a:ext>
                </a:extLst>
              </p14:cNvPr>
              <p14:cNvContentPartPr/>
              <p14:nvPr/>
            </p14:nvContentPartPr>
            <p14:xfrm>
              <a:off x="9698503" y="5076284"/>
              <a:ext cx="2280600" cy="497160"/>
            </p14:xfrm>
          </p:contentPart>
        </mc:Choice>
        <mc:Fallback xmlns="">
          <p:pic>
            <p:nvPicPr>
              <p:cNvPr id="191" name="Ink 191">
                <a:extLst>
                  <a:ext uri="{FF2B5EF4-FFF2-40B4-BE49-F238E27FC236}">
                    <a16:creationId xmlns:a16="http://schemas.microsoft.com/office/drawing/2014/main" id="{EB2EDE91-17D9-4D8B-6B99-2E502EF05E16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683023" y="5060804"/>
                <a:ext cx="2310840" cy="5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297B428A-24BB-C889-992F-7092F08F6BCA}"/>
                  </a:ext>
                </a:extLst>
              </p14:cNvPr>
              <p14:cNvContentPartPr/>
              <p14:nvPr/>
            </p14:nvContentPartPr>
            <p14:xfrm>
              <a:off x="9308623" y="5214524"/>
              <a:ext cx="107280" cy="29592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297B428A-24BB-C889-992F-7092F08F6BC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293143" y="5199404"/>
                <a:ext cx="1378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99" name="Ink 199">
                <a:extLst>
                  <a:ext uri="{FF2B5EF4-FFF2-40B4-BE49-F238E27FC236}">
                    <a16:creationId xmlns:a16="http://schemas.microsoft.com/office/drawing/2014/main" id="{70C69D0B-568B-A4CC-7691-BDB60C527471}"/>
                  </a:ext>
                </a:extLst>
              </p14:cNvPr>
              <p14:cNvContentPartPr/>
              <p14:nvPr/>
            </p14:nvContentPartPr>
            <p14:xfrm>
              <a:off x="8887423" y="6334124"/>
              <a:ext cx="1433160" cy="364320"/>
            </p14:xfrm>
          </p:contentPart>
        </mc:Choice>
        <mc:Fallback xmlns="">
          <p:pic>
            <p:nvPicPr>
              <p:cNvPr id="199" name="Ink 199">
                <a:extLst>
                  <a:ext uri="{FF2B5EF4-FFF2-40B4-BE49-F238E27FC236}">
                    <a16:creationId xmlns:a16="http://schemas.microsoft.com/office/drawing/2014/main" id="{70C69D0B-568B-A4CC-7691-BDB60C52747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871943" y="6319004"/>
                <a:ext cx="146376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02" name="Ink 202">
                <a:extLst>
                  <a:ext uri="{FF2B5EF4-FFF2-40B4-BE49-F238E27FC236}">
                    <a16:creationId xmlns:a16="http://schemas.microsoft.com/office/drawing/2014/main" id="{B03F1138-AE3F-E7D1-84B5-4381495AD15A}"/>
                  </a:ext>
                </a:extLst>
              </p14:cNvPr>
              <p14:cNvContentPartPr/>
              <p14:nvPr/>
            </p14:nvContentPartPr>
            <p14:xfrm>
              <a:off x="10528303" y="6390284"/>
              <a:ext cx="559800" cy="333720"/>
            </p14:xfrm>
          </p:contentPart>
        </mc:Choice>
        <mc:Fallback xmlns="">
          <p:pic>
            <p:nvPicPr>
              <p:cNvPr id="202" name="Ink 202">
                <a:extLst>
                  <a:ext uri="{FF2B5EF4-FFF2-40B4-BE49-F238E27FC236}">
                    <a16:creationId xmlns:a16="http://schemas.microsoft.com/office/drawing/2014/main" id="{B03F1138-AE3F-E7D1-84B5-4381495AD15A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512823" y="6374804"/>
                <a:ext cx="5904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0B0CB44E-C7B8-6CA9-D2E6-1AB7E002C4A9}"/>
                  </a:ext>
                </a:extLst>
              </p14:cNvPr>
              <p14:cNvContentPartPr/>
              <p14:nvPr/>
            </p14:nvContentPartPr>
            <p14:xfrm>
              <a:off x="6498103" y="6070244"/>
              <a:ext cx="38160" cy="15048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0B0CB44E-C7B8-6CA9-D2E6-1AB7E002C4A9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482983" y="6055124"/>
                <a:ext cx="684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A6525179-9B38-4352-7C8A-5A0F0C5F9B77}"/>
                  </a:ext>
                </a:extLst>
              </p14:cNvPr>
              <p14:cNvContentPartPr/>
              <p14:nvPr/>
            </p14:nvContentPartPr>
            <p14:xfrm>
              <a:off x="8227183" y="6138644"/>
              <a:ext cx="126000" cy="18252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A6525179-9B38-4352-7C8A-5A0F0C5F9B7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8212063" y="6123524"/>
                <a:ext cx="15660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13" name="Ink 213">
                <a:extLst>
                  <a:ext uri="{FF2B5EF4-FFF2-40B4-BE49-F238E27FC236}">
                    <a16:creationId xmlns:a16="http://schemas.microsoft.com/office/drawing/2014/main" id="{E05AE5F7-9B98-67DF-E78E-1D1F3620B9D1}"/>
                  </a:ext>
                </a:extLst>
              </p14:cNvPr>
              <p14:cNvContentPartPr/>
              <p14:nvPr/>
            </p14:nvContentPartPr>
            <p14:xfrm>
              <a:off x="6077623" y="6283364"/>
              <a:ext cx="992520" cy="566280"/>
            </p14:xfrm>
          </p:contentPart>
        </mc:Choice>
        <mc:Fallback xmlns="">
          <p:pic>
            <p:nvPicPr>
              <p:cNvPr id="213" name="Ink 213">
                <a:extLst>
                  <a:ext uri="{FF2B5EF4-FFF2-40B4-BE49-F238E27FC236}">
                    <a16:creationId xmlns:a16="http://schemas.microsoft.com/office/drawing/2014/main" id="{E05AE5F7-9B98-67DF-E78E-1D1F3620B9D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062498" y="6267884"/>
                <a:ext cx="1023131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20" name="Ink 220">
                <a:extLst>
                  <a:ext uri="{FF2B5EF4-FFF2-40B4-BE49-F238E27FC236}">
                    <a16:creationId xmlns:a16="http://schemas.microsoft.com/office/drawing/2014/main" id="{1ACB14F1-E7E1-62E3-DCC1-3E540F1A59F7}"/>
                  </a:ext>
                </a:extLst>
              </p14:cNvPr>
              <p14:cNvContentPartPr/>
              <p14:nvPr/>
            </p14:nvContentPartPr>
            <p14:xfrm>
              <a:off x="7177063" y="6322244"/>
              <a:ext cx="1553400" cy="439560"/>
            </p14:xfrm>
          </p:contentPart>
        </mc:Choice>
        <mc:Fallback xmlns="">
          <p:pic>
            <p:nvPicPr>
              <p:cNvPr id="220" name="Ink 220">
                <a:extLst>
                  <a:ext uri="{FF2B5EF4-FFF2-40B4-BE49-F238E27FC236}">
                    <a16:creationId xmlns:a16="http://schemas.microsoft.com/office/drawing/2014/main" id="{1ACB14F1-E7E1-62E3-DCC1-3E540F1A59F7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161943" y="6306777"/>
                <a:ext cx="1583640" cy="469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27" name="Ink 227">
                <a:extLst>
                  <a:ext uri="{FF2B5EF4-FFF2-40B4-BE49-F238E27FC236}">
                    <a16:creationId xmlns:a16="http://schemas.microsoft.com/office/drawing/2014/main" id="{D352F76D-43A7-6C77-5499-8F48B52CA6C1}"/>
                  </a:ext>
                </a:extLst>
              </p14:cNvPr>
              <p14:cNvContentPartPr/>
              <p14:nvPr/>
            </p14:nvContentPartPr>
            <p14:xfrm>
              <a:off x="3882703" y="6390644"/>
              <a:ext cx="1993320" cy="396360"/>
            </p14:xfrm>
          </p:contentPart>
        </mc:Choice>
        <mc:Fallback xmlns="">
          <p:pic>
            <p:nvPicPr>
              <p:cNvPr id="227" name="Ink 227">
                <a:extLst>
                  <a:ext uri="{FF2B5EF4-FFF2-40B4-BE49-F238E27FC236}">
                    <a16:creationId xmlns:a16="http://schemas.microsoft.com/office/drawing/2014/main" id="{D352F76D-43A7-6C77-5499-8F48B52CA6C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867583" y="6375164"/>
                <a:ext cx="202392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30" name="Ink 230">
                <a:extLst>
                  <a:ext uri="{FF2B5EF4-FFF2-40B4-BE49-F238E27FC236}">
                    <a16:creationId xmlns:a16="http://schemas.microsoft.com/office/drawing/2014/main" id="{C0F0BC10-66B9-EF50-D8ED-C6F913E7146C}"/>
                  </a:ext>
                </a:extLst>
              </p14:cNvPr>
              <p14:cNvContentPartPr/>
              <p14:nvPr/>
            </p14:nvContentPartPr>
            <p14:xfrm>
              <a:off x="1355503" y="3894404"/>
              <a:ext cx="5904000" cy="1620360"/>
            </p14:xfrm>
          </p:contentPart>
        </mc:Choice>
        <mc:Fallback xmlns="">
          <p:pic>
            <p:nvPicPr>
              <p:cNvPr id="230" name="Ink 230">
                <a:extLst>
                  <a:ext uri="{FF2B5EF4-FFF2-40B4-BE49-F238E27FC236}">
                    <a16:creationId xmlns:a16="http://schemas.microsoft.com/office/drawing/2014/main" id="{C0F0BC10-66B9-EF50-D8ED-C6F913E7146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340023" y="3879284"/>
                <a:ext cx="5934600" cy="165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44" name="Ink 244">
                <a:extLst>
                  <a:ext uri="{FF2B5EF4-FFF2-40B4-BE49-F238E27FC236}">
                    <a16:creationId xmlns:a16="http://schemas.microsoft.com/office/drawing/2014/main" id="{4AA042AF-ADFF-944B-7F47-6DB4443CC483}"/>
                  </a:ext>
                </a:extLst>
              </p14:cNvPr>
              <p14:cNvContentPartPr/>
              <p14:nvPr/>
            </p14:nvContentPartPr>
            <p14:xfrm>
              <a:off x="7398103" y="4331084"/>
              <a:ext cx="4117680" cy="777240"/>
            </p14:xfrm>
          </p:contentPart>
        </mc:Choice>
        <mc:Fallback xmlns="">
          <p:pic>
            <p:nvPicPr>
              <p:cNvPr id="244" name="Ink 244">
                <a:extLst>
                  <a:ext uri="{FF2B5EF4-FFF2-40B4-BE49-F238E27FC236}">
                    <a16:creationId xmlns:a16="http://schemas.microsoft.com/office/drawing/2014/main" id="{4AA042AF-ADFF-944B-7F47-6DB4443CC48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382623" y="4315964"/>
                <a:ext cx="4148280" cy="80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48" name="Ink 248">
                <a:extLst>
                  <a:ext uri="{FF2B5EF4-FFF2-40B4-BE49-F238E27FC236}">
                    <a16:creationId xmlns:a16="http://schemas.microsoft.com/office/drawing/2014/main" id="{DA86BC0D-6735-2EE7-2EA0-09767AF20995}"/>
                  </a:ext>
                </a:extLst>
              </p14:cNvPr>
              <p14:cNvContentPartPr/>
              <p14:nvPr/>
            </p14:nvContentPartPr>
            <p14:xfrm>
              <a:off x="4964143" y="1435964"/>
              <a:ext cx="3426840" cy="924840"/>
            </p14:xfrm>
          </p:contentPart>
        </mc:Choice>
        <mc:Fallback xmlns="">
          <p:pic>
            <p:nvPicPr>
              <p:cNvPr id="248" name="Ink 248">
                <a:extLst>
                  <a:ext uri="{FF2B5EF4-FFF2-40B4-BE49-F238E27FC236}">
                    <a16:creationId xmlns:a16="http://schemas.microsoft.com/office/drawing/2014/main" id="{DA86BC0D-6735-2EE7-2EA0-09767AF2099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949023" y="1420844"/>
                <a:ext cx="3457440" cy="9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627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7">
                <a:extLst>
                  <a:ext uri="{FF2B5EF4-FFF2-40B4-BE49-F238E27FC236}">
                    <a16:creationId xmlns:a16="http://schemas.microsoft.com/office/drawing/2014/main" id="{7BB71946-F920-4690-EEA8-8B9DE1B0ACFB}"/>
                  </a:ext>
                </a:extLst>
              </p14:cNvPr>
              <p14:cNvContentPartPr/>
              <p14:nvPr/>
            </p14:nvContentPartPr>
            <p14:xfrm>
              <a:off x="506623" y="1241564"/>
              <a:ext cx="9157320" cy="2049120"/>
            </p14:xfrm>
          </p:contentPart>
        </mc:Choice>
        <mc:Fallback xmlns="">
          <p:pic>
            <p:nvPicPr>
              <p:cNvPr id="17" name="Ink 17">
                <a:extLst>
                  <a:ext uri="{FF2B5EF4-FFF2-40B4-BE49-F238E27FC236}">
                    <a16:creationId xmlns:a16="http://schemas.microsoft.com/office/drawing/2014/main" id="{7BB71946-F920-4690-EEA8-8B9DE1B0AC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1143" y="1226444"/>
                <a:ext cx="9187560" cy="20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3">
                <a:extLst>
                  <a:ext uri="{FF2B5EF4-FFF2-40B4-BE49-F238E27FC236}">
                    <a16:creationId xmlns:a16="http://schemas.microsoft.com/office/drawing/2014/main" id="{DB5A2AF0-297D-9BD7-213D-4B52A869BC51}"/>
                  </a:ext>
                </a:extLst>
              </p14:cNvPr>
              <p14:cNvContentPartPr/>
              <p14:nvPr/>
            </p14:nvContentPartPr>
            <p14:xfrm>
              <a:off x="7070503" y="2671124"/>
              <a:ext cx="1339560" cy="1374120"/>
            </p14:xfrm>
          </p:contentPart>
        </mc:Choice>
        <mc:Fallback xmlns="">
          <p:pic>
            <p:nvPicPr>
              <p:cNvPr id="23" name="Ink 23">
                <a:extLst>
                  <a:ext uri="{FF2B5EF4-FFF2-40B4-BE49-F238E27FC236}">
                    <a16:creationId xmlns:a16="http://schemas.microsoft.com/office/drawing/2014/main" id="{DB5A2AF0-297D-9BD7-213D-4B52A869BC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55023" y="2655648"/>
                <a:ext cx="1370160" cy="1404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6">
                <a:extLst>
                  <a:ext uri="{FF2B5EF4-FFF2-40B4-BE49-F238E27FC236}">
                    <a16:creationId xmlns:a16="http://schemas.microsoft.com/office/drawing/2014/main" id="{874B745F-C545-B271-104A-D3D1A0C2DD75}"/>
                  </a:ext>
                </a:extLst>
              </p14:cNvPr>
              <p14:cNvContentPartPr/>
              <p14:nvPr/>
            </p14:nvContentPartPr>
            <p14:xfrm>
              <a:off x="2392663" y="3535844"/>
              <a:ext cx="811440" cy="239040"/>
            </p14:xfrm>
          </p:contentPart>
        </mc:Choice>
        <mc:Fallback xmlns="">
          <p:pic>
            <p:nvPicPr>
              <p:cNvPr id="26" name="Ink 26">
                <a:extLst>
                  <a:ext uri="{FF2B5EF4-FFF2-40B4-BE49-F238E27FC236}">
                    <a16:creationId xmlns:a16="http://schemas.microsoft.com/office/drawing/2014/main" id="{874B745F-C545-B271-104A-D3D1A0C2DD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77543" y="3520747"/>
                <a:ext cx="842040" cy="2692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1">
                <a:extLst>
                  <a:ext uri="{FF2B5EF4-FFF2-40B4-BE49-F238E27FC236}">
                    <a16:creationId xmlns:a16="http://schemas.microsoft.com/office/drawing/2014/main" id="{75E948EC-D2F6-84B1-D9CF-0FCB2CD520A9}"/>
                  </a:ext>
                </a:extLst>
              </p14:cNvPr>
              <p14:cNvContentPartPr/>
              <p14:nvPr/>
            </p14:nvContentPartPr>
            <p14:xfrm>
              <a:off x="324103" y="2297084"/>
              <a:ext cx="673200" cy="302040"/>
            </p14:xfrm>
          </p:contentPart>
        </mc:Choice>
        <mc:Fallback xmlns="">
          <p:pic>
            <p:nvPicPr>
              <p:cNvPr id="31" name="Ink 31">
                <a:extLst>
                  <a:ext uri="{FF2B5EF4-FFF2-40B4-BE49-F238E27FC236}">
                    <a16:creationId xmlns:a16="http://schemas.microsoft.com/office/drawing/2014/main" id="{75E948EC-D2F6-84B1-D9CF-0FCB2CD520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8983" y="2281964"/>
                <a:ext cx="70344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5">
                <a:extLst>
                  <a:ext uri="{FF2B5EF4-FFF2-40B4-BE49-F238E27FC236}">
                    <a16:creationId xmlns:a16="http://schemas.microsoft.com/office/drawing/2014/main" id="{35BE4DF4-1DDE-7FF5-02EF-994960648359}"/>
                  </a:ext>
                </a:extLst>
              </p14:cNvPr>
              <p14:cNvContentPartPr/>
              <p14:nvPr/>
            </p14:nvContentPartPr>
            <p14:xfrm>
              <a:off x="3706663" y="1851044"/>
              <a:ext cx="1037160" cy="967680"/>
            </p14:xfrm>
          </p:contentPart>
        </mc:Choice>
        <mc:Fallback xmlns="">
          <p:pic>
            <p:nvPicPr>
              <p:cNvPr id="35" name="Ink 35">
                <a:extLst>
                  <a:ext uri="{FF2B5EF4-FFF2-40B4-BE49-F238E27FC236}">
                    <a16:creationId xmlns:a16="http://schemas.microsoft.com/office/drawing/2014/main" id="{35BE4DF4-1DDE-7FF5-02EF-99496064835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91543" y="1835570"/>
                <a:ext cx="1067400" cy="9979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E78745A-AE1D-CAE0-6D49-05B5A68F9D4E}"/>
                  </a:ext>
                </a:extLst>
              </p14:cNvPr>
              <p14:cNvContentPartPr/>
              <p14:nvPr/>
            </p14:nvContentPartPr>
            <p14:xfrm>
              <a:off x="261463" y="2247044"/>
              <a:ext cx="320400" cy="390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E78745A-AE1D-CAE0-6D49-05B5A68F9D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5983" y="2231564"/>
                <a:ext cx="350640" cy="42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7E931B7-1E88-DFDB-1336-907DDAC8FFE2}"/>
                  </a:ext>
                </a:extLst>
              </p14:cNvPr>
              <p14:cNvContentPartPr/>
              <p14:nvPr/>
            </p14:nvContentPartPr>
            <p14:xfrm>
              <a:off x="3671743" y="2423084"/>
              <a:ext cx="474840" cy="6415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7E931B7-1E88-DFDB-1336-907DDAC8FF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56623" y="2407604"/>
                <a:ext cx="505080" cy="67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Ink 49">
                <a:extLst>
                  <a:ext uri="{FF2B5EF4-FFF2-40B4-BE49-F238E27FC236}">
                    <a16:creationId xmlns:a16="http://schemas.microsoft.com/office/drawing/2014/main" id="{ED6E2037-E985-D683-019E-A21EBAC55AA7}"/>
                  </a:ext>
                </a:extLst>
              </p14:cNvPr>
              <p14:cNvContentPartPr/>
              <p14:nvPr/>
            </p14:nvContentPartPr>
            <p14:xfrm>
              <a:off x="8290903" y="4120484"/>
              <a:ext cx="1143000" cy="471960"/>
            </p14:xfrm>
          </p:contentPart>
        </mc:Choice>
        <mc:Fallback xmlns="">
          <p:pic>
            <p:nvPicPr>
              <p:cNvPr id="48" name="Ink 49">
                <a:extLst>
                  <a:ext uri="{FF2B5EF4-FFF2-40B4-BE49-F238E27FC236}">
                    <a16:creationId xmlns:a16="http://schemas.microsoft.com/office/drawing/2014/main" id="{ED6E2037-E985-D683-019E-A21EBAC55A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275428" y="4105364"/>
                <a:ext cx="117323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9" name="Ink 49">
                <a:extLst>
                  <a:ext uri="{FF2B5EF4-FFF2-40B4-BE49-F238E27FC236}">
                    <a16:creationId xmlns:a16="http://schemas.microsoft.com/office/drawing/2014/main" id="{0AD0D08C-8BB0-6781-B3F5-DE8DCF6486CB}"/>
                  </a:ext>
                </a:extLst>
              </p14:cNvPr>
              <p14:cNvContentPartPr/>
              <p14:nvPr/>
            </p14:nvContentPartPr>
            <p14:xfrm>
              <a:off x="9685903" y="2152724"/>
              <a:ext cx="1043640" cy="515880"/>
            </p14:xfrm>
          </p:contentPart>
        </mc:Choice>
        <mc:Fallback xmlns="">
          <p:pic>
            <p:nvPicPr>
              <p:cNvPr id="49" name="Ink 49">
                <a:extLst>
                  <a:ext uri="{FF2B5EF4-FFF2-40B4-BE49-F238E27FC236}">
                    <a16:creationId xmlns:a16="http://schemas.microsoft.com/office/drawing/2014/main" id="{0AD0D08C-8BB0-6781-B3F5-DE8DCF6486C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70428" y="2137244"/>
                <a:ext cx="1074229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0" name="Ink 60">
                <a:extLst>
                  <a:ext uri="{FF2B5EF4-FFF2-40B4-BE49-F238E27FC236}">
                    <a16:creationId xmlns:a16="http://schemas.microsoft.com/office/drawing/2014/main" id="{DDF12CD8-5D64-D5BA-2BBC-F5932CDE10DC}"/>
                  </a:ext>
                </a:extLst>
              </p14:cNvPr>
              <p14:cNvContentPartPr/>
              <p14:nvPr/>
            </p14:nvContentPartPr>
            <p14:xfrm>
              <a:off x="563143" y="298004"/>
              <a:ext cx="2075040" cy="679320"/>
            </p14:xfrm>
          </p:contentPart>
        </mc:Choice>
        <mc:Fallback xmlns="">
          <p:pic>
            <p:nvPicPr>
              <p:cNvPr id="60" name="Ink 60">
                <a:extLst>
                  <a:ext uri="{FF2B5EF4-FFF2-40B4-BE49-F238E27FC236}">
                    <a16:creationId xmlns:a16="http://schemas.microsoft.com/office/drawing/2014/main" id="{DDF12CD8-5D64-D5BA-2BBC-F5932CDE10D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8023" y="282884"/>
                <a:ext cx="2105640" cy="70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7" name="Ink 67">
                <a:extLst>
                  <a:ext uri="{FF2B5EF4-FFF2-40B4-BE49-F238E27FC236}">
                    <a16:creationId xmlns:a16="http://schemas.microsoft.com/office/drawing/2014/main" id="{14847D6F-2A94-2148-5D8F-731F0904795A}"/>
                  </a:ext>
                </a:extLst>
              </p14:cNvPr>
              <p14:cNvContentPartPr/>
              <p14:nvPr/>
            </p14:nvContentPartPr>
            <p14:xfrm>
              <a:off x="2688943" y="298004"/>
              <a:ext cx="2275560" cy="527760"/>
            </p14:xfrm>
          </p:contentPart>
        </mc:Choice>
        <mc:Fallback xmlns="">
          <p:pic>
            <p:nvPicPr>
              <p:cNvPr id="67" name="Ink 67">
                <a:extLst>
                  <a:ext uri="{FF2B5EF4-FFF2-40B4-BE49-F238E27FC236}">
                    <a16:creationId xmlns:a16="http://schemas.microsoft.com/office/drawing/2014/main" id="{14847D6F-2A94-2148-5D8F-731F0904795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73823" y="282884"/>
                <a:ext cx="230616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4" name="Ink 85">
                <a:extLst>
                  <a:ext uri="{FF2B5EF4-FFF2-40B4-BE49-F238E27FC236}">
                    <a16:creationId xmlns:a16="http://schemas.microsoft.com/office/drawing/2014/main" id="{D786A6E3-2A47-B81C-7361-69FA208550DF}"/>
                  </a:ext>
                </a:extLst>
              </p14:cNvPr>
              <p14:cNvContentPartPr/>
              <p14:nvPr/>
            </p14:nvContentPartPr>
            <p14:xfrm>
              <a:off x="11025463" y="1756724"/>
              <a:ext cx="993240" cy="365040"/>
            </p14:xfrm>
          </p:contentPart>
        </mc:Choice>
        <mc:Fallback xmlns="">
          <p:pic>
            <p:nvPicPr>
              <p:cNvPr id="84" name="Ink 85">
                <a:extLst>
                  <a:ext uri="{FF2B5EF4-FFF2-40B4-BE49-F238E27FC236}">
                    <a16:creationId xmlns:a16="http://schemas.microsoft.com/office/drawing/2014/main" id="{D786A6E3-2A47-B81C-7361-69FA208550D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010338" y="1741244"/>
                <a:ext cx="1023851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5" name="Ink 85">
                <a:extLst>
                  <a:ext uri="{FF2B5EF4-FFF2-40B4-BE49-F238E27FC236}">
                    <a16:creationId xmlns:a16="http://schemas.microsoft.com/office/drawing/2014/main" id="{79FE6B65-EFE9-9801-8D98-7EE9955DFEF1}"/>
                  </a:ext>
                </a:extLst>
              </p14:cNvPr>
              <p14:cNvContentPartPr/>
              <p14:nvPr/>
            </p14:nvContentPartPr>
            <p14:xfrm>
              <a:off x="9515983" y="343364"/>
              <a:ext cx="1999800" cy="1218600"/>
            </p14:xfrm>
          </p:contentPart>
        </mc:Choice>
        <mc:Fallback xmlns="">
          <p:pic>
            <p:nvPicPr>
              <p:cNvPr id="85" name="Ink 85">
                <a:extLst>
                  <a:ext uri="{FF2B5EF4-FFF2-40B4-BE49-F238E27FC236}">
                    <a16:creationId xmlns:a16="http://schemas.microsoft.com/office/drawing/2014/main" id="{79FE6B65-EFE9-9801-8D98-7EE9955DFEF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500863" y="328244"/>
                <a:ext cx="2030040" cy="12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5" name="Ink 96">
                <a:extLst>
                  <a:ext uri="{FF2B5EF4-FFF2-40B4-BE49-F238E27FC236}">
                    <a16:creationId xmlns:a16="http://schemas.microsoft.com/office/drawing/2014/main" id="{F4AB2179-B817-CC9E-1181-D4C5254356B1}"/>
                  </a:ext>
                </a:extLst>
              </p14:cNvPr>
              <p14:cNvContentPartPr/>
              <p14:nvPr/>
            </p14:nvContentPartPr>
            <p14:xfrm>
              <a:off x="11129143" y="3196364"/>
              <a:ext cx="926640" cy="421560"/>
            </p14:xfrm>
          </p:contentPart>
        </mc:Choice>
        <mc:Fallback xmlns="">
          <p:pic>
            <p:nvPicPr>
              <p:cNvPr id="95" name="Ink 96">
                <a:extLst>
                  <a:ext uri="{FF2B5EF4-FFF2-40B4-BE49-F238E27FC236}">
                    <a16:creationId xmlns:a16="http://schemas.microsoft.com/office/drawing/2014/main" id="{F4AB2179-B817-CC9E-1181-D4C5254356B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113663" y="3181244"/>
                <a:ext cx="95724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0D69CC19-CEF4-4508-28FD-A286D32BB93A}"/>
                  </a:ext>
                </a:extLst>
              </p14:cNvPr>
              <p14:cNvContentPartPr/>
              <p14:nvPr/>
            </p14:nvContentPartPr>
            <p14:xfrm>
              <a:off x="10119703" y="3133364"/>
              <a:ext cx="767160" cy="559800"/>
            </p14:xfrm>
          </p:contentPart>
        </mc:Choice>
        <mc:Fallback xmlns=""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0D69CC19-CEF4-4508-28FD-A286D32BB93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104230" y="3118244"/>
                <a:ext cx="797386" cy="59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7" name="Ink 107">
                <a:extLst>
                  <a:ext uri="{FF2B5EF4-FFF2-40B4-BE49-F238E27FC236}">
                    <a16:creationId xmlns:a16="http://schemas.microsoft.com/office/drawing/2014/main" id="{A1CCE2A7-FEBD-0955-0916-93141617527D}"/>
                  </a:ext>
                </a:extLst>
              </p14:cNvPr>
              <p14:cNvContentPartPr/>
              <p14:nvPr/>
            </p14:nvContentPartPr>
            <p14:xfrm>
              <a:off x="632263" y="3844724"/>
              <a:ext cx="1257840" cy="533880"/>
            </p14:xfrm>
          </p:contentPart>
        </mc:Choice>
        <mc:Fallback xmlns="">
          <p:pic>
            <p:nvPicPr>
              <p:cNvPr id="107" name="Ink 107">
                <a:extLst>
                  <a:ext uri="{FF2B5EF4-FFF2-40B4-BE49-F238E27FC236}">
                    <a16:creationId xmlns:a16="http://schemas.microsoft.com/office/drawing/2014/main" id="{A1CCE2A7-FEBD-0955-0916-93141617527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7143" y="3829254"/>
                <a:ext cx="1288440" cy="564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12" name="Ink 112">
                <a:extLst>
                  <a:ext uri="{FF2B5EF4-FFF2-40B4-BE49-F238E27FC236}">
                    <a16:creationId xmlns:a16="http://schemas.microsoft.com/office/drawing/2014/main" id="{AB31F482-B9F8-37C2-04C2-946382EFE90D}"/>
                  </a:ext>
                </a:extLst>
              </p14:cNvPr>
              <p14:cNvContentPartPr/>
              <p14:nvPr/>
            </p14:nvContentPartPr>
            <p14:xfrm>
              <a:off x="2354863" y="3441524"/>
              <a:ext cx="1553040" cy="1326960"/>
            </p14:xfrm>
          </p:contentPart>
        </mc:Choice>
        <mc:Fallback xmlns="">
          <p:pic>
            <p:nvPicPr>
              <p:cNvPr id="112" name="Ink 112">
                <a:extLst>
                  <a:ext uri="{FF2B5EF4-FFF2-40B4-BE49-F238E27FC236}">
                    <a16:creationId xmlns:a16="http://schemas.microsoft.com/office/drawing/2014/main" id="{AB31F482-B9F8-37C2-04C2-946382EFE90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39747" y="3426404"/>
                <a:ext cx="1583273" cy="13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9A1B243-81AB-E5BE-0C25-60C4C5F1FB26}"/>
                  </a:ext>
                </a:extLst>
              </p14:cNvPr>
              <p14:cNvContentPartPr/>
              <p14:nvPr/>
            </p14:nvContentPartPr>
            <p14:xfrm>
              <a:off x="10182343" y="3850124"/>
              <a:ext cx="1503000" cy="885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9A1B243-81AB-E5BE-0C25-60C4C5F1FB2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162183" y="3829964"/>
                <a:ext cx="15436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22" name="Ink 122">
                <a:extLst>
                  <a:ext uri="{FF2B5EF4-FFF2-40B4-BE49-F238E27FC236}">
                    <a16:creationId xmlns:a16="http://schemas.microsoft.com/office/drawing/2014/main" id="{0A8D4867-87D2-1A87-6A17-91483E057F07}"/>
                  </a:ext>
                </a:extLst>
              </p14:cNvPr>
              <p14:cNvContentPartPr/>
              <p14:nvPr/>
            </p14:nvContentPartPr>
            <p14:xfrm>
              <a:off x="10273423" y="4271324"/>
              <a:ext cx="1324080" cy="459360"/>
            </p14:xfrm>
          </p:contentPart>
        </mc:Choice>
        <mc:Fallback xmlns="">
          <p:pic>
            <p:nvPicPr>
              <p:cNvPr id="122" name="Ink 122">
                <a:extLst>
                  <a:ext uri="{FF2B5EF4-FFF2-40B4-BE49-F238E27FC236}">
                    <a16:creationId xmlns:a16="http://schemas.microsoft.com/office/drawing/2014/main" id="{0A8D4867-87D2-1A87-6A17-91483E057F0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257943" y="4256204"/>
                <a:ext cx="1354680" cy="48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26" name="Ink 126">
                <a:extLst>
                  <a:ext uri="{FF2B5EF4-FFF2-40B4-BE49-F238E27FC236}">
                    <a16:creationId xmlns:a16="http://schemas.microsoft.com/office/drawing/2014/main" id="{13B000B4-165C-F352-0831-4F86B0C43717}"/>
                  </a:ext>
                </a:extLst>
              </p14:cNvPr>
              <p14:cNvContentPartPr/>
              <p14:nvPr/>
            </p14:nvContentPartPr>
            <p14:xfrm>
              <a:off x="10629463" y="3938324"/>
              <a:ext cx="540360" cy="320400"/>
            </p14:xfrm>
          </p:contentPart>
        </mc:Choice>
        <mc:Fallback xmlns="">
          <p:pic>
            <p:nvPicPr>
              <p:cNvPr id="126" name="Ink 126">
                <a:extLst>
                  <a:ext uri="{FF2B5EF4-FFF2-40B4-BE49-F238E27FC236}">
                    <a16:creationId xmlns:a16="http://schemas.microsoft.com/office/drawing/2014/main" id="{13B000B4-165C-F352-0831-4F86B0C4371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614343" y="3922844"/>
                <a:ext cx="5709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8F6B94C4-EC22-614A-6B54-1ADC9A73BC67}"/>
                  </a:ext>
                </a:extLst>
              </p14:cNvPr>
              <p14:cNvContentPartPr/>
              <p14:nvPr/>
            </p14:nvContentPartPr>
            <p14:xfrm>
              <a:off x="9783463" y="3240284"/>
              <a:ext cx="2491560" cy="43452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8F6B94C4-EC22-614A-6B54-1ADC9A73BC6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68343" y="3225164"/>
                <a:ext cx="252180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968376EE-4C4F-BF11-8476-762FC299C81E}"/>
                  </a:ext>
                </a:extLst>
              </p14:cNvPr>
              <p14:cNvContentPartPr/>
              <p14:nvPr/>
            </p14:nvContentPartPr>
            <p14:xfrm>
              <a:off x="10183783" y="1083884"/>
              <a:ext cx="1722960" cy="7988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968376EE-4C4F-BF11-8476-762FC299C81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168663" y="1068764"/>
                <a:ext cx="175356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2" name="Ink 132">
                <a:extLst>
                  <a:ext uri="{FF2B5EF4-FFF2-40B4-BE49-F238E27FC236}">
                    <a16:creationId xmlns:a16="http://schemas.microsoft.com/office/drawing/2014/main" id="{3883BAAB-12CA-B670-80C3-EAEB0CFBF224}"/>
                  </a:ext>
                </a:extLst>
              </p14:cNvPr>
              <p14:cNvContentPartPr/>
              <p14:nvPr/>
            </p14:nvContentPartPr>
            <p14:xfrm>
              <a:off x="10241023" y="78044"/>
              <a:ext cx="1350720" cy="534600"/>
            </p14:xfrm>
          </p:contentPart>
        </mc:Choice>
        <mc:Fallback xmlns="">
          <p:pic>
            <p:nvPicPr>
              <p:cNvPr id="132" name="Ink 132">
                <a:extLst>
                  <a:ext uri="{FF2B5EF4-FFF2-40B4-BE49-F238E27FC236}">
                    <a16:creationId xmlns:a16="http://schemas.microsoft.com/office/drawing/2014/main" id="{3883BAAB-12CA-B670-80C3-EAEB0CFBF22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225903" y="62564"/>
                <a:ext cx="1381320" cy="56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5058462-ADE0-DA91-1872-2E3A5038EB58}"/>
                  </a:ext>
                </a:extLst>
              </p14:cNvPr>
              <p14:cNvContentPartPr/>
              <p14:nvPr/>
            </p14:nvContentPartPr>
            <p14:xfrm>
              <a:off x="10134103" y="-192676"/>
              <a:ext cx="1982160" cy="10130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5058462-ADE0-DA91-1872-2E3A5038EB58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118983" y="-207796"/>
                <a:ext cx="2012760" cy="10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980AC9B5-04B2-12DD-DA67-907CF4665D01}"/>
                  </a:ext>
                </a:extLst>
              </p14:cNvPr>
              <p14:cNvContentPartPr/>
              <p14:nvPr/>
            </p14:nvContentPartPr>
            <p14:xfrm>
              <a:off x="9945463" y="3884684"/>
              <a:ext cx="1998360" cy="11685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980AC9B5-04B2-12DD-DA67-907CF4665D0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930343" y="3869204"/>
                <a:ext cx="2028960" cy="11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A70286B9-762B-F7E0-7C35-749D5F1DF5BD}"/>
                  </a:ext>
                </a:extLst>
              </p14:cNvPr>
              <p14:cNvContentPartPr/>
              <p14:nvPr/>
            </p14:nvContentPartPr>
            <p14:xfrm>
              <a:off x="4204903" y="4716644"/>
              <a:ext cx="50760" cy="414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A70286B9-762B-F7E0-7C35-749D5F1DF5B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89423" y="4701524"/>
                <a:ext cx="81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1" name="Ink 141">
                <a:extLst>
                  <a:ext uri="{FF2B5EF4-FFF2-40B4-BE49-F238E27FC236}">
                    <a16:creationId xmlns:a16="http://schemas.microsoft.com/office/drawing/2014/main" id="{C545E358-3422-7408-5119-1B0156677500}"/>
                  </a:ext>
                </a:extLst>
              </p14:cNvPr>
              <p14:cNvContentPartPr/>
              <p14:nvPr/>
            </p14:nvContentPartPr>
            <p14:xfrm>
              <a:off x="1200343" y="5295884"/>
              <a:ext cx="1583640" cy="512280"/>
            </p14:xfrm>
          </p:contentPart>
        </mc:Choice>
        <mc:Fallback xmlns="">
          <p:pic>
            <p:nvPicPr>
              <p:cNvPr id="141" name="Ink 141">
                <a:extLst>
                  <a:ext uri="{FF2B5EF4-FFF2-40B4-BE49-F238E27FC236}">
                    <a16:creationId xmlns:a16="http://schemas.microsoft.com/office/drawing/2014/main" id="{C545E358-3422-7408-5119-1B015667750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184867" y="5280404"/>
                <a:ext cx="1614233" cy="54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6" name="Ink 146">
                <a:extLst>
                  <a:ext uri="{FF2B5EF4-FFF2-40B4-BE49-F238E27FC236}">
                    <a16:creationId xmlns:a16="http://schemas.microsoft.com/office/drawing/2014/main" id="{FAA81D09-D5E8-B4C3-35AD-C387413171D8}"/>
                  </a:ext>
                </a:extLst>
              </p14:cNvPr>
              <p14:cNvContentPartPr/>
              <p14:nvPr/>
            </p14:nvContentPartPr>
            <p14:xfrm>
              <a:off x="3022663" y="5028044"/>
              <a:ext cx="1276920" cy="440280"/>
            </p14:xfrm>
          </p:contentPart>
        </mc:Choice>
        <mc:Fallback xmlns="">
          <p:pic>
            <p:nvPicPr>
              <p:cNvPr id="146" name="Ink 146">
                <a:extLst>
                  <a:ext uri="{FF2B5EF4-FFF2-40B4-BE49-F238E27FC236}">
                    <a16:creationId xmlns:a16="http://schemas.microsoft.com/office/drawing/2014/main" id="{FAA81D09-D5E8-B4C3-35AD-C387413171D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07539" y="5012924"/>
                <a:ext cx="1307529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BB715D95-D912-5E78-09C4-078A5B5605F8}"/>
                  </a:ext>
                </a:extLst>
              </p14:cNvPr>
              <p14:cNvContentPartPr/>
              <p14:nvPr/>
            </p14:nvContentPartPr>
            <p14:xfrm>
              <a:off x="3044983" y="5637884"/>
              <a:ext cx="1568520" cy="320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BB715D95-D912-5E78-09C4-078A5B5605F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029863" y="5622764"/>
                <a:ext cx="159912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6A6347E-AABE-E344-0A49-BC02BD370DB5}"/>
                  </a:ext>
                </a:extLst>
              </p14:cNvPr>
              <p14:cNvContentPartPr/>
              <p14:nvPr/>
            </p14:nvContentPartPr>
            <p14:xfrm>
              <a:off x="5103823" y="5524844"/>
              <a:ext cx="327240" cy="442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6A6347E-AABE-E344-0A49-BC02BD370DB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088703" y="5509724"/>
                <a:ext cx="3578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3FC99A6F-0750-B56D-B808-16EC1D5106A4}"/>
                  </a:ext>
                </a:extLst>
              </p14:cNvPr>
              <p14:cNvContentPartPr/>
              <p14:nvPr/>
            </p14:nvContentPartPr>
            <p14:xfrm>
              <a:off x="5185543" y="5776484"/>
              <a:ext cx="383760" cy="255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3FC99A6F-0750-B56D-B808-16EC1D5106A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70423" y="5761004"/>
                <a:ext cx="4143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53" name="Ink 153">
                <a:extLst>
                  <a:ext uri="{FF2B5EF4-FFF2-40B4-BE49-F238E27FC236}">
                    <a16:creationId xmlns:a16="http://schemas.microsoft.com/office/drawing/2014/main" id="{263051A2-E8CF-144E-A7CC-E275EE9C7521}"/>
                  </a:ext>
                </a:extLst>
              </p14:cNvPr>
              <p14:cNvContentPartPr/>
              <p14:nvPr/>
            </p14:nvContentPartPr>
            <p14:xfrm>
              <a:off x="3079903" y="5858204"/>
              <a:ext cx="1432800" cy="572400"/>
            </p14:xfrm>
          </p:contentPart>
        </mc:Choice>
        <mc:Fallback xmlns="">
          <p:pic>
            <p:nvPicPr>
              <p:cNvPr id="153" name="Ink 153">
                <a:extLst>
                  <a:ext uri="{FF2B5EF4-FFF2-40B4-BE49-F238E27FC236}">
                    <a16:creationId xmlns:a16="http://schemas.microsoft.com/office/drawing/2014/main" id="{263051A2-E8CF-144E-A7CC-E275EE9C752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64779" y="5842724"/>
                <a:ext cx="1463408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3" name="Ink 163">
                <a:extLst>
                  <a:ext uri="{FF2B5EF4-FFF2-40B4-BE49-F238E27FC236}">
                    <a16:creationId xmlns:a16="http://schemas.microsoft.com/office/drawing/2014/main" id="{9C7EADD1-A87C-9212-20B7-012A61C8167B}"/>
                  </a:ext>
                </a:extLst>
              </p14:cNvPr>
              <p14:cNvContentPartPr/>
              <p14:nvPr/>
            </p14:nvContentPartPr>
            <p14:xfrm>
              <a:off x="6009223" y="5411804"/>
              <a:ext cx="2389320" cy="484560"/>
            </p14:xfrm>
          </p:contentPart>
        </mc:Choice>
        <mc:Fallback xmlns="">
          <p:pic>
            <p:nvPicPr>
              <p:cNvPr id="163" name="Ink 163">
                <a:extLst>
                  <a:ext uri="{FF2B5EF4-FFF2-40B4-BE49-F238E27FC236}">
                    <a16:creationId xmlns:a16="http://schemas.microsoft.com/office/drawing/2014/main" id="{9C7EADD1-A87C-9212-20B7-012A61C8167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94103" y="5396324"/>
                <a:ext cx="241992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4" name="Ink 194">
                <a:extLst>
                  <a:ext uri="{FF2B5EF4-FFF2-40B4-BE49-F238E27FC236}">
                    <a16:creationId xmlns:a16="http://schemas.microsoft.com/office/drawing/2014/main" id="{DAEA84F1-4D43-CBB5-3D49-B55595FA37E5}"/>
                  </a:ext>
                </a:extLst>
              </p14:cNvPr>
              <p14:cNvContentPartPr/>
              <p14:nvPr/>
            </p14:nvContentPartPr>
            <p14:xfrm>
              <a:off x="8524903" y="5195084"/>
              <a:ext cx="3663720" cy="1505880"/>
            </p14:xfrm>
          </p:contentPart>
        </mc:Choice>
        <mc:Fallback xmlns="">
          <p:pic>
            <p:nvPicPr>
              <p:cNvPr id="194" name="Ink 194">
                <a:extLst>
                  <a:ext uri="{FF2B5EF4-FFF2-40B4-BE49-F238E27FC236}">
                    <a16:creationId xmlns:a16="http://schemas.microsoft.com/office/drawing/2014/main" id="{DAEA84F1-4D43-CBB5-3D49-B55595FA37E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509423" y="5174924"/>
                <a:ext cx="3699360" cy="15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2" name="Ink 202">
                <a:extLst>
                  <a:ext uri="{FF2B5EF4-FFF2-40B4-BE49-F238E27FC236}">
                    <a16:creationId xmlns:a16="http://schemas.microsoft.com/office/drawing/2014/main" id="{671F4207-7382-5794-C34F-73AFA29DEC3F}"/>
                  </a:ext>
                </a:extLst>
              </p14:cNvPr>
              <p14:cNvContentPartPr/>
              <p14:nvPr/>
            </p14:nvContentPartPr>
            <p14:xfrm>
              <a:off x="11089903" y="6455444"/>
              <a:ext cx="986400" cy="433440"/>
            </p14:xfrm>
          </p:contentPart>
        </mc:Choice>
        <mc:Fallback xmlns="">
          <p:pic>
            <p:nvPicPr>
              <p:cNvPr id="202" name="Ink 202">
                <a:extLst>
                  <a:ext uri="{FF2B5EF4-FFF2-40B4-BE49-F238E27FC236}">
                    <a16:creationId xmlns:a16="http://schemas.microsoft.com/office/drawing/2014/main" id="{671F4207-7382-5794-C34F-73AFA29DEC3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074789" y="6439964"/>
                <a:ext cx="1016989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9" name="Ink 209">
                <a:extLst>
                  <a:ext uri="{FF2B5EF4-FFF2-40B4-BE49-F238E27FC236}">
                    <a16:creationId xmlns:a16="http://schemas.microsoft.com/office/drawing/2014/main" id="{466D82FF-04CD-D203-4C93-60345CF77586}"/>
                  </a:ext>
                </a:extLst>
              </p14:cNvPr>
              <p14:cNvContentPartPr/>
              <p14:nvPr/>
            </p14:nvContentPartPr>
            <p14:xfrm>
              <a:off x="5279863" y="6091484"/>
              <a:ext cx="1559520" cy="653400"/>
            </p14:xfrm>
          </p:contentPart>
        </mc:Choice>
        <mc:Fallback xmlns="">
          <p:pic>
            <p:nvPicPr>
              <p:cNvPr id="209" name="Ink 209">
                <a:extLst>
                  <a:ext uri="{FF2B5EF4-FFF2-40B4-BE49-F238E27FC236}">
                    <a16:creationId xmlns:a16="http://schemas.microsoft.com/office/drawing/2014/main" id="{466D82FF-04CD-D203-4C93-60345CF7758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64743" y="6076004"/>
                <a:ext cx="1590120" cy="6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21" name="Ink 221">
                <a:extLst>
                  <a:ext uri="{FF2B5EF4-FFF2-40B4-BE49-F238E27FC236}">
                    <a16:creationId xmlns:a16="http://schemas.microsoft.com/office/drawing/2014/main" id="{63AD333F-4369-4696-089C-980F33AD3B34}"/>
                  </a:ext>
                </a:extLst>
              </p14:cNvPr>
              <p14:cNvContentPartPr/>
              <p14:nvPr/>
            </p14:nvContentPartPr>
            <p14:xfrm>
              <a:off x="6889423" y="6040364"/>
              <a:ext cx="3043440" cy="981000"/>
            </p14:xfrm>
          </p:contentPart>
        </mc:Choice>
        <mc:Fallback xmlns="">
          <p:pic>
            <p:nvPicPr>
              <p:cNvPr id="221" name="Ink 221">
                <a:extLst>
                  <a:ext uri="{FF2B5EF4-FFF2-40B4-BE49-F238E27FC236}">
                    <a16:creationId xmlns:a16="http://schemas.microsoft.com/office/drawing/2014/main" id="{63AD333F-4369-4696-089C-980F33AD3B3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874303" y="6025244"/>
                <a:ext cx="3073680" cy="10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26" name="Ink 226">
                <a:extLst>
                  <a:ext uri="{FF2B5EF4-FFF2-40B4-BE49-F238E27FC236}">
                    <a16:creationId xmlns:a16="http://schemas.microsoft.com/office/drawing/2014/main" id="{5C2E7505-C9FA-8B19-B324-F2082BCC6C57}"/>
                  </a:ext>
                </a:extLst>
              </p14:cNvPr>
              <p14:cNvContentPartPr/>
              <p14:nvPr/>
            </p14:nvContentPartPr>
            <p14:xfrm>
              <a:off x="149503" y="2142284"/>
              <a:ext cx="1559520" cy="1364760"/>
            </p14:xfrm>
          </p:contentPart>
        </mc:Choice>
        <mc:Fallback xmlns="">
          <p:pic>
            <p:nvPicPr>
              <p:cNvPr id="226" name="Ink 226">
                <a:extLst>
                  <a:ext uri="{FF2B5EF4-FFF2-40B4-BE49-F238E27FC236}">
                    <a16:creationId xmlns:a16="http://schemas.microsoft.com/office/drawing/2014/main" id="{5C2E7505-C9FA-8B19-B324-F2082BCC6C5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4383" y="2127164"/>
                <a:ext cx="1590120" cy="13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32" name="Ink 232">
                <a:extLst>
                  <a:ext uri="{FF2B5EF4-FFF2-40B4-BE49-F238E27FC236}">
                    <a16:creationId xmlns:a16="http://schemas.microsoft.com/office/drawing/2014/main" id="{A63685C5-58CA-F394-28ED-E43452D4344D}"/>
                  </a:ext>
                </a:extLst>
              </p14:cNvPr>
              <p14:cNvContentPartPr/>
              <p14:nvPr/>
            </p14:nvContentPartPr>
            <p14:xfrm>
              <a:off x="9712903" y="2180084"/>
              <a:ext cx="2470680" cy="880200"/>
            </p14:xfrm>
          </p:contentPart>
        </mc:Choice>
        <mc:Fallback xmlns="">
          <p:pic>
            <p:nvPicPr>
              <p:cNvPr id="232" name="Ink 232">
                <a:extLst>
                  <a:ext uri="{FF2B5EF4-FFF2-40B4-BE49-F238E27FC236}">
                    <a16:creationId xmlns:a16="http://schemas.microsoft.com/office/drawing/2014/main" id="{A63685C5-58CA-F394-28ED-E43452D4344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97783" y="2164958"/>
                <a:ext cx="2500920" cy="9108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932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4">
                <a:extLst>
                  <a:ext uri="{FF2B5EF4-FFF2-40B4-BE49-F238E27FC236}">
                    <a16:creationId xmlns:a16="http://schemas.microsoft.com/office/drawing/2014/main" id="{79C8EB05-07A5-7141-1637-5F34B23C2EE4}"/>
                  </a:ext>
                </a:extLst>
              </p14:cNvPr>
              <p14:cNvContentPartPr/>
              <p14:nvPr/>
            </p14:nvContentPartPr>
            <p14:xfrm>
              <a:off x="1292503" y="599684"/>
              <a:ext cx="735120" cy="500400"/>
            </p14:xfrm>
          </p:contentPart>
        </mc:Choice>
        <mc:Fallback xmlns="">
          <p:pic>
            <p:nvPicPr>
              <p:cNvPr id="4" name="Ink 4">
                <a:extLst>
                  <a:ext uri="{FF2B5EF4-FFF2-40B4-BE49-F238E27FC236}">
                    <a16:creationId xmlns:a16="http://schemas.microsoft.com/office/drawing/2014/main" id="{79C8EB05-07A5-7141-1637-5F34B23C2E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7383" y="584564"/>
                <a:ext cx="76572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627E20-4B34-912D-CB03-4BB0141ABF5A}"/>
                  </a:ext>
                </a:extLst>
              </p14:cNvPr>
              <p14:cNvContentPartPr/>
              <p14:nvPr/>
            </p14:nvContentPartPr>
            <p14:xfrm>
              <a:off x="3291583" y="819644"/>
              <a:ext cx="232920" cy="38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627E20-4B34-912D-CB03-4BB0141ABF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76463" y="804524"/>
                <a:ext cx="2635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3B9A53C-714B-C6F0-A1B8-41F1B21E7004}"/>
                  </a:ext>
                </a:extLst>
              </p14:cNvPr>
              <p14:cNvContentPartPr/>
              <p14:nvPr/>
            </p14:nvContentPartPr>
            <p14:xfrm>
              <a:off x="3341983" y="1002164"/>
              <a:ext cx="258120" cy="6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3B9A53C-714B-C6F0-A1B8-41F1B21E70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26863" y="987044"/>
                <a:ext cx="2887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9">
                <a:extLst>
                  <a:ext uri="{FF2B5EF4-FFF2-40B4-BE49-F238E27FC236}">
                    <a16:creationId xmlns:a16="http://schemas.microsoft.com/office/drawing/2014/main" id="{9575AA88-F710-8233-F7FF-77975441935A}"/>
                  </a:ext>
                </a:extLst>
              </p14:cNvPr>
              <p14:cNvContentPartPr/>
              <p14:nvPr/>
            </p14:nvContentPartPr>
            <p14:xfrm>
              <a:off x="2160103" y="976964"/>
              <a:ext cx="528480" cy="252000"/>
            </p14:xfrm>
          </p:contentPart>
        </mc:Choice>
        <mc:Fallback xmlns="">
          <p:pic>
            <p:nvPicPr>
              <p:cNvPr id="9" name="Ink 9">
                <a:extLst>
                  <a:ext uri="{FF2B5EF4-FFF2-40B4-BE49-F238E27FC236}">
                    <a16:creationId xmlns:a16="http://schemas.microsoft.com/office/drawing/2014/main" id="{9575AA88-F710-8233-F7FF-77975441935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4983" y="961844"/>
                <a:ext cx="55908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3">
                <a:extLst>
                  <a:ext uri="{FF2B5EF4-FFF2-40B4-BE49-F238E27FC236}">
                    <a16:creationId xmlns:a16="http://schemas.microsoft.com/office/drawing/2014/main" id="{C920B7B5-60C6-135E-201F-B9E27203DB21}"/>
                  </a:ext>
                </a:extLst>
              </p14:cNvPr>
              <p14:cNvContentPartPr/>
              <p14:nvPr/>
            </p14:nvContentPartPr>
            <p14:xfrm>
              <a:off x="4278703" y="323204"/>
              <a:ext cx="641160" cy="250920"/>
            </p14:xfrm>
          </p:contentPart>
        </mc:Choice>
        <mc:Fallback xmlns="">
          <p:pic>
            <p:nvPicPr>
              <p:cNvPr id="13" name="Ink 13">
                <a:extLst>
                  <a:ext uri="{FF2B5EF4-FFF2-40B4-BE49-F238E27FC236}">
                    <a16:creationId xmlns:a16="http://schemas.microsoft.com/office/drawing/2014/main" id="{C920B7B5-60C6-135E-201F-B9E27203DB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63575" y="307746"/>
                <a:ext cx="671777" cy="281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Ink 22">
                <a:extLst>
                  <a:ext uri="{FF2B5EF4-FFF2-40B4-BE49-F238E27FC236}">
                    <a16:creationId xmlns:a16="http://schemas.microsoft.com/office/drawing/2014/main" id="{923744D7-9067-57F0-2013-2F93E0F77268}"/>
                  </a:ext>
                </a:extLst>
              </p14:cNvPr>
              <p14:cNvContentPartPr/>
              <p14:nvPr/>
            </p14:nvContentPartPr>
            <p14:xfrm>
              <a:off x="4687663" y="964364"/>
              <a:ext cx="1018800" cy="367920"/>
            </p14:xfrm>
          </p:contentPart>
        </mc:Choice>
        <mc:Fallback xmlns="">
          <p:pic>
            <p:nvPicPr>
              <p:cNvPr id="21" name="Ink 22">
                <a:extLst>
                  <a:ext uri="{FF2B5EF4-FFF2-40B4-BE49-F238E27FC236}">
                    <a16:creationId xmlns:a16="http://schemas.microsoft.com/office/drawing/2014/main" id="{923744D7-9067-57F0-2013-2F93E0F772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72183" y="949244"/>
                <a:ext cx="104940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2">
                <a:extLst>
                  <a:ext uri="{FF2B5EF4-FFF2-40B4-BE49-F238E27FC236}">
                    <a16:creationId xmlns:a16="http://schemas.microsoft.com/office/drawing/2014/main" id="{FB31C3CB-6730-1352-3557-9BEB330F9382}"/>
                  </a:ext>
                </a:extLst>
              </p14:cNvPr>
              <p14:cNvContentPartPr/>
              <p14:nvPr/>
            </p14:nvContentPartPr>
            <p14:xfrm>
              <a:off x="4363303" y="298724"/>
              <a:ext cx="1594440" cy="515520"/>
            </p14:xfrm>
          </p:contentPart>
        </mc:Choice>
        <mc:Fallback xmlns="">
          <p:pic>
            <p:nvPicPr>
              <p:cNvPr id="22" name="Ink 22">
                <a:extLst>
                  <a:ext uri="{FF2B5EF4-FFF2-40B4-BE49-F238E27FC236}">
                    <a16:creationId xmlns:a16="http://schemas.microsoft.com/office/drawing/2014/main" id="{FB31C3CB-6730-1352-3557-9BEB330F93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48183" y="283244"/>
                <a:ext cx="162504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FE2EECE-C2FA-DCD5-126F-C165E75A9CB7}"/>
                  </a:ext>
                </a:extLst>
              </p14:cNvPr>
              <p14:cNvContentPartPr/>
              <p14:nvPr/>
            </p14:nvContentPartPr>
            <p14:xfrm>
              <a:off x="6315943" y="568364"/>
              <a:ext cx="239400" cy="442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FE2EECE-C2FA-DCD5-126F-C165E75A9C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00463" y="552884"/>
                <a:ext cx="2696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CD49721-04ED-C1EB-B1D0-9939D9706EE7}"/>
                  </a:ext>
                </a:extLst>
              </p14:cNvPr>
              <p14:cNvContentPartPr/>
              <p14:nvPr/>
            </p14:nvContentPartPr>
            <p14:xfrm>
              <a:off x="6359863" y="731804"/>
              <a:ext cx="314640" cy="31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CD49721-04ED-C1EB-B1D0-9939D9706EE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44743" y="716684"/>
                <a:ext cx="34524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3">
                <a:extLst>
                  <a:ext uri="{FF2B5EF4-FFF2-40B4-BE49-F238E27FC236}">
                    <a16:creationId xmlns:a16="http://schemas.microsoft.com/office/drawing/2014/main" id="{49AC9005-2CD9-6523-8B83-A41C3C409569}"/>
                  </a:ext>
                </a:extLst>
              </p14:cNvPr>
              <p14:cNvContentPartPr/>
              <p14:nvPr/>
            </p14:nvContentPartPr>
            <p14:xfrm>
              <a:off x="8761423" y="524444"/>
              <a:ext cx="761040" cy="346320"/>
            </p14:xfrm>
          </p:contentPart>
        </mc:Choice>
        <mc:Fallback xmlns="">
          <p:pic>
            <p:nvPicPr>
              <p:cNvPr id="32" name="Ink 33">
                <a:extLst>
                  <a:ext uri="{FF2B5EF4-FFF2-40B4-BE49-F238E27FC236}">
                    <a16:creationId xmlns:a16="http://schemas.microsoft.com/office/drawing/2014/main" id="{49AC9005-2CD9-6523-8B83-A41C3C40956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46303" y="508964"/>
                <a:ext cx="79164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3">
                <a:extLst>
                  <a:ext uri="{FF2B5EF4-FFF2-40B4-BE49-F238E27FC236}">
                    <a16:creationId xmlns:a16="http://schemas.microsoft.com/office/drawing/2014/main" id="{17A5C4A5-77CA-B3F7-4286-BBCF65B89944}"/>
                  </a:ext>
                </a:extLst>
              </p14:cNvPr>
              <p14:cNvContentPartPr/>
              <p14:nvPr/>
            </p14:nvContentPartPr>
            <p14:xfrm>
              <a:off x="7271383" y="486644"/>
              <a:ext cx="1119600" cy="396360"/>
            </p14:xfrm>
          </p:contentPart>
        </mc:Choice>
        <mc:Fallback xmlns="">
          <p:pic>
            <p:nvPicPr>
              <p:cNvPr id="33" name="Ink 33">
                <a:extLst>
                  <a:ext uri="{FF2B5EF4-FFF2-40B4-BE49-F238E27FC236}">
                    <a16:creationId xmlns:a16="http://schemas.microsoft.com/office/drawing/2014/main" id="{17A5C4A5-77CA-B3F7-4286-BBCF65B899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56263" y="471164"/>
                <a:ext cx="114984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7" name="Ink 37">
                <a:extLst>
                  <a:ext uri="{FF2B5EF4-FFF2-40B4-BE49-F238E27FC236}">
                    <a16:creationId xmlns:a16="http://schemas.microsoft.com/office/drawing/2014/main" id="{E8CF446B-CFF8-F3BE-1A22-3A7629813F4E}"/>
                  </a:ext>
                </a:extLst>
              </p14:cNvPr>
              <p14:cNvContentPartPr/>
              <p14:nvPr/>
            </p14:nvContentPartPr>
            <p14:xfrm>
              <a:off x="1428583" y="1857884"/>
              <a:ext cx="619200" cy="603360"/>
            </p14:xfrm>
          </p:contentPart>
        </mc:Choice>
        <mc:Fallback xmlns="">
          <p:pic>
            <p:nvPicPr>
              <p:cNvPr id="37" name="Ink 37">
                <a:extLst>
                  <a:ext uri="{FF2B5EF4-FFF2-40B4-BE49-F238E27FC236}">
                    <a16:creationId xmlns:a16="http://schemas.microsoft.com/office/drawing/2014/main" id="{E8CF446B-CFF8-F3BE-1A22-3A7629813F4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13454" y="1842764"/>
                <a:ext cx="649818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5" name="Ink 56">
                <a:extLst>
                  <a:ext uri="{FF2B5EF4-FFF2-40B4-BE49-F238E27FC236}">
                    <a16:creationId xmlns:a16="http://schemas.microsoft.com/office/drawing/2014/main" id="{9FB50214-D0DE-D128-2D31-A6D1E05A91D9}"/>
                  </a:ext>
                </a:extLst>
              </p14:cNvPr>
              <p14:cNvContentPartPr/>
              <p14:nvPr/>
            </p14:nvContentPartPr>
            <p14:xfrm>
              <a:off x="9689143" y="1744124"/>
              <a:ext cx="2379960" cy="698040"/>
            </p14:xfrm>
          </p:contentPart>
        </mc:Choice>
        <mc:Fallback xmlns="">
          <p:pic>
            <p:nvPicPr>
              <p:cNvPr id="55" name="Ink 56">
                <a:extLst>
                  <a:ext uri="{FF2B5EF4-FFF2-40B4-BE49-F238E27FC236}">
                    <a16:creationId xmlns:a16="http://schemas.microsoft.com/office/drawing/2014/main" id="{9FB50214-D0DE-D128-2D31-A6D1E05A91D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674021" y="1728652"/>
                <a:ext cx="2410565" cy="7282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6" name="Ink 56">
                <a:extLst>
                  <a:ext uri="{FF2B5EF4-FFF2-40B4-BE49-F238E27FC236}">
                    <a16:creationId xmlns:a16="http://schemas.microsoft.com/office/drawing/2014/main" id="{CF76C63F-042C-3F87-A57E-51016A88A5BF}"/>
                  </a:ext>
                </a:extLst>
              </p14:cNvPr>
              <p14:cNvContentPartPr/>
              <p14:nvPr/>
            </p14:nvContentPartPr>
            <p14:xfrm>
              <a:off x="9622903" y="230324"/>
              <a:ext cx="2147040" cy="1192680"/>
            </p14:xfrm>
          </p:contentPart>
        </mc:Choice>
        <mc:Fallback xmlns="">
          <p:pic>
            <p:nvPicPr>
              <p:cNvPr id="56" name="Ink 56">
                <a:extLst>
                  <a:ext uri="{FF2B5EF4-FFF2-40B4-BE49-F238E27FC236}">
                    <a16:creationId xmlns:a16="http://schemas.microsoft.com/office/drawing/2014/main" id="{CF76C63F-042C-3F87-A57E-51016A88A5B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607783" y="214844"/>
                <a:ext cx="2177640" cy="12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4FD8515-FE92-3080-712E-48BD51895381}"/>
                  </a:ext>
                </a:extLst>
              </p14:cNvPr>
              <p14:cNvContentPartPr/>
              <p14:nvPr/>
            </p14:nvContentPartPr>
            <p14:xfrm>
              <a:off x="3835903" y="3202484"/>
              <a:ext cx="1266840" cy="63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4FD8515-FE92-3080-712E-48BD5189538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20783" y="3187364"/>
                <a:ext cx="12974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1" name="Ink 106">
                <a:extLst>
                  <a:ext uri="{FF2B5EF4-FFF2-40B4-BE49-F238E27FC236}">
                    <a16:creationId xmlns:a16="http://schemas.microsoft.com/office/drawing/2014/main" id="{6C281F2B-7081-9F48-B24F-D2DDD5B4BD84}"/>
                  </a:ext>
                </a:extLst>
              </p14:cNvPr>
              <p14:cNvContentPartPr/>
              <p14:nvPr/>
            </p14:nvContentPartPr>
            <p14:xfrm>
              <a:off x="8328343" y="3686684"/>
              <a:ext cx="2464560" cy="408960"/>
            </p14:xfrm>
          </p:contentPart>
        </mc:Choice>
        <mc:Fallback xmlns="">
          <p:pic>
            <p:nvPicPr>
              <p:cNvPr id="101" name="Ink 106">
                <a:extLst>
                  <a:ext uri="{FF2B5EF4-FFF2-40B4-BE49-F238E27FC236}">
                    <a16:creationId xmlns:a16="http://schemas.microsoft.com/office/drawing/2014/main" id="{6C281F2B-7081-9F48-B24F-D2DDD5B4BD8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13221" y="3671564"/>
                <a:ext cx="2495164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2" name="Ink 106">
                <a:extLst>
                  <a:ext uri="{FF2B5EF4-FFF2-40B4-BE49-F238E27FC236}">
                    <a16:creationId xmlns:a16="http://schemas.microsoft.com/office/drawing/2014/main" id="{6861AA33-6381-9768-7BD7-176521202DD3}"/>
                  </a:ext>
                </a:extLst>
              </p14:cNvPr>
              <p14:cNvContentPartPr/>
              <p14:nvPr/>
            </p14:nvContentPartPr>
            <p14:xfrm>
              <a:off x="8170663" y="2772284"/>
              <a:ext cx="3017880" cy="657720"/>
            </p14:xfrm>
          </p:contentPart>
        </mc:Choice>
        <mc:Fallback xmlns="">
          <p:pic>
            <p:nvPicPr>
              <p:cNvPr id="102" name="Ink 106">
                <a:extLst>
                  <a:ext uri="{FF2B5EF4-FFF2-40B4-BE49-F238E27FC236}">
                    <a16:creationId xmlns:a16="http://schemas.microsoft.com/office/drawing/2014/main" id="{6861AA33-6381-9768-7BD7-176521202DD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155185" y="2757164"/>
                <a:ext cx="3048476" cy="68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3" name="Ink 106">
                <a:extLst>
                  <a:ext uri="{FF2B5EF4-FFF2-40B4-BE49-F238E27FC236}">
                    <a16:creationId xmlns:a16="http://schemas.microsoft.com/office/drawing/2014/main" id="{1743A1B9-C05C-8E50-FB29-10A068DEE0A8}"/>
                  </a:ext>
                </a:extLst>
              </p14:cNvPr>
              <p14:cNvContentPartPr/>
              <p14:nvPr/>
            </p14:nvContentPartPr>
            <p14:xfrm>
              <a:off x="5643103" y="2976404"/>
              <a:ext cx="2194920" cy="402840"/>
            </p14:xfrm>
          </p:contentPart>
        </mc:Choice>
        <mc:Fallback xmlns="">
          <p:pic>
            <p:nvPicPr>
              <p:cNvPr id="103" name="Ink 106">
                <a:extLst>
                  <a:ext uri="{FF2B5EF4-FFF2-40B4-BE49-F238E27FC236}">
                    <a16:creationId xmlns:a16="http://schemas.microsoft.com/office/drawing/2014/main" id="{1743A1B9-C05C-8E50-FB29-10A068DEE0A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27981" y="2960924"/>
                <a:ext cx="2225525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4" name="Ink 106">
                <a:extLst>
                  <a:ext uri="{FF2B5EF4-FFF2-40B4-BE49-F238E27FC236}">
                    <a16:creationId xmlns:a16="http://schemas.microsoft.com/office/drawing/2014/main" id="{7E2C43E6-18E6-CC4A-B189-169B4CF0C485}"/>
                  </a:ext>
                </a:extLst>
              </p14:cNvPr>
              <p14:cNvContentPartPr/>
              <p14:nvPr/>
            </p14:nvContentPartPr>
            <p14:xfrm>
              <a:off x="3952543" y="3447644"/>
              <a:ext cx="977040" cy="377640"/>
            </p14:xfrm>
          </p:contentPart>
        </mc:Choice>
        <mc:Fallback xmlns="">
          <p:pic>
            <p:nvPicPr>
              <p:cNvPr id="104" name="Ink 106">
                <a:extLst>
                  <a:ext uri="{FF2B5EF4-FFF2-40B4-BE49-F238E27FC236}">
                    <a16:creationId xmlns:a16="http://schemas.microsoft.com/office/drawing/2014/main" id="{7E2C43E6-18E6-CC4A-B189-169B4CF0C48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937423" y="3432524"/>
                <a:ext cx="100728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5" name="Ink 106">
                <a:extLst>
                  <a:ext uri="{FF2B5EF4-FFF2-40B4-BE49-F238E27FC236}">
                    <a16:creationId xmlns:a16="http://schemas.microsoft.com/office/drawing/2014/main" id="{55DF5860-7375-1D32-597A-DB5EAEE14A40}"/>
                  </a:ext>
                </a:extLst>
              </p14:cNvPr>
              <p14:cNvContentPartPr/>
              <p14:nvPr/>
            </p14:nvContentPartPr>
            <p14:xfrm>
              <a:off x="3719263" y="2731244"/>
              <a:ext cx="1433880" cy="295920"/>
            </p14:xfrm>
          </p:contentPart>
        </mc:Choice>
        <mc:Fallback xmlns="">
          <p:pic>
            <p:nvPicPr>
              <p:cNvPr id="105" name="Ink 106">
                <a:extLst>
                  <a:ext uri="{FF2B5EF4-FFF2-40B4-BE49-F238E27FC236}">
                    <a16:creationId xmlns:a16="http://schemas.microsoft.com/office/drawing/2014/main" id="{55DF5860-7375-1D32-597A-DB5EAEE14A4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04143" y="2715764"/>
                <a:ext cx="14644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6" name="Ink 106">
                <a:extLst>
                  <a:ext uri="{FF2B5EF4-FFF2-40B4-BE49-F238E27FC236}">
                    <a16:creationId xmlns:a16="http://schemas.microsoft.com/office/drawing/2014/main" id="{C6B6EB48-F0DE-52E8-8B20-B7C72E608BE7}"/>
                  </a:ext>
                </a:extLst>
              </p14:cNvPr>
              <p14:cNvContentPartPr/>
              <p14:nvPr/>
            </p14:nvContentPartPr>
            <p14:xfrm>
              <a:off x="1418143" y="2884604"/>
              <a:ext cx="1697760" cy="563400"/>
            </p14:xfrm>
          </p:contentPart>
        </mc:Choice>
        <mc:Fallback xmlns="">
          <p:pic>
            <p:nvPicPr>
              <p:cNvPr id="106" name="Ink 106">
                <a:extLst>
                  <a:ext uri="{FF2B5EF4-FFF2-40B4-BE49-F238E27FC236}">
                    <a16:creationId xmlns:a16="http://schemas.microsoft.com/office/drawing/2014/main" id="{C6B6EB48-F0DE-52E8-8B20-B7C72E608BE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403023" y="2869484"/>
                <a:ext cx="172836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5857EB8-E59D-5921-1031-0747A79EE40A}"/>
                  </a:ext>
                </a:extLst>
              </p14:cNvPr>
              <p14:cNvContentPartPr/>
              <p14:nvPr/>
            </p14:nvContentPartPr>
            <p14:xfrm>
              <a:off x="2789383" y="4724204"/>
              <a:ext cx="301320" cy="568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5857EB8-E59D-5921-1031-0747A79EE40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774263" y="4708724"/>
                <a:ext cx="3319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0331BF0D-AA44-1C3C-07E1-19BB0C2A98F1}"/>
                  </a:ext>
                </a:extLst>
              </p14:cNvPr>
              <p14:cNvContentPartPr/>
              <p14:nvPr/>
            </p14:nvContentPartPr>
            <p14:xfrm>
              <a:off x="2813863" y="4912484"/>
              <a:ext cx="440280" cy="1944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0331BF0D-AA44-1C3C-07E1-19BB0C2A98F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98743" y="4897364"/>
                <a:ext cx="4708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2" name="Ink 112">
                <a:extLst>
                  <a:ext uri="{FF2B5EF4-FFF2-40B4-BE49-F238E27FC236}">
                    <a16:creationId xmlns:a16="http://schemas.microsoft.com/office/drawing/2014/main" id="{4CFFD05E-353F-459F-4F1F-712916BF3992}"/>
                  </a:ext>
                </a:extLst>
              </p14:cNvPr>
              <p14:cNvContentPartPr/>
              <p14:nvPr/>
            </p14:nvContentPartPr>
            <p14:xfrm>
              <a:off x="1367743" y="4598204"/>
              <a:ext cx="836640" cy="547200"/>
            </p14:xfrm>
          </p:contentPart>
        </mc:Choice>
        <mc:Fallback xmlns="">
          <p:pic>
            <p:nvPicPr>
              <p:cNvPr id="112" name="Ink 112">
                <a:extLst>
                  <a:ext uri="{FF2B5EF4-FFF2-40B4-BE49-F238E27FC236}">
                    <a16:creationId xmlns:a16="http://schemas.microsoft.com/office/drawing/2014/main" id="{4CFFD05E-353F-459F-4F1F-712916BF399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352623" y="4583084"/>
                <a:ext cx="866880" cy="57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D9636C4-B391-6919-2CE4-84A22C9B2895}"/>
                  </a:ext>
                </a:extLst>
              </p14:cNvPr>
              <p14:cNvContentPartPr/>
              <p14:nvPr/>
            </p14:nvContentPartPr>
            <p14:xfrm>
              <a:off x="3040303" y="5755244"/>
              <a:ext cx="226800" cy="442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D9636C4-B391-6919-2CE4-84A22C9B289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025183" y="5739764"/>
                <a:ext cx="2570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2633CFE9-23FC-C03D-FF1C-A9BA82EE0596}"/>
                  </a:ext>
                </a:extLst>
              </p14:cNvPr>
              <p14:cNvContentPartPr/>
              <p14:nvPr/>
            </p14:nvContentPartPr>
            <p14:xfrm>
              <a:off x="3009703" y="5962604"/>
              <a:ext cx="427320" cy="129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2633CFE9-23FC-C03D-FF1C-A9BA82EE059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94223" y="5947484"/>
                <a:ext cx="45756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2" name="Ink 123">
                <a:extLst>
                  <a:ext uri="{FF2B5EF4-FFF2-40B4-BE49-F238E27FC236}">
                    <a16:creationId xmlns:a16="http://schemas.microsoft.com/office/drawing/2014/main" id="{7D5D72BD-F8C5-CAC8-B432-B20946CA97F1}"/>
                  </a:ext>
                </a:extLst>
              </p14:cNvPr>
              <p14:cNvContentPartPr/>
              <p14:nvPr/>
            </p14:nvContentPartPr>
            <p14:xfrm>
              <a:off x="1295383" y="5501084"/>
              <a:ext cx="1116360" cy="625320"/>
            </p14:xfrm>
          </p:contentPart>
        </mc:Choice>
        <mc:Fallback xmlns="">
          <p:pic>
            <p:nvPicPr>
              <p:cNvPr id="122" name="Ink 123">
                <a:extLst>
                  <a:ext uri="{FF2B5EF4-FFF2-40B4-BE49-F238E27FC236}">
                    <a16:creationId xmlns:a16="http://schemas.microsoft.com/office/drawing/2014/main" id="{7D5D72BD-F8C5-CAC8-B432-B20946CA97F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79908" y="5485613"/>
                <a:ext cx="1146950" cy="6555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23" name="Ink 123">
                <a:extLst>
                  <a:ext uri="{FF2B5EF4-FFF2-40B4-BE49-F238E27FC236}">
                    <a16:creationId xmlns:a16="http://schemas.microsoft.com/office/drawing/2014/main" id="{029DD325-A3AD-74E5-A7E9-EB72E470EF93}"/>
                  </a:ext>
                </a:extLst>
              </p14:cNvPr>
              <p14:cNvContentPartPr/>
              <p14:nvPr/>
            </p14:nvContentPartPr>
            <p14:xfrm>
              <a:off x="3675343" y="4510364"/>
              <a:ext cx="2304360" cy="503280"/>
            </p14:xfrm>
          </p:contentPart>
        </mc:Choice>
        <mc:Fallback xmlns="">
          <p:pic>
            <p:nvPicPr>
              <p:cNvPr id="123" name="Ink 123">
                <a:extLst>
                  <a:ext uri="{FF2B5EF4-FFF2-40B4-BE49-F238E27FC236}">
                    <a16:creationId xmlns:a16="http://schemas.microsoft.com/office/drawing/2014/main" id="{029DD325-A3AD-74E5-A7E9-EB72E470EF9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59863" y="4495244"/>
                <a:ext cx="233460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D21EE8F-DEAF-0722-78D7-888296813026}"/>
                  </a:ext>
                </a:extLst>
              </p14:cNvPr>
              <p14:cNvContentPartPr/>
              <p14:nvPr/>
            </p14:nvContentPartPr>
            <p14:xfrm>
              <a:off x="6605023" y="4485164"/>
              <a:ext cx="399240" cy="135216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D21EE8F-DEAF-0722-78D7-88829681302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89903" y="4470044"/>
                <a:ext cx="429840" cy="13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9" name="Ink 140">
                <a:extLst>
                  <a:ext uri="{FF2B5EF4-FFF2-40B4-BE49-F238E27FC236}">
                    <a16:creationId xmlns:a16="http://schemas.microsoft.com/office/drawing/2014/main" id="{16AD8821-8A17-05D1-A2DD-CFB8B363CFDD}"/>
                  </a:ext>
                </a:extLst>
              </p14:cNvPr>
              <p14:cNvContentPartPr/>
              <p14:nvPr/>
            </p14:nvContentPartPr>
            <p14:xfrm>
              <a:off x="7629943" y="4661924"/>
              <a:ext cx="2106720" cy="816840"/>
            </p14:xfrm>
          </p:contentPart>
        </mc:Choice>
        <mc:Fallback xmlns="">
          <p:pic>
            <p:nvPicPr>
              <p:cNvPr id="139" name="Ink 140">
                <a:extLst>
                  <a:ext uri="{FF2B5EF4-FFF2-40B4-BE49-F238E27FC236}">
                    <a16:creationId xmlns:a16="http://schemas.microsoft.com/office/drawing/2014/main" id="{16AD8821-8A17-05D1-A2DD-CFB8B363CFD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14463" y="4646804"/>
                <a:ext cx="2136960" cy="84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40" name="Ink 140">
                <a:extLst>
                  <a:ext uri="{FF2B5EF4-FFF2-40B4-BE49-F238E27FC236}">
                    <a16:creationId xmlns:a16="http://schemas.microsoft.com/office/drawing/2014/main" id="{6EEFD7CD-554F-7574-18C6-493F41F90EE3}"/>
                  </a:ext>
                </a:extLst>
              </p14:cNvPr>
              <p14:cNvContentPartPr/>
              <p14:nvPr/>
            </p14:nvContentPartPr>
            <p14:xfrm>
              <a:off x="3763183" y="5435204"/>
              <a:ext cx="2281320" cy="483840"/>
            </p14:xfrm>
          </p:contentPart>
        </mc:Choice>
        <mc:Fallback xmlns="">
          <p:pic>
            <p:nvPicPr>
              <p:cNvPr id="140" name="Ink 140">
                <a:extLst>
                  <a:ext uri="{FF2B5EF4-FFF2-40B4-BE49-F238E27FC236}">
                    <a16:creationId xmlns:a16="http://schemas.microsoft.com/office/drawing/2014/main" id="{6EEFD7CD-554F-7574-18C6-493F41F90EE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748063" y="5420084"/>
                <a:ext cx="231156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47" name="Ink 148">
                <a:extLst>
                  <a:ext uri="{FF2B5EF4-FFF2-40B4-BE49-F238E27FC236}">
                    <a16:creationId xmlns:a16="http://schemas.microsoft.com/office/drawing/2014/main" id="{A434D368-01C2-5063-3E5B-C41143B152F9}"/>
                  </a:ext>
                </a:extLst>
              </p14:cNvPr>
              <p14:cNvContentPartPr/>
              <p14:nvPr/>
            </p14:nvContentPartPr>
            <p14:xfrm>
              <a:off x="9793183" y="5667044"/>
              <a:ext cx="2439360" cy="113760"/>
            </p14:xfrm>
          </p:contentPart>
        </mc:Choice>
        <mc:Fallback xmlns="">
          <p:pic>
            <p:nvPicPr>
              <p:cNvPr id="147" name="Ink 148">
                <a:extLst>
                  <a:ext uri="{FF2B5EF4-FFF2-40B4-BE49-F238E27FC236}">
                    <a16:creationId xmlns:a16="http://schemas.microsoft.com/office/drawing/2014/main" id="{A434D368-01C2-5063-3E5B-C41143B152F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778061" y="5651924"/>
                <a:ext cx="2469965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8" name="Ink 148">
                <a:extLst>
                  <a:ext uri="{FF2B5EF4-FFF2-40B4-BE49-F238E27FC236}">
                    <a16:creationId xmlns:a16="http://schemas.microsoft.com/office/drawing/2014/main" id="{73C7A615-6B9A-8B5F-3316-07FB9D150D4E}"/>
                  </a:ext>
                </a:extLst>
              </p14:cNvPr>
              <p14:cNvContentPartPr/>
              <p14:nvPr/>
            </p14:nvContentPartPr>
            <p14:xfrm>
              <a:off x="9944383" y="4970804"/>
              <a:ext cx="1885680" cy="495720"/>
            </p14:xfrm>
          </p:contentPart>
        </mc:Choice>
        <mc:Fallback xmlns="">
          <p:pic>
            <p:nvPicPr>
              <p:cNvPr id="148" name="Ink 148">
                <a:extLst>
                  <a:ext uri="{FF2B5EF4-FFF2-40B4-BE49-F238E27FC236}">
                    <a16:creationId xmlns:a16="http://schemas.microsoft.com/office/drawing/2014/main" id="{73C7A615-6B9A-8B5F-3316-07FB9D150D4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928903" y="4955324"/>
                <a:ext cx="1916280" cy="52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45754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Venkatasubramanian, Mani V.</dc:creator>
  <cp:lastModifiedBy>Venkatasubramanian, Mani V.</cp:lastModifiedBy>
  <cp:revision>2</cp:revision>
  <dcterms:created xsi:type="dcterms:W3CDTF">2023-03-06T02:38:43Z</dcterms:created>
  <dcterms:modified xsi:type="dcterms:W3CDTF">2023-03-09T18:27:29Z</dcterms:modified>
</cp:coreProperties>
</file>