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3DCE0089-B304-420C-BA1A-57042BD3C1D0}"/>
    <pc:docChg chg="delSld">
      <pc:chgData name="Venkatasubramanian, Mani V." userId="fbe5ce37-0145-4c31-b84a-b36f8beac5f3" providerId="ADAL" clId="{3DCE0089-B304-420C-BA1A-57042BD3C1D0}" dt="2023-03-09T18:27:00.036" v="1" actId="2696"/>
      <pc:docMkLst>
        <pc:docMk/>
      </pc:docMkLst>
      <pc:sldChg chg="del">
        <pc:chgData name="Venkatasubramanian, Mani V." userId="fbe5ce37-0145-4c31-b84a-b36f8beac5f3" providerId="ADAL" clId="{3DCE0089-B304-420C-BA1A-57042BD3C1D0}" dt="2023-03-09T18:26:57.356" v="0" actId="2696"/>
        <pc:sldMkLst>
          <pc:docMk/>
          <pc:sldMk cId="1422946856" sldId="272"/>
        </pc:sldMkLst>
      </pc:sldChg>
      <pc:sldChg chg="del">
        <pc:chgData name="Venkatasubramanian, Mani V." userId="fbe5ce37-0145-4c31-b84a-b36f8beac5f3" providerId="ADAL" clId="{3DCE0089-B304-420C-BA1A-57042BD3C1D0}" dt="2023-03-09T18:27:00.036" v="1" actId="2696"/>
        <pc:sldMkLst>
          <pc:docMk/>
          <pc:sldMk cId="2248334559" sldId="273"/>
        </pc:sldMkLst>
      </pc:sldChg>
    </pc:docChg>
  </pc:docChgLst>
  <pc:docChgLst>
    <pc:chgData name="Venkatasubramanian, Mani V." userId="fbe5ce37-0145-4c31-b84a-b36f8beac5f3" providerId="ADAL" clId="{BC5D056B-4E5A-344A-B1AA-76A38DB983C3}"/>
    <pc:docChg chg="undo custSel modSld">
      <pc:chgData name="Venkatasubramanian, Mani V." userId="fbe5ce37-0145-4c31-b84a-b36f8beac5f3" providerId="ADAL" clId="{BC5D056B-4E5A-344A-B1AA-76A38DB983C3}" dt="2023-03-09T16:55:52.662" v="2655"/>
      <pc:docMkLst>
        <pc:docMk/>
      </pc:docMkLst>
      <pc:sldChg chg="addSp delSp">
        <pc:chgData name="Venkatasubramanian, Mani V." userId="fbe5ce37-0145-4c31-b84a-b36f8beac5f3" providerId="ADAL" clId="{BC5D056B-4E5A-344A-B1AA-76A38DB983C3}" dt="2023-03-09T15:49:46.138" v="172"/>
        <pc:sldMkLst>
          <pc:docMk/>
          <pc:sldMk cId="2559352209" sldId="256"/>
        </pc:sldMkLst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" creationId="{4274B5EC-CAA5-817A-983C-C9567B127FE3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3" creationId="{7EA04711-EAC9-4648-CF76-2A45E8A375D9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4" creationId="{9D470189-4978-C4CF-C48C-E19A83BFDE30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5" creationId="{32230FAC-3C61-69F3-45AC-BF44E798A88F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6" creationId="{819EA053-F66F-C63D-E83C-85A2A6C4B219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7" creationId="{F8BA4571-0960-ED1D-7C90-C44CEB6F7BFE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8" creationId="{72FCD240-2478-DA22-2198-8D5C9131A732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9" creationId="{BC9B01F1-C0CF-2113-85FD-34EDA390FA22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0" creationId="{818BC441-50BE-C88C-D2A0-E01544E06227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1" creationId="{83E88A9C-0CEC-02D7-E4C9-636545A4C014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2" creationId="{A72C5458-28B8-59E0-366F-727331DBB63F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3" creationId="{E806FF71-0393-855F-E42B-91ACAEFF4127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4" creationId="{79704762-1BE4-03CD-8E2E-AE560A2A33B8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5" creationId="{72160CC0-63D1-9B00-A6B1-CEFA2EF00A00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6" creationId="{AF6729BF-9457-FB0F-9ED5-2F80451C0B09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7" creationId="{7113FCB0-E8AF-CE11-88B5-14C8D94475C5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8" creationId="{237957B3-4E34-E16D-040E-FE0F8E3F5082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19" creationId="{20594023-BCE9-6CFE-5C5E-15D5AF20E944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0" creationId="{C2F60261-3BE8-84C0-E1B2-42F3F9183157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1" creationId="{B5E6219F-0467-4DE2-7D81-A4AB755E6F43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2" creationId="{F4AC9DD8-3C24-A4C6-0469-45720BC38F69}"/>
          </ac:inkMkLst>
        </pc:inkChg>
        <pc:inkChg chg="add del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3" creationId="{A5D9F0A0-3A94-3A61-8B16-741B1955B15C}"/>
          </ac:inkMkLst>
        </pc:inkChg>
        <pc:inkChg chg="add reco">
          <ac:chgData name="Venkatasubramanian, Mani V." userId="fbe5ce37-0145-4c31-b84a-b36f8beac5f3" providerId="ADAL" clId="{BC5D056B-4E5A-344A-B1AA-76A38DB983C3}" dt="2023-03-09T15:44:48.055" v="22"/>
          <ac:inkMkLst>
            <pc:docMk/>
            <pc:sldMk cId="2559352209" sldId="256"/>
            <ac:inkMk id="24" creationId="{79C83F57-BF3F-FF72-4822-9A6C36903F65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25" creationId="{32D8E285-7220-A610-0F79-B2C0249533A6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26" creationId="{D500D50C-496A-F875-34E6-A41CB080B932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27" creationId="{C971E261-25CC-2E7E-5192-06B6DA96AC63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28" creationId="{B9A23FBB-18D4-1881-E07D-C866BCCB27DD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29" creationId="{402A4B3D-4991-DB09-98BC-069094A5960B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30" creationId="{16B2D6E2-ECAA-041A-3EBA-EEB8471A2D59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31" creationId="{801012EA-40B9-F91C-0398-CE8DE4A16F74}"/>
          </ac:inkMkLst>
        </pc:inkChg>
        <pc:inkChg chg="add del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32" creationId="{4900A8F8-B631-D1B2-3D7C-03DDC87AE5B2}"/>
          </ac:inkMkLst>
        </pc:inkChg>
        <pc:inkChg chg="add reco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33" creationId="{3B281750-8764-804F-21EE-656B015DA75C}"/>
          </ac:inkMkLst>
        </pc:inkChg>
        <pc:inkChg chg="add reco">
          <ac:chgData name="Venkatasubramanian, Mani V." userId="fbe5ce37-0145-4c31-b84a-b36f8beac5f3" providerId="ADAL" clId="{BC5D056B-4E5A-344A-B1AA-76A38DB983C3}" dt="2023-03-09T15:45:10.091" v="31"/>
          <ac:inkMkLst>
            <pc:docMk/>
            <pc:sldMk cId="2559352209" sldId="256"/>
            <ac:inkMk id="34" creationId="{F9B5AD72-9F17-6575-6A62-82A4D0CF7F24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35" creationId="{60439187-B42D-299A-FB6C-349C8AC68763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36" creationId="{D889FDA3-676E-062B-FB7A-5F85131FBD5B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37" creationId="{33461B38-BB49-3696-3141-A1E997A8B281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38" creationId="{AA2B2DED-59E2-7BAD-512E-79D49FDEFFAB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39" creationId="{7390703F-963B-9DE4-6EA3-E66256B090E5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0" creationId="{F3BAE12F-86DA-1B7E-F9F1-860AA9A07220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1" creationId="{815EEDEB-528F-B99C-0BC0-C954761956C7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2" creationId="{7B85CDBE-6451-A056-5439-7EA031F0256A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3" creationId="{7C8737E7-1DB6-B530-6A84-891051239D5B}"/>
          </ac:inkMkLst>
        </pc:inkChg>
        <pc:inkChg chg="add del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4" creationId="{A4AB79AB-9272-F6D6-F1D9-4E5D6BEFC0C8}"/>
          </ac:inkMkLst>
        </pc:inkChg>
        <pc:inkChg chg="add reco">
          <ac:chgData name="Venkatasubramanian, Mani V." userId="fbe5ce37-0145-4c31-b84a-b36f8beac5f3" providerId="ADAL" clId="{BC5D056B-4E5A-344A-B1AA-76A38DB983C3}" dt="2023-03-09T15:45:14.856" v="42"/>
          <ac:inkMkLst>
            <pc:docMk/>
            <pc:sldMk cId="2559352209" sldId="256"/>
            <ac:inkMk id="45" creationId="{E16B8821-0FB9-C25A-7BF7-55210B6FE242}"/>
          </ac:inkMkLst>
        </pc:inkChg>
        <pc:inkChg chg="add">
          <ac:chgData name="Venkatasubramanian, Mani V." userId="fbe5ce37-0145-4c31-b84a-b36f8beac5f3" providerId="ADAL" clId="{BC5D056B-4E5A-344A-B1AA-76A38DB983C3}" dt="2023-03-09T15:45:15.313" v="43"/>
          <ac:inkMkLst>
            <pc:docMk/>
            <pc:sldMk cId="2559352209" sldId="256"/>
            <ac:inkMk id="46" creationId="{E617EC2A-5419-AF60-1782-F36DB077819A}"/>
          </ac:inkMkLst>
        </pc:inkChg>
        <pc:inkChg chg="add">
          <ac:chgData name="Venkatasubramanian, Mani V." userId="fbe5ce37-0145-4c31-b84a-b36f8beac5f3" providerId="ADAL" clId="{BC5D056B-4E5A-344A-B1AA-76A38DB983C3}" dt="2023-03-09T15:45:16.068" v="44"/>
          <ac:inkMkLst>
            <pc:docMk/>
            <pc:sldMk cId="2559352209" sldId="256"/>
            <ac:inkMk id="47" creationId="{943A8FF2-A4FD-DFFB-5AC8-5B0D793852C9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48" creationId="{89871DAC-273B-5944-5CD2-725F241B6C35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49" creationId="{5C166F4D-43BB-EFEF-C25C-AFAD4472FEA3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0" creationId="{BD1472E1-2238-36EE-7DDE-238C0910C1A0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1" creationId="{9927DC3B-D287-081C-0D83-3FC955656778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2" creationId="{5589AE52-4627-A3CD-2006-74FA359D0CD3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3" creationId="{2069B81A-2C37-0A9C-069A-7635F6D28C29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4" creationId="{BDC88097-4CF3-D92D-6B47-C9663690D816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5" creationId="{2A73952D-BB14-E0A1-502A-1D7C34E4583E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6" creationId="{52BD92BD-14DD-0F77-04BD-AF6725CAFAFF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7" creationId="{5CA6AA8B-4A55-7CB8-BBC5-9F18A1E0CA1E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8" creationId="{A8ACD18F-54AA-365D-735D-329F88336BD0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59" creationId="{D59D79F5-5665-761F-4C8C-D3B9E8D6EA36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0" creationId="{699E447A-EB49-0A7B-1B4D-BE70A2589C8D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1" creationId="{F589C1E8-B32C-9120-AD7A-0534908A33FC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2" creationId="{3E568D4A-68E9-C0A8-0D6F-CFD33875EA9F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3" creationId="{37B686E9-9F12-12F2-0391-4952551066C9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4" creationId="{FF63AF46-3345-CA97-EA9E-EEB70AFCBF60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5" creationId="{874412C7-35C0-062B-6C99-7FFB3BEDF037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66" creationId="{A91743DC-701D-4E6C-4FE9-FAF9E148A74B}"/>
          </ac:inkMkLst>
        </pc:inkChg>
        <pc:inkChg chg="add del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1" creationId="{D56200ED-B7C9-870B-FF74-1654B0FC226E}"/>
          </ac:inkMkLst>
        </pc:inkChg>
        <pc:inkChg chg="add del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2" creationId="{6D0EB703-8C78-39CF-EA5F-C9AC7434DDD9}"/>
          </ac:inkMkLst>
        </pc:inkChg>
        <pc:inkChg chg="add del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3" creationId="{17D2BE69-A2E3-B51D-35B5-2CEA7D1CB8DF}"/>
          </ac:inkMkLst>
        </pc:inkChg>
        <pc:inkChg chg="add del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4" creationId="{52AA53FF-E1B6-4797-B57F-075E2E8430A2}"/>
          </ac:inkMkLst>
        </pc:inkChg>
        <pc:inkChg chg="add del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5" creationId="{9671690D-7D16-7B8C-4B9D-6F4D54689AE1}"/>
          </ac:inkMkLst>
        </pc:inkChg>
        <pc:inkChg chg="add reco">
          <ac:chgData name="Venkatasubramanian, Mani V." userId="fbe5ce37-0145-4c31-b84a-b36f8beac5f3" providerId="ADAL" clId="{BC5D056B-4E5A-344A-B1AA-76A38DB983C3}" dt="2023-03-09T15:48:23.184" v="69"/>
          <ac:inkMkLst>
            <pc:docMk/>
            <pc:sldMk cId="2559352209" sldId="256"/>
            <ac:inkMk id="76" creationId="{3863273F-94F8-229C-1288-097799745605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77" creationId="{4C6202B3-A00C-EA84-C6A2-D8F66D88D85A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78" creationId="{4E93E470-7DA0-CF24-C689-8855F43E0B7D}"/>
          </ac:inkMkLst>
        </pc:inkChg>
        <pc:inkChg chg="add del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79" creationId="{9AF08BA1-38ED-6EA9-57C6-D4C9984713DF}"/>
          </ac:inkMkLst>
        </pc:inkChg>
        <pc:inkChg chg="add reco">
          <ac:chgData name="Venkatasubramanian, Mani V." userId="fbe5ce37-0145-4c31-b84a-b36f8beac5f3" providerId="ADAL" clId="{BC5D056B-4E5A-344A-B1AA-76A38DB983C3}" dt="2023-03-09T15:48:31.767" v="73"/>
          <ac:inkMkLst>
            <pc:docMk/>
            <pc:sldMk cId="2559352209" sldId="256"/>
            <ac:inkMk id="80" creationId="{48D17234-0014-FC08-CC82-B7937AFA7BA3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1" creationId="{621426C6-5B5B-2F01-D770-321BDC82E1A8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2" creationId="{34578483-6621-86CB-5C8C-A4B3C8BE1972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3" creationId="{AEFCF139-724A-EEB0-5795-AE68BDA27174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4" creationId="{2D66D0E0-BB94-8D17-2429-1D57C0EC38B5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5" creationId="{D63D29BD-DD2C-19E7-0BB4-7DADDEC47173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6" creationId="{BF4CA241-86FB-CD2C-F8BB-4372561116AA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7" creationId="{AA55A786-DB7C-920A-A8DD-5B55DB397CDC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8" creationId="{3CD81B3C-E354-6AA1-ECAC-C7E7D1ABB4D6}"/>
          </ac:inkMkLst>
        </pc:inkChg>
        <pc:inkChg chg="add del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89" creationId="{FCE6F3C2-B363-2781-DD55-D71698088330}"/>
          </ac:inkMkLst>
        </pc:inkChg>
        <pc:inkChg chg="add reco">
          <ac:chgData name="Venkatasubramanian, Mani V." userId="fbe5ce37-0145-4c31-b84a-b36f8beac5f3" providerId="ADAL" clId="{BC5D056B-4E5A-344A-B1AA-76A38DB983C3}" dt="2023-03-09T15:48:37.949" v="83"/>
          <ac:inkMkLst>
            <pc:docMk/>
            <pc:sldMk cId="2559352209" sldId="256"/>
            <ac:inkMk id="90" creationId="{6FE83107-9047-07E9-A2A3-416F52C5EB0A}"/>
          </ac:inkMkLst>
        </pc:inkChg>
        <pc:inkChg chg="add">
          <ac:chgData name="Venkatasubramanian, Mani V." userId="fbe5ce37-0145-4c31-b84a-b36f8beac5f3" providerId="ADAL" clId="{BC5D056B-4E5A-344A-B1AA-76A38DB983C3}" dt="2023-03-09T15:48:38.921" v="84"/>
          <ac:inkMkLst>
            <pc:docMk/>
            <pc:sldMk cId="2559352209" sldId="256"/>
            <ac:inkMk id="91" creationId="{5F92B36A-1C4D-4A05-4CC8-9D347483FAF8}"/>
          </ac:inkMkLst>
        </pc:inkChg>
        <pc:inkChg chg="add">
          <ac:chgData name="Venkatasubramanian, Mani V." userId="fbe5ce37-0145-4c31-b84a-b36f8beac5f3" providerId="ADAL" clId="{BC5D056B-4E5A-344A-B1AA-76A38DB983C3}" dt="2023-03-09T15:48:39.111" v="85"/>
          <ac:inkMkLst>
            <pc:docMk/>
            <pc:sldMk cId="2559352209" sldId="256"/>
            <ac:inkMk id="92" creationId="{959188AE-4156-5804-FCFE-B769245BE9A6}"/>
          </ac:inkMkLst>
        </pc:inkChg>
        <pc:inkChg chg="add">
          <ac:chgData name="Venkatasubramanian, Mani V." userId="fbe5ce37-0145-4c31-b84a-b36f8beac5f3" providerId="ADAL" clId="{BC5D056B-4E5A-344A-B1AA-76A38DB983C3}" dt="2023-03-09T15:48:39.236" v="86"/>
          <ac:inkMkLst>
            <pc:docMk/>
            <pc:sldMk cId="2559352209" sldId="256"/>
            <ac:inkMk id="93" creationId="{E56CD64D-068D-206B-C887-17FD0F89CA75}"/>
          </ac:inkMkLst>
        </pc:inkChg>
        <pc:inkChg chg="add">
          <ac:chgData name="Venkatasubramanian, Mani V." userId="fbe5ce37-0145-4c31-b84a-b36f8beac5f3" providerId="ADAL" clId="{BC5D056B-4E5A-344A-B1AA-76A38DB983C3}" dt="2023-03-09T15:48:39.428" v="87"/>
          <ac:inkMkLst>
            <pc:docMk/>
            <pc:sldMk cId="2559352209" sldId="256"/>
            <ac:inkMk id="94" creationId="{5A1380C9-2BAB-2139-16E1-3888EF81F56B}"/>
          </ac:inkMkLst>
        </pc:inkChg>
        <pc:inkChg chg="add">
          <ac:chgData name="Venkatasubramanian, Mani V." userId="fbe5ce37-0145-4c31-b84a-b36f8beac5f3" providerId="ADAL" clId="{BC5D056B-4E5A-344A-B1AA-76A38DB983C3}" dt="2023-03-09T15:48:39.962" v="88"/>
          <ac:inkMkLst>
            <pc:docMk/>
            <pc:sldMk cId="2559352209" sldId="256"/>
            <ac:inkMk id="95" creationId="{39E3789E-3147-2096-C2FB-8BA9A620043C}"/>
          </ac:inkMkLst>
        </pc:inkChg>
        <pc:inkChg chg="add">
          <ac:chgData name="Venkatasubramanian, Mani V." userId="fbe5ce37-0145-4c31-b84a-b36f8beac5f3" providerId="ADAL" clId="{BC5D056B-4E5A-344A-B1AA-76A38DB983C3}" dt="2023-03-09T15:48:40.145" v="89"/>
          <ac:inkMkLst>
            <pc:docMk/>
            <pc:sldMk cId="2559352209" sldId="256"/>
            <ac:inkMk id="96" creationId="{92CA489F-7FB4-FD5F-F791-F455420456F6}"/>
          </ac:inkMkLst>
        </pc:inkChg>
        <pc:inkChg chg="add">
          <ac:chgData name="Venkatasubramanian, Mani V." userId="fbe5ce37-0145-4c31-b84a-b36f8beac5f3" providerId="ADAL" clId="{BC5D056B-4E5A-344A-B1AA-76A38DB983C3}" dt="2023-03-09T15:48:40.302" v="90"/>
          <ac:inkMkLst>
            <pc:docMk/>
            <pc:sldMk cId="2559352209" sldId="256"/>
            <ac:inkMk id="97" creationId="{09CF3754-9D5E-EECC-5740-25F3CF2AB208}"/>
          </ac:inkMkLst>
        </pc:inkChg>
        <pc:inkChg chg="add">
          <ac:chgData name="Venkatasubramanian, Mani V." userId="fbe5ce37-0145-4c31-b84a-b36f8beac5f3" providerId="ADAL" clId="{BC5D056B-4E5A-344A-B1AA-76A38DB983C3}" dt="2023-03-09T15:48:40.511" v="91"/>
          <ac:inkMkLst>
            <pc:docMk/>
            <pc:sldMk cId="2559352209" sldId="256"/>
            <ac:inkMk id="98" creationId="{38D2CFBC-D349-3AE9-627A-A8676AE143EE}"/>
          </ac:inkMkLst>
        </pc:inkChg>
        <pc:inkChg chg="add">
          <ac:chgData name="Venkatasubramanian, Mani V." userId="fbe5ce37-0145-4c31-b84a-b36f8beac5f3" providerId="ADAL" clId="{BC5D056B-4E5A-344A-B1AA-76A38DB983C3}" dt="2023-03-09T15:48:40.694" v="92"/>
          <ac:inkMkLst>
            <pc:docMk/>
            <pc:sldMk cId="2559352209" sldId="256"/>
            <ac:inkMk id="99" creationId="{95D38FE5-46B3-302F-356D-6C1E95B8A55A}"/>
          </ac:inkMkLst>
        </pc:inkChg>
        <pc:inkChg chg="add">
          <ac:chgData name="Venkatasubramanian, Mani V." userId="fbe5ce37-0145-4c31-b84a-b36f8beac5f3" providerId="ADAL" clId="{BC5D056B-4E5A-344A-B1AA-76A38DB983C3}" dt="2023-03-09T15:48:41.046" v="93"/>
          <ac:inkMkLst>
            <pc:docMk/>
            <pc:sldMk cId="2559352209" sldId="256"/>
            <ac:inkMk id="100" creationId="{18E9B35A-43C6-B4C1-DF4F-0D40A04DC06D}"/>
          </ac:inkMkLst>
        </pc:inkChg>
        <pc:inkChg chg="add">
          <ac:chgData name="Venkatasubramanian, Mani V." userId="fbe5ce37-0145-4c31-b84a-b36f8beac5f3" providerId="ADAL" clId="{BC5D056B-4E5A-344A-B1AA-76A38DB983C3}" dt="2023-03-09T15:48:41.270" v="94"/>
          <ac:inkMkLst>
            <pc:docMk/>
            <pc:sldMk cId="2559352209" sldId="256"/>
            <ac:inkMk id="101" creationId="{A991FE3F-5CF0-8A7C-EA77-72D17E82257B}"/>
          </ac:inkMkLst>
        </pc:inkChg>
        <pc:inkChg chg="add">
          <ac:chgData name="Venkatasubramanian, Mani V." userId="fbe5ce37-0145-4c31-b84a-b36f8beac5f3" providerId="ADAL" clId="{BC5D056B-4E5A-344A-B1AA-76A38DB983C3}" dt="2023-03-09T15:48:41.435" v="95"/>
          <ac:inkMkLst>
            <pc:docMk/>
            <pc:sldMk cId="2559352209" sldId="256"/>
            <ac:inkMk id="102" creationId="{F92A2BC8-8D2C-B343-58D6-E6045307F20D}"/>
          </ac:inkMkLst>
        </pc:inkChg>
        <pc:inkChg chg="add">
          <ac:chgData name="Venkatasubramanian, Mani V." userId="fbe5ce37-0145-4c31-b84a-b36f8beac5f3" providerId="ADAL" clId="{BC5D056B-4E5A-344A-B1AA-76A38DB983C3}" dt="2023-03-09T15:48:41.567" v="96"/>
          <ac:inkMkLst>
            <pc:docMk/>
            <pc:sldMk cId="2559352209" sldId="256"/>
            <ac:inkMk id="103" creationId="{98B05DB1-D5C9-5B91-9514-401900C79C65}"/>
          </ac:inkMkLst>
        </pc:inkChg>
        <pc:inkChg chg="add">
          <ac:chgData name="Venkatasubramanian, Mani V." userId="fbe5ce37-0145-4c31-b84a-b36f8beac5f3" providerId="ADAL" clId="{BC5D056B-4E5A-344A-B1AA-76A38DB983C3}" dt="2023-03-09T15:48:41.978" v="97"/>
          <ac:inkMkLst>
            <pc:docMk/>
            <pc:sldMk cId="2559352209" sldId="256"/>
            <ac:inkMk id="104" creationId="{AF31E2E9-60DF-A450-2A6C-2D0817035798}"/>
          </ac:inkMkLst>
        </pc:inkChg>
        <pc:inkChg chg="add">
          <ac:chgData name="Venkatasubramanian, Mani V." userId="fbe5ce37-0145-4c31-b84a-b36f8beac5f3" providerId="ADAL" clId="{BC5D056B-4E5A-344A-B1AA-76A38DB983C3}" dt="2023-03-09T15:48:42.178" v="98"/>
          <ac:inkMkLst>
            <pc:docMk/>
            <pc:sldMk cId="2559352209" sldId="256"/>
            <ac:inkMk id="105" creationId="{7B259A3B-3224-C535-DBF1-8A37FA417A22}"/>
          </ac:inkMkLst>
        </pc:inkChg>
        <pc:inkChg chg="add">
          <ac:chgData name="Venkatasubramanian, Mani V." userId="fbe5ce37-0145-4c31-b84a-b36f8beac5f3" providerId="ADAL" clId="{BC5D056B-4E5A-344A-B1AA-76A38DB983C3}" dt="2023-03-09T15:48:42.396" v="99"/>
          <ac:inkMkLst>
            <pc:docMk/>
            <pc:sldMk cId="2559352209" sldId="256"/>
            <ac:inkMk id="106" creationId="{E1EECBAB-AB19-FA1A-2EDE-A43CB660B723}"/>
          </ac:inkMkLst>
        </pc:inkChg>
        <pc:inkChg chg="add">
          <ac:chgData name="Venkatasubramanian, Mani V." userId="fbe5ce37-0145-4c31-b84a-b36f8beac5f3" providerId="ADAL" clId="{BC5D056B-4E5A-344A-B1AA-76A38DB983C3}" dt="2023-03-09T15:48:42.846" v="100"/>
          <ac:inkMkLst>
            <pc:docMk/>
            <pc:sldMk cId="2559352209" sldId="256"/>
            <ac:inkMk id="107" creationId="{BD80EB5A-AE45-9309-30C6-B97997E9F7A2}"/>
          </ac:inkMkLst>
        </pc:inkChg>
        <pc:inkChg chg="add">
          <ac:chgData name="Venkatasubramanian, Mani V." userId="fbe5ce37-0145-4c31-b84a-b36f8beac5f3" providerId="ADAL" clId="{BC5D056B-4E5A-344A-B1AA-76A38DB983C3}" dt="2023-03-09T15:48:43.562" v="101"/>
          <ac:inkMkLst>
            <pc:docMk/>
            <pc:sldMk cId="2559352209" sldId="256"/>
            <ac:inkMk id="108" creationId="{B7133238-CE2A-99B4-4334-ED59C650EE05}"/>
          </ac:inkMkLst>
        </pc:inkChg>
        <pc:inkChg chg="add">
          <ac:chgData name="Venkatasubramanian, Mani V." userId="fbe5ce37-0145-4c31-b84a-b36f8beac5f3" providerId="ADAL" clId="{BC5D056B-4E5A-344A-B1AA-76A38DB983C3}" dt="2023-03-09T15:48:44.087" v="102"/>
          <ac:inkMkLst>
            <pc:docMk/>
            <pc:sldMk cId="2559352209" sldId="256"/>
            <ac:inkMk id="109" creationId="{8D1886EF-4F3E-9D34-97A7-60786F4D267D}"/>
          </ac:inkMkLst>
        </pc:inkChg>
        <pc:inkChg chg="add">
          <ac:chgData name="Venkatasubramanian, Mani V." userId="fbe5ce37-0145-4c31-b84a-b36f8beac5f3" providerId="ADAL" clId="{BC5D056B-4E5A-344A-B1AA-76A38DB983C3}" dt="2023-03-09T15:48:44.279" v="103"/>
          <ac:inkMkLst>
            <pc:docMk/>
            <pc:sldMk cId="2559352209" sldId="256"/>
            <ac:inkMk id="110" creationId="{B4F80D53-C5FF-2371-0076-723AAE2B67E4}"/>
          </ac:inkMkLst>
        </pc:inkChg>
        <pc:inkChg chg="add">
          <ac:chgData name="Venkatasubramanian, Mani V." userId="fbe5ce37-0145-4c31-b84a-b36f8beac5f3" providerId="ADAL" clId="{BC5D056B-4E5A-344A-B1AA-76A38DB983C3}" dt="2023-03-09T15:48:44.425" v="104"/>
          <ac:inkMkLst>
            <pc:docMk/>
            <pc:sldMk cId="2559352209" sldId="256"/>
            <ac:inkMk id="111" creationId="{07FC04E0-921D-468A-0BDF-42B3D0E9F1D5}"/>
          </ac:inkMkLst>
        </pc:inkChg>
        <pc:inkChg chg="add">
          <ac:chgData name="Venkatasubramanian, Mani V." userId="fbe5ce37-0145-4c31-b84a-b36f8beac5f3" providerId="ADAL" clId="{BC5D056B-4E5A-344A-B1AA-76A38DB983C3}" dt="2023-03-09T15:48:44.602" v="105"/>
          <ac:inkMkLst>
            <pc:docMk/>
            <pc:sldMk cId="2559352209" sldId="256"/>
            <ac:inkMk id="112" creationId="{8A3F576A-FE11-FF6B-2256-E83E4AD1E3DD}"/>
          </ac:inkMkLst>
        </pc:inkChg>
        <pc:inkChg chg="add">
          <ac:chgData name="Venkatasubramanian, Mani V." userId="fbe5ce37-0145-4c31-b84a-b36f8beac5f3" providerId="ADAL" clId="{BC5D056B-4E5A-344A-B1AA-76A38DB983C3}" dt="2023-03-09T15:48:44.837" v="106"/>
          <ac:inkMkLst>
            <pc:docMk/>
            <pc:sldMk cId="2559352209" sldId="256"/>
            <ac:inkMk id="113" creationId="{EBED0C2C-6D1C-FE1F-2F93-5D82448737F6}"/>
          </ac:inkMkLst>
        </pc:inkChg>
        <pc:inkChg chg="add">
          <ac:chgData name="Venkatasubramanian, Mani V." userId="fbe5ce37-0145-4c31-b84a-b36f8beac5f3" providerId="ADAL" clId="{BC5D056B-4E5A-344A-B1AA-76A38DB983C3}" dt="2023-03-09T15:48:45.006" v="107"/>
          <ac:inkMkLst>
            <pc:docMk/>
            <pc:sldMk cId="2559352209" sldId="256"/>
            <ac:inkMk id="114" creationId="{97C751E8-7AAA-4E37-2BB9-3A825A7999BB}"/>
          </ac:inkMkLst>
        </pc:inkChg>
        <pc:inkChg chg="add">
          <ac:chgData name="Venkatasubramanian, Mani V." userId="fbe5ce37-0145-4c31-b84a-b36f8beac5f3" providerId="ADAL" clId="{BC5D056B-4E5A-344A-B1AA-76A38DB983C3}" dt="2023-03-09T15:48:45.199" v="108"/>
          <ac:inkMkLst>
            <pc:docMk/>
            <pc:sldMk cId="2559352209" sldId="256"/>
            <ac:inkMk id="115" creationId="{06460791-D0C6-3340-481C-1580DE868253}"/>
          </ac:inkMkLst>
        </pc:inkChg>
        <pc:inkChg chg="add">
          <ac:chgData name="Venkatasubramanian, Mani V." userId="fbe5ce37-0145-4c31-b84a-b36f8beac5f3" providerId="ADAL" clId="{BC5D056B-4E5A-344A-B1AA-76A38DB983C3}" dt="2023-03-09T15:48:45.385" v="109"/>
          <ac:inkMkLst>
            <pc:docMk/>
            <pc:sldMk cId="2559352209" sldId="256"/>
            <ac:inkMk id="116" creationId="{04F2214B-2F3E-9AA7-A2DA-786C7D3F41C3}"/>
          </ac:inkMkLst>
        </pc:inkChg>
        <pc:inkChg chg="add">
          <ac:chgData name="Venkatasubramanian, Mani V." userId="fbe5ce37-0145-4c31-b84a-b36f8beac5f3" providerId="ADAL" clId="{BC5D056B-4E5A-344A-B1AA-76A38DB983C3}" dt="2023-03-09T15:48:45.616" v="110"/>
          <ac:inkMkLst>
            <pc:docMk/>
            <pc:sldMk cId="2559352209" sldId="256"/>
            <ac:inkMk id="117" creationId="{1A50FE1E-E30E-55D2-5187-8658A8694995}"/>
          </ac:inkMkLst>
        </pc:inkChg>
        <pc:inkChg chg="add">
          <ac:chgData name="Venkatasubramanian, Mani V." userId="fbe5ce37-0145-4c31-b84a-b36f8beac5f3" providerId="ADAL" clId="{BC5D056B-4E5A-344A-B1AA-76A38DB983C3}" dt="2023-03-09T15:48:46.067" v="111"/>
          <ac:inkMkLst>
            <pc:docMk/>
            <pc:sldMk cId="2559352209" sldId="256"/>
            <ac:inkMk id="118" creationId="{5E0229C5-C940-A5A8-F3B7-A87A5B690B6F}"/>
          </ac:inkMkLst>
        </pc:inkChg>
        <pc:inkChg chg="add">
          <ac:chgData name="Venkatasubramanian, Mani V." userId="fbe5ce37-0145-4c31-b84a-b36f8beac5f3" providerId="ADAL" clId="{BC5D056B-4E5A-344A-B1AA-76A38DB983C3}" dt="2023-03-09T15:48:46.208" v="112"/>
          <ac:inkMkLst>
            <pc:docMk/>
            <pc:sldMk cId="2559352209" sldId="256"/>
            <ac:inkMk id="119" creationId="{82F357BD-E4D6-0CD1-1AA5-AFD0C78F04B4}"/>
          </ac:inkMkLst>
        </pc:inkChg>
        <pc:inkChg chg="add">
          <ac:chgData name="Venkatasubramanian, Mani V." userId="fbe5ce37-0145-4c31-b84a-b36f8beac5f3" providerId="ADAL" clId="{BC5D056B-4E5A-344A-B1AA-76A38DB983C3}" dt="2023-03-09T15:48:46.487" v="113"/>
          <ac:inkMkLst>
            <pc:docMk/>
            <pc:sldMk cId="2559352209" sldId="256"/>
            <ac:inkMk id="120" creationId="{E7310260-F53A-2713-2079-CEC1C93E529E}"/>
          </ac:inkMkLst>
        </pc:inkChg>
        <pc:inkChg chg="add">
          <ac:chgData name="Venkatasubramanian, Mani V." userId="fbe5ce37-0145-4c31-b84a-b36f8beac5f3" providerId="ADAL" clId="{BC5D056B-4E5A-344A-B1AA-76A38DB983C3}" dt="2023-03-09T15:48:46.643" v="114"/>
          <ac:inkMkLst>
            <pc:docMk/>
            <pc:sldMk cId="2559352209" sldId="256"/>
            <ac:inkMk id="121" creationId="{4550E001-1F10-2810-B498-0781CB423441}"/>
          </ac:inkMkLst>
        </pc:inkChg>
        <pc:inkChg chg="add">
          <ac:chgData name="Venkatasubramanian, Mani V." userId="fbe5ce37-0145-4c31-b84a-b36f8beac5f3" providerId="ADAL" clId="{BC5D056B-4E5A-344A-B1AA-76A38DB983C3}" dt="2023-03-09T15:48:46.783" v="115"/>
          <ac:inkMkLst>
            <pc:docMk/>
            <pc:sldMk cId="2559352209" sldId="256"/>
            <ac:inkMk id="122" creationId="{0C0B1600-8CD4-5D96-60CB-DE3E23399E47}"/>
          </ac:inkMkLst>
        </pc:inkChg>
        <pc:inkChg chg="add">
          <ac:chgData name="Venkatasubramanian, Mani V." userId="fbe5ce37-0145-4c31-b84a-b36f8beac5f3" providerId="ADAL" clId="{BC5D056B-4E5A-344A-B1AA-76A38DB983C3}" dt="2023-03-09T15:48:46.986" v="116"/>
          <ac:inkMkLst>
            <pc:docMk/>
            <pc:sldMk cId="2559352209" sldId="256"/>
            <ac:inkMk id="123" creationId="{813963E6-3266-377E-8AF3-6DA517CD4178}"/>
          </ac:inkMkLst>
        </pc:inkChg>
        <pc:inkChg chg="add">
          <ac:chgData name="Venkatasubramanian, Mani V." userId="fbe5ce37-0145-4c31-b84a-b36f8beac5f3" providerId="ADAL" clId="{BC5D056B-4E5A-344A-B1AA-76A38DB983C3}" dt="2023-03-09T15:48:47.302" v="117"/>
          <ac:inkMkLst>
            <pc:docMk/>
            <pc:sldMk cId="2559352209" sldId="256"/>
            <ac:inkMk id="124" creationId="{8864363F-1DC3-B517-0293-633767C79F0A}"/>
          </ac:inkMkLst>
        </pc:inkChg>
        <pc:inkChg chg="add">
          <ac:chgData name="Venkatasubramanian, Mani V." userId="fbe5ce37-0145-4c31-b84a-b36f8beac5f3" providerId="ADAL" clId="{BC5D056B-4E5A-344A-B1AA-76A38DB983C3}" dt="2023-03-09T15:48:47.451" v="118"/>
          <ac:inkMkLst>
            <pc:docMk/>
            <pc:sldMk cId="2559352209" sldId="256"/>
            <ac:inkMk id="125" creationId="{5824C55B-C965-B2E1-FFBF-B8A3B290935A}"/>
          </ac:inkMkLst>
        </pc:inkChg>
        <pc:inkChg chg="add">
          <ac:chgData name="Venkatasubramanian, Mani V." userId="fbe5ce37-0145-4c31-b84a-b36f8beac5f3" providerId="ADAL" clId="{BC5D056B-4E5A-344A-B1AA-76A38DB983C3}" dt="2023-03-09T15:48:47.812" v="119"/>
          <ac:inkMkLst>
            <pc:docMk/>
            <pc:sldMk cId="2559352209" sldId="256"/>
            <ac:inkMk id="126" creationId="{DA5656C2-CF8E-B1CB-6DF1-E1184A3488A8}"/>
          </ac:inkMkLst>
        </pc:inkChg>
        <pc:inkChg chg="add">
          <ac:chgData name="Venkatasubramanian, Mani V." userId="fbe5ce37-0145-4c31-b84a-b36f8beac5f3" providerId="ADAL" clId="{BC5D056B-4E5A-344A-B1AA-76A38DB983C3}" dt="2023-03-09T15:48:48.196" v="120"/>
          <ac:inkMkLst>
            <pc:docMk/>
            <pc:sldMk cId="2559352209" sldId="256"/>
            <ac:inkMk id="127" creationId="{D8F4050C-923B-AEA9-C618-3ACDCEAC13C7}"/>
          </ac:inkMkLst>
        </pc:inkChg>
        <pc:inkChg chg="add">
          <ac:chgData name="Venkatasubramanian, Mani V." userId="fbe5ce37-0145-4c31-b84a-b36f8beac5f3" providerId="ADAL" clId="{BC5D056B-4E5A-344A-B1AA-76A38DB983C3}" dt="2023-03-09T15:48:48.394" v="121"/>
          <ac:inkMkLst>
            <pc:docMk/>
            <pc:sldMk cId="2559352209" sldId="256"/>
            <ac:inkMk id="128" creationId="{3705EA92-CFB6-B3DF-A260-97223662D280}"/>
          </ac:inkMkLst>
        </pc:inkChg>
        <pc:inkChg chg="add">
          <ac:chgData name="Venkatasubramanian, Mani V." userId="fbe5ce37-0145-4c31-b84a-b36f8beac5f3" providerId="ADAL" clId="{BC5D056B-4E5A-344A-B1AA-76A38DB983C3}" dt="2023-03-09T15:48:48.534" v="122"/>
          <ac:inkMkLst>
            <pc:docMk/>
            <pc:sldMk cId="2559352209" sldId="256"/>
            <ac:inkMk id="129" creationId="{B69C3AFD-2AAE-927C-9F07-E91C9324C3D2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3" creationId="{D97083EC-C3FD-AE84-6B4F-5F3ED2FA8033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4" creationId="{B9FD8C6F-EE24-C4F3-9B51-23E47FA76468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5" creationId="{9C6B3656-DF44-0557-F841-D3CD99B356B6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6" creationId="{C1675809-7F14-D500-FE67-9B38D0A01045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7" creationId="{387F6F86-3EB4-A865-A04F-49FF0C4CAF16}"/>
          </ac:inkMkLst>
        </pc:inkChg>
        <pc:inkChg chg="add del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8" creationId="{BE273AAD-D6C3-2563-ACE4-539B8D4FD0C8}"/>
          </ac:inkMkLst>
        </pc:inkChg>
        <pc:inkChg chg="add reco">
          <ac:chgData name="Venkatasubramanian, Mani V." userId="fbe5ce37-0145-4c31-b84a-b36f8beac5f3" providerId="ADAL" clId="{BC5D056B-4E5A-344A-B1AA-76A38DB983C3}" dt="2023-03-09T15:48:53.009" v="129"/>
          <ac:inkMkLst>
            <pc:docMk/>
            <pc:sldMk cId="2559352209" sldId="256"/>
            <ac:inkMk id="139" creationId="{7E42FEE2-4717-B97D-4BF3-6C702DA0D7BE}"/>
          </ac:inkMkLst>
        </pc:inkChg>
        <pc:inkChg chg="add del">
          <ac:chgData name="Venkatasubramanian, Mani V." userId="fbe5ce37-0145-4c31-b84a-b36f8beac5f3" providerId="ADAL" clId="{BC5D056B-4E5A-344A-B1AA-76A38DB983C3}" dt="2023-03-09T15:48:55.979" v="134"/>
          <ac:inkMkLst>
            <pc:docMk/>
            <pc:sldMk cId="2559352209" sldId="256"/>
            <ac:inkMk id="140" creationId="{943B4FE5-900B-FB49-5806-7DD3380C437B}"/>
          </ac:inkMkLst>
        </pc:inkChg>
        <pc:inkChg chg="add del">
          <ac:chgData name="Venkatasubramanian, Mani V." userId="fbe5ce37-0145-4c31-b84a-b36f8beac5f3" providerId="ADAL" clId="{BC5D056B-4E5A-344A-B1AA-76A38DB983C3}" dt="2023-03-09T15:48:55.979" v="134"/>
          <ac:inkMkLst>
            <pc:docMk/>
            <pc:sldMk cId="2559352209" sldId="256"/>
            <ac:inkMk id="141" creationId="{B5BD3CF5-645C-A7F3-E275-1BB1B3D5E366}"/>
          </ac:inkMkLst>
        </pc:inkChg>
        <pc:inkChg chg="add del">
          <ac:chgData name="Venkatasubramanian, Mani V." userId="fbe5ce37-0145-4c31-b84a-b36f8beac5f3" providerId="ADAL" clId="{BC5D056B-4E5A-344A-B1AA-76A38DB983C3}" dt="2023-03-09T15:48:55.979" v="134"/>
          <ac:inkMkLst>
            <pc:docMk/>
            <pc:sldMk cId="2559352209" sldId="256"/>
            <ac:inkMk id="142" creationId="{EC9ECA4F-F940-8152-5263-7774AE8C407A}"/>
          </ac:inkMkLst>
        </pc:inkChg>
        <pc:inkChg chg="add del">
          <ac:chgData name="Venkatasubramanian, Mani V." userId="fbe5ce37-0145-4c31-b84a-b36f8beac5f3" providerId="ADAL" clId="{BC5D056B-4E5A-344A-B1AA-76A38DB983C3}" dt="2023-03-09T15:48:55.979" v="134"/>
          <ac:inkMkLst>
            <pc:docMk/>
            <pc:sldMk cId="2559352209" sldId="256"/>
            <ac:inkMk id="143" creationId="{289AA9E0-BE76-BA65-F63D-BCF904AA872F}"/>
          </ac:inkMkLst>
        </pc:inkChg>
        <pc:inkChg chg="add reco">
          <ac:chgData name="Venkatasubramanian, Mani V." userId="fbe5ce37-0145-4c31-b84a-b36f8beac5f3" providerId="ADAL" clId="{BC5D056B-4E5A-344A-B1AA-76A38DB983C3}" dt="2023-03-09T15:48:55.979" v="134"/>
          <ac:inkMkLst>
            <pc:docMk/>
            <pc:sldMk cId="2559352209" sldId="256"/>
            <ac:inkMk id="144" creationId="{A026A054-1528-B1B1-9DBC-72DAA7530D41}"/>
          </ac:inkMkLst>
        </pc:inkChg>
        <pc:inkChg chg="add">
          <ac:chgData name="Venkatasubramanian, Mani V." userId="fbe5ce37-0145-4c31-b84a-b36f8beac5f3" providerId="ADAL" clId="{BC5D056B-4E5A-344A-B1AA-76A38DB983C3}" dt="2023-03-09T15:49:00.528" v="135"/>
          <ac:inkMkLst>
            <pc:docMk/>
            <pc:sldMk cId="2559352209" sldId="256"/>
            <ac:inkMk id="145" creationId="{0156763B-4498-A5F7-8509-91565AF2B158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46" creationId="{219C23A1-E7B9-AEC8-4712-FB5111166AFB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47" creationId="{5F7DDBBB-7B71-6530-C230-267CE6FDE80B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48" creationId="{BCE19970-5A89-5E6F-2947-92591E5173E5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49" creationId="{A0723E26-6ACC-56CD-3543-D82FC602DCA4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0" creationId="{37C8554E-A141-EA4B-824A-17CF2CF0DE47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1" creationId="{6F30D845-E685-CFBC-F8C1-6316CC7FAF2A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2" creationId="{C9A922D9-A455-4491-0A0A-17F850D05224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3" creationId="{E609DFA0-86D8-80C2-3372-C18765BAC7D0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4" creationId="{50D749E6-284E-7F7F-32C0-17EB397A28F9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5" creationId="{874DF0CE-3888-2541-A2BC-8DFE855511F7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6" creationId="{D336E681-D26A-5107-2BBD-3F6B9F09AEC0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7" creationId="{800ED2B8-2BC4-AE7F-A9CE-4093443EFDB7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8" creationId="{20E369E6-393C-4BE1-7748-F8E4D4A20F26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59" creationId="{DAD635FB-69D8-E758-77B1-B515B31BE48B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0" creationId="{D4E7378F-6313-04AA-A3CE-9FAD4499FC9D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1" creationId="{4491F7DB-611F-115A-37E0-5D6B6432B5A4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2" creationId="{5C29DBCF-9E16-AEED-58DB-04BA6A7CCA96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3" creationId="{5520CFE7-B762-5F12-6B2B-A511CE23ED07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4" creationId="{94EDF9BD-9810-AA2F-06A5-AA76F57FCCBB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5" creationId="{47D2AB32-94E5-9916-B12C-7C038E3E0105}"/>
          </ac:inkMkLst>
        </pc:inkChg>
        <pc:inkChg chg="add del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6" creationId="{B445EAE7-0F4A-3287-545C-393864F30FDD}"/>
          </ac:inkMkLst>
        </pc:inkChg>
        <pc:inkChg chg="add reco">
          <ac:chgData name="Venkatasubramanian, Mani V." userId="fbe5ce37-0145-4c31-b84a-b36f8beac5f3" providerId="ADAL" clId="{BC5D056B-4E5A-344A-B1AA-76A38DB983C3}" dt="2023-03-09T15:49:12.283" v="157"/>
          <ac:inkMkLst>
            <pc:docMk/>
            <pc:sldMk cId="2559352209" sldId="256"/>
            <ac:inkMk id="167" creationId="{EBE3C398-7F49-A6CB-473D-738DE9E0B1C7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68" creationId="{756E9B0A-C037-C518-9503-CEBFEBAA80EE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69" creationId="{4D6DAAC2-57FA-F4D2-F8CC-B4B6D5AB2563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0" creationId="{8B40B3D6-7F67-CB47-46FD-82402690E7AF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1" creationId="{7F490997-5F8C-FA9F-080B-EB25E1BA52BB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2" creationId="{61EC0BA2-8F16-E20E-DF98-15398D29AE7B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3" creationId="{796113FD-7173-25DF-15DF-AE84558256A0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4" creationId="{0AE8897C-AC1D-5834-DCDA-94A649235A09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5" creationId="{8B0B2E83-B256-9BDF-08C7-3D061E1E02AD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6" creationId="{856A5DF1-F31A-229F-0DC8-896DA1DE9383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7" creationId="{13492C63-C02C-33CD-A025-FC5ED29C2144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8" creationId="{F3B47760-DF69-CEC6-B483-5FA35A27F506}"/>
          </ac:inkMkLst>
        </pc:inkChg>
        <pc:inkChg chg="add del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79" creationId="{8E4239AD-B81E-EDF6-BD47-E08CB2C5ADD9}"/>
          </ac:inkMkLst>
        </pc:inkChg>
        <pc:inkChg chg="add reco">
          <ac:chgData name="Venkatasubramanian, Mani V." userId="fbe5ce37-0145-4c31-b84a-b36f8beac5f3" providerId="ADAL" clId="{BC5D056B-4E5A-344A-B1AA-76A38DB983C3}" dt="2023-03-09T15:49:45.373" v="170"/>
          <ac:inkMkLst>
            <pc:docMk/>
            <pc:sldMk cId="2559352209" sldId="256"/>
            <ac:inkMk id="180" creationId="{3DD49933-BA5D-B06E-B452-0AA0C97C6F7C}"/>
          </ac:inkMkLst>
        </pc:inkChg>
        <pc:inkChg chg="add">
          <ac:chgData name="Venkatasubramanian, Mani V." userId="fbe5ce37-0145-4c31-b84a-b36f8beac5f3" providerId="ADAL" clId="{BC5D056B-4E5A-344A-B1AA-76A38DB983C3}" dt="2023-03-09T15:49:45.513" v="171"/>
          <ac:inkMkLst>
            <pc:docMk/>
            <pc:sldMk cId="2559352209" sldId="256"/>
            <ac:inkMk id="181" creationId="{98059B05-1098-8356-376F-0DD382BECFC1}"/>
          </ac:inkMkLst>
        </pc:inkChg>
        <pc:inkChg chg="add">
          <ac:chgData name="Venkatasubramanian, Mani V." userId="fbe5ce37-0145-4c31-b84a-b36f8beac5f3" providerId="ADAL" clId="{BC5D056B-4E5A-344A-B1AA-76A38DB983C3}" dt="2023-03-09T15:49:46.138" v="172"/>
          <ac:inkMkLst>
            <pc:docMk/>
            <pc:sldMk cId="2559352209" sldId="256"/>
            <ac:inkMk id="182" creationId="{A2CCC159-C63A-C24F-FC2A-24D1D49DB926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5:56:04.935" v="626"/>
        <pc:sldMkLst>
          <pc:docMk/>
          <pc:sldMk cId="1261742933" sldId="257"/>
        </pc:sldMkLst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" creationId="{BB118C8A-84C4-09BC-35BF-B44D97B84D38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3" creationId="{AC54EB33-9E99-126B-3E5E-CB78FF31069B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4" creationId="{3D2A5DE0-9B74-221A-4FE2-188FC7DE86D2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5" creationId="{311B68CA-EE01-5395-E634-1C35A22252B0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6" creationId="{80B6E98D-BBFD-BB44-9FDC-CB77D9AFBBAA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7" creationId="{87F9075B-634D-EA94-3499-5BFFD3D805DF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8" creationId="{0BC8B068-0D6C-7169-7124-CA4B6C8FDA86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9" creationId="{61E0860E-00FA-49E8-2788-A4DBC1D4C5C9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0" creationId="{47ACFED4-BD3C-A021-7CDB-2BAD93BC815A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1" creationId="{ED28ECED-0328-A0E3-758A-66F211632DA5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2" creationId="{358E1775-39CD-2B7C-0C50-E908F7E0D5F8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3" creationId="{1EC86129-1A78-C3CD-9E70-46775FB775FB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4" creationId="{A51022FF-3354-4AFE-7BFA-92E92C00569F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5" creationId="{2287EC81-CA94-14BB-22B0-75C9D35DF18D}"/>
          </ac:inkMkLst>
        </pc:inkChg>
        <pc:inkChg chg="add">
          <ac:chgData name="Venkatasubramanian, Mani V." userId="fbe5ce37-0145-4c31-b84a-b36f8beac5f3" providerId="ADAL" clId="{BC5D056B-4E5A-344A-B1AA-76A38DB983C3}" dt="2023-03-09T15:52:14.120" v="402"/>
          <ac:inkMkLst>
            <pc:docMk/>
            <pc:sldMk cId="1261742933" sldId="257"/>
            <ac:inkMk id="16" creationId="{39E06939-4982-D02E-E0A6-D8CE0F2F46D6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7" creationId="{A19CDBE9-3441-CD20-4EED-C7BD5A9F6178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8" creationId="{A5936DA7-CB7F-11ED-B44A-3D7DEC7D9CB3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19" creationId="{3FD8FD09-A4E2-23EF-262C-2670F7741B6F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0" creationId="{F5C8B738-474A-A858-CD86-964CD729EF8B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1" creationId="{CFD8C593-3040-6A76-15DA-F8B08B24B53E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2" creationId="{D03E6576-806F-B073-8EDC-C58F29E7EC7D}"/>
          </ac:inkMkLst>
        </pc:inkChg>
        <pc:inkChg chg="add del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3" creationId="{F10B9DCA-E1C4-4CE9-2017-32A8F2C412BC}"/>
          </ac:inkMkLst>
        </pc:inkChg>
        <pc:inkChg chg="add reco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4" creationId="{F8EC42FE-658B-FE95-3028-69DC3F18F793}"/>
          </ac:inkMkLst>
        </pc:inkChg>
        <pc:inkChg chg="add reco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5" creationId="{2F389B87-550A-B94D-87B1-ACD1529C517F}"/>
          </ac:inkMkLst>
        </pc:inkChg>
        <pc:inkChg chg="add reco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6" creationId="{C5FB72DC-F6EA-5532-CC7A-F07522DD304E}"/>
          </ac:inkMkLst>
        </pc:inkChg>
        <pc:inkChg chg="add reco">
          <ac:chgData name="Venkatasubramanian, Mani V." userId="fbe5ce37-0145-4c31-b84a-b36f8beac5f3" providerId="ADAL" clId="{BC5D056B-4E5A-344A-B1AA-76A38DB983C3}" dt="2023-03-09T15:52:16.849" v="410"/>
          <ac:inkMkLst>
            <pc:docMk/>
            <pc:sldMk cId="1261742933" sldId="257"/>
            <ac:inkMk id="27" creationId="{BE97D0B7-9E32-2C2E-940C-549B77A40221}"/>
          </ac:inkMkLst>
        </pc:inkChg>
        <pc:inkChg chg="add">
          <ac:chgData name="Venkatasubramanian, Mani V." userId="fbe5ce37-0145-4c31-b84a-b36f8beac5f3" providerId="ADAL" clId="{BC5D056B-4E5A-344A-B1AA-76A38DB983C3}" dt="2023-03-09T15:52:17.052" v="411"/>
          <ac:inkMkLst>
            <pc:docMk/>
            <pc:sldMk cId="1261742933" sldId="257"/>
            <ac:inkMk id="28" creationId="{0373C99B-9D94-4C04-A401-17B88498BE53}"/>
          </ac:inkMkLst>
        </pc:inkChg>
        <pc:inkChg chg="add">
          <ac:chgData name="Venkatasubramanian, Mani V." userId="fbe5ce37-0145-4c31-b84a-b36f8beac5f3" providerId="ADAL" clId="{BC5D056B-4E5A-344A-B1AA-76A38DB983C3}" dt="2023-03-09T15:52:17.278" v="412"/>
          <ac:inkMkLst>
            <pc:docMk/>
            <pc:sldMk cId="1261742933" sldId="257"/>
            <ac:inkMk id="29" creationId="{965CB224-343A-8F44-F7F8-B0CB50051647}"/>
          </ac:inkMkLst>
        </pc:inkChg>
        <pc:inkChg chg="add">
          <ac:chgData name="Venkatasubramanian, Mani V." userId="fbe5ce37-0145-4c31-b84a-b36f8beac5f3" providerId="ADAL" clId="{BC5D056B-4E5A-344A-B1AA-76A38DB983C3}" dt="2023-03-09T15:52:17.428" v="413"/>
          <ac:inkMkLst>
            <pc:docMk/>
            <pc:sldMk cId="1261742933" sldId="257"/>
            <ac:inkMk id="30" creationId="{72871806-D2BD-2A47-A28D-2F248B8B777A}"/>
          </ac:inkMkLst>
        </pc:inkChg>
        <pc:inkChg chg="add">
          <ac:chgData name="Venkatasubramanian, Mani V." userId="fbe5ce37-0145-4c31-b84a-b36f8beac5f3" providerId="ADAL" clId="{BC5D056B-4E5A-344A-B1AA-76A38DB983C3}" dt="2023-03-09T15:52:17.586" v="414"/>
          <ac:inkMkLst>
            <pc:docMk/>
            <pc:sldMk cId="1261742933" sldId="257"/>
            <ac:inkMk id="31" creationId="{CD443B4E-16BF-65B8-3EF1-85D69D36A93B}"/>
          </ac:inkMkLst>
        </pc:inkChg>
        <pc:inkChg chg="add">
          <ac:chgData name="Venkatasubramanian, Mani V." userId="fbe5ce37-0145-4c31-b84a-b36f8beac5f3" providerId="ADAL" clId="{BC5D056B-4E5A-344A-B1AA-76A38DB983C3}" dt="2023-03-09T15:52:17.821" v="415"/>
          <ac:inkMkLst>
            <pc:docMk/>
            <pc:sldMk cId="1261742933" sldId="257"/>
            <ac:inkMk id="32" creationId="{E75A2938-91B8-984C-488D-9DAE8504CB2B}"/>
          </ac:inkMkLst>
        </pc:inkChg>
        <pc:inkChg chg="add">
          <ac:chgData name="Venkatasubramanian, Mani V." userId="fbe5ce37-0145-4c31-b84a-b36f8beac5f3" providerId="ADAL" clId="{BC5D056B-4E5A-344A-B1AA-76A38DB983C3}" dt="2023-03-09T15:52:18.094" v="416"/>
          <ac:inkMkLst>
            <pc:docMk/>
            <pc:sldMk cId="1261742933" sldId="257"/>
            <ac:inkMk id="33" creationId="{5E0F0F86-D044-C78D-8D6F-03185D4B6A91}"/>
          </ac:inkMkLst>
        </pc:inkChg>
        <pc:inkChg chg="add">
          <ac:chgData name="Venkatasubramanian, Mani V." userId="fbe5ce37-0145-4c31-b84a-b36f8beac5f3" providerId="ADAL" clId="{BC5D056B-4E5A-344A-B1AA-76A38DB983C3}" dt="2023-03-09T15:52:18.227" v="417"/>
          <ac:inkMkLst>
            <pc:docMk/>
            <pc:sldMk cId="1261742933" sldId="257"/>
            <ac:inkMk id="34" creationId="{94767AA6-D71A-C311-DB47-DFA43F502C47}"/>
          </ac:inkMkLst>
        </pc:inkChg>
        <pc:inkChg chg="add">
          <ac:chgData name="Venkatasubramanian, Mani V." userId="fbe5ce37-0145-4c31-b84a-b36f8beac5f3" providerId="ADAL" clId="{BC5D056B-4E5A-344A-B1AA-76A38DB983C3}" dt="2023-03-09T15:52:18.754" v="418"/>
          <ac:inkMkLst>
            <pc:docMk/>
            <pc:sldMk cId="1261742933" sldId="257"/>
            <ac:inkMk id="35" creationId="{4FB7AAD5-0437-E6E5-5636-B810A115D68C}"/>
          </ac:inkMkLst>
        </pc:inkChg>
        <pc:inkChg chg="add">
          <ac:chgData name="Venkatasubramanian, Mani V." userId="fbe5ce37-0145-4c31-b84a-b36f8beac5f3" providerId="ADAL" clId="{BC5D056B-4E5A-344A-B1AA-76A38DB983C3}" dt="2023-03-09T15:52:18.961" v="419"/>
          <ac:inkMkLst>
            <pc:docMk/>
            <pc:sldMk cId="1261742933" sldId="257"/>
            <ac:inkMk id="36" creationId="{FBC80F5D-4DD8-DE7B-3E92-539D77446404}"/>
          </ac:inkMkLst>
        </pc:inkChg>
        <pc:inkChg chg="add">
          <ac:chgData name="Venkatasubramanian, Mani V." userId="fbe5ce37-0145-4c31-b84a-b36f8beac5f3" providerId="ADAL" clId="{BC5D056B-4E5A-344A-B1AA-76A38DB983C3}" dt="2023-03-09T15:52:19.112" v="420"/>
          <ac:inkMkLst>
            <pc:docMk/>
            <pc:sldMk cId="1261742933" sldId="257"/>
            <ac:inkMk id="37" creationId="{C5A893EC-C37C-8C57-801B-D653CE9B4847}"/>
          </ac:inkMkLst>
        </pc:inkChg>
        <pc:inkChg chg="add">
          <ac:chgData name="Venkatasubramanian, Mani V." userId="fbe5ce37-0145-4c31-b84a-b36f8beac5f3" providerId="ADAL" clId="{BC5D056B-4E5A-344A-B1AA-76A38DB983C3}" dt="2023-03-09T15:52:19.245" v="421"/>
          <ac:inkMkLst>
            <pc:docMk/>
            <pc:sldMk cId="1261742933" sldId="257"/>
            <ac:inkMk id="38" creationId="{19F2B5C3-2822-D70F-B6BF-400D19F00E1D}"/>
          </ac:inkMkLst>
        </pc:inkChg>
        <pc:inkChg chg="add">
          <ac:chgData name="Venkatasubramanian, Mani V." userId="fbe5ce37-0145-4c31-b84a-b36f8beac5f3" providerId="ADAL" clId="{BC5D056B-4E5A-344A-B1AA-76A38DB983C3}" dt="2023-03-09T15:52:19.435" v="422"/>
          <ac:inkMkLst>
            <pc:docMk/>
            <pc:sldMk cId="1261742933" sldId="257"/>
            <ac:inkMk id="39" creationId="{76994EA0-CF84-C376-2F81-A728818FDE40}"/>
          </ac:inkMkLst>
        </pc:inkChg>
        <pc:inkChg chg="add">
          <ac:chgData name="Venkatasubramanian, Mani V." userId="fbe5ce37-0145-4c31-b84a-b36f8beac5f3" providerId="ADAL" clId="{BC5D056B-4E5A-344A-B1AA-76A38DB983C3}" dt="2023-03-09T15:52:19.820" v="423"/>
          <ac:inkMkLst>
            <pc:docMk/>
            <pc:sldMk cId="1261742933" sldId="257"/>
            <ac:inkMk id="40" creationId="{8D805B6D-2FEF-0254-EB44-E5EB79F87FD3}"/>
          </ac:inkMkLst>
        </pc:inkChg>
        <pc:inkChg chg="add">
          <ac:chgData name="Venkatasubramanian, Mani V." userId="fbe5ce37-0145-4c31-b84a-b36f8beac5f3" providerId="ADAL" clId="{BC5D056B-4E5A-344A-B1AA-76A38DB983C3}" dt="2023-03-09T15:52:19.977" v="424"/>
          <ac:inkMkLst>
            <pc:docMk/>
            <pc:sldMk cId="1261742933" sldId="257"/>
            <ac:inkMk id="41" creationId="{96B01AC8-2B9F-CBAC-E991-15316F715EF6}"/>
          </ac:inkMkLst>
        </pc:inkChg>
        <pc:inkChg chg="add">
          <ac:chgData name="Venkatasubramanian, Mani V." userId="fbe5ce37-0145-4c31-b84a-b36f8beac5f3" providerId="ADAL" clId="{BC5D056B-4E5A-344A-B1AA-76A38DB983C3}" dt="2023-03-09T15:52:20.875" v="425"/>
          <ac:inkMkLst>
            <pc:docMk/>
            <pc:sldMk cId="1261742933" sldId="257"/>
            <ac:inkMk id="42" creationId="{8B321111-C5AC-D9A8-9B2F-FCB9056E9637}"/>
          </ac:inkMkLst>
        </pc:inkChg>
        <pc:inkChg chg="add">
          <ac:chgData name="Venkatasubramanian, Mani V." userId="fbe5ce37-0145-4c31-b84a-b36f8beac5f3" providerId="ADAL" clId="{BC5D056B-4E5A-344A-B1AA-76A38DB983C3}" dt="2023-03-09T15:52:21.148" v="426"/>
          <ac:inkMkLst>
            <pc:docMk/>
            <pc:sldMk cId="1261742933" sldId="257"/>
            <ac:inkMk id="43" creationId="{493D19C9-EC03-F575-193D-41C32E7BC063}"/>
          </ac:inkMkLst>
        </pc:inkChg>
        <pc:inkChg chg="add">
          <ac:chgData name="Venkatasubramanian, Mani V." userId="fbe5ce37-0145-4c31-b84a-b36f8beac5f3" providerId="ADAL" clId="{BC5D056B-4E5A-344A-B1AA-76A38DB983C3}" dt="2023-03-09T15:52:21.434" v="427"/>
          <ac:inkMkLst>
            <pc:docMk/>
            <pc:sldMk cId="1261742933" sldId="257"/>
            <ac:inkMk id="44" creationId="{D89A2E56-8A68-CB07-9150-3CA145D0FDF0}"/>
          </ac:inkMkLst>
        </pc:inkChg>
        <pc:inkChg chg="add">
          <ac:chgData name="Venkatasubramanian, Mani V." userId="fbe5ce37-0145-4c31-b84a-b36f8beac5f3" providerId="ADAL" clId="{BC5D056B-4E5A-344A-B1AA-76A38DB983C3}" dt="2023-03-09T15:52:21.670" v="428"/>
          <ac:inkMkLst>
            <pc:docMk/>
            <pc:sldMk cId="1261742933" sldId="257"/>
            <ac:inkMk id="45" creationId="{3ABDC301-8842-07C4-6B16-12C4D7A6A817}"/>
          </ac:inkMkLst>
        </pc:inkChg>
        <pc:inkChg chg="add">
          <ac:chgData name="Venkatasubramanian, Mani V." userId="fbe5ce37-0145-4c31-b84a-b36f8beac5f3" providerId="ADAL" clId="{BC5D056B-4E5A-344A-B1AA-76A38DB983C3}" dt="2023-03-09T15:52:22.478" v="429"/>
          <ac:inkMkLst>
            <pc:docMk/>
            <pc:sldMk cId="1261742933" sldId="257"/>
            <ac:inkMk id="46" creationId="{6CB0CC40-15C8-59C1-F177-2AD532BEB62E}"/>
          </ac:inkMkLst>
        </pc:inkChg>
        <pc:inkChg chg="add">
          <ac:chgData name="Venkatasubramanian, Mani V." userId="fbe5ce37-0145-4c31-b84a-b36f8beac5f3" providerId="ADAL" clId="{BC5D056B-4E5A-344A-B1AA-76A38DB983C3}" dt="2023-03-09T15:52:22.678" v="430"/>
          <ac:inkMkLst>
            <pc:docMk/>
            <pc:sldMk cId="1261742933" sldId="257"/>
            <ac:inkMk id="47" creationId="{3B8F01BE-99C5-1D2C-7F93-E910B352C2F8}"/>
          </ac:inkMkLst>
        </pc:inkChg>
        <pc:inkChg chg="add">
          <ac:chgData name="Venkatasubramanian, Mani V." userId="fbe5ce37-0145-4c31-b84a-b36f8beac5f3" providerId="ADAL" clId="{BC5D056B-4E5A-344A-B1AA-76A38DB983C3}" dt="2023-03-09T15:52:22.836" v="431"/>
          <ac:inkMkLst>
            <pc:docMk/>
            <pc:sldMk cId="1261742933" sldId="257"/>
            <ac:inkMk id="48" creationId="{6CCA415A-B12F-FC63-BCC3-9E48ECC87846}"/>
          </ac:inkMkLst>
        </pc:inkChg>
        <pc:inkChg chg="add">
          <ac:chgData name="Venkatasubramanian, Mani V." userId="fbe5ce37-0145-4c31-b84a-b36f8beac5f3" providerId="ADAL" clId="{BC5D056B-4E5A-344A-B1AA-76A38DB983C3}" dt="2023-03-09T15:52:23.003" v="432"/>
          <ac:inkMkLst>
            <pc:docMk/>
            <pc:sldMk cId="1261742933" sldId="257"/>
            <ac:inkMk id="49" creationId="{BDD96630-8B10-21B7-0207-81EC069A4E28}"/>
          </ac:inkMkLst>
        </pc:inkChg>
        <pc:inkChg chg="add">
          <ac:chgData name="Venkatasubramanian, Mani V." userId="fbe5ce37-0145-4c31-b84a-b36f8beac5f3" providerId="ADAL" clId="{BC5D056B-4E5A-344A-B1AA-76A38DB983C3}" dt="2023-03-09T15:52:23.369" v="433"/>
          <ac:inkMkLst>
            <pc:docMk/>
            <pc:sldMk cId="1261742933" sldId="257"/>
            <ac:inkMk id="50" creationId="{24A08DC3-A761-E3B6-1B2B-4E858D4BAB46}"/>
          </ac:inkMkLst>
        </pc:inkChg>
        <pc:inkChg chg="add">
          <ac:chgData name="Venkatasubramanian, Mani V." userId="fbe5ce37-0145-4c31-b84a-b36f8beac5f3" providerId="ADAL" clId="{BC5D056B-4E5A-344A-B1AA-76A38DB983C3}" dt="2023-03-09T15:52:23.720" v="434"/>
          <ac:inkMkLst>
            <pc:docMk/>
            <pc:sldMk cId="1261742933" sldId="257"/>
            <ac:inkMk id="51" creationId="{949469B2-883C-9C78-01D8-610B39E8B22F}"/>
          </ac:inkMkLst>
        </pc:inkChg>
        <pc:inkChg chg="add">
          <ac:chgData name="Venkatasubramanian, Mani V." userId="fbe5ce37-0145-4c31-b84a-b36f8beac5f3" providerId="ADAL" clId="{BC5D056B-4E5A-344A-B1AA-76A38DB983C3}" dt="2023-03-09T15:52:23.877" v="435"/>
          <ac:inkMkLst>
            <pc:docMk/>
            <pc:sldMk cId="1261742933" sldId="257"/>
            <ac:inkMk id="52" creationId="{5CAAF788-BF02-6BEC-A5DD-650F23568D94}"/>
          </ac:inkMkLst>
        </pc:inkChg>
        <pc:inkChg chg="add">
          <ac:chgData name="Venkatasubramanian, Mani V." userId="fbe5ce37-0145-4c31-b84a-b36f8beac5f3" providerId="ADAL" clId="{BC5D056B-4E5A-344A-B1AA-76A38DB983C3}" dt="2023-03-09T15:52:24.051" v="436"/>
          <ac:inkMkLst>
            <pc:docMk/>
            <pc:sldMk cId="1261742933" sldId="257"/>
            <ac:inkMk id="53" creationId="{702365E8-B778-3E17-C483-06103B63C8B9}"/>
          </ac:inkMkLst>
        </pc:inkChg>
        <pc:inkChg chg="add">
          <ac:chgData name="Venkatasubramanian, Mani V." userId="fbe5ce37-0145-4c31-b84a-b36f8beac5f3" providerId="ADAL" clId="{BC5D056B-4E5A-344A-B1AA-76A38DB983C3}" dt="2023-03-09T15:52:24.518" v="437"/>
          <ac:inkMkLst>
            <pc:docMk/>
            <pc:sldMk cId="1261742933" sldId="257"/>
            <ac:inkMk id="54" creationId="{22AC3027-B7C4-10DA-56B0-D6E07B272FA0}"/>
          </ac:inkMkLst>
        </pc:inkChg>
        <pc:inkChg chg="add">
          <ac:chgData name="Venkatasubramanian, Mani V." userId="fbe5ce37-0145-4c31-b84a-b36f8beac5f3" providerId="ADAL" clId="{BC5D056B-4E5A-344A-B1AA-76A38DB983C3}" dt="2023-03-09T15:52:24.752" v="438"/>
          <ac:inkMkLst>
            <pc:docMk/>
            <pc:sldMk cId="1261742933" sldId="257"/>
            <ac:inkMk id="55" creationId="{2405FA33-AA62-047D-70EE-2BBE57F40BBE}"/>
          </ac:inkMkLst>
        </pc:inkChg>
        <pc:inkChg chg="add">
          <ac:chgData name="Venkatasubramanian, Mani V." userId="fbe5ce37-0145-4c31-b84a-b36f8beac5f3" providerId="ADAL" clId="{BC5D056B-4E5A-344A-B1AA-76A38DB983C3}" dt="2023-03-09T15:52:24.903" v="439"/>
          <ac:inkMkLst>
            <pc:docMk/>
            <pc:sldMk cId="1261742933" sldId="257"/>
            <ac:inkMk id="56" creationId="{66815AAC-866A-539A-1217-D8204F64BAF5}"/>
          </ac:inkMkLst>
        </pc:inkChg>
        <pc:inkChg chg="add">
          <ac:chgData name="Venkatasubramanian, Mani V." userId="fbe5ce37-0145-4c31-b84a-b36f8beac5f3" providerId="ADAL" clId="{BC5D056B-4E5A-344A-B1AA-76A38DB983C3}" dt="2023-03-09T15:52:25.210" v="440"/>
          <ac:inkMkLst>
            <pc:docMk/>
            <pc:sldMk cId="1261742933" sldId="257"/>
            <ac:inkMk id="57" creationId="{9831CBF5-1A23-4E62-432B-7DAA56A93C60}"/>
          </ac:inkMkLst>
        </pc:inkChg>
        <pc:inkChg chg="add">
          <ac:chgData name="Venkatasubramanian, Mani V." userId="fbe5ce37-0145-4c31-b84a-b36f8beac5f3" providerId="ADAL" clId="{BC5D056B-4E5A-344A-B1AA-76A38DB983C3}" dt="2023-03-09T15:52:25.369" v="441"/>
          <ac:inkMkLst>
            <pc:docMk/>
            <pc:sldMk cId="1261742933" sldId="257"/>
            <ac:inkMk id="58" creationId="{1A40AE73-A631-B2E9-7ED2-05A8B6AAC462}"/>
          </ac:inkMkLst>
        </pc:inkChg>
        <pc:inkChg chg="add">
          <ac:chgData name="Venkatasubramanian, Mani V." userId="fbe5ce37-0145-4c31-b84a-b36f8beac5f3" providerId="ADAL" clId="{BC5D056B-4E5A-344A-B1AA-76A38DB983C3}" dt="2023-03-09T15:52:26.069" v="442"/>
          <ac:inkMkLst>
            <pc:docMk/>
            <pc:sldMk cId="1261742933" sldId="257"/>
            <ac:inkMk id="59" creationId="{891D8216-21B4-F805-5DCE-3A785DA016A4}"/>
          </ac:inkMkLst>
        </pc:inkChg>
        <pc:inkChg chg="add">
          <ac:chgData name="Venkatasubramanian, Mani V." userId="fbe5ce37-0145-4c31-b84a-b36f8beac5f3" providerId="ADAL" clId="{BC5D056B-4E5A-344A-B1AA-76A38DB983C3}" dt="2023-03-09T15:52:26.511" v="443"/>
          <ac:inkMkLst>
            <pc:docMk/>
            <pc:sldMk cId="1261742933" sldId="257"/>
            <ac:inkMk id="60" creationId="{3ACC29DA-C2CC-71F3-BB8C-258899BCE570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4" creationId="{DC6B1729-D43A-9534-16CD-F39317D34EA9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5" creationId="{069374C8-B3B2-21B7-6A46-E9DA72298C60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6" creationId="{CE086ED4-F5C8-5D1B-D9CA-D1CCC2DB4CCE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7" creationId="{8234C20E-89B3-A9FE-15A2-EABB8A54795A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8" creationId="{EDDBB3D9-119A-D0DC-E38B-755694461400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69" creationId="{9F1AD7BF-3B55-24EE-569A-88BD5B30C5FE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0" creationId="{7AE8750F-C91D-A41C-C333-3F1266E00B2B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1" creationId="{99870FC0-754E-8BD5-5B5D-DBCD9575AD6F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2" creationId="{520A41EE-319F-3BB8-9A5D-D8A5C34BC451}"/>
          </ac:inkMkLst>
        </pc:inkChg>
        <pc:inkChg chg="add del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3" creationId="{BED7DEBC-8653-B176-5A0E-E49FF540A72E}"/>
          </ac:inkMkLst>
        </pc:inkChg>
        <pc:inkChg chg="add">
          <ac:chgData name="Venkatasubramanian, Mani V." userId="fbe5ce37-0145-4c31-b84a-b36f8beac5f3" providerId="ADAL" clId="{BC5D056B-4E5A-344A-B1AA-76A38DB983C3}" dt="2023-03-09T15:52:31.806" v="454"/>
          <ac:inkMkLst>
            <pc:docMk/>
            <pc:sldMk cId="1261742933" sldId="257"/>
            <ac:inkMk id="74" creationId="{AFE5692D-94C4-455D-8CC5-D91600373B88}"/>
          </ac:inkMkLst>
        </pc:inkChg>
        <pc:inkChg chg="add reco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5" creationId="{A5BFE856-241D-B9E9-1277-0CD365EE0C35}"/>
          </ac:inkMkLst>
        </pc:inkChg>
        <pc:inkChg chg="add reco">
          <ac:chgData name="Venkatasubramanian, Mani V." userId="fbe5ce37-0145-4c31-b84a-b36f8beac5f3" providerId="ADAL" clId="{BC5D056B-4E5A-344A-B1AA-76A38DB983C3}" dt="2023-03-09T15:52:32.383" v="455"/>
          <ac:inkMkLst>
            <pc:docMk/>
            <pc:sldMk cId="1261742933" sldId="257"/>
            <ac:inkMk id="76" creationId="{848C9615-D241-95A5-B061-A6CA6D197E8F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77" creationId="{2E9573BB-3FC5-A139-C05F-BE8C730DCB29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78" creationId="{A19EA79B-A072-D8AE-17EB-F189A9E4D27C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79" creationId="{900953D0-BFA5-4A43-B7E8-FD0C8C073B2F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0" creationId="{5C07A54F-DC4E-5C54-1EB7-6287BB3ABDB3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1" creationId="{92F14BE0-7610-8A9D-061B-4EA217099AB6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2" creationId="{9B766256-92ED-FF31-9924-CCA982FB9372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3" creationId="{5026946F-BF2A-083C-D56B-9F7591DD5CF1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4" creationId="{8663347C-15F0-46B3-2224-E179E62D32FB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5" creationId="{EAD3F717-F2CF-CDDB-42F2-EDADA120274D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6" creationId="{5CB50392-39D3-84E6-B204-19607C95DD17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7" creationId="{F49843C8-80D8-95D1-DF50-3857A78AB3BD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8" creationId="{4661F4AB-F9BA-9C61-8FB6-7C8DB6FD8975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89" creationId="{CABB8E40-3F06-DF81-035C-5A38B1FCFD50}"/>
          </ac:inkMkLst>
        </pc:inkChg>
        <pc:inkChg chg="add del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90" creationId="{C575E16C-DFBD-AF32-D676-E56DA0F8F3ED}"/>
          </ac:inkMkLst>
        </pc:inkChg>
        <pc:inkChg chg="add reco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91" creationId="{2CA09DB8-F897-1C94-B939-ABF3D7B91FF1}"/>
          </ac:inkMkLst>
        </pc:inkChg>
        <pc:inkChg chg="add reco">
          <ac:chgData name="Venkatasubramanian, Mani V." userId="fbe5ce37-0145-4c31-b84a-b36f8beac5f3" providerId="ADAL" clId="{BC5D056B-4E5A-344A-B1AA-76A38DB983C3}" dt="2023-03-09T15:52:39.092" v="470"/>
          <ac:inkMkLst>
            <pc:docMk/>
            <pc:sldMk cId="1261742933" sldId="257"/>
            <ac:inkMk id="92" creationId="{48A57D26-8EF2-5010-A8E5-85DB2668B053}"/>
          </ac:inkMkLst>
        </pc:inkChg>
        <pc:inkChg chg="add">
          <ac:chgData name="Venkatasubramanian, Mani V." userId="fbe5ce37-0145-4c31-b84a-b36f8beac5f3" providerId="ADAL" clId="{BC5D056B-4E5A-344A-B1AA-76A38DB983C3}" dt="2023-03-09T15:52:40.986" v="471"/>
          <ac:inkMkLst>
            <pc:docMk/>
            <pc:sldMk cId="1261742933" sldId="257"/>
            <ac:inkMk id="93" creationId="{537D457A-8E20-3A82-DABF-9912F41FC533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4" creationId="{BE3AB6BD-6F38-E474-61D0-E013B751DCE5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5" creationId="{E39EE5CE-B6AE-EBE5-8E55-50EC3F9BF536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6" creationId="{3A7F9718-90D0-C0C7-84C8-0F6823DC68E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7" creationId="{785E7309-47C2-65E9-894B-6038D34B5CA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8" creationId="{9748EEFA-1B0A-7F37-979E-331E4F7493C8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99" creationId="{433DEB79-F774-6CCA-0B12-F78B0E2261A6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0" creationId="{6BC53B37-877E-80E2-EA13-7A4569E42F0A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1" creationId="{059DDCFF-EB7D-FC46-B2A7-F184716E3405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2" creationId="{1F13745A-6DE9-2A27-7F04-64769492F541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3" creationId="{57B4C675-0CB8-A295-BA63-E53CD32020C0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4" creationId="{304C1355-BCC8-8D78-F6EF-853B10F1E230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5" creationId="{B27D91E6-8DED-6173-4425-FC9F0AA97096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6" creationId="{25632B18-8EA2-E1B7-FDF3-9D4A20CD35B0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7" creationId="{EDDADD3A-FEF6-EE98-2DB6-F4CB73F7184B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8" creationId="{E832FA01-23B8-4163-50FD-2F4D5B25B8F4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09" creationId="{21E6FF41-EB27-9C3F-3079-D6FAA8103E1E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2" creationId="{0EF3EB45-DF60-1E20-F946-84E291B48DA9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3" creationId="{ABF2E45E-E16B-F3EF-402E-29791ECBAC7A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4" creationId="{3E1532C8-1924-92C2-9EBD-7F2C2A1FF775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5" creationId="{554BC89F-B307-3A6B-C996-E65625E8E92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6" creationId="{0EA81919-5139-C1F1-1CDC-110013A66754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7" creationId="{5EF28F65-2445-133D-0AF1-1079EC9F5ECE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8" creationId="{67767D02-CE93-B659-DC17-4F4A592DFF79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19" creationId="{DF538875-E6FE-ABE8-FBA6-EF64D01702E1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0" creationId="{6E511A35-3B3D-EED4-935C-47AA21C576CC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1" creationId="{07CAFF51-92F5-4117-6C61-4777BD0D1BA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2" creationId="{F205EF97-F1B8-7288-4D90-463C785116FD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3" creationId="{F0CE18E2-9983-E63B-9F11-4202AEFE4AB3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4" creationId="{B52BAD9D-C29B-2CF2-16C2-FC4C2F607A9C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5" creationId="{4B8A4494-BD12-ACA0-69A3-DA04DBB8711E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6" creationId="{410B4935-79EE-63C5-FE45-A2B2C5EA13E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7" creationId="{B468FFD6-C6D1-0F48-A969-93FBED5542D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8" creationId="{94BBC85B-A9F2-0771-2EC6-FBDC08B5645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29" creationId="{AF513928-86D0-65BC-B214-A42B6A058D4D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0" creationId="{C03A0F93-C571-E867-1C93-D32DF7615B6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1" creationId="{E41D5E9F-44FF-2D3B-8176-BEAE1D3EB510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2" creationId="{01B57FA6-9CB4-7B38-7DA7-D6A926D7A914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3" creationId="{72EB610F-9106-A1F5-D3F8-B5728E7CC03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4" creationId="{ADC72761-E1A7-0384-2CB3-4DAEF96E210B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5" creationId="{9F0F1FE0-53AC-1043-1835-E800CCB03AB5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6" creationId="{4F336A5C-57B3-48B0-4261-C3CD286643A0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7" creationId="{F207312B-1DF4-4110-519C-06BC32649A7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8" creationId="{24CB5F86-9A07-96B7-4C94-BC02A65E72B3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39" creationId="{BA6D3F89-C682-4EE8-572F-2B19548DC0A8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0" creationId="{50D749BF-06E5-6058-3493-9EF4558C6B2D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1" creationId="{57681863-8D61-C266-BCE2-51A72A9F7F2C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2" creationId="{AD0FA294-8DEE-9914-FFFC-6A6E02CF7C43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3" creationId="{EE5356B2-B339-7245-8878-2385A243F9AE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4" creationId="{C9E7E91B-4992-5305-7F4D-0A2A3A786C77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5" creationId="{A1676306-43E0-19CC-A3B7-04C6A3320798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6" creationId="{D2BA7BD6-F0EE-8E06-BAF0-D8902179F14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7" creationId="{2B78B067-DEBB-8261-4D67-3B3EBACF4C52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8" creationId="{DCD32425-4DB3-BF41-C3B8-2A538DCDD4C3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49" creationId="{5DF41927-EA3E-2319-5794-7B633B8F9AA9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50" creationId="{C4F92E26-BD7F-D3CD-2A49-38743706B7AE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51" creationId="{5D2634E1-8847-08B9-3BB4-C83BCDCD8BCF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52" creationId="{083C7002-7EA0-1930-0A62-F676EECD0B66}"/>
          </ac:inkMkLst>
        </pc:inkChg>
        <pc:inkChg chg="add del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53" creationId="{23906A6C-6AC6-A4D1-2320-BC0E15929A23}"/>
          </ac:inkMkLst>
        </pc:inkChg>
        <pc:inkChg chg="add reco">
          <ac:chgData name="Venkatasubramanian, Mani V." userId="fbe5ce37-0145-4c31-b84a-b36f8beac5f3" providerId="ADAL" clId="{BC5D056B-4E5A-344A-B1AA-76A38DB983C3}" dt="2023-03-09T15:52:59.981" v="530"/>
          <ac:inkMkLst>
            <pc:docMk/>
            <pc:sldMk cId="1261742933" sldId="257"/>
            <ac:inkMk id="154" creationId="{BBC81F40-FB3B-E94B-09E3-C60CF23F489E}"/>
          </ac:inkMkLst>
        </pc:inkChg>
        <pc:inkChg chg="add del">
          <ac:chgData name="Venkatasubramanian, Mani V." userId="fbe5ce37-0145-4c31-b84a-b36f8beac5f3" providerId="ADAL" clId="{BC5D056B-4E5A-344A-B1AA-76A38DB983C3}" dt="2023-03-09T15:53:02.336" v="533"/>
          <ac:inkMkLst>
            <pc:docMk/>
            <pc:sldMk cId="1261742933" sldId="257"/>
            <ac:inkMk id="155" creationId="{80325731-7F59-C93E-0EE5-7E1469534CD2}"/>
          </ac:inkMkLst>
        </pc:inkChg>
        <pc:inkChg chg="add del">
          <ac:chgData name="Venkatasubramanian, Mani V." userId="fbe5ce37-0145-4c31-b84a-b36f8beac5f3" providerId="ADAL" clId="{BC5D056B-4E5A-344A-B1AA-76A38DB983C3}" dt="2023-03-09T15:53:02.336" v="533"/>
          <ac:inkMkLst>
            <pc:docMk/>
            <pc:sldMk cId="1261742933" sldId="257"/>
            <ac:inkMk id="156" creationId="{971C1634-87B4-B0AE-6863-784290B95E22}"/>
          </ac:inkMkLst>
        </pc:inkChg>
        <pc:inkChg chg="add reco">
          <ac:chgData name="Venkatasubramanian, Mani V." userId="fbe5ce37-0145-4c31-b84a-b36f8beac5f3" providerId="ADAL" clId="{BC5D056B-4E5A-344A-B1AA-76A38DB983C3}" dt="2023-03-09T15:53:02.336" v="533"/>
          <ac:inkMkLst>
            <pc:docMk/>
            <pc:sldMk cId="1261742933" sldId="257"/>
            <ac:inkMk id="157" creationId="{191C3D2B-8B4C-F050-D51C-C9839756A3B1}"/>
          </ac:inkMkLst>
        </pc:inkChg>
        <pc:inkChg chg="add">
          <ac:chgData name="Venkatasubramanian, Mani V." userId="fbe5ce37-0145-4c31-b84a-b36f8beac5f3" providerId="ADAL" clId="{BC5D056B-4E5A-344A-B1AA-76A38DB983C3}" dt="2023-03-09T15:54:20.476" v="534"/>
          <ac:inkMkLst>
            <pc:docMk/>
            <pc:sldMk cId="1261742933" sldId="257"/>
            <ac:inkMk id="158" creationId="{0BDDF0F4-3E17-178F-6072-09725E8067F6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59" creationId="{14B19842-92A7-9E3E-0EC2-8206990F7957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0" creationId="{769EE6C9-E0D4-9329-9F96-AD0C5AD11675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1" creationId="{6C9B91CD-3D24-30AB-99C4-BCD436765EB9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2" creationId="{903CAB56-26B4-0639-F02A-1F7729DB6FA0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3" creationId="{782891D8-62CB-FE13-64E0-A627D184ACCF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4" creationId="{D2B948F1-2F92-FEE1-A351-3F1EC74E6660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5" creationId="{FDF28330-3412-E967-441A-69B9958B90C5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6" creationId="{085A8FF2-4F58-576E-7238-11FCB5EF5CCF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7" creationId="{6CA2F04F-EE7E-12C5-45A2-B57466B7AEB3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8" creationId="{181EA484-C056-7BC5-07EF-833FF2890DBE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69" creationId="{795ED4EA-782D-8A18-4B2D-D30E501B642E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0" creationId="{F14CA87D-55BB-FBDB-213A-3C1CD2AF3D69}"/>
          </ac:inkMkLst>
        </pc:inkChg>
        <pc:inkChg chg="add del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1" creationId="{4AFBA5A2-79DB-3C4D-0E50-3823862B8C5F}"/>
          </ac:inkMkLst>
        </pc:inkChg>
        <pc:inkChg chg="add">
          <ac:chgData name="Venkatasubramanian, Mani V." userId="fbe5ce37-0145-4c31-b84a-b36f8beac5f3" providerId="ADAL" clId="{BC5D056B-4E5A-344A-B1AA-76A38DB983C3}" dt="2023-03-09T15:55:06.022" v="550"/>
          <ac:inkMkLst>
            <pc:docMk/>
            <pc:sldMk cId="1261742933" sldId="257"/>
            <ac:inkMk id="172" creationId="{BAC5FF1A-AB6F-0C71-FD2F-890734A0F8B6}"/>
          </ac:inkMkLst>
        </pc:inkChg>
        <pc:inkChg chg="add reco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3" creationId="{2C810771-1EF1-EC96-853A-D4DB9C12D72A}"/>
          </ac:inkMkLst>
        </pc:inkChg>
        <pc:inkChg chg="add reco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4" creationId="{F2B5A0CE-74D5-A9CF-4A00-3C393DD1F27F}"/>
          </ac:inkMkLst>
        </pc:inkChg>
        <pc:inkChg chg="add reco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5" creationId="{517151B6-C929-1002-F05F-CE667FB4FE39}"/>
          </ac:inkMkLst>
        </pc:inkChg>
        <pc:inkChg chg="add reco">
          <ac:chgData name="Venkatasubramanian, Mani V." userId="fbe5ce37-0145-4c31-b84a-b36f8beac5f3" providerId="ADAL" clId="{BC5D056B-4E5A-344A-B1AA-76A38DB983C3}" dt="2023-03-09T15:55:06.613" v="551"/>
          <ac:inkMkLst>
            <pc:docMk/>
            <pc:sldMk cId="1261742933" sldId="257"/>
            <ac:inkMk id="176" creationId="{9540BBF0-A8E5-05C1-0F48-827EA1FCBB74}"/>
          </ac:inkMkLst>
        </pc:inkChg>
        <pc:inkChg chg="add">
          <ac:chgData name="Venkatasubramanian, Mani V." userId="fbe5ce37-0145-4c31-b84a-b36f8beac5f3" providerId="ADAL" clId="{BC5D056B-4E5A-344A-B1AA-76A38DB983C3}" dt="2023-03-09T15:55:22.561" v="552"/>
          <ac:inkMkLst>
            <pc:docMk/>
            <pc:sldMk cId="1261742933" sldId="257"/>
            <ac:inkMk id="177" creationId="{57F34127-634A-F777-05F6-729DF80EC8E9}"/>
          </ac:inkMkLst>
        </pc:inkChg>
        <pc:inkChg chg="add">
          <ac:chgData name="Venkatasubramanian, Mani V." userId="fbe5ce37-0145-4c31-b84a-b36f8beac5f3" providerId="ADAL" clId="{BC5D056B-4E5A-344A-B1AA-76A38DB983C3}" dt="2023-03-09T15:55:22.744" v="553"/>
          <ac:inkMkLst>
            <pc:docMk/>
            <pc:sldMk cId="1261742933" sldId="257"/>
            <ac:inkMk id="178" creationId="{4BBBBA7F-0F10-4A77-5EE0-14C7CF8C3A89}"/>
          </ac:inkMkLst>
        </pc:inkChg>
        <pc:inkChg chg="add">
          <ac:chgData name="Venkatasubramanian, Mani V." userId="fbe5ce37-0145-4c31-b84a-b36f8beac5f3" providerId="ADAL" clId="{BC5D056B-4E5A-344A-B1AA-76A38DB983C3}" dt="2023-03-09T15:55:22.875" v="554"/>
          <ac:inkMkLst>
            <pc:docMk/>
            <pc:sldMk cId="1261742933" sldId="257"/>
            <ac:inkMk id="179" creationId="{344B510A-4475-891D-A7D3-D4A8218D9FD3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0" creationId="{6C487E5D-99BB-BC12-9843-EE702EBBC85A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1" creationId="{D6669460-3E49-855F-59B9-81B4AA5CA9F3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2" creationId="{F27ADF86-C390-C476-94E4-AADA2457D776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3" creationId="{E1037DA3-7F03-5AB5-2DA7-E9CBD943EDB7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4" creationId="{4C4F2E07-CE56-D26D-828C-6C6DDFC489F0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185" creationId="{CF5DF5D1-5818-C100-A03A-522F4AFAC604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89" creationId="{035618C1-8579-5269-D8ED-97BC5AFAD4B1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0" creationId="{4B29B080-E4FF-A65D-82AF-DB4B39BF1D0D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1" creationId="{C3C49174-99C6-8BEA-B47C-8837D2908B1C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2" creationId="{B1CD1265-D439-AC2F-B67A-B467B96D1460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3" creationId="{B71E4150-1CC0-0E6D-3F03-FC35CFC8EB36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4" creationId="{BFF3FCCC-631A-FBD6-102F-12CEA3FC2B63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5" creationId="{A03A9C32-4A30-D885-85B3-BD9EDADB1942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6" creationId="{58EA019D-5C29-22FA-0FF6-D3201A2A585B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7" creationId="{EA0F0F31-F36C-0B63-D0E8-98313B4B7DC9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8" creationId="{8FF4907C-EF2A-1025-A8A1-C9CAE6EA6E35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199" creationId="{65BD53B0-D535-818C-7857-D6B185E91A11}"/>
          </ac:inkMkLst>
        </pc:inkChg>
        <pc:inkChg chg="add">
          <ac:chgData name="Venkatasubramanian, Mani V." userId="fbe5ce37-0145-4c31-b84a-b36f8beac5f3" providerId="ADAL" clId="{BC5D056B-4E5A-344A-B1AA-76A38DB983C3}" dt="2023-03-09T15:55:28.019" v="572"/>
          <ac:inkMkLst>
            <pc:docMk/>
            <pc:sldMk cId="1261742933" sldId="257"/>
            <ac:inkMk id="200" creationId="{543EC204-150E-6D3B-E30A-903EF54A52C7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1" creationId="{021B5C94-ABF5-4CD2-27E8-47880C62E3F6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2" creationId="{B3DF95D3-05F1-57DE-0B16-7F2955AAA2E8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3" creationId="{5DA863A3-5427-FB5F-00EE-329A9463322C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4" creationId="{F16959A4-B020-DF53-A0C2-1551CFB25C66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5" creationId="{2A1A5DC6-56EB-D7FF-BECB-A918C8DDB3BE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6" creationId="{66B3BDCD-E574-1EEC-B01E-037236C18A36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7" creationId="{E4B4C483-B04F-4AE9-44B7-0BC5E028EAEC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8" creationId="{2F7532ED-AE28-0AB4-D9C6-28695835A91A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09" creationId="{EC373B26-7219-CA39-36D6-98887E813B41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0" creationId="{24A41BDE-2E57-6AC6-8899-F11E9ECA935A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1" creationId="{3CD51573-CA65-AC15-6551-4BA2DDE8C003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2" creationId="{7F96B0F8-03B5-199E-2659-094E2225BBA0}"/>
          </ac:inkMkLst>
        </pc:inkChg>
        <pc:inkChg chg="add del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3" creationId="{27246FA9-3AC1-5953-EE26-D638C46A619D}"/>
          </ac:inkMkLst>
        </pc:inkChg>
        <pc:inkChg chg="add reco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4" creationId="{5C746B9B-0E2E-B695-5B32-79FB3DF60E8B}"/>
          </ac:inkMkLst>
        </pc:inkChg>
        <pc:inkChg chg="add reco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5" creationId="{B08732CC-AA38-9F69-77D1-3B2AF3D4CD60}"/>
          </ac:inkMkLst>
        </pc:inkChg>
        <pc:inkChg chg="add reco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6" creationId="{B46E7B3F-DFA3-DBB1-A085-F6962A5102BC}"/>
          </ac:inkMkLst>
        </pc:inkChg>
        <pc:inkChg chg="add reco">
          <ac:chgData name="Venkatasubramanian, Mani V." userId="fbe5ce37-0145-4c31-b84a-b36f8beac5f3" providerId="ADAL" clId="{BC5D056B-4E5A-344A-B1AA-76A38DB983C3}" dt="2023-03-09T15:55:32.894" v="586"/>
          <ac:inkMkLst>
            <pc:docMk/>
            <pc:sldMk cId="1261742933" sldId="257"/>
            <ac:inkMk id="217" creationId="{A5BF868E-C96D-88D9-8407-CE398C53383E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18" creationId="{4A2A5570-8257-888F-61EB-F42BF66D1D05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19" creationId="{EF860A1B-4A4F-AF06-EA9C-4087348A5591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0" creationId="{5EC928DB-7B70-097F-6A65-D5205D04E3EB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1" creationId="{3128AA37-B14B-AED8-2CED-739917C47C48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2" creationId="{94B32C75-FDCF-15EB-9EB7-1486713AAC66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3" creationId="{C150C6EA-E1B0-53E0-B377-B22FC4AC7605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4" creationId="{AB54D4CF-88B7-0732-F02D-734AD121F2FB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5" creationId="{1AEE7F05-8081-10EE-4DC8-43923AF3D80E}"/>
          </ac:inkMkLst>
        </pc:inkChg>
        <pc:inkChg chg="add del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6" creationId="{3A47FA03-8748-74C0-D990-E713273B124E}"/>
          </ac:inkMkLst>
        </pc:inkChg>
        <pc:inkChg chg="add reco">
          <ac:chgData name="Venkatasubramanian, Mani V." userId="fbe5ce37-0145-4c31-b84a-b36f8beac5f3" providerId="ADAL" clId="{BC5D056B-4E5A-344A-B1AA-76A38DB983C3}" dt="2023-03-09T15:55:36.246" v="596"/>
          <ac:inkMkLst>
            <pc:docMk/>
            <pc:sldMk cId="1261742933" sldId="257"/>
            <ac:inkMk id="227" creationId="{F581F1C8-74BE-941D-772A-6FA19C56F064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28" creationId="{43AEE56A-3319-CA7A-0279-D3D080792C42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29" creationId="{818716A9-C927-C6EC-CAAD-D893B99EAF84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0" creationId="{6E2EF3A6-79BF-F944-8475-70186E4B1DB7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1" creationId="{AE189B38-4CF3-64B3-6754-8DFDF1BD6528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2" creationId="{465E1FFC-178D-1FAC-9C3B-4392FC72FBBD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3" creationId="{D5E7BAC4-B632-0E04-80B0-AC061002A542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4" creationId="{81DBE786-9715-1453-0A0B-05B24626DE1E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5" creationId="{1586B6F3-4DFD-D904-BE32-E997142A09F0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6" creationId="{ED7FB774-9CE2-5476-82E0-FADD9D5FC4D0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7" creationId="{7E3EF034-D4AE-4B66-ABDF-1656386E7299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8" creationId="{D148E87B-111D-C060-21E6-A5AD2854CBF0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39" creationId="{7258BAF5-8AC6-935E-7214-4049803F9940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0" creationId="{75A14A21-D306-69A9-02E2-A9A5AFB72DDC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1" creationId="{7E8C582D-597E-F512-1059-2E443EEB0AA0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2" creationId="{CE623D1D-11EF-0F01-017D-A8B8B4637967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3" creationId="{0FF48D02-F953-962C-FC45-670BDCC2C87A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4" creationId="{31850458-6CC7-57AE-AD4A-948B5B0AE317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5" creationId="{546F66AF-A259-F75D-4024-DF217F3156FA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6" creationId="{BB0EE4A6-0C2D-C14D-89F7-32D0946F5116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7" creationId="{37FBB227-BAFB-2AC5-8F3D-843A16EB382D}"/>
          </ac:inkMkLst>
        </pc:inkChg>
        <pc:inkChg chg="add del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8" creationId="{A61BB0C4-04CC-46C2-AAD5-FEB633274D2F}"/>
          </ac:inkMkLst>
        </pc:inkChg>
        <pc:inkChg chg="add reco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49" creationId="{A8F5E8D6-F364-F2BA-FCDB-44BBAA480F8F}"/>
          </ac:inkMkLst>
        </pc:inkChg>
        <pc:inkChg chg="add reco">
          <ac:chgData name="Venkatasubramanian, Mani V." userId="fbe5ce37-0145-4c31-b84a-b36f8beac5f3" providerId="ADAL" clId="{BC5D056B-4E5A-344A-B1AA-76A38DB983C3}" dt="2023-03-09T15:55:44.031" v="618"/>
          <ac:inkMkLst>
            <pc:docMk/>
            <pc:sldMk cId="1261742933" sldId="257"/>
            <ac:inkMk id="250" creationId="{BE422A98-BAD9-E9DB-4BE9-B5ADA1ADD2AB}"/>
          </ac:inkMkLst>
        </pc:inkChg>
        <pc:inkChg chg="add">
          <ac:chgData name="Venkatasubramanian, Mani V." userId="fbe5ce37-0145-4c31-b84a-b36f8beac5f3" providerId="ADAL" clId="{BC5D056B-4E5A-344A-B1AA-76A38DB983C3}" dt="2023-03-09T15:55:48.268" v="619"/>
          <ac:inkMkLst>
            <pc:docMk/>
            <pc:sldMk cId="1261742933" sldId="257"/>
            <ac:inkMk id="251" creationId="{F7301A5C-6C75-80E7-4148-5ADA19CC4E95}"/>
          </ac:inkMkLst>
        </pc:inkChg>
        <pc:inkChg chg="add del">
          <ac:chgData name="Venkatasubramanian, Mani V." userId="fbe5ce37-0145-4c31-b84a-b36f8beac5f3" providerId="ADAL" clId="{BC5D056B-4E5A-344A-B1AA-76A38DB983C3}" dt="2023-03-09T15:55:53.113" v="622"/>
          <ac:inkMkLst>
            <pc:docMk/>
            <pc:sldMk cId="1261742933" sldId="257"/>
            <ac:inkMk id="252" creationId="{0A71190E-D8DB-A9C6-86FD-63E6096183BE}"/>
          </ac:inkMkLst>
        </pc:inkChg>
        <pc:inkChg chg="add del">
          <ac:chgData name="Venkatasubramanian, Mani V." userId="fbe5ce37-0145-4c31-b84a-b36f8beac5f3" providerId="ADAL" clId="{BC5D056B-4E5A-344A-B1AA-76A38DB983C3}" dt="2023-03-09T15:55:53.113" v="622"/>
          <ac:inkMkLst>
            <pc:docMk/>
            <pc:sldMk cId="1261742933" sldId="257"/>
            <ac:inkMk id="253" creationId="{9AF6B3F5-641E-4539-BFC1-68EF8D0DE848}"/>
          </ac:inkMkLst>
        </pc:inkChg>
        <pc:inkChg chg="add reco">
          <ac:chgData name="Venkatasubramanian, Mani V." userId="fbe5ce37-0145-4c31-b84a-b36f8beac5f3" providerId="ADAL" clId="{BC5D056B-4E5A-344A-B1AA-76A38DB983C3}" dt="2023-03-09T15:55:53.113" v="622"/>
          <ac:inkMkLst>
            <pc:docMk/>
            <pc:sldMk cId="1261742933" sldId="257"/>
            <ac:inkMk id="254" creationId="{AE47F6B7-3DB1-8730-A727-335FA0526169}"/>
          </ac:inkMkLst>
        </pc:inkChg>
        <pc:inkChg chg="add del">
          <ac:chgData name="Venkatasubramanian, Mani V." userId="fbe5ce37-0145-4c31-b84a-b36f8beac5f3" providerId="ADAL" clId="{BC5D056B-4E5A-344A-B1AA-76A38DB983C3}" dt="2023-03-09T15:56:04.935" v="626"/>
          <ac:inkMkLst>
            <pc:docMk/>
            <pc:sldMk cId="1261742933" sldId="257"/>
            <ac:inkMk id="255" creationId="{5A9DA838-7800-DB1B-8E23-57F2EC5979C0}"/>
          </ac:inkMkLst>
        </pc:inkChg>
        <pc:inkChg chg="add del">
          <ac:chgData name="Venkatasubramanian, Mani V." userId="fbe5ce37-0145-4c31-b84a-b36f8beac5f3" providerId="ADAL" clId="{BC5D056B-4E5A-344A-B1AA-76A38DB983C3}" dt="2023-03-09T15:56:04.935" v="626"/>
          <ac:inkMkLst>
            <pc:docMk/>
            <pc:sldMk cId="1261742933" sldId="257"/>
            <ac:inkMk id="256" creationId="{912F8B8C-88A9-1C85-12BF-B40F359A615E}"/>
          </ac:inkMkLst>
        </pc:inkChg>
        <pc:inkChg chg="add del">
          <ac:chgData name="Venkatasubramanian, Mani V." userId="fbe5ce37-0145-4c31-b84a-b36f8beac5f3" providerId="ADAL" clId="{BC5D056B-4E5A-344A-B1AA-76A38DB983C3}" dt="2023-03-09T15:56:04.935" v="626"/>
          <ac:inkMkLst>
            <pc:docMk/>
            <pc:sldMk cId="1261742933" sldId="257"/>
            <ac:inkMk id="257" creationId="{477CD037-2911-4201-DD25-E3CB506D2DDB}"/>
          </ac:inkMkLst>
        </pc:inkChg>
        <pc:inkChg chg="add reco">
          <ac:chgData name="Venkatasubramanian, Mani V." userId="fbe5ce37-0145-4c31-b84a-b36f8beac5f3" providerId="ADAL" clId="{BC5D056B-4E5A-344A-B1AA-76A38DB983C3}" dt="2023-03-09T15:56:04.935" v="626"/>
          <ac:inkMkLst>
            <pc:docMk/>
            <pc:sldMk cId="1261742933" sldId="257"/>
            <ac:inkMk id="258" creationId="{B3C932B5-1672-01C4-4D49-ECFB4C207AF1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5:54:49.128" v="536"/>
        <pc:sldMkLst>
          <pc:docMk/>
          <pc:sldMk cId="3783550038" sldId="258"/>
        </pc:sldMkLst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2" creationId="{971AAA93-37BC-2953-04DE-B54C47C8DAF5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3" creationId="{C416DCC1-A065-0417-8E13-588F177412EE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4" creationId="{8106D26C-52F3-860D-9A27-D91C60EC5114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5" creationId="{BE9D30F6-C94E-E566-67E4-7E625D86B8FB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6" creationId="{2928ED5E-4B6A-656E-515D-B038DD799E49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7" creationId="{406BD379-5DB0-48CD-2AD9-ECAD054721E1}"/>
          </ac:inkMkLst>
        </pc:inkChg>
        <pc:inkChg chg="add del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8" creationId="{0A9A831D-009B-052C-7592-7014EBD51DFD}"/>
          </ac:inkMkLst>
        </pc:inkChg>
        <pc:inkChg chg="add reco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9" creationId="{8072CB43-2A5F-7E29-AEC9-6248BD07948B}"/>
          </ac:inkMkLst>
        </pc:inkChg>
        <pc:inkChg chg="add reco">
          <ac:chgData name="Venkatasubramanian, Mani V." userId="fbe5ce37-0145-4c31-b84a-b36f8beac5f3" providerId="ADAL" clId="{BC5D056B-4E5A-344A-B1AA-76A38DB983C3}" dt="2023-03-09T15:50:11.160" v="180"/>
          <ac:inkMkLst>
            <pc:docMk/>
            <pc:sldMk cId="3783550038" sldId="258"/>
            <ac:inkMk id="10" creationId="{AC4DA4F9-CF38-9070-2938-E9CB3B4CF5B4}"/>
          </ac:inkMkLst>
        </pc:inkChg>
        <pc:inkChg chg="add del">
          <ac:chgData name="Venkatasubramanian, Mani V." userId="fbe5ce37-0145-4c31-b84a-b36f8beac5f3" providerId="ADAL" clId="{BC5D056B-4E5A-344A-B1AA-76A38DB983C3}" dt="2023-03-09T15:50:14.541" v="185"/>
          <ac:inkMkLst>
            <pc:docMk/>
            <pc:sldMk cId="3783550038" sldId="258"/>
            <ac:inkMk id="11" creationId="{241C6309-4EE3-79B5-270A-0031142AB7B0}"/>
          </ac:inkMkLst>
        </pc:inkChg>
        <pc:inkChg chg="add del">
          <ac:chgData name="Venkatasubramanian, Mani V." userId="fbe5ce37-0145-4c31-b84a-b36f8beac5f3" providerId="ADAL" clId="{BC5D056B-4E5A-344A-B1AA-76A38DB983C3}" dt="2023-03-09T15:50:14.541" v="185"/>
          <ac:inkMkLst>
            <pc:docMk/>
            <pc:sldMk cId="3783550038" sldId="258"/>
            <ac:inkMk id="12" creationId="{A6051EE3-77D6-7AF4-F90B-533464780596}"/>
          </ac:inkMkLst>
        </pc:inkChg>
        <pc:inkChg chg="add del">
          <ac:chgData name="Venkatasubramanian, Mani V." userId="fbe5ce37-0145-4c31-b84a-b36f8beac5f3" providerId="ADAL" clId="{BC5D056B-4E5A-344A-B1AA-76A38DB983C3}" dt="2023-03-09T15:50:14.541" v="185"/>
          <ac:inkMkLst>
            <pc:docMk/>
            <pc:sldMk cId="3783550038" sldId="258"/>
            <ac:inkMk id="13" creationId="{16092B27-DB45-A76F-101A-32A7FB5268E5}"/>
          </ac:inkMkLst>
        </pc:inkChg>
        <pc:inkChg chg="add del">
          <ac:chgData name="Venkatasubramanian, Mani V." userId="fbe5ce37-0145-4c31-b84a-b36f8beac5f3" providerId="ADAL" clId="{BC5D056B-4E5A-344A-B1AA-76A38DB983C3}" dt="2023-03-09T15:50:14.541" v="185"/>
          <ac:inkMkLst>
            <pc:docMk/>
            <pc:sldMk cId="3783550038" sldId="258"/>
            <ac:inkMk id="14" creationId="{FA153379-F077-5485-709E-F8ACB21502BC}"/>
          </ac:inkMkLst>
        </pc:inkChg>
        <pc:inkChg chg="add reco">
          <ac:chgData name="Venkatasubramanian, Mani V." userId="fbe5ce37-0145-4c31-b84a-b36f8beac5f3" providerId="ADAL" clId="{BC5D056B-4E5A-344A-B1AA-76A38DB983C3}" dt="2023-03-09T15:50:14.541" v="185"/>
          <ac:inkMkLst>
            <pc:docMk/>
            <pc:sldMk cId="3783550038" sldId="258"/>
            <ac:inkMk id="15" creationId="{A5E0CCBC-FF9C-149F-32AA-3D3906763E6A}"/>
          </ac:inkMkLst>
        </pc:inkChg>
        <pc:inkChg chg="add">
          <ac:chgData name="Venkatasubramanian, Mani V." userId="fbe5ce37-0145-4c31-b84a-b36f8beac5f3" providerId="ADAL" clId="{BC5D056B-4E5A-344A-B1AA-76A38DB983C3}" dt="2023-03-09T15:50:15.329" v="186"/>
          <ac:inkMkLst>
            <pc:docMk/>
            <pc:sldMk cId="3783550038" sldId="258"/>
            <ac:inkMk id="16" creationId="{4156E4E8-C5C9-6A2B-70A7-9EE98997FBDF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17" creationId="{3E43D326-B2ED-1C29-DF03-0FAB36D17CF9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18" creationId="{797DF876-6536-55CD-1DC7-D2B6DB2907FE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19" creationId="{BEA7AEBC-EFAF-4A68-AB2B-3350F975FDFA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20" creationId="{BE8A4E39-8EBA-D589-C8AD-0BC5FBEE5C48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21" creationId="{44660667-FC2B-B9D6-F384-333380761559}"/>
          </ac:inkMkLst>
        </pc:inkChg>
        <pc:inkChg chg="add del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22" creationId="{FCA751E5-A441-14A8-83E2-CBFE4DFBB06A}"/>
          </ac:inkMkLst>
        </pc:inkChg>
        <pc:inkChg chg="add reco">
          <ac:chgData name="Venkatasubramanian, Mani V." userId="fbe5ce37-0145-4c31-b84a-b36f8beac5f3" providerId="ADAL" clId="{BC5D056B-4E5A-344A-B1AA-76A38DB983C3}" dt="2023-03-09T15:50:17.976" v="193"/>
          <ac:inkMkLst>
            <pc:docMk/>
            <pc:sldMk cId="3783550038" sldId="258"/>
            <ac:inkMk id="23" creationId="{04D7720D-3D36-F07E-C17F-F8300C130FA5}"/>
          </ac:inkMkLst>
        </pc:inkChg>
        <pc:inkChg chg="add del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4" creationId="{CE1E1156-618D-1239-C162-748208BD2C49}"/>
          </ac:inkMkLst>
        </pc:inkChg>
        <pc:inkChg chg="add del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5" creationId="{430F9FBD-E3A9-25FE-A4DB-FEB62BA1F5C2}"/>
          </ac:inkMkLst>
        </pc:inkChg>
        <pc:inkChg chg="add del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6" creationId="{3EF627A7-6BB2-0191-1F10-1EDD8A6ADCFC}"/>
          </ac:inkMkLst>
        </pc:inkChg>
        <pc:inkChg chg="add del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7" creationId="{D5E01BDB-00A7-7705-7914-29EE79272A05}"/>
          </ac:inkMkLst>
        </pc:inkChg>
        <pc:inkChg chg="add del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8" creationId="{F46BC9EA-1659-9693-FA9A-96B60E49D5C3}"/>
          </ac:inkMkLst>
        </pc:inkChg>
        <pc:inkChg chg="add reco">
          <ac:chgData name="Venkatasubramanian, Mani V." userId="fbe5ce37-0145-4c31-b84a-b36f8beac5f3" providerId="ADAL" clId="{BC5D056B-4E5A-344A-B1AA-76A38DB983C3}" dt="2023-03-09T15:50:23.507" v="199"/>
          <ac:inkMkLst>
            <pc:docMk/>
            <pc:sldMk cId="3783550038" sldId="258"/>
            <ac:inkMk id="29" creationId="{6E7902D3-31A3-0A31-AE0E-B50172DC23FC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0" creationId="{A373242D-87AE-CE74-3F90-69C2FB48E41F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1" creationId="{44281F36-A6FD-4F30-F741-4E56BCA4E995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2" creationId="{1CFB9F34-7D66-0AD3-B1B2-78FC7491BAFB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3" creationId="{2DD4CC5F-305E-F713-7072-F5C733BFD26E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4" creationId="{7E08D351-641E-31C9-8E31-B4B686CCD4B9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5" creationId="{8FDA756C-21BF-D59C-8D54-3FA3D9191185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6" creationId="{54C04148-824F-9093-8053-9C9C00ADEA88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7" creationId="{A7BA877D-869F-7EBD-D95E-F8DB7BC95883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8" creationId="{81A3A8D5-42D2-3D31-05FE-19DD494742C8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39" creationId="{EA33DD47-D5A9-4B4F-BA0A-1F8926A9B2D5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40" creationId="{C2D65B9D-C67C-D980-964F-0DF1C3FDC46C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4" creationId="{1545F1EA-1267-CA11-41AE-43D07E0E77DD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5" creationId="{836437BC-3955-1F1F-EC73-999E7C993901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6" creationId="{B3AA3E77-4AB6-2DFD-1EC8-B1DF98900789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7" creationId="{F442CACC-5FBE-05C4-01C6-F3B94F47D63B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8" creationId="{1A10D05F-807D-07F0-A00E-949C444E0CBE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49" creationId="{FF3C69A5-BEA0-17D7-25F9-F6053CAA5699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50" creationId="{90D1039C-FBD8-3C5B-4FB0-5CA5816C1057}"/>
          </ac:inkMkLst>
        </pc:inkChg>
        <pc:inkChg chg="add del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51" creationId="{2FC5AD50-E708-B64F-28A2-F83224D9CB59}"/>
          </ac:inkMkLst>
        </pc:inkChg>
        <pc:inkChg chg="add reco">
          <ac:chgData name="Venkatasubramanian, Mani V." userId="fbe5ce37-0145-4c31-b84a-b36f8beac5f3" providerId="ADAL" clId="{BC5D056B-4E5A-344A-B1AA-76A38DB983C3}" dt="2023-03-09T15:50:35.800" v="219"/>
          <ac:inkMkLst>
            <pc:docMk/>
            <pc:sldMk cId="3783550038" sldId="258"/>
            <ac:inkMk id="52" creationId="{BBFE24D0-ACFA-AF29-923D-A096AE9C078D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53" creationId="{833CF21F-FF98-15CF-81C4-391F2BAB5A0B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54" creationId="{2946CD19-D9C4-BE6F-C7FA-1554B24BF3AE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55" creationId="{D2807D36-6BFB-B632-ED41-D42D4EA7142E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56" creationId="{5DA2910B-E48A-226C-0A29-91B5DD8E4987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57" creationId="{DF90DA84-B562-E3A5-4343-CD6535615D5E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58" creationId="{53E10735-26BD-1BAE-38C4-7A7FABF8C774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59" creationId="{09119C75-473F-15CC-8274-8EBA176E423E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0" creationId="{C5ABA89C-56BC-9262-D1BA-2273C2C6B9EC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1" creationId="{030175B8-50EC-A220-2CF8-E9A253BFF0CD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2" creationId="{112F15A9-E5E9-9469-D061-9CA6DB7FBB16}"/>
          </ac:inkMkLst>
        </pc:inkChg>
        <pc:inkChg chg="add del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3" creationId="{6A30E93D-8C1F-0A81-DB5D-E09D91F2507A}"/>
          </ac:inkMkLst>
        </pc:inkChg>
        <pc:inkChg chg="add reco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4" creationId="{AB58265F-8902-FF0E-0C4A-DD464BC99DE2}"/>
          </ac:inkMkLst>
        </pc:inkChg>
        <pc:inkChg chg="add reco">
          <ac:chgData name="Venkatasubramanian, Mani V." userId="fbe5ce37-0145-4c31-b84a-b36f8beac5f3" providerId="ADAL" clId="{BC5D056B-4E5A-344A-B1AA-76A38DB983C3}" dt="2023-03-09T15:50:39.646" v="231"/>
          <ac:inkMkLst>
            <pc:docMk/>
            <pc:sldMk cId="3783550038" sldId="258"/>
            <ac:inkMk id="65" creationId="{6689CF2E-7741-932C-923A-60AC9671E5C7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66" creationId="{73B6FC7C-2CDB-BA2D-96A0-5A18FB4DDB22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67" creationId="{782D4D45-679F-601C-8271-E8090102B112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68" creationId="{23A156C0-EA30-D16D-B1E7-137F0ABAEF19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69" creationId="{812FF38B-2C50-BFA4-8D58-F77C80B7446F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0" creationId="{C86A8944-8DF4-F88C-46AB-FBABFEFDE12B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1" creationId="{621AD972-4DC5-10F0-C989-EFAC53E2DDD5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2" creationId="{74768CE3-26A0-B8CD-1B1A-45295EDF8138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3" creationId="{35F76E14-8147-936D-E00B-3E9F9EAC0468}"/>
          </ac:inkMkLst>
        </pc:inkChg>
        <pc:inkChg chg="add del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4" creationId="{FB8DF9F5-7D88-9AE7-F10D-184AF1C9243F}"/>
          </ac:inkMkLst>
        </pc:inkChg>
        <pc:inkChg chg="add reco">
          <ac:chgData name="Venkatasubramanian, Mani V." userId="fbe5ce37-0145-4c31-b84a-b36f8beac5f3" providerId="ADAL" clId="{BC5D056B-4E5A-344A-B1AA-76A38DB983C3}" dt="2023-03-09T15:50:43.625" v="241"/>
          <ac:inkMkLst>
            <pc:docMk/>
            <pc:sldMk cId="3783550038" sldId="258"/>
            <ac:inkMk id="75" creationId="{4240987A-E1FE-9053-8EE6-B2C1975D7884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76" creationId="{B066654B-B4BE-622C-C8DC-6AB885C952D0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77" creationId="{22A2AA0A-034C-2874-EA8E-47AD1E54BE0A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78" creationId="{556DE39B-9CB0-794E-32B9-CE57087E7B5A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79" creationId="{00A7B113-C5DF-7331-F334-34A5780BDE08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0" creationId="{6DE1BBE9-8FD9-DA75-BEBE-37B340613A0A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1" creationId="{11B7B2F7-FA89-6901-8078-FD84210EBE0B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2" creationId="{C66DDE76-5AF9-AB35-2940-05FD91174823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3" creationId="{1B1C6373-7C96-B1A0-883A-F3FD08423774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4" creationId="{8C12FF97-6956-76D8-C8D5-2EB3B76B59F3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5" creationId="{799B8A8D-AAE7-31FC-F23E-5ECA7CF5B31E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6" creationId="{72EA0AF3-BD06-FCFD-41F9-2460753CE2FE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7" creationId="{3EB061CE-5BB2-5A5D-826A-C451274B4F7F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8" creationId="{51A39554-5F39-0D10-FD79-E7890E275E57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89" creationId="{BA5FFEB2-E7CA-A357-F53F-870340A3228D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0" creationId="{54E1877F-1741-BF42-9519-39058FA0E400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1" creationId="{388086D8-C50E-D22B-9AA7-8557F8B5EEAE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2" creationId="{55E7EC3D-61E1-BDBD-0F41-844CCB25ED28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3" creationId="{A1158A7A-00F3-8FEB-C198-927BFB434259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4" creationId="{4B991239-8695-E8AA-BBE3-6FFD2CE4FDD2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5" creationId="{1EF6EF31-94BB-3627-2179-F3A9A09C9C0B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6" creationId="{3D01EF61-6F88-3FA7-D29D-89D74F220AF8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7" creationId="{096D3F93-0D3D-07D2-CE77-8D8AF7026425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8" creationId="{1FA524FE-DCFA-5B09-23A0-5B1D538ED794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99" creationId="{679EF50D-6C0D-32FB-742A-B1D4B6C7631F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0" creationId="{DB94F485-32EF-F835-F333-F37516E31B43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1" creationId="{8BE3BF7B-2D5A-A75A-3BED-0888893E5211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2" creationId="{70D87CDD-E65F-F488-5DE0-191D9F2EE652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3" creationId="{BA413C92-36CD-3AB0-BB30-56541F3EF3F4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4" creationId="{84E10386-53A1-E84F-4341-33ECA055B835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5" creationId="{57167176-8401-D2DD-2B8C-1DC55AC52B56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6" creationId="{462ED7C2-E297-7D93-9B32-C3DC861D1078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7" creationId="{88E323B8-8DDC-5183-F181-A18B3D83C79C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8" creationId="{43F9D313-8386-AD5D-A42E-F24BAA263105}"/>
          </ac:inkMkLst>
        </pc:inkChg>
        <pc:inkChg chg="add del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09" creationId="{8D476E71-744B-23EB-8BE7-7E63EA91E8CF}"/>
          </ac:inkMkLst>
        </pc:inkChg>
        <pc:inkChg chg="add reco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10" creationId="{6C7B3900-3E9E-7A31-D2DD-8C50F0824506}"/>
          </ac:inkMkLst>
        </pc:inkChg>
        <pc:inkChg chg="add reco">
          <ac:chgData name="Venkatasubramanian, Mani V." userId="fbe5ce37-0145-4c31-b84a-b36f8beac5f3" providerId="ADAL" clId="{BC5D056B-4E5A-344A-B1AA-76A38DB983C3}" dt="2023-03-09T15:50:58.068" v="276"/>
          <ac:inkMkLst>
            <pc:docMk/>
            <pc:sldMk cId="3783550038" sldId="258"/>
            <ac:inkMk id="111" creationId="{F868D152-BCC5-43E9-A59E-3D35CFEBF122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2" creationId="{BE70D969-DE18-A849-CEAC-15AA5A8D01F4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3" creationId="{373D3E8A-620F-F35B-1B93-F8D7E69C8B83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4" creationId="{D2CF0939-732E-F543-F38B-739396E900CE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5" creationId="{339FC0E3-0C41-65D3-D18A-6B26B899207F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6" creationId="{ED247145-42EC-FF36-3BCA-707DF863D312}"/>
          </ac:inkMkLst>
        </pc:inkChg>
        <pc:inkChg chg="add del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7" creationId="{01E78914-8ED3-C118-1946-7237BC1AA9A5}"/>
          </ac:inkMkLst>
        </pc:inkChg>
        <pc:inkChg chg="add reco">
          <ac:chgData name="Venkatasubramanian, Mani V." userId="fbe5ce37-0145-4c31-b84a-b36f8beac5f3" providerId="ADAL" clId="{BC5D056B-4E5A-344A-B1AA-76A38DB983C3}" dt="2023-03-09T15:51:01.413" v="283"/>
          <ac:inkMkLst>
            <pc:docMk/>
            <pc:sldMk cId="3783550038" sldId="258"/>
            <ac:inkMk id="118" creationId="{E85C7595-675D-0A85-6F5D-BD0690CBBA85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119" creationId="{F84F2D72-ED6A-2EE9-4336-D0930FA2C168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120" creationId="{3C166D6D-8EC8-C219-39F3-799A9FB08211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1" creationId="{43F8728B-0ECC-6E5A-119A-1FDF14CB4073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2" creationId="{BF1F9B67-EE22-23A2-BA60-0BFBD1219A9F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3" creationId="{611FC630-9141-E7A2-38D7-EAFFF8B65D1A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4" creationId="{5DFB1025-A6F9-2447-7AEB-0DA2E99215AD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5" creationId="{06078581-7DC6-7DA4-0301-99B3F046EEF7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6" creationId="{74E44695-7B0F-9795-0C18-2230DE990573}"/>
          </ac:inkMkLst>
        </pc:inkChg>
        <pc:inkChg chg="add del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7" creationId="{875A62E4-A1D9-8AD3-F9F0-6323AF3BBD72}"/>
          </ac:inkMkLst>
        </pc:inkChg>
        <pc:inkChg chg="add reco">
          <ac:chgData name="Venkatasubramanian, Mani V." userId="fbe5ce37-0145-4c31-b84a-b36f8beac5f3" providerId="ADAL" clId="{BC5D056B-4E5A-344A-B1AA-76A38DB983C3}" dt="2023-03-09T15:51:07.614" v="293"/>
          <ac:inkMkLst>
            <pc:docMk/>
            <pc:sldMk cId="3783550038" sldId="258"/>
            <ac:inkMk id="128" creationId="{92FE5724-AA4F-D59C-3E5F-959DEFC9BA02}"/>
          </ac:inkMkLst>
        </pc:inkChg>
        <pc:inkChg chg="add">
          <ac:chgData name="Venkatasubramanian, Mani V." userId="fbe5ce37-0145-4c31-b84a-b36f8beac5f3" providerId="ADAL" clId="{BC5D056B-4E5A-344A-B1AA-76A38DB983C3}" dt="2023-03-09T15:51:16.543" v="294"/>
          <ac:inkMkLst>
            <pc:docMk/>
            <pc:sldMk cId="3783550038" sldId="258"/>
            <ac:inkMk id="129" creationId="{14BB722F-5891-8A70-E74F-7EF39D8E78E6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0" creationId="{270DAA22-FD83-0045-B6CA-DD2F247BB9D9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1" creationId="{AC16FC61-CF52-8778-F638-7436F5A9A20B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2" creationId="{119FB71C-7ACD-69DB-9E0D-71C5BB03EC27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3" creationId="{480B2FE9-4BA9-D853-220F-EE64237C30C5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4" creationId="{DF661B66-0418-BB74-1D63-409F469993E9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5" creationId="{A5674F3F-3587-133C-8DCF-B1E97BEDD8B2}"/>
          </ac:inkMkLst>
        </pc:inkChg>
        <pc:inkChg chg="add del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6" creationId="{09D31992-DF52-71F6-C179-ADAEE0A19611}"/>
          </ac:inkMkLst>
        </pc:inkChg>
        <pc:inkChg chg="add reco">
          <ac:chgData name="Venkatasubramanian, Mani V." userId="fbe5ce37-0145-4c31-b84a-b36f8beac5f3" providerId="ADAL" clId="{BC5D056B-4E5A-344A-B1AA-76A38DB983C3}" dt="2023-03-09T15:51:19.772" v="302"/>
          <ac:inkMkLst>
            <pc:docMk/>
            <pc:sldMk cId="3783550038" sldId="258"/>
            <ac:inkMk id="137" creationId="{14EA10E8-6CE3-D51D-5A2A-117416C5BA00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38" creationId="{6288316A-4EAF-5550-4F87-398B3664A87E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39" creationId="{F0FA3B8F-D249-46FA-5314-678C7E4EAE3D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0" creationId="{8876D0DF-2C4C-102B-D30A-1649118E6847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1" creationId="{DBDCBB61-008D-E2F2-8B6B-ED4EAC7B8804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2" creationId="{9057D7DE-220F-4DF6-4BC0-E8C25AA4DBB3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3" creationId="{53A8AE6A-FB26-1A9C-9353-E463C718DC1B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4" creationId="{47BADDEA-897A-763E-B18B-A40DFC2BC7E4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5" creationId="{AFEFA24B-7F38-D795-5B7E-C770F34863C5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6" creationId="{E213CBA6-6D55-FCA1-5893-C9E74B775188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7" creationId="{5D0ED581-F3D7-DB6D-9A50-B214A8495940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8" creationId="{026A7FB3-CF83-A7B8-EFD5-EC58B7B839BF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49" creationId="{EA33DAED-B19B-F0B2-4375-7C9EDB2A8582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0" creationId="{EB0A9652-6489-0804-D627-F2D0CBEFAD05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1" creationId="{1CC538AD-B121-B386-C04C-E4D21D65DD3B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2" creationId="{25450A40-2BEC-A9B3-ACF3-F60777AE9622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3" creationId="{2A5AB101-0C7E-3335-8625-5B3746419FBA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4" creationId="{7D6440EA-765A-6292-64A3-460EF1936DF6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5" creationId="{E2928004-A525-C092-6151-C4AB18186CA4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6" creationId="{2F5BB05A-41B4-EB72-050A-FC0296AAAAB5}"/>
          </ac:inkMkLst>
        </pc:inkChg>
        <pc:inkChg chg="add del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7" creationId="{10E023C1-6CC1-4D61-4E35-DA23FF0A6D43}"/>
          </ac:inkMkLst>
        </pc:inkChg>
        <pc:inkChg chg="add reco">
          <ac:chgData name="Venkatasubramanian, Mani V." userId="fbe5ce37-0145-4c31-b84a-b36f8beac5f3" providerId="ADAL" clId="{BC5D056B-4E5A-344A-B1AA-76A38DB983C3}" dt="2023-03-09T15:51:26.018" v="323"/>
          <ac:inkMkLst>
            <pc:docMk/>
            <pc:sldMk cId="3783550038" sldId="258"/>
            <ac:inkMk id="158" creationId="{EDDBF096-8A8F-0959-B560-C2F0E3CE2065}"/>
          </ac:inkMkLst>
        </pc:inkChg>
        <pc:inkChg chg="add">
          <ac:chgData name="Venkatasubramanian, Mani V." userId="fbe5ce37-0145-4c31-b84a-b36f8beac5f3" providerId="ADAL" clId="{BC5D056B-4E5A-344A-B1AA-76A38DB983C3}" dt="2023-03-09T15:51:26.322" v="324"/>
          <ac:inkMkLst>
            <pc:docMk/>
            <pc:sldMk cId="3783550038" sldId="258"/>
            <ac:inkMk id="159" creationId="{76FA3EB6-8E17-C5CB-23B0-19B47D38CFDF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0" creationId="{920920A5-15D3-EFB0-5BB9-795C7F9DAD49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1" creationId="{5C27F8E7-15E5-7540-F5C4-205AD23CF22A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2" creationId="{1FF161A5-53B0-D202-85DF-DF971287FC17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3" creationId="{70135715-0EC2-8B3F-E46C-54FA9E8A3713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4" creationId="{DD812558-D744-F2AC-86A4-C8A74481526E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5" creationId="{5D523DC3-F379-824C-4261-7EA139F624A1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6" creationId="{5DACA3F8-BA75-8AAE-2AD4-BDD139F47428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7" creationId="{A6F3FD4D-2667-B758-4DDF-B18F1F12B10B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8" creationId="{AFAB1F61-5A0B-580C-717A-E013B6CDAF2A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69" creationId="{6C3E0BB9-3EB9-F489-7096-E073CD9503F3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0" creationId="{EEE29437-31AC-C05D-0D92-544EBAD6812B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1" creationId="{F5D37648-908C-EAA0-3742-0EE5515539F8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2" creationId="{FA73733E-2254-64CB-82D5-8138243BB243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3" creationId="{EE7BFE5D-9CC5-FD76-0BC9-D23FED29C620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4" creationId="{442523D8-6792-3267-69EC-35157301C0B8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5" creationId="{06537BC4-8834-7797-6104-E2E18E1FD1D0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6" creationId="{50F0F3B3-3172-D87F-8445-B049E968AD47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7" creationId="{67C9DAF6-9575-9EEF-D49C-EC732EDF1C0D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8" creationId="{BA9DAA63-1021-9308-8610-1EBECF5927CC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79" creationId="{6E80960D-91A0-A3A5-F19A-5A45E874B575}"/>
          </ac:inkMkLst>
        </pc:inkChg>
        <pc:inkChg chg="add del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80" creationId="{C290DF9F-3389-DD08-9B43-11E30F2388E3}"/>
          </ac:inkMkLst>
        </pc:inkChg>
        <pc:inkChg chg="add reco">
          <ac:chgData name="Venkatasubramanian, Mani V." userId="fbe5ce37-0145-4c31-b84a-b36f8beac5f3" providerId="ADAL" clId="{BC5D056B-4E5A-344A-B1AA-76A38DB983C3}" dt="2023-03-09T15:51:34.269" v="346"/>
          <ac:inkMkLst>
            <pc:docMk/>
            <pc:sldMk cId="3783550038" sldId="258"/>
            <ac:inkMk id="181" creationId="{A1CAB405-D64B-91AC-D81D-8656FC3509BF}"/>
          </ac:inkMkLst>
        </pc:inkChg>
        <pc:inkChg chg="add del">
          <ac:chgData name="Venkatasubramanian, Mani V." userId="fbe5ce37-0145-4c31-b84a-b36f8beac5f3" providerId="ADAL" clId="{BC5D056B-4E5A-344A-B1AA-76A38DB983C3}" dt="2023-03-09T15:51:36.940" v="350"/>
          <ac:inkMkLst>
            <pc:docMk/>
            <pc:sldMk cId="3783550038" sldId="258"/>
            <ac:inkMk id="182" creationId="{57388DC2-375D-64F3-B6B5-8F2E7A968929}"/>
          </ac:inkMkLst>
        </pc:inkChg>
        <pc:inkChg chg="add del">
          <ac:chgData name="Venkatasubramanian, Mani V." userId="fbe5ce37-0145-4c31-b84a-b36f8beac5f3" providerId="ADAL" clId="{BC5D056B-4E5A-344A-B1AA-76A38DB983C3}" dt="2023-03-09T15:51:36.940" v="350"/>
          <ac:inkMkLst>
            <pc:docMk/>
            <pc:sldMk cId="3783550038" sldId="258"/>
            <ac:inkMk id="183" creationId="{F4AE00A9-8F91-819B-5145-6EDD4C02E602}"/>
          </ac:inkMkLst>
        </pc:inkChg>
        <pc:inkChg chg="add del">
          <ac:chgData name="Venkatasubramanian, Mani V." userId="fbe5ce37-0145-4c31-b84a-b36f8beac5f3" providerId="ADAL" clId="{BC5D056B-4E5A-344A-B1AA-76A38DB983C3}" dt="2023-03-09T15:51:36.940" v="350"/>
          <ac:inkMkLst>
            <pc:docMk/>
            <pc:sldMk cId="3783550038" sldId="258"/>
            <ac:inkMk id="184" creationId="{F3BC657F-BA74-4026-24AE-9D5A6C6250C9}"/>
          </ac:inkMkLst>
        </pc:inkChg>
        <pc:inkChg chg="add reco">
          <ac:chgData name="Venkatasubramanian, Mani V." userId="fbe5ce37-0145-4c31-b84a-b36f8beac5f3" providerId="ADAL" clId="{BC5D056B-4E5A-344A-B1AA-76A38DB983C3}" dt="2023-03-09T15:51:36.940" v="350"/>
          <ac:inkMkLst>
            <pc:docMk/>
            <pc:sldMk cId="3783550038" sldId="258"/>
            <ac:inkMk id="185" creationId="{0ABAE737-49DB-9758-5410-774073CDE8DD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86" creationId="{7C91ECAF-5A2B-49C6-9C49-3E6D79D2E2A1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87" creationId="{429D780D-3FA8-B0BE-1FAF-7D3B76959072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88" creationId="{8E2D39B8-24BF-56E4-97B0-93251B6E4951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89" creationId="{A0A6CB42-4EC8-5941-E1FD-65E25B3213C6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0" creationId="{5B0B4CCE-2403-71AB-87FC-7BA2D77BED1F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1" creationId="{3E018450-E20A-22EA-5AAE-0AF5728FED28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2" creationId="{7C717E20-D315-F514-6A73-2BAEA2A90652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3" creationId="{52A1CBCF-4D33-1163-8BC7-86AD5FF83AE3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4" creationId="{0CFC0163-8CEF-06F4-4E27-2BDC4417CCA5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5" creationId="{8DF7CB2C-5DAF-C9FC-F8A5-E9F1845E2E87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6" creationId="{A1335AB5-ADA1-783C-7D89-DF4225FB2E51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7" creationId="{30D7E292-76C3-C65C-6D4C-6C6B0F61F344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8" creationId="{DE0827EE-25EC-FEF5-1F6F-B10B24C63B82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199" creationId="{5F8BD606-7D41-9024-A1AD-1C7A505D10FC}"/>
          </ac:inkMkLst>
        </pc:inkChg>
        <pc:inkChg chg="add del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200" creationId="{D6A92B6E-87CF-917F-EE8D-FD24247A367A}"/>
          </ac:inkMkLst>
        </pc:inkChg>
        <pc:inkChg chg="add reco">
          <ac:chgData name="Venkatasubramanian, Mani V." userId="fbe5ce37-0145-4c31-b84a-b36f8beac5f3" providerId="ADAL" clId="{BC5D056B-4E5A-344A-B1AA-76A38DB983C3}" dt="2023-03-09T15:51:42.526" v="366"/>
          <ac:inkMkLst>
            <pc:docMk/>
            <pc:sldMk cId="3783550038" sldId="258"/>
            <ac:inkMk id="201" creationId="{00DB75CD-45B2-79C6-E2CD-D623F6621D8A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2" creationId="{259ABFF4-FB2E-DB1C-4CC2-26DDDB97E995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3" creationId="{BDD5930A-5A6F-06D8-0774-802893CCACA4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4" creationId="{75B8DC7C-3680-CDF4-A013-5467A9426037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5" creationId="{E17CEDB2-93C4-8A4A-3B36-A150C785ECCF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6" creationId="{907B53A5-8761-AAD1-EAA3-3A4446C73B87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7" creationId="{EA611A0D-5822-EBAF-BEE8-2652E0DEF36C}"/>
          </ac:inkMkLst>
        </pc:inkChg>
        <pc:inkChg chg="add del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8" creationId="{CC36095C-9DFF-5D9F-2405-2E86EA89AAE9}"/>
          </ac:inkMkLst>
        </pc:inkChg>
        <pc:inkChg chg="add reco">
          <ac:chgData name="Venkatasubramanian, Mani V." userId="fbe5ce37-0145-4c31-b84a-b36f8beac5f3" providerId="ADAL" clId="{BC5D056B-4E5A-344A-B1AA-76A38DB983C3}" dt="2023-03-09T15:51:44.843" v="374"/>
          <ac:inkMkLst>
            <pc:docMk/>
            <pc:sldMk cId="3783550038" sldId="258"/>
            <ac:inkMk id="209" creationId="{647522E6-E374-216A-090C-155730134256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0" creationId="{3A3F9390-7592-9E86-4796-340FCE70ACD0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1" creationId="{B516A530-BC55-F769-392F-473A3E866F0C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2" creationId="{EBF27784-04F7-3721-D2EF-E1120ECA47D9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3" creationId="{5EA5F7C8-05F7-04DA-C44B-2B81CBCA8DDD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4" creationId="{5C98523F-A85E-4A70-D158-7722EE774EAD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5" creationId="{27F95990-1C45-686A-A8D2-90BBD790A63D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6" creationId="{25D2BFA9-CC24-D37E-591B-300B7C59CDEB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7" creationId="{F17CD6D5-C119-407F-86A0-7372C952E350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8" creationId="{D2324582-6B47-CC66-1A0D-413B59C4B6C0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19" creationId="{AF53C526-5702-13BF-67A8-AD0377CCF3A6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20" creationId="{AFC41450-8175-D589-FACD-2F3C0D15BDC4}"/>
          </ac:inkMkLst>
        </pc:inkChg>
        <pc:inkChg chg="add del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21" creationId="{E17D46F6-7B40-3EA7-274A-128B1618C191}"/>
          </ac:inkMkLst>
        </pc:inkChg>
        <pc:inkChg chg="add reco">
          <ac:chgData name="Venkatasubramanian, Mani V." userId="fbe5ce37-0145-4c31-b84a-b36f8beac5f3" providerId="ADAL" clId="{BC5D056B-4E5A-344A-B1AA-76A38DB983C3}" dt="2023-03-09T15:51:49.764" v="387"/>
          <ac:inkMkLst>
            <pc:docMk/>
            <pc:sldMk cId="3783550038" sldId="258"/>
            <ac:inkMk id="222" creationId="{15D777F2-3713-36F2-4E20-BE91C9493ECE}"/>
          </ac:inkMkLst>
        </pc:inkChg>
        <pc:inkChg chg="add del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223" creationId="{40B163C9-766F-A11D-7CE9-DCB5189C2532}"/>
          </ac:inkMkLst>
        </pc:inkChg>
        <pc:inkChg chg="add reco">
          <ac:chgData name="Venkatasubramanian, Mani V." userId="fbe5ce37-0145-4c31-b84a-b36f8beac5f3" providerId="ADAL" clId="{BC5D056B-4E5A-344A-B1AA-76A38DB983C3}" dt="2023-03-09T15:54:49.128" v="536"/>
          <ac:inkMkLst>
            <pc:docMk/>
            <pc:sldMk cId="3783550038" sldId="258"/>
            <ac:inkMk id="224" creationId="{39BE31F2-7FC2-167E-D9BA-5CFED81E37E9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5:59:18.394" v="814"/>
        <pc:sldMkLst>
          <pc:docMk/>
          <pc:sldMk cId="1174976635" sldId="259"/>
        </pc:sldMkLst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2" creationId="{3F9B1E29-CBC9-63CC-DAB1-D60EA1F2332B}"/>
          </ac:inkMkLst>
        </pc:inkChg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3" creationId="{10301249-D52D-F0D3-6FCC-5217595BB7A3}"/>
          </ac:inkMkLst>
        </pc:inkChg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4" creationId="{89134A72-2D3B-D171-A3D2-C260D85188BD}"/>
          </ac:inkMkLst>
        </pc:inkChg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5" creationId="{446856F5-BFAA-B2BC-3BA9-30F010349B72}"/>
          </ac:inkMkLst>
        </pc:inkChg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6" creationId="{EF182254-8C31-83E5-9F59-9D61E5AE5B34}"/>
          </ac:inkMkLst>
        </pc:inkChg>
        <pc:inkChg chg="add del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7" creationId="{74202BAD-437E-1D09-0B7A-0F699A284F7D}"/>
          </ac:inkMkLst>
        </pc:inkChg>
        <pc:inkChg chg="add reco">
          <ac:chgData name="Venkatasubramanian, Mani V." userId="fbe5ce37-0145-4c31-b84a-b36f8beac5f3" providerId="ADAL" clId="{BC5D056B-4E5A-344A-B1AA-76A38DB983C3}" dt="2023-03-09T15:56:54.171" v="633"/>
          <ac:inkMkLst>
            <pc:docMk/>
            <pc:sldMk cId="1174976635" sldId="259"/>
            <ac:inkMk id="8" creationId="{B051FBA4-34B9-7711-186B-671D406DD91F}"/>
          </ac:inkMkLst>
        </pc:inkChg>
        <pc:inkChg chg="add del">
          <ac:chgData name="Venkatasubramanian, Mani V." userId="fbe5ce37-0145-4c31-b84a-b36f8beac5f3" providerId="ADAL" clId="{BC5D056B-4E5A-344A-B1AA-76A38DB983C3}" dt="2023-03-09T15:56:55.596" v="636"/>
          <ac:inkMkLst>
            <pc:docMk/>
            <pc:sldMk cId="1174976635" sldId="259"/>
            <ac:inkMk id="9" creationId="{2999769D-22D1-C1A9-18C8-0BB21EB75B9B}"/>
          </ac:inkMkLst>
        </pc:inkChg>
        <pc:inkChg chg="add del">
          <ac:chgData name="Venkatasubramanian, Mani V." userId="fbe5ce37-0145-4c31-b84a-b36f8beac5f3" providerId="ADAL" clId="{BC5D056B-4E5A-344A-B1AA-76A38DB983C3}" dt="2023-03-09T15:56:55.596" v="636"/>
          <ac:inkMkLst>
            <pc:docMk/>
            <pc:sldMk cId="1174976635" sldId="259"/>
            <ac:inkMk id="10" creationId="{4C576DDB-85D6-24F6-BFF5-B081FC6DCB90}"/>
          </ac:inkMkLst>
        </pc:inkChg>
        <pc:inkChg chg="add reco">
          <ac:chgData name="Venkatasubramanian, Mani V." userId="fbe5ce37-0145-4c31-b84a-b36f8beac5f3" providerId="ADAL" clId="{BC5D056B-4E5A-344A-B1AA-76A38DB983C3}" dt="2023-03-09T15:56:55.596" v="636"/>
          <ac:inkMkLst>
            <pc:docMk/>
            <pc:sldMk cId="1174976635" sldId="259"/>
            <ac:inkMk id="11" creationId="{96878337-00A5-AACF-EBE2-78E2DA9CE007}"/>
          </ac:inkMkLst>
        </pc:inkChg>
        <pc:inkChg chg="add del">
          <ac:chgData name="Venkatasubramanian, Mani V." userId="fbe5ce37-0145-4c31-b84a-b36f8beac5f3" providerId="ADAL" clId="{BC5D056B-4E5A-344A-B1AA-76A38DB983C3}" dt="2023-03-09T15:56:59.714" v="640"/>
          <ac:inkMkLst>
            <pc:docMk/>
            <pc:sldMk cId="1174976635" sldId="259"/>
            <ac:inkMk id="12" creationId="{83F6F865-48DA-FE23-3E76-B35CDB7217A8}"/>
          </ac:inkMkLst>
        </pc:inkChg>
        <pc:inkChg chg="add del">
          <ac:chgData name="Venkatasubramanian, Mani V." userId="fbe5ce37-0145-4c31-b84a-b36f8beac5f3" providerId="ADAL" clId="{BC5D056B-4E5A-344A-B1AA-76A38DB983C3}" dt="2023-03-09T15:56:59.714" v="640"/>
          <ac:inkMkLst>
            <pc:docMk/>
            <pc:sldMk cId="1174976635" sldId="259"/>
            <ac:inkMk id="13" creationId="{4F5C1A48-A509-D47E-1E28-22948B475E37}"/>
          </ac:inkMkLst>
        </pc:inkChg>
        <pc:inkChg chg="add del">
          <ac:chgData name="Venkatasubramanian, Mani V." userId="fbe5ce37-0145-4c31-b84a-b36f8beac5f3" providerId="ADAL" clId="{BC5D056B-4E5A-344A-B1AA-76A38DB983C3}" dt="2023-03-09T15:56:59.714" v="640"/>
          <ac:inkMkLst>
            <pc:docMk/>
            <pc:sldMk cId="1174976635" sldId="259"/>
            <ac:inkMk id="14" creationId="{19834184-A63E-7ADA-EED6-7928ABA75A1E}"/>
          </ac:inkMkLst>
        </pc:inkChg>
        <pc:inkChg chg="add reco">
          <ac:chgData name="Venkatasubramanian, Mani V." userId="fbe5ce37-0145-4c31-b84a-b36f8beac5f3" providerId="ADAL" clId="{BC5D056B-4E5A-344A-B1AA-76A38DB983C3}" dt="2023-03-09T15:56:59.714" v="640"/>
          <ac:inkMkLst>
            <pc:docMk/>
            <pc:sldMk cId="1174976635" sldId="259"/>
            <ac:inkMk id="15" creationId="{3F2CBC49-B949-52C4-D8BF-07F149F69A08}"/>
          </ac:inkMkLst>
        </pc:inkChg>
        <pc:inkChg chg="add del">
          <ac:chgData name="Venkatasubramanian, Mani V." userId="fbe5ce37-0145-4c31-b84a-b36f8beac5f3" providerId="ADAL" clId="{BC5D056B-4E5A-344A-B1AA-76A38DB983C3}" dt="2023-03-09T15:57:01.012" v="643"/>
          <ac:inkMkLst>
            <pc:docMk/>
            <pc:sldMk cId="1174976635" sldId="259"/>
            <ac:inkMk id="16" creationId="{E864AF59-BEC1-9532-901B-58437EBA3324}"/>
          </ac:inkMkLst>
        </pc:inkChg>
        <pc:inkChg chg="add del">
          <ac:chgData name="Venkatasubramanian, Mani V." userId="fbe5ce37-0145-4c31-b84a-b36f8beac5f3" providerId="ADAL" clId="{BC5D056B-4E5A-344A-B1AA-76A38DB983C3}" dt="2023-03-09T15:57:01.012" v="643"/>
          <ac:inkMkLst>
            <pc:docMk/>
            <pc:sldMk cId="1174976635" sldId="259"/>
            <ac:inkMk id="17" creationId="{E4203946-543C-41DE-2203-B2C00CB94E8A}"/>
          </ac:inkMkLst>
        </pc:inkChg>
        <pc:inkChg chg="add reco">
          <ac:chgData name="Venkatasubramanian, Mani V." userId="fbe5ce37-0145-4c31-b84a-b36f8beac5f3" providerId="ADAL" clId="{BC5D056B-4E5A-344A-B1AA-76A38DB983C3}" dt="2023-03-09T15:57:01.012" v="643"/>
          <ac:inkMkLst>
            <pc:docMk/>
            <pc:sldMk cId="1174976635" sldId="259"/>
            <ac:inkMk id="18" creationId="{2E19CE9E-09E0-2086-4DE7-844D2E93E134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19" creationId="{0D1190D6-DA89-756D-800A-5A2C070E1B71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0" creationId="{0F89C76E-47FB-2C76-2B00-64297EEBB08F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1" creationId="{76AAD252-1C75-725D-29E3-41B9D7B08D5B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2" creationId="{153E7664-6FA4-34E5-7991-2CD35D8DD1FD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3" creationId="{F59AA4FC-6A15-726A-0660-A244044DE8B7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4" creationId="{1B1137E2-DD1A-2045-3625-3597949BD7CB}"/>
          </ac:inkMkLst>
        </pc:inkChg>
        <pc:inkChg chg="add del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5" creationId="{0FDEFDC5-9374-E841-3B23-758459F30CED}"/>
          </ac:inkMkLst>
        </pc:inkChg>
        <pc:inkChg chg="add reco">
          <ac:chgData name="Venkatasubramanian, Mani V." userId="fbe5ce37-0145-4c31-b84a-b36f8beac5f3" providerId="ADAL" clId="{BC5D056B-4E5A-344A-B1AA-76A38DB983C3}" dt="2023-03-09T15:57:03.533" v="651"/>
          <ac:inkMkLst>
            <pc:docMk/>
            <pc:sldMk cId="1174976635" sldId="259"/>
            <ac:inkMk id="26" creationId="{207B03FA-9B77-5EA9-49F8-CDAC17CC2348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27" creationId="{BAB47E7F-978F-89B2-27B5-15FC6D5E4C49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28" creationId="{81DABCE4-9B97-70F1-F867-81B496ECD4AE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29" creationId="{ADB27D54-2994-47AF-987A-578EA0F2596B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0" creationId="{30D9FEEB-A6D0-1EFC-171D-120B50C6425D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1" creationId="{DDCD5111-4628-4A4A-33F8-0C080B60B66E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2" creationId="{F7421C6C-7086-77F1-564C-DFCB47E6FF6C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3" creationId="{0FD7195C-45AA-B6BC-191E-09F2FCBCB56B}"/>
          </ac:inkMkLst>
        </pc:inkChg>
        <pc:inkChg chg="add del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4" creationId="{F5F2C028-2CF3-B705-2427-44B1E246F969}"/>
          </ac:inkMkLst>
        </pc:inkChg>
        <pc:inkChg chg="add reco">
          <ac:chgData name="Venkatasubramanian, Mani V." userId="fbe5ce37-0145-4c31-b84a-b36f8beac5f3" providerId="ADAL" clId="{BC5D056B-4E5A-344A-B1AA-76A38DB983C3}" dt="2023-03-09T15:57:08.384" v="660"/>
          <ac:inkMkLst>
            <pc:docMk/>
            <pc:sldMk cId="1174976635" sldId="259"/>
            <ac:inkMk id="35" creationId="{0542B1F6-B17F-31F9-8A12-81566C5FF0E6}"/>
          </ac:inkMkLst>
        </pc:inkChg>
        <pc:inkChg chg="add del">
          <ac:chgData name="Venkatasubramanian, Mani V." userId="fbe5ce37-0145-4c31-b84a-b36f8beac5f3" providerId="ADAL" clId="{BC5D056B-4E5A-344A-B1AA-76A38DB983C3}" dt="2023-03-09T15:57:10.722" v="664"/>
          <ac:inkMkLst>
            <pc:docMk/>
            <pc:sldMk cId="1174976635" sldId="259"/>
            <ac:inkMk id="36" creationId="{0429DF6D-CBC5-F0A4-969B-E9E96969AD97}"/>
          </ac:inkMkLst>
        </pc:inkChg>
        <pc:inkChg chg="add del">
          <ac:chgData name="Venkatasubramanian, Mani V." userId="fbe5ce37-0145-4c31-b84a-b36f8beac5f3" providerId="ADAL" clId="{BC5D056B-4E5A-344A-B1AA-76A38DB983C3}" dt="2023-03-09T15:57:10.722" v="664"/>
          <ac:inkMkLst>
            <pc:docMk/>
            <pc:sldMk cId="1174976635" sldId="259"/>
            <ac:inkMk id="37" creationId="{F1AC745E-98CB-1E47-1317-5E1A1B8D0E07}"/>
          </ac:inkMkLst>
        </pc:inkChg>
        <pc:inkChg chg="add del">
          <ac:chgData name="Venkatasubramanian, Mani V." userId="fbe5ce37-0145-4c31-b84a-b36f8beac5f3" providerId="ADAL" clId="{BC5D056B-4E5A-344A-B1AA-76A38DB983C3}" dt="2023-03-09T15:57:10.722" v="664"/>
          <ac:inkMkLst>
            <pc:docMk/>
            <pc:sldMk cId="1174976635" sldId="259"/>
            <ac:inkMk id="38" creationId="{0A733E2E-AF9C-DF2C-39FC-C0CF95D9B1D2}"/>
          </ac:inkMkLst>
        </pc:inkChg>
        <pc:inkChg chg="add reco">
          <ac:chgData name="Venkatasubramanian, Mani V." userId="fbe5ce37-0145-4c31-b84a-b36f8beac5f3" providerId="ADAL" clId="{BC5D056B-4E5A-344A-B1AA-76A38DB983C3}" dt="2023-03-09T15:57:10.722" v="664"/>
          <ac:inkMkLst>
            <pc:docMk/>
            <pc:sldMk cId="1174976635" sldId="259"/>
            <ac:inkMk id="39" creationId="{34198E6C-8AAB-F371-7504-4856768CB3AF}"/>
          </ac:inkMkLst>
        </pc:inkChg>
        <pc:inkChg chg="add del">
          <ac:chgData name="Venkatasubramanian, Mani V." userId="fbe5ce37-0145-4c31-b84a-b36f8beac5f3" providerId="ADAL" clId="{BC5D056B-4E5A-344A-B1AA-76A38DB983C3}" dt="2023-03-09T15:57:12.637" v="669"/>
          <ac:inkMkLst>
            <pc:docMk/>
            <pc:sldMk cId="1174976635" sldId="259"/>
            <ac:inkMk id="40" creationId="{4E9DF2DC-A52C-54DD-9962-AC188C933A30}"/>
          </ac:inkMkLst>
        </pc:inkChg>
        <pc:inkChg chg="add del">
          <ac:chgData name="Venkatasubramanian, Mani V." userId="fbe5ce37-0145-4c31-b84a-b36f8beac5f3" providerId="ADAL" clId="{BC5D056B-4E5A-344A-B1AA-76A38DB983C3}" dt="2023-03-09T15:57:12.637" v="669"/>
          <ac:inkMkLst>
            <pc:docMk/>
            <pc:sldMk cId="1174976635" sldId="259"/>
            <ac:inkMk id="41" creationId="{C3B731D6-5BEE-D404-43D6-4A2EA9228148}"/>
          </ac:inkMkLst>
        </pc:inkChg>
        <pc:inkChg chg="add del">
          <ac:chgData name="Venkatasubramanian, Mani V." userId="fbe5ce37-0145-4c31-b84a-b36f8beac5f3" providerId="ADAL" clId="{BC5D056B-4E5A-344A-B1AA-76A38DB983C3}" dt="2023-03-09T15:57:12.637" v="669"/>
          <ac:inkMkLst>
            <pc:docMk/>
            <pc:sldMk cId="1174976635" sldId="259"/>
            <ac:inkMk id="42" creationId="{9BCC2479-FA90-9E65-0861-DC0C638325C9}"/>
          </ac:inkMkLst>
        </pc:inkChg>
        <pc:inkChg chg="add del">
          <ac:chgData name="Venkatasubramanian, Mani V." userId="fbe5ce37-0145-4c31-b84a-b36f8beac5f3" providerId="ADAL" clId="{BC5D056B-4E5A-344A-B1AA-76A38DB983C3}" dt="2023-03-09T15:57:12.637" v="669"/>
          <ac:inkMkLst>
            <pc:docMk/>
            <pc:sldMk cId="1174976635" sldId="259"/>
            <ac:inkMk id="43" creationId="{0542DE3F-5005-B774-CA10-7E16C0DBBDD4}"/>
          </ac:inkMkLst>
        </pc:inkChg>
        <pc:inkChg chg="add reco">
          <ac:chgData name="Venkatasubramanian, Mani V." userId="fbe5ce37-0145-4c31-b84a-b36f8beac5f3" providerId="ADAL" clId="{BC5D056B-4E5A-344A-B1AA-76A38DB983C3}" dt="2023-03-09T15:57:12.637" v="669"/>
          <ac:inkMkLst>
            <pc:docMk/>
            <pc:sldMk cId="1174976635" sldId="259"/>
            <ac:inkMk id="44" creationId="{F7914A70-28B1-5788-F586-E68B2D0E613A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45" creationId="{8F51BBAF-7320-7853-D7A0-5330D97D2D21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46" creationId="{EFD34A9B-1AFC-C01E-838C-A2F8A0C145BD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47" creationId="{5E6A6604-A814-F5D0-7A3E-56054AC8FC91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48" creationId="{2A385CE3-6380-41D1-11C0-E9E29079775F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49" creationId="{ACF0CCCC-7E3B-871B-322C-7BBB22FF607C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0" creationId="{5318E072-DD9F-E78C-9790-19BC4478A4FE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1" creationId="{38183EA9-6D12-F73C-86AC-57FD73B41D38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2" creationId="{6B2823D1-A911-F793-7203-FB6102866FA6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3" creationId="{336E432A-9789-B1D4-05B1-F64F7832761A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4" creationId="{A2565D31-4A11-4042-FAA8-B9438B85BDCD}"/>
          </ac:inkMkLst>
        </pc:inkChg>
        <pc:inkChg chg="add del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5" creationId="{3BD6AEAF-82FB-D023-A785-F9342CBDDA4E}"/>
          </ac:inkMkLst>
        </pc:inkChg>
        <pc:inkChg chg="add reco">
          <ac:chgData name="Venkatasubramanian, Mani V." userId="fbe5ce37-0145-4c31-b84a-b36f8beac5f3" providerId="ADAL" clId="{BC5D056B-4E5A-344A-B1AA-76A38DB983C3}" dt="2023-03-09T15:57:17.410" v="681"/>
          <ac:inkMkLst>
            <pc:docMk/>
            <pc:sldMk cId="1174976635" sldId="259"/>
            <ac:inkMk id="56" creationId="{F9D5D9B4-A11C-A081-6C0A-EB714B71E7AA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57" creationId="{6DF3544F-C841-336A-C5EA-6E214287E837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58" creationId="{D3E7FEB7-29E2-A293-3F54-1D3D2376B282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59" creationId="{6F99B732-1AD3-376A-AD42-7E70C64B5B0F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0" creationId="{A2F60994-B768-DB11-2D3F-A80B1AA11D21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1" creationId="{98D2E5D2-D07E-E0AE-D5F0-505C64543BB3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2" creationId="{0DAAC94E-B393-30C5-E28A-80F929D39582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3" creationId="{D9229563-D6D1-03B4-0E60-DE494F15209B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4" creationId="{2ACD0DCE-6CAE-39DD-0AD0-60C905CF1660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5" creationId="{C7FD2604-5E17-6089-4544-A029BFA666B8}"/>
          </ac:inkMkLst>
        </pc:inkChg>
        <pc:inkChg chg="add del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6" creationId="{9559E7A1-9824-314A-5FAB-4A08BC41748A}"/>
          </ac:inkMkLst>
        </pc:inkChg>
        <pc:inkChg chg="add reco">
          <ac:chgData name="Venkatasubramanian, Mani V." userId="fbe5ce37-0145-4c31-b84a-b36f8beac5f3" providerId="ADAL" clId="{BC5D056B-4E5A-344A-B1AA-76A38DB983C3}" dt="2023-03-09T15:57:50.323" v="692"/>
          <ac:inkMkLst>
            <pc:docMk/>
            <pc:sldMk cId="1174976635" sldId="259"/>
            <ac:inkMk id="67" creationId="{71660A72-78C7-F5CF-7AA1-6504DDEFCB40}"/>
          </ac:inkMkLst>
        </pc:inkChg>
        <pc:inkChg chg="add del">
          <ac:chgData name="Venkatasubramanian, Mani V." userId="fbe5ce37-0145-4c31-b84a-b36f8beac5f3" providerId="ADAL" clId="{BC5D056B-4E5A-344A-B1AA-76A38DB983C3}" dt="2023-03-09T15:58:02.049" v="696"/>
          <ac:inkMkLst>
            <pc:docMk/>
            <pc:sldMk cId="1174976635" sldId="259"/>
            <ac:inkMk id="68" creationId="{48EF6F74-1550-C0AF-940B-0C425A55C316}"/>
          </ac:inkMkLst>
        </pc:inkChg>
        <pc:inkChg chg="add del">
          <ac:chgData name="Venkatasubramanian, Mani V." userId="fbe5ce37-0145-4c31-b84a-b36f8beac5f3" providerId="ADAL" clId="{BC5D056B-4E5A-344A-B1AA-76A38DB983C3}" dt="2023-03-09T15:58:02.049" v="696"/>
          <ac:inkMkLst>
            <pc:docMk/>
            <pc:sldMk cId="1174976635" sldId="259"/>
            <ac:inkMk id="69" creationId="{C7EB7747-91B7-319C-2A1E-A5F96FEBCC55}"/>
          </ac:inkMkLst>
        </pc:inkChg>
        <pc:inkChg chg="add del">
          <ac:chgData name="Venkatasubramanian, Mani V." userId="fbe5ce37-0145-4c31-b84a-b36f8beac5f3" providerId="ADAL" clId="{BC5D056B-4E5A-344A-B1AA-76A38DB983C3}" dt="2023-03-09T15:58:02.049" v="696"/>
          <ac:inkMkLst>
            <pc:docMk/>
            <pc:sldMk cId="1174976635" sldId="259"/>
            <ac:inkMk id="70" creationId="{53E6E1A6-5A31-7F41-EB3A-A056348F44BA}"/>
          </ac:inkMkLst>
        </pc:inkChg>
        <pc:inkChg chg="add reco">
          <ac:chgData name="Venkatasubramanian, Mani V." userId="fbe5ce37-0145-4c31-b84a-b36f8beac5f3" providerId="ADAL" clId="{BC5D056B-4E5A-344A-B1AA-76A38DB983C3}" dt="2023-03-09T15:58:02.049" v="696"/>
          <ac:inkMkLst>
            <pc:docMk/>
            <pc:sldMk cId="1174976635" sldId="259"/>
            <ac:inkMk id="71" creationId="{D0F1B526-F2F4-FCB9-87A4-A6C6C8C493C7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2" creationId="{EA870077-7F42-586D-AD67-51944E74432A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3" creationId="{21436F39-6AC7-4C96-F4CD-9282658F0D5C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4" creationId="{93D25300-32EB-E578-00D2-98774C202276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5" creationId="{155EF321-03AC-208B-44BD-8E3D1614D7AE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6" creationId="{8B2328AB-E0F0-7A97-1B7B-909D5407C8C3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7" creationId="{84C0B01C-6016-CC65-3065-4C32E33163C1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8" creationId="{27BE7F47-2EE6-4D83-1B9A-117A0E98533D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79" creationId="{5C565C04-C28C-F185-24E6-C0EB84D1CCD8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80" creationId="{5F2B2E33-B419-23C1-BC9F-D2B408C1B385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81" creationId="{B0095148-738D-6631-07D1-340DABA81E39}"/>
          </ac:inkMkLst>
        </pc:inkChg>
        <pc:inkChg chg="add del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82" creationId="{2553EC3B-8FD7-4147-7EA9-310BF10E1959}"/>
          </ac:inkMkLst>
        </pc:inkChg>
        <pc:inkChg chg="add reco">
          <ac:chgData name="Venkatasubramanian, Mani V." userId="fbe5ce37-0145-4c31-b84a-b36f8beac5f3" providerId="ADAL" clId="{BC5D056B-4E5A-344A-B1AA-76A38DB983C3}" dt="2023-03-09T15:58:07.169" v="708"/>
          <ac:inkMkLst>
            <pc:docMk/>
            <pc:sldMk cId="1174976635" sldId="259"/>
            <ac:inkMk id="83" creationId="{9164DFFF-89B0-FF19-2DC6-133B1200D77E}"/>
          </ac:inkMkLst>
        </pc:inkChg>
        <pc:inkChg chg="add del">
          <ac:chgData name="Venkatasubramanian, Mani V." userId="fbe5ce37-0145-4c31-b84a-b36f8beac5f3" providerId="ADAL" clId="{BC5D056B-4E5A-344A-B1AA-76A38DB983C3}" dt="2023-03-09T15:58:12.531" v="716"/>
          <ac:inkMkLst>
            <pc:docMk/>
            <pc:sldMk cId="1174976635" sldId="259"/>
            <ac:inkMk id="84" creationId="{F9781584-1737-BEF8-635B-3A6F06CEB3DE}"/>
          </ac:inkMkLst>
        </pc:inkChg>
        <pc:inkChg chg="add del">
          <ac:chgData name="Venkatasubramanian, Mani V." userId="fbe5ce37-0145-4c31-b84a-b36f8beac5f3" providerId="ADAL" clId="{BC5D056B-4E5A-344A-B1AA-76A38DB983C3}" dt="2023-03-09T15:58:12.531" v="716"/>
          <ac:inkMkLst>
            <pc:docMk/>
            <pc:sldMk cId="1174976635" sldId="259"/>
            <ac:inkMk id="85" creationId="{8FF81930-969A-A072-128C-3A665FEC3FF1}"/>
          </ac:inkMkLst>
        </pc:inkChg>
        <pc:inkChg chg="add del">
          <ac:chgData name="Venkatasubramanian, Mani V." userId="fbe5ce37-0145-4c31-b84a-b36f8beac5f3" providerId="ADAL" clId="{BC5D056B-4E5A-344A-B1AA-76A38DB983C3}" dt="2023-03-09T15:58:12.531" v="716"/>
          <ac:inkMkLst>
            <pc:docMk/>
            <pc:sldMk cId="1174976635" sldId="259"/>
            <ac:inkMk id="86" creationId="{E98FCEEF-3165-4DB9-09BD-919ECE36CD3A}"/>
          </ac:inkMkLst>
        </pc:inkChg>
        <pc:inkChg chg="add del">
          <ac:chgData name="Venkatasubramanian, Mani V." userId="fbe5ce37-0145-4c31-b84a-b36f8beac5f3" providerId="ADAL" clId="{BC5D056B-4E5A-344A-B1AA-76A38DB983C3}" dt="2023-03-09T15:58:14.313" v="718"/>
          <ac:inkMkLst>
            <pc:docMk/>
            <pc:sldMk cId="1174976635" sldId="259"/>
            <ac:inkMk id="87" creationId="{3EFAD523-977A-E191-5DC6-99900F90B053}"/>
          </ac:inkMkLst>
        </pc:inkChg>
        <pc:inkChg chg="add del">
          <ac:chgData name="Venkatasubramanian, Mani V." userId="fbe5ce37-0145-4c31-b84a-b36f8beac5f3" providerId="ADAL" clId="{BC5D056B-4E5A-344A-B1AA-76A38DB983C3}" dt="2023-03-09T15:58:13.789" v="717"/>
          <ac:inkMkLst>
            <pc:docMk/>
            <pc:sldMk cId="1174976635" sldId="259"/>
            <ac:inkMk id="88" creationId="{D98CB670-495C-B475-FECE-36C460C54AAE}"/>
          </ac:inkMkLst>
        </pc:inkChg>
        <pc:inkChg chg="add del">
          <ac:chgData name="Venkatasubramanian, Mani V." userId="fbe5ce37-0145-4c31-b84a-b36f8beac5f3" providerId="ADAL" clId="{BC5D056B-4E5A-344A-B1AA-76A38DB983C3}" dt="2023-03-09T15:58:12.531" v="716"/>
          <ac:inkMkLst>
            <pc:docMk/>
            <pc:sldMk cId="1174976635" sldId="259"/>
            <ac:inkMk id="89" creationId="{7CC998AB-4C03-50DC-E032-A231F9F11EFA}"/>
          </ac:inkMkLst>
        </pc:inkChg>
        <pc:inkChg chg="add del reco">
          <ac:chgData name="Venkatasubramanian, Mani V." userId="fbe5ce37-0145-4c31-b84a-b36f8beac5f3" providerId="ADAL" clId="{BC5D056B-4E5A-344A-B1AA-76A38DB983C3}" dt="2023-03-09T15:58:12.531" v="716"/>
          <ac:inkMkLst>
            <pc:docMk/>
            <pc:sldMk cId="1174976635" sldId="259"/>
            <ac:inkMk id="90" creationId="{9757D13B-FF6F-9185-9C42-A2A12485789F}"/>
          </ac:inkMkLst>
        </pc:inkChg>
        <pc:inkChg chg="add del">
          <ac:chgData name="Venkatasubramanian, Mani V." userId="fbe5ce37-0145-4c31-b84a-b36f8beac5f3" providerId="ADAL" clId="{BC5D056B-4E5A-344A-B1AA-76A38DB983C3}" dt="2023-03-09T15:58:19.098" v="722"/>
          <ac:inkMkLst>
            <pc:docMk/>
            <pc:sldMk cId="1174976635" sldId="259"/>
            <ac:inkMk id="91" creationId="{408D74B6-A16A-2F58-3775-8FCF52534B61}"/>
          </ac:inkMkLst>
        </pc:inkChg>
        <pc:inkChg chg="add del">
          <ac:chgData name="Venkatasubramanian, Mani V." userId="fbe5ce37-0145-4c31-b84a-b36f8beac5f3" providerId="ADAL" clId="{BC5D056B-4E5A-344A-B1AA-76A38DB983C3}" dt="2023-03-09T15:58:19.098" v="722"/>
          <ac:inkMkLst>
            <pc:docMk/>
            <pc:sldMk cId="1174976635" sldId="259"/>
            <ac:inkMk id="92" creationId="{3804FE0D-8388-FE67-44E3-D48F2BFD3797}"/>
          </ac:inkMkLst>
        </pc:inkChg>
        <pc:inkChg chg="add">
          <ac:chgData name="Venkatasubramanian, Mani V." userId="fbe5ce37-0145-4c31-b84a-b36f8beac5f3" providerId="ADAL" clId="{BC5D056B-4E5A-344A-B1AA-76A38DB983C3}" dt="2023-03-09T15:58:18.092" v="721"/>
          <ac:inkMkLst>
            <pc:docMk/>
            <pc:sldMk cId="1174976635" sldId="259"/>
            <ac:inkMk id="93" creationId="{98C568D6-AC6A-CEC2-96F2-E174BA1152CC}"/>
          </ac:inkMkLst>
        </pc:inkChg>
        <pc:inkChg chg="add reco">
          <ac:chgData name="Venkatasubramanian, Mani V." userId="fbe5ce37-0145-4c31-b84a-b36f8beac5f3" providerId="ADAL" clId="{BC5D056B-4E5A-344A-B1AA-76A38DB983C3}" dt="2023-03-09T15:58:19.098" v="722"/>
          <ac:inkMkLst>
            <pc:docMk/>
            <pc:sldMk cId="1174976635" sldId="259"/>
            <ac:inkMk id="94" creationId="{AC4248C1-0765-1C2A-9031-D51AC09649D3}"/>
          </ac:inkMkLst>
        </pc:inkChg>
        <pc:inkChg chg="add del">
          <ac:chgData name="Venkatasubramanian, Mani V." userId="fbe5ce37-0145-4c31-b84a-b36f8beac5f3" providerId="ADAL" clId="{BC5D056B-4E5A-344A-B1AA-76A38DB983C3}" dt="2023-03-09T15:58:25.444" v="725"/>
          <ac:inkMkLst>
            <pc:docMk/>
            <pc:sldMk cId="1174976635" sldId="259"/>
            <ac:inkMk id="95" creationId="{92C8CCA4-E86D-C612-74F5-9332044577CB}"/>
          </ac:inkMkLst>
        </pc:inkChg>
        <pc:inkChg chg="add del">
          <ac:chgData name="Venkatasubramanian, Mani V." userId="fbe5ce37-0145-4c31-b84a-b36f8beac5f3" providerId="ADAL" clId="{BC5D056B-4E5A-344A-B1AA-76A38DB983C3}" dt="2023-03-09T15:58:25.444" v="725"/>
          <ac:inkMkLst>
            <pc:docMk/>
            <pc:sldMk cId="1174976635" sldId="259"/>
            <ac:inkMk id="96" creationId="{69652927-4745-8BBC-955D-22A1197B1EC6}"/>
          </ac:inkMkLst>
        </pc:inkChg>
        <pc:inkChg chg="add reco">
          <ac:chgData name="Venkatasubramanian, Mani V." userId="fbe5ce37-0145-4c31-b84a-b36f8beac5f3" providerId="ADAL" clId="{BC5D056B-4E5A-344A-B1AA-76A38DB983C3}" dt="2023-03-09T15:58:25.444" v="725"/>
          <ac:inkMkLst>
            <pc:docMk/>
            <pc:sldMk cId="1174976635" sldId="259"/>
            <ac:inkMk id="97" creationId="{0C3EC06F-4B8F-44C2-A932-8E1D46FC503B}"/>
          </ac:inkMkLst>
        </pc:inkChg>
        <pc:inkChg chg="add del">
          <ac:chgData name="Venkatasubramanian, Mani V." userId="fbe5ce37-0145-4c31-b84a-b36f8beac5f3" providerId="ADAL" clId="{BC5D056B-4E5A-344A-B1AA-76A38DB983C3}" dt="2023-03-09T15:58:29.716" v="730"/>
          <ac:inkMkLst>
            <pc:docMk/>
            <pc:sldMk cId="1174976635" sldId="259"/>
            <ac:inkMk id="98" creationId="{A0F4851F-7939-7679-B4C4-D5C5D2E982F3}"/>
          </ac:inkMkLst>
        </pc:inkChg>
        <pc:inkChg chg="add del">
          <ac:chgData name="Venkatasubramanian, Mani V." userId="fbe5ce37-0145-4c31-b84a-b36f8beac5f3" providerId="ADAL" clId="{BC5D056B-4E5A-344A-B1AA-76A38DB983C3}" dt="2023-03-09T15:58:29.716" v="730"/>
          <ac:inkMkLst>
            <pc:docMk/>
            <pc:sldMk cId="1174976635" sldId="259"/>
            <ac:inkMk id="99" creationId="{42037E1A-EEE9-0482-54F2-A84B62AC3B5A}"/>
          </ac:inkMkLst>
        </pc:inkChg>
        <pc:inkChg chg="add del">
          <ac:chgData name="Venkatasubramanian, Mani V." userId="fbe5ce37-0145-4c31-b84a-b36f8beac5f3" providerId="ADAL" clId="{BC5D056B-4E5A-344A-B1AA-76A38DB983C3}" dt="2023-03-09T15:58:29.716" v="730"/>
          <ac:inkMkLst>
            <pc:docMk/>
            <pc:sldMk cId="1174976635" sldId="259"/>
            <ac:inkMk id="100" creationId="{399F4EB8-08BD-4B36-95CD-D32809911389}"/>
          </ac:inkMkLst>
        </pc:inkChg>
        <pc:inkChg chg="add del">
          <ac:chgData name="Venkatasubramanian, Mani V." userId="fbe5ce37-0145-4c31-b84a-b36f8beac5f3" providerId="ADAL" clId="{BC5D056B-4E5A-344A-B1AA-76A38DB983C3}" dt="2023-03-09T15:58:29.716" v="730"/>
          <ac:inkMkLst>
            <pc:docMk/>
            <pc:sldMk cId="1174976635" sldId="259"/>
            <ac:inkMk id="101" creationId="{F50E1816-BA3E-0B2D-AD77-58BE70669361}"/>
          </ac:inkMkLst>
        </pc:inkChg>
        <pc:inkChg chg="add reco">
          <ac:chgData name="Venkatasubramanian, Mani V." userId="fbe5ce37-0145-4c31-b84a-b36f8beac5f3" providerId="ADAL" clId="{BC5D056B-4E5A-344A-B1AA-76A38DB983C3}" dt="2023-03-09T15:58:29.716" v="730"/>
          <ac:inkMkLst>
            <pc:docMk/>
            <pc:sldMk cId="1174976635" sldId="259"/>
            <ac:inkMk id="102" creationId="{769459C3-718A-2915-6CC4-FE5F4237B828}"/>
          </ac:inkMkLst>
        </pc:inkChg>
        <pc:inkChg chg="add del">
          <ac:chgData name="Venkatasubramanian, Mani V." userId="fbe5ce37-0145-4c31-b84a-b36f8beac5f3" providerId="ADAL" clId="{BC5D056B-4E5A-344A-B1AA-76A38DB983C3}" dt="2023-03-09T15:58:34.134" v="735"/>
          <ac:inkMkLst>
            <pc:docMk/>
            <pc:sldMk cId="1174976635" sldId="259"/>
            <ac:inkMk id="103" creationId="{8A398AC6-E374-61F9-F281-15536A7FBDF1}"/>
          </ac:inkMkLst>
        </pc:inkChg>
        <pc:inkChg chg="add del">
          <ac:chgData name="Venkatasubramanian, Mani V." userId="fbe5ce37-0145-4c31-b84a-b36f8beac5f3" providerId="ADAL" clId="{BC5D056B-4E5A-344A-B1AA-76A38DB983C3}" dt="2023-03-09T15:58:34.134" v="735"/>
          <ac:inkMkLst>
            <pc:docMk/>
            <pc:sldMk cId="1174976635" sldId="259"/>
            <ac:inkMk id="104" creationId="{79ECED72-21B1-B480-E27A-2E2EF9B7237D}"/>
          </ac:inkMkLst>
        </pc:inkChg>
        <pc:inkChg chg="add del">
          <ac:chgData name="Venkatasubramanian, Mani V." userId="fbe5ce37-0145-4c31-b84a-b36f8beac5f3" providerId="ADAL" clId="{BC5D056B-4E5A-344A-B1AA-76A38DB983C3}" dt="2023-03-09T15:58:34.134" v="735"/>
          <ac:inkMkLst>
            <pc:docMk/>
            <pc:sldMk cId="1174976635" sldId="259"/>
            <ac:inkMk id="105" creationId="{4676F77E-ADF6-A53A-AB48-32720398FD53}"/>
          </ac:inkMkLst>
        </pc:inkChg>
        <pc:inkChg chg="add del">
          <ac:chgData name="Venkatasubramanian, Mani V." userId="fbe5ce37-0145-4c31-b84a-b36f8beac5f3" providerId="ADAL" clId="{BC5D056B-4E5A-344A-B1AA-76A38DB983C3}" dt="2023-03-09T15:58:34.134" v="735"/>
          <ac:inkMkLst>
            <pc:docMk/>
            <pc:sldMk cId="1174976635" sldId="259"/>
            <ac:inkMk id="106" creationId="{6D7BCB0B-6BC4-1D49-AF0F-F5D134B4BC7D}"/>
          </ac:inkMkLst>
        </pc:inkChg>
        <pc:inkChg chg="add reco">
          <ac:chgData name="Venkatasubramanian, Mani V." userId="fbe5ce37-0145-4c31-b84a-b36f8beac5f3" providerId="ADAL" clId="{BC5D056B-4E5A-344A-B1AA-76A38DB983C3}" dt="2023-03-09T15:58:34.134" v="735"/>
          <ac:inkMkLst>
            <pc:docMk/>
            <pc:sldMk cId="1174976635" sldId="259"/>
            <ac:inkMk id="107" creationId="{1D50C5A8-0D16-E762-6EAA-AAD448759419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08" creationId="{DBADC108-3153-DC1E-ED75-EA453C3353C3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09" creationId="{41E7CB0F-D368-2AEA-7840-DB923CADF278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10" creationId="{D1B7D46C-EC70-A511-E9C7-016035D199BE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11" creationId="{2126BD11-13AD-42BF-D8C5-29BA6A014F3E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12" creationId="{828D142C-B6EA-7FEE-DF27-03F8E0B2A4E9}"/>
          </ac:inkMkLst>
        </pc:inkChg>
        <pc:inkChg chg="add del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13" creationId="{720060C6-4E41-DB10-8DB7-6A581A5FC95D}"/>
          </ac:inkMkLst>
        </pc:inkChg>
        <pc:inkChg chg="add reco">
          <ac:chgData name="Venkatasubramanian, Mani V." userId="fbe5ce37-0145-4c31-b84a-b36f8beac5f3" providerId="ADAL" clId="{BC5D056B-4E5A-344A-B1AA-76A38DB983C3}" dt="2023-03-09T15:58:36.462" v="742"/>
          <ac:inkMkLst>
            <pc:docMk/>
            <pc:sldMk cId="1174976635" sldId="259"/>
            <ac:inkMk id="114" creationId="{F581DC0D-B365-AC8C-B228-BE53039CB725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15" creationId="{3621B1F6-6777-C5C1-D34A-64DA3E23BC67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16" creationId="{81866E18-2F98-5054-C60E-AFC4CF2C2765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17" creationId="{911900B8-88C9-940E-0CD1-48BCF8E1E27D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18" creationId="{241AFD7C-7004-9808-4588-54F60DA909CE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19" creationId="{430D2450-92D4-F245-2473-DDEB46D18637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20" creationId="{00DF2A8C-9CFD-C28F-93E1-352A955E0A74}"/>
          </ac:inkMkLst>
        </pc:inkChg>
        <pc:inkChg chg="add del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21" creationId="{76C7D7B5-96D7-9017-265A-A5C0CC9D8702}"/>
          </ac:inkMkLst>
        </pc:inkChg>
        <pc:inkChg chg="add reco">
          <ac:chgData name="Venkatasubramanian, Mani V." userId="fbe5ce37-0145-4c31-b84a-b36f8beac5f3" providerId="ADAL" clId="{BC5D056B-4E5A-344A-B1AA-76A38DB983C3}" dt="2023-03-09T15:58:39.868" v="750"/>
          <ac:inkMkLst>
            <pc:docMk/>
            <pc:sldMk cId="1174976635" sldId="259"/>
            <ac:inkMk id="122" creationId="{89F8DEA9-433F-4292-C971-8DAE50729BFC}"/>
          </ac:inkMkLst>
        </pc:inkChg>
        <pc:inkChg chg="add del">
          <ac:chgData name="Venkatasubramanian, Mani V." userId="fbe5ce37-0145-4c31-b84a-b36f8beac5f3" providerId="ADAL" clId="{BC5D056B-4E5A-344A-B1AA-76A38DB983C3}" dt="2023-03-09T15:58:46.518" v="754"/>
          <ac:inkMkLst>
            <pc:docMk/>
            <pc:sldMk cId="1174976635" sldId="259"/>
            <ac:inkMk id="123" creationId="{DF2CFC17-566E-0B21-1E81-891F8ABAB60D}"/>
          </ac:inkMkLst>
        </pc:inkChg>
        <pc:inkChg chg="add del">
          <ac:chgData name="Venkatasubramanian, Mani V." userId="fbe5ce37-0145-4c31-b84a-b36f8beac5f3" providerId="ADAL" clId="{BC5D056B-4E5A-344A-B1AA-76A38DB983C3}" dt="2023-03-09T15:58:46.518" v="754"/>
          <ac:inkMkLst>
            <pc:docMk/>
            <pc:sldMk cId="1174976635" sldId="259"/>
            <ac:inkMk id="124" creationId="{F2254CAB-CCFE-21DB-D6D9-892348E3A3EC}"/>
          </ac:inkMkLst>
        </pc:inkChg>
        <pc:inkChg chg="add del">
          <ac:chgData name="Venkatasubramanian, Mani V." userId="fbe5ce37-0145-4c31-b84a-b36f8beac5f3" providerId="ADAL" clId="{BC5D056B-4E5A-344A-B1AA-76A38DB983C3}" dt="2023-03-09T15:58:46.518" v="754"/>
          <ac:inkMkLst>
            <pc:docMk/>
            <pc:sldMk cId="1174976635" sldId="259"/>
            <ac:inkMk id="125" creationId="{307E82DC-5784-2BAF-88A7-AB2701D59105}"/>
          </ac:inkMkLst>
        </pc:inkChg>
        <pc:inkChg chg="add reco">
          <ac:chgData name="Venkatasubramanian, Mani V." userId="fbe5ce37-0145-4c31-b84a-b36f8beac5f3" providerId="ADAL" clId="{BC5D056B-4E5A-344A-B1AA-76A38DB983C3}" dt="2023-03-09T15:58:46.518" v="754"/>
          <ac:inkMkLst>
            <pc:docMk/>
            <pc:sldMk cId="1174976635" sldId="259"/>
            <ac:inkMk id="126" creationId="{DB7B6157-E5AA-1049-52AA-EDD6E7DCC4DB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27" creationId="{9AAAB41E-C1D5-6C51-A9A2-39277B78CC5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28" creationId="{178E6246-0D09-0D5C-EC5E-0D8584A40E6C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29" creationId="{951185DC-2FE8-E013-B6BE-AC3F61FB3C28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0" creationId="{D6C1F876-92DD-4CAF-D7CC-D791E14CF86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1" creationId="{50EA70F2-8FAF-4E0E-4A36-10186D835BFE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2" creationId="{75D39104-E100-18AA-3FF0-542B7DFE4DA2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3" creationId="{7C968547-92D1-64C9-BB64-C59DDC5B3889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4" creationId="{1BECD121-A3AE-93D5-8BE5-8FF2777376D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5" creationId="{372483A7-E328-88C8-584D-9A1F39ED5C0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6" creationId="{3BDE6F2B-8458-CAB6-40B5-B40D29B40AD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7" creationId="{C2465172-5CDC-56DB-DAB5-4C388FBF81A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8" creationId="{03493A85-847F-1A45-A86B-AE420768A2F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39" creationId="{89EB6F9F-4D48-8FEF-F811-E1569648180B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0" creationId="{0685931F-51FC-F388-E993-A85DA4833ED3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1" creationId="{4A6CC657-688C-E32D-EB70-FA868D46F89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2" creationId="{FD19EAB1-C679-39D7-A10C-281A430783D5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3" creationId="{205F642C-B919-B491-403B-6B3D33DDD9A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4" creationId="{D8969987-2A1C-9A03-8EAC-B19100128F1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5" creationId="{0E25314D-734E-3D1F-C6AE-74B77E1BDBB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6" creationId="{3EFC6BD7-6D4E-83D4-2973-0AEC7F204DE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7" creationId="{5884ACB5-EBDE-C80C-E86C-78D42D0CBFF8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8" creationId="{461E364B-34FD-F407-53A9-8966B070B3BC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49" creationId="{D069A8E8-3091-05A0-9908-70F08F3E0342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0" creationId="{7B2B888B-A21D-2CDB-56D7-B92AFE031644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1" creationId="{7A17411C-920E-FFED-325A-5AAFEEAA66FF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2" creationId="{DF19A518-E269-A92B-BD22-96FC946116EC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3" creationId="{BF2C9231-E217-BB15-0D4F-277B697885D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4" creationId="{A212DF8D-DEE0-F90B-FA9E-9814E5EA671A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5" creationId="{D0C6A6BD-E4F1-1849-8DBF-195617C139CB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6" creationId="{50A9A841-122A-28A2-E2C6-01C79F3E607C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7" creationId="{C7A2E0DC-3EA4-F98C-D88F-D9EA32B80160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8" creationId="{1176A6A9-5339-F092-729B-6B3F7BD5D81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59" creationId="{202D85A0-4D7E-1D58-B06F-E2245058B5FB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0" creationId="{47D2F71D-E80A-52FB-1A17-4AD2717B1DE5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1" creationId="{A25BDE81-5608-C43F-6635-6B67743EE524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2" creationId="{D4284FBC-3FF0-C86F-E09B-361BD3FED348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3" creationId="{00E8962E-8380-D931-8DF6-1BF5CBD215B1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4" creationId="{9F693468-832E-DE2B-65D9-9F6506E428D0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5" creationId="{5107E73A-AFCF-81E4-48B6-C1BDFA0E33E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6" creationId="{2A165561-5DD9-E20B-0B1D-80344376DBBF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7" creationId="{268FDAA9-DEBE-4B76-C11D-E2D74883B01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8" creationId="{AFBE20BE-8CAA-D881-EC27-BB0937A0348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69" creationId="{76E5AF13-E7A9-B235-D1CA-B27EC31C105E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0" creationId="{852AB9C4-FFAE-D334-D9EA-969E1824AC17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1" creationId="{231F0DDE-C1F3-9472-D877-A78750BF508D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2" creationId="{13E07996-CFBF-1B7B-2608-146D3601D431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3" creationId="{BBAA2CD5-D52C-E2E2-D1E6-EEB490E1532C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4" creationId="{7F884F71-EA9E-DD0D-1134-66554E2B7EB1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5" creationId="{88C2B917-F7AF-74BB-A99F-562BDB363742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6" creationId="{87601DB9-B6E7-5705-87D6-4BAF8E75E4C0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7" creationId="{728C06EC-7057-2743-0C41-37079E385C9F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8" creationId="{576543AA-E8DC-2C31-0C2B-B8DD1AAD4226}"/>
          </ac:inkMkLst>
        </pc:inkChg>
        <pc:inkChg chg="add del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79" creationId="{7F608E1F-09D3-57AD-3D2A-646CEEDFF889}"/>
          </ac:inkMkLst>
        </pc:inkChg>
        <pc:inkChg chg="add reco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80" creationId="{A8325EA2-F27D-8944-8F97-05859A71DE67}"/>
          </ac:inkMkLst>
        </pc:inkChg>
        <pc:inkChg chg="add reco">
          <ac:chgData name="Venkatasubramanian, Mani V." userId="fbe5ce37-0145-4c31-b84a-b36f8beac5f3" providerId="ADAL" clId="{BC5D056B-4E5A-344A-B1AA-76A38DB983C3}" dt="2023-03-09T15:59:08.781" v="808"/>
          <ac:inkMkLst>
            <pc:docMk/>
            <pc:sldMk cId="1174976635" sldId="259"/>
            <ac:inkMk id="181" creationId="{A7D2DC26-94D6-683B-3B49-705DB4AF80A4}"/>
          </ac:inkMkLst>
        </pc:inkChg>
        <pc:inkChg chg="add del">
          <ac:chgData name="Venkatasubramanian, Mani V." userId="fbe5ce37-0145-4c31-b84a-b36f8beac5f3" providerId="ADAL" clId="{BC5D056B-4E5A-344A-B1AA-76A38DB983C3}" dt="2023-03-09T15:59:12.491" v="812"/>
          <ac:inkMkLst>
            <pc:docMk/>
            <pc:sldMk cId="1174976635" sldId="259"/>
            <ac:inkMk id="182" creationId="{85CC35DF-0D1C-AA52-D573-858F7EFF5D28}"/>
          </ac:inkMkLst>
        </pc:inkChg>
        <pc:inkChg chg="add del">
          <ac:chgData name="Venkatasubramanian, Mani V." userId="fbe5ce37-0145-4c31-b84a-b36f8beac5f3" providerId="ADAL" clId="{BC5D056B-4E5A-344A-B1AA-76A38DB983C3}" dt="2023-03-09T15:59:12.491" v="812"/>
          <ac:inkMkLst>
            <pc:docMk/>
            <pc:sldMk cId="1174976635" sldId="259"/>
            <ac:inkMk id="183" creationId="{D17E4FE1-4E72-222C-CD69-239AE0A6D7CA}"/>
          </ac:inkMkLst>
        </pc:inkChg>
        <pc:inkChg chg="add del">
          <ac:chgData name="Venkatasubramanian, Mani V." userId="fbe5ce37-0145-4c31-b84a-b36f8beac5f3" providerId="ADAL" clId="{BC5D056B-4E5A-344A-B1AA-76A38DB983C3}" dt="2023-03-09T15:59:12.491" v="812"/>
          <ac:inkMkLst>
            <pc:docMk/>
            <pc:sldMk cId="1174976635" sldId="259"/>
            <ac:inkMk id="184" creationId="{1F9CC5F0-7F4B-2C3B-FE84-63B8F93C10C1}"/>
          </ac:inkMkLst>
        </pc:inkChg>
        <pc:inkChg chg="add reco">
          <ac:chgData name="Venkatasubramanian, Mani V." userId="fbe5ce37-0145-4c31-b84a-b36f8beac5f3" providerId="ADAL" clId="{BC5D056B-4E5A-344A-B1AA-76A38DB983C3}" dt="2023-03-09T15:59:12.491" v="812"/>
          <ac:inkMkLst>
            <pc:docMk/>
            <pc:sldMk cId="1174976635" sldId="259"/>
            <ac:inkMk id="185" creationId="{29A731EA-0F3B-343F-7601-24A5EB4D6BD5}"/>
          </ac:inkMkLst>
        </pc:inkChg>
        <pc:inkChg chg="add">
          <ac:chgData name="Venkatasubramanian, Mani V." userId="fbe5ce37-0145-4c31-b84a-b36f8beac5f3" providerId="ADAL" clId="{BC5D056B-4E5A-344A-B1AA-76A38DB983C3}" dt="2023-03-09T15:59:18.018" v="813"/>
          <ac:inkMkLst>
            <pc:docMk/>
            <pc:sldMk cId="1174976635" sldId="259"/>
            <ac:inkMk id="186" creationId="{D28EB38A-0DB6-EA3C-FE75-8097CEC5149C}"/>
          </ac:inkMkLst>
        </pc:inkChg>
        <pc:inkChg chg="add">
          <ac:chgData name="Venkatasubramanian, Mani V." userId="fbe5ce37-0145-4c31-b84a-b36f8beac5f3" providerId="ADAL" clId="{BC5D056B-4E5A-344A-B1AA-76A38DB983C3}" dt="2023-03-09T15:59:18.394" v="814"/>
          <ac:inkMkLst>
            <pc:docMk/>
            <pc:sldMk cId="1174976635" sldId="259"/>
            <ac:inkMk id="187" creationId="{54DD6B2B-2A9E-168B-A11E-39E123734FB9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02:01.258" v="1018"/>
        <pc:sldMkLst>
          <pc:docMk/>
          <pc:sldMk cId="1782890459" sldId="260"/>
        </pc:sldMkLst>
        <pc:inkChg chg="add del">
          <ac:chgData name="Venkatasubramanian, Mani V." userId="fbe5ce37-0145-4c31-b84a-b36f8beac5f3" providerId="ADAL" clId="{BC5D056B-4E5A-344A-B1AA-76A38DB983C3}" dt="2023-03-09T15:59:25.793" v="819"/>
          <ac:inkMkLst>
            <pc:docMk/>
            <pc:sldMk cId="1782890459" sldId="260"/>
            <ac:inkMk id="2" creationId="{71045702-7B0E-F0A7-EC2E-3E14521FFCA2}"/>
          </ac:inkMkLst>
        </pc:inkChg>
        <pc:inkChg chg="add del">
          <ac:chgData name="Venkatasubramanian, Mani V." userId="fbe5ce37-0145-4c31-b84a-b36f8beac5f3" providerId="ADAL" clId="{BC5D056B-4E5A-344A-B1AA-76A38DB983C3}" dt="2023-03-09T15:59:25.793" v="819"/>
          <ac:inkMkLst>
            <pc:docMk/>
            <pc:sldMk cId="1782890459" sldId="260"/>
            <ac:inkMk id="3" creationId="{643EA5CA-8698-D1A9-4304-E687CD2E60A2}"/>
          </ac:inkMkLst>
        </pc:inkChg>
        <pc:inkChg chg="add del">
          <ac:chgData name="Venkatasubramanian, Mani V." userId="fbe5ce37-0145-4c31-b84a-b36f8beac5f3" providerId="ADAL" clId="{BC5D056B-4E5A-344A-B1AA-76A38DB983C3}" dt="2023-03-09T15:59:25.793" v="819"/>
          <ac:inkMkLst>
            <pc:docMk/>
            <pc:sldMk cId="1782890459" sldId="260"/>
            <ac:inkMk id="4" creationId="{B5504178-8E76-8030-6082-3954CEAF812D}"/>
          </ac:inkMkLst>
        </pc:inkChg>
        <pc:inkChg chg="add del">
          <ac:chgData name="Venkatasubramanian, Mani V." userId="fbe5ce37-0145-4c31-b84a-b36f8beac5f3" providerId="ADAL" clId="{BC5D056B-4E5A-344A-B1AA-76A38DB983C3}" dt="2023-03-09T15:59:25.793" v="819"/>
          <ac:inkMkLst>
            <pc:docMk/>
            <pc:sldMk cId="1782890459" sldId="260"/>
            <ac:inkMk id="5" creationId="{8AF6BD35-996A-6D3D-17D2-2D2A403F4367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02" v="864"/>
          <ac:inkMkLst>
            <pc:docMk/>
            <pc:sldMk cId="1782890459" sldId="260"/>
            <ac:inkMk id="6" creationId="{48062A74-2132-DA8B-2C9D-460B69E282BC}"/>
          </ac:inkMkLst>
        </pc:inkChg>
        <pc:inkChg chg="add del">
          <ac:chgData name="Venkatasubramanian, Mani V." userId="fbe5ce37-0145-4c31-b84a-b36f8beac5f3" providerId="ADAL" clId="{BC5D056B-4E5A-344A-B1AA-76A38DB983C3}" dt="2023-03-09T16:00:04.113" v="869"/>
          <ac:inkMkLst>
            <pc:docMk/>
            <pc:sldMk cId="1782890459" sldId="260"/>
            <ac:inkMk id="7" creationId="{91F578C9-74A3-CED9-3E82-837E5A1D6D1A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8" creationId="{7FC3508B-285F-AF2E-1B74-4AD3ECB99CAE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9" creationId="{35F99915-40D9-0C59-2BB5-EB73B4D9984B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10" creationId="{053379F7-1D9D-66BC-FAE1-D0B69642CFA7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11" creationId="{0CCBCC78-2374-A3EC-5D2D-385250F50B01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12" creationId="{22157BF1-3497-3DDB-8E5D-D6DC0B6A2FBD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13" creationId="{7B6DC71B-E771-73FF-8946-105FE6C5BE2A}"/>
          </ac:inkMkLst>
        </pc:inkChg>
        <pc:inkChg chg="add del">
          <ac:chgData name="Venkatasubramanian, Mani V." userId="fbe5ce37-0145-4c31-b84a-b36f8beac5f3" providerId="ADAL" clId="{BC5D056B-4E5A-344A-B1AA-76A38DB983C3}" dt="2023-03-09T15:59:38.242" v="829"/>
          <ac:inkMkLst>
            <pc:docMk/>
            <pc:sldMk cId="1782890459" sldId="260"/>
            <ac:inkMk id="14" creationId="{4325B438-DBCF-D25C-6CF7-2237B66CFBB3}"/>
          </ac:inkMkLst>
        </pc:inkChg>
        <pc:inkChg chg="add del">
          <ac:chgData name="Venkatasubramanian, Mani V." userId="fbe5ce37-0145-4c31-b84a-b36f8beac5f3" providerId="ADAL" clId="{BC5D056B-4E5A-344A-B1AA-76A38DB983C3}" dt="2023-03-09T16:00:04.095" v="862"/>
          <ac:inkMkLst>
            <pc:docMk/>
            <pc:sldMk cId="1782890459" sldId="260"/>
            <ac:inkMk id="15" creationId="{F74E7A00-42D7-CCA5-F543-DD047DFE00C2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24" v="875"/>
          <ac:inkMkLst>
            <pc:docMk/>
            <pc:sldMk cId="1782890459" sldId="260"/>
            <ac:inkMk id="16" creationId="{FC47BB6D-D85D-5A32-4DF2-D9B958C20722}"/>
          </ac:inkMkLst>
        </pc:inkChg>
        <pc:inkChg chg="add del">
          <ac:chgData name="Venkatasubramanian, Mani V." userId="fbe5ce37-0145-4c31-b84a-b36f8beac5f3" providerId="ADAL" clId="{BC5D056B-4E5A-344A-B1AA-76A38DB983C3}" dt="2023-03-09T15:59:41.046" v="835"/>
          <ac:inkMkLst>
            <pc:docMk/>
            <pc:sldMk cId="1782890459" sldId="260"/>
            <ac:inkMk id="17" creationId="{CA281F16-AFC0-EEF7-AC49-EB7D1125FD7B}"/>
          </ac:inkMkLst>
        </pc:inkChg>
        <pc:inkChg chg="add del">
          <ac:chgData name="Venkatasubramanian, Mani V." userId="fbe5ce37-0145-4c31-b84a-b36f8beac5f3" providerId="ADAL" clId="{BC5D056B-4E5A-344A-B1AA-76A38DB983C3}" dt="2023-03-09T15:59:41.046" v="835"/>
          <ac:inkMkLst>
            <pc:docMk/>
            <pc:sldMk cId="1782890459" sldId="260"/>
            <ac:inkMk id="18" creationId="{509FA6B9-EAA7-ABB7-C58B-E8369427AACA}"/>
          </ac:inkMkLst>
        </pc:inkChg>
        <pc:inkChg chg="add del">
          <ac:chgData name="Venkatasubramanian, Mani V." userId="fbe5ce37-0145-4c31-b84a-b36f8beac5f3" providerId="ADAL" clId="{BC5D056B-4E5A-344A-B1AA-76A38DB983C3}" dt="2023-03-09T15:59:41.046" v="835"/>
          <ac:inkMkLst>
            <pc:docMk/>
            <pc:sldMk cId="1782890459" sldId="260"/>
            <ac:inkMk id="19" creationId="{CBA7062B-45E5-C88D-7690-1B63037020B6}"/>
          </ac:inkMkLst>
        </pc:inkChg>
        <pc:inkChg chg="add del">
          <ac:chgData name="Venkatasubramanian, Mani V." userId="fbe5ce37-0145-4c31-b84a-b36f8beac5f3" providerId="ADAL" clId="{BC5D056B-4E5A-344A-B1AA-76A38DB983C3}" dt="2023-03-09T15:59:41.046" v="835"/>
          <ac:inkMkLst>
            <pc:docMk/>
            <pc:sldMk cId="1782890459" sldId="260"/>
            <ac:inkMk id="20" creationId="{C1E65BB4-7D5F-7465-87B0-4A618FEC0ED2}"/>
          </ac:inkMkLst>
        </pc:inkChg>
        <pc:inkChg chg="add del">
          <ac:chgData name="Venkatasubramanian, Mani V." userId="fbe5ce37-0145-4c31-b84a-b36f8beac5f3" providerId="ADAL" clId="{BC5D056B-4E5A-344A-B1AA-76A38DB983C3}" dt="2023-03-09T15:59:41.046" v="835"/>
          <ac:inkMkLst>
            <pc:docMk/>
            <pc:sldMk cId="1782890459" sldId="260"/>
            <ac:inkMk id="21" creationId="{503B209E-0298-2C78-BE25-1FBC6F58DF92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17" v="871"/>
          <ac:inkMkLst>
            <pc:docMk/>
            <pc:sldMk cId="1782890459" sldId="260"/>
            <ac:inkMk id="22" creationId="{DE9197BC-9AA9-2117-C634-72032A55FD7E}"/>
          </ac:inkMkLst>
        </pc:inkChg>
        <pc:inkChg chg="add del">
          <ac:chgData name="Venkatasubramanian, Mani V." userId="fbe5ce37-0145-4c31-b84a-b36f8beac5f3" providerId="ADAL" clId="{BC5D056B-4E5A-344A-B1AA-76A38DB983C3}" dt="2023-03-09T15:59:42.742" v="839"/>
          <ac:inkMkLst>
            <pc:docMk/>
            <pc:sldMk cId="1782890459" sldId="260"/>
            <ac:inkMk id="23" creationId="{C05399D3-B841-854D-62E1-56884923DD96}"/>
          </ac:inkMkLst>
        </pc:inkChg>
        <pc:inkChg chg="add del">
          <ac:chgData name="Venkatasubramanian, Mani V." userId="fbe5ce37-0145-4c31-b84a-b36f8beac5f3" providerId="ADAL" clId="{BC5D056B-4E5A-344A-B1AA-76A38DB983C3}" dt="2023-03-09T15:59:42.742" v="839"/>
          <ac:inkMkLst>
            <pc:docMk/>
            <pc:sldMk cId="1782890459" sldId="260"/>
            <ac:inkMk id="24" creationId="{43FB5C24-6D4B-133A-7780-CC02DC872C91}"/>
          </ac:inkMkLst>
        </pc:inkChg>
        <pc:inkChg chg="add del">
          <ac:chgData name="Venkatasubramanian, Mani V." userId="fbe5ce37-0145-4c31-b84a-b36f8beac5f3" providerId="ADAL" clId="{BC5D056B-4E5A-344A-B1AA-76A38DB983C3}" dt="2023-03-09T16:00:04.120" v="873"/>
          <ac:inkMkLst>
            <pc:docMk/>
            <pc:sldMk cId="1782890459" sldId="260"/>
            <ac:inkMk id="25" creationId="{806BBFC9-BA99-1C34-B417-DC413B8B1FF0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11" v="868"/>
          <ac:inkMkLst>
            <pc:docMk/>
            <pc:sldMk cId="1782890459" sldId="260"/>
            <ac:inkMk id="26" creationId="{8841315A-6A2E-E3DA-D076-6C3B80555BEF}"/>
          </ac:inkMkLst>
        </pc:inkChg>
        <pc:inkChg chg="add del">
          <ac:chgData name="Venkatasubramanian, Mani V." userId="fbe5ce37-0145-4c31-b84a-b36f8beac5f3" providerId="ADAL" clId="{BC5D056B-4E5A-344A-B1AA-76A38DB983C3}" dt="2023-03-09T16:00:04.107" v="866"/>
          <ac:inkMkLst>
            <pc:docMk/>
            <pc:sldMk cId="1782890459" sldId="260"/>
            <ac:inkMk id="27" creationId="{AE236729-3E76-F115-36E7-021D8173A712}"/>
          </ac:inkMkLst>
        </pc:inkChg>
        <pc:inkChg chg="add del">
          <ac:chgData name="Venkatasubramanian, Mani V." userId="fbe5ce37-0145-4c31-b84a-b36f8beac5f3" providerId="ADAL" clId="{BC5D056B-4E5A-344A-B1AA-76A38DB983C3}" dt="2023-03-09T15:59:46.135" v="846"/>
          <ac:inkMkLst>
            <pc:docMk/>
            <pc:sldMk cId="1782890459" sldId="260"/>
            <ac:inkMk id="28" creationId="{E1507DF5-07DE-EFD1-FB44-8A2B59EF1D4C}"/>
          </ac:inkMkLst>
        </pc:inkChg>
        <pc:inkChg chg="add del">
          <ac:chgData name="Venkatasubramanian, Mani V." userId="fbe5ce37-0145-4c31-b84a-b36f8beac5f3" providerId="ADAL" clId="{BC5D056B-4E5A-344A-B1AA-76A38DB983C3}" dt="2023-03-09T15:59:46.135" v="846"/>
          <ac:inkMkLst>
            <pc:docMk/>
            <pc:sldMk cId="1782890459" sldId="260"/>
            <ac:inkMk id="29" creationId="{7EF67233-A0DA-669B-AB19-4B888EDD9E81}"/>
          </ac:inkMkLst>
        </pc:inkChg>
        <pc:inkChg chg="add del">
          <ac:chgData name="Venkatasubramanian, Mani V." userId="fbe5ce37-0145-4c31-b84a-b36f8beac5f3" providerId="ADAL" clId="{BC5D056B-4E5A-344A-B1AA-76A38DB983C3}" dt="2023-03-09T15:59:46.135" v="846"/>
          <ac:inkMkLst>
            <pc:docMk/>
            <pc:sldMk cId="1782890459" sldId="260"/>
            <ac:inkMk id="30" creationId="{56BBD737-B5A2-7204-0BC4-4743EF232022}"/>
          </ac:inkMkLst>
        </pc:inkChg>
        <pc:inkChg chg="add del">
          <ac:chgData name="Venkatasubramanian, Mani V." userId="fbe5ce37-0145-4c31-b84a-b36f8beac5f3" providerId="ADAL" clId="{BC5D056B-4E5A-344A-B1AA-76A38DB983C3}" dt="2023-03-09T15:59:46.135" v="846"/>
          <ac:inkMkLst>
            <pc:docMk/>
            <pc:sldMk cId="1782890459" sldId="260"/>
            <ac:inkMk id="31" creationId="{67DE5AD2-93A2-20F8-8992-B15F8411E866}"/>
          </ac:inkMkLst>
        </pc:inkChg>
        <pc:inkChg chg="add del">
          <ac:chgData name="Venkatasubramanian, Mani V." userId="fbe5ce37-0145-4c31-b84a-b36f8beac5f3" providerId="ADAL" clId="{BC5D056B-4E5A-344A-B1AA-76A38DB983C3}" dt="2023-03-09T16:00:04.092" v="861"/>
          <ac:inkMkLst>
            <pc:docMk/>
            <pc:sldMk cId="1782890459" sldId="260"/>
            <ac:inkMk id="32" creationId="{91E2C66B-7DDA-093D-0B76-7AEC8B05DA52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099" v="863"/>
          <ac:inkMkLst>
            <pc:docMk/>
            <pc:sldMk cId="1782890459" sldId="260"/>
            <ac:inkMk id="33" creationId="{01299042-6EF0-2864-9161-B9A46C53C119}"/>
          </ac:inkMkLst>
        </pc:inkChg>
        <pc:inkChg chg="add del">
          <ac:chgData name="Venkatasubramanian, Mani V." userId="fbe5ce37-0145-4c31-b84a-b36f8beac5f3" providerId="ADAL" clId="{BC5D056B-4E5A-344A-B1AA-76A38DB983C3}" dt="2023-03-09T15:59:47.576" v="850"/>
          <ac:inkMkLst>
            <pc:docMk/>
            <pc:sldMk cId="1782890459" sldId="260"/>
            <ac:inkMk id="34" creationId="{31622F63-DBD3-A3F1-29ED-3782C701B55A}"/>
          </ac:inkMkLst>
        </pc:inkChg>
        <pc:inkChg chg="add del">
          <ac:chgData name="Venkatasubramanian, Mani V." userId="fbe5ce37-0145-4c31-b84a-b36f8beac5f3" providerId="ADAL" clId="{BC5D056B-4E5A-344A-B1AA-76A38DB983C3}" dt="2023-03-09T15:59:47.576" v="850"/>
          <ac:inkMkLst>
            <pc:docMk/>
            <pc:sldMk cId="1782890459" sldId="260"/>
            <ac:inkMk id="35" creationId="{4F9B6B97-C50E-A221-11F0-2E2394E7094B}"/>
          </ac:inkMkLst>
        </pc:inkChg>
        <pc:inkChg chg="add del">
          <ac:chgData name="Venkatasubramanian, Mani V." userId="fbe5ce37-0145-4c31-b84a-b36f8beac5f3" providerId="ADAL" clId="{BC5D056B-4E5A-344A-B1AA-76A38DB983C3}" dt="2023-03-09T15:59:47.576" v="850"/>
          <ac:inkMkLst>
            <pc:docMk/>
            <pc:sldMk cId="1782890459" sldId="260"/>
            <ac:inkMk id="36" creationId="{487E59D9-C156-8095-E58F-49B09565F580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22" v="874"/>
          <ac:inkMkLst>
            <pc:docMk/>
            <pc:sldMk cId="1782890459" sldId="260"/>
            <ac:inkMk id="37" creationId="{A715E528-1020-1D38-F7C0-EAA68D959A1C}"/>
          </ac:inkMkLst>
        </pc:inkChg>
        <pc:inkChg chg="add del">
          <ac:chgData name="Venkatasubramanian, Mani V." userId="fbe5ce37-0145-4c31-b84a-b36f8beac5f3" providerId="ADAL" clId="{BC5D056B-4E5A-344A-B1AA-76A38DB983C3}" dt="2023-03-09T16:00:04.115" v="870"/>
          <ac:inkMkLst>
            <pc:docMk/>
            <pc:sldMk cId="1782890459" sldId="260"/>
            <ac:inkMk id="38" creationId="{D5228218-C219-7DC7-585C-87BE069CF396}"/>
          </ac:inkMkLst>
        </pc:inkChg>
        <pc:inkChg chg="add del">
          <ac:chgData name="Venkatasubramanian, Mani V." userId="fbe5ce37-0145-4c31-b84a-b36f8beac5f3" providerId="ADAL" clId="{BC5D056B-4E5A-344A-B1AA-76A38DB983C3}" dt="2023-03-09T16:00:04.119" v="872"/>
          <ac:inkMkLst>
            <pc:docMk/>
            <pc:sldMk cId="1782890459" sldId="260"/>
            <ac:inkMk id="39" creationId="{E14AEBCB-8BFC-F262-5FD8-B34B5965ECFF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0" creationId="{923A25EC-5819-99D0-9B43-2EC31BB12F64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1" creationId="{59D458E6-AFFA-C9E2-8F61-6038182D99E8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2" creationId="{D2E5F117-67F5-666B-87B3-88344AD13665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3" creationId="{E768DE5E-2625-CAAF-D227-8BF807486DD6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4" creationId="{12D210C4-3250-370A-9165-BB765CC3292E}"/>
          </ac:inkMkLst>
        </pc:inkChg>
        <pc:inkChg chg="add del">
          <ac:chgData name="Venkatasubramanian, Mani V." userId="fbe5ce37-0145-4c31-b84a-b36f8beac5f3" providerId="ADAL" clId="{BC5D056B-4E5A-344A-B1AA-76A38DB983C3}" dt="2023-03-09T15:59:55.920" v="859"/>
          <ac:inkMkLst>
            <pc:docMk/>
            <pc:sldMk cId="1782890459" sldId="260"/>
            <ac:inkMk id="45" creationId="{9AB13876-CAB2-685C-46E6-8839FE8414C2}"/>
          </ac:inkMkLst>
        </pc:inkChg>
        <pc:inkChg chg="add del reco">
          <ac:chgData name="Venkatasubramanian, Mani V." userId="fbe5ce37-0145-4c31-b84a-b36f8beac5f3" providerId="ADAL" clId="{BC5D056B-4E5A-344A-B1AA-76A38DB983C3}" dt="2023-03-09T16:00:04.105" v="865"/>
          <ac:inkMkLst>
            <pc:docMk/>
            <pc:sldMk cId="1782890459" sldId="260"/>
            <ac:inkMk id="46" creationId="{76A79D09-24E4-24E9-6CE8-A0554AB69F05}"/>
          </ac:inkMkLst>
        </pc:inkChg>
        <pc:inkChg chg="add del">
          <ac:chgData name="Venkatasubramanian, Mani V." userId="fbe5ce37-0145-4c31-b84a-b36f8beac5f3" providerId="ADAL" clId="{BC5D056B-4E5A-344A-B1AA-76A38DB983C3}" dt="2023-03-09T16:00:04.109" v="867"/>
          <ac:inkMkLst>
            <pc:docMk/>
            <pc:sldMk cId="1782890459" sldId="260"/>
            <ac:inkMk id="47" creationId="{9ACF1F5E-7CB3-D910-355E-133C4219A88A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48" creationId="{BA60E2E2-9386-6B2F-36A6-443B2317B6E5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49" creationId="{B091CB5D-8C9B-5107-338E-C4751E52418E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0" creationId="{2EC21088-FB2F-C1F6-ADB1-4ACEF21B1279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1" creationId="{EB5D2103-D35C-D2F4-2698-1E796AEC30CE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2" creationId="{C95B139E-9151-6FA0-12F1-1784FD678D39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3" creationId="{EAD9C8FE-BC30-C733-53A2-F63E16F4A4C1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4" creationId="{27384ECD-862E-93E8-16D7-E8D09138DA95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5" creationId="{DD2EAC7A-F188-C86B-E9E4-3A1D453B9D1A}"/>
          </ac:inkMkLst>
        </pc:inkChg>
        <pc:inkChg chg="add del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6" creationId="{DFC4B823-00F8-7556-2149-63D5DFA3C768}"/>
          </ac:inkMkLst>
        </pc:inkChg>
        <pc:inkChg chg="add reco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7" creationId="{F64DC6B2-EC41-F9F6-0452-ABBA750D4F48}"/>
          </ac:inkMkLst>
        </pc:inkChg>
        <pc:inkChg chg="add reco">
          <ac:chgData name="Venkatasubramanian, Mani V." userId="fbe5ce37-0145-4c31-b84a-b36f8beac5f3" providerId="ADAL" clId="{BC5D056B-4E5A-344A-B1AA-76A38DB983C3}" dt="2023-03-09T16:00:09.780" v="885"/>
          <ac:inkMkLst>
            <pc:docMk/>
            <pc:sldMk cId="1782890459" sldId="260"/>
            <ac:inkMk id="58" creationId="{48A98F90-EE20-1FC1-3A4B-734B94DAB9DB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59" creationId="{1630B45E-29B8-2FBA-148A-F4506CCE23B2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0" creationId="{BC747396-70B9-4632-4095-5E43EC7E03CE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1" creationId="{75687AD1-CB45-FE53-38A7-C29CA21457DA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2" creationId="{7E77536D-991D-D9FE-C2F7-A98B66DA6F9C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3" creationId="{25080BEF-0150-88A6-F27E-0AF0A230FFC6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4" creationId="{531E2BF3-175E-E915-5B83-6878AC64BF46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5" creationId="{412773FB-C1F7-62E2-A39B-1E9A6CB6CD72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6" creationId="{EC78EE44-8135-6244-FA31-7089EF3737CE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7" creationId="{CD733245-D802-3223-A10A-60A05029A1C9}"/>
          </ac:inkMkLst>
        </pc:inkChg>
        <pc:inkChg chg="add del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8" creationId="{D4717749-E4E6-BC09-5A04-08727557572F}"/>
          </ac:inkMkLst>
        </pc:inkChg>
        <pc:inkChg chg="add reco">
          <ac:chgData name="Venkatasubramanian, Mani V." userId="fbe5ce37-0145-4c31-b84a-b36f8beac5f3" providerId="ADAL" clId="{BC5D056B-4E5A-344A-B1AA-76A38DB983C3}" dt="2023-03-09T16:00:13.942" v="896"/>
          <ac:inkMkLst>
            <pc:docMk/>
            <pc:sldMk cId="1782890459" sldId="260"/>
            <ac:inkMk id="69" creationId="{A4446D0F-BB34-41DD-D94D-6F560997B816}"/>
          </ac:inkMkLst>
        </pc:inkChg>
        <pc:inkChg chg="add">
          <ac:chgData name="Venkatasubramanian, Mani V." userId="fbe5ce37-0145-4c31-b84a-b36f8beac5f3" providerId="ADAL" clId="{BC5D056B-4E5A-344A-B1AA-76A38DB983C3}" dt="2023-03-09T16:00:14.140" v="897"/>
          <ac:inkMkLst>
            <pc:docMk/>
            <pc:sldMk cId="1782890459" sldId="260"/>
            <ac:inkMk id="70" creationId="{4583CB0E-C2ED-CEFA-3AAF-A90BE0CE05B0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1" creationId="{0FCBB2DE-3BB5-FE2D-4ACD-F6E1175B5952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2" creationId="{6C9DF3B8-BAB3-1A82-3390-202213FBE713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3" creationId="{284FA8C4-2E29-83E3-EDC9-6F786A9269A4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4" creationId="{B378E751-B020-D540-90A0-08F02F37272C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5" creationId="{DFB58345-2504-D679-04F0-E9AAD4746835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6" creationId="{7257C3C9-D12A-D265-7958-770FEB2C2D55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7" creationId="{D2E41DA0-FB07-4D08-9766-E5C1983768CC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8" creationId="{365A727D-A542-2214-461F-F3245B59F5AF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79" creationId="{0DED5095-306A-B5AC-6E05-9432E904D541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0" creationId="{B662C022-B4E0-6756-22A2-0A72E58EB316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1" creationId="{01F68E33-13F5-544B-067B-5CE76ECD35B5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2" creationId="{69C0A869-F7DD-1611-7D69-518F2A01FFA5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3" creationId="{2E0F4E57-8FA4-F666-023B-3355C5666B07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4" creationId="{B3130C53-0642-2F36-9105-8AB7C649A16D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5" creationId="{2B5A97E6-ADE9-ED81-488E-C756C80DB361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6" creationId="{A6E32A63-E77D-7AB3-D02A-B0B4EEB428D7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7" creationId="{30DDE844-8E5A-32C5-CAC7-0680CB44ED0C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8" creationId="{1AEAC8EC-D130-0375-4BC6-D0EDD240F4B9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89" creationId="{7E730C22-0B39-0E2A-9DE0-1B837EC232CC}"/>
          </ac:inkMkLst>
        </pc:inkChg>
        <pc:inkChg chg="add del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90" creationId="{9D6B99C9-7C51-16EF-03E3-DD2FC5E15EC5}"/>
          </ac:inkMkLst>
        </pc:inkChg>
        <pc:inkChg chg="add reco">
          <ac:chgData name="Venkatasubramanian, Mani V." userId="fbe5ce37-0145-4c31-b84a-b36f8beac5f3" providerId="ADAL" clId="{BC5D056B-4E5A-344A-B1AA-76A38DB983C3}" dt="2023-03-09T16:00:22.293" v="918"/>
          <ac:inkMkLst>
            <pc:docMk/>
            <pc:sldMk cId="1782890459" sldId="260"/>
            <ac:inkMk id="91" creationId="{69371C99-F6AA-D3AE-4CAB-ABDCEB3AA753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2" creationId="{B908F3CD-7691-C497-0A1B-6C5E0457440F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3" creationId="{C1EF47D2-17FC-77B8-C2A5-6FDB8BDFA105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4" creationId="{40664C65-C456-7C50-61D2-542DEF0A60A2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5" creationId="{6D91E258-E881-178F-2CAD-24527DFAC25E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6" creationId="{57D7897C-7236-B0CF-0B1E-CEFB643EA243}"/>
          </ac:inkMkLst>
        </pc:inkChg>
        <pc:inkChg chg="add">
          <ac:chgData name="Venkatasubramanian, Mani V." userId="fbe5ce37-0145-4c31-b84a-b36f8beac5f3" providerId="ADAL" clId="{BC5D056B-4E5A-344A-B1AA-76A38DB983C3}" dt="2023-03-09T16:00:27.531" v="924"/>
          <ac:inkMkLst>
            <pc:docMk/>
            <pc:sldMk cId="1782890459" sldId="260"/>
            <ac:inkMk id="97" creationId="{180B0D80-DB7E-CE5A-91C3-38311973C87B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8" creationId="{4E9258E9-4FD6-5207-03C5-20D8E2E1256B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99" creationId="{F52D8E9F-F777-051F-A35C-D01ED4B5F155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0" creationId="{AA058A5D-216A-BAB8-FFF1-95EA3FE2EC9F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1" creationId="{4A251202-9082-9F28-0698-D4E7F28489AC}"/>
          </ac:inkMkLst>
        </pc:inkChg>
        <pc:inkChg chg="add del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2" creationId="{CB8DAFAC-4AA5-49C0-D980-DD94CDD571BF}"/>
          </ac:inkMkLst>
        </pc:inkChg>
        <pc:inkChg chg="add reco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3" creationId="{7B568493-991D-D06A-26C8-5A20DED71B5A}"/>
          </ac:inkMkLst>
        </pc:inkChg>
        <pc:inkChg chg="add reco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4" creationId="{C4B2C2F0-2E33-6A8D-B151-8A06DD1E01DD}"/>
          </ac:inkMkLst>
        </pc:inkChg>
        <pc:inkChg chg="add reco">
          <ac:chgData name="Venkatasubramanian, Mani V." userId="fbe5ce37-0145-4c31-b84a-b36f8beac5f3" providerId="ADAL" clId="{BC5D056B-4E5A-344A-B1AA-76A38DB983C3}" dt="2023-03-09T16:00:29.851" v="930"/>
          <ac:inkMkLst>
            <pc:docMk/>
            <pc:sldMk cId="1782890459" sldId="260"/>
            <ac:inkMk id="105" creationId="{B9DC5297-D8F2-06C2-157C-2ADB2FA6A4EC}"/>
          </ac:inkMkLst>
        </pc:inkChg>
        <pc:inkChg chg="add del">
          <ac:chgData name="Venkatasubramanian, Mani V." userId="fbe5ce37-0145-4c31-b84a-b36f8beac5f3" providerId="ADAL" clId="{BC5D056B-4E5A-344A-B1AA-76A38DB983C3}" dt="2023-03-09T16:00:31.668" v="934"/>
          <ac:inkMkLst>
            <pc:docMk/>
            <pc:sldMk cId="1782890459" sldId="260"/>
            <ac:inkMk id="106" creationId="{5E0CA302-D849-3790-027F-F30A2FB93922}"/>
          </ac:inkMkLst>
        </pc:inkChg>
        <pc:inkChg chg="add del">
          <ac:chgData name="Venkatasubramanian, Mani V." userId="fbe5ce37-0145-4c31-b84a-b36f8beac5f3" providerId="ADAL" clId="{BC5D056B-4E5A-344A-B1AA-76A38DB983C3}" dt="2023-03-09T16:00:31.668" v="934"/>
          <ac:inkMkLst>
            <pc:docMk/>
            <pc:sldMk cId="1782890459" sldId="260"/>
            <ac:inkMk id="107" creationId="{D06622EC-C4BF-A3BE-E038-021C27A7A6F0}"/>
          </ac:inkMkLst>
        </pc:inkChg>
        <pc:inkChg chg="add">
          <ac:chgData name="Venkatasubramanian, Mani V." userId="fbe5ce37-0145-4c31-b84a-b36f8beac5f3" providerId="ADAL" clId="{BC5D056B-4E5A-344A-B1AA-76A38DB983C3}" dt="2023-03-09T16:00:30.838" v="933"/>
          <ac:inkMkLst>
            <pc:docMk/>
            <pc:sldMk cId="1782890459" sldId="260"/>
            <ac:inkMk id="108" creationId="{7735211E-58C1-7775-0DD4-4E4F05AF3A33}"/>
          </ac:inkMkLst>
        </pc:inkChg>
        <pc:inkChg chg="add reco">
          <ac:chgData name="Venkatasubramanian, Mani V." userId="fbe5ce37-0145-4c31-b84a-b36f8beac5f3" providerId="ADAL" clId="{BC5D056B-4E5A-344A-B1AA-76A38DB983C3}" dt="2023-03-09T16:00:31.668" v="934"/>
          <ac:inkMkLst>
            <pc:docMk/>
            <pc:sldMk cId="1782890459" sldId="260"/>
            <ac:inkMk id="109" creationId="{5F56BCB0-2FE2-00C9-CE91-7ABEA4F36118}"/>
          </ac:inkMkLst>
        </pc:inkChg>
        <pc:inkChg chg="add">
          <ac:chgData name="Venkatasubramanian, Mani V." userId="fbe5ce37-0145-4c31-b84a-b36f8beac5f3" providerId="ADAL" clId="{BC5D056B-4E5A-344A-B1AA-76A38DB983C3}" dt="2023-03-09T16:00:34.555" v="935"/>
          <ac:inkMkLst>
            <pc:docMk/>
            <pc:sldMk cId="1782890459" sldId="260"/>
            <ac:inkMk id="110" creationId="{9749E736-8A31-495D-B6D4-7F4BE36EF6D4}"/>
          </ac:inkMkLst>
        </pc:inkChg>
        <pc:inkChg chg="add del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1" creationId="{C44F7388-BAD6-DB5D-44AD-BFF213ECF820}"/>
          </ac:inkMkLst>
        </pc:inkChg>
        <pc:inkChg chg="add del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2" creationId="{7FEED9B6-949A-CD46-3521-8F36F75412C5}"/>
          </ac:inkMkLst>
        </pc:inkChg>
        <pc:inkChg chg="add del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3" creationId="{7379CEAA-A328-8C6B-37C7-DB993F7F9487}"/>
          </ac:inkMkLst>
        </pc:inkChg>
        <pc:inkChg chg="add del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4" creationId="{5A15D487-6A95-258E-3306-16F751C63972}"/>
          </ac:inkMkLst>
        </pc:inkChg>
        <pc:inkChg chg="add reco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5" creationId="{46AACA6B-5F7C-D921-6ADB-19469FDDDE05}"/>
          </ac:inkMkLst>
        </pc:inkChg>
        <pc:inkChg chg="add reco">
          <ac:chgData name="Venkatasubramanian, Mani V." userId="fbe5ce37-0145-4c31-b84a-b36f8beac5f3" providerId="ADAL" clId="{BC5D056B-4E5A-344A-B1AA-76A38DB983C3}" dt="2023-03-09T16:00:36.616" v="940"/>
          <ac:inkMkLst>
            <pc:docMk/>
            <pc:sldMk cId="1782890459" sldId="260"/>
            <ac:inkMk id="116" creationId="{E671E1DE-6F11-50C1-C32C-D184A18B4B45}"/>
          </ac:inkMkLst>
        </pc:inkChg>
        <pc:inkChg chg="add">
          <ac:chgData name="Venkatasubramanian, Mani V." userId="fbe5ce37-0145-4c31-b84a-b36f8beac5f3" providerId="ADAL" clId="{BC5D056B-4E5A-344A-B1AA-76A38DB983C3}" dt="2023-03-09T16:00:37.005" v="941"/>
          <ac:inkMkLst>
            <pc:docMk/>
            <pc:sldMk cId="1782890459" sldId="260"/>
            <ac:inkMk id="117" creationId="{0ED1C16B-E9BA-CF9D-4391-217CB7A4EE7D}"/>
          </ac:inkMkLst>
        </pc:inkChg>
        <pc:inkChg chg="add">
          <ac:chgData name="Venkatasubramanian, Mani V." userId="fbe5ce37-0145-4c31-b84a-b36f8beac5f3" providerId="ADAL" clId="{BC5D056B-4E5A-344A-B1AA-76A38DB983C3}" dt="2023-03-09T16:00:37.205" v="942"/>
          <ac:inkMkLst>
            <pc:docMk/>
            <pc:sldMk cId="1782890459" sldId="260"/>
            <ac:inkMk id="118" creationId="{1EC4ED58-DE24-75D8-FAE5-FF06D59908D5}"/>
          </ac:inkMkLst>
        </pc:inkChg>
        <pc:inkChg chg="add">
          <ac:chgData name="Venkatasubramanian, Mani V." userId="fbe5ce37-0145-4c31-b84a-b36f8beac5f3" providerId="ADAL" clId="{BC5D056B-4E5A-344A-B1AA-76A38DB983C3}" dt="2023-03-09T16:00:37.697" v="943"/>
          <ac:inkMkLst>
            <pc:docMk/>
            <pc:sldMk cId="1782890459" sldId="260"/>
            <ac:inkMk id="119" creationId="{5A75A967-0292-29CE-7D5E-55F7533A0816}"/>
          </ac:inkMkLst>
        </pc:inkChg>
        <pc:inkChg chg="add">
          <ac:chgData name="Venkatasubramanian, Mani V." userId="fbe5ce37-0145-4c31-b84a-b36f8beac5f3" providerId="ADAL" clId="{BC5D056B-4E5A-344A-B1AA-76A38DB983C3}" dt="2023-03-09T16:00:38.028" v="944"/>
          <ac:inkMkLst>
            <pc:docMk/>
            <pc:sldMk cId="1782890459" sldId="260"/>
            <ac:inkMk id="120" creationId="{33B46C9F-E1F9-748E-5E67-A1231BCE7569}"/>
          </ac:inkMkLst>
        </pc:inkChg>
        <pc:inkChg chg="add">
          <ac:chgData name="Venkatasubramanian, Mani V." userId="fbe5ce37-0145-4c31-b84a-b36f8beac5f3" providerId="ADAL" clId="{BC5D056B-4E5A-344A-B1AA-76A38DB983C3}" dt="2023-03-09T16:00:38.350" v="945"/>
          <ac:inkMkLst>
            <pc:docMk/>
            <pc:sldMk cId="1782890459" sldId="260"/>
            <ac:inkMk id="121" creationId="{AE42C03C-1E22-5CB7-1C16-C7A8825F51D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22" creationId="{D61A12C2-AED0-8FE6-DB9F-1C0DC8ACB177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23" creationId="{BB882A4F-C450-AC66-9FE6-1B8099288196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24" creationId="{1F2F8E42-8343-A7EF-7F3E-5910078A8529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25" creationId="{9A891B2A-7909-E35A-21F4-D52A00FC505D}"/>
          </ac:inkMkLst>
        </pc:inkChg>
        <pc:inkChg chg="add">
          <ac:chgData name="Venkatasubramanian, Mani V." userId="fbe5ce37-0145-4c31-b84a-b36f8beac5f3" providerId="ADAL" clId="{BC5D056B-4E5A-344A-B1AA-76A38DB983C3}" dt="2023-03-09T16:00:40.729" v="950"/>
          <ac:inkMkLst>
            <pc:docMk/>
            <pc:sldMk cId="1782890459" sldId="260"/>
            <ac:inkMk id="126" creationId="{989D2B13-DBEC-1A22-2DC3-2381E3BAD7D5}"/>
          </ac:inkMkLst>
        </pc:inkChg>
        <pc:inkChg chg="add del">
          <ac:chgData name="Venkatasubramanian, Mani V." userId="fbe5ce37-0145-4c31-b84a-b36f8beac5f3" providerId="ADAL" clId="{BC5D056B-4E5A-344A-B1AA-76A38DB983C3}" dt="2023-03-09T16:00:46.078" v="955"/>
          <ac:inkMkLst>
            <pc:docMk/>
            <pc:sldMk cId="1782890459" sldId="260"/>
            <ac:inkMk id="129" creationId="{2E9604A6-DF66-777D-3B80-94A718E567B2}"/>
          </ac:inkMkLst>
        </pc:inkChg>
        <pc:inkChg chg="add del">
          <ac:chgData name="Venkatasubramanian, Mani V." userId="fbe5ce37-0145-4c31-b84a-b36f8beac5f3" providerId="ADAL" clId="{BC5D056B-4E5A-344A-B1AA-76A38DB983C3}" dt="2023-03-09T16:00:46.078" v="955"/>
          <ac:inkMkLst>
            <pc:docMk/>
            <pc:sldMk cId="1782890459" sldId="260"/>
            <ac:inkMk id="130" creationId="{A0DB6F33-B62A-3155-B05F-835053486BFB}"/>
          </ac:inkMkLst>
        </pc:inkChg>
        <pc:inkChg chg="add del">
          <ac:chgData name="Venkatasubramanian, Mani V." userId="fbe5ce37-0145-4c31-b84a-b36f8beac5f3" providerId="ADAL" clId="{BC5D056B-4E5A-344A-B1AA-76A38DB983C3}" dt="2023-03-09T16:00:46.078" v="955"/>
          <ac:inkMkLst>
            <pc:docMk/>
            <pc:sldMk cId="1782890459" sldId="260"/>
            <ac:inkMk id="131" creationId="{0A166E58-D55D-FFA8-598D-4229990AF035}"/>
          </ac:inkMkLst>
        </pc:inkChg>
        <pc:inkChg chg="add del">
          <ac:chgData name="Venkatasubramanian, Mani V." userId="fbe5ce37-0145-4c31-b84a-b36f8beac5f3" providerId="ADAL" clId="{BC5D056B-4E5A-344A-B1AA-76A38DB983C3}" dt="2023-03-09T16:00:46.078" v="955"/>
          <ac:inkMkLst>
            <pc:docMk/>
            <pc:sldMk cId="1782890459" sldId="260"/>
            <ac:inkMk id="132" creationId="{EAC90F4F-C655-5D0C-6503-95E48ACAF51D}"/>
          </ac:inkMkLst>
        </pc:inkChg>
        <pc:inkChg chg="add reco">
          <ac:chgData name="Venkatasubramanian, Mani V." userId="fbe5ce37-0145-4c31-b84a-b36f8beac5f3" providerId="ADAL" clId="{BC5D056B-4E5A-344A-B1AA-76A38DB983C3}" dt="2023-03-09T16:00:46.078" v="955"/>
          <ac:inkMkLst>
            <pc:docMk/>
            <pc:sldMk cId="1782890459" sldId="260"/>
            <ac:inkMk id="133" creationId="{F1954E48-AA63-B991-45EA-2DC7B76FCA7A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4" creationId="{85797E68-DD61-314B-77DE-E2CC01895B2D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5" creationId="{8FC619CF-9485-4FBD-F996-384BF3E5A18C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6" creationId="{D4941A11-2FDC-26D6-7063-29E403DB9D5D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7" creationId="{91B21939-5A5D-455C-24F2-6426CEBDDC3C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8" creationId="{1FC47785-0129-0DB4-876E-E4AC3A0C87A0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39" creationId="{EE7F7FDA-84D8-8AA0-5CDE-4271FD2BBA04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0" creationId="{8FE24759-53C0-A3A5-893A-743C6717A3FD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1" creationId="{37247CC6-98A7-D1E9-9320-CF91F5904B14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2" creationId="{DC643C87-A557-EE32-5229-7B8E3968D3A3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3" creationId="{BF9CA0C3-6893-D1D7-8453-F63C370EE077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4" creationId="{64E09641-9D81-119C-DF18-5B300137A626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5" creationId="{D48C4872-EE25-ED7D-1510-C825121502CF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6" creationId="{73525F17-FFF0-BD62-F292-5AC4C44F2B9B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7" creationId="{654C60DF-5742-7B09-7C32-4A7401CA3247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8" creationId="{0D5F1DE3-96B9-8884-F7F5-AED9068946FA}"/>
          </ac:inkMkLst>
        </pc:inkChg>
        <pc:inkChg chg="add del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49" creationId="{B923DAEE-AB81-9F85-1413-7C3BFA1F958B}"/>
          </ac:inkMkLst>
        </pc:inkChg>
        <pc:inkChg chg="add">
          <ac:chgData name="Venkatasubramanian, Mani V." userId="fbe5ce37-0145-4c31-b84a-b36f8beac5f3" providerId="ADAL" clId="{BC5D056B-4E5A-344A-B1AA-76A38DB983C3}" dt="2023-03-09T16:00:52.537" v="972"/>
          <ac:inkMkLst>
            <pc:docMk/>
            <pc:sldMk cId="1782890459" sldId="260"/>
            <ac:inkMk id="150" creationId="{47D87FF8-BA12-821B-DB0B-DB15B6EBFC9C}"/>
          </ac:inkMkLst>
        </pc:inkChg>
        <pc:inkChg chg="add">
          <ac:chgData name="Venkatasubramanian, Mani V." userId="fbe5ce37-0145-4c31-b84a-b36f8beac5f3" providerId="ADAL" clId="{BC5D056B-4E5A-344A-B1AA-76A38DB983C3}" dt="2023-03-09T16:00:52.676" v="973"/>
          <ac:inkMkLst>
            <pc:docMk/>
            <pc:sldMk cId="1782890459" sldId="260"/>
            <ac:inkMk id="151" creationId="{9104A328-294F-6C9B-633D-75236ED2FFD4}"/>
          </ac:inkMkLst>
        </pc:inkChg>
        <pc:inkChg chg="add reco">
          <ac:chgData name="Venkatasubramanian, Mani V." userId="fbe5ce37-0145-4c31-b84a-b36f8beac5f3" providerId="ADAL" clId="{BC5D056B-4E5A-344A-B1AA-76A38DB983C3}" dt="2023-03-09T16:00:53.485" v="974"/>
          <ac:inkMkLst>
            <pc:docMk/>
            <pc:sldMk cId="1782890459" sldId="260"/>
            <ac:inkMk id="152" creationId="{2136C1FA-4123-AA70-1B28-D0F8FA422DF2}"/>
          </ac:inkMkLst>
        </pc:inkChg>
        <pc:inkChg chg="add del">
          <ac:chgData name="Venkatasubramanian, Mani V." userId="fbe5ce37-0145-4c31-b84a-b36f8beac5f3" providerId="ADAL" clId="{BC5D056B-4E5A-344A-B1AA-76A38DB983C3}" dt="2023-03-09T16:01:18.539" v="1016"/>
          <ac:inkMkLst>
            <pc:docMk/>
            <pc:sldMk cId="1782890459" sldId="260"/>
            <ac:inkMk id="153" creationId="{723C7DEF-C8A8-D20C-ABBE-4FCE1A028270}"/>
          </ac:inkMkLst>
        </pc:inkChg>
        <pc:inkChg chg="add del">
          <ac:chgData name="Venkatasubramanian, Mani V." userId="fbe5ce37-0145-4c31-b84a-b36f8beac5f3" providerId="ADAL" clId="{BC5D056B-4E5A-344A-B1AA-76A38DB983C3}" dt="2023-03-09T16:01:18.539" v="1016"/>
          <ac:inkMkLst>
            <pc:docMk/>
            <pc:sldMk cId="1782890459" sldId="260"/>
            <ac:inkMk id="154" creationId="{AD33FB68-A124-206F-4B49-A68E3373276C}"/>
          </ac:inkMkLst>
        </pc:inkChg>
        <pc:inkChg chg="add del">
          <ac:chgData name="Venkatasubramanian, Mani V." userId="fbe5ce37-0145-4c31-b84a-b36f8beac5f3" providerId="ADAL" clId="{BC5D056B-4E5A-344A-B1AA-76A38DB983C3}" dt="2023-03-09T16:01:18.539" v="1016"/>
          <ac:inkMkLst>
            <pc:docMk/>
            <pc:sldMk cId="1782890459" sldId="260"/>
            <ac:inkMk id="155" creationId="{AA5D19D8-60BA-B7CF-1831-A0D9723750EE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56" creationId="{1292D369-352D-41F1-AA0F-566DD23106CD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57" creationId="{DF28E5CB-29AC-632D-D1B4-5127D11AF7B5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58" creationId="{09160192-0254-BCD6-8885-65B1BC86BAB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59" creationId="{7D9C8C81-0D13-FB89-F5D3-635DF85C5AD8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0" creationId="{6E2623A8-A00A-78E0-BFEA-ADEF6332117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1" creationId="{40172CA3-6E4C-4C70-375E-86702065BBE3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2" creationId="{22BD983D-87B7-1039-9891-ECE08640CB49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3" creationId="{802888CB-0BB5-0F23-508F-AE74E04CC58B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4" creationId="{BAF69C80-BD63-B4FB-74B3-C213CF00BB8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5" creationId="{D5E9DEF7-50FB-E362-4070-4B210D658869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6" creationId="{6F583CC2-D3DE-0DA4-9E37-8F6EF39306CF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7" creationId="{F147E2BB-E8C2-72F7-AADF-1524B9A5C1DA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8" creationId="{676422A8-516A-14D6-1D9F-E2838A2CDCAB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69" creationId="{BAA53130-EF2D-D6E2-50D1-3D2FEB007E90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0" creationId="{049E5ADE-3C03-19F6-7839-25F267757C4F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1" creationId="{05A5939A-5F0D-F48B-3E1B-E6AAC3AFD28A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2" creationId="{D20973B4-E994-298A-39DB-A01223EEF890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3" creationId="{A3D26233-D251-94EC-7986-F50D2600AFD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4" creationId="{7AC1DB22-2AC9-DACE-E733-39452FE7837F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5" creationId="{5A2C93A3-EFDD-D3B5-D0AD-22402FE752A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6" creationId="{9AE98A8C-367F-A6E1-B4C4-B52E69C7B1E9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7" creationId="{C797D17E-744B-93F5-C71B-CD39BD816CB1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8" creationId="{5BB9C448-1F56-8FAE-F830-923C57FABE60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79" creationId="{071195B7-2F2C-6876-788D-F5AE28867506}"/>
          </ac:inkMkLst>
        </pc:inkChg>
        <pc:inkChg chg="add del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80" creationId="{C968503B-4833-B697-B768-3158044B81F7}"/>
          </ac:inkMkLst>
        </pc:inkChg>
        <pc:inkChg chg="add reco">
          <ac:chgData name="Venkatasubramanian, Mani V." userId="fbe5ce37-0145-4c31-b84a-b36f8beac5f3" providerId="ADAL" clId="{BC5D056B-4E5A-344A-B1AA-76A38DB983C3}" dt="2023-03-09T16:01:06.498" v="1003"/>
          <ac:inkMkLst>
            <pc:docMk/>
            <pc:sldMk cId="1782890459" sldId="260"/>
            <ac:inkMk id="181" creationId="{82DD8DB1-B1D9-A610-2948-4F34D95084C6}"/>
          </ac:inkMkLst>
        </pc:inkChg>
        <pc:inkChg chg="add">
          <ac:chgData name="Venkatasubramanian, Mani V." userId="fbe5ce37-0145-4c31-b84a-b36f8beac5f3" providerId="ADAL" clId="{BC5D056B-4E5A-344A-B1AA-76A38DB983C3}" dt="2023-03-09T16:01:07.110" v="1004"/>
          <ac:inkMkLst>
            <pc:docMk/>
            <pc:sldMk cId="1782890459" sldId="260"/>
            <ac:inkMk id="182" creationId="{D1B1A1E2-46A0-B30D-3DB4-4B365A6C3072}"/>
          </ac:inkMkLst>
        </pc:inkChg>
        <pc:inkChg chg="add del">
          <ac:chgData name="Venkatasubramanian, Mani V." userId="fbe5ce37-0145-4c31-b84a-b36f8beac5f3" providerId="ADAL" clId="{BC5D056B-4E5A-344A-B1AA-76A38DB983C3}" dt="2023-03-09T16:01:09.551" v="1009"/>
          <ac:inkMkLst>
            <pc:docMk/>
            <pc:sldMk cId="1782890459" sldId="260"/>
            <ac:inkMk id="183" creationId="{2A5F95ED-6417-B0C2-8520-386184369EE3}"/>
          </ac:inkMkLst>
        </pc:inkChg>
        <pc:inkChg chg="add del">
          <ac:chgData name="Venkatasubramanian, Mani V." userId="fbe5ce37-0145-4c31-b84a-b36f8beac5f3" providerId="ADAL" clId="{BC5D056B-4E5A-344A-B1AA-76A38DB983C3}" dt="2023-03-09T16:01:09.551" v="1009"/>
          <ac:inkMkLst>
            <pc:docMk/>
            <pc:sldMk cId="1782890459" sldId="260"/>
            <ac:inkMk id="184" creationId="{60C4120F-2631-777E-7CB5-5E10B768537A}"/>
          </ac:inkMkLst>
        </pc:inkChg>
        <pc:inkChg chg="add del">
          <ac:chgData name="Venkatasubramanian, Mani V." userId="fbe5ce37-0145-4c31-b84a-b36f8beac5f3" providerId="ADAL" clId="{BC5D056B-4E5A-344A-B1AA-76A38DB983C3}" dt="2023-03-09T16:01:09.551" v="1009"/>
          <ac:inkMkLst>
            <pc:docMk/>
            <pc:sldMk cId="1782890459" sldId="260"/>
            <ac:inkMk id="185" creationId="{EC5C28EC-1F2D-2B07-CA88-F5B83CB4E5EA}"/>
          </ac:inkMkLst>
        </pc:inkChg>
        <pc:inkChg chg="add del">
          <ac:chgData name="Venkatasubramanian, Mani V." userId="fbe5ce37-0145-4c31-b84a-b36f8beac5f3" providerId="ADAL" clId="{BC5D056B-4E5A-344A-B1AA-76A38DB983C3}" dt="2023-03-09T16:01:09.551" v="1009"/>
          <ac:inkMkLst>
            <pc:docMk/>
            <pc:sldMk cId="1782890459" sldId="260"/>
            <ac:inkMk id="186" creationId="{8F4CDB5D-C99E-D7EC-68A9-E363BC97918A}"/>
          </ac:inkMkLst>
        </pc:inkChg>
        <pc:inkChg chg="add reco">
          <ac:chgData name="Venkatasubramanian, Mani V." userId="fbe5ce37-0145-4c31-b84a-b36f8beac5f3" providerId="ADAL" clId="{BC5D056B-4E5A-344A-B1AA-76A38DB983C3}" dt="2023-03-09T16:01:09.551" v="1009"/>
          <ac:inkMkLst>
            <pc:docMk/>
            <pc:sldMk cId="1782890459" sldId="260"/>
            <ac:inkMk id="187" creationId="{2F8CA2A8-F45B-4C14-0E8A-DD2F59E6E975}"/>
          </ac:inkMkLst>
        </pc:inkChg>
        <pc:inkChg chg="add del">
          <ac:chgData name="Venkatasubramanian, Mani V." userId="fbe5ce37-0145-4c31-b84a-b36f8beac5f3" providerId="ADAL" clId="{BC5D056B-4E5A-344A-B1AA-76A38DB983C3}" dt="2023-03-09T16:01:16.251" v="1014"/>
          <ac:inkMkLst>
            <pc:docMk/>
            <pc:sldMk cId="1782890459" sldId="260"/>
            <ac:inkMk id="188" creationId="{AC522ACD-1999-8965-8554-F8B7A2A05667}"/>
          </ac:inkMkLst>
        </pc:inkChg>
        <pc:inkChg chg="add del">
          <ac:chgData name="Venkatasubramanian, Mani V." userId="fbe5ce37-0145-4c31-b84a-b36f8beac5f3" providerId="ADAL" clId="{BC5D056B-4E5A-344A-B1AA-76A38DB983C3}" dt="2023-03-09T16:01:16.251" v="1014"/>
          <ac:inkMkLst>
            <pc:docMk/>
            <pc:sldMk cId="1782890459" sldId="260"/>
            <ac:inkMk id="189" creationId="{43C910BE-2D1F-CE06-9D58-FDB556F64D92}"/>
          </ac:inkMkLst>
        </pc:inkChg>
        <pc:inkChg chg="add del">
          <ac:chgData name="Venkatasubramanian, Mani V." userId="fbe5ce37-0145-4c31-b84a-b36f8beac5f3" providerId="ADAL" clId="{BC5D056B-4E5A-344A-B1AA-76A38DB983C3}" dt="2023-03-09T16:01:16.251" v="1014"/>
          <ac:inkMkLst>
            <pc:docMk/>
            <pc:sldMk cId="1782890459" sldId="260"/>
            <ac:inkMk id="190" creationId="{8FA9F357-634B-F77A-7FDF-2311346CC6B7}"/>
          </ac:inkMkLst>
        </pc:inkChg>
        <pc:inkChg chg="add del">
          <ac:chgData name="Venkatasubramanian, Mani V." userId="fbe5ce37-0145-4c31-b84a-b36f8beac5f3" providerId="ADAL" clId="{BC5D056B-4E5A-344A-B1AA-76A38DB983C3}" dt="2023-03-09T16:01:16.251" v="1014"/>
          <ac:inkMkLst>
            <pc:docMk/>
            <pc:sldMk cId="1782890459" sldId="260"/>
            <ac:inkMk id="191" creationId="{43749A99-2AD1-2232-C284-7D1BF393A2BD}"/>
          </ac:inkMkLst>
        </pc:inkChg>
        <pc:inkChg chg="add reco">
          <ac:chgData name="Venkatasubramanian, Mani V." userId="fbe5ce37-0145-4c31-b84a-b36f8beac5f3" providerId="ADAL" clId="{BC5D056B-4E5A-344A-B1AA-76A38DB983C3}" dt="2023-03-09T16:01:16.251" v="1014"/>
          <ac:inkMkLst>
            <pc:docMk/>
            <pc:sldMk cId="1782890459" sldId="260"/>
            <ac:inkMk id="192" creationId="{FD19C18B-9373-247D-73D7-4D820635727B}"/>
          </ac:inkMkLst>
        </pc:inkChg>
        <pc:inkChg chg="add del">
          <ac:chgData name="Venkatasubramanian, Mani V." userId="fbe5ce37-0145-4c31-b84a-b36f8beac5f3" providerId="ADAL" clId="{BC5D056B-4E5A-344A-B1AA-76A38DB983C3}" dt="2023-03-09T16:01:18.539" v="1016"/>
          <ac:inkMkLst>
            <pc:docMk/>
            <pc:sldMk cId="1782890459" sldId="260"/>
            <ac:inkMk id="193" creationId="{0775BD00-DEA3-8C9F-4E2A-43AEFCC156EC}"/>
          </ac:inkMkLst>
        </pc:inkChg>
        <pc:inkChg chg="add reco">
          <ac:chgData name="Venkatasubramanian, Mani V." userId="fbe5ce37-0145-4c31-b84a-b36f8beac5f3" providerId="ADAL" clId="{BC5D056B-4E5A-344A-B1AA-76A38DB983C3}" dt="2023-03-09T16:01:18.539" v="1016"/>
          <ac:inkMkLst>
            <pc:docMk/>
            <pc:sldMk cId="1782890459" sldId="260"/>
            <ac:inkMk id="194" creationId="{0E110C1F-2A0A-EA52-156C-2C3D81D4A460}"/>
          </ac:inkMkLst>
        </pc:inkChg>
        <pc:inkChg chg="add">
          <ac:chgData name="Venkatasubramanian, Mani V." userId="fbe5ce37-0145-4c31-b84a-b36f8beac5f3" providerId="ADAL" clId="{BC5D056B-4E5A-344A-B1AA-76A38DB983C3}" dt="2023-03-09T16:01:34.417" v="1017"/>
          <ac:inkMkLst>
            <pc:docMk/>
            <pc:sldMk cId="1782890459" sldId="260"/>
            <ac:inkMk id="195" creationId="{31943A40-20B6-5CA8-52DA-7ABCF76EE649}"/>
          </ac:inkMkLst>
        </pc:inkChg>
        <pc:inkChg chg="add">
          <ac:chgData name="Venkatasubramanian, Mani V." userId="fbe5ce37-0145-4c31-b84a-b36f8beac5f3" providerId="ADAL" clId="{BC5D056B-4E5A-344A-B1AA-76A38DB983C3}" dt="2023-03-09T16:02:01.258" v="1018"/>
          <ac:inkMkLst>
            <pc:docMk/>
            <pc:sldMk cId="1782890459" sldId="260"/>
            <ac:inkMk id="196" creationId="{D148536E-2E19-1AEC-2436-3AAFF0BA9B76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05:14.253" v="1116"/>
        <pc:sldMkLst>
          <pc:docMk/>
          <pc:sldMk cId="22823073" sldId="261"/>
        </pc:sldMkLst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" creationId="{F5EA72FC-0369-89AF-5521-B1906EBE17AC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3" creationId="{E284D52B-0C2F-FFB2-2649-D24DF2679C5E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4" creationId="{C2B7DA72-CF33-17EB-3D86-EA657B6C7EB1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5" creationId="{D2DBEED0-6533-2C6B-4463-8B7540DFD82D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6" creationId="{4FF08859-707B-C6F3-3311-F3828662E31D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7" creationId="{CAF00EB8-1E0C-2F94-8E0A-4338AA5193DB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8" creationId="{91F7EE1E-AFD3-1B69-C6B4-6B7DDDCE50D0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9" creationId="{20AB3CA5-77DA-4B05-99DF-21B8CC423512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0" creationId="{44DBCCD8-BE7D-8123-D938-233B740901BD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1" creationId="{9DD42AEB-4285-85E8-95FC-2DC275ECA01A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2" creationId="{14F301EE-DF13-6B37-C92D-CF3F1FD220D9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3" creationId="{E125A66B-178B-D0EA-5220-2922F127C5AC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4" creationId="{89D3D2FE-4F5A-C750-0B3E-7F37634C0909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5" creationId="{1249DD4C-B947-60D6-8859-923B8AF0DC90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6" creationId="{0AD3E260-8C80-3537-8CB5-3429D87C2029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7" creationId="{1F4F8987-38EF-D722-4481-678CDE43AF12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8" creationId="{DE28E1D4-6067-F16F-DB81-5BF601CBFADA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19" creationId="{77FD6926-C090-45BB-89F4-D7F78D8B3C29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0" creationId="{DEBAF35F-B8E4-AF05-6CE7-3978F6785904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1" creationId="{DC3351CE-126B-015F-AC67-848BB7B75BA7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2" creationId="{60CA43B0-04B8-444D-4DA9-A98E4F629865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3" creationId="{24B3A4CB-2EB7-6949-7C0F-D834E459E77F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4" creationId="{D798091A-B16E-1D9B-1B3C-5ABDB812CAAB}"/>
          </ac:inkMkLst>
        </pc:inkChg>
        <pc:inkChg chg="add del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5" creationId="{017E4B7A-B106-ABFA-42FC-CDC64E8CEE4F}"/>
          </ac:inkMkLst>
        </pc:inkChg>
        <pc:inkChg chg="add reco">
          <ac:chgData name="Venkatasubramanian, Mani V." userId="fbe5ce37-0145-4c31-b84a-b36f8beac5f3" providerId="ADAL" clId="{BC5D056B-4E5A-344A-B1AA-76A38DB983C3}" dt="2023-03-09T16:04:00.577" v="1043"/>
          <ac:inkMkLst>
            <pc:docMk/>
            <pc:sldMk cId="22823073" sldId="261"/>
            <ac:inkMk id="26" creationId="{C3F3F190-145A-9944-EC7A-0B5CA377761F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27" creationId="{59DA92A6-938D-BED7-CC9C-95B6D63E4CA8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28" creationId="{FE779A62-991B-7752-22B6-9F5C063BCDDD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29" creationId="{6EDB5CE8-B034-051C-10A8-498F852C2ED6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0" creationId="{F3C1F108-D1CD-0569-C2DE-5C844D08B3C5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1" creationId="{7CCDB434-FF6F-737A-1CE7-E8CFF15FC7D2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2" creationId="{B6262CF7-D6E3-9C53-0387-AA9FD37F71B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3" creationId="{514C161D-FC9B-BA8F-54FE-5D3FD3C90B6E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4" creationId="{BD5E25EF-4D6B-95FD-F6D0-6798D49DFA7E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5" creationId="{BA68E1EE-3181-A9FE-C212-2E89003A810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6" creationId="{39CD1560-4094-B4D1-044E-595E6445002F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7" creationId="{AD33A705-A300-C2E2-DEFA-7FF921BD8C3A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8" creationId="{AB134156-2A30-4D4B-8778-1C8F13EC18B7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39" creationId="{C2964A84-E2EA-ED65-4B6F-9D370FC10AB7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0" creationId="{32AA3E49-4594-5335-98CA-E6709084C817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1" creationId="{30A979F2-2487-787B-573F-A494F8D444F1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2" creationId="{096C982E-3B78-DBDC-5824-2F3785C47BEB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3" creationId="{32BBB747-8968-1FFF-DA73-292570C72821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4" creationId="{A4DB0564-2477-71A5-0C84-3A2606C8820A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5" creationId="{A7C9D4A2-F8C9-FE04-F9C7-07960E75813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6" creationId="{66793B92-14C2-7D0E-87B9-8AE22557F84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7" creationId="{FB6E50A7-CEB2-6B03-B0FB-2B9FC221849F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8" creationId="{ACFDC92C-2487-A0ED-D2E2-7BB2F794268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49" creationId="{E729E7E6-F023-2E43-B77E-870406AF1E96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0" creationId="{56B756FE-CB67-0C8A-8F9B-204B8408757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1" creationId="{105A0850-33E9-16E7-4614-94E62F0C98E0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2" creationId="{2851B488-0B3D-4844-5D37-018ADD45C8E3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3" creationId="{925C3644-F83C-4961-7829-2A351F742143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4" creationId="{9B4DE177-6DB9-5CCA-03F5-872473838115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5" creationId="{2ADB2677-87FE-5E84-8FC4-7FC9047E69A3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6" creationId="{07BF3CB3-9156-915C-CCA9-2E8D984F6716}"/>
          </ac:inkMkLst>
        </pc:inkChg>
        <pc:inkChg chg="add del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7" creationId="{F2830A59-A7D1-313F-970E-0FFFCFA88E2E}"/>
          </ac:inkMkLst>
        </pc:inkChg>
        <pc:inkChg chg="add reco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8" creationId="{19E56DDC-DBD6-B3DA-F975-1263CE3DB99B}"/>
          </ac:inkMkLst>
        </pc:inkChg>
        <pc:inkChg chg="add reco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59" creationId="{4B5DD49B-82D8-0F45-E6DA-8D64AF9306AD}"/>
          </ac:inkMkLst>
        </pc:inkChg>
        <pc:inkChg chg="add reco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60" creationId="{955D0D08-B484-1A7A-5503-23CFB698EDD2}"/>
          </ac:inkMkLst>
        </pc:inkChg>
        <pc:inkChg chg="add reco">
          <ac:chgData name="Venkatasubramanian, Mani V." userId="fbe5ce37-0145-4c31-b84a-b36f8beac5f3" providerId="ADAL" clId="{BC5D056B-4E5A-344A-B1AA-76A38DB983C3}" dt="2023-03-09T16:04:46.293" v="1075"/>
          <ac:inkMkLst>
            <pc:docMk/>
            <pc:sldMk cId="22823073" sldId="261"/>
            <ac:inkMk id="61" creationId="{B06913EF-5724-D627-2990-8A7926AC0BC5}"/>
          </ac:inkMkLst>
        </pc:inkChg>
        <pc:inkChg chg="add">
          <ac:chgData name="Venkatasubramanian, Mani V." userId="fbe5ce37-0145-4c31-b84a-b36f8beac5f3" providerId="ADAL" clId="{BC5D056B-4E5A-344A-B1AA-76A38DB983C3}" dt="2023-03-09T16:04:47.326" v="1076"/>
          <ac:inkMkLst>
            <pc:docMk/>
            <pc:sldMk cId="22823073" sldId="261"/>
            <ac:inkMk id="62" creationId="{49F86013-D493-842C-3BDC-BD19C327D9C1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3" creationId="{F4DA8D9B-EC2F-6FB4-D46B-A88EA8546B73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4" creationId="{47317509-D170-D2A0-D8E8-E989A3331B39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5" creationId="{829DCA12-F828-0DE2-2A1B-5A9E4A51B7E6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6" creationId="{C53A95A5-215A-FBED-D969-48E6EDC31B48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7" creationId="{15C80386-3EFD-457F-693A-4EC41836E30B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8" creationId="{8DD3FE8B-7977-D351-66CC-036D1A518CD6}"/>
          </ac:inkMkLst>
        </pc:inkChg>
        <pc:inkChg chg="add del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69" creationId="{A8CA3797-43A0-CDDE-895D-5C7F9E3C1584}"/>
          </ac:inkMkLst>
        </pc:inkChg>
        <pc:inkChg chg="add">
          <ac:chgData name="Venkatasubramanian, Mani V." userId="fbe5ce37-0145-4c31-b84a-b36f8beac5f3" providerId="ADAL" clId="{BC5D056B-4E5A-344A-B1AA-76A38DB983C3}" dt="2023-03-09T16:04:51.326" v="1084"/>
          <ac:inkMkLst>
            <pc:docMk/>
            <pc:sldMk cId="22823073" sldId="261"/>
            <ac:inkMk id="70" creationId="{DEA3158D-95F7-A73A-3ABF-0DBDB684FC36}"/>
          </ac:inkMkLst>
        </pc:inkChg>
        <pc:inkChg chg="add reco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71" creationId="{B788D31E-2AB9-27AD-ABD9-78CC0B75D66C}"/>
          </ac:inkMkLst>
        </pc:inkChg>
        <pc:inkChg chg="add reco">
          <ac:chgData name="Venkatasubramanian, Mani V." userId="fbe5ce37-0145-4c31-b84a-b36f8beac5f3" providerId="ADAL" clId="{BC5D056B-4E5A-344A-B1AA-76A38DB983C3}" dt="2023-03-09T16:04:51.953" v="1085"/>
          <ac:inkMkLst>
            <pc:docMk/>
            <pc:sldMk cId="22823073" sldId="261"/>
            <ac:inkMk id="72" creationId="{D114FC96-B08C-21E2-2378-391852D5C6D2}"/>
          </ac:inkMkLst>
        </pc:inkChg>
        <pc:inkChg chg="add">
          <ac:chgData name="Venkatasubramanian, Mani V." userId="fbe5ce37-0145-4c31-b84a-b36f8beac5f3" providerId="ADAL" clId="{BC5D056B-4E5A-344A-B1AA-76A38DB983C3}" dt="2023-03-09T16:04:52.598" v="1086"/>
          <ac:inkMkLst>
            <pc:docMk/>
            <pc:sldMk cId="22823073" sldId="261"/>
            <ac:inkMk id="73" creationId="{D755D3B2-2C67-AE12-AB38-F98255636952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4" creationId="{396473B0-C266-4200-DC4C-5E394EB74897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5" creationId="{06EC2B50-149E-9A75-C23A-EDDCC6A206C1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6" creationId="{CA007FBC-AD04-6A73-F1D6-95C481A4B66A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7" creationId="{A256E658-C77C-B496-7667-57A833FE0C42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8" creationId="{D0595F4E-C75F-1F1A-35A6-F5BC4C6F2844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79" creationId="{C87675BC-242F-5A44-180B-E7027DE49047}"/>
          </ac:inkMkLst>
        </pc:inkChg>
        <pc:inkChg chg="add del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80" creationId="{E63EB349-6F99-EEEA-DA67-65ABD4237CE5}"/>
          </ac:inkMkLst>
        </pc:inkChg>
        <pc:inkChg chg="add reco">
          <ac:chgData name="Venkatasubramanian, Mani V." userId="fbe5ce37-0145-4c31-b84a-b36f8beac5f3" providerId="ADAL" clId="{BC5D056B-4E5A-344A-B1AA-76A38DB983C3}" dt="2023-03-09T16:04:55.690" v="1094"/>
          <ac:inkMkLst>
            <pc:docMk/>
            <pc:sldMk cId="22823073" sldId="261"/>
            <ac:inkMk id="81" creationId="{C3E6F046-9695-A79F-DDD1-52EBCCD90659}"/>
          </ac:inkMkLst>
        </pc:inkChg>
        <pc:inkChg chg="add">
          <ac:chgData name="Venkatasubramanian, Mani V." userId="fbe5ce37-0145-4c31-b84a-b36f8beac5f3" providerId="ADAL" clId="{BC5D056B-4E5A-344A-B1AA-76A38DB983C3}" dt="2023-03-09T16:04:55.953" v="1095"/>
          <ac:inkMkLst>
            <pc:docMk/>
            <pc:sldMk cId="22823073" sldId="261"/>
            <ac:inkMk id="82" creationId="{8103920E-4CC4-FCB8-7BD5-CF7026ADF7B5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3" creationId="{04F450ED-26B2-5E77-84EF-737DAA0366B3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4" creationId="{3D9F56A5-8821-0167-E851-38DA6D2D633D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5" creationId="{BC34B3EE-BB2E-6F15-7E73-BF9C730985AA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6" creationId="{FB9A2F71-49E8-3017-4807-3EAA2036CD11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7" creationId="{8C5AAD7F-6CBD-9030-2DA7-3D98144703D1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8" creationId="{AFA5C07B-E8EF-3ED2-A77E-A3D0CF19CFD8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89" creationId="{CEC8390D-E8FB-702D-2F7C-BD48DE5F3AFD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90" creationId="{43FDC055-B364-E45B-CDC2-A401AA28AF68}"/>
          </ac:inkMkLst>
        </pc:inkChg>
        <pc:inkChg chg="add del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91" creationId="{F499DB6C-A4CF-65E8-8224-29973B2DAB3D}"/>
          </ac:inkMkLst>
        </pc:inkChg>
        <pc:inkChg chg="add reco">
          <ac:chgData name="Venkatasubramanian, Mani V." userId="fbe5ce37-0145-4c31-b84a-b36f8beac5f3" providerId="ADAL" clId="{BC5D056B-4E5A-344A-B1AA-76A38DB983C3}" dt="2023-03-09T16:05:00.440" v="1105"/>
          <ac:inkMkLst>
            <pc:docMk/>
            <pc:sldMk cId="22823073" sldId="261"/>
            <ac:inkMk id="92" creationId="{412AE4B6-8EE9-E693-7FEB-B639F2E1A3B9}"/>
          </ac:inkMkLst>
        </pc:inkChg>
        <pc:inkChg chg="add">
          <ac:chgData name="Venkatasubramanian, Mani V." userId="fbe5ce37-0145-4c31-b84a-b36f8beac5f3" providerId="ADAL" clId="{BC5D056B-4E5A-344A-B1AA-76A38DB983C3}" dt="2023-03-09T16:05:02.183" v="1106"/>
          <ac:inkMkLst>
            <pc:docMk/>
            <pc:sldMk cId="22823073" sldId="261"/>
            <ac:inkMk id="93" creationId="{C0D79406-DFDA-8BB6-63B3-5D2672F49ACA}"/>
          </ac:inkMkLst>
        </pc:inkChg>
        <pc:inkChg chg="add">
          <ac:chgData name="Venkatasubramanian, Mani V." userId="fbe5ce37-0145-4c31-b84a-b36f8beac5f3" providerId="ADAL" clId="{BC5D056B-4E5A-344A-B1AA-76A38DB983C3}" dt="2023-03-09T16:05:02.674" v="1107"/>
          <ac:inkMkLst>
            <pc:docMk/>
            <pc:sldMk cId="22823073" sldId="261"/>
            <ac:inkMk id="94" creationId="{7CA66576-AC1C-2D06-72D5-4AEAD254A8F1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95" creationId="{777B512B-4128-F781-88D4-5CE9E420D5F8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96" creationId="{8B829F82-C608-D5C0-A56B-908E564B2A01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97" creationId="{FFD58579-0B68-BD07-116C-B4DB4360399A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98" creationId="{D0919C8D-5C2E-34CB-CD54-1D6F9E706D44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99" creationId="{F3E732F8-6EB7-F63B-8D06-CE4D3BB93A99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100" creationId="{37CAC5DB-5183-7ECF-08B5-C556C7C93D56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101" creationId="{937AF102-7B32-458B-B4B7-1D89A628D2A6}"/>
          </ac:inkMkLst>
        </pc:inkChg>
        <pc:inkChg chg="add del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102" creationId="{EF5BF062-6508-976F-AB83-7F77D84C4D71}"/>
          </ac:inkMkLst>
        </pc:inkChg>
        <pc:inkChg chg="add reco">
          <ac:chgData name="Venkatasubramanian, Mani V." userId="fbe5ce37-0145-4c31-b84a-b36f8beac5f3" providerId="ADAL" clId="{BC5D056B-4E5A-344A-B1AA-76A38DB983C3}" dt="2023-03-09T16:05:14.253" v="1116"/>
          <ac:inkMkLst>
            <pc:docMk/>
            <pc:sldMk cId="22823073" sldId="261"/>
            <ac:inkMk id="103" creationId="{9C42BA31-55E5-09EF-1AF9-71F723BBBC5F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17:54.236" v="1397"/>
        <pc:sldMkLst>
          <pc:docMk/>
          <pc:sldMk cId="2084627359" sldId="262"/>
        </pc:sldMkLst>
        <pc:inkChg chg="add del">
          <ac:chgData name="Venkatasubramanian, Mani V." userId="fbe5ce37-0145-4c31-b84a-b36f8beac5f3" providerId="ADAL" clId="{BC5D056B-4E5A-344A-B1AA-76A38DB983C3}" dt="2023-03-09T16:13:28.505" v="1121"/>
          <ac:inkMkLst>
            <pc:docMk/>
            <pc:sldMk cId="2084627359" sldId="262"/>
            <ac:inkMk id="2" creationId="{76FD1949-20E0-566A-DBC3-25C4832D9BE5}"/>
          </ac:inkMkLst>
        </pc:inkChg>
        <pc:inkChg chg="add del">
          <ac:chgData name="Venkatasubramanian, Mani V." userId="fbe5ce37-0145-4c31-b84a-b36f8beac5f3" providerId="ADAL" clId="{BC5D056B-4E5A-344A-B1AA-76A38DB983C3}" dt="2023-03-09T16:13:28.505" v="1121"/>
          <ac:inkMkLst>
            <pc:docMk/>
            <pc:sldMk cId="2084627359" sldId="262"/>
            <ac:inkMk id="3" creationId="{3F56928A-9F23-D5B5-0DCA-546CE63D3015}"/>
          </ac:inkMkLst>
        </pc:inkChg>
        <pc:inkChg chg="add del">
          <ac:chgData name="Venkatasubramanian, Mani V." userId="fbe5ce37-0145-4c31-b84a-b36f8beac5f3" providerId="ADAL" clId="{BC5D056B-4E5A-344A-B1AA-76A38DB983C3}" dt="2023-03-09T16:13:28.505" v="1121"/>
          <ac:inkMkLst>
            <pc:docMk/>
            <pc:sldMk cId="2084627359" sldId="262"/>
            <ac:inkMk id="4" creationId="{AECB60F8-04A0-F433-4FB6-19A8BA080E42}"/>
          </ac:inkMkLst>
        </pc:inkChg>
        <pc:inkChg chg="add del">
          <ac:chgData name="Venkatasubramanian, Mani V." userId="fbe5ce37-0145-4c31-b84a-b36f8beac5f3" providerId="ADAL" clId="{BC5D056B-4E5A-344A-B1AA-76A38DB983C3}" dt="2023-03-09T16:13:28.505" v="1121"/>
          <ac:inkMkLst>
            <pc:docMk/>
            <pc:sldMk cId="2084627359" sldId="262"/>
            <ac:inkMk id="5" creationId="{EE4341FB-4CA0-DF50-BBCF-7D9A1CFEA89B}"/>
          </ac:inkMkLst>
        </pc:inkChg>
        <pc:inkChg chg="add reco">
          <ac:chgData name="Venkatasubramanian, Mani V." userId="fbe5ce37-0145-4c31-b84a-b36f8beac5f3" providerId="ADAL" clId="{BC5D056B-4E5A-344A-B1AA-76A38DB983C3}" dt="2023-03-09T16:13:28.505" v="1121"/>
          <ac:inkMkLst>
            <pc:docMk/>
            <pc:sldMk cId="2084627359" sldId="262"/>
            <ac:inkMk id="6" creationId="{886C50B2-9943-37EC-7F8C-17CAF886FA62}"/>
          </ac:inkMkLst>
        </pc:inkChg>
        <pc:inkChg chg="add del">
          <ac:chgData name="Venkatasubramanian, Mani V." userId="fbe5ce37-0145-4c31-b84a-b36f8beac5f3" providerId="ADAL" clId="{BC5D056B-4E5A-344A-B1AA-76A38DB983C3}" dt="2023-03-09T16:14:05.879" v="1125"/>
          <ac:inkMkLst>
            <pc:docMk/>
            <pc:sldMk cId="2084627359" sldId="262"/>
            <ac:inkMk id="7" creationId="{D7138E54-0DFF-5E75-AED1-D7FD56A8042E}"/>
          </ac:inkMkLst>
        </pc:inkChg>
        <pc:inkChg chg="add del">
          <ac:chgData name="Venkatasubramanian, Mani V." userId="fbe5ce37-0145-4c31-b84a-b36f8beac5f3" providerId="ADAL" clId="{BC5D056B-4E5A-344A-B1AA-76A38DB983C3}" dt="2023-03-09T16:14:05.879" v="1125"/>
          <ac:inkMkLst>
            <pc:docMk/>
            <pc:sldMk cId="2084627359" sldId="262"/>
            <ac:inkMk id="8" creationId="{A9E6DA24-015F-3013-153D-7999B7E7A342}"/>
          </ac:inkMkLst>
        </pc:inkChg>
        <pc:inkChg chg="add del">
          <ac:chgData name="Venkatasubramanian, Mani V." userId="fbe5ce37-0145-4c31-b84a-b36f8beac5f3" providerId="ADAL" clId="{BC5D056B-4E5A-344A-B1AA-76A38DB983C3}" dt="2023-03-09T16:14:05.879" v="1125"/>
          <ac:inkMkLst>
            <pc:docMk/>
            <pc:sldMk cId="2084627359" sldId="262"/>
            <ac:inkMk id="9" creationId="{95E4B468-21E8-5AE3-7079-895722091A44}"/>
          </ac:inkMkLst>
        </pc:inkChg>
        <pc:inkChg chg="add reco">
          <ac:chgData name="Venkatasubramanian, Mani V." userId="fbe5ce37-0145-4c31-b84a-b36f8beac5f3" providerId="ADAL" clId="{BC5D056B-4E5A-344A-B1AA-76A38DB983C3}" dt="2023-03-09T16:14:05.879" v="1125"/>
          <ac:inkMkLst>
            <pc:docMk/>
            <pc:sldMk cId="2084627359" sldId="262"/>
            <ac:inkMk id="10" creationId="{CE003028-6814-2ABE-4AE2-871331F651BA}"/>
          </ac:inkMkLst>
        </pc:inkChg>
        <pc:inkChg chg="add">
          <ac:chgData name="Venkatasubramanian, Mani V." userId="fbe5ce37-0145-4c31-b84a-b36f8beac5f3" providerId="ADAL" clId="{BC5D056B-4E5A-344A-B1AA-76A38DB983C3}" dt="2023-03-09T16:14:12.038" v="1126"/>
          <ac:inkMkLst>
            <pc:docMk/>
            <pc:sldMk cId="2084627359" sldId="262"/>
            <ac:inkMk id="11" creationId="{8CF66B53-EC38-F658-2944-55CE69726BB9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2" creationId="{3CEF9B5A-ED06-1531-22C6-78F1DD35631A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3" creationId="{7778D868-A7A6-EE53-4DEB-3F11A8DBDEEC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4" creationId="{2BEAA0D5-5B5E-D748-2E0A-942DB7700EAA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5" creationId="{989CF7FB-866C-2750-F494-6DFE4FF860E7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6" creationId="{8E9532E5-620C-1212-1176-9BD312E973CE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7" creationId="{E651AC82-3ADC-1961-8894-34D15B7A2AE6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8" creationId="{FB5A1C0C-B231-B7F3-0E53-69DF6088C3E6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19" creationId="{3D364493-8627-7DE5-DF31-55C3296559A7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0" creationId="{4503EE5E-A68F-6CEB-B229-CA82A08F229C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1" creationId="{7E3B46C3-E89A-8D19-79A3-120DC9B8C6E4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2" creationId="{2F44A21D-4E15-6AEA-B53E-FBA9BCD04942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3" creationId="{B41617F9-AC98-70A4-3C18-1F77AFD0D59D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4" creationId="{51334D96-609F-663E-E072-3FA96251B17D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5" creationId="{77834E6F-C900-2650-A6F7-18148789F468}"/>
          </ac:inkMkLst>
        </pc:inkChg>
        <pc:inkChg chg="add del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6" creationId="{6201098B-AE1B-D2B6-9923-8FC6845EDB26}"/>
          </ac:inkMkLst>
        </pc:inkChg>
        <pc:inkChg chg="add reco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7" creationId="{F3C41082-9BCB-7C7E-419B-45813B1739E7}"/>
          </ac:inkMkLst>
        </pc:inkChg>
        <pc:inkChg chg="add reco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8" creationId="{A381CD17-3B80-CA76-0180-8F11C48ED68C}"/>
          </ac:inkMkLst>
        </pc:inkChg>
        <pc:inkChg chg="add reco">
          <ac:chgData name="Venkatasubramanian, Mani V." userId="fbe5ce37-0145-4c31-b84a-b36f8beac5f3" providerId="ADAL" clId="{BC5D056B-4E5A-344A-B1AA-76A38DB983C3}" dt="2023-03-09T16:14:19.394" v="1142"/>
          <ac:inkMkLst>
            <pc:docMk/>
            <pc:sldMk cId="2084627359" sldId="262"/>
            <ac:inkMk id="29" creationId="{A2C0949E-34C6-58CE-2569-8E18E9E15099}"/>
          </ac:inkMkLst>
        </pc:inkChg>
        <pc:inkChg chg="add del">
          <ac:chgData name="Venkatasubramanian, Mani V." userId="fbe5ce37-0145-4c31-b84a-b36f8beac5f3" providerId="ADAL" clId="{BC5D056B-4E5A-344A-B1AA-76A38DB983C3}" dt="2023-03-09T16:14:24.293" v="1146"/>
          <ac:inkMkLst>
            <pc:docMk/>
            <pc:sldMk cId="2084627359" sldId="262"/>
            <ac:inkMk id="30" creationId="{0E18DD40-A2F7-3154-2373-6799B4D808FD}"/>
          </ac:inkMkLst>
        </pc:inkChg>
        <pc:inkChg chg="add del">
          <ac:chgData name="Venkatasubramanian, Mani V." userId="fbe5ce37-0145-4c31-b84a-b36f8beac5f3" providerId="ADAL" clId="{BC5D056B-4E5A-344A-B1AA-76A38DB983C3}" dt="2023-03-09T16:14:24.293" v="1146"/>
          <ac:inkMkLst>
            <pc:docMk/>
            <pc:sldMk cId="2084627359" sldId="262"/>
            <ac:inkMk id="31" creationId="{BDE640C2-1543-45AD-877B-B63A75BF7DDE}"/>
          </ac:inkMkLst>
        </pc:inkChg>
        <pc:inkChg chg="add del">
          <ac:chgData name="Venkatasubramanian, Mani V." userId="fbe5ce37-0145-4c31-b84a-b36f8beac5f3" providerId="ADAL" clId="{BC5D056B-4E5A-344A-B1AA-76A38DB983C3}" dt="2023-03-09T16:14:24.293" v="1146"/>
          <ac:inkMkLst>
            <pc:docMk/>
            <pc:sldMk cId="2084627359" sldId="262"/>
            <ac:inkMk id="32" creationId="{10DC919F-5222-5646-71F2-9DB634D89438}"/>
          </ac:inkMkLst>
        </pc:inkChg>
        <pc:inkChg chg="add reco">
          <ac:chgData name="Venkatasubramanian, Mani V." userId="fbe5ce37-0145-4c31-b84a-b36f8beac5f3" providerId="ADAL" clId="{BC5D056B-4E5A-344A-B1AA-76A38DB983C3}" dt="2023-03-09T16:14:24.293" v="1146"/>
          <ac:inkMkLst>
            <pc:docMk/>
            <pc:sldMk cId="2084627359" sldId="262"/>
            <ac:inkMk id="33" creationId="{AFBCD41C-CA49-B874-8F77-0C80DDE95811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4" creationId="{7F316701-8223-B5A3-FEDE-218190AB12F6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5" creationId="{B6F687D2-0DE0-1FA8-D775-50A67B46C716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6" creationId="{80EB6B1B-9FD5-476A-E7C4-FB05A6F4412B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7" creationId="{52B28553-DE5A-55E4-955A-8D2396468257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8" creationId="{FA8BDBC8-CE05-2AAB-E0E3-5766EC463DB9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39" creationId="{53824D84-0CA5-FAD5-C649-B43E9D25EA02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40" creationId="{B954F79A-E8E4-CF34-AAE9-8887FDBD754A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41" creationId="{D07F63EB-E3CB-65AC-4F2F-217703A7D680}"/>
          </ac:inkMkLst>
        </pc:inkChg>
        <pc:inkChg chg="add del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42" creationId="{E3693F1D-DBA8-2B0D-7B66-E31DC7B1EA98}"/>
          </ac:inkMkLst>
        </pc:inkChg>
        <pc:inkChg chg="add reco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43" creationId="{07B90914-D9BF-BA2B-66B5-CC4414EAED84}"/>
          </ac:inkMkLst>
        </pc:inkChg>
        <pc:inkChg chg="add reco">
          <ac:chgData name="Venkatasubramanian, Mani V." userId="fbe5ce37-0145-4c31-b84a-b36f8beac5f3" providerId="ADAL" clId="{BC5D056B-4E5A-344A-B1AA-76A38DB983C3}" dt="2023-03-09T16:14:28.165" v="1156"/>
          <ac:inkMkLst>
            <pc:docMk/>
            <pc:sldMk cId="2084627359" sldId="262"/>
            <ac:inkMk id="44" creationId="{CA8C35DF-3D2B-D0BB-8097-B129F42E788F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45" creationId="{D2852154-C364-7732-2A26-E5A7C1CB3B69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46" creationId="{9731D4DB-CBAB-F903-92ED-32130610A6C3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47" creationId="{CF548CAE-2EC4-E4BA-64D3-128BA81902D6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48" creationId="{C22E02F8-D2BA-BE22-5FF5-3DEAE609CC7A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49" creationId="{25582ACF-8A2A-7BBA-D8A1-6C2B37174AFA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0" creationId="{4F0FC5DE-1139-16A5-9775-8D7C4C6402D2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1" creationId="{F7C4913D-FD17-E574-FCC2-11E88A73AC97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2" creationId="{DC6B7646-DB4D-C444-E9AF-7C56FD20233E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3" creationId="{6BABB04E-63E2-5A44-475F-B51632F8CA69}"/>
          </ac:inkMkLst>
        </pc:inkChg>
        <pc:inkChg chg="add del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4" creationId="{1DD102B2-A119-E796-ABFD-4E68005506C0}"/>
          </ac:inkMkLst>
        </pc:inkChg>
        <pc:inkChg chg="add reco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5" creationId="{97790B86-1F45-DA8D-5791-6F3D49DA8339}"/>
          </ac:inkMkLst>
        </pc:inkChg>
        <pc:inkChg chg="add reco">
          <ac:chgData name="Venkatasubramanian, Mani V." userId="fbe5ce37-0145-4c31-b84a-b36f8beac5f3" providerId="ADAL" clId="{BC5D056B-4E5A-344A-B1AA-76A38DB983C3}" dt="2023-03-09T16:14:32.972" v="1167"/>
          <ac:inkMkLst>
            <pc:docMk/>
            <pc:sldMk cId="2084627359" sldId="262"/>
            <ac:inkMk id="56" creationId="{1D50E75F-F13D-63B2-4AA3-D4E87AFE21FB}"/>
          </ac:inkMkLst>
        </pc:inkChg>
        <pc:inkChg chg="add del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57" creationId="{B739DF08-911F-8239-5685-A358503D3545}"/>
          </ac:inkMkLst>
        </pc:inkChg>
        <pc:inkChg chg="add del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58" creationId="{121C30A2-078D-0DAD-65C1-AC9EE99DE816}"/>
          </ac:inkMkLst>
        </pc:inkChg>
        <pc:inkChg chg="add del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59" creationId="{8C893345-CF23-E697-0506-D27BA5C51005}"/>
          </ac:inkMkLst>
        </pc:inkChg>
        <pc:inkChg chg="add del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60" creationId="{A14EDCA3-CED7-095F-9761-FC0DDC162FA6}"/>
          </ac:inkMkLst>
        </pc:inkChg>
        <pc:inkChg chg="add del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61" creationId="{792467FE-4494-69B3-47FD-8538E9D0C0D5}"/>
          </ac:inkMkLst>
        </pc:inkChg>
        <pc:inkChg chg="add reco">
          <ac:chgData name="Venkatasubramanian, Mani V." userId="fbe5ce37-0145-4c31-b84a-b36f8beac5f3" providerId="ADAL" clId="{BC5D056B-4E5A-344A-B1AA-76A38DB983C3}" dt="2023-03-09T16:14:37.729" v="1173"/>
          <ac:inkMkLst>
            <pc:docMk/>
            <pc:sldMk cId="2084627359" sldId="262"/>
            <ac:inkMk id="62" creationId="{071F5B21-95EA-53A8-3EF0-B976F3BBF227}"/>
          </ac:inkMkLst>
        </pc:inkChg>
        <pc:inkChg chg="add del">
          <ac:chgData name="Venkatasubramanian, Mani V." userId="fbe5ce37-0145-4c31-b84a-b36f8beac5f3" providerId="ADAL" clId="{BC5D056B-4E5A-344A-B1AA-76A38DB983C3}" dt="2023-03-09T16:14:40.744" v="1177"/>
          <ac:inkMkLst>
            <pc:docMk/>
            <pc:sldMk cId="2084627359" sldId="262"/>
            <ac:inkMk id="63" creationId="{28913906-AA6C-5760-1DEF-A004FF0EE099}"/>
          </ac:inkMkLst>
        </pc:inkChg>
        <pc:inkChg chg="add del">
          <ac:chgData name="Venkatasubramanian, Mani V." userId="fbe5ce37-0145-4c31-b84a-b36f8beac5f3" providerId="ADAL" clId="{BC5D056B-4E5A-344A-B1AA-76A38DB983C3}" dt="2023-03-09T16:14:40.744" v="1177"/>
          <ac:inkMkLst>
            <pc:docMk/>
            <pc:sldMk cId="2084627359" sldId="262"/>
            <ac:inkMk id="64" creationId="{65250F06-F52F-6D05-0760-A265EB218CBC}"/>
          </ac:inkMkLst>
        </pc:inkChg>
        <pc:inkChg chg="add del">
          <ac:chgData name="Venkatasubramanian, Mani V." userId="fbe5ce37-0145-4c31-b84a-b36f8beac5f3" providerId="ADAL" clId="{BC5D056B-4E5A-344A-B1AA-76A38DB983C3}" dt="2023-03-09T16:14:40.744" v="1177"/>
          <ac:inkMkLst>
            <pc:docMk/>
            <pc:sldMk cId="2084627359" sldId="262"/>
            <ac:inkMk id="65" creationId="{43C3A566-09D5-DB23-3043-36E9549BAD75}"/>
          </ac:inkMkLst>
        </pc:inkChg>
        <pc:inkChg chg="add reco">
          <ac:chgData name="Venkatasubramanian, Mani V." userId="fbe5ce37-0145-4c31-b84a-b36f8beac5f3" providerId="ADAL" clId="{BC5D056B-4E5A-344A-B1AA-76A38DB983C3}" dt="2023-03-09T16:14:40.744" v="1177"/>
          <ac:inkMkLst>
            <pc:docMk/>
            <pc:sldMk cId="2084627359" sldId="262"/>
            <ac:inkMk id="66" creationId="{EDC95AAF-95E8-25CE-765E-86862B8D73E8}"/>
          </ac:inkMkLst>
        </pc:inkChg>
        <pc:inkChg chg="add del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67" creationId="{1CD4A944-0780-1DBD-C38F-553527163D55}"/>
          </ac:inkMkLst>
        </pc:inkChg>
        <pc:inkChg chg="add del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68" creationId="{230E4783-1307-AC60-2754-0D1CDA27C43B}"/>
          </ac:inkMkLst>
        </pc:inkChg>
        <pc:inkChg chg="add del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69" creationId="{8EFCBB0A-9265-7704-0A3F-C8E7BC1C567E}"/>
          </ac:inkMkLst>
        </pc:inkChg>
        <pc:inkChg chg="add del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70" creationId="{E0FE2FB9-5385-2F48-02E5-39F3905AB80B}"/>
          </ac:inkMkLst>
        </pc:inkChg>
        <pc:inkChg chg="add del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71" creationId="{5F4A4831-9FCF-F56A-D634-D3BFB8CF9962}"/>
          </ac:inkMkLst>
        </pc:inkChg>
        <pc:inkChg chg="add reco">
          <ac:chgData name="Venkatasubramanian, Mani V." userId="fbe5ce37-0145-4c31-b84a-b36f8beac5f3" providerId="ADAL" clId="{BC5D056B-4E5A-344A-B1AA-76A38DB983C3}" dt="2023-03-09T16:14:46.279" v="1183"/>
          <ac:inkMkLst>
            <pc:docMk/>
            <pc:sldMk cId="2084627359" sldId="262"/>
            <ac:inkMk id="72" creationId="{F796FF9D-0458-765F-AF39-DC4AF539DFED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3" creationId="{1C2EADF7-3CFF-76FD-BB91-8199CB9D937F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4" creationId="{FF7FEAB0-013F-94C7-8DD3-4CDFC2D0C102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5" creationId="{B55327EB-E983-B161-89AF-B98348BB54A8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6" creationId="{14218032-D80A-D270-D863-685BEEAD4321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7" creationId="{83FBD87C-3DE2-A87E-6D37-F739F3AF349F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8" creationId="{69A19007-BB3E-164E-E92C-822581DFFFEC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79" creationId="{E78C37B5-8B5C-748E-B75F-BB22D2D17085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0" creationId="{039083EE-3D63-E8CC-CE9E-AF8471EDE5AC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1" creationId="{A6A8E63B-D593-AF95-487A-D6B979340E0B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2" creationId="{B626C3D0-F4A1-BA74-5D87-BDE90164D2D5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3" creationId="{0A60AC16-C46B-6107-4E25-8932B1ED67B1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4" creationId="{060D9D7C-031A-9239-EE2A-24C4B205C25D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5" creationId="{32BD25FA-EB3F-705B-CDA5-F4D1E659BCD6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6" creationId="{8B6032ED-D20A-A3E3-A254-C87484BF1E8F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7" creationId="{DB2037FF-7999-FCB4-7314-AB13B19515B8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8" creationId="{0A819A41-F773-F0C3-B7AC-A49D67B29711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89" creationId="{37E7A601-AACC-CCB6-BF84-4D5C267B045D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90" creationId="{A16DFF68-EEC4-AEC1-205B-B1D1C656F902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91" creationId="{4ACE2751-FED4-7355-255E-B2B73476031A}"/>
          </ac:inkMkLst>
        </pc:inkChg>
        <pc:inkChg chg="add del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92" creationId="{DA08E825-BF88-145E-E08A-3F9B34AD9776}"/>
          </ac:inkMkLst>
        </pc:inkChg>
        <pc:inkChg chg="add reco">
          <ac:chgData name="Venkatasubramanian, Mani V." userId="fbe5ce37-0145-4c31-b84a-b36f8beac5f3" providerId="ADAL" clId="{BC5D056B-4E5A-344A-B1AA-76A38DB983C3}" dt="2023-03-09T16:14:57.643" v="1204"/>
          <ac:inkMkLst>
            <pc:docMk/>
            <pc:sldMk cId="2084627359" sldId="262"/>
            <ac:inkMk id="93" creationId="{FBCE9D5A-B82F-9EC6-5CF3-9BD1AC7981AE}"/>
          </ac:inkMkLst>
        </pc:inkChg>
        <pc:inkChg chg="add">
          <ac:chgData name="Venkatasubramanian, Mani V." userId="fbe5ce37-0145-4c31-b84a-b36f8beac5f3" providerId="ADAL" clId="{BC5D056B-4E5A-344A-B1AA-76A38DB983C3}" dt="2023-03-09T16:14:57.890" v="1205"/>
          <ac:inkMkLst>
            <pc:docMk/>
            <pc:sldMk cId="2084627359" sldId="262"/>
            <ac:inkMk id="94" creationId="{19619088-220B-A0F5-EF54-F4148C2326CC}"/>
          </ac:inkMkLst>
        </pc:inkChg>
        <pc:inkChg chg="add">
          <ac:chgData name="Venkatasubramanian, Mani V." userId="fbe5ce37-0145-4c31-b84a-b36f8beac5f3" providerId="ADAL" clId="{BC5D056B-4E5A-344A-B1AA-76A38DB983C3}" dt="2023-03-09T16:14:58.327" v="1206"/>
          <ac:inkMkLst>
            <pc:docMk/>
            <pc:sldMk cId="2084627359" sldId="262"/>
            <ac:inkMk id="95" creationId="{DC0C5C6C-69F8-11B7-31DC-07C73F7C6EE9}"/>
          </ac:inkMkLst>
        </pc:inkChg>
        <pc:inkChg chg="add">
          <ac:chgData name="Venkatasubramanian, Mani V." userId="fbe5ce37-0145-4c31-b84a-b36f8beac5f3" providerId="ADAL" clId="{BC5D056B-4E5A-344A-B1AA-76A38DB983C3}" dt="2023-03-09T16:15:02.007" v="1207"/>
          <ac:inkMkLst>
            <pc:docMk/>
            <pc:sldMk cId="2084627359" sldId="262"/>
            <ac:inkMk id="96" creationId="{F8D984D3-1776-46E3-1322-280AE017BCC7}"/>
          </ac:inkMkLst>
        </pc:inkChg>
        <pc:inkChg chg="add">
          <ac:chgData name="Venkatasubramanian, Mani V." userId="fbe5ce37-0145-4c31-b84a-b36f8beac5f3" providerId="ADAL" clId="{BC5D056B-4E5A-344A-B1AA-76A38DB983C3}" dt="2023-03-09T16:15:02.209" v="1208"/>
          <ac:inkMkLst>
            <pc:docMk/>
            <pc:sldMk cId="2084627359" sldId="262"/>
            <ac:inkMk id="97" creationId="{60357D9B-BBE8-0C96-0032-B4F8113F208B}"/>
          </ac:inkMkLst>
        </pc:inkChg>
        <pc:inkChg chg="add">
          <ac:chgData name="Venkatasubramanian, Mani V." userId="fbe5ce37-0145-4c31-b84a-b36f8beac5f3" providerId="ADAL" clId="{BC5D056B-4E5A-344A-B1AA-76A38DB983C3}" dt="2023-03-09T16:15:02.357" v="1209"/>
          <ac:inkMkLst>
            <pc:docMk/>
            <pc:sldMk cId="2084627359" sldId="262"/>
            <ac:inkMk id="98" creationId="{9E9E41D4-8C45-D14E-B15D-918A32C1CCA8}"/>
          </ac:inkMkLst>
        </pc:inkChg>
        <pc:inkChg chg="add">
          <ac:chgData name="Venkatasubramanian, Mani V." userId="fbe5ce37-0145-4c31-b84a-b36f8beac5f3" providerId="ADAL" clId="{BC5D056B-4E5A-344A-B1AA-76A38DB983C3}" dt="2023-03-09T16:15:02.506" v="1210"/>
          <ac:inkMkLst>
            <pc:docMk/>
            <pc:sldMk cId="2084627359" sldId="262"/>
            <ac:inkMk id="99" creationId="{FA1D0683-909A-54CF-CB9A-2EA187D47E8F}"/>
          </ac:inkMkLst>
        </pc:inkChg>
        <pc:inkChg chg="add">
          <ac:chgData name="Venkatasubramanian, Mani V." userId="fbe5ce37-0145-4c31-b84a-b36f8beac5f3" providerId="ADAL" clId="{BC5D056B-4E5A-344A-B1AA-76A38DB983C3}" dt="2023-03-09T16:15:02.709" v="1211"/>
          <ac:inkMkLst>
            <pc:docMk/>
            <pc:sldMk cId="2084627359" sldId="262"/>
            <ac:inkMk id="100" creationId="{6C5B99B6-CB8F-0517-198A-A33C642243D8}"/>
          </ac:inkMkLst>
        </pc:inkChg>
        <pc:inkChg chg="add">
          <ac:chgData name="Venkatasubramanian, Mani V." userId="fbe5ce37-0145-4c31-b84a-b36f8beac5f3" providerId="ADAL" clId="{BC5D056B-4E5A-344A-B1AA-76A38DB983C3}" dt="2023-03-09T16:15:02.918" v="1212"/>
          <ac:inkMkLst>
            <pc:docMk/>
            <pc:sldMk cId="2084627359" sldId="262"/>
            <ac:inkMk id="101" creationId="{C9BEE3CC-5EC2-654D-76F8-1A072BF6CA10}"/>
          </ac:inkMkLst>
        </pc:inkChg>
        <pc:inkChg chg="add">
          <ac:chgData name="Venkatasubramanian, Mani V." userId="fbe5ce37-0145-4c31-b84a-b36f8beac5f3" providerId="ADAL" clId="{BC5D056B-4E5A-344A-B1AA-76A38DB983C3}" dt="2023-03-09T16:15:03.040" v="1213"/>
          <ac:inkMkLst>
            <pc:docMk/>
            <pc:sldMk cId="2084627359" sldId="262"/>
            <ac:inkMk id="102" creationId="{F83B20B8-8D63-20B2-BE25-D49F08279985}"/>
          </ac:inkMkLst>
        </pc:inkChg>
        <pc:inkChg chg="add">
          <ac:chgData name="Venkatasubramanian, Mani V." userId="fbe5ce37-0145-4c31-b84a-b36f8beac5f3" providerId="ADAL" clId="{BC5D056B-4E5A-344A-B1AA-76A38DB983C3}" dt="2023-03-09T16:15:03.376" v="1214"/>
          <ac:inkMkLst>
            <pc:docMk/>
            <pc:sldMk cId="2084627359" sldId="262"/>
            <ac:inkMk id="103" creationId="{EF170E77-22CF-C6FA-AA06-8B6F56C14DBA}"/>
          </ac:inkMkLst>
        </pc:inkChg>
        <pc:inkChg chg="add">
          <ac:chgData name="Venkatasubramanian, Mani V." userId="fbe5ce37-0145-4c31-b84a-b36f8beac5f3" providerId="ADAL" clId="{BC5D056B-4E5A-344A-B1AA-76A38DB983C3}" dt="2023-03-09T16:15:04.068" v="1215"/>
          <ac:inkMkLst>
            <pc:docMk/>
            <pc:sldMk cId="2084627359" sldId="262"/>
            <ac:inkMk id="104" creationId="{FA545A22-876B-7340-C445-1D8FA2F4BAA7}"/>
          </ac:inkMkLst>
        </pc:inkChg>
        <pc:inkChg chg="add">
          <ac:chgData name="Venkatasubramanian, Mani V." userId="fbe5ce37-0145-4c31-b84a-b36f8beac5f3" providerId="ADAL" clId="{BC5D056B-4E5A-344A-B1AA-76A38DB983C3}" dt="2023-03-09T16:15:04.460" v="1216"/>
          <ac:inkMkLst>
            <pc:docMk/>
            <pc:sldMk cId="2084627359" sldId="262"/>
            <ac:inkMk id="105" creationId="{B6638C74-3104-B6EF-2C1A-A914242029D2}"/>
          </ac:inkMkLst>
        </pc:inkChg>
        <pc:inkChg chg="add">
          <ac:chgData name="Venkatasubramanian, Mani V." userId="fbe5ce37-0145-4c31-b84a-b36f8beac5f3" providerId="ADAL" clId="{BC5D056B-4E5A-344A-B1AA-76A38DB983C3}" dt="2023-03-09T16:15:04.607" v="1217"/>
          <ac:inkMkLst>
            <pc:docMk/>
            <pc:sldMk cId="2084627359" sldId="262"/>
            <ac:inkMk id="106" creationId="{24991859-595F-9ED9-4D9E-8BCF8504D5D4}"/>
          </ac:inkMkLst>
        </pc:inkChg>
        <pc:inkChg chg="add">
          <ac:chgData name="Venkatasubramanian, Mani V." userId="fbe5ce37-0145-4c31-b84a-b36f8beac5f3" providerId="ADAL" clId="{BC5D056B-4E5A-344A-B1AA-76A38DB983C3}" dt="2023-03-09T16:15:04.985" v="1218"/>
          <ac:inkMkLst>
            <pc:docMk/>
            <pc:sldMk cId="2084627359" sldId="262"/>
            <ac:inkMk id="107" creationId="{0DFADBF4-72D5-452F-9FD4-707D91A342C0}"/>
          </ac:inkMkLst>
        </pc:inkChg>
        <pc:inkChg chg="add">
          <ac:chgData name="Venkatasubramanian, Mani V." userId="fbe5ce37-0145-4c31-b84a-b36f8beac5f3" providerId="ADAL" clId="{BC5D056B-4E5A-344A-B1AA-76A38DB983C3}" dt="2023-03-09T16:15:05.434" v="1219"/>
          <ac:inkMkLst>
            <pc:docMk/>
            <pc:sldMk cId="2084627359" sldId="262"/>
            <ac:inkMk id="108" creationId="{257E419D-E881-170F-1530-9E8120023AD4}"/>
          </ac:inkMkLst>
        </pc:inkChg>
        <pc:inkChg chg="add">
          <ac:chgData name="Venkatasubramanian, Mani V." userId="fbe5ce37-0145-4c31-b84a-b36f8beac5f3" providerId="ADAL" clId="{BC5D056B-4E5A-344A-B1AA-76A38DB983C3}" dt="2023-03-09T16:15:05.565" v="1220"/>
          <ac:inkMkLst>
            <pc:docMk/>
            <pc:sldMk cId="2084627359" sldId="262"/>
            <ac:inkMk id="109" creationId="{726AE7BF-669E-7676-CA81-1FE97CFEBA3F}"/>
          </ac:inkMkLst>
        </pc:inkChg>
        <pc:inkChg chg="add">
          <ac:chgData name="Venkatasubramanian, Mani V." userId="fbe5ce37-0145-4c31-b84a-b36f8beac5f3" providerId="ADAL" clId="{BC5D056B-4E5A-344A-B1AA-76A38DB983C3}" dt="2023-03-09T16:15:06.148" v="1221"/>
          <ac:inkMkLst>
            <pc:docMk/>
            <pc:sldMk cId="2084627359" sldId="262"/>
            <ac:inkMk id="110" creationId="{570D3B5A-3C9B-A6E8-92DF-B12B100B4D94}"/>
          </ac:inkMkLst>
        </pc:inkChg>
        <pc:inkChg chg="add">
          <ac:chgData name="Venkatasubramanian, Mani V." userId="fbe5ce37-0145-4c31-b84a-b36f8beac5f3" providerId="ADAL" clId="{BC5D056B-4E5A-344A-B1AA-76A38DB983C3}" dt="2023-03-09T16:15:06.352" v="1222"/>
          <ac:inkMkLst>
            <pc:docMk/>
            <pc:sldMk cId="2084627359" sldId="262"/>
            <ac:inkMk id="111" creationId="{20A09CB0-C473-65B2-2A80-45C75715970F}"/>
          </ac:inkMkLst>
        </pc:inkChg>
        <pc:inkChg chg="add">
          <ac:chgData name="Venkatasubramanian, Mani V." userId="fbe5ce37-0145-4c31-b84a-b36f8beac5f3" providerId="ADAL" clId="{BC5D056B-4E5A-344A-B1AA-76A38DB983C3}" dt="2023-03-09T16:15:06.677" v="1223"/>
          <ac:inkMkLst>
            <pc:docMk/>
            <pc:sldMk cId="2084627359" sldId="262"/>
            <ac:inkMk id="112" creationId="{9F4B0C23-F05D-15E3-A97F-4795CC3BB477}"/>
          </ac:inkMkLst>
        </pc:inkChg>
        <pc:inkChg chg="add">
          <ac:chgData name="Venkatasubramanian, Mani V." userId="fbe5ce37-0145-4c31-b84a-b36f8beac5f3" providerId="ADAL" clId="{BC5D056B-4E5A-344A-B1AA-76A38DB983C3}" dt="2023-03-09T16:15:06.957" v="1224"/>
          <ac:inkMkLst>
            <pc:docMk/>
            <pc:sldMk cId="2084627359" sldId="262"/>
            <ac:inkMk id="113" creationId="{BB9E86C5-017F-BCF0-CE62-514D8A55B4FA}"/>
          </ac:inkMkLst>
        </pc:inkChg>
        <pc:inkChg chg="add">
          <ac:chgData name="Venkatasubramanian, Mani V." userId="fbe5ce37-0145-4c31-b84a-b36f8beac5f3" providerId="ADAL" clId="{BC5D056B-4E5A-344A-B1AA-76A38DB983C3}" dt="2023-03-09T16:15:07.233" v="1225"/>
          <ac:inkMkLst>
            <pc:docMk/>
            <pc:sldMk cId="2084627359" sldId="262"/>
            <ac:inkMk id="114" creationId="{08BFF6D5-7076-658D-8883-E900B0D2493A}"/>
          </ac:inkMkLst>
        </pc:inkChg>
        <pc:inkChg chg="add">
          <ac:chgData name="Venkatasubramanian, Mani V." userId="fbe5ce37-0145-4c31-b84a-b36f8beac5f3" providerId="ADAL" clId="{BC5D056B-4E5A-344A-B1AA-76A38DB983C3}" dt="2023-03-09T16:15:07.426" v="1226"/>
          <ac:inkMkLst>
            <pc:docMk/>
            <pc:sldMk cId="2084627359" sldId="262"/>
            <ac:inkMk id="115" creationId="{CFB44FAD-F197-5169-28B2-BC2946E030FF}"/>
          </ac:inkMkLst>
        </pc:inkChg>
        <pc:inkChg chg="add">
          <ac:chgData name="Venkatasubramanian, Mani V." userId="fbe5ce37-0145-4c31-b84a-b36f8beac5f3" providerId="ADAL" clId="{BC5D056B-4E5A-344A-B1AA-76A38DB983C3}" dt="2023-03-09T16:15:07.617" v="1227"/>
          <ac:inkMkLst>
            <pc:docMk/>
            <pc:sldMk cId="2084627359" sldId="262"/>
            <ac:inkMk id="116" creationId="{FF9BD63F-BB84-B76E-89B4-D0E26C9214FF}"/>
          </ac:inkMkLst>
        </pc:inkChg>
        <pc:inkChg chg="add">
          <ac:chgData name="Venkatasubramanian, Mani V." userId="fbe5ce37-0145-4c31-b84a-b36f8beac5f3" providerId="ADAL" clId="{BC5D056B-4E5A-344A-B1AA-76A38DB983C3}" dt="2023-03-09T16:15:08.426" v="1228"/>
          <ac:inkMkLst>
            <pc:docMk/>
            <pc:sldMk cId="2084627359" sldId="262"/>
            <ac:inkMk id="117" creationId="{3D1D027A-2670-B524-C0AB-6C409DF86479}"/>
          </ac:inkMkLst>
        </pc:inkChg>
        <pc:inkChg chg="add">
          <ac:chgData name="Venkatasubramanian, Mani V." userId="fbe5ce37-0145-4c31-b84a-b36f8beac5f3" providerId="ADAL" clId="{BC5D056B-4E5A-344A-B1AA-76A38DB983C3}" dt="2023-03-09T16:15:08.951" v="1229"/>
          <ac:inkMkLst>
            <pc:docMk/>
            <pc:sldMk cId="2084627359" sldId="262"/>
            <ac:inkMk id="118" creationId="{7B654887-C93B-FA01-9789-0AC2223AF754}"/>
          </ac:inkMkLst>
        </pc:inkChg>
        <pc:inkChg chg="add">
          <ac:chgData name="Venkatasubramanian, Mani V." userId="fbe5ce37-0145-4c31-b84a-b36f8beac5f3" providerId="ADAL" clId="{BC5D056B-4E5A-344A-B1AA-76A38DB983C3}" dt="2023-03-09T16:15:09.224" v="1230"/>
          <ac:inkMkLst>
            <pc:docMk/>
            <pc:sldMk cId="2084627359" sldId="262"/>
            <ac:inkMk id="119" creationId="{83630486-2181-7B50-7B66-410AF394AEA2}"/>
          </ac:inkMkLst>
        </pc:inkChg>
        <pc:inkChg chg="add">
          <ac:chgData name="Venkatasubramanian, Mani V." userId="fbe5ce37-0145-4c31-b84a-b36f8beac5f3" providerId="ADAL" clId="{BC5D056B-4E5A-344A-B1AA-76A38DB983C3}" dt="2023-03-09T16:15:09.559" v="1231"/>
          <ac:inkMkLst>
            <pc:docMk/>
            <pc:sldMk cId="2084627359" sldId="262"/>
            <ac:inkMk id="120" creationId="{E9071B16-C137-2ABE-5B71-49FEA42B34F1}"/>
          </ac:inkMkLst>
        </pc:inkChg>
        <pc:inkChg chg="add">
          <ac:chgData name="Venkatasubramanian, Mani V." userId="fbe5ce37-0145-4c31-b84a-b36f8beac5f3" providerId="ADAL" clId="{BC5D056B-4E5A-344A-B1AA-76A38DB983C3}" dt="2023-03-09T16:15:09.968" v="1232"/>
          <ac:inkMkLst>
            <pc:docMk/>
            <pc:sldMk cId="2084627359" sldId="262"/>
            <ac:inkMk id="121" creationId="{16A2AC22-DE54-A4A1-B236-B0999C7282A5}"/>
          </ac:inkMkLst>
        </pc:inkChg>
        <pc:inkChg chg="add">
          <ac:chgData name="Venkatasubramanian, Mani V." userId="fbe5ce37-0145-4c31-b84a-b36f8beac5f3" providerId="ADAL" clId="{BC5D056B-4E5A-344A-B1AA-76A38DB983C3}" dt="2023-03-09T16:15:10.515" v="1233"/>
          <ac:inkMkLst>
            <pc:docMk/>
            <pc:sldMk cId="2084627359" sldId="262"/>
            <ac:inkMk id="122" creationId="{D4415AEC-01A6-B0AD-3901-A3F4A7FD5630}"/>
          </ac:inkMkLst>
        </pc:inkChg>
        <pc:inkChg chg="add">
          <ac:chgData name="Venkatasubramanian, Mani V." userId="fbe5ce37-0145-4c31-b84a-b36f8beac5f3" providerId="ADAL" clId="{BC5D056B-4E5A-344A-B1AA-76A38DB983C3}" dt="2023-03-09T16:15:10.664" v="1234"/>
          <ac:inkMkLst>
            <pc:docMk/>
            <pc:sldMk cId="2084627359" sldId="262"/>
            <ac:inkMk id="123" creationId="{C14CC3DE-C62B-2D33-D9F2-5F5C7E3F0A70}"/>
          </ac:inkMkLst>
        </pc:inkChg>
        <pc:inkChg chg="add">
          <ac:chgData name="Venkatasubramanian, Mani V." userId="fbe5ce37-0145-4c31-b84a-b36f8beac5f3" providerId="ADAL" clId="{BC5D056B-4E5A-344A-B1AA-76A38DB983C3}" dt="2023-03-09T16:15:10.855" v="1235"/>
          <ac:inkMkLst>
            <pc:docMk/>
            <pc:sldMk cId="2084627359" sldId="262"/>
            <ac:inkMk id="124" creationId="{AC807035-4B93-9BE3-6DEC-8D74824D018F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25" creationId="{736AE220-DE15-FBE9-C75C-629A4C575ED3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26" creationId="{1A681187-808F-8899-D567-009B067DB770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27" creationId="{9030F63F-8BE2-38A7-D312-5EA23220681B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28" creationId="{4BB6AC63-D975-5AB1-BBDD-DAE82E8E7A62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29" creationId="{1446FE6E-7447-4138-3E6F-6B7EA366C51E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30" creationId="{EE6AE93B-590E-507D-695E-A72DCD8656DD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31" creationId="{3BEA5006-ACC8-CA0C-F53A-CD193B37DC7B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39" creationId="{5DD32CD9-1B57-60DD-CB05-333103B55A80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0" creationId="{854032E5-376B-B0E1-00B0-AA16349F6E34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1" creationId="{65378B43-C8E6-C733-48C8-D1066DB004D2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2" creationId="{DAE0F4B3-21FD-A916-0BB7-2666D4564541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3" creationId="{831D1096-D68B-03EA-5E6B-A9259E96C68C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4" creationId="{4384DCC4-B5B0-AD29-D7A2-9AB17E0BE0E1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5" creationId="{55F20790-84FC-21E9-20EC-656BCD9C18CB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6" creationId="{2051F701-3A7E-DAE2-0E7D-9B9175988308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7" creationId="{CE9E8AF1-8085-1B9C-F9C6-00036C21463E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8" creationId="{C495393B-C036-B8AA-27F5-654A9976580D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49" creationId="{098533BA-72F0-B787-0253-0B5634E9ECF1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0" creationId="{665C7F14-AB6B-B041-C127-4F80D54813AA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1" creationId="{F5765EB6-84D7-51D7-E62F-A357593A08F0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2" creationId="{719B84A3-EC39-E6D9-B213-12A14E71B287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3" creationId="{D544A07A-20E4-4031-910E-104C78D83853}"/>
          </ac:inkMkLst>
        </pc:inkChg>
        <pc:inkChg chg="add">
          <ac:chgData name="Venkatasubramanian, Mani V." userId="fbe5ce37-0145-4c31-b84a-b36f8beac5f3" providerId="ADAL" clId="{BC5D056B-4E5A-344A-B1AA-76A38DB983C3}" dt="2023-03-09T16:15:18.667" v="1258"/>
          <ac:inkMkLst>
            <pc:docMk/>
            <pc:sldMk cId="2084627359" sldId="262"/>
            <ac:inkMk id="154" creationId="{1526EFD1-6333-269B-7890-463FEF188882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5" creationId="{93F660E1-4B87-2A54-184F-18F15311C636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6" creationId="{71647A6F-7EB5-A408-BA75-EA927943691C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7" creationId="{B7F1F637-6C20-4364-C997-DB3189EE55BD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8" creationId="{17145B50-0F74-4506-510F-EF114C309B73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59" creationId="{332E3434-AFBA-9BBB-EA6C-6F5C78067197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0" creationId="{FBBB5156-0290-214D-AB85-DF99A83546AB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1" creationId="{39E62629-0C87-0E83-386E-5E18E9F691D9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2" creationId="{7787C7AB-14D2-AFDF-5029-057F441C7F39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3" creationId="{69D58FAE-0D57-FD97-2BA0-3C787F150409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4" creationId="{84810202-8978-D67A-F3C5-EFA0EAE3A2FF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5" creationId="{E46E5E06-89CE-E297-7C54-109EFA9BD278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6" creationId="{6A9CD81D-39AB-C153-4657-63DD581D1A87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7" creationId="{34A32D96-E2D7-2DA7-F627-C3E333917D03}"/>
          </ac:inkMkLst>
        </pc:inkChg>
        <pc:inkChg chg="add del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8" creationId="{E1C656F8-9F09-D86A-1462-53E59A56BCC9}"/>
          </ac:inkMkLst>
        </pc:inkChg>
        <pc:inkChg chg="add reco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69" creationId="{8F88520E-25D7-F61D-0D7B-FCA153E8FE85}"/>
          </ac:inkMkLst>
        </pc:inkChg>
        <pc:inkChg chg="add reco">
          <ac:chgData name="Venkatasubramanian, Mani V." userId="fbe5ce37-0145-4c31-b84a-b36f8beac5f3" providerId="ADAL" clId="{BC5D056B-4E5A-344A-B1AA-76A38DB983C3}" dt="2023-03-09T16:15:24.059" v="1273"/>
          <ac:inkMkLst>
            <pc:docMk/>
            <pc:sldMk cId="2084627359" sldId="262"/>
            <ac:inkMk id="170" creationId="{81FA8931-53EB-C7AA-69FF-5C997FCF22ED}"/>
          </ac:inkMkLst>
        </pc:inkChg>
        <pc:inkChg chg="add">
          <ac:chgData name="Venkatasubramanian, Mani V." userId="fbe5ce37-0145-4c31-b84a-b36f8beac5f3" providerId="ADAL" clId="{BC5D056B-4E5A-344A-B1AA-76A38DB983C3}" dt="2023-03-09T16:17:54.236" v="1397"/>
          <ac:inkMkLst>
            <pc:docMk/>
            <pc:sldMk cId="2084627359" sldId="262"/>
            <ac:inkMk id="171" creationId="{1FA89CCF-0996-1CBC-F075-C13833BBEC36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18:29.884" v="1421"/>
        <pc:sldMkLst>
          <pc:docMk/>
          <pc:sldMk cId="2669326818" sldId="263"/>
        </pc:sldMkLst>
        <pc:inkChg chg="add del">
          <ac:chgData name="Venkatasubramanian, Mani V." userId="fbe5ce37-0145-4c31-b84a-b36f8beac5f3" providerId="ADAL" clId="{BC5D056B-4E5A-344A-B1AA-76A38DB983C3}" dt="2023-03-09T16:15:37.765" v="1276"/>
          <ac:inkMkLst>
            <pc:docMk/>
            <pc:sldMk cId="2669326818" sldId="263"/>
            <ac:inkMk id="2" creationId="{27D6F49D-3790-EBF7-77D5-F5DD4A11A951}"/>
          </ac:inkMkLst>
        </pc:inkChg>
        <pc:inkChg chg="add del">
          <ac:chgData name="Venkatasubramanian, Mani V." userId="fbe5ce37-0145-4c31-b84a-b36f8beac5f3" providerId="ADAL" clId="{BC5D056B-4E5A-344A-B1AA-76A38DB983C3}" dt="2023-03-09T16:15:37.765" v="1276"/>
          <ac:inkMkLst>
            <pc:docMk/>
            <pc:sldMk cId="2669326818" sldId="263"/>
            <ac:inkMk id="3" creationId="{7DC23496-4639-3791-1CF0-395A32789705}"/>
          </ac:inkMkLst>
        </pc:inkChg>
        <pc:inkChg chg="add reco">
          <ac:chgData name="Venkatasubramanian, Mani V." userId="fbe5ce37-0145-4c31-b84a-b36f8beac5f3" providerId="ADAL" clId="{BC5D056B-4E5A-344A-B1AA-76A38DB983C3}" dt="2023-03-09T16:15:37.765" v="1276"/>
          <ac:inkMkLst>
            <pc:docMk/>
            <pc:sldMk cId="2669326818" sldId="263"/>
            <ac:inkMk id="4" creationId="{7873C41D-66A5-E47F-4609-069995AE65AE}"/>
          </ac:inkMkLst>
        </pc:inkChg>
        <pc:inkChg chg="add">
          <ac:chgData name="Venkatasubramanian, Mani V." userId="fbe5ce37-0145-4c31-b84a-b36f8beac5f3" providerId="ADAL" clId="{BC5D056B-4E5A-344A-B1AA-76A38DB983C3}" dt="2023-03-09T16:15:38.223" v="1277"/>
          <ac:inkMkLst>
            <pc:docMk/>
            <pc:sldMk cId="2669326818" sldId="263"/>
            <ac:inkMk id="5" creationId="{748E6B23-9B0E-CA85-2E33-5A0B51D3D16E}"/>
          </ac:inkMkLst>
        </pc:inkChg>
        <pc:inkChg chg="add del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6" creationId="{E1B893FD-84EC-02D9-FA48-4BA982FDEDF1}"/>
          </ac:inkMkLst>
        </pc:inkChg>
        <pc:inkChg chg="add del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7" creationId="{FA85EB21-1B56-1B45-9F45-158BA456032B}"/>
          </ac:inkMkLst>
        </pc:inkChg>
        <pc:inkChg chg="add del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8" creationId="{F62C8328-B202-B94C-2B53-1C225033B766}"/>
          </ac:inkMkLst>
        </pc:inkChg>
        <pc:inkChg chg="add del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9" creationId="{06FB0712-72B9-A8CA-BFF8-103FF7B25671}"/>
          </ac:inkMkLst>
        </pc:inkChg>
        <pc:inkChg chg="add del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10" creationId="{5117382E-13DC-8A21-06F7-E5DD910DFC56}"/>
          </ac:inkMkLst>
        </pc:inkChg>
        <pc:inkChg chg="add reco">
          <ac:chgData name="Venkatasubramanian, Mani V." userId="fbe5ce37-0145-4c31-b84a-b36f8beac5f3" providerId="ADAL" clId="{BC5D056B-4E5A-344A-B1AA-76A38DB983C3}" dt="2023-03-09T16:15:41.310" v="1283"/>
          <ac:inkMkLst>
            <pc:docMk/>
            <pc:sldMk cId="2669326818" sldId="263"/>
            <ac:inkMk id="11" creationId="{A2AB1AA3-7B0C-BB07-63EF-05E135B0BBE4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2" creationId="{895306A7-062B-FC4E-2523-20D1D86AF425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3" creationId="{3E4ED6DE-6E32-557C-3E12-C00F8E8E7A3F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4" creationId="{01AA88D9-D0AD-641C-F723-895F55C7C854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5" creationId="{813200B6-1B6A-9C0B-C712-8128948FA4C3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6" creationId="{DD7F6B0D-89D3-4F6E-A132-F21436E8FC9A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7" creationId="{50AAE425-B8F7-7590-B697-D89ED6EE0B1A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8" creationId="{D2E3B0D7-886B-872C-3CBD-6AD5BD0C23C9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19" creationId="{45D6FB58-9B38-FD55-4A95-90B2F51C7E7E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0" creationId="{07CA5786-E8F4-ED97-1F4C-0732B71E0198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1" creationId="{74A6B62D-A806-067F-2697-48C6722535D3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2" creationId="{CED887A7-30C1-49FF-CF9B-221FAC3BC1BE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3" creationId="{9B01E81F-3A5B-D8C7-2ADA-5DC0E2B0C0E9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4" creationId="{8F2CCF97-A561-4E52-15E9-8F669C5374C7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5" creationId="{FF1122D8-7286-D525-240B-8D4F74F36177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6" creationId="{3A8A1EDF-73FB-F0E7-B3C6-E4B715250945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7" creationId="{F30878E9-35AD-BD0D-E118-69DD6476CE70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8" creationId="{91336276-AB30-441C-2885-77E425B3C1ED}"/>
          </ac:inkMkLst>
        </pc:inkChg>
        <pc:inkChg chg="add del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29" creationId="{62E7E393-BC1B-714C-2689-623A16DB983F}"/>
          </ac:inkMkLst>
        </pc:inkChg>
        <pc:inkChg chg="add reco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30" creationId="{D365C1AA-0671-F139-697B-73D313645E94}"/>
          </ac:inkMkLst>
        </pc:inkChg>
        <pc:inkChg chg="add reco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31" creationId="{16507749-040F-EA92-BE18-6E00475D6718}"/>
          </ac:inkMkLst>
        </pc:inkChg>
        <pc:inkChg chg="add reco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32" creationId="{D6A87AE7-F528-0AB4-E053-E55CF702777D}"/>
          </ac:inkMkLst>
        </pc:inkChg>
        <pc:inkChg chg="add reco">
          <ac:chgData name="Venkatasubramanian, Mani V." userId="fbe5ce37-0145-4c31-b84a-b36f8beac5f3" providerId="ADAL" clId="{BC5D056B-4E5A-344A-B1AA-76A38DB983C3}" dt="2023-03-09T16:15:48.464" v="1302"/>
          <ac:inkMkLst>
            <pc:docMk/>
            <pc:sldMk cId="2669326818" sldId="263"/>
            <ac:inkMk id="33" creationId="{00705A37-CCED-445B-5D72-57A5DB7C8542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4" creationId="{984F3A04-716F-A78D-154E-0F27AA4C1FFD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5" creationId="{D1E376DB-1786-EECC-3FC1-154C0F4D471F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6" creationId="{F2A753BF-00FC-A109-0A17-EF2B6FED85C7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7" creationId="{9174AAEA-4E1D-8291-A694-B9FAC3A89FE3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8" creationId="{AC0B774E-AC3F-48BF-72F1-01B1DCE79BCA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39" creationId="{4F7D8358-9E2D-C796-2196-F8F22E3C1235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40" creationId="{E66392EA-A90D-C4B1-7C5B-124B37FCC468}"/>
          </ac:inkMkLst>
        </pc:inkChg>
        <pc:inkChg chg="add del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41" creationId="{9BCFEDE3-3948-4547-8D54-EE180D5E7C28}"/>
          </ac:inkMkLst>
        </pc:inkChg>
        <pc:inkChg chg="add reco">
          <ac:chgData name="Venkatasubramanian, Mani V." userId="fbe5ce37-0145-4c31-b84a-b36f8beac5f3" providerId="ADAL" clId="{BC5D056B-4E5A-344A-B1AA-76A38DB983C3}" dt="2023-03-09T16:15:52.829" v="1311"/>
          <ac:inkMkLst>
            <pc:docMk/>
            <pc:sldMk cId="2669326818" sldId="263"/>
            <ac:inkMk id="42" creationId="{779AEB3F-8393-881E-0220-BA21D81396CC}"/>
          </ac:inkMkLst>
        </pc:inkChg>
        <pc:inkChg chg="add del">
          <ac:chgData name="Venkatasubramanian, Mani V." userId="fbe5ce37-0145-4c31-b84a-b36f8beac5f3" providerId="ADAL" clId="{BC5D056B-4E5A-344A-B1AA-76A38DB983C3}" dt="2023-03-09T16:16:08.482" v="1319"/>
          <ac:inkMkLst>
            <pc:docMk/>
            <pc:sldMk cId="2669326818" sldId="263"/>
            <ac:inkMk id="43" creationId="{91D6A087-95D5-A766-5CA7-24E88BD3F1A7}"/>
          </ac:inkMkLst>
        </pc:inkChg>
        <pc:inkChg chg="add del">
          <ac:chgData name="Venkatasubramanian, Mani V." userId="fbe5ce37-0145-4c31-b84a-b36f8beac5f3" providerId="ADAL" clId="{BC5D056B-4E5A-344A-B1AA-76A38DB983C3}" dt="2023-03-09T16:16:08.482" v="1319"/>
          <ac:inkMkLst>
            <pc:docMk/>
            <pc:sldMk cId="2669326818" sldId="263"/>
            <ac:inkMk id="44" creationId="{A3C1A614-C3D8-4964-46D6-3860947A5F5C}"/>
          </ac:inkMkLst>
        </pc:inkChg>
        <pc:inkChg chg="add del">
          <ac:chgData name="Venkatasubramanian, Mani V." userId="fbe5ce37-0145-4c31-b84a-b36f8beac5f3" providerId="ADAL" clId="{BC5D056B-4E5A-344A-B1AA-76A38DB983C3}" dt="2023-03-09T16:16:08.482" v="1319"/>
          <ac:inkMkLst>
            <pc:docMk/>
            <pc:sldMk cId="2669326818" sldId="263"/>
            <ac:inkMk id="45" creationId="{FD112F4E-BE33-FD81-9ACF-23FCFC1E0D48}"/>
          </ac:inkMkLst>
        </pc:inkChg>
        <pc:inkChg chg="add">
          <ac:chgData name="Venkatasubramanian, Mani V." userId="fbe5ce37-0145-4c31-b84a-b36f8beac5f3" providerId="ADAL" clId="{BC5D056B-4E5A-344A-B1AA-76A38DB983C3}" dt="2023-03-09T16:16:06.879" v="1315"/>
          <ac:inkMkLst>
            <pc:docMk/>
            <pc:sldMk cId="2669326818" sldId="263"/>
            <ac:inkMk id="46" creationId="{9FD0759D-6E2B-17BF-0EDA-17BB69924B8A}"/>
          </ac:inkMkLst>
        </pc:inkChg>
        <pc:inkChg chg="add del">
          <ac:chgData name="Venkatasubramanian, Mani V." userId="fbe5ce37-0145-4c31-b84a-b36f8beac5f3" providerId="ADAL" clId="{BC5D056B-4E5A-344A-B1AA-76A38DB983C3}" dt="2023-03-09T16:16:08.482" v="1319"/>
          <ac:inkMkLst>
            <pc:docMk/>
            <pc:sldMk cId="2669326818" sldId="263"/>
            <ac:inkMk id="47" creationId="{8791519F-DC45-6281-9ABC-75C51DD6B0D8}"/>
          </ac:inkMkLst>
        </pc:inkChg>
        <pc:inkChg chg="add">
          <ac:chgData name="Venkatasubramanian, Mani V." userId="fbe5ce37-0145-4c31-b84a-b36f8beac5f3" providerId="ADAL" clId="{BC5D056B-4E5A-344A-B1AA-76A38DB983C3}" dt="2023-03-09T16:16:07.730" v="1317"/>
          <ac:inkMkLst>
            <pc:docMk/>
            <pc:sldMk cId="2669326818" sldId="263"/>
            <ac:inkMk id="48" creationId="{C6357C34-14D6-6E27-713D-DE33877FE47E}"/>
          </ac:inkMkLst>
        </pc:inkChg>
        <pc:inkChg chg="add">
          <ac:chgData name="Venkatasubramanian, Mani V." userId="fbe5ce37-0145-4c31-b84a-b36f8beac5f3" providerId="ADAL" clId="{BC5D056B-4E5A-344A-B1AA-76A38DB983C3}" dt="2023-03-09T16:16:07.838" v="1318"/>
          <ac:inkMkLst>
            <pc:docMk/>
            <pc:sldMk cId="2669326818" sldId="263"/>
            <ac:inkMk id="49" creationId="{89FDA503-BFFF-4D0E-3C90-8EE2BBD6DD95}"/>
          </ac:inkMkLst>
        </pc:inkChg>
        <pc:inkChg chg="add reco">
          <ac:chgData name="Venkatasubramanian, Mani V." userId="fbe5ce37-0145-4c31-b84a-b36f8beac5f3" providerId="ADAL" clId="{BC5D056B-4E5A-344A-B1AA-76A38DB983C3}" dt="2023-03-09T16:16:08.482" v="1319"/>
          <ac:inkMkLst>
            <pc:docMk/>
            <pc:sldMk cId="2669326818" sldId="263"/>
            <ac:inkMk id="50" creationId="{935718B5-5B1F-47FC-CB56-F7D49235552E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1" creationId="{0A103A31-B902-F030-513D-14ED5265382D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2" creationId="{D19D1939-791E-D62B-6DC0-02A08EF4D0B9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3" creationId="{E4B521F6-E562-300C-FB30-5C3C59872C78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4" creationId="{4D46F46D-70EC-9941-8A65-9FF3DB50D4DD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5" creationId="{BCADB9BC-FBB1-4CD1-791B-9EF51444AAF8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6" creationId="{0B3F134B-8749-2BBC-976B-ABE74C95FA17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7" creationId="{FCA096A7-97A9-005B-BAB9-C9BBA36E12C5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8" creationId="{FE4110B9-2FDA-CD56-C537-D4FDCA8F0153}"/>
          </ac:inkMkLst>
        </pc:inkChg>
        <pc:inkChg chg="add del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59" creationId="{59A15770-0B49-3223-F15E-745CD6E5AF40}"/>
          </ac:inkMkLst>
        </pc:inkChg>
        <pc:inkChg chg="add reco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60" creationId="{7BCE9753-DB38-91D1-6FA5-5A49F71A131D}"/>
          </ac:inkMkLst>
        </pc:inkChg>
        <pc:inkChg chg="add reco">
          <ac:chgData name="Venkatasubramanian, Mani V." userId="fbe5ce37-0145-4c31-b84a-b36f8beac5f3" providerId="ADAL" clId="{BC5D056B-4E5A-344A-B1AA-76A38DB983C3}" dt="2023-03-09T16:16:12.649" v="1329"/>
          <ac:inkMkLst>
            <pc:docMk/>
            <pc:sldMk cId="2669326818" sldId="263"/>
            <ac:inkMk id="61" creationId="{B2F635D0-6397-BF1B-EEB8-8602308D7CC0}"/>
          </ac:inkMkLst>
        </pc:inkChg>
        <pc:inkChg chg="add del">
          <ac:chgData name="Venkatasubramanian, Mani V." userId="fbe5ce37-0145-4c31-b84a-b36f8beac5f3" providerId="ADAL" clId="{BC5D056B-4E5A-344A-B1AA-76A38DB983C3}" dt="2023-03-09T16:16:17.949" v="1333"/>
          <ac:inkMkLst>
            <pc:docMk/>
            <pc:sldMk cId="2669326818" sldId="263"/>
            <ac:inkMk id="62" creationId="{1FD97BD4-12E6-C019-F5BF-E90956906652}"/>
          </ac:inkMkLst>
        </pc:inkChg>
        <pc:inkChg chg="add del">
          <ac:chgData name="Venkatasubramanian, Mani V." userId="fbe5ce37-0145-4c31-b84a-b36f8beac5f3" providerId="ADAL" clId="{BC5D056B-4E5A-344A-B1AA-76A38DB983C3}" dt="2023-03-09T16:16:17.949" v="1333"/>
          <ac:inkMkLst>
            <pc:docMk/>
            <pc:sldMk cId="2669326818" sldId="263"/>
            <ac:inkMk id="63" creationId="{A74280AE-E642-3B73-9D6C-213F24D8D474}"/>
          </ac:inkMkLst>
        </pc:inkChg>
        <pc:inkChg chg="add del">
          <ac:chgData name="Venkatasubramanian, Mani V." userId="fbe5ce37-0145-4c31-b84a-b36f8beac5f3" providerId="ADAL" clId="{BC5D056B-4E5A-344A-B1AA-76A38DB983C3}" dt="2023-03-09T16:16:17.949" v="1333"/>
          <ac:inkMkLst>
            <pc:docMk/>
            <pc:sldMk cId="2669326818" sldId="263"/>
            <ac:inkMk id="64" creationId="{BC36BB7B-DF26-C37A-F8E4-BF493BC26211}"/>
          </ac:inkMkLst>
        </pc:inkChg>
        <pc:inkChg chg="add reco">
          <ac:chgData name="Venkatasubramanian, Mani V." userId="fbe5ce37-0145-4c31-b84a-b36f8beac5f3" providerId="ADAL" clId="{BC5D056B-4E5A-344A-B1AA-76A38DB983C3}" dt="2023-03-09T16:16:17.949" v="1333"/>
          <ac:inkMkLst>
            <pc:docMk/>
            <pc:sldMk cId="2669326818" sldId="263"/>
            <ac:inkMk id="65" creationId="{642E2DC8-485C-C332-808C-E3484ADB420D}"/>
          </ac:inkMkLst>
        </pc:inkChg>
        <pc:inkChg chg="add del">
          <ac:chgData name="Venkatasubramanian, Mani V." userId="fbe5ce37-0145-4c31-b84a-b36f8beac5f3" providerId="ADAL" clId="{BC5D056B-4E5A-344A-B1AA-76A38DB983C3}" dt="2023-03-09T16:16:19.162" v="1337"/>
          <ac:inkMkLst>
            <pc:docMk/>
            <pc:sldMk cId="2669326818" sldId="263"/>
            <ac:inkMk id="66" creationId="{19476DA6-024B-EA57-2AAF-24289606A240}"/>
          </ac:inkMkLst>
        </pc:inkChg>
        <pc:inkChg chg="add del">
          <ac:chgData name="Venkatasubramanian, Mani V." userId="fbe5ce37-0145-4c31-b84a-b36f8beac5f3" providerId="ADAL" clId="{BC5D056B-4E5A-344A-B1AA-76A38DB983C3}" dt="2023-03-09T16:16:19.162" v="1337"/>
          <ac:inkMkLst>
            <pc:docMk/>
            <pc:sldMk cId="2669326818" sldId="263"/>
            <ac:inkMk id="67" creationId="{03B5B750-CE79-5FA2-4791-FB7262997C64}"/>
          </ac:inkMkLst>
        </pc:inkChg>
        <pc:inkChg chg="add del">
          <ac:chgData name="Venkatasubramanian, Mani V." userId="fbe5ce37-0145-4c31-b84a-b36f8beac5f3" providerId="ADAL" clId="{BC5D056B-4E5A-344A-B1AA-76A38DB983C3}" dt="2023-03-09T16:16:19.162" v="1337"/>
          <ac:inkMkLst>
            <pc:docMk/>
            <pc:sldMk cId="2669326818" sldId="263"/>
            <ac:inkMk id="68" creationId="{006BDD24-6420-7578-D5E3-3BE1DF81993B}"/>
          </ac:inkMkLst>
        </pc:inkChg>
        <pc:inkChg chg="add reco">
          <ac:chgData name="Venkatasubramanian, Mani V." userId="fbe5ce37-0145-4c31-b84a-b36f8beac5f3" providerId="ADAL" clId="{BC5D056B-4E5A-344A-B1AA-76A38DB983C3}" dt="2023-03-09T16:16:19.162" v="1337"/>
          <ac:inkMkLst>
            <pc:docMk/>
            <pc:sldMk cId="2669326818" sldId="263"/>
            <ac:inkMk id="69" creationId="{3FC58716-2858-6F31-D95F-3FE93500A1B2}"/>
          </ac:inkMkLst>
        </pc:inkChg>
        <pc:inkChg chg="add del">
          <ac:chgData name="Venkatasubramanian, Mani V." userId="fbe5ce37-0145-4c31-b84a-b36f8beac5f3" providerId="ADAL" clId="{BC5D056B-4E5A-344A-B1AA-76A38DB983C3}" dt="2023-03-09T16:16:22.163" v="1341"/>
          <ac:inkMkLst>
            <pc:docMk/>
            <pc:sldMk cId="2669326818" sldId="263"/>
            <ac:inkMk id="70" creationId="{2CFBF11E-C1A7-D45C-5BE9-885CFCD5D3F0}"/>
          </ac:inkMkLst>
        </pc:inkChg>
        <pc:inkChg chg="add del">
          <ac:chgData name="Venkatasubramanian, Mani V." userId="fbe5ce37-0145-4c31-b84a-b36f8beac5f3" providerId="ADAL" clId="{BC5D056B-4E5A-344A-B1AA-76A38DB983C3}" dt="2023-03-09T16:16:22.163" v="1341"/>
          <ac:inkMkLst>
            <pc:docMk/>
            <pc:sldMk cId="2669326818" sldId="263"/>
            <ac:inkMk id="71" creationId="{C2016D00-7FCC-6C15-B456-E28FD51658EC}"/>
          </ac:inkMkLst>
        </pc:inkChg>
        <pc:inkChg chg="add del">
          <ac:chgData name="Venkatasubramanian, Mani V." userId="fbe5ce37-0145-4c31-b84a-b36f8beac5f3" providerId="ADAL" clId="{BC5D056B-4E5A-344A-B1AA-76A38DB983C3}" dt="2023-03-09T16:16:22.163" v="1341"/>
          <ac:inkMkLst>
            <pc:docMk/>
            <pc:sldMk cId="2669326818" sldId="263"/>
            <ac:inkMk id="72" creationId="{3EE983A7-EE9B-A718-43E8-5E5FFF75B54D}"/>
          </ac:inkMkLst>
        </pc:inkChg>
        <pc:inkChg chg="add reco">
          <ac:chgData name="Venkatasubramanian, Mani V." userId="fbe5ce37-0145-4c31-b84a-b36f8beac5f3" providerId="ADAL" clId="{BC5D056B-4E5A-344A-B1AA-76A38DB983C3}" dt="2023-03-09T16:16:22.163" v="1341"/>
          <ac:inkMkLst>
            <pc:docMk/>
            <pc:sldMk cId="2669326818" sldId="263"/>
            <ac:inkMk id="73" creationId="{B7A3958E-B07C-50F1-ACCC-A0F882AD905E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4" creationId="{2EFA9276-BBC6-95E9-488D-84A3EB4072CF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5" creationId="{AC36EABA-CD23-C9C1-7E65-91468D9B269F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6" creationId="{4086E014-4834-BD8B-5941-2158717EA479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7" creationId="{352CBDD1-9223-1B50-EC9C-75FED3C5F941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8" creationId="{EF25266E-A28C-B594-9820-18A1529658EA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79" creationId="{99C58DA1-78CB-F1C8-82E2-7515F3F6DDC1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0" creationId="{F01CF18C-8173-D4B4-68BE-2316E5449FDC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1" creationId="{55F60E3D-E0F1-D407-8576-486F3F47A317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2" creationId="{412EDA6E-20E6-B16B-8E5B-83777A08E139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3" creationId="{73DEA4D5-FFD9-0CD8-76D1-FE1DBE0BB752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4" creationId="{C171C2D0-E5CF-A6E4-793A-C13DC63735B1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5" creationId="{E98FF659-4091-72C8-C49E-DDF6FA4D33F9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6" creationId="{E091021E-240A-F98C-371F-098595807D65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7" creationId="{FB83FE13-DD0A-602C-1315-AFC6F3D46302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8" creationId="{B508943F-68EA-DCCF-266A-A7132385B36D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89" creationId="{28989B2C-CBAB-15B9-9009-1D68D25ED7EA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0" creationId="{3D382900-6FE9-578F-2BA2-5BE0315AC90A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1" creationId="{095E152E-6CEF-CE30-1A0E-AF7F6492E559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2" creationId="{9E28FBE2-3FD4-153A-DC82-CC0A73516EA7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3" creationId="{470C9CF6-4F1D-8636-D704-27B33CC757CE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4" creationId="{A45A0261-5ABD-3F04-794B-1C18A9D4DC63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5" creationId="{5BBA79BC-F56E-2BB8-FFE2-18571331071C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6" creationId="{75477423-A013-2C15-6409-C9A2F1785478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7" creationId="{C40E6A40-4CA4-1066-C9D2-610178B83801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8" creationId="{0E92DE6E-D27C-9D78-FD04-8408BD24CBE0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99" creationId="{D82921D8-A8DC-FE58-9913-D9059A63C8C1}"/>
          </ac:inkMkLst>
        </pc:inkChg>
        <pc:inkChg chg="add del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100" creationId="{CEBCA873-D8FF-F528-CE4D-F518B147BF77}"/>
          </ac:inkMkLst>
        </pc:inkChg>
        <pc:inkChg chg="add reco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101" creationId="{12B99603-8318-320E-E312-DD8B274C15F0}"/>
          </ac:inkMkLst>
        </pc:inkChg>
        <pc:inkChg chg="add reco">
          <ac:chgData name="Venkatasubramanian, Mani V." userId="fbe5ce37-0145-4c31-b84a-b36f8beac5f3" providerId="ADAL" clId="{BC5D056B-4E5A-344A-B1AA-76A38DB983C3}" dt="2023-03-09T16:16:32.989" v="1369"/>
          <ac:inkMkLst>
            <pc:docMk/>
            <pc:sldMk cId="2669326818" sldId="263"/>
            <ac:inkMk id="102" creationId="{8B77870F-E7A7-F6AF-3EE6-02F7EB823909}"/>
          </ac:inkMkLst>
        </pc:inkChg>
        <pc:inkChg chg="add del">
          <ac:chgData name="Venkatasubramanian, Mani V." userId="fbe5ce37-0145-4c31-b84a-b36f8beac5f3" providerId="ADAL" clId="{BC5D056B-4E5A-344A-B1AA-76A38DB983C3}" dt="2023-03-09T16:16:35.295" v="1374"/>
          <ac:inkMkLst>
            <pc:docMk/>
            <pc:sldMk cId="2669326818" sldId="263"/>
            <ac:inkMk id="103" creationId="{7124E1E7-E8DE-681C-029E-D36E3D93C365}"/>
          </ac:inkMkLst>
        </pc:inkChg>
        <pc:inkChg chg="add del">
          <ac:chgData name="Venkatasubramanian, Mani V." userId="fbe5ce37-0145-4c31-b84a-b36f8beac5f3" providerId="ADAL" clId="{BC5D056B-4E5A-344A-B1AA-76A38DB983C3}" dt="2023-03-09T16:16:35.295" v="1374"/>
          <ac:inkMkLst>
            <pc:docMk/>
            <pc:sldMk cId="2669326818" sldId="263"/>
            <ac:inkMk id="104" creationId="{62740127-8B56-2AA2-C53E-D41E90B4D4C6}"/>
          </ac:inkMkLst>
        </pc:inkChg>
        <pc:inkChg chg="add del">
          <ac:chgData name="Venkatasubramanian, Mani V." userId="fbe5ce37-0145-4c31-b84a-b36f8beac5f3" providerId="ADAL" clId="{BC5D056B-4E5A-344A-B1AA-76A38DB983C3}" dt="2023-03-09T16:16:35.295" v="1374"/>
          <ac:inkMkLst>
            <pc:docMk/>
            <pc:sldMk cId="2669326818" sldId="263"/>
            <ac:inkMk id="105" creationId="{DDABE928-8C1D-6218-9458-3D303015BF7A}"/>
          </ac:inkMkLst>
        </pc:inkChg>
        <pc:inkChg chg="add del">
          <ac:chgData name="Venkatasubramanian, Mani V." userId="fbe5ce37-0145-4c31-b84a-b36f8beac5f3" providerId="ADAL" clId="{BC5D056B-4E5A-344A-B1AA-76A38DB983C3}" dt="2023-03-09T16:16:35.295" v="1374"/>
          <ac:inkMkLst>
            <pc:docMk/>
            <pc:sldMk cId="2669326818" sldId="263"/>
            <ac:inkMk id="106" creationId="{0A6621F3-5B51-4F3F-B9E8-36CA346B911D}"/>
          </ac:inkMkLst>
        </pc:inkChg>
        <pc:inkChg chg="add reco">
          <ac:chgData name="Venkatasubramanian, Mani V." userId="fbe5ce37-0145-4c31-b84a-b36f8beac5f3" providerId="ADAL" clId="{BC5D056B-4E5A-344A-B1AA-76A38DB983C3}" dt="2023-03-09T16:16:35.295" v="1374"/>
          <ac:inkMkLst>
            <pc:docMk/>
            <pc:sldMk cId="2669326818" sldId="263"/>
            <ac:inkMk id="107" creationId="{F0D66524-AE5A-2B03-3CC9-71BEC9A600A1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08" creationId="{54B44084-AF1A-1204-1D4E-E85C2F63A2A6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09" creationId="{C5AE42BC-7FFE-68DA-AF8A-259CAE78F197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0" creationId="{CC872E79-CEEE-F466-B3E3-ED30B5426429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1" creationId="{57BC75C2-BA0C-D493-EFB9-E27AEAC112B4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2" creationId="{6AF9B1A3-77A4-BD11-2346-61B300175B1F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3" creationId="{9DAD47A9-EE96-6C4D-26A6-869D6D29868B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4" creationId="{D89A95B0-C434-FF23-6DAB-9A821F6E3B84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5" creationId="{C91A828B-BF5B-48DE-290B-8A442393DC82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6" creationId="{7882AA0F-BF3D-0970-6EAC-229835476DFF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7" creationId="{8401BA6D-4031-E2E2-E907-28BAEB549F1B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8" creationId="{FF6B25AA-D57E-8DD8-62CB-29B78758C909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19" creationId="{56884617-3893-683F-839D-B259C7F9EF71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0" creationId="{43F1DD1A-1D81-9606-22C2-5B78EE24EFD2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1" creationId="{0B9AD4FA-3961-1E14-7E1B-144B7C391E2C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2" creationId="{2FC67A41-20C2-3EBE-1D29-B8200880D2CE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3" creationId="{4B4CB06F-BA4C-6BAA-E3AA-81254C37DD48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4" creationId="{B5BD2800-E988-3849-AB09-AD86EFCA8D5E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5" creationId="{D071D22B-411E-21FB-AEDA-3DC2ADECFD2D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6" creationId="{D0BE7F13-130D-6413-D29F-7324A6E5392F}"/>
          </ac:inkMkLst>
        </pc:inkChg>
        <pc:inkChg chg="add del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7" creationId="{4D103CB8-7610-EA08-695E-780112F593BD}"/>
          </ac:inkMkLst>
        </pc:inkChg>
        <pc:inkChg chg="add reco">
          <ac:chgData name="Venkatasubramanian, Mani V." userId="fbe5ce37-0145-4c31-b84a-b36f8beac5f3" providerId="ADAL" clId="{BC5D056B-4E5A-344A-B1AA-76A38DB983C3}" dt="2023-03-09T16:16:45.263" v="1395"/>
          <ac:inkMkLst>
            <pc:docMk/>
            <pc:sldMk cId="2669326818" sldId="263"/>
            <ac:inkMk id="128" creationId="{8A9A69F4-505A-4872-ED17-8CBB270681E3}"/>
          </ac:inkMkLst>
        </pc:inkChg>
        <pc:inkChg chg="add">
          <ac:chgData name="Venkatasubramanian, Mani V." userId="fbe5ce37-0145-4c31-b84a-b36f8beac5f3" providerId="ADAL" clId="{BC5D056B-4E5A-344A-B1AA-76A38DB983C3}" dt="2023-03-09T16:16:49.235" v="1396"/>
          <ac:inkMkLst>
            <pc:docMk/>
            <pc:sldMk cId="2669326818" sldId="263"/>
            <ac:inkMk id="129" creationId="{47DB4F70-9432-C1D0-A2EB-39A91D29C8AC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0" creationId="{58D5369A-03DC-06CD-4226-830505D5694F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1" creationId="{EC1F6D18-91FC-3984-ED36-C237E6CFDBEF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2" creationId="{3FB65ECB-8BBD-8B81-7383-FE7E7DF86C5D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3" creationId="{8BDE4C5C-591F-FA34-D7F9-BD29B04F6276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4" creationId="{04421970-FDC9-4485-D0FF-FEF274B9972C}"/>
          </ac:inkMkLst>
        </pc:inkChg>
        <pc:inkChg chg="add del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5" creationId="{BE6BEF9B-EF46-DC14-2C6C-C3B7D201AFE0}"/>
          </ac:inkMkLst>
        </pc:inkChg>
        <pc:inkChg chg="add reco">
          <ac:chgData name="Venkatasubramanian, Mani V." userId="fbe5ce37-0145-4c31-b84a-b36f8beac5f3" providerId="ADAL" clId="{BC5D056B-4E5A-344A-B1AA-76A38DB983C3}" dt="2023-03-09T16:18:10.646" v="1404"/>
          <ac:inkMkLst>
            <pc:docMk/>
            <pc:sldMk cId="2669326818" sldId="263"/>
            <ac:inkMk id="136" creationId="{B3F3AFB5-3707-70FE-D311-510C46526F64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37" creationId="{D0BA8BD5-B1AA-1264-04FD-DB611CBEB515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38" creationId="{FE740495-90F0-005B-997D-752A5A661EE1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39" creationId="{F74B29BD-E95A-B514-A7F5-50C28984C268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0" creationId="{3B7AEAD9-E549-D8CB-790F-E573DE47385F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1" creationId="{96510D9F-7851-B668-CF1C-9C2F1D19B7AF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2" creationId="{89FA9057-E052-85F8-5AB9-659C08DEA5E6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3" creationId="{A90DD6CB-EB5A-211E-E581-E80B341A4088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4" creationId="{678E7791-CC82-4763-09F3-ADFC02FD4B17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5" creationId="{722378B2-EFE7-47EF-D7AC-4F377E9509F2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6" creationId="{9F33AA12-58EA-1AB2-0E79-6CD4076D1A4A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7" creationId="{4304B873-68D6-076C-8119-D98F25EF94C0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8" creationId="{B9DB91A0-B3C5-9B50-9CEE-0A177D8E79FA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49" creationId="{3BB9CDA8-F8D1-AD3B-40BE-AC840B0A5662}"/>
          </ac:inkMkLst>
        </pc:inkChg>
        <pc:inkChg chg="add del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50" creationId="{883E9DC9-95ED-3471-AD86-12481379C481}"/>
          </ac:inkMkLst>
        </pc:inkChg>
        <pc:inkChg chg="add reco">
          <ac:chgData name="Venkatasubramanian, Mani V." userId="fbe5ce37-0145-4c31-b84a-b36f8beac5f3" providerId="ADAL" clId="{BC5D056B-4E5A-344A-B1AA-76A38DB983C3}" dt="2023-03-09T16:18:15.624" v="1419"/>
          <ac:inkMkLst>
            <pc:docMk/>
            <pc:sldMk cId="2669326818" sldId="263"/>
            <ac:inkMk id="151" creationId="{9B968A60-EDE4-FF4D-1899-C57B26CBCDB5}"/>
          </ac:inkMkLst>
        </pc:inkChg>
        <pc:inkChg chg="add">
          <ac:chgData name="Venkatasubramanian, Mani V." userId="fbe5ce37-0145-4c31-b84a-b36f8beac5f3" providerId="ADAL" clId="{BC5D056B-4E5A-344A-B1AA-76A38DB983C3}" dt="2023-03-09T16:18:16.236" v="1420"/>
          <ac:inkMkLst>
            <pc:docMk/>
            <pc:sldMk cId="2669326818" sldId="263"/>
            <ac:inkMk id="152" creationId="{0ACBB5F1-DA10-0243-2EEE-DE33E34335C8}"/>
          </ac:inkMkLst>
        </pc:inkChg>
        <pc:inkChg chg="add">
          <ac:chgData name="Venkatasubramanian, Mani V." userId="fbe5ce37-0145-4c31-b84a-b36f8beac5f3" providerId="ADAL" clId="{BC5D056B-4E5A-344A-B1AA-76A38DB983C3}" dt="2023-03-09T16:18:29.884" v="1421"/>
          <ac:inkMkLst>
            <pc:docMk/>
            <pc:sldMk cId="2669326818" sldId="263"/>
            <ac:inkMk id="153" creationId="{CC665BDD-370B-BBAC-BB89-F606C7DC5AFF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40:28.170" v="2211"/>
        <pc:sldMkLst>
          <pc:docMk/>
          <pc:sldMk cId="3145754575" sldId="264"/>
        </pc:sldMkLst>
        <pc:inkChg chg="add del">
          <ac:chgData name="Venkatasubramanian, Mani V." userId="fbe5ce37-0145-4c31-b84a-b36f8beac5f3" providerId="ADAL" clId="{BC5D056B-4E5A-344A-B1AA-76A38DB983C3}" dt="2023-03-09T16:26:37.388" v="1426"/>
          <ac:inkMkLst>
            <pc:docMk/>
            <pc:sldMk cId="3145754575" sldId="264"/>
            <ac:inkMk id="2" creationId="{0E145F94-A18A-EF31-385A-A9D9CD264321}"/>
          </ac:inkMkLst>
        </pc:inkChg>
        <pc:inkChg chg="add del">
          <ac:chgData name="Venkatasubramanian, Mani V." userId="fbe5ce37-0145-4c31-b84a-b36f8beac5f3" providerId="ADAL" clId="{BC5D056B-4E5A-344A-B1AA-76A38DB983C3}" dt="2023-03-09T16:26:37.388" v="1426"/>
          <ac:inkMkLst>
            <pc:docMk/>
            <pc:sldMk cId="3145754575" sldId="264"/>
            <ac:inkMk id="3" creationId="{774FD5C1-ECFC-CD40-15B8-C09E4AC94E49}"/>
          </ac:inkMkLst>
        </pc:inkChg>
        <pc:inkChg chg="add del">
          <ac:chgData name="Venkatasubramanian, Mani V." userId="fbe5ce37-0145-4c31-b84a-b36f8beac5f3" providerId="ADAL" clId="{BC5D056B-4E5A-344A-B1AA-76A38DB983C3}" dt="2023-03-09T16:26:37.388" v="1426"/>
          <ac:inkMkLst>
            <pc:docMk/>
            <pc:sldMk cId="3145754575" sldId="264"/>
            <ac:inkMk id="4" creationId="{D8488BAE-0388-25F2-F091-CB8679B94557}"/>
          </ac:inkMkLst>
        </pc:inkChg>
        <pc:inkChg chg="add del">
          <ac:chgData name="Venkatasubramanian, Mani V." userId="fbe5ce37-0145-4c31-b84a-b36f8beac5f3" providerId="ADAL" clId="{BC5D056B-4E5A-344A-B1AA-76A38DB983C3}" dt="2023-03-09T16:26:37.388" v="1426"/>
          <ac:inkMkLst>
            <pc:docMk/>
            <pc:sldMk cId="3145754575" sldId="264"/>
            <ac:inkMk id="5" creationId="{7F576EE0-A04D-6D2B-80B6-83B5D888DEB6}"/>
          </ac:inkMkLst>
        </pc:inkChg>
        <pc:inkChg chg="add reco">
          <ac:chgData name="Venkatasubramanian, Mani V." userId="fbe5ce37-0145-4c31-b84a-b36f8beac5f3" providerId="ADAL" clId="{BC5D056B-4E5A-344A-B1AA-76A38DB983C3}" dt="2023-03-09T16:26:37.388" v="1426"/>
          <ac:inkMkLst>
            <pc:docMk/>
            <pc:sldMk cId="3145754575" sldId="264"/>
            <ac:inkMk id="6" creationId="{19DB3D12-F328-B99C-72B2-2DE444117E9E}"/>
          </ac:inkMkLst>
        </pc:inkChg>
        <pc:inkChg chg="add del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7" creationId="{3AD314C5-60EF-478B-7F60-3D4BC0BDB4A2}"/>
          </ac:inkMkLst>
        </pc:inkChg>
        <pc:inkChg chg="add del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8" creationId="{1D9032BB-6231-9EF5-10B7-E2BA9F868085}"/>
          </ac:inkMkLst>
        </pc:inkChg>
        <pc:inkChg chg="add del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9" creationId="{9DDEA426-2D16-D8BF-871F-1CCEA9212B1B}"/>
          </ac:inkMkLst>
        </pc:inkChg>
        <pc:inkChg chg="add del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10" creationId="{D6C80D58-935A-B73A-58EF-8F5137402173}"/>
          </ac:inkMkLst>
        </pc:inkChg>
        <pc:inkChg chg="add del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11" creationId="{CE826243-0696-4F43-F6E3-6C20425EB6E1}"/>
          </ac:inkMkLst>
        </pc:inkChg>
        <pc:inkChg chg="add reco">
          <ac:chgData name="Venkatasubramanian, Mani V." userId="fbe5ce37-0145-4c31-b84a-b36f8beac5f3" providerId="ADAL" clId="{BC5D056B-4E5A-344A-B1AA-76A38DB983C3}" dt="2023-03-09T16:26:41.747" v="1432"/>
          <ac:inkMkLst>
            <pc:docMk/>
            <pc:sldMk cId="3145754575" sldId="264"/>
            <ac:inkMk id="12" creationId="{21A8117A-BDAD-E2E4-F1A9-0E4A962CAA48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3" creationId="{03724FE3-4CCE-7DD6-ACDE-04151B419F74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4" creationId="{5E685473-0680-30AD-EF27-F5BB485EE917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5" creationId="{3702C76B-80EF-6852-EE66-906A9C7F37C7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6" creationId="{F1863530-FB74-7905-24B9-092FDDE21688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7" creationId="{F1E190E5-1381-2A3A-6139-04A64768B269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8" creationId="{E3EBFF46-623C-97C3-D420-1A990431FC08}"/>
          </ac:inkMkLst>
        </pc:inkChg>
        <pc:inkChg chg="add del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19" creationId="{53CB85C8-C76F-22FB-934E-4F92E2573AB3}"/>
          </ac:inkMkLst>
        </pc:inkChg>
        <pc:inkChg chg="add reco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20" creationId="{554AAB96-B59C-C2E2-62CC-490FE8C3D487}"/>
          </ac:inkMkLst>
        </pc:inkChg>
        <pc:inkChg chg="add reco">
          <ac:chgData name="Venkatasubramanian, Mani V." userId="fbe5ce37-0145-4c31-b84a-b36f8beac5f3" providerId="ADAL" clId="{BC5D056B-4E5A-344A-B1AA-76A38DB983C3}" dt="2023-03-09T16:26:45.818" v="1440"/>
          <ac:inkMkLst>
            <pc:docMk/>
            <pc:sldMk cId="3145754575" sldId="264"/>
            <ac:inkMk id="21" creationId="{4593334B-3430-9520-A844-C212D6A508A5}"/>
          </ac:inkMkLst>
        </pc:inkChg>
        <pc:inkChg chg="add del">
          <ac:chgData name="Venkatasubramanian, Mani V." userId="fbe5ce37-0145-4c31-b84a-b36f8beac5f3" providerId="ADAL" clId="{BC5D056B-4E5A-344A-B1AA-76A38DB983C3}" dt="2023-03-09T16:26:48.154" v="1444"/>
          <ac:inkMkLst>
            <pc:docMk/>
            <pc:sldMk cId="3145754575" sldId="264"/>
            <ac:inkMk id="22" creationId="{2D715B5B-1F1C-44E3-C807-49107DE1C206}"/>
          </ac:inkMkLst>
        </pc:inkChg>
        <pc:inkChg chg="add del">
          <ac:chgData name="Venkatasubramanian, Mani V." userId="fbe5ce37-0145-4c31-b84a-b36f8beac5f3" providerId="ADAL" clId="{BC5D056B-4E5A-344A-B1AA-76A38DB983C3}" dt="2023-03-09T16:26:48.154" v="1444"/>
          <ac:inkMkLst>
            <pc:docMk/>
            <pc:sldMk cId="3145754575" sldId="264"/>
            <ac:inkMk id="23" creationId="{D76D66F0-9B99-0A83-3608-31AFFDCABF1F}"/>
          </ac:inkMkLst>
        </pc:inkChg>
        <pc:inkChg chg="add del">
          <ac:chgData name="Venkatasubramanian, Mani V." userId="fbe5ce37-0145-4c31-b84a-b36f8beac5f3" providerId="ADAL" clId="{BC5D056B-4E5A-344A-B1AA-76A38DB983C3}" dt="2023-03-09T16:26:48.154" v="1444"/>
          <ac:inkMkLst>
            <pc:docMk/>
            <pc:sldMk cId="3145754575" sldId="264"/>
            <ac:inkMk id="24" creationId="{EDCA8556-A643-CC92-70F9-9D46D440551C}"/>
          </ac:inkMkLst>
        </pc:inkChg>
        <pc:inkChg chg="add reco">
          <ac:chgData name="Venkatasubramanian, Mani V." userId="fbe5ce37-0145-4c31-b84a-b36f8beac5f3" providerId="ADAL" clId="{BC5D056B-4E5A-344A-B1AA-76A38DB983C3}" dt="2023-03-09T16:26:48.154" v="1444"/>
          <ac:inkMkLst>
            <pc:docMk/>
            <pc:sldMk cId="3145754575" sldId="264"/>
            <ac:inkMk id="25" creationId="{5EF1502F-1975-C5DA-E393-D0BFB1AD7582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26" creationId="{73E2EBF9-BA98-F3CE-3B68-128D925A365F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27" creationId="{8B9ECBC4-A758-EBEC-68A1-8628A66E8CFA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28" creationId="{02A05458-19F9-2F42-E8D1-C72AA5BA613B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29" creationId="{62446476-A5F6-98A5-37A4-9D497C9E7F6C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0" creationId="{505DFCCB-EDE7-F236-A6C2-6BC1E3F2EF41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1" creationId="{91634781-5C9F-5D16-576F-61A5A627482E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2" creationId="{E13EF44F-82B4-D5AE-5CA3-7EAD28B6FCA6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3" creationId="{7C8B3AB3-AABD-F8D5-DCB2-A339FDCC373E}"/>
          </ac:inkMkLst>
        </pc:inkChg>
        <pc:inkChg chg="add del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4" creationId="{91718BF8-F53F-9B4B-2C76-275A313A315F}"/>
          </ac:inkMkLst>
        </pc:inkChg>
        <pc:inkChg chg="add reco">
          <ac:chgData name="Venkatasubramanian, Mani V." userId="fbe5ce37-0145-4c31-b84a-b36f8beac5f3" providerId="ADAL" clId="{BC5D056B-4E5A-344A-B1AA-76A38DB983C3}" dt="2023-03-09T16:26:52.270" v="1454"/>
          <ac:inkMkLst>
            <pc:docMk/>
            <pc:sldMk cId="3145754575" sldId="264"/>
            <ac:inkMk id="35" creationId="{27BD4664-561C-9B74-312F-47111BC75F42}"/>
          </ac:inkMkLst>
        </pc:inkChg>
        <pc:inkChg chg="add del">
          <ac:chgData name="Venkatasubramanian, Mani V." userId="fbe5ce37-0145-4c31-b84a-b36f8beac5f3" providerId="ADAL" clId="{BC5D056B-4E5A-344A-B1AA-76A38DB983C3}" dt="2023-03-09T16:27:04.265" v="1459"/>
          <ac:inkMkLst>
            <pc:docMk/>
            <pc:sldMk cId="3145754575" sldId="264"/>
            <ac:inkMk id="36" creationId="{22C7E22D-52B6-A77C-0843-E60207AA9677}"/>
          </ac:inkMkLst>
        </pc:inkChg>
        <pc:inkChg chg="add del">
          <ac:chgData name="Venkatasubramanian, Mani V." userId="fbe5ce37-0145-4c31-b84a-b36f8beac5f3" providerId="ADAL" clId="{BC5D056B-4E5A-344A-B1AA-76A38DB983C3}" dt="2023-03-09T16:27:04.265" v="1459"/>
          <ac:inkMkLst>
            <pc:docMk/>
            <pc:sldMk cId="3145754575" sldId="264"/>
            <ac:inkMk id="37" creationId="{17A9B416-9AB4-EC68-BEDA-5A94F2B60A68}"/>
          </ac:inkMkLst>
        </pc:inkChg>
        <pc:inkChg chg="add del">
          <ac:chgData name="Venkatasubramanian, Mani V." userId="fbe5ce37-0145-4c31-b84a-b36f8beac5f3" providerId="ADAL" clId="{BC5D056B-4E5A-344A-B1AA-76A38DB983C3}" dt="2023-03-09T16:27:04.265" v="1459"/>
          <ac:inkMkLst>
            <pc:docMk/>
            <pc:sldMk cId="3145754575" sldId="264"/>
            <ac:inkMk id="38" creationId="{27782BB1-8607-E318-E225-D31B7505BA21}"/>
          </ac:inkMkLst>
        </pc:inkChg>
        <pc:inkChg chg="add del">
          <ac:chgData name="Venkatasubramanian, Mani V." userId="fbe5ce37-0145-4c31-b84a-b36f8beac5f3" providerId="ADAL" clId="{BC5D056B-4E5A-344A-B1AA-76A38DB983C3}" dt="2023-03-09T16:27:04.265" v="1459"/>
          <ac:inkMkLst>
            <pc:docMk/>
            <pc:sldMk cId="3145754575" sldId="264"/>
            <ac:inkMk id="39" creationId="{334EB525-DDCD-4CA6-D681-1BC0CB158D1B}"/>
          </ac:inkMkLst>
        </pc:inkChg>
        <pc:inkChg chg="add reco">
          <ac:chgData name="Venkatasubramanian, Mani V." userId="fbe5ce37-0145-4c31-b84a-b36f8beac5f3" providerId="ADAL" clId="{BC5D056B-4E5A-344A-B1AA-76A38DB983C3}" dt="2023-03-09T16:27:04.265" v="1459"/>
          <ac:inkMkLst>
            <pc:docMk/>
            <pc:sldMk cId="3145754575" sldId="264"/>
            <ac:inkMk id="40" creationId="{E4052E73-C65B-DA6C-96FE-D9C04C3E7CAB}"/>
          </ac:inkMkLst>
        </pc:inkChg>
        <pc:inkChg chg="add del">
          <ac:chgData name="Venkatasubramanian, Mani V." userId="fbe5ce37-0145-4c31-b84a-b36f8beac5f3" providerId="ADAL" clId="{BC5D056B-4E5A-344A-B1AA-76A38DB983C3}" dt="2023-03-09T16:27:09.096" v="1464"/>
          <ac:inkMkLst>
            <pc:docMk/>
            <pc:sldMk cId="3145754575" sldId="264"/>
            <ac:inkMk id="41" creationId="{DA9E8298-79D8-EDAB-D2DB-91DF5FC094FE}"/>
          </ac:inkMkLst>
        </pc:inkChg>
        <pc:inkChg chg="add del">
          <ac:chgData name="Venkatasubramanian, Mani V." userId="fbe5ce37-0145-4c31-b84a-b36f8beac5f3" providerId="ADAL" clId="{BC5D056B-4E5A-344A-B1AA-76A38DB983C3}" dt="2023-03-09T16:27:09.096" v="1464"/>
          <ac:inkMkLst>
            <pc:docMk/>
            <pc:sldMk cId="3145754575" sldId="264"/>
            <ac:inkMk id="42" creationId="{CF8ACE0E-E4A4-9D21-1E45-58D76D6E7C6A}"/>
          </ac:inkMkLst>
        </pc:inkChg>
        <pc:inkChg chg="add del">
          <ac:chgData name="Venkatasubramanian, Mani V." userId="fbe5ce37-0145-4c31-b84a-b36f8beac5f3" providerId="ADAL" clId="{BC5D056B-4E5A-344A-B1AA-76A38DB983C3}" dt="2023-03-09T16:27:09.096" v="1464"/>
          <ac:inkMkLst>
            <pc:docMk/>
            <pc:sldMk cId="3145754575" sldId="264"/>
            <ac:inkMk id="43" creationId="{97E7AFF0-7C7A-37E1-E675-D3BF8536C063}"/>
          </ac:inkMkLst>
        </pc:inkChg>
        <pc:inkChg chg="add del">
          <ac:chgData name="Venkatasubramanian, Mani V." userId="fbe5ce37-0145-4c31-b84a-b36f8beac5f3" providerId="ADAL" clId="{BC5D056B-4E5A-344A-B1AA-76A38DB983C3}" dt="2023-03-09T16:27:09.096" v="1464"/>
          <ac:inkMkLst>
            <pc:docMk/>
            <pc:sldMk cId="3145754575" sldId="264"/>
            <ac:inkMk id="44" creationId="{8A56FFF1-7CD7-B1DE-D1B4-D23BA62E14BA}"/>
          </ac:inkMkLst>
        </pc:inkChg>
        <pc:inkChg chg="add reco">
          <ac:chgData name="Venkatasubramanian, Mani V." userId="fbe5ce37-0145-4c31-b84a-b36f8beac5f3" providerId="ADAL" clId="{BC5D056B-4E5A-344A-B1AA-76A38DB983C3}" dt="2023-03-09T16:27:09.096" v="1464"/>
          <ac:inkMkLst>
            <pc:docMk/>
            <pc:sldMk cId="3145754575" sldId="264"/>
            <ac:inkMk id="45" creationId="{01D11B34-7D48-B543-88C6-C82471122AD4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46" creationId="{CB8ADD8B-C5F5-2E8F-5B23-C0864CE414A3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47" creationId="{832AF910-5790-3FA0-1871-FEDBB1F5D603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48" creationId="{A530C652-5784-04AE-2231-623AD87FA999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49" creationId="{8DD0F095-BB4D-D425-E48F-91EDFD7C7DA3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0" creationId="{D71E8725-473D-12E6-62B4-765FE3B58019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1" creationId="{0DC5E4C6-CAB2-3E99-5566-F86C38E4CEB4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2" creationId="{D0B81EE9-06A4-97A6-D92D-E61DCC69326B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3" creationId="{D329149B-D8F2-EB72-6C9B-1529768C38F0}"/>
          </ac:inkMkLst>
        </pc:inkChg>
        <pc:inkChg chg="add del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4" creationId="{9C384F86-4989-5933-2BCA-0CAB1C24221B}"/>
          </ac:inkMkLst>
        </pc:inkChg>
        <pc:inkChg chg="add reco">
          <ac:chgData name="Venkatasubramanian, Mani V." userId="fbe5ce37-0145-4c31-b84a-b36f8beac5f3" providerId="ADAL" clId="{BC5D056B-4E5A-344A-B1AA-76A38DB983C3}" dt="2023-03-09T16:27:16.640" v="1474"/>
          <ac:inkMkLst>
            <pc:docMk/>
            <pc:sldMk cId="3145754575" sldId="264"/>
            <ac:inkMk id="55" creationId="{B7A093BD-5469-979D-AE23-93DFB08911FC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56" creationId="{5EB7CF00-2DE9-ED87-324F-5AE7FB93BE32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57" creationId="{0A027A7B-AF31-D50B-6B3B-68999BD4872A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58" creationId="{1574DB1E-CF31-9976-125D-5882C0388EE5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59" creationId="{127BA800-9AAE-7FE3-B18E-8F15653D9AD1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60" creationId="{4B267082-2D33-0D18-CD6B-A06E6BB58A18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61" creationId="{73593D16-8D93-C20F-645F-E66075350B65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62" creationId="{C647C2C5-19FD-924C-94F1-98B6D5D1A661}"/>
          </ac:inkMkLst>
        </pc:inkChg>
        <pc:inkChg chg="add del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63" creationId="{0595125E-ABB5-F5CB-0825-9185143E65F8}"/>
          </ac:inkMkLst>
        </pc:inkChg>
        <pc:inkChg chg="add reco">
          <ac:chgData name="Venkatasubramanian, Mani V." userId="fbe5ce37-0145-4c31-b84a-b36f8beac5f3" providerId="ADAL" clId="{BC5D056B-4E5A-344A-B1AA-76A38DB983C3}" dt="2023-03-09T16:27:20.453" v="1483"/>
          <ac:inkMkLst>
            <pc:docMk/>
            <pc:sldMk cId="3145754575" sldId="264"/>
            <ac:inkMk id="64" creationId="{07B1D7B7-8D53-13DA-FFF3-DFE24873464B}"/>
          </ac:inkMkLst>
        </pc:inkChg>
        <pc:inkChg chg="add del">
          <ac:chgData name="Venkatasubramanian, Mani V." userId="fbe5ce37-0145-4c31-b84a-b36f8beac5f3" providerId="ADAL" clId="{BC5D056B-4E5A-344A-B1AA-76A38DB983C3}" dt="2023-03-09T16:27:22.409" v="1486"/>
          <ac:inkMkLst>
            <pc:docMk/>
            <pc:sldMk cId="3145754575" sldId="264"/>
            <ac:inkMk id="65" creationId="{4AEEEDEE-3A92-5E56-2C60-4C5DE6E88CEF}"/>
          </ac:inkMkLst>
        </pc:inkChg>
        <pc:inkChg chg="add del">
          <ac:chgData name="Venkatasubramanian, Mani V." userId="fbe5ce37-0145-4c31-b84a-b36f8beac5f3" providerId="ADAL" clId="{BC5D056B-4E5A-344A-B1AA-76A38DB983C3}" dt="2023-03-09T16:27:22.409" v="1486"/>
          <ac:inkMkLst>
            <pc:docMk/>
            <pc:sldMk cId="3145754575" sldId="264"/>
            <ac:inkMk id="66" creationId="{3D1FA13B-FC84-F009-ED97-E805A8FFE246}"/>
          </ac:inkMkLst>
        </pc:inkChg>
        <pc:inkChg chg="add reco">
          <ac:chgData name="Venkatasubramanian, Mani V." userId="fbe5ce37-0145-4c31-b84a-b36f8beac5f3" providerId="ADAL" clId="{BC5D056B-4E5A-344A-B1AA-76A38DB983C3}" dt="2023-03-09T16:27:22.409" v="1486"/>
          <ac:inkMkLst>
            <pc:docMk/>
            <pc:sldMk cId="3145754575" sldId="264"/>
            <ac:inkMk id="67" creationId="{3F6965F0-9644-130A-8EC6-FCB0B590F93B}"/>
          </ac:inkMkLst>
        </pc:inkChg>
        <pc:inkChg chg="add">
          <ac:chgData name="Venkatasubramanian, Mani V." userId="fbe5ce37-0145-4c31-b84a-b36f8beac5f3" providerId="ADAL" clId="{BC5D056B-4E5A-344A-B1AA-76A38DB983C3}" dt="2023-03-09T16:27:24.225" v="1487"/>
          <ac:inkMkLst>
            <pc:docMk/>
            <pc:sldMk cId="3145754575" sldId="264"/>
            <ac:inkMk id="68" creationId="{9318928C-F59E-FA53-007A-443A3F4A1C32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69" creationId="{3354B7B0-40DD-5B0F-B8CD-B1AEFBC498E3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0" creationId="{A5143843-3763-DFB8-18D8-98E3E2F0E2B7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1" creationId="{FD67BA06-3E49-597F-3B75-B7DF3D9A7562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2" creationId="{2DD0E15C-B627-E9A8-33E0-9963671FFE09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3" creationId="{20FFB894-2DE6-087F-D015-FDB9D620D7B0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4" creationId="{AF98C620-1E06-6B4B-7B7C-308DFFB81C98}"/>
          </ac:inkMkLst>
        </pc:inkChg>
        <pc:inkChg chg="add del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5" creationId="{D67EE052-2130-7C1A-C435-810356055ABE}"/>
          </ac:inkMkLst>
        </pc:inkChg>
        <pc:inkChg chg="add reco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6" creationId="{9C49A5F2-70A4-2B83-8954-03804E7A74E0}"/>
          </ac:inkMkLst>
        </pc:inkChg>
        <pc:inkChg chg="add reco">
          <ac:chgData name="Venkatasubramanian, Mani V." userId="fbe5ce37-0145-4c31-b84a-b36f8beac5f3" providerId="ADAL" clId="{BC5D056B-4E5A-344A-B1AA-76A38DB983C3}" dt="2023-03-09T16:27:46.869" v="1495"/>
          <ac:inkMkLst>
            <pc:docMk/>
            <pc:sldMk cId="3145754575" sldId="264"/>
            <ac:inkMk id="77" creationId="{729ED33B-B0F2-5B6A-C8F1-F85B166CB5A5}"/>
          </ac:inkMkLst>
        </pc:inkChg>
        <pc:inkChg chg="add del">
          <ac:chgData name="Venkatasubramanian, Mani V." userId="fbe5ce37-0145-4c31-b84a-b36f8beac5f3" providerId="ADAL" clId="{BC5D056B-4E5A-344A-B1AA-76A38DB983C3}" dt="2023-03-09T16:28:00.408" v="1498"/>
          <ac:inkMkLst>
            <pc:docMk/>
            <pc:sldMk cId="3145754575" sldId="264"/>
            <ac:inkMk id="78" creationId="{4E745227-9A9A-8EB1-1FC5-440B6D861731}"/>
          </ac:inkMkLst>
        </pc:inkChg>
        <pc:inkChg chg="add del">
          <ac:chgData name="Venkatasubramanian, Mani V." userId="fbe5ce37-0145-4c31-b84a-b36f8beac5f3" providerId="ADAL" clId="{BC5D056B-4E5A-344A-B1AA-76A38DB983C3}" dt="2023-03-09T16:28:00.408" v="1498"/>
          <ac:inkMkLst>
            <pc:docMk/>
            <pc:sldMk cId="3145754575" sldId="264"/>
            <ac:inkMk id="79" creationId="{CBCECA05-6C6F-0FDE-99E9-02735B2B29B0}"/>
          </ac:inkMkLst>
        </pc:inkChg>
        <pc:inkChg chg="add reco">
          <ac:chgData name="Venkatasubramanian, Mani V." userId="fbe5ce37-0145-4c31-b84a-b36f8beac5f3" providerId="ADAL" clId="{BC5D056B-4E5A-344A-B1AA-76A38DB983C3}" dt="2023-03-09T16:28:00.408" v="1498"/>
          <ac:inkMkLst>
            <pc:docMk/>
            <pc:sldMk cId="3145754575" sldId="264"/>
            <ac:inkMk id="80" creationId="{AC9BDE6D-A3C6-7122-C177-1F75DEB12F20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1" creationId="{2F0EE4B3-A613-1E73-67DF-E4BD9340A294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2" creationId="{3C58A518-9B12-5806-4E0B-34124A085F2F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3" creationId="{73CE0E92-D24F-B375-8E41-464FDEFEF03D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4" creationId="{913D9871-296B-8463-F2C4-A59DA6F15053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5" creationId="{A4F26896-3C69-894D-AEC4-B8AB84C0696F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6" creationId="{71268CB4-31CC-F9DE-8181-0FD369C0A058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7" creationId="{19651B33-1221-56CE-A909-E8FB25EE8061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8" creationId="{95A8E100-4740-1853-F3D7-2F026E0000F0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89" creationId="{2E747942-00FD-5534-CEB7-166165167F7D}"/>
          </ac:inkMkLst>
        </pc:inkChg>
        <pc:inkChg chg="add del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90" creationId="{60629378-AD6C-75AD-322E-AA21BBFE3145}"/>
          </ac:inkMkLst>
        </pc:inkChg>
        <pc:inkChg chg="add reco">
          <ac:chgData name="Venkatasubramanian, Mani V." userId="fbe5ce37-0145-4c31-b84a-b36f8beac5f3" providerId="ADAL" clId="{BC5D056B-4E5A-344A-B1AA-76A38DB983C3}" dt="2023-03-09T16:28:06.797" v="1509"/>
          <ac:inkMkLst>
            <pc:docMk/>
            <pc:sldMk cId="3145754575" sldId="264"/>
            <ac:inkMk id="91" creationId="{3D87056C-0BEC-EF98-E31D-358F28EB3185}"/>
          </ac:inkMkLst>
        </pc:inkChg>
        <pc:inkChg chg="add del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2" creationId="{6C375B56-2034-9DE0-2596-9909AA32B874}"/>
          </ac:inkMkLst>
        </pc:inkChg>
        <pc:inkChg chg="add del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3" creationId="{602CB0AF-7A80-A4DF-27D9-6FDE44949AD1}"/>
          </ac:inkMkLst>
        </pc:inkChg>
        <pc:inkChg chg="add del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4" creationId="{E35223F4-1C2E-F17A-09EE-D0FF8B1999BF}"/>
          </ac:inkMkLst>
        </pc:inkChg>
        <pc:inkChg chg="add del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5" creationId="{51479D93-D3C7-43EE-54EB-EA25A7DD9A65}"/>
          </ac:inkMkLst>
        </pc:inkChg>
        <pc:inkChg chg="add reco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6" creationId="{0D2824B6-707B-39A9-5BA1-F196B470F4DC}"/>
          </ac:inkMkLst>
        </pc:inkChg>
        <pc:inkChg chg="add reco">
          <ac:chgData name="Venkatasubramanian, Mani V." userId="fbe5ce37-0145-4c31-b84a-b36f8beac5f3" providerId="ADAL" clId="{BC5D056B-4E5A-344A-B1AA-76A38DB983C3}" dt="2023-03-09T16:28:16.178" v="1514"/>
          <ac:inkMkLst>
            <pc:docMk/>
            <pc:sldMk cId="3145754575" sldId="264"/>
            <ac:inkMk id="97" creationId="{D6DB8B26-E641-FB31-B2C9-A6076005F573}"/>
          </ac:inkMkLst>
        </pc:inkChg>
        <pc:inkChg chg="add">
          <ac:chgData name="Venkatasubramanian, Mani V." userId="fbe5ce37-0145-4c31-b84a-b36f8beac5f3" providerId="ADAL" clId="{BC5D056B-4E5A-344A-B1AA-76A38DB983C3}" dt="2023-03-09T16:28:22.517" v="1515"/>
          <ac:inkMkLst>
            <pc:docMk/>
            <pc:sldMk cId="3145754575" sldId="264"/>
            <ac:inkMk id="98" creationId="{595F8406-D2DE-5FC8-ECFC-5CC86F232650}"/>
          </ac:inkMkLst>
        </pc:inkChg>
        <pc:inkChg chg="add del">
          <ac:chgData name="Venkatasubramanian, Mani V." userId="fbe5ce37-0145-4c31-b84a-b36f8beac5f3" providerId="ADAL" clId="{BC5D056B-4E5A-344A-B1AA-76A38DB983C3}" dt="2023-03-09T16:28:25.667" v="1518"/>
          <ac:inkMkLst>
            <pc:docMk/>
            <pc:sldMk cId="3145754575" sldId="264"/>
            <ac:inkMk id="99" creationId="{05E64153-6A8C-EC26-82D3-5DCA14CC0C1E}"/>
          </ac:inkMkLst>
        </pc:inkChg>
        <pc:inkChg chg="add del">
          <ac:chgData name="Venkatasubramanian, Mani V." userId="fbe5ce37-0145-4c31-b84a-b36f8beac5f3" providerId="ADAL" clId="{BC5D056B-4E5A-344A-B1AA-76A38DB983C3}" dt="2023-03-09T16:28:25.667" v="1518"/>
          <ac:inkMkLst>
            <pc:docMk/>
            <pc:sldMk cId="3145754575" sldId="264"/>
            <ac:inkMk id="100" creationId="{73A850D3-41CF-51FA-0E69-3BB5DA1D59D1}"/>
          </ac:inkMkLst>
        </pc:inkChg>
        <pc:inkChg chg="add reco">
          <ac:chgData name="Venkatasubramanian, Mani V." userId="fbe5ce37-0145-4c31-b84a-b36f8beac5f3" providerId="ADAL" clId="{BC5D056B-4E5A-344A-B1AA-76A38DB983C3}" dt="2023-03-09T16:28:25.667" v="1518"/>
          <ac:inkMkLst>
            <pc:docMk/>
            <pc:sldMk cId="3145754575" sldId="264"/>
            <ac:inkMk id="101" creationId="{77315CBE-4753-9835-BF27-D3FD0A2B3232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2" creationId="{D4D4FB57-C366-D63A-5624-C21A2F1CBA1F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3" creationId="{21A00593-F302-6FCE-A745-00A656D2852B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4" creationId="{964F2008-8738-881F-9FAA-6AF72A6A2352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5" creationId="{27ABFA72-C3E8-27DB-66AD-0EFB4CB78DAA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6" creationId="{0E5FEF80-795B-6FDF-E777-653A9B9B7BFC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7" creationId="{8D4E350E-7C59-9D1A-1D68-787193EACA31}"/>
          </ac:inkMkLst>
        </pc:inkChg>
        <pc:inkChg chg="add del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8" creationId="{4A15B8EC-BAD0-822A-7E04-1F129B3EF21D}"/>
          </ac:inkMkLst>
        </pc:inkChg>
        <pc:inkChg chg="add reco">
          <ac:chgData name="Venkatasubramanian, Mani V." userId="fbe5ce37-0145-4c31-b84a-b36f8beac5f3" providerId="ADAL" clId="{BC5D056B-4E5A-344A-B1AA-76A38DB983C3}" dt="2023-03-09T16:28:28.794" v="1526"/>
          <ac:inkMkLst>
            <pc:docMk/>
            <pc:sldMk cId="3145754575" sldId="264"/>
            <ac:inkMk id="109" creationId="{98E978AA-8A73-A971-A7D9-BFB5E21CB0BE}"/>
          </ac:inkMkLst>
        </pc:inkChg>
        <pc:inkChg chg="add del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0" creationId="{55DFAD87-A3D6-D9C4-AD5A-71F88FBEAADF}"/>
          </ac:inkMkLst>
        </pc:inkChg>
        <pc:inkChg chg="add del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1" creationId="{10F784CA-844D-DE0E-0503-88509E8E8BD6}"/>
          </ac:inkMkLst>
        </pc:inkChg>
        <pc:inkChg chg="add del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2" creationId="{0EC051DD-DFA5-22B7-B3DC-0BBA27E7E7C2}"/>
          </ac:inkMkLst>
        </pc:inkChg>
        <pc:inkChg chg="add del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3" creationId="{186CB056-1FEE-F799-1880-03E7547DB458}"/>
          </ac:inkMkLst>
        </pc:inkChg>
        <pc:inkChg chg="add del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4" creationId="{D14EE4C9-B715-C820-9B66-F65C1CFE801B}"/>
          </ac:inkMkLst>
        </pc:inkChg>
        <pc:inkChg chg="add reco">
          <ac:chgData name="Venkatasubramanian, Mani V." userId="fbe5ce37-0145-4c31-b84a-b36f8beac5f3" providerId="ADAL" clId="{BC5D056B-4E5A-344A-B1AA-76A38DB983C3}" dt="2023-03-09T16:28:38.335" v="1532"/>
          <ac:inkMkLst>
            <pc:docMk/>
            <pc:sldMk cId="3145754575" sldId="264"/>
            <ac:inkMk id="115" creationId="{1A3EB902-FFFF-E05B-D4D4-49171C16DFF5}"/>
          </ac:inkMkLst>
        </pc:inkChg>
        <pc:inkChg chg="add">
          <ac:chgData name="Venkatasubramanian, Mani V." userId="fbe5ce37-0145-4c31-b84a-b36f8beac5f3" providerId="ADAL" clId="{BC5D056B-4E5A-344A-B1AA-76A38DB983C3}" dt="2023-03-09T16:28:38.981" v="1533"/>
          <ac:inkMkLst>
            <pc:docMk/>
            <pc:sldMk cId="3145754575" sldId="264"/>
            <ac:inkMk id="116" creationId="{8810ADE5-9E2A-0ADD-4E50-94A0DA5D14A5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17" creationId="{A3434DAF-773F-8A74-74D6-CB0BF226762C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18" creationId="{6C936D0A-3C0F-9572-C935-64122D07A2C4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19" creationId="{E8A8D86D-EBF2-241A-8411-1E16EC140FA3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20" creationId="{8D0D0FD8-8FC4-B423-22E5-DBE4D97092DE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21" creationId="{5F51E50A-3051-E791-45BB-1FEC164A10C0}"/>
          </ac:inkMkLst>
        </pc:inkChg>
        <pc:inkChg chg="add del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22" creationId="{10D01D82-6486-8373-DB96-851CBA6EFCE8}"/>
          </ac:inkMkLst>
        </pc:inkChg>
        <pc:inkChg chg="add reco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23" creationId="{6D5A90A1-102E-331F-AFF2-4B19C4643DFC}"/>
          </ac:inkMkLst>
        </pc:inkChg>
        <pc:inkChg chg="add reco">
          <ac:chgData name="Venkatasubramanian, Mani V." userId="fbe5ce37-0145-4c31-b84a-b36f8beac5f3" providerId="ADAL" clId="{BC5D056B-4E5A-344A-B1AA-76A38DB983C3}" dt="2023-03-09T16:28:43.776" v="1540"/>
          <ac:inkMkLst>
            <pc:docMk/>
            <pc:sldMk cId="3145754575" sldId="264"/>
            <ac:inkMk id="124" creationId="{4ED57EC7-DF86-0C5D-AE1B-F316FE8992F2}"/>
          </ac:inkMkLst>
        </pc:inkChg>
        <pc:inkChg chg="add">
          <ac:chgData name="Venkatasubramanian, Mani V." userId="fbe5ce37-0145-4c31-b84a-b36f8beac5f3" providerId="ADAL" clId="{BC5D056B-4E5A-344A-B1AA-76A38DB983C3}" dt="2023-03-09T16:28:44.622" v="1541"/>
          <ac:inkMkLst>
            <pc:docMk/>
            <pc:sldMk cId="3145754575" sldId="264"/>
            <ac:inkMk id="125" creationId="{FB265CEF-E12C-A838-5BAD-D1A44DEC206E}"/>
          </ac:inkMkLst>
        </pc:inkChg>
        <pc:inkChg chg="add del">
          <ac:chgData name="Venkatasubramanian, Mani V." userId="fbe5ce37-0145-4c31-b84a-b36f8beac5f3" providerId="ADAL" clId="{BC5D056B-4E5A-344A-B1AA-76A38DB983C3}" dt="2023-03-09T16:28:47.226" v="1546"/>
          <ac:inkMkLst>
            <pc:docMk/>
            <pc:sldMk cId="3145754575" sldId="264"/>
            <ac:inkMk id="126" creationId="{CB75FCB5-BCAC-EDB3-8FF2-FF166DF78801}"/>
          </ac:inkMkLst>
        </pc:inkChg>
        <pc:inkChg chg="add del">
          <ac:chgData name="Venkatasubramanian, Mani V." userId="fbe5ce37-0145-4c31-b84a-b36f8beac5f3" providerId="ADAL" clId="{BC5D056B-4E5A-344A-B1AA-76A38DB983C3}" dt="2023-03-09T16:28:47.226" v="1546"/>
          <ac:inkMkLst>
            <pc:docMk/>
            <pc:sldMk cId="3145754575" sldId="264"/>
            <ac:inkMk id="127" creationId="{B85B8CE6-FBD7-9351-8B0C-694F0E800511}"/>
          </ac:inkMkLst>
        </pc:inkChg>
        <pc:inkChg chg="add del">
          <ac:chgData name="Venkatasubramanian, Mani V." userId="fbe5ce37-0145-4c31-b84a-b36f8beac5f3" providerId="ADAL" clId="{BC5D056B-4E5A-344A-B1AA-76A38DB983C3}" dt="2023-03-09T16:28:47.226" v="1546"/>
          <ac:inkMkLst>
            <pc:docMk/>
            <pc:sldMk cId="3145754575" sldId="264"/>
            <ac:inkMk id="128" creationId="{3F0A2458-0F8C-B666-18E7-8A076184F708}"/>
          </ac:inkMkLst>
        </pc:inkChg>
        <pc:inkChg chg="add del">
          <ac:chgData name="Venkatasubramanian, Mani V." userId="fbe5ce37-0145-4c31-b84a-b36f8beac5f3" providerId="ADAL" clId="{BC5D056B-4E5A-344A-B1AA-76A38DB983C3}" dt="2023-03-09T16:28:47.226" v="1546"/>
          <ac:inkMkLst>
            <pc:docMk/>
            <pc:sldMk cId="3145754575" sldId="264"/>
            <ac:inkMk id="129" creationId="{49B0F19E-CCEA-C48E-8CD4-062C35D7520C}"/>
          </ac:inkMkLst>
        </pc:inkChg>
        <pc:inkChg chg="add reco">
          <ac:chgData name="Venkatasubramanian, Mani V." userId="fbe5ce37-0145-4c31-b84a-b36f8beac5f3" providerId="ADAL" clId="{BC5D056B-4E5A-344A-B1AA-76A38DB983C3}" dt="2023-03-09T16:28:47.226" v="1546"/>
          <ac:inkMkLst>
            <pc:docMk/>
            <pc:sldMk cId="3145754575" sldId="264"/>
            <ac:inkMk id="130" creationId="{7006E586-F46B-FA93-BEF1-46CF0C7A6216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1" creationId="{C32F347A-8A2F-6BA4-79E1-246B3433142C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2" creationId="{7D493C5F-64D6-04C3-BEE7-B0CD34FCD730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3" creationId="{A8628C40-CE7C-D446-9B3B-A7BD78ADF7D1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4" creationId="{EEC68AEA-9210-2E32-0E8F-F0BB455F28FB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5" creationId="{95E866F2-D560-2A22-1707-0068CB9BDF4F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6" creationId="{DA281E07-DF65-F602-47E9-8E272DB5A6E3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7" creationId="{C16B14C6-523A-1F21-7CEC-82E88228FCA3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8" creationId="{631B4D78-7BB7-B38B-31A8-D16C5C142993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39" creationId="{67DC5A58-5E53-5A34-D2A1-450BA1D39873}"/>
          </ac:inkMkLst>
        </pc:inkChg>
        <pc:inkChg chg="add del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2" creationId="{07254763-40B4-80F0-A273-CBDF0FCEC9E6}"/>
          </ac:inkMkLst>
        </pc:inkChg>
        <pc:inkChg chg="add del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3" creationId="{7AA0CA6F-4CFE-8748-4D76-96646F3FEDC6}"/>
          </ac:inkMkLst>
        </pc:inkChg>
        <pc:inkChg chg="add del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4" creationId="{AB29F1D0-E38E-7BF4-8B26-142A4C1A0470}"/>
          </ac:inkMkLst>
        </pc:inkChg>
        <pc:inkChg chg="add del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5" creationId="{79FD9DF6-76FE-AC24-4C76-67C578F9B251}"/>
          </ac:inkMkLst>
        </pc:inkChg>
        <pc:inkChg chg="add del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6" creationId="{0D382635-BD1B-BC39-1175-ED1DA3201197}"/>
          </ac:inkMkLst>
        </pc:inkChg>
        <pc:inkChg chg="add reco">
          <ac:chgData name="Venkatasubramanian, Mani V." userId="fbe5ce37-0145-4c31-b84a-b36f8beac5f3" providerId="ADAL" clId="{BC5D056B-4E5A-344A-B1AA-76A38DB983C3}" dt="2023-03-09T16:28:58.325" v="1561"/>
          <ac:inkMkLst>
            <pc:docMk/>
            <pc:sldMk cId="3145754575" sldId="264"/>
            <ac:inkMk id="147" creationId="{D5952BF3-DACD-920A-A20D-074AB9CAD85A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48" creationId="{0EBEB362-C121-972F-0B18-7659B4F51672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149" creationId="{C9785FDD-BF6F-07A4-9524-43CE309BA1CC}"/>
          </ac:inkMkLst>
        </pc:inkChg>
        <pc:inkChg chg="add">
          <ac:chgData name="Venkatasubramanian, Mani V." userId="fbe5ce37-0145-4c31-b84a-b36f8beac5f3" providerId="ADAL" clId="{BC5D056B-4E5A-344A-B1AA-76A38DB983C3}" dt="2023-03-09T16:29:04.138" v="1564"/>
          <ac:inkMkLst>
            <pc:docMk/>
            <pc:sldMk cId="3145754575" sldId="264"/>
            <ac:inkMk id="150" creationId="{56D0CB64-AAEB-FBD9-3C8C-B7A71DD998F6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1" creationId="{F8D3BE71-C878-ABD3-D037-6F41C9905427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2" creationId="{A706B4C4-C33A-A03E-E73A-85866E5E7570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3" creationId="{33DDA35D-3AB9-34B0-5CAD-78A6691B3CA3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4" creationId="{1FBF8287-8A69-D688-C6FA-547A4E6930B8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5" creationId="{5842010E-95AE-0717-6C69-F021CB43766E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6" creationId="{944B00C9-170A-EB6C-9E0F-30E9FCD8A5F5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7" creationId="{9122E371-7CAE-BD4A-CB4C-F16359D4F24C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8" creationId="{75B33991-EDC2-C8D2-B196-086601458EF8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59" creationId="{1B493D4C-4014-DC0D-152D-F740E0F42C17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0" creationId="{46948718-2A15-6A47-A1CA-8A93103A6972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1" creationId="{DB24F11E-A7E8-5D7C-3DED-4F9EBD0735AE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2" creationId="{1D521757-F49C-25FB-A78C-EC3E55C19CEF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3" creationId="{41FF23CB-659A-D45F-5C14-DE1B7DEA34E9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4" creationId="{39B015F3-09A4-9AE9-338B-609E77E5639A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5" creationId="{FD8D2551-5B1E-C80F-C3CB-C6536FBA9123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6" creationId="{A712EA60-48B1-CE5F-E72A-57BA99C3A114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7" creationId="{B6A9C28A-08E2-5E8D-A1FC-32493111BAEC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8" creationId="{E4962F22-4EF8-FD9B-FB1D-8B2F342D1CC9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69" creationId="{6C9EE1BC-9FDD-EF7D-8DC2-58AF1A545160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0" creationId="{60180F9B-1B15-555D-D6F8-5C7FA73FE85B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1" creationId="{C3DF40F7-9769-401C-7881-5CCF03E4A5EA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2" creationId="{1F270C56-C8F7-971C-9D52-6D38D72EBB96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3" creationId="{DE2D88D2-5AA4-0EAF-3BF9-CC358D204BA8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4" creationId="{9B40BD68-A5AC-8DAB-92B9-C96BAE4D09A7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5" creationId="{0584DB0B-4057-66E5-9A7B-C8DB05C3CB46}"/>
          </ac:inkMkLst>
        </pc:inkChg>
        <pc:inkChg chg="add del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6" creationId="{789D2363-2D30-56BC-C67D-5F6896AD22CD}"/>
          </ac:inkMkLst>
        </pc:inkChg>
        <pc:inkChg chg="add reco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7" creationId="{CE3B017F-3895-133F-DB18-452B3C297ACC}"/>
          </ac:inkMkLst>
        </pc:inkChg>
        <pc:inkChg chg="add reco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8" creationId="{6D2EC719-EE64-FB80-9437-5B229CAFF225}"/>
          </ac:inkMkLst>
        </pc:inkChg>
        <pc:inkChg chg="add reco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79" creationId="{FA904973-954F-6731-B2E8-949875705F0C}"/>
          </ac:inkMkLst>
        </pc:inkChg>
        <pc:inkChg chg="add reco">
          <ac:chgData name="Venkatasubramanian, Mani V." userId="fbe5ce37-0145-4c31-b84a-b36f8beac5f3" providerId="ADAL" clId="{BC5D056B-4E5A-344A-B1AA-76A38DB983C3}" dt="2023-03-09T16:29:17.549" v="1591"/>
          <ac:inkMkLst>
            <pc:docMk/>
            <pc:sldMk cId="3145754575" sldId="264"/>
            <ac:inkMk id="180" creationId="{386D339E-89D2-C2FF-6A01-C370BF34A40A}"/>
          </ac:inkMkLst>
        </pc:inkChg>
        <pc:inkChg chg="add del">
          <ac:chgData name="Venkatasubramanian, Mani V." userId="fbe5ce37-0145-4c31-b84a-b36f8beac5f3" providerId="ADAL" clId="{BC5D056B-4E5A-344A-B1AA-76A38DB983C3}" dt="2023-03-09T16:29:28.118" v="1595"/>
          <ac:inkMkLst>
            <pc:docMk/>
            <pc:sldMk cId="3145754575" sldId="264"/>
            <ac:inkMk id="181" creationId="{2F5730B8-6356-0680-20B0-3C15E4C6E3E7}"/>
          </ac:inkMkLst>
        </pc:inkChg>
        <pc:inkChg chg="add del">
          <ac:chgData name="Venkatasubramanian, Mani V." userId="fbe5ce37-0145-4c31-b84a-b36f8beac5f3" providerId="ADAL" clId="{BC5D056B-4E5A-344A-B1AA-76A38DB983C3}" dt="2023-03-09T16:29:28.118" v="1595"/>
          <ac:inkMkLst>
            <pc:docMk/>
            <pc:sldMk cId="3145754575" sldId="264"/>
            <ac:inkMk id="182" creationId="{CCB59C32-AE79-B73B-C553-FE5828463293}"/>
          </ac:inkMkLst>
        </pc:inkChg>
        <pc:inkChg chg="add del">
          <ac:chgData name="Venkatasubramanian, Mani V." userId="fbe5ce37-0145-4c31-b84a-b36f8beac5f3" providerId="ADAL" clId="{BC5D056B-4E5A-344A-B1AA-76A38DB983C3}" dt="2023-03-09T16:29:28.118" v="1595"/>
          <ac:inkMkLst>
            <pc:docMk/>
            <pc:sldMk cId="3145754575" sldId="264"/>
            <ac:inkMk id="183" creationId="{5791E447-AC93-26AB-068E-4FA62F515B1C}"/>
          </ac:inkMkLst>
        </pc:inkChg>
        <pc:inkChg chg="add reco">
          <ac:chgData name="Venkatasubramanian, Mani V." userId="fbe5ce37-0145-4c31-b84a-b36f8beac5f3" providerId="ADAL" clId="{BC5D056B-4E5A-344A-B1AA-76A38DB983C3}" dt="2023-03-09T16:29:28.118" v="1595"/>
          <ac:inkMkLst>
            <pc:docMk/>
            <pc:sldMk cId="3145754575" sldId="264"/>
            <ac:inkMk id="184" creationId="{BF1E4452-DC65-9A33-5091-93C4387378FD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85" creationId="{AFA46E66-FB80-0661-AC59-7B7B254A4D32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86" creationId="{A0F8051D-AC31-000C-3933-DC97F9F32E23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87" creationId="{445455AD-84B8-BA0F-DBF7-726B9C18AC54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88" creationId="{28959D32-D3B6-03A4-9C17-89FC5B7F9BFA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89" creationId="{FF2385EB-4EE4-FD51-878D-9A8A02F75205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0" creationId="{FD561331-B2E0-AEEC-43DA-1AB7F7760E9D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1" creationId="{A6155F12-7F63-5F76-F925-47DAEAE722FD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2" creationId="{C29CA5C7-D0B7-C35B-978D-F30880D34403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3" creationId="{6FE60280-A9D0-0720-4013-D7B6E5BA2319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4" creationId="{B1932AA9-62A1-EEFD-E097-08964B308247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5" creationId="{D1FCA04C-2C29-E7CB-3099-FBC7EF2E68F0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6" creationId="{1DDCA4DE-1A01-B0DA-0F3B-70BCC740113D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7" creationId="{0E96A009-50A3-08FE-14F1-880858682F70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8" creationId="{246CC952-12C1-7CCD-942E-4D4FF612736D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199" creationId="{BC64EAD9-41F7-3F8A-47EB-C77763E97CCF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0" creationId="{874F63FE-06EC-A61C-63A6-A5C7FF34922E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1" creationId="{A6A0707F-8DB1-43BD-9C96-492236B8F41F}"/>
          </ac:inkMkLst>
        </pc:inkChg>
        <pc:inkChg chg="add del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2" creationId="{9C82AA2C-6120-793A-DDB1-10BFA7A2F3BA}"/>
          </ac:inkMkLst>
        </pc:inkChg>
        <pc:inkChg chg="add reco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3" creationId="{1FA39B4B-CA48-9A17-EE98-ABAABF83A62E}"/>
          </ac:inkMkLst>
        </pc:inkChg>
        <pc:inkChg chg="add reco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4" creationId="{CEED0FDB-3C11-6EF8-9FD3-85ACDE27B10E}"/>
          </ac:inkMkLst>
        </pc:inkChg>
        <pc:inkChg chg="add reco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5" creationId="{B14DA3F1-39B4-8194-2581-137DF2B90193}"/>
          </ac:inkMkLst>
        </pc:inkChg>
        <pc:inkChg chg="add reco">
          <ac:chgData name="Venkatasubramanian, Mani V." userId="fbe5ce37-0145-4c31-b84a-b36f8beac5f3" providerId="ADAL" clId="{BC5D056B-4E5A-344A-B1AA-76A38DB983C3}" dt="2023-03-09T16:29:36.986" v="1614"/>
          <ac:inkMkLst>
            <pc:docMk/>
            <pc:sldMk cId="3145754575" sldId="264"/>
            <ac:inkMk id="206" creationId="{C92A6062-E86F-629D-BD7C-C683DC23D334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07" creationId="{7C6A890B-5203-A7F6-2367-2183D036AE71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08" creationId="{AA078071-0400-BB67-DD7C-946065360908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09" creationId="{C4AD1B7B-0B8F-300E-8B3F-A732DCEABF68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10" creationId="{9923CEA6-DFE3-9F7F-1AFB-934CEA6B1027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11" creationId="{05019F01-8614-09F3-7867-10A21B3CCC12}"/>
          </ac:inkMkLst>
        </pc:inkChg>
        <pc:inkChg chg="add del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12" creationId="{EB7FEC0C-7E4E-571C-72CD-94E27C395335}"/>
          </ac:inkMkLst>
        </pc:inkChg>
        <pc:inkChg chg="add reco">
          <ac:chgData name="Venkatasubramanian, Mani V." userId="fbe5ce37-0145-4c31-b84a-b36f8beac5f3" providerId="ADAL" clId="{BC5D056B-4E5A-344A-B1AA-76A38DB983C3}" dt="2023-03-09T16:29:47.111" v="1621"/>
          <ac:inkMkLst>
            <pc:docMk/>
            <pc:sldMk cId="3145754575" sldId="264"/>
            <ac:inkMk id="213" creationId="{EFCC4BF8-4E8F-E0ED-6D2C-B5CEA931C6F7}"/>
          </ac:inkMkLst>
        </pc:inkChg>
        <pc:inkChg chg="add">
          <ac:chgData name="Venkatasubramanian, Mani V." userId="fbe5ce37-0145-4c31-b84a-b36f8beac5f3" providerId="ADAL" clId="{BC5D056B-4E5A-344A-B1AA-76A38DB983C3}" dt="2023-03-09T16:29:50.832" v="1622"/>
          <ac:inkMkLst>
            <pc:docMk/>
            <pc:sldMk cId="3145754575" sldId="264"/>
            <ac:inkMk id="214" creationId="{DCAAD435-4F0D-AFBE-3FA9-79E2522F4B1A}"/>
          </ac:inkMkLst>
        </pc:inkChg>
        <pc:inkChg chg="add del">
          <ac:chgData name="Venkatasubramanian, Mani V." userId="fbe5ce37-0145-4c31-b84a-b36f8beac5f3" providerId="ADAL" clId="{BC5D056B-4E5A-344A-B1AA-76A38DB983C3}" dt="2023-03-09T16:29:58.033" v="1626"/>
          <ac:inkMkLst>
            <pc:docMk/>
            <pc:sldMk cId="3145754575" sldId="264"/>
            <ac:inkMk id="215" creationId="{FD0F5257-C623-4934-D8B0-1A76115B94E6}"/>
          </ac:inkMkLst>
        </pc:inkChg>
        <pc:inkChg chg="add del">
          <ac:chgData name="Venkatasubramanian, Mani V." userId="fbe5ce37-0145-4c31-b84a-b36f8beac5f3" providerId="ADAL" clId="{BC5D056B-4E5A-344A-B1AA-76A38DB983C3}" dt="2023-03-09T16:29:58.033" v="1626"/>
          <ac:inkMkLst>
            <pc:docMk/>
            <pc:sldMk cId="3145754575" sldId="264"/>
            <ac:inkMk id="216" creationId="{5FEF4660-3B0A-092E-82D9-66BEC216CEE4}"/>
          </ac:inkMkLst>
        </pc:inkChg>
        <pc:inkChg chg="add del">
          <ac:chgData name="Venkatasubramanian, Mani V." userId="fbe5ce37-0145-4c31-b84a-b36f8beac5f3" providerId="ADAL" clId="{BC5D056B-4E5A-344A-B1AA-76A38DB983C3}" dt="2023-03-09T16:29:58.033" v="1626"/>
          <ac:inkMkLst>
            <pc:docMk/>
            <pc:sldMk cId="3145754575" sldId="264"/>
            <ac:inkMk id="217" creationId="{9AB7A948-B687-D0ED-62D7-1F1ABAEE431A}"/>
          </ac:inkMkLst>
        </pc:inkChg>
        <pc:inkChg chg="add reco">
          <ac:chgData name="Venkatasubramanian, Mani V." userId="fbe5ce37-0145-4c31-b84a-b36f8beac5f3" providerId="ADAL" clId="{BC5D056B-4E5A-344A-B1AA-76A38DB983C3}" dt="2023-03-09T16:29:58.033" v="1626"/>
          <ac:inkMkLst>
            <pc:docMk/>
            <pc:sldMk cId="3145754575" sldId="264"/>
            <ac:inkMk id="218" creationId="{8FC850F0-D237-3B22-9414-865AF9B5E334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219" creationId="{8C1480FF-1DB2-897F-B688-CA153F5B6B05}"/>
          </ac:inkMkLst>
        </pc:inkChg>
        <pc:inkChg chg="add del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220" creationId="{DD5D66C1-E785-2163-04A5-3806FF446E88}"/>
          </ac:inkMkLst>
        </pc:inkChg>
        <pc:inkChg chg="add reco">
          <ac:chgData name="Venkatasubramanian, Mani V." userId="fbe5ce37-0145-4c31-b84a-b36f8beac5f3" providerId="ADAL" clId="{BC5D056B-4E5A-344A-B1AA-76A38DB983C3}" dt="2023-03-09T16:40:28.170" v="2211"/>
          <ac:inkMkLst>
            <pc:docMk/>
            <pc:sldMk cId="3145754575" sldId="264"/>
            <ac:inkMk id="221" creationId="{C8278B2F-94C5-52D8-90B9-5355C60FA0B5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32:24.257" v="1763"/>
        <pc:sldMkLst>
          <pc:docMk/>
          <pc:sldMk cId="3051057297" sldId="265"/>
        </pc:sldMkLst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2" creationId="{AC470D3F-786C-BF91-20C4-8C277CB45618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3" creationId="{8EBA7E70-4AB9-CBC3-EFB9-AE4936BE0AF3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4" creationId="{6291DD92-193A-076C-C32A-84A72B74EF1A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5" creationId="{279CC134-C31A-478F-6B83-A06400913714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6" creationId="{BDE93C27-FDF7-2762-5CC7-62D3BC514731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7" creationId="{F473D6F9-8B85-8CED-D738-B5D4FBB8C903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8" creationId="{5F76E740-17E2-C9AD-A67C-949C81396AF5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9" creationId="{075D5320-0481-D051-4270-D33C9C2ED922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0" creationId="{B8B66E91-C65B-26CF-7DE1-AE5D8D07A3E4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1" creationId="{8A688DD5-8350-EF9F-4A25-4CD9745FF917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2" creationId="{F80A8C41-99CC-D7C5-EF27-F7ED68633AB6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3" creationId="{3BF35750-A06B-0277-3B66-6BF12B125F8F}"/>
          </ac:inkMkLst>
        </pc:inkChg>
        <pc:inkChg chg="add del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4" creationId="{51174237-6C21-3EAF-B656-334CD9966A53}"/>
          </ac:inkMkLst>
        </pc:inkChg>
        <pc:inkChg chg="add reco">
          <ac:chgData name="Venkatasubramanian, Mani V." userId="fbe5ce37-0145-4c31-b84a-b36f8beac5f3" providerId="ADAL" clId="{BC5D056B-4E5A-344A-B1AA-76A38DB983C3}" dt="2023-03-09T16:30:21.463" v="1640"/>
          <ac:inkMkLst>
            <pc:docMk/>
            <pc:sldMk cId="3051057297" sldId="265"/>
            <ac:inkMk id="15" creationId="{1805FADF-D1EC-0555-22F9-563E49B3F56C}"/>
          </ac:inkMkLst>
        </pc:inkChg>
        <pc:inkChg chg="add">
          <ac:chgData name="Venkatasubramanian, Mani V." userId="fbe5ce37-0145-4c31-b84a-b36f8beac5f3" providerId="ADAL" clId="{BC5D056B-4E5A-344A-B1AA-76A38DB983C3}" dt="2023-03-09T16:30:21.881" v="1641"/>
          <ac:inkMkLst>
            <pc:docMk/>
            <pc:sldMk cId="3051057297" sldId="265"/>
            <ac:inkMk id="16" creationId="{F5A7952D-A1E8-4AC3-CB67-C9ECDCD22FE5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17" creationId="{34E79E28-445A-8EE6-D83C-77FD7623A67E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18" creationId="{4FE68157-641B-D8DE-4DEF-948A3359FE05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19" creationId="{E68D65FA-4B09-36E0-5F1F-567A037F50EB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0" creationId="{B64C8481-CCA2-6EF7-02B2-93F8AFC86F2D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1" creationId="{9362C98F-5FDA-13BC-30D2-B714750E3DCB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2" creationId="{E51EBBF2-E301-EFDD-20E0-E67914DC4C5D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3" creationId="{EEF77FBE-1C85-67AB-4135-9B18F0040A6D}"/>
          </ac:inkMkLst>
        </pc:inkChg>
        <pc:inkChg chg="add del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4" creationId="{D1E2E75B-BECE-5EF7-4E87-9E9B562CEEE5}"/>
          </ac:inkMkLst>
        </pc:inkChg>
        <pc:inkChg chg="add reco">
          <ac:chgData name="Venkatasubramanian, Mani V." userId="fbe5ce37-0145-4c31-b84a-b36f8beac5f3" providerId="ADAL" clId="{BC5D056B-4E5A-344A-B1AA-76A38DB983C3}" dt="2023-03-09T16:30:25.082" v="1650"/>
          <ac:inkMkLst>
            <pc:docMk/>
            <pc:sldMk cId="3051057297" sldId="265"/>
            <ac:inkMk id="25" creationId="{2D20CA99-2643-35D4-4FD0-624538CFD8B5}"/>
          </ac:inkMkLst>
        </pc:inkChg>
        <pc:inkChg chg="add del">
          <ac:chgData name="Venkatasubramanian, Mani V." userId="fbe5ce37-0145-4c31-b84a-b36f8beac5f3" providerId="ADAL" clId="{BC5D056B-4E5A-344A-B1AA-76A38DB983C3}" dt="2023-03-09T16:30:26.988" v="1655"/>
          <ac:inkMkLst>
            <pc:docMk/>
            <pc:sldMk cId="3051057297" sldId="265"/>
            <ac:inkMk id="26" creationId="{BFD4DC14-8D5B-76DD-C16A-AB4ACD323D9D}"/>
          </ac:inkMkLst>
        </pc:inkChg>
        <pc:inkChg chg="add del">
          <ac:chgData name="Venkatasubramanian, Mani V." userId="fbe5ce37-0145-4c31-b84a-b36f8beac5f3" providerId="ADAL" clId="{BC5D056B-4E5A-344A-B1AA-76A38DB983C3}" dt="2023-03-09T16:30:26.988" v="1655"/>
          <ac:inkMkLst>
            <pc:docMk/>
            <pc:sldMk cId="3051057297" sldId="265"/>
            <ac:inkMk id="27" creationId="{02281B65-8720-CA59-901B-90121FF05805}"/>
          </ac:inkMkLst>
        </pc:inkChg>
        <pc:inkChg chg="add del">
          <ac:chgData name="Venkatasubramanian, Mani V." userId="fbe5ce37-0145-4c31-b84a-b36f8beac5f3" providerId="ADAL" clId="{BC5D056B-4E5A-344A-B1AA-76A38DB983C3}" dt="2023-03-09T16:30:26.988" v="1655"/>
          <ac:inkMkLst>
            <pc:docMk/>
            <pc:sldMk cId="3051057297" sldId="265"/>
            <ac:inkMk id="28" creationId="{A5A6C2D3-94FD-DC92-4715-ECD8B017F94A}"/>
          </ac:inkMkLst>
        </pc:inkChg>
        <pc:inkChg chg="add del">
          <ac:chgData name="Venkatasubramanian, Mani V." userId="fbe5ce37-0145-4c31-b84a-b36f8beac5f3" providerId="ADAL" clId="{BC5D056B-4E5A-344A-B1AA-76A38DB983C3}" dt="2023-03-09T16:30:26.988" v="1655"/>
          <ac:inkMkLst>
            <pc:docMk/>
            <pc:sldMk cId="3051057297" sldId="265"/>
            <ac:inkMk id="29" creationId="{B7001E60-DA02-C6DE-EF38-CBCEEC0F6793}"/>
          </ac:inkMkLst>
        </pc:inkChg>
        <pc:inkChg chg="add reco">
          <ac:chgData name="Venkatasubramanian, Mani V." userId="fbe5ce37-0145-4c31-b84a-b36f8beac5f3" providerId="ADAL" clId="{BC5D056B-4E5A-344A-B1AA-76A38DB983C3}" dt="2023-03-09T16:30:26.988" v="1655"/>
          <ac:inkMkLst>
            <pc:docMk/>
            <pc:sldMk cId="3051057297" sldId="265"/>
            <ac:inkMk id="30" creationId="{8697DE51-440D-DF1E-A3A9-456F2B1AB43C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1" creationId="{59AC178B-8376-8AA2-7B7C-BF88C8AC786F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2" creationId="{B3A1B17D-61B3-BB98-BB67-D6B149A7981A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3" creationId="{29DEDEA1-E65D-8F19-0A5D-8074B387EC47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4" creationId="{9101504D-88E9-95AF-3881-6A3FC4BDEF26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5" creationId="{D23F7645-1C12-1A37-953B-F4F2309BE5BC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6" creationId="{B3CB0CEA-4E9F-F11E-1E8F-733EA2007074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7" creationId="{2878BCEA-3807-677F-EBF8-0B98640BA791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8" creationId="{29E8C30E-6317-A8B8-DDCC-2C04E383FF8E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39" creationId="{210EBA01-A459-C340-16CE-9E1EC94C425F}"/>
          </ac:inkMkLst>
        </pc:inkChg>
        <pc:inkChg chg="add del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40" creationId="{79BDE961-409B-E4C4-240D-628468ECC3E3}"/>
          </ac:inkMkLst>
        </pc:inkChg>
        <pc:inkChg chg="add reco">
          <ac:chgData name="Venkatasubramanian, Mani V." userId="fbe5ce37-0145-4c31-b84a-b36f8beac5f3" providerId="ADAL" clId="{BC5D056B-4E5A-344A-B1AA-76A38DB983C3}" dt="2023-03-09T16:30:31.921" v="1666"/>
          <ac:inkMkLst>
            <pc:docMk/>
            <pc:sldMk cId="3051057297" sldId="265"/>
            <ac:inkMk id="41" creationId="{49F5B873-BA35-EB13-6DA1-71940CC9ED75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2" creationId="{9F5A701C-4ECF-773A-8722-50E98E74CA9B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3" creationId="{26DB6B6C-23A9-92E0-4A18-C28A7BF4F4DD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4" creationId="{0A37A271-C49D-754D-4AAB-75F8D02F80A9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5" creationId="{20C3389F-DF27-2F4D-E7AC-DF6503038D2E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6" creationId="{6B85D5D0-72F1-7471-38C7-C02DE61E0104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7" creationId="{6B33D196-0A07-4F77-5F29-5E325AA8EBEB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8" creationId="{61363730-42A9-BB73-719F-B4047B954D1F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49" creationId="{140FB215-2DDA-4C5A-C0BC-D59DB885BBB1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0" creationId="{0C1A2DDE-C2CF-9248-2F02-9050B7179AEB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1" creationId="{CAA7AB9E-9916-86B5-5D63-874F6265699A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2" creationId="{87020898-91DD-A0D6-6861-F4E258530068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3" creationId="{77FD6B28-D994-69F3-9C92-4CEA84A0B750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4" creationId="{B936CE80-C51C-3D07-65F6-536E05AD499F}"/>
          </ac:inkMkLst>
        </pc:inkChg>
        <pc:inkChg chg="add del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5" creationId="{78D0261A-7480-9B80-1E8A-BB7109F33BCC}"/>
          </ac:inkMkLst>
        </pc:inkChg>
        <pc:inkChg chg="add reco">
          <ac:chgData name="Venkatasubramanian, Mani V." userId="fbe5ce37-0145-4c31-b84a-b36f8beac5f3" providerId="ADAL" clId="{BC5D056B-4E5A-344A-B1AA-76A38DB983C3}" dt="2023-03-09T16:30:45.892" v="1681"/>
          <ac:inkMkLst>
            <pc:docMk/>
            <pc:sldMk cId="3051057297" sldId="265"/>
            <ac:inkMk id="56" creationId="{84410C1F-B71C-2F25-E305-13ED233D96B0}"/>
          </ac:inkMkLst>
        </pc:inkChg>
        <pc:inkChg chg="add del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57" creationId="{89C9FD71-C36D-4268-0B68-041F59A69161}"/>
          </ac:inkMkLst>
        </pc:inkChg>
        <pc:inkChg chg="add del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58" creationId="{D60B9214-3063-B1D4-56FD-F93BA624AF6A}"/>
          </ac:inkMkLst>
        </pc:inkChg>
        <pc:inkChg chg="add del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59" creationId="{4C8E31BB-8BCA-D6B2-19B0-F74B70BD6C13}"/>
          </ac:inkMkLst>
        </pc:inkChg>
        <pc:inkChg chg="add del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60" creationId="{FBA5CB89-F09B-794B-058F-A70FAC9C50B3}"/>
          </ac:inkMkLst>
        </pc:inkChg>
        <pc:inkChg chg="add del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61" creationId="{DBEFD111-74D4-D335-DC81-CC4F6A800E4F}"/>
          </ac:inkMkLst>
        </pc:inkChg>
        <pc:inkChg chg="add reco">
          <ac:chgData name="Venkatasubramanian, Mani V." userId="fbe5ce37-0145-4c31-b84a-b36f8beac5f3" providerId="ADAL" clId="{BC5D056B-4E5A-344A-B1AA-76A38DB983C3}" dt="2023-03-09T16:30:52.404" v="1687"/>
          <ac:inkMkLst>
            <pc:docMk/>
            <pc:sldMk cId="3051057297" sldId="265"/>
            <ac:inkMk id="62" creationId="{E8C2EC6F-7F6B-182D-1CB5-94B99FC2BC6C}"/>
          </ac:inkMkLst>
        </pc:inkChg>
        <pc:inkChg chg="add del">
          <ac:chgData name="Venkatasubramanian, Mani V." userId="fbe5ce37-0145-4c31-b84a-b36f8beac5f3" providerId="ADAL" clId="{BC5D056B-4E5A-344A-B1AA-76A38DB983C3}" dt="2023-03-09T16:30:54.161" v="1692"/>
          <ac:inkMkLst>
            <pc:docMk/>
            <pc:sldMk cId="3051057297" sldId="265"/>
            <ac:inkMk id="63" creationId="{35836DE3-F3FB-8A1A-F2BE-D0A1F7F95864}"/>
          </ac:inkMkLst>
        </pc:inkChg>
        <pc:inkChg chg="add del">
          <ac:chgData name="Venkatasubramanian, Mani V." userId="fbe5ce37-0145-4c31-b84a-b36f8beac5f3" providerId="ADAL" clId="{BC5D056B-4E5A-344A-B1AA-76A38DB983C3}" dt="2023-03-09T16:30:54.161" v="1692"/>
          <ac:inkMkLst>
            <pc:docMk/>
            <pc:sldMk cId="3051057297" sldId="265"/>
            <ac:inkMk id="64" creationId="{E8D82B55-516F-B311-80E5-F3FC3801C6DB}"/>
          </ac:inkMkLst>
        </pc:inkChg>
        <pc:inkChg chg="add del">
          <ac:chgData name="Venkatasubramanian, Mani V." userId="fbe5ce37-0145-4c31-b84a-b36f8beac5f3" providerId="ADAL" clId="{BC5D056B-4E5A-344A-B1AA-76A38DB983C3}" dt="2023-03-09T16:30:54.161" v="1692"/>
          <ac:inkMkLst>
            <pc:docMk/>
            <pc:sldMk cId="3051057297" sldId="265"/>
            <ac:inkMk id="65" creationId="{4D6AE5EA-9281-07E0-546E-38E8761C3635}"/>
          </ac:inkMkLst>
        </pc:inkChg>
        <pc:inkChg chg="add del">
          <ac:chgData name="Venkatasubramanian, Mani V." userId="fbe5ce37-0145-4c31-b84a-b36f8beac5f3" providerId="ADAL" clId="{BC5D056B-4E5A-344A-B1AA-76A38DB983C3}" dt="2023-03-09T16:30:54.161" v="1692"/>
          <ac:inkMkLst>
            <pc:docMk/>
            <pc:sldMk cId="3051057297" sldId="265"/>
            <ac:inkMk id="66" creationId="{F774970C-1C62-BA1F-3756-3464723DF117}"/>
          </ac:inkMkLst>
        </pc:inkChg>
        <pc:inkChg chg="add reco">
          <ac:chgData name="Venkatasubramanian, Mani V." userId="fbe5ce37-0145-4c31-b84a-b36f8beac5f3" providerId="ADAL" clId="{BC5D056B-4E5A-344A-B1AA-76A38DB983C3}" dt="2023-03-09T16:30:54.161" v="1692"/>
          <ac:inkMkLst>
            <pc:docMk/>
            <pc:sldMk cId="3051057297" sldId="265"/>
            <ac:inkMk id="67" creationId="{CFE470A5-61E5-4189-4AB9-A2308B97266D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68" creationId="{6D7F227A-15A7-0134-F0D9-D1F56859B775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69" creationId="{7F8F8E84-D749-3164-A3E3-EB89B864AEF1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0" creationId="{59BD8B9C-FF2E-F7B1-E24F-B1AC4806F6CB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1" creationId="{B2747D87-509E-4708-94E7-643E27F0342B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2" creationId="{04AE0F4F-9A68-3CC0-2C7F-8F21AB99D670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3" creationId="{26F68A0E-96C6-BCBD-5332-0648C13326AF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4" creationId="{B54D01D3-23F4-1A25-C38D-1CB96C1D0403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5" creationId="{E09E7ABB-8C09-D190-4066-03180BBDE250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6" creationId="{B7858946-F467-4E49-7AD4-DB9001841438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7" creationId="{E40B35C1-125D-ABCA-C645-343D4D91F829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8" creationId="{FDB7D3CC-72DB-A3AB-AC37-F510FE70A7BB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79" creationId="{F58AC7D6-C5A5-267B-9898-D691858962E5}"/>
          </ac:inkMkLst>
        </pc:inkChg>
        <pc:inkChg chg="add del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80" creationId="{C0A6E305-0E8B-8464-6C50-E631C4AFE5D2}"/>
          </ac:inkMkLst>
        </pc:inkChg>
        <pc:inkChg chg="add reco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81" creationId="{B527887E-AC82-3EE7-8DCC-20A4576B78F6}"/>
          </ac:inkMkLst>
        </pc:inkChg>
        <pc:inkChg chg="add reco">
          <ac:chgData name="Venkatasubramanian, Mani V." userId="fbe5ce37-0145-4c31-b84a-b36f8beac5f3" providerId="ADAL" clId="{BC5D056B-4E5A-344A-B1AA-76A38DB983C3}" dt="2023-03-09T16:31:07.306" v="1706"/>
          <ac:inkMkLst>
            <pc:docMk/>
            <pc:sldMk cId="3051057297" sldId="265"/>
            <ac:inkMk id="82" creationId="{363E7894-70CF-CEC6-F379-9DCEA9211C68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3" creationId="{A04DB02C-27D0-521C-B028-D380E464960F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4" creationId="{56278F26-12D6-67BF-3350-BBF88A47FB32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5" creationId="{982423AE-7C49-C14B-4593-9038C8594E69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6" creationId="{7EA05FC2-5897-43B8-6DA3-808BF785D14D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7" creationId="{0687F75A-1A25-ABC0-C4AB-63B590DACACC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8" creationId="{DE2A8AEF-6B90-E0F7-A02D-BFCECABE8719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89" creationId="{BF2D6A59-2AF4-5000-465F-03E828DA8B20}"/>
          </ac:inkMkLst>
        </pc:inkChg>
        <pc:inkChg chg="add del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90" creationId="{40868EF3-6BC6-288C-01FB-33AD1FE58D87}"/>
          </ac:inkMkLst>
        </pc:inkChg>
        <pc:inkChg chg="add reco">
          <ac:chgData name="Venkatasubramanian, Mani V." userId="fbe5ce37-0145-4c31-b84a-b36f8beac5f3" providerId="ADAL" clId="{BC5D056B-4E5A-344A-B1AA-76A38DB983C3}" dt="2023-03-09T16:31:11.648" v="1715"/>
          <ac:inkMkLst>
            <pc:docMk/>
            <pc:sldMk cId="3051057297" sldId="265"/>
            <ac:inkMk id="91" creationId="{54003855-73BF-FE24-6C46-89FBB0EB481F}"/>
          </ac:inkMkLst>
        </pc:inkChg>
        <pc:inkChg chg="add del">
          <ac:chgData name="Venkatasubramanian, Mani V." userId="fbe5ce37-0145-4c31-b84a-b36f8beac5f3" providerId="ADAL" clId="{BC5D056B-4E5A-344A-B1AA-76A38DB983C3}" dt="2023-03-09T16:31:14.263" v="1720"/>
          <ac:inkMkLst>
            <pc:docMk/>
            <pc:sldMk cId="3051057297" sldId="265"/>
            <ac:inkMk id="92" creationId="{FE70A6F5-1C6C-D542-27FA-E34A7E8E9A1D}"/>
          </ac:inkMkLst>
        </pc:inkChg>
        <pc:inkChg chg="add del">
          <ac:chgData name="Venkatasubramanian, Mani V." userId="fbe5ce37-0145-4c31-b84a-b36f8beac5f3" providerId="ADAL" clId="{BC5D056B-4E5A-344A-B1AA-76A38DB983C3}" dt="2023-03-09T16:31:14.263" v="1720"/>
          <ac:inkMkLst>
            <pc:docMk/>
            <pc:sldMk cId="3051057297" sldId="265"/>
            <ac:inkMk id="93" creationId="{5ED7A5ED-8149-A6D4-B8E2-62135AF3C0FA}"/>
          </ac:inkMkLst>
        </pc:inkChg>
        <pc:inkChg chg="add del">
          <ac:chgData name="Venkatasubramanian, Mani V." userId="fbe5ce37-0145-4c31-b84a-b36f8beac5f3" providerId="ADAL" clId="{BC5D056B-4E5A-344A-B1AA-76A38DB983C3}" dt="2023-03-09T16:31:14.263" v="1720"/>
          <ac:inkMkLst>
            <pc:docMk/>
            <pc:sldMk cId="3051057297" sldId="265"/>
            <ac:inkMk id="94" creationId="{F81A501D-3653-1B86-29A5-31ECB27A2C60}"/>
          </ac:inkMkLst>
        </pc:inkChg>
        <pc:inkChg chg="add del">
          <ac:chgData name="Venkatasubramanian, Mani V." userId="fbe5ce37-0145-4c31-b84a-b36f8beac5f3" providerId="ADAL" clId="{BC5D056B-4E5A-344A-B1AA-76A38DB983C3}" dt="2023-03-09T16:31:14.263" v="1720"/>
          <ac:inkMkLst>
            <pc:docMk/>
            <pc:sldMk cId="3051057297" sldId="265"/>
            <ac:inkMk id="95" creationId="{168D9C69-B2B3-21FD-C7CE-0BAE0CAC87A4}"/>
          </ac:inkMkLst>
        </pc:inkChg>
        <pc:inkChg chg="add reco">
          <ac:chgData name="Venkatasubramanian, Mani V." userId="fbe5ce37-0145-4c31-b84a-b36f8beac5f3" providerId="ADAL" clId="{BC5D056B-4E5A-344A-B1AA-76A38DB983C3}" dt="2023-03-09T16:31:14.263" v="1720"/>
          <ac:inkMkLst>
            <pc:docMk/>
            <pc:sldMk cId="3051057297" sldId="265"/>
            <ac:inkMk id="96" creationId="{DB36899E-F483-E8F9-8197-F3B58C98290A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97" creationId="{8CCD806F-D5C1-2A46-ECF6-82237756A9A9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98" creationId="{E9418383-65C8-7191-6686-53AACB76EC4F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99" creationId="{751614D4-C773-4953-2F48-AB61FE500989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100" creationId="{A7D68062-80A2-A25E-2913-46FF843CF942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101" creationId="{F987CE82-2757-A1FF-BA18-945A55DE38AB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102" creationId="{9BD7FC36-4304-068C-A7F8-C34FC9FF3136}"/>
          </ac:inkMkLst>
        </pc:inkChg>
        <pc:inkChg chg="add del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103" creationId="{E72FDEA3-96A9-290B-8340-EA9A5F78E00C}"/>
          </ac:inkMkLst>
        </pc:inkChg>
        <pc:inkChg chg="add reco">
          <ac:chgData name="Venkatasubramanian, Mani V." userId="fbe5ce37-0145-4c31-b84a-b36f8beac5f3" providerId="ADAL" clId="{BC5D056B-4E5A-344A-B1AA-76A38DB983C3}" dt="2023-03-09T16:31:19.028" v="1728"/>
          <ac:inkMkLst>
            <pc:docMk/>
            <pc:sldMk cId="3051057297" sldId="265"/>
            <ac:inkMk id="104" creationId="{85B576BE-C281-A20D-3C49-B604CB455C0D}"/>
          </ac:inkMkLst>
        </pc:inkChg>
        <pc:inkChg chg="add">
          <ac:chgData name="Venkatasubramanian, Mani V." userId="fbe5ce37-0145-4c31-b84a-b36f8beac5f3" providerId="ADAL" clId="{BC5D056B-4E5A-344A-B1AA-76A38DB983C3}" dt="2023-03-09T16:31:25.197" v="1729"/>
          <ac:inkMkLst>
            <pc:docMk/>
            <pc:sldMk cId="3051057297" sldId="265"/>
            <ac:inkMk id="105" creationId="{356986BE-9027-23DE-B4CD-55B140802482}"/>
          </ac:inkMkLst>
        </pc:inkChg>
        <pc:inkChg chg="add del">
          <ac:chgData name="Venkatasubramanian, Mani V." userId="fbe5ce37-0145-4c31-b84a-b36f8beac5f3" providerId="ADAL" clId="{BC5D056B-4E5A-344A-B1AA-76A38DB983C3}" dt="2023-03-09T16:31:31.820" v="1732"/>
          <ac:inkMkLst>
            <pc:docMk/>
            <pc:sldMk cId="3051057297" sldId="265"/>
            <ac:inkMk id="106" creationId="{5A761B53-148F-F7DC-12FD-B2CA80D78342}"/>
          </ac:inkMkLst>
        </pc:inkChg>
        <pc:inkChg chg="add del">
          <ac:chgData name="Venkatasubramanian, Mani V." userId="fbe5ce37-0145-4c31-b84a-b36f8beac5f3" providerId="ADAL" clId="{BC5D056B-4E5A-344A-B1AA-76A38DB983C3}" dt="2023-03-09T16:31:31.820" v="1732"/>
          <ac:inkMkLst>
            <pc:docMk/>
            <pc:sldMk cId="3051057297" sldId="265"/>
            <ac:inkMk id="107" creationId="{C6000350-C4E3-84BC-D743-43EAC2397382}"/>
          </ac:inkMkLst>
        </pc:inkChg>
        <pc:inkChg chg="add reco">
          <ac:chgData name="Venkatasubramanian, Mani V." userId="fbe5ce37-0145-4c31-b84a-b36f8beac5f3" providerId="ADAL" clId="{BC5D056B-4E5A-344A-B1AA-76A38DB983C3}" dt="2023-03-09T16:31:31.820" v="1732"/>
          <ac:inkMkLst>
            <pc:docMk/>
            <pc:sldMk cId="3051057297" sldId="265"/>
            <ac:inkMk id="108" creationId="{34B2D277-CC60-A4D3-FBE1-2BEF723498B9}"/>
          </ac:inkMkLst>
        </pc:inkChg>
        <pc:inkChg chg="add del">
          <ac:chgData name="Venkatasubramanian, Mani V." userId="fbe5ce37-0145-4c31-b84a-b36f8beac5f3" providerId="ADAL" clId="{BC5D056B-4E5A-344A-B1AA-76A38DB983C3}" dt="2023-03-09T16:31:40.766" v="1737"/>
          <ac:inkMkLst>
            <pc:docMk/>
            <pc:sldMk cId="3051057297" sldId="265"/>
            <ac:inkMk id="109" creationId="{2AC3B552-EBC5-3F9C-FB12-29AFCED8B109}"/>
          </ac:inkMkLst>
        </pc:inkChg>
        <pc:inkChg chg="add del">
          <ac:chgData name="Venkatasubramanian, Mani V." userId="fbe5ce37-0145-4c31-b84a-b36f8beac5f3" providerId="ADAL" clId="{BC5D056B-4E5A-344A-B1AA-76A38DB983C3}" dt="2023-03-09T16:31:40.766" v="1737"/>
          <ac:inkMkLst>
            <pc:docMk/>
            <pc:sldMk cId="3051057297" sldId="265"/>
            <ac:inkMk id="110" creationId="{52E9DB9B-256B-5D10-8762-78C8849C5B53}"/>
          </ac:inkMkLst>
        </pc:inkChg>
        <pc:inkChg chg="add del">
          <ac:chgData name="Venkatasubramanian, Mani V." userId="fbe5ce37-0145-4c31-b84a-b36f8beac5f3" providerId="ADAL" clId="{BC5D056B-4E5A-344A-B1AA-76A38DB983C3}" dt="2023-03-09T16:31:40.766" v="1737"/>
          <ac:inkMkLst>
            <pc:docMk/>
            <pc:sldMk cId="3051057297" sldId="265"/>
            <ac:inkMk id="111" creationId="{FDD38040-BFF9-95B1-3FCF-9D59103527BE}"/>
          </ac:inkMkLst>
        </pc:inkChg>
        <pc:inkChg chg="add del">
          <ac:chgData name="Venkatasubramanian, Mani V." userId="fbe5ce37-0145-4c31-b84a-b36f8beac5f3" providerId="ADAL" clId="{BC5D056B-4E5A-344A-B1AA-76A38DB983C3}" dt="2023-03-09T16:31:40.766" v="1737"/>
          <ac:inkMkLst>
            <pc:docMk/>
            <pc:sldMk cId="3051057297" sldId="265"/>
            <ac:inkMk id="112" creationId="{EA7539E5-6FF4-941E-29CE-2D3033770903}"/>
          </ac:inkMkLst>
        </pc:inkChg>
        <pc:inkChg chg="add reco">
          <ac:chgData name="Venkatasubramanian, Mani V." userId="fbe5ce37-0145-4c31-b84a-b36f8beac5f3" providerId="ADAL" clId="{BC5D056B-4E5A-344A-B1AA-76A38DB983C3}" dt="2023-03-09T16:31:40.766" v="1737"/>
          <ac:inkMkLst>
            <pc:docMk/>
            <pc:sldMk cId="3051057297" sldId="265"/>
            <ac:inkMk id="113" creationId="{EDBE6893-4681-893E-B0BE-DF0796EAC762}"/>
          </ac:inkMkLst>
        </pc:inkChg>
        <pc:inkChg chg="add del">
          <ac:chgData name="Venkatasubramanian, Mani V." userId="fbe5ce37-0145-4c31-b84a-b36f8beac5f3" providerId="ADAL" clId="{BC5D056B-4E5A-344A-B1AA-76A38DB983C3}" dt="2023-03-09T16:31:55.614" v="1740"/>
          <ac:inkMkLst>
            <pc:docMk/>
            <pc:sldMk cId="3051057297" sldId="265"/>
            <ac:inkMk id="114" creationId="{921AE825-9481-55EE-2CE6-7F27BB41CA8E}"/>
          </ac:inkMkLst>
        </pc:inkChg>
        <pc:inkChg chg="add del">
          <ac:chgData name="Venkatasubramanian, Mani V." userId="fbe5ce37-0145-4c31-b84a-b36f8beac5f3" providerId="ADAL" clId="{BC5D056B-4E5A-344A-B1AA-76A38DB983C3}" dt="2023-03-09T16:31:55.614" v="1740"/>
          <ac:inkMkLst>
            <pc:docMk/>
            <pc:sldMk cId="3051057297" sldId="265"/>
            <ac:inkMk id="115" creationId="{B347A806-6120-01A9-24FF-B539E879AEF2}"/>
          </ac:inkMkLst>
        </pc:inkChg>
        <pc:inkChg chg="add reco">
          <ac:chgData name="Venkatasubramanian, Mani V." userId="fbe5ce37-0145-4c31-b84a-b36f8beac5f3" providerId="ADAL" clId="{BC5D056B-4E5A-344A-B1AA-76A38DB983C3}" dt="2023-03-09T16:31:55.614" v="1740"/>
          <ac:inkMkLst>
            <pc:docMk/>
            <pc:sldMk cId="3051057297" sldId="265"/>
            <ac:inkMk id="116" creationId="{09DF3DFC-9299-6BB9-8690-316BC52CFA7D}"/>
          </ac:inkMkLst>
        </pc:inkChg>
        <pc:inkChg chg="add del">
          <ac:chgData name="Venkatasubramanian, Mani V." userId="fbe5ce37-0145-4c31-b84a-b36f8beac5f3" providerId="ADAL" clId="{BC5D056B-4E5A-344A-B1AA-76A38DB983C3}" dt="2023-03-09T16:32:24.257" v="1763"/>
          <ac:inkMkLst>
            <pc:docMk/>
            <pc:sldMk cId="3051057297" sldId="265"/>
            <ac:inkMk id="117" creationId="{87EAA0D4-AFAF-4A2D-FAAD-0BCE9400D483}"/>
          </ac:inkMkLst>
        </pc:inkChg>
        <pc:inkChg chg="add del">
          <ac:chgData name="Venkatasubramanian, Mani V." userId="fbe5ce37-0145-4c31-b84a-b36f8beac5f3" providerId="ADAL" clId="{BC5D056B-4E5A-344A-B1AA-76A38DB983C3}" dt="2023-03-09T16:32:24.257" v="1763"/>
          <ac:inkMkLst>
            <pc:docMk/>
            <pc:sldMk cId="3051057297" sldId="265"/>
            <ac:inkMk id="118" creationId="{2A12F6E3-C01B-C3F2-10B8-C89346C93FA5}"/>
          </ac:inkMkLst>
        </pc:inkChg>
        <pc:inkChg chg="add reco">
          <ac:chgData name="Venkatasubramanian, Mani V." userId="fbe5ce37-0145-4c31-b84a-b36f8beac5f3" providerId="ADAL" clId="{BC5D056B-4E5A-344A-B1AA-76A38DB983C3}" dt="2023-03-09T16:32:24.257" v="1763"/>
          <ac:inkMkLst>
            <pc:docMk/>
            <pc:sldMk cId="3051057297" sldId="265"/>
            <ac:inkMk id="119" creationId="{594D396A-2A65-1831-BC73-6851A6C1A2EF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34:07.179" v="1888"/>
        <pc:sldMkLst>
          <pc:docMk/>
          <pc:sldMk cId="2658410279" sldId="266"/>
        </pc:sldMkLst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2" creationId="{FF528535-D40C-1401-D735-12A298675544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3" creationId="{5202F9FE-22BF-472E-8886-90235FEB4639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4" creationId="{5E02FBF4-39B7-A86A-089B-0DD0EDC88DA9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5" creationId="{82678633-0967-06DD-7D6A-14D367CA69EA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6" creationId="{0EC4AD07-B974-3F65-15D3-791F21E90276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7" creationId="{F56F43E8-2690-28B3-A56F-69F89599DDB9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8" creationId="{B5588E5F-990B-268D-CCD5-8614D6843F27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9" creationId="{65A1F540-3541-AD4D-BAA2-488C7660A32F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10" creationId="{ECD40723-19C5-345B-5772-C6E012E7F240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11" creationId="{272CA578-588A-2CD1-2ADC-00A85FE3084D}"/>
          </ac:inkMkLst>
        </pc:inkChg>
        <pc:inkChg chg="add del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12" creationId="{FF5FF1EB-CB78-C942-0390-3E7CC150B000}"/>
          </ac:inkMkLst>
        </pc:inkChg>
        <pc:inkChg chg="add reco">
          <ac:chgData name="Venkatasubramanian, Mani V." userId="fbe5ce37-0145-4c31-b84a-b36f8beac5f3" providerId="ADAL" clId="{BC5D056B-4E5A-344A-B1AA-76A38DB983C3}" dt="2023-03-09T16:32:15.354" v="1752"/>
          <ac:inkMkLst>
            <pc:docMk/>
            <pc:sldMk cId="2658410279" sldId="266"/>
            <ac:inkMk id="13" creationId="{AC51704F-0338-4FCD-4421-DDEF87F4AED8}"/>
          </ac:inkMkLst>
        </pc:inkChg>
        <pc:inkChg chg="add del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14" creationId="{35578DE8-6B6D-3E59-E7AB-305E62BCA013}"/>
          </ac:inkMkLst>
        </pc:inkChg>
        <pc:inkChg chg="add del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15" creationId="{FB06176B-80D1-2BA3-ED1C-2C98B6DB13A3}"/>
          </ac:inkMkLst>
        </pc:inkChg>
        <pc:inkChg chg="add del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16" creationId="{F90D3A6F-513B-DDD5-7F87-01F328EDA3D0}"/>
          </ac:inkMkLst>
        </pc:inkChg>
        <pc:inkChg chg="add del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17" creationId="{A7CC72B4-7AA1-3A77-C4A3-A7826AC48835}"/>
          </ac:inkMkLst>
        </pc:inkChg>
        <pc:inkChg chg="add">
          <ac:chgData name="Venkatasubramanian, Mani V." userId="fbe5ce37-0145-4c31-b84a-b36f8beac5f3" providerId="ADAL" clId="{BC5D056B-4E5A-344A-B1AA-76A38DB983C3}" dt="2023-03-09T16:32:18.177" v="1757"/>
          <ac:inkMkLst>
            <pc:docMk/>
            <pc:sldMk cId="2658410279" sldId="266"/>
            <ac:inkMk id="18" creationId="{3835F103-C758-E3CE-E97B-1A44B44FD82A}"/>
          </ac:inkMkLst>
        </pc:inkChg>
        <pc:inkChg chg="add">
          <ac:chgData name="Venkatasubramanian, Mani V." userId="fbe5ce37-0145-4c31-b84a-b36f8beac5f3" providerId="ADAL" clId="{BC5D056B-4E5A-344A-B1AA-76A38DB983C3}" dt="2023-03-09T16:32:18.855" v="1758"/>
          <ac:inkMkLst>
            <pc:docMk/>
            <pc:sldMk cId="2658410279" sldId="266"/>
            <ac:inkMk id="19" creationId="{AB033053-0A5E-A124-F167-607311A73092}"/>
          </ac:inkMkLst>
        </pc:inkChg>
        <pc:inkChg chg="add del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20" creationId="{F206A56B-6CC0-8714-35E0-C4CE879E82ED}"/>
          </ac:inkMkLst>
        </pc:inkChg>
        <pc:inkChg chg="add reco">
          <ac:chgData name="Venkatasubramanian, Mani V." userId="fbe5ce37-0145-4c31-b84a-b36f8beac5f3" providerId="ADAL" clId="{BC5D056B-4E5A-344A-B1AA-76A38DB983C3}" dt="2023-03-09T16:32:20.259" v="1760"/>
          <ac:inkMkLst>
            <pc:docMk/>
            <pc:sldMk cId="2658410279" sldId="266"/>
            <ac:inkMk id="21" creationId="{E533EF7B-A288-A02C-738F-FC55AB67FABD}"/>
          </ac:inkMkLst>
        </pc:inkChg>
        <pc:inkChg chg="add del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2" creationId="{E746518F-8C3B-882B-C28A-6D49EF977A97}"/>
          </ac:inkMkLst>
        </pc:inkChg>
        <pc:inkChg chg="add del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3" creationId="{CA007A0C-3FE8-AC10-A24D-4114A2BE25CF}"/>
          </ac:inkMkLst>
        </pc:inkChg>
        <pc:inkChg chg="add del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4" creationId="{051E0601-4C0F-1F2C-226D-D2BE0BB28131}"/>
          </ac:inkMkLst>
        </pc:inkChg>
        <pc:inkChg chg="add">
          <ac:chgData name="Venkatasubramanian, Mani V." userId="fbe5ce37-0145-4c31-b84a-b36f8beac5f3" providerId="ADAL" clId="{BC5D056B-4E5A-344A-B1AA-76A38DB983C3}" dt="2023-03-09T16:32:30.487" v="1767"/>
          <ac:inkMkLst>
            <pc:docMk/>
            <pc:sldMk cId="2658410279" sldId="266"/>
            <ac:inkMk id="25" creationId="{98E9965B-2D59-4E36-5434-D60E1B96E6F3}"/>
          </ac:inkMkLst>
        </pc:inkChg>
        <pc:inkChg chg="add del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6" creationId="{B95A80AD-6440-DECB-9993-20676EA53DB8}"/>
          </ac:inkMkLst>
        </pc:inkChg>
        <pc:inkChg chg="add del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7" creationId="{88A91555-7849-FC1D-D2C9-0776B24DD9F1}"/>
          </ac:inkMkLst>
        </pc:inkChg>
        <pc:inkChg chg="add reco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8" creationId="{79287194-7240-6A9F-2231-DC64BC648DD7}"/>
          </ac:inkMkLst>
        </pc:inkChg>
        <pc:inkChg chg="add reco">
          <ac:chgData name="Venkatasubramanian, Mani V." userId="fbe5ce37-0145-4c31-b84a-b36f8beac5f3" providerId="ADAL" clId="{BC5D056B-4E5A-344A-B1AA-76A38DB983C3}" dt="2023-03-09T16:32:32.540" v="1770"/>
          <ac:inkMkLst>
            <pc:docMk/>
            <pc:sldMk cId="2658410279" sldId="266"/>
            <ac:inkMk id="29" creationId="{26799BE6-EB37-0B1B-0113-35FD6F69500F}"/>
          </ac:inkMkLst>
        </pc:inkChg>
        <pc:inkChg chg="add">
          <ac:chgData name="Venkatasubramanian, Mani V." userId="fbe5ce37-0145-4c31-b84a-b36f8beac5f3" providerId="ADAL" clId="{BC5D056B-4E5A-344A-B1AA-76A38DB983C3}" dt="2023-03-09T16:32:42.428" v="1771"/>
          <ac:inkMkLst>
            <pc:docMk/>
            <pc:sldMk cId="2658410279" sldId="266"/>
            <ac:inkMk id="30" creationId="{53C8F10C-047B-A994-E2FF-AD6512D5EE27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1" creationId="{AC87E599-AE01-DCE3-5F12-C395D0CBCDEB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2" creationId="{FCD99050-8648-79C9-D086-9F8FFC46D81E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3" creationId="{40C69DDD-42A9-AFFE-3C98-77FC29F73F21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4" creationId="{DC184115-DD3D-0786-8A96-FFA017705B7E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5" creationId="{DCA72C85-8083-317C-E5F3-941CA2AF97D4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6" creationId="{E49CA7F3-BD37-7B56-AF01-25ECC261B0BD}"/>
          </ac:inkMkLst>
        </pc:inkChg>
        <pc:inkChg chg="add del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7" creationId="{B760878E-1E2B-B8ED-D160-3C50EFFF4E33}"/>
          </ac:inkMkLst>
        </pc:inkChg>
        <pc:inkChg chg="add reco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8" creationId="{39909F2B-A6BD-DF1C-704D-56C6611F90DA}"/>
          </ac:inkMkLst>
        </pc:inkChg>
        <pc:inkChg chg="add reco">
          <ac:chgData name="Venkatasubramanian, Mani V." userId="fbe5ce37-0145-4c31-b84a-b36f8beac5f3" providerId="ADAL" clId="{BC5D056B-4E5A-344A-B1AA-76A38DB983C3}" dt="2023-03-09T16:32:45.559" v="1779"/>
          <ac:inkMkLst>
            <pc:docMk/>
            <pc:sldMk cId="2658410279" sldId="266"/>
            <ac:inkMk id="39" creationId="{84A7B237-A51B-877B-021D-FB1197DCC33A}"/>
          </ac:inkMkLst>
        </pc:inkChg>
        <pc:inkChg chg="add del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0" creationId="{9CC06A35-E635-6D73-3C76-55771DC003B7}"/>
          </ac:inkMkLst>
        </pc:inkChg>
        <pc:inkChg chg="add del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1" creationId="{E97F4E69-8E25-E1E9-6547-9B17DC02CD06}"/>
          </ac:inkMkLst>
        </pc:inkChg>
        <pc:inkChg chg="add del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2" creationId="{71F60FDD-AFBA-96AA-F62D-3CEA1FC57543}"/>
          </ac:inkMkLst>
        </pc:inkChg>
        <pc:inkChg chg="add del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3" creationId="{CF9A0D99-086A-2F18-5328-E4929827E63B}"/>
          </ac:inkMkLst>
        </pc:inkChg>
        <pc:inkChg chg="add del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4" creationId="{998EBBAA-7FD9-1FAB-CC67-0B10960AECC6}"/>
          </ac:inkMkLst>
        </pc:inkChg>
        <pc:inkChg chg="add reco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5" creationId="{29004D57-D464-6970-1AF4-DBAFB119F481}"/>
          </ac:inkMkLst>
        </pc:inkChg>
        <pc:inkChg chg="add reco">
          <ac:chgData name="Venkatasubramanian, Mani V." userId="fbe5ce37-0145-4c31-b84a-b36f8beac5f3" providerId="ADAL" clId="{BC5D056B-4E5A-344A-B1AA-76A38DB983C3}" dt="2023-03-09T16:32:57.154" v="1785"/>
          <ac:inkMkLst>
            <pc:docMk/>
            <pc:sldMk cId="2658410279" sldId="266"/>
            <ac:inkMk id="46" creationId="{0BF86607-0F28-B75E-6636-5B515F11EA33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47" creationId="{397E92FD-0E2D-1D65-EB5C-50B596E283B8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48" creationId="{96649722-6D92-F3E3-8E04-57E44B79A793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49" creationId="{7BA21556-6AB5-86C4-2846-36FA572C7C80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0" creationId="{9C2C6BF7-3CD5-5491-61D4-A4A7AA1BF28F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1" creationId="{007C50EA-D3C0-693B-EE68-FD3836DA3086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2" creationId="{255E5DD3-6B44-B4CC-05AA-073BA1E4C7E4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3" creationId="{2A34D188-E95C-7648-8E6E-6AFEFFCF36D1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4" creationId="{895FDD7D-98E2-DDEB-6994-9EC103BA0D63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5" creationId="{D17B99C1-C017-BA31-65DA-7F04DCC22508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6" creationId="{DE966DEA-25C6-52D6-F107-2F71AFFFAAF2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7" creationId="{4CB087FF-1EA9-4CD0-3B8D-2D42F834E674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8" creationId="{5AEF5D23-E7AB-0A98-128E-69DD88B71614}"/>
          </ac:inkMkLst>
        </pc:inkChg>
        <pc:inkChg chg="add del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59" creationId="{59900E18-FC36-3B5B-1FF0-7CD7D83029DB}"/>
          </ac:inkMkLst>
        </pc:inkChg>
        <pc:inkChg chg="add reco">
          <ac:chgData name="Venkatasubramanian, Mani V." userId="fbe5ce37-0145-4c31-b84a-b36f8beac5f3" providerId="ADAL" clId="{BC5D056B-4E5A-344A-B1AA-76A38DB983C3}" dt="2023-03-09T16:33:19.776" v="1799"/>
          <ac:inkMkLst>
            <pc:docMk/>
            <pc:sldMk cId="2658410279" sldId="266"/>
            <ac:inkMk id="60" creationId="{49DBF12E-058B-CE07-372F-335F4208F444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1" creationId="{781AD7A6-1D2E-FF35-B270-192FD84A6A10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2" creationId="{02024765-196F-C321-4172-E356EB05681F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3" creationId="{BC3763D7-40C0-B313-128C-2F70307EF519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4" creationId="{E86F7B57-A235-93B6-7D00-B90068085AB7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5" creationId="{6113F7A2-0CF3-343B-1666-E3E419D01A0C}"/>
          </ac:inkMkLst>
        </pc:inkChg>
        <pc:inkChg chg="add del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6" creationId="{55C1FB19-0CF5-B278-DC57-A29D408C0D7F}"/>
          </ac:inkMkLst>
        </pc:inkChg>
        <pc:inkChg chg="add reco">
          <ac:chgData name="Venkatasubramanian, Mani V." userId="fbe5ce37-0145-4c31-b84a-b36f8beac5f3" providerId="ADAL" clId="{BC5D056B-4E5A-344A-B1AA-76A38DB983C3}" dt="2023-03-09T16:33:22.551" v="1806"/>
          <ac:inkMkLst>
            <pc:docMk/>
            <pc:sldMk cId="2658410279" sldId="266"/>
            <ac:inkMk id="67" creationId="{5D68EB2D-4C1E-7760-5829-9FB0016F5EF4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68" creationId="{24C3905F-499C-604C-366D-6D84C6C3CEE3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69" creationId="{2C48EA11-FBD7-96DB-8308-17033C4A82BC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0" creationId="{16CD20F8-4E2D-061B-5AF6-E3D394E65580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1" creationId="{61342BF7-8039-7935-2F0F-748BF978066D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2" creationId="{CFBC714D-A977-AC5B-DEEB-CA45974B7730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3" creationId="{B18C379B-B4FE-3C06-6C75-538C80515521}"/>
          </ac:inkMkLst>
        </pc:inkChg>
        <pc:inkChg chg="add del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4" creationId="{B93954BE-4DF9-0961-CC81-59443A5AC4B1}"/>
          </ac:inkMkLst>
        </pc:inkChg>
        <pc:inkChg chg="add reco">
          <ac:chgData name="Venkatasubramanian, Mani V." userId="fbe5ce37-0145-4c31-b84a-b36f8beac5f3" providerId="ADAL" clId="{BC5D056B-4E5A-344A-B1AA-76A38DB983C3}" dt="2023-03-09T16:33:31.984" v="1814"/>
          <ac:inkMkLst>
            <pc:docMk/>
            <pc:sldMk cId="2658410279" sldId="266"/>
            <ac:inkMk id="75" creationId="{F5E23DAF-DD3B-B79A-2BFA-0A12468A1562}"/>
          </ac:inkMkLst>
        </pc:inkChg>
        <pc:inkChg chg="add">
          <ac:chgData name="Venkatasubramanian, Mani V." userId="fbe5ce37-0145-4c31-b84a-b36f8beac5f3" providerId="ADAL" clId="{BC5D056B-4E5A-344A-B1AA-76A38DB983C3}" dt="2023-03-09T16:33:37.132" v="1815"/>
          <ac:inkMkLst>
            <pc:docMk/>
            <pc:sldMk cId="2658410279" sldId="266"/>
            <ac:inkMk id="76" creationId="{8EDFD0C4-D92E-F3E2-2AC3-19D9E5073CC4}"/>
          </ac:inkMkLst>
        </pc:inkChg>
        <pc:inkChg chg="add">
          <ac:chgData name="Venkatasubramanian, Mani V." userId="fbe5ce37-0145-4c31-b84a-b36f8beac5f3" providerId="ADAL" clId="{BC5D056B-4E5A-344A-B1AA-76A38DB983C3}" dt="2023-03-09T16:33:37.323" v="1816"/>
          <ac:inkMkLst>
            <pc:docMk/>
            <pc:sldMk cId="2658410279" sldId="266"/>
            <ac:inkMk id="77" creationId="{A2D5C8ED-A9C6-1D12-3863-D98BAE10234D}"/>
          </ac:inkMkLst>
        </pc:inkChg>
        <pc:inkChg chg="add">
          <ac:chgData name="Venkatasubramanian, Mani V." userId="fbe5ce37-0145-4c31-b84a-b36f8beac5f3" providerId="ADAL" clId="{BC5D056B-4E5A-344A-B1AA-76A38DB983C3}" dt="2023-03-09T16:33:37.580" v="1817"/>
          <ac:inkMkLst>
            <pc:docMk/>
            <pc:sldMk cId="2658410279" sldId="266"/>
            <ac:inkMk id="78" creationId="{43B2844A-CA3D-5AF1-70AA-39A71759E26F}"/>
          </ac:inkMkLst>
        </pc:inkChg>
        <pc:inkChg chg="add">
          <ac:chgData name="Venkatasubramanian, Mani V." userId="fbe5ce37-0145-4c31-b84a-b36f8beac5f3" providerId="ADAL" clId="{BC5D056B-4E5A-344A-B1AA-76A38DB983C3}" dt="2023-03-09T16:33:37.724" v="1818"/>
          <ac:inkMkLst>
            <pc:docMk/>
            <pc:sldMk cId="2658410279" sldId="266"/>
            <ac:inkMk id="79" creationId="{B144E0E5-12B7-A8FE-076D-108E9669A476}"/>
          </ac:inkMkLst>
        </pc:inkChg>
        <pc:inkChg chg="add">
          <ac:chgData name="Venkatasubramanian, Mani V." userId="fbe5ce37-0145-4c31-b84a-b36f8beac5f3" providerId="ADAL" clId="{BC5D056B-4E5A-344A-B1AA-76A38DB983C3}" dt="2023-03-09T16:33:37.900" v="1819"/>
          <ac:inkMkLst>
            <pc:docMk/>
            <pc:sldMk cId="2658410279" sldId="266"/>
            <ac:inkMk id="80" creationId="{94D24A10-163F-2F68-A9D9-96FB67599F52}"/>
          </ac:inkMkLst>
        </pc:inkChg>
        <pc:inkChg chg="add">
          <ac:chgData name="Venkatasubramanian, Mani V." userId="fbe5ce37-0145-4c31-b84a-b36f8beac5f3" providerId="ADAL" clId="{BC5D056B-4E5A-344A-B1AA-76A38DB983C3}" dt="2023-03-09T16:33:38.084" v="1820"/>
          <ac:inkMkLst>
            <pc:docMk/>
            <pc:sldMk cId="2658410279" sldId="266"/>
            <ac:inkMk id="81" creationId="{72859699-494E-883C-A3CD-843864DF7C07}"/>
          </ac:inkMkLst>
        </pc:inkChg>
        <pc:inkChg chg="add">
          <ac:chgData name="Venkatasubramanian, Mani V." userId="fbe5ce37-0145-4c31-b84a-b36f8beac5f3" providerId="ADAL" clId="{BC5D056B-4E5A-344A-B1AA-76A38DB983C3}" dt="2023-03-09T16:33:38.774" v="1821"/>
          <ac:inkMkLst>
            <pc:docMk/>
            <pc:sldMk cId="2658410279" sldId="266"/>
            <ac:inkMk id="82" creationId="{4A42D6E2-63EA-A39A-5D1E-C1FD299FECE4}"/>
          </ac:inkMkLst>
        </pc:inkChg>
        <pc:inkChg chg="add">
          <ac:chgData name="Venkatasubramanian, Mani V." userId="fbe5ce37-0145-4c31-b84a-b36f8beac5f3" providerId="ADAL" clId="{BC5D056B-4E5A-344A-B1AA-76A38DB983C3}" dt="2023-03-09T16:33:38.950" v="1822"/>
          <ac:inkMkLst>
            <pc:docMk/>
            <pc:sldMk cId="2658410279" sldId="266"/>
            <ac:inkMk id="83" creationId="{E6E4C2B1-8E5C-E583-0E9C-0E0BD4866CCF}"/>
          </ac:inkMkLst>
        </pc:inkChg>
        <pc:inkChg chg="add">
          <ac:chgData name="Venkatasubramanian, Mani V." userId="fbe5ce37-0145-4c31-b84a-b36f8beac5f3" providerId="ADAL" clId="{BC5D056B-4E5A-344A-B1AA-76A38DB983C3}" dt="2023-03-09T16:33:39.125" v="1823"/>
          <ac:inkMkLst>
            <pc:docMk/>
            <pc:sldMk cId="2658410279" sldId="266"/>
            <ac:inkMk id="84" creationId="{73A9219D-077F-1E5C-694D-CBDE4F64F850}"/>
          </ac:inkMkLst>
        </pc:inkChg>
        <pc:inkChg chg="add">
          <ac:chgData name="Venkatasubramanian, Mani V." userId="fbe5ce37-0145-4c31-b84a-b36f8beac5f3" providerId="ADAL" clId="{BC5D056B-4E5A-344A-B1AA-76A38DB983C3}" dt="2023-03-09T16:33:39.285" v="1824"/>
          <ac:inkMkLst>
            <pc:docMk/>
            <pc:sldMk cId="2658410279" sldId="266"/>
            <ac:inkMk id="85" creationId="{B7FA786D-66FF-BF3B-978F-A61B4E3F1EA1}"/>
          </ac:inkMkLst>
        </pc:inkChg>
        <pc:inkChg chg="add">
          <ac:chgData name="Venkatasubramanian, Mani V." userId="fbe5ce37-0145-4c31-b84a-b36f8beac5f3" providerId="ADAL" clId="{BC5D056B-4E5A-344A-B1AA-76A38DB983C3}" dt="2023-03-09T16:33:39.459" v="1825"/>
          <ac:inkMkLst>
            <pc:docMk/>
            <pc:sldMk cId="2658410279" sldId="266"/>
            <ac:inkMk id="86" creationId="{B089A676-E29D-8CE6-48FC-2238746D8AE8}"/>
          </ac:inkMkLst>
        </pc:inkChg>
        <pc:inkChg chg="add">
          <ac:chgData name="Venkatasubramanian, Mani V." userId="fbe5ce37-0145-4c31-b84a-b36f8beac5f3" providerId="ADAL" clId="{BC5D056B-4E5A-344A-B1AA-76A38DB983C3}" dt="2023-03-09T16:33:39.641" v="1826"/>
          <ac:inkMkLst>
            <pc:docMk/>
            <pc:sldMk cId="2658410279" sldId="266"/>
            <ac:inkMk id="87" creationId="{AE891AC2-6091-509B-FD16-060281D7D12F}"/>
          </ac:inkMkLst>
        </pc:inkChg>
        <pc:inkChg chg="add">
          <ac:chgData name="Venkatasubramanian, Mani V." userId="fbe5ce37-0145-4c31-b84a-b36f8beac5f3" providerId="ADAL" clId="{BC5D056B-4E5A-344A-B1AA-76A38DB983C3}" dt="2023-03-09T16:33:39.811" v="1827"/>
          <ac:inkMkLst>
            <pc:docMk/>
            <pc:sldMk cId="2658410279" sldId="266"/>
            <ac:inkMk id="88" creationId="{13438E94-ECED-DC5C-275C-F583526F7E21}"/>
          </ac:inkMkLst>
        </pc:inkChg>
        <pc:inkChg chg="add">
          <ac:chgData name="Venkatasubramanian, Mani V." userId="fbe5ce37-0145-4c31-b84a-b36f8beac5f3" providerId="ADAL" clId="{BC5D056B-4E5A-344A-B1AA-76A38DB983C3}" dt="2023-03-09T16:33:39.980" v="1828"/>
          <ac:inkMkLst>
            <pc:docMk/>
            <pc:sldMk cId="2658410279" sldId="266"/>
            <ac:inkMk id="89" creationId="{30F0030C-0FF6-038A-3B75-E8A9FB4CAD56}"/>
          </ac:inkMkLst>
        </pc:inkChg>
        <pc:inkChg chg="add">
          <ac:chgData name="Venkatasubramanian, Mani V." userId="fbe5ce37-0145-4c31-b84a-b36f8beac5f3" providerId="ADAL" clId="{BC5D056B-4E5A-344A-B1AA-76A38DB983C3}" dt="2023-03-09T16:33:40.137" v="1829"/>
          <ac:inkMkLst>
            <pc:docMk/>
            <pc:sldMk cId="2658410279" sldId="266"/>
            <ac:inkMk id="90" creationId="{8B114E8C-A595-72FC-CAF1-28B82E036DD8}"/>
          </ac:inkMkLst>
        </pc:inkChg>
        <pc:inkChg chg="add del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1" creationId="{7C609371-67A6-1EEA-06B1-19D2081A1A63}"/>
          </ac:inkMkLst>
        </pc:inkChg>
        <pc:inkChg chg="add del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2" creationId="{BE89CEFC-CB56-40D9-1EF1-8390C20600E3}"/>
          </ac:inkMkLst>
        </pc:inkChg>
        <pc:inkChg chg="add del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3" creationId="{8B38E77F-90D9-4327-1A33-7B3C0DEDCBBF}"/>
          </ac:inkMkLst>
        </pc:inkChg>
        <pc:inkChg chg="add del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4" creationId="{0B90DF20-E126-E2C0-79EB-25FECEBE6E54}"/>
          </ac:inkMkLst>
        </pc:inkChg>
        <pc:inkChg chg="add del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5" creationId="{24E45469-E328-4428-4BBF-0605DC64576B}"/>
          </ac:inkMkLst>
        </pc:inkChg>
        <pc:inkChg chg="add reco">
          <ac:chgData name="Venkatasubramanian, Mani V." userId="fbe5ce37-0145-4c31-b84a-b36f8beac5f3" providerId="ADAL" clId="{BC5D056B-4E5A-344A-B1AA-76A38DB983C3}" dt="2023-03-09T16:33:45.055" v="1835"/>
          <ac:inkMkLst>
            <pc:docMk/>
            <pc:sldMk cId="2658410279" sldId="266"/>
            <ac:inkMk id="96" creationId="{1A7E7BB2-3963-F870-F050-A1DD8954C5AC}"/>
          </ac:inkMkLst>
        </pc:inkChg>
        <pc:inkChg chg="add del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97" creationId="{85B37545-DE65-10F8-84BF-7509B3D47F7A}"/>
          </ac:inkMkLst>
        </pc:inkChg>
        <pc:inkChg chg="add del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98" creationId="{9F4CC1D3-3568-EC84-AA55-A1CA95E681D8}"/>
          </ac:inkMkLst>
        </pc:inkChg>
        <pc:inkChg chg="add del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99" creationId="{F45DCC16-5A2D-D7B7-00A0-4FB18B1AE997}"/>
          </ac:inkMkLst>
        </pc:inkChg>
        <pc:inkChg chg="add del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100" creationId="{2374B242-0F5A-DF1C-86EA-CF8C7F407CC0}"/>
          </ac:inkMkLst>
        </pc:inkChg>
        <pc:inkChg chg="add del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101" creationId="{C13B6AAF-C5E6-A1DC-1BAA-51093CC934D6}"/>
          </ac:inkMkLst>
        </pc:inkChg>
        <pc:inkChg chg="add reco">
          <ac:chgData name="Venkatasubramanian, Mani V." userId="fbe5ce37-0145-4c31-b84a-b36f8beac5f3" providerId="ADAL" clId="{BC5D056B-4E5A-344A-B1AA-76A38DB983C3}" dt="2023-03-09T16:33:47.233" v="1841"/>
          <ac:inkMkLst>
            <pc:docMk/>
            <pc:sldMk cId="2658410279" sldId="266"/>
            <ac:inkMk id="102" creationId="{322B4A98-DC0F-7918-4BC8-5218E8691903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3" creationId="{2FF5156F-B5CF-F490-228A-F202F8632A0A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4" creationId="{E95104CF-9E48-E2C7-B9D9-9CB357A33B7C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5" creationId="{E78EAE71-BD9B-9623-E8F5-C08F1A8F82F2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6" creationId="{FA3852EC-3B85-58A4-5F0D-4C68D961B97C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7" creationId="{35DF61E1-26E8-8E6D-ADEB-B9E6F221325D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8" creationId="{96BEEDD5-D52D-E5CF-2533-D3178802E45A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09" creationId="{7AED8BCB-DD6F-7007-7344-18FFBEECEB9C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10" creationId="{9775D5E5-0F10-F37A-D440-0F752846F1A8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11" creationId="{B56172EE-55C3-7508-FFAD-EBE1CB1837C4}"/>
          </ac:inkMkLst>
        </pc:inkChg>
        <pc:inkChg chg="add del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12" creationId="{CDBC7E6A-37C4-8E03-3C9C-9CBC5E252C77}"/>
          </ac:inkMkLst>
        </pc:inkChg>
        <pc:inkChg chg="add reco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13" creationId="{CC448ADC-A7CC-2915-99A5-C62C29E72920}"/>
          </ac:inkMkLst>
        </pc:inkChg>
        <pc:inkChg chg="add reco">
          <ac:chgData name="Venkatasubramanian, Mani V." userId="fbe5ce37-0145-4c31-b84a-b36f8beac5f3" providerId="ADAL" clId="{BC5D056B-4E5A-344A-B1AA-76A38DB983C3}" dt="2023-03-09T16:33:51.556" v="1852"/>
          <ac:inkMkLst>
            <pc:docMk/>
            <pc:sldMk cId="2658410279" sldId="266"/>
            <ac:inkMk id="114" creationId="{6916B3B7-F1B9-73BD-2BEB-A6CA90DDD184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15" creationId="{D2F97884-0271-BECC-3D80-F3AD0BAD01F5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16" creationId="{89CFF9BC-5625-BAA8-2D5D-FBC8F2DCB0FE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17" creationId="{89BC9995-EC2F-4163-1EB0-F7D4161080D8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18" creationId="{4EE2E13F-05E7-6CCB-4D54-EDE43AE3A2B3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19" creationId="{CAA969D0-474A-E147-EDB8-2C5BBB07245D}"/>
          </ac:inkMkLst>
        </pc:inkChg>
        <pc:inkChg chg="add del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20" creationId="{ED4E68F6-9EAA-AC63-1B0E-38BCB7DCB048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1" creationId="{4A907A81-2DE9-BEF5-CE9C-CA33A819AF7E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2" creationId="{40F7B917-EDBC-4D80-2B82-1186C415C739}"/>
          </ac:inkMkLst>
        </pc:inkChg>
        <pc:inkChg chg="add reco">
          <ac:chgData name="Venkatasubramanian, Mani V." userId="fbe5ce37-0145-4c31-b84a-b36f8beac5f3" providerId="ADAL" clId="{BC5D056B-4E5A-344A-B1AA-76A38DB983C3}" dt="2023-03-09T16:33:56.187" v="1861"/>
          <ac:inkMkLst>
            <pc:docMk/>
            <pc:sldMk cId="2658410279" sldId="266"/>
            <ac:inkMk id="123" creationId="{9E20541C-5FF9-6BDE-BC27-73E8B8AE129B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4" creationId="{3B0A398E-AC68-D1B7-044D-E6738D0CE553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5" creationId="{693D904D-0441-E71C-41C3-85414D3C848F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6" creationId="{F66E48EB-AA34-7677-35F5-DA0380B1CE43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7" creationId="{9B3C6C30-1807-7DA1-4BCA-0A569C2BFF14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28" creationId="{78D798E9-9A83-4CED-D93B-D91CCC284DB1}"/>
          </ac:inkMkLst>
        </pc:inkChg>
        <pc:inkChg chg="add">
          <ac:chgData name="Venkatasubramanian, Mani V." userId="fbe5ce37-0145-4c31-b84a-b36f8beac5f3" providerId="ADAL" clId="{BC5D056B-4E5A-344A-B1AA-76A38DB983C3}" dt="2023-03-09T16:34:00.011" v="1867"/>
          <ac:inkMkLst>
            <pc:docMk/>
            <pc:sldMk cId="2658410279" sldId="266"/>
            <ac:inkMk id="129" creationId="{F0BBB0A7-9631-99E0-AA84-29434D44EF01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0" creationId="{9510279E-8869-A369-DEBA-34AACF9B0E35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1" creationId="{F9105F17-A0EE-D62C-0772-79CE4CB951A0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2" creationId="{AA1BEEF7-D130-FA06-B4BD-3AB9CA9EDD72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3" creationId="{371AB049-1DBA-157E-AD55-0A89068834AD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4" creationId="{7670B2FF-CA19-53B9-EE26-D6250CDA2134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5" creationId="{C375865D-F3B1-5687-637F-8A3543B7EA53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6" creationId="{17D9C3EE-178A-311A-8D2A-638048DF151D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7" creationId="{8C1D73AE-BF39-2604-09BD-290208358428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8" creationId="{C44C299C-EC1A-09F8-11C8-56A8A56AE264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39" creationId="{5DB51D12-C5C8-DFA8-8B35-07AF2682572E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0" creationId="{F0C95E7F-CD38-E449-4ADA-A7D416BD8B01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1" creationId="{8ED5F2AB-FD5F-9316-7D72-3E7E51BD6B1A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2" creationId="{0AD9E05C-07AB-EFBB-FFA8-04CEB1BD437D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3" creationId="{0295F3B6-728D-D163-38C5-5CC11C6F4A73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4" creationId="{9E977449-570F-BBF0-0BD5-056E32324458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5" creationId="{960A9040-7581-8E03-79EB-9A4DF7995E55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6" creationId="{17B40BF2-3992-6B09-7B46-88C5B243956D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7" creationId="{6D57704C-8651-A966-9BE6-4A8691CAB1C2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8" creationId="{F65B5836-E39F-F5B1-91AA-FDF56923C0C0}"/>
          </ac:inkMkLst>
        </pc:inkChg>
        <pc:inkChg chg="add del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49" creationId="{72C56014-1E0A-0BC0-0496-39FFD90521A0}"/>
          </ac:inkMkLst>
        </pc:inkChg>
        <pc:inkChg chg="add reco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50" creationId="{B90F8C66-1E9E-5B75-64C7-3B9368CDBE0B}"/>
          </ac:inkMkLst>
        </pc:inkChg>
        <pc:inkChg chg="add reco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51" creationId="{3C85BFCF-2BDD-0BD3-7BB1-EA023D813074}"/>
          </ac:inkMkLst>
        </pc:inkChg>
        <pc:inkChg chg="add reco">
          <ac:chgData name="Venkatasubramanian, Mani V." userId="fbe5ce37-0145-4c31-b84a-b36f8beac5f3" providerId="ADAL" clId="{BC5D056B-4E5A-344A-B1AA-76A38DB983C3}" dt="2023-03-09T16:34:07.179" v="1888"/>
          <ac:inkMkLst>
            <pc:docMk/>
            <pc:sldMk cId="2658410279" sldId="266"/>
            <ac:inkMk id="152" creationId="{0419D0AF-28B9-2314-B025-8DFE83D5E895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36:22.986" v="2045"/>
        <pc:sldMkLst>
          <pc:docMk/>
          <pc:sldMk cId="3185010" sldId="267"/>
        </pc:sldMkLst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2" creationId="{0CE24832-6ECF-E468-9041-A871164B1DA4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3" creationId="{46D11080-0783-2063-406F-F6909DF11190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4" creationId="{974EA8BE-2A5C-FF58-E4BB-394F425EDC90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5" creationId="{02AF6A27-4531-623F-6B67-59C47CC96255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6" creationId="{0839F666-E993-3BFD-525E-B709CE5E553A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7" creationId="{8BFF4771-6E15-2C1A-6363-520023C54DDE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8" creationId="{3C10811C-E1A8-E4B8-EDA3-33376DF2674C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9" creationId="{B93AC89C-6254-A649-2BE8-926FDE6F33EB}"/>
          </ac:inkMkLst>
        </pc:inkChg>
        <pc:inkChg chg="add del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10" creationId="{868E75F6-138E-6D9B-49A3-894E3B6ECC9C}"/>
          </ac:inkMkLst>
        </pc:inkChg>
        <pc:inkChg chg="add reco">
          <ac:chgData name="Venkatasubramanian, Mani V." userId="fbe5ce37-0145-4c31-b84a-b36f8beac5f3" providerId="ADAL" clId="{BC5D056B-4E5A-344A-B1AA-76A38DB983C3}" dt="2023-03-09T16:34:27.758" v="1898"/>
          <ac:inkMkLst>
            <pc:docMk/>
            <pc:sldMk cId="3185010" sldId="267"/>
            <ac:inkMk id="11" creationId="{B6D1BF2D-DF41-505D-1CB3-A0CC8699290A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2" creationId="{48704A8F-7B84-684E-F58A-BBE6F8D9D911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3" creationId="{FBE13560-0C10-285E-CD44-5E67FBA22E55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4" creationId="{1344FDD4-4712-0253-D943-0D50E98FF52C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5" creationId="{E0E2C390-A776-D5EE-52E5-8E9D213CACD0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6" creationId="{014A3355-C549-D070-28E4-814CF91FF34C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7" creationId="{36BCFB72-B241-FE68-E1E1-9C9A69109B8D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8" creationId="{9D7E9A5C-7331-F6B4-77DE-33EBF1AE095D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19" creationId="{913DF966-0015-5EBC-7864-65C93FE86A9E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20" creationId="{ECE49919-1129-8A66-16D6-5ADDB3ED80B3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21" creationId="{D9B3D670-D2DD-A942-7065-4496F9178665}"/>
          </ac:inkMkLst>
        </pc:inkChg>
        <pc:inkChg chg="add del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22" creationId="{C7ACD7D0-EA74-9C88-7D80-D19E339AAFBB}"/>
          </ac:inkMkLst>
        </pc:inkChg>
        <pc:inkChg chg="add reco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23" creationId="{1A4EB963-44B2-BC6D-E551-79BD3020EEF9}"/>
          </ac:inkMkLst>
        </pc:inkChg>
        <pc:inkChg chg="add reco">
          <ac:chgData name="Venkatasubramanian, Mani V." userId="fbe5ce37-0145-4c31-b84a-b36f8beac5f3" providerId="ADAL" clId="{BC5D056B-4E5A-344A-B1AA-76A38DB983C3}" dt="2023-03-09T16:34:33.474" v="1910"/>
          <ac:inkMkLst>
            <pc:docMk/>
            <pc:sldMk cId="3185010" sldId="267"/>
            <ac:inkMk id="24" creationId="{30489CEA-7A76-475E-2733-FFD83A076C07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25" creationId="{DE7695C1-1F09-27BE-F8C8-20A7122C921B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26" creationId="{CE78362D-D001-FA41-3C63-0BD770BD5BBB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27" creationId="{F07BA28B-F1ED-64AA-CA40-142E6AEDC926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28" creationId="{C4A1AA6E-16FD-CF78-1721-A90ED45B7762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29" creationId="{663B0789-0E94-C947-FC6E-6AD2605AECF2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30" creationId="{2A810DD0-7971-1686-3381-CBE984BB5E4C}"/>
          </ac:inkMkLst>
        </pc:inkChg>
        <pc:inkChg chg="add del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31" creationId="{120DFB00-E24F-7AB5-AF2A-916D4E15E017}"/>
          </ac:inkMkLst>
        </pc:inkChg>
        <pc:inkChg chg="add reco">
          <ac:chgData name="Venkatasubramanian, Mani V." userId="fbe5ce37-0145-4c31-b84a-b36f8beac5f3" providerId="ADAL" clId="{BC5D056B-4E5A-344A-B1AA-76A38DB983C3}" dt="2023-03-09T16:34:38.793" v="1918"/>
          <ac:inkMkLst>
            <pc:docMk/>
            <pc:sldMk cId="3185010" sldId="267"/>
            <ac:inkMk id="32" creationId="{A6294452-DC98-E2FF-8972-E560F59B6873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3" creationId="{8CE73837-3722-6206-C643-3D124B8C8F86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4" creationId="{D61EB798-30C6-D0DE-88BD-8FF44CF96AFB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5" creationId="{ED3AAED3-74DC-C34B-AAED-0C266624F0E8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6" creationId="{391D7671-7922-A664-35B6-8F5566D277BC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7" creationId="{96955BED-0876-F8CE-0763-AC22F041609F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8" creationId="{675D47F4-58FD-7430-1FED-B4B01C8107E9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39" creationId="{F49AB6F4-44D5-CE15-8C50-3942346321F3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0" creationId="{E3C638AF-7C86-C7C8-3922-BED0D6997BE7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1" creationId="{1F6C2218-0FA2-F1BC-9282-C207C2152FCE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2" creationId="{C3C117F4-FD4D-84F3-114D-9A4141B627D7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3" creationId="{7C9FC198-EC8E-8586-BC2C-6DEA10024686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4" creationId="{4B6E3067-FE1D-3C68-812B-5FA8185C3DF2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5" creationId="{76D3B7CC-00FD-E073-9838-1EAF2E774C7F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6" creationId="{EF62C2C5-C193-0388-0708-F6AEA029E007}"/>
          </ac:inkMkLst>
        </pc:inkChg>
        <pc:inkChg chg="add del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7" creationId="{562A08FC-F9C7-A7EA-32AB-5D6C235E27D0}"/>
          </ac:inkMkLst>
        </pc:inkChg>
        <pc:inkChg chg="add reco">
          <ac:chgData name="Venkatasubramanian, Mani V." userId="fbe5ce37-0145-4c31-b84a-b36f8beac5f3" providerId="ADAL" clId="{BC5D056B-4E5A-344A-B1AA-76A38DB983C3}" dt="2023-03-09T16:34:45.905" v="1934"/>
          <ac:inkMkLst>
            <pc:docMk/>
            <pc:sldMk cId="3185010" sldId="267"/>
            <ac:inkMk id="48" creationId="{E1E6D98A-0C0B-7828-8DDB-69814D0AEA13}"/>
          </ac:inkMkLst>
        </pc:inkChg>
        <pc:inkChg chg="add del">
          <ac:chgData name="Venkatasubramanian, Mani V." userId="fbe5ce37-0145-4c31-b84a-b36f8beac5f3" providerId="ADAL" clId="{BC5D056B-4E5A-344A-B1AA-76A38DB983C3}" dt="2023-03-09T16:34:51.255" v="1938"/>
          <ac:inkMkLst>
            <pc:docMk/>
            <pc:sldMk cId="3185010" sldId="267"/>
            <ac:inkMk id="49" creationId="{108BABF0-4B14-0787-C70E-3DF14E916AAD}"/>
          </ac:inkMkLst>
        </pc:inkChg>
        <pc:inkChg chg="add del">
          <ac:chgData name="Venkatasubramanian, Mani V." userId="fbe5ce37-0145-4c31-b84a-b36f8beac5f3" providerId="ADAL" clId="{BC5D056B-4E5A-344A-B1AA-76A38DB983C3}" dt="2023-03-09T16:34:51.255" v="1938"/>
          <ac:inkMkLst>
            <pc:docMk/>
            <pc:sldMk cId="3185010" sldId="267"/>
            <ac:inkMk id="50" creationId="{73B7C556-E23E-9C41-2890-B57D9440E222}"/>
          </ac:inkMkLst>
        </pc:inkChg>
        <pc:inkChg chg="add del">
          <ac:chgData name="Venkatasubramanian, Mani V." userId="fbe5ce37-0145-4c31-b84a-b36f8beac5f3" providerId="ADAL" clId="{BC5D056B-4E5A-344A-B1AA-76A38DB983C3}" dt="2023-03-09T16:34:51.255" v="1938"/>
          <ac:inkMkLst>
            <pc:docMk/>
            <pc:sldMk cId="3185010" sldId="267"/>
            <ac:inkMk id="51" creationId="{03C0B9D0-1378-F2C2-960F-48D96BEEA61E}"/>
          </ac:inkMkLst>
        </pc:inkChg>
        <pc:inkChg chg="add reco">
          <ac:chgData name="Venkatasubramanian, Mani V." userId="fbe5ce37-0145-4c31-b84a-b36f8beac5f3" providerId="ADAL" clId="{BC5D056B-4E5A-344A-B1AA-76A38DB983C3}" dt="2023-03-09T16:34:51.255" v="1938"/>
          <ac:inkMkLst>
            <pc:docMk/>
            <pc:sldMk cId="3185010" sldId="267"/>
            <ac:inkMk id="52" creationId="{51C24FD5-72C1-A1A4-1F6D-B697FCA88C34}"/>
          </ac:inkMkLst>
        </pc:inkChg>
        <pc:inkChg chg="add del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3" creationId="{A19BD3A3-1114-E9E4-8B4C-146FF0D4EF04}"/>
          </ac:inkMkLst>
        </pc:inkChg>
        <pc:inkChg chg="add del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4" creationId="{F036C4AB-FAAD-2B7D-DA28-B662DDC372FA}"/>
          </ac:inkMkLst>
        </pc:inkChg>
        <pc:inkChg chg="add del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5" creationId="{115414EB-A54F-7649-C45F-CA7BCDE70D75}"/>
          </ac:inkMkLst>
        </pc:inkChg>
        <pc:inkChg chg="add del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6" creationId="{40F42E16-0789-4B43-0654-813587E7F7E7}"/>
          </ac:inkMkLst>
        </pc:inkChg>
        <pc:inkChg chg="add del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7" creationId="{3136EBDD-5E75-7BAF-23DE-D9B54E418B3E}"/>
          </ac:inkMkLst>
        </pc:inkChg>
        <pc:inkChg chg="add reco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8" creationId="{99AC484C-D085-8277-21B7-EE4B38FD1DE9}"/>
          </ac:inkMkLst>
        </pc:inkChg>
        <pc:inkChg chg="add reco">
          <ac:chgData name="Venkatasubramanian, Mani V." userId="fbe5ce37-0145-4c31-b84a-b36f8beac5f3" providerId="ADAL" clId="{BC5D056B-4E5A-344A-B1AA-76A38DB983C3}" dt="2023-03-09T16:34:55.926" v="1944"/>
          <ac:inkMkLst>
            <pc:docMk/>
            <pc:sldMk cId="3185010" sldId="267"/>
            <ac:inkMk id="59" creationId="{983EA185-FB96-0D0B-544A-3887010213B3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0" creationId="{EB759680-51C4-1D67-35D5-D028113992C8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1" creationId="{037A0160-E0B6-29A5-2D01-F6153A16CF71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2" creationId="{3973F9C4-DCA9-F07E-02AF-68D475F557BC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3" creationId="{F5313784-0FD2-18AF-A4A8-E8DE59A92D4B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4" creationId="{798735EB-C1A0-06ED-4E7B-ADC0473D487F}"/>
          </ac:inkMkLst>
        </pc:inkChg>
        <pc:inkChg chg="add del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5" creationId="{660D9132-1A09-BD49-9B68-2B464258D1A5}"/>
          </ac:inkMkLst>
        </pc:inkChg>
        <pc:inkChg chg="add reco">
          <ac:chgData name="Venkatasubramanian, Mani V." userId="fbe5ce37-0145-4c31-b84a-b36f8beac5f3" providerId="ADAL" clId="{BC5D056B-4E5A-344A-B1AA-76A38DB983C3}" dt="2023-03-09T16:34:59.385" v="1951"/>
          <ac:inkMkLst>
            <pc:docMk/>
            <pc:sldMk cId="3185010" sldId="267"/>
            <ac:inkMk id="66" creationId="{41EB55B6-64D3-BF69-A13E-863583FEC5EA}"/>
          </ac:inkMkLst>
        </pc:inkChg>
        <pc:inkChg chg="add del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67" creationId="{D51EB151-1676-F816-2617-3FA4EE0AE16F}"/>
          </ac:inkMkLst>
        </pc:inkChg>
        <pc:inkChg chg="add del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68" creationId="{9422E1B1-50FD-AB9C-6EA6-CE03B1C7B332}"/>
          </ac:inkMkLst>
        </pc:inkChg>
        <pc:inkChg chg="add del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69" creationId="{9E0D4971-2269-6955-8697-94ED74DA88AE}"/>
          </ac:inkMkLst>
        </pc:inkChg>
        <pc:inkChg chg="add del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70" creationId="{204DF236-9BF1-1359-8997-A4BB2A1288BB}"/>
          </ac:inkMkLst>
        </pc:inkChg>
        <pc:inkChg chg="add del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71" creationId="{BC39D0E7-91AE-FF7C-42F7-C403CA680D0B}"/>
          </ac:inkMkLst>
        </pc:inkChg>
        <pc:inkChg chg="add reco">
          <ac:chgData name="Venkatasubramanian, Mani V." userId="fbe5ce37-0145-4c31-b84a-b36f8beac5f3" providerId="ADAL" clId="{BC5D056B-4E5A-344A-B1AA-76A38DB983C3}" dt="2023-03-09T16:35:03.041" v="1957"/>
          <ac:inkMkLst>
            <pc:docMk/>
            <pc:sldMk cId="3185010" sldId="267"/>
            <ac:inkMk id="72" creationId="{26B3538B-EC1F-8E8A-A6FF-E31B77E453B2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3" creationId="{6B3E25B6-E1AA-CAF4-A056-CCF6F5F2A127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4" creationId="{D14E0065-7D7D-3729-C0E8-1F2C285CE893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5" creationId="{E14AE443-E9D4-79C3-C2B5-DB1B50CF6A78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6" creationId="{4221F7BD-A443-892A-3B87-994DD03DFB1C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7" creationId="{08A47482-A3E4-B0A1-6733-C10F81C2E4E5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8" creationId="{C7316852-88CE-AAFC-7CAB-E9A62DF71AF2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79" creationId="{31232F15-F8C2-6706-3D34-C8B706B1784E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0" creationId="{FAA0F101-FB25-4A89-F53B-015C32170F6F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1" creationId="{CE77FE2F-A70B-1278-1960-E1BD11566786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2" creationId="{BEFBFDB5-B592-4C6A-DA9A-86A5E2F1BA84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3" creationId="{DD63AB9C-534E-3464-7D2E-C0AD0E585F1A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4" creationId="{AABCA0D4-16B5-D7ED-65B0-56A48F161B94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5" creationId="{B4E21314-87D6-CDE1-8FE5-3111C9B7BD6B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6" creationId="{9247A463-7415-EBD0-5914-2F199F127F16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7" creationId="{14379282-8689-4230-E095-7203CAEAD1D8}"/>
          </ac:inkMkLst>
        </pc:inkChg>
        <pc:inkChg chg="add del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8" creationId="{1D92E35E-DD97-F9C8-0D0F-D916E5A0AC4D}"/>
          </ac:inkMkLst>
        </pc:inkChg>
        <pc:inkChg chg="add reco">
          <ac:chgData name="Venkatasubramanian, Mani V." userId="fbe5ce37-0145-4c31-b84a-b36f8beac5f3" providerId="ADAL" clId="{BC5D056B-4E5A-344A-B1AA-76A38DB983C3}" dt="2023-03-09T16:35:09.907" v="1974"/>
          <ac:inkMkLst>
            <pc:docMk/>
            <pc:sldMk cId="3185010" sldId="267"/>
            <ac:inkMk id="89" creationId="{870DCD58-092B-9088-6B68-ED87D598B2C3}"/>
          </ac:inkMkLst>
        </pc:inkChg>
        <pc:inkChg chg="add del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0" creationId="{F6E72B1C-86BC-6866-0977-A5E3EB15D0DD}"/>
          </ac:inkMkLst>
        </pc:inkChg>
        <pc:inkChg chg="add del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1" creationId="{06B2CFD6-7446-23E1-DAFD-C686374CE42D}"/>
          </ac:inkMkLst>
        </pc:inkChg>
        <pc:inkChg chg="add del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2" creationId="{2FF5C4D5-D997-58EC-0C0B-01180BB979DA}"/>
          </ac:inkMkLst>
        </pc:inkChg>
        <pc:inkChg chg="add del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3" creationId="{F0BA78DC-E168-591F-BCC7-560BF4EAD61F}"/>
          </ac:inkMkLst>
        </pc:inkChg>
        <pc:inkChg chg="add del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4" creationId="{3AE1AF13-AD55-819E-6100-BE72766D680A}"/>
          </ac:inkMkLst>
        </pc:inkChg>
        <pc:inkChg chg="add reco">
          <ac:chgData name="Venkatasubramanian, Mani V." userId="fbe5ce37-0145-4c31-b84a-b36f8beac5f3" providerId="ADAL" clId="{BC5D056B-4E5A-344A-B1AA-76A38DB983C3}" dt="2023-03-09T16:35:13.607" v="1980"/>
          <ac:inkMkLst>
            <pc:docMk/>
            <pc:sldMk cId="3185010" sldId="267"/>
            <ac:inkMk id="95" creationId="{C65BDD53-8710-FB94-8D84-1EE5F8D8ADCD}"/>
          </ac:inkMkLst>
        </pc:inkChg>
        <pc:inkChg chg="add">
          <ac:chgData name="Venkatasubramanian, Mani V." userId="fbe5ce37-0145-4c31-b84a-b36f8beac5f3" providerId="ADAL" clId="{BC5D056B-4E5A-344A-B1AA-76A38DB983C3}" dt="2023-03-09T16:35:17.730" v="1981"/>
          <ac:inkMkLst>
            <pc:docMk/>
            <pc:sldMk cId="3185010" sldId="267"/>
            <ac:inkMk id="96" creationId="{804F9E20-9FD5-C265-CAC1-48D7DCE2AB46}"/>
          </ac:inkMkLst>
        </pc:inkChg>
        <pc:inkChg chg="add del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97" creationId="{D39502D7-F9C6-2FBE-E3C2-DE8B9CAC1D17}"/>
          </ac:inkMkLst>
        </pc:inkChg>
        <pc:inkChg chg="add del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98" creationId="{A4C08C10-174E-BF35-D385-B5D6EA3D7F46}"/>
          </ac:inkMkLst>
        </pc:inkChg>
        <pc:inkChg chg="add del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99" creationId="{A9503AC1-2801-5494-0042-D00AEF2EF306}"/>
          </ac:inkMkLst>
        </pc:inkChg>
        <pc:inkChg chg="add del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100" creationId="{D2F31A18-36EE-C197-5944-59F4E18BAE05}"/>
          </ac:inkMkLst>
        </pc:inkChg>
        <pc:inkChg chg="add del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101" creationId="{3F20CFCA-7D20-2D95-22CC-B94194BCB9C1}"/>
          </ac:inkMkLst>
        </pc:inkChg>
        <pc:inkChg chg="add reco">
          <ac:chgData name="Venkatasubramanian, Mani V." userId="fbe5ce37-0145-4c31-b84a-b36f8beac5f3" providerId="ADAL" clId="{BC5D056B-4E5A-344A-B1AA-76A38DB983C3}" dt="2023-03-09T16:35:22.403" v="1987"/>
          <ac:inkMkLst>
            <pc:docMk/>
            <pc:sldMk cId="3185010" sldId="267"/>
            <ac:inkMk id="102" creationId="{CC7152B6-5F0A-194D-0AF0-616C3B49EBEE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3" creationId="{0F31F666-FF64-3C01-9D80-2A7D2072191F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4" creationId="{1FDA210F-FB42-64DE-598F-570794436978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5" creationId="{5EE3CEA5-F675-9653-2D39-7F3A859C11BA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6" creationId="{DE80DAF2-66F1-B73A-0DC2-52B101DF074D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7" creationId="{AA0838D4-C646-BB8E-438A-B88F558669DD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8" creationId="{CBEA1782-587C-76DB-DF7A-F115D2D3584F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09" creationId="{FA31EC54-0879-5D48-B3DF-4F6588E7E911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0" creationId="{11E9EA26-8B4A-D426-6B55-B809C11F4217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1" creationId="{31981F90-9E8B-5821-6DAC-B1EFE3D2DACB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2" creationId="{5E063679-7F95-5EAA-9A0F-4F0AECD3BFD8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3" creationId="{B5DBD61B-C033-1585-B70F-28597DDB3B81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4" creationId="{CE25C0B2-83D2-7130-862F-E220D2AF7EF0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5" creationId="{44AF054D-6F9E-0335-746C-8B80A22BF0AF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6" creationId="{6B704509-96B0-D5C8-9EF1-61D8C83F9E58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7" creationId="{423AA9A6-9970-BB2E-7303-BBC37E758462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8" creationId="{4D6C2789-7100-2238-0DE6-FBE0A9BDE5E6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19" creationId="{E4A4A015-A587-4CE2-B463-236A2913E308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0" creationId="{1B8F41AA-05D8-F0A1-662E-287124FC9810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1" creationId="{92D836C8-F79B-27CC-F695-A228DBB8EF27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2" creationId="{492C3085-17D8-F449-3862-B772CB16853E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3" creationId="{89693967-0C7B-E169-FF72-BB54B6D86A37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4" creationId="{3F82ACB1-4E61-1C2C-9A96-99408320D03E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5" creationId="{75A621B1-991C-D9E6-836E-C6D48313D72A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6" creationId="{193AFE7D-B9A7-4CD5-45CB-EB0989AD6CE2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7" creationId="{9B4E10F8-4D14-2481-9F67-4B029A90896F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8" creationId="{3C2155E6-7691-F680-075B-EF2113DA1CCE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29" creationId="{C0CFD36F-72C5-CEB3-AB51-EA33E83FD1FB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0" creationId="{9D42F908-BEB4-6773-37AE-CE7C982FCE31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1" creationId="{E3FE7FF2-3CBD-FDAE-8890-9AC8AD0E0C31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2" creationId="{20232BE5-7A48-0C57-3377-B49ECBCE6AAF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3" creationId="{60EC3AB9-349C-844C-538B-3716E1B1A1FE}"/>
          </ac:inkMkLst>
        </pc:inkChg>
        <pc:inkChg chg="add del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4" creationId="{6A548D2C-BC37-5CF7-78A5-757518843C5D}"/>
          </ac:inkMkLst>
        </pc:inkChg>
        <pc:inkChg chg="add reco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5" creationId="{4F4ED9F2-187D-EDC0-F971-C10AEAF31FBB}"/>
          </ac:inkMkLst>
        </pc:inkChg>
        <pc:inkChg chg="add reco">
          <ac:chgData name="Venkatasubramanian, Mani V." userId="fbe5ce37-0145-4c31-b84a-b36f8beac5f3" providerId="ADAL" clId="{BC5D056B-4E5A-344A-B1AA-76A38DB983C3}" dt="2023-03-09T16:35:34.272" v="2020"/>
          <ac:inkMkLst>
            <pc:docMk/>
            <pc:sldMk cId="3185010" sldId="267"/>
            <ac:inkMk id="136" creationId="{50258870-4CCF-1A10-17C0-8B6D7B0D53E5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37" creationId="{981E5A08-6E86-5AFE-C36F-30CADE0E4973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38" creationId="{A41ADEAC-310A-ED24-DF1E-2F540D1A2E07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39" creationId="{B65044F0-E870-D64C-828E-5A8F70B03807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0" creationId="{D871A5DD-9D3D-E749-96F7-B5714CA66249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1" creationId="{84A519D7-9118-DA0C-9119-E88BD54987E9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2" creationId="{0C6536E7-974F-A979-66FC-1197D1B56940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3" creationId="{7AF1D8E8-95CF-5241-C0B1-8AD83B80C724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4" creationId="{2709CD91-3C81-E6FC-8B3D-FD48D57FCCCD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5" creationId="{0A6896BC-FE80-7C39-056F-83072CAE1A35}"/>
          </ac:inkMkLst>
        </pc:inkChg>
        <pc:inkChg chg="add del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6" creationId="{70B2DF53-7F2E-EC2C-4EAF-8E2ECACFCBDA}"/>
          </ac:inkMkLst>
        </pc:inkChg>
        <pc:inkChg chg="add reco">
          <ac:chgData name="Venkatasubramanian, Mani V." userId="fbe5ce37-0145-4c31-b84a-b36f8beac5f3" providerId="ADAL" clId="{BC5D056B-4E5A-344A-B1AA-76A38DB983C3}" dt="2023-03-09T16:35:47.131" v="2031"/>
          <ac:inkMkLst>
            <pc:docMk/>
            <pc:sldMk cId="3185010" sldId="267"/>
            <ac:inkMk id="147" creationId="{80491239-567F-4247-3F17-802322C5FB8D}"/>
          </ac:inkMkLst>
        </pc:inkChg>
        <pc:inkChg chg="add del">
          <ac:chgData name="Venkatasubramanian, Mani V." userId="fbe5ce37-0145-4c31-b84a-b36f8beac5f3" providerId="ADAL" clId="{BC5D056B-4E5A-344A-B1AA-76A38DB983C3}" dt="2023-03-09T16:36:00.200" v="2035"/>
          <ac:inkMkLst>
            <pc:docMk/>
            <pc:sldMk cId="3185010" sldId="267"/>
            <ac:inkMk id="148" creationId="{DE78D126-E345-1437-B451-2B70D48FB415}"/>
          </ac:inkMkLst>
        </pc:inkChg>
        <pc:inkChg chg="add del">
          <ac:chgData name="Venkatasubramanian, Mani V." userId="fbe5ce37-0145-4c31-b84a-b36f8beac5f3" providerId="ADAL" clId="{BC5D056B-4E5A-344A-B1AA-76A38DB983C3}" dt="2023-03-09T16:36:00.200" v="2035"/>
          <ac:inkMkLst>
            <pc:docMk/>
            <pc:sldMk cId="3185010" sldId="267"/>
            <ac:inkMk id="149" creationId="{42C3E4FB-277D-408B-65B5-F7158DB42A9D}"/>
          </ac:inkMkLst>
        </pc:inkChg>
        <pc:inkChg chg="add del">
          <ac:chgData name="Venkatasubramanian, Mani V." userId="fbe5ce37-0145-4c31-b84a-b36f8beac5f3" providerId="ADAL" clId="{BC5D056B-4E5A-344A-B1AA-76A38DB983C3}" dt="2023-03-09T16:36:00.200" v="2035"/>
          <ac:inkMkLst>
            <pc:docMk/>
            <pc:sldMk cId="3185010" sldId="267"/>
            <ac:inkMk id="150" creationId="{745F81B3-A30F-3716-2839-06BC97748466}"/>
          </ac:inkMkLst>
        </pc:inkChg>
        <pc:inkChg chg="add reco">
          <ac:chgData name="Venkatasubramanian, Mani V." userId="fbe5ce37-0145-4c31-b84a-b36f8beac5f3" providerId="ADAL" clId="{BC5D056B-4E5A-344A-B1AA-76A38DB983C3}" dt="2023-03-09T16:36:00.200" v="2035"/>
          <ac:inkMkLst>
            <pc:docMk/>
            <pc:sldMk cId="3185010" sldId="267"/>
            <ac:inkMk id="151" creationId="{90FED099-1722-CB92-7E2E-5931627E37F0}"/>
          </ac:inkMkLst>
        </pc:inkChg>
        <pc:inkChg chg="add del">
          <ac:chgData name="Venkatasubramanian, Mani V." userId="fbe5ce37-0145-4c31-b84a-b36f8beac5f3" providerId="ADAL" clId="{BC5D056B-4E5A-344A-B1AA-76A38DB983C3}" dt="2023-03-09T16:36:11.745" v="2040"/>
          <ac:inkMkLst>
            <pc:docMk/>
            <pc:sldMk cId="3185010" sldId="267"/>
            <ac:inkMk id="152" creationId="{EAE4887E-AF0A-4009-7183-EFAF8861AE75}"/>
          </ac:inkMkLst>
        </pc:inkChg>
        <pc:inkChg chg="add del">
          <ac:chgData name="Venkatasubramanian, Mani V." userId="fbe5ce37-0145-4c31-b84a-b36f8beac5f3" providerId="ADAL" clId="{BC5D056B-4E5A-344A-B1AA-76A38DB983C3}" dt="2023-03-09T16:36:11.745" v="2040"/>
          <ac:inkMkLst>
            <pc:docMk/>
            <pc:sldMk cId="3185010" sldId="267"/>
            <ac:inkMk id="153" creationId="{1B633AD3-D987-12C1-C5C4-B8B2FE12C498}"/>
          </ac:inkMkLst>
        </pc:inkChg>
        <pc:inkChg chg="add del">
          <ac:chgData name="Venkatasubramanian, Mani V." userId="fbe5ce37-0145-4c31-b84a-b36f8beac5f3" providerId="ADAL" clId="{BC5D056B-4E5A-344A-B1AA-76A38DB983C3}" dt="2023-03-09T16:36:11.745" v="2040"/>
          <ac:inkMkLst>
            <pc:docMk/>
            <pc:sldMk cId="3185010" sldId="267"/>
            <ac:inkMk id="154" creationId="{56342CA0-A946-350A-E167-857AEC368DC4}"/>
          </ac:inkMkLst>
        </pc:inkChg>
        <pc:inkChg chg="add del">
          <ac:chgData name="Venkatasubramanian, Mani V." userId="fbe5ce37-0145-4c31-b84a-b36f8beac5f3" providerId="ADAL" clId="{BC5D056B-4E5A-344A-B1AA-76A38DB983C3}" dt="2023-03-09T16:36:11.745" v="2040"/>
          <ac:inkMkLst>
            <pc:docMk/>
            <pc:sldMk cId="3185010" sldId="267"/>
            <ac:inkMk id="155" creationId="{4A96B8A8-0C0C-64BB-B01B-CE17F26225CB}"/>
          </ac:inkMkLst>
        </pc:inkChg>
        <pc:inkChg chg="add reco">
          <ac:chgData name="Venkatasubramanian, Mani V." userId="fbe5ce37-0145-4c31-b84a-b36f8beac5f3" providerId="ADAL" clId="{BC5D056B-4E5A-344A-B1AA-76A38DB983C3}" dt="2023-03-09T16:36:11.745" v="2040"/>
          <ac:inkMkLst>
            <pc:docMk/>
            <pc:sldMk cId="3185010" sldId="267"/>
            <ac:inkMk id="156" creationId="{A48A4348-BFF7-7E0D-B3A9-9311BEB287B2}"/>
          </ac:inkMkLst>
        </pc:inkChg>
        <pc:inkChg chg="add del">
          <ac:chgData name="Venkatasubramanian, Mani V." userId="fbe5ce37-0145-4c31-b84a-b36f8beac5f3" providerId="ADAL" clId="{BC5D056B-4E5A-344A-B1AA-76A38DB983C3}" dt="2023-03-09T16:36:18.415" v="2043"/>
          <ac:inkMkLst>
            <pc:docMk/>
            <pc:sldMk cId="3185010" sldId="267"/>
            <ac:inkMk id="157" creationId="{51CF4E3B-B9FB-9863-3B72-3AAE1FE42576}"/>
          </ac:inkMkLst>
        </pc:inkChg>
        <pc:inkChg chg="add del">
          <ac:chgData name="Venkatasubramanian, Mani V." userId="fbe5ce37-0145-4c31-b84a-b36f8beac5f3" providerId="ADAL" clId="{BC5D056B-4E5A-344A-B1AA-76A38DB983C3}" dt="2023-03-09T16:36:18.415" v="2043"/>
          <ac:inkMkLst>
            <pc:docMk/>
            <pc:sldMk cId="3185010" sldId="267"/>
            <ac:inkMk id="158" creationId="{28E067B6-D312-3EEA-99FF-FA69583855F6}"/>
          </ac:inkMkLst>
        </pc:inkChg>
        <pc:inkChg chg="add reco">
          <ac:chgData name="Venkatasubramanian, Mani V." userId="fbe5ce37-0145-4c31-b84a-b36f8beac5f3" providerId="ADAL" clId="{BC5D056B-4E5A-344A-B1AA-76A38DB983C3}" dt="2023-03-09T16:36:18.415" v="2043"/>
          <ac:inkMkLst>
            <pc:docMk/>
            <pc:sldMk cId="3185010" sldId="267"/>
            <ac:inkMk id="159" creationId="{30FB33A8-865B-B450-C7DE-AFD35037E457}"/>
          </ac:inkMkLst>
        </pc:inkChg>
        <pc:inkChg chg="add">
          <ac:chgData name="Venkatasubramanian, Mani V." userId="fbe5ce37-0145-4c31-b84a-b36f8beac5f3" providerId="ADAL" clId="{BC5D056B-4E5A-344A-B1AA-76A38DB983C3}" dt="2023-03-09T16:36:22.862" v="2044"/>
          <ac:inkMkLst>
            <pc:docMk/>
            <pc:sldMk cId="3185010" sldId="267"/>
            <ac:inkMk id="160" creationId="{AEA27E8B-8751-F330-1F20-2AAF859652AB}"/>
          </ac:inkMkLst>
        </pc:inkChg>
        <pc:inkChg chg="add">
          <ac:chgData name="Venkatasubramanian, Mani V." userId="fbe5ce37-0145-4c31-b84a-b36f8beac5f3" providerId="ADAL" clId="{BC5D056B-4E5A-344A-B1AA-76A38DB983C3}" dt="2023-03-09T16:36:22.986" v="2045"/>
          <ac:inkMkLst>
            <pc:docMk/>
            <pc:sldMk cId="3185010" sldId="267"/>
            <ac:inkMk id="161" creationId="{4B41BB1B-2A08-64B8-FC3E-8EEA9235C909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39:49.908" v="2208"/>
        <pc:sldMkLst>
          <pc:docMk/>
          <pc:sldMk cId="644748756" sldId="268"/>
        </pc:sldMkLst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2" creationId="{243823D0-327C-EDC0-200D-3AB51C2F8FCC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3" creationId="{DD55E4A0-85B2-6A50-6647-CD3DD5BF3A9B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4" creationId="{17779E46-4B36-AC16-7E8D-1552CC3C215C}"/>
          </ac:inkMkLst>
        </pc:inkChg>
        <pc:inkChg chg="add">
          <ac:chgData name="Venkatasubramanian, Mani V." userId="fbe5ce37-0145-4c31-b84a-b36f8beac5f3" providerId="ADAL" clId="{BC5D056B-4E5A-344A-B1AA-76A38DB983C3}" dt="2023-03-09T16:37:44.884" v="2049"/>
          <ac:inkMkLst>
            <pc:docMk/>
            <pc:sldMk cId="644748756" sldId="268"/>
            <ac:inkMk id="5" creationId="{05FBDFCC-0C29-7B66-EFB6-A9EBBFA64B8F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6" creationId="{E0DFE41D-6286-C4F5-9EFE-6E416296A883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7" creationId="{BCA15075-9CC4-F334-EF05-BF19D535D186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8" creationId="{B65EB89E-A8D9-6E2C-3B27-3853C00D9636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9" creationId="{51856981-CC9B-FA32-8672-FF7B725BDBD2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0" creationId="{5A769741-54CE-7BDB-09D7-EF203E2B174B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1" creationId="{B3B5A7BF-D050-073C-7FC9-353BEF608B06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2" creationId="{20A3C5E6-D66C-33CE-D2C5-F60AD5F538A4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3" creationId="{6EA55A67-0CAD-54DD-7793-6442B9514214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4" creationId="{D77618FA-EE0C-607A-334F-03D03B654E97}"/>
          </ac:inkMkLst>
        </pc:inkChg>
        <pc:inkChg chg="add del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5" creationId="{FE618DF2-C2B2-2204-A557-98D464BAB332}"/>
          </ac:inkMkLst>
        </pc:inkChg>
        <pc:inkChg chg="add reco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6" creationId="{C9DCF3F9-2EF3-73A6-C5CC-22D3039182F5}"/>
          </ac:inkMkLst>
        </pc:inkChg>
        <pc:inkChg chg="add reco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7" creationId="{13989D8F-FFEA-BF71-7165-045B0485AB1C}"/>
          </ac:inkMkLst>
        </pc:inkChg>
        <pc:inkChg chg="add reco">
          <ac:chgData name="Venkatasubramanian, Mani V." userId="fbe5ce37-0145-4c31-b84a-b36f8beac5f3" providerId="ADAL" clId="{BC5D056B-4E5A-344A-B1AA-76A38DB983C3}" dt="2023-03-09T16:37:49.236" v="2060"/>
          <ac:inkMkLst>
            <pc:docMk/>
            <pc:sldMk cId="644748756" sldId="268"/>
            <ac:inkMk id="18" creationId="{6F58916F-C5FC-BDD0-83EF-8C9A1D0801B1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19" creationId="{7E8125D8-64B0-24EC-77ED-7AD7C663C50E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0" creationId="{1AD7F7C2-4528-7AC1-6EBC-FF89E9FE3DFB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1" creationId="{7EAB364F-13E1-0B40-53FF-9C04A41EB310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2" creationId="{AA36E836-1436-39ED-7D98-6CB8FAC268BA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3" creationId="{6BA43872-1E40-9E71-DDD6-DD4CDBAAAEBF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4" creationId="{92EC6C26-BC23-5D50-B10D-D1030BA863E8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5" creationId="{99715979-2BBC-C00C-C6B4-BC9EC8E7E875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6" creationId="{B695B389-02EA-B8BC-0BD6-247D03C3F731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7" creationId="{239D1446-678C-6D42-4BC1-19CB45651F99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8" creationId="{DBB3B1AE-59DD-8B7A-0FBB-C3B5E5AD39D3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29" creationId="{58F5D017-98AF-AB04-3B5D-9FD39F1E3923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0" creationId="{087A2B8D-A808-0E28-F429-6129225455FF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1" creationId="{60618AE6-3E4C-3109-BF2B-DAD6D84E2044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2" creationId="{FDB3A38F-3B74-0084-56A1-7085396050DA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3" creationId="{E73DD6D0-58C8-68E3-D74F-BB158BDAD46A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4" creationId="{F5FB8C3D-1151-FDA4-1665-5FFBA15D4E7F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5" creationId="{3ACD840B-3648-D45F-893D-4B9CCE07DDF8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6" creationId="{674E5C9B-5364-EF5C-4D2A-54A50EE1C4FE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7" creationId="{B6918502-635E-18FB-3AEE-5A77FCB6504F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8" creationId="{C1FEB67D-71E9-1DBA-633F-6F1AAB03139A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39" creationId="{5B83F8E1-4BC5-6C93-A215-1578034DB8FE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0" creationId="{25B7657C-9BD7-D512-920C-FA277B09A1CB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1" creationId="{04A7E68D-FCC7-49D8-3C0B-C8F5152A4B70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2" creationId="{5819D59A-260D-9130-3DF9-A36B9FA48CC1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3" creationId="{F2904B48-6E90-5E4A-DBA8-9F48C64A0E12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4" creationId="{11398274-0662-AEF6-8CCB-AF51FA404DBA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5" creationId="{B7AFACE6-9A5E-04CD-204F-D0AA0CEC008C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6" creationId="{D067462A-5EC2-61B3-AA1B-8748CDD032F1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7" creationId="{DC183A13-ED63-F881-CF25-7E45B6C5D23F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8" creationId="{9D63772A-78CD-81EC-6216-A37689355F89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49" creationId="{D1B2D950-3151-27D7-7AF8-4DDD1D7CEBAC}"/>
          </ac:inkMkLst>
        </pc:inkChg>
        <pc:inkChg chg="add del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50" creationId="{3558DCB9-7178-9BC9-C656-52262FD5811C}"/>
          </ac:inkMkLst>
        </pc:inkChg>
        <pc:inkChg chg="add reco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51" creationId="{52556B99-AB0C-89F4-DC3A-1BCBDF40882E}"/>
          </ac:inkMkLst>
        </pc:inkChg>
        <pc:inkChg chg="add reco">
          <ac:chgData name="Venkatasubramanian, Mani V." userId="fbe5ce37-0145-4c31-b84a-b36f8beac5f3" providerId="ADAL" clId="{BC5D056B-4E5A-344A-B1AA-76A38DB983C3}" dt="2023-03-09T16:38:00.575" v="2093"/>
          <ac:inkMkLst>
            <pc:docMk/>
            <pc:sldMk cId="644748756" sldId="268"/>
            <ac:inkMk id="52" creationId="{13EB0DF2-EF05-7961-AB7D-F09D8B2EBD9F}"/>
          </ac:inkMkLst>
        </pc:inkChg>
        <pc:inkChg chg="add del">
          <ac:chgData name="Venkatasubramanian, Mani V." userId="fbe5ce37-0145-4c31-b84a-b36f8beac5f3" providerId="ADAL" clId="{BC5D056B-4E5A-344A-B1AA-76A38DB983C3}" dt="2023-03-09T16:38:03.905" v="2097"/>
          <ac:inkMkLst>
            <pc:docMk/>
            <pc:sldMk cId="644748756" sldId="268"/>
            <ac:inkMk id="53" creationId="{8D6D9A3B-205E-B841-CF70-CD0A99F0D469}"/>
          </ac:inkMkLst>
        </pc:inkChg>
        <pc:inkChg chg="add del">
          <ac:chgData name="Venkatasubramanian, Mani V." userId="fbe5ce37-0145-4c31-b84a-b36f8beac5f3" providerId="ADAL" clId="{BC5D056B-4E5A-344A-B1AA-76A38DB983C3}" dt="2023-03-09T16:38:03.905" v="2097"/>
          <ac:inkMkLst>
            <pc:docMk/>
            <pc:sldMk cId="644748756" sldId="268"/>
            <ac:inkMk id="54" creationId="{915BC1C0-DCC3-CCE5-C80B-D8EDB834B54B}"/>
          </ac:inkMkLst>
        </pc:inkChg>
        <pc:inkChg chg="add del">
          <ac:chgData name="Venkatasubramanian, Mani V." userId="fbe5ce37-0145-4c31-b84a-b36f8beac5f3" providerId="ADAL" clId="{BC5D056B-4E5A-344A-B1AA-76A38DB983C3}" dt="2023-03-09T16:38:03.905" v="2097"/>
          <ac:inkMkLst>
            <pc:docMk/>
            <pc:sldMk cId="644748756" sldId="268"/>
            <ac:inkMk id="55" creationId="{D532237D-D848-0D18-5A37-4D88B9C66352}"/>
          </ac:inkMkLst>
        </pc:inkChg>
        <pc:inkChg chg="add reco">
          <ac:chgData name="Venkatasubramanian, Mani V." userId="fbe5ce37-0145-4c31-b84a-b36f8beac5f3" providerId="ADAL" clId="{BC5D056B-4E5A-344A-B1AA-76A38DB983C3}" dt="2023-03-09T16:38:03.905" v="2097"/>
          <ac:inkMkLst>
            <pc:docMk/>
            <pc:sldMk cId="644748756" sldId="268"/>
            <ac:inkMk id="56" creationId="{2F3B97B8-6F18-4D34-CCD7-1B9E583579C6}"/>
          </ac:inkMkLst>
        </pc:inkChg>
        <pc:inkChg chg="add del">
          <ac:chgData name="Venkatasubramanian, Mani V." userId="fbe5ce37-0145-4c31-b84a-b36f8beac5f3" providerId="ADAL" clId="{BC5D056B-4E5A-344A-B1AA-76A38DB983C3}" dt="2023-03-09T16:38:13.518" v="2100"/>
          <ac:inkMkLst>
            <pc:docMk/>
            <pc:sldMk cId="644748756" sldId="268"/>
            <ac:inkMk id="57" creationId="{6AFDA386-2D34-3423-BF37-D535FC9047B7}"/>
          </ac:inkMkLst>
        </pc:inkChg>
        <pc:inkChg chg="add del">
          <ac:chgData name="Venkatasubramanian, Mani V." userId="fbe5ce37-0145-4c31-b84a-b36f8beac5f3" providerId="ADAL" clId="{BC5D056B-4E5A-344A-B1AA-76A38DB983C3}" dt="2023-03-09T16:38:13.518" v="2100"/>
          <ac:inkMkLst>
            <pc:docMk/>
            <pc:sldMk cId="644748756" sldId="268"/>
            <ac:inkMk id="58" creationId="{98341E21-8538-17D2-2958-A0C143DD9530}"/>
          </ac:inkMkLst>
        </pc:inkChg>
        <pc:inkChg chg="add reco">
          <ac:chgData name="Venkatasubramanian, Mani V." userId="fbe5ce37-0145-4c31-b84a-b36f8beac5f3" providerId="ADAL" clId="{BC5D056B-4E5A-344A-B1AA-76A38DB983C3}" dt="2023-03-09T16:38:13.518" v="2100"/>
          <ac:inkMkLst>
            <pc:docMk/>
            <pc:sldMk cId="644748756" sldId="268"/>
            <ac:inkMk id="59" creationId="{6B15EC13-D29A-3CFE-E426-026D68FA7B72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0" creationId="{B270933B-DBB2-3A8A-4F8E-A467115A45CE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1" creationId="{72A0A669-0D8F-44B3-78D5-0CF1A4FEC239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2" creationId="{C1615015-2DD6-7CE9-3171-9BAE158CFADF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3" creationId="{C6AE6567-3EAB-5760-C6F0-0FC0F3E6A480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4" creationId="{AFC014C5-DC4D-92CD-30CF-5850F7C26A3A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5" creationId="{41822B22-8205-E258-03B9-04663ECB786F}"/>
          </ac:inkMkLst>
        </pc:inkChg>
        <pc:inkChg chg="add del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6" creationId="{96773BF3-D064-C653-E913-9F02496B7E90}"/>
          </ac:inkMkLst>
        </pc:inkChg>
        <pc:inkChg chg="add reco">
          <ac:chgData name="Venkatasubramanian, Mani V." userId="fbe5ce37-0145-4c31-b84a-b36f8beac5f3" providerId="ADAL" clId="{BC5D056B-4E5A-344A-B1AA-76A38DB983C3}" dt="2023-03-09T16:38:15.775" v="2108"/>
          <ac:inkMkLst>
            <pc:docMk/>
            <pc:sldMk cId="644748756" sldId="268"/>
            <ac:inkMk id="67" creationId="{56006F22-A262-1504-9406-50B589B602F1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68" creationId="{5C5F87A4-43CA-ADE5-C857-AF8F78E9D019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69" creationId="{C827F655-DDA7-E436-734D-D690F1E0533C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0" creationId="{CC2FA146-9F6E-3D51-163A-AE20A1A02D57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1" creationId="{335B84C2-44F2-F6C8-5EA5-08E5BA093FAC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2" creationId="{DC5F1A1D-1F0E-2338-65B1-D22071DC2892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3" creationId="{BA9D2696-8550-0295-83F0-BE4BF1352FB7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4" creationId="{6FAE87CC-1CBB-89AB-8F80-C48B3C9F3C3E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5" creationId="{ABD67BB1-9C18-2F62-DBDF-893708A91FB1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6" creationId="{96B1CA04-73EC-7B56-49D5-0EB62EA24B59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7" creationId="{13C46855-FF54-DE66-86B1-4272E1ECFB7F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8" creationId="{410A59F1-0852-F1E3-418D-C03BB4903CEA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79" creationId="{EC4806EB-59E7-3AA9-1DF0-0E68791DF88C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0" creationId="{65D8773A-FD45-1185-8758-6395063EB7A8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1" creationId="{2526AEB4-1438-190E-533C-BA02FA1F0F85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2" creationId="{9D6652FB-DA3E-85FD-9F9E-097511B15425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3" creationId="{1DDD02E6-D893-25E9-A90A-7606B6691C81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4" creationId="{45C7FC12-9251-9A8C-144A-051866E9C6CA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5" creationId="{80A9C75E-AAD1-1385-51D1-E4265D6FD32B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6" creationId="{498918A5-F177-A1E8-9C9E-E9C52B771CFE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7" creationId="{F3F70CB6-1040-0799-B635-3EE39C677048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8" creationId="{95104A02-C420-3D03-6C00-ADEA63FB9E0E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89" creationId="{2169FFDF-337A-D94B-FA17-2DFC6F1ECF8F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0" creationId="{A91E1EBF-116F-CFCD-84E3-202AD9256FDE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1" creationId="{F9AF4F39-5C6E-6F88-BEA1-8E9165CE7A7E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2" creationId="{C0A731BF-3A22-922C-8B46-E80602C34B0D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3" creationId="{B6BFED84-0EE7-E349-871C-29ED4BF9F490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4" creationId="{1C94283C-5769-1146-963E-EED39FFCEDFC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5" creationId="{C9386FBF-BC0C-FB71-51A4-37F4D317B494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6" creationId="{0ED90D2F-1258-8EE2-AB42-6AE02B093BB1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7" creationId="{9DAEDE90-5555-B3B7-0718-273E0AA07476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8" creationId="{D385CBD7-F615-3633-7DFC-021CF3022522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99" creationId="{351494F7-642C-A6C9-5A9B-66E764AC2D88}"/>
          </ac:inkMkLst>
        </pc:inkChg>
        <pc:inkChg chg="add del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0" creationId="{E40A733A-6626-9CC5-4102-0140FB6AD9CD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1" creationId="{70B0C0D8-0FD7-F3F1-687A-9ECE46D68C87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2" creationId="{E1B890F3-270B-8133-68B3-C182DFA0E723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3" creationId="{E99AD4DE-1CB2-C39B-ECF0-3601C1E93001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4" creationId="{7F3D8CCD-7F6F-8575-E0DB-4C18B6290148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5" creationId="{5BEBD663-24EA-8681-4A5B-F20D4CC9EAF1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6" creationId="{CC30B246-AA60-4302-4930-D4E2D5A073EC}"/>
          </ac:inkMkLst>
        </pc:inkChg>
        <pc:inkChg chg="add reco">
          <ac:chgData name="Venkatasubramanian, Mani V." userId="fbe5ce37-0145-4c31-b84a-b36f8beac5f3" providerId="ADAL" clId="{BC5D056B-4E5A-344A-B1AA-76A38DB983C3}" dt="2023-03-09T16:38:27.448" v="2142"/>
          <ac:inkMkLst>
            <pc:docMk/>
            <pc:sldMk cId="644748756" sldId="268"/>
            <ac:inkMk id="107" creationId="{BAE36576-45F3-A2B4-AB02-C223017DC53F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08" creationId="{CF60FED3-5ED3-180A-EFF8-262D49BB4651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09" creationId="{B772C08F-AA70-6193-8D37-DF7AD967F806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10" creationId="{BD5A9D4E-8866-7115-D201-37B7A45C0A76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11" creationId="{05C267DD-8CB3-D5D2-ED9A-1101EF17C3A2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12" creationId="{550B9C8C-C5B8-EF01-DC3F-63ACC3A6BB66}"/>
          </ac:inkMkLst>
        </pc:inkChg>
        <pc:inkChg chg="add del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13" creationId="{786FB89F-9033-C8D8-71D3-B8A345D2EA25}"/>
          </ac:inkMkLst>
        </pc:inkChg>
        <pc:inkChg chg="add reco">
          <ac:chgData name="Venkatasubramanian, Mani V." userId="fbe5ce37-0145-4c31-b84a-b36f8beac5f3" providerId="ADAL" clId="{BC5D056B-4E5A-344A-B1AA-76A38DB983C3}" dt="2023-03-09T16:38:30.524" v="2149"/>
          <ac:inkMkLst>
            <pc:docMk/>
            <pc:sldMk cId="644748756" sldId="268"/>
            <ac:inkMk id="114" creationId="{AF8051AD-305C-F3D4-CCD0-290421C07E77}"/>
          </ac:inkMkLst>
        </pc:inkChg>
        <pc:inkChg chg="add del">
          <ac:chgData name="Venkatasubramanian, Mani V." userId="fbe5ce37-0145-4c31-b84a-b36f8beac5f3" providerId="ADAL" clId="{BC5D056B-4E5A-344A-B1AA-76A38DB983C3}" dt="2023-03-09T16:38:32.849" v="2152"/>
          <ac:inkMkLst>
            <pc:docMk/>
            <pc:sldMk cId="644748756" sldId="268"/>
            <ac:inkMk id="115" creationId="{EE078A84-E807-4A65-AC06-706464294CC5}"/>
          </ac:inkMkLst>
        </pc:inkChg>
        <pc:inkChg chg="add del">
          <ac:chgData name="Venkatasubramanian, Mani V." userId="fbe5ce37-0145-4c31-b84a-b36f8beac5f3" providerId="ADAL" clId="{BC5D056B-4E5A-344A-B1AA-76A38DB983C3}" dt="2023-03-09T16:38:32.849" v="2152"/>
          <ac:inkMkLst>
            <pc:docMk/>
            <pc:sldMk cId="644748756" sldId="268"/>
            <ac:inkMk id="116" creationId="{28CA601F-9184-75A3-43C3-8B930B965848}"/>
          </ac:inkMkLst>
        </pc:inkChg>
        <pc:inkChg chg="add reco">
          <ac:chgData name="Venkatasubramanian, Mani V." userId="fbe5ce37-0145-4c31-b84a-b36f8beac5f3" providerId="ADAL" clId="{BC5D056B-4E5A-344A-B1AA-76A38DB983C3}" dt="2023-03-09T16:38:32.849" v="2152"/>
          <ac:inkMkLst>
            <pc:docMk/>
            <pc:sldMk cId="644748756" sldId="268"/>
            <ac:inkMk id="117" creationId="{A10A6270-F06E-D2EE-7CA8-F8B66394BB50}"/>
          </ac:inkMkLst>
        </pc:inkChg>
        <pc:inkChg chg="add del">
          <ac:chgData name="Venkatasubramanian, Mani V." userId="fbe5ce37-0145-4c31-b84a-b36f8beac5f3" providerId="ADAL" clId="{BC5D056B-4E5A-344A-B1AA-76A38DB983C3}" dt="2023-03-09T16:38:39.642" v="2157"/>
          <ac:inkMkLst>
            <pc:docMk/>
            <pc:sldMk cId="644748756" sldId="268"/>
            <ac:inkMk id="118" creationId="{8D29FEC6-D939-C2ED-30B4-10921D9F205E}"/>
          </ac:inkMkLst>
        </pc:inkChg>
        <pc:inkChg chg="add del">
          <ac:chgData name="Venkatasubramanian, Mani V." userId="fbe5ce37-0145-4c31-b84a-b36f8beac5f3" providerId="ADAL" clId="{BC5D056B-4E5A-344A-B1AA-76A38DB983C3}" dt="2023-03-09T16:38:39.642" v="2157"/>
          <ac:inkMkLst>
            <pc:docMk/>
            <pc:sldMk cId="644748756" sldId="268"/>
            <ac:inkMk id="119" creationId="{0137D677-5118-1D09-4DE1-92A0ED0EEDD5}"/>
          </ac:inkMkLst>
        </pc:inkChg>
        <pc:inkChg chg="add del">
          <ac:chgData name="Venkatasubramanian, Mani V." userId="fbe5ce37-0145-4c31-b84a-b36f8beac5f3" providerId="ADAL" clId="{BC5D056B-4E5A-344A-B1AA-76A38DB983C3}" dt="2023-03-09T16:38:39.642" v="2157"/>
          <ac:inkMkLst>
            <pc:docMk/>
            <pc:sldMk cId="644748756" sldId="268"/>
            <ac:inkMk id="120" creationId="{43097452-1701-37A7-D501-8F2369246AD8}"/>
          </ac:inkMkLst>
        </pc:inkChg>
        <pc:inkChg chg="add del">
          <ac:chgData name="Venkatasubramanian, Mani V." userId="fbe5ce37-0145-4c31-b84a-b36f8beac5f3" providerId="ADAL" clId="{BC5D056B-4E5A-344A-B1AA-76A38DB983C3}" dt="2023-03-09T16:38:39.642" v="2157"/>
          <ac:inkMkLst>
            <pc:docMk/>
            <pc:sldMk cId="644748756" sldId="268"/>
            <ac:inkMk id="121" creationId="{BD38793E-3AD9-CFBE-1127-8FCFF4B60536}"/>
          </ac:inkMkLst>
        </pc:inkChg>
        <pc:inkChg chg="add reco">
          <ac:chgData name="Venkatasubramanian, Mani V." userId="fbe5ce37-0145-4c31-b84a-b36f8beac5f3" providerId="ADAL" clId="{BC5D056B-4E5A-344A-B1AA-76A38DB983C3}" dt="2023-03-09T16:38:39.642" v="2157"/>
          <ac:inkMkLst>
            <pc:docMk/>
            <pc:sldMk cId="644748756" sldId="268"/>
            <ac:inkMk id="122" creationId="{36BD27BB-C0FA-E8EB-9070-148F4173604F}"/>
          </ac:inkMkLst>
        </pc:inkChg>
        <pc:inkChg chg="add del">
          <ac:chgData name="Venkatasubramanian, Mani V." userId="fbe5ce37-0145-4c31-b84a-b36f8beac5f3" providerId="ADAL" clId="{BC5D056B-4E5A-344A-B1AA-76A38DB983C3}" dt="2023-03-09T16:38:45.649" v="2160"/>
          <ac:inkMkLst>
            <pc:docMk/>
            <pc:sldMk cId="644748756" sldId="268"/>
            <ac:inkMk id="123" creationId="{C426BF5E-1A66-A0BB-D554-9DDCDCA0E02D}"/>
          </ac:inkMkLst>
        </pc:inkChg>
        <pc:inkChg chg="add del">
          <ac:chgData name="Venkatasubramanian, Mani V." userId="fbe5ce37-0145-4c31-b84a-b36f8beac5f3" providerId="ADAL" clId="{BC5D056B-4E5A-344A-B1AA-76A38DB983C3}" dt="2023-03-09T16:38:45.649" v="2160"/>
          <ac:inkMkLst>
            <pc:docMk/>
            <pc:sldMk cId="644748756" sldId="268"/>
            <ac:inkMk id="124" creationId="{5BC44BF4-5391-6DB2-E74D-12D49BF1D989}"/>
          </ac:inkMkLst>
        </pc:inkChg>
        <pc:inkChg chg="add reco">
          <ac:chgData name="Venkatasubramanian, Mani V." userId="fbe5ce37-0145-4c31-b84a-b36f8beac5f3" providerId="ADAL" clId="{BC5D056B-4E5A-344A-B1AA-76A38DB983C3}" dt="2023-03-09T16:38:45.649" v="2160"/>
          <ac:inkMkLst>
            <pc:docMk/>
            <pc:sldMk cId="644748756" sldId="268"/>
            <ac:inkMk id="125" creationId="{2B8B5670-5507-D286-690F-2819DB286ED9}"/>
          </ac:inkMkLst>
        </pc:inkChg>
        <pc:inkChg chg="add">
          <ac:chgData name="Venkatasubramanian, Mani V." userId="fbe5ce37-0145-4c31-b84a-b36f8beac5f3" providerId="ADAL" clId="{BC5D056B-4E5A-344A-B1AA-76A38DB983C3}" dt="2023-03-09T16:38:47.532" v="2161"/>
          <ac:inkMkLst>
            <pc:docMk/>
            <pc:sldMk cId="644748756" sldId="268"/>
            <ac:inkMk id="126" creationId="{B2059ADC-3F0D-D2C9-B8F9-8E692D45B754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27" creationId="{C018D6EB-F9D0-DF15-114B-8416F100B34B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28" creationId="{AB6814B6-91AF-8E6F-31B6-71AF56DF3E5D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29" creationId="{1C959BB6-ED1C-0D05-2FF6-61A1D81B42EE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0" creationId="{92C2E812-6406-3BAF-5954-A127396915C3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1" creationId="{AEC060A8-DDB2-E85E-6EEE-A7BBAC11FBC6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2" creationId="{C005D34B-DCB6-A5DB-AD3D-1FFF50F6C1CD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3" creationId="{E00D277F-1384-1033-EB43-1945B01F7584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4" creationId="{33E97E43-AAC0-C8D6-923E-46F57D76B179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5" creationId="{59B4B75E-2C3D-315D-B910-0718319DC549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6" creationId="{DF764C03-7423-0473-3F1D-31282021610B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7" creationId="{3F2FE932-FEE1-03C5-9A9B-F7FB85D74937}"/>
          </ac:inkMkLst>
        </pc:inkChg>
        <pc:inkChg chg="add del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8" creationId="{2E577BBE-6539-6687-4983-76968BA5E37C}"/>
          </ac:inkMkLst>
        </pc:inkChg>
        <pc:inkChg chg="add reco">
          <ac:chgData name="Venkatasubramanian, Mani V." userId="fbe5ce37-0145-4c31-b84a-b36f8beac5f3" providerId="ADAL" clId="{BC5D056B-4E5A-344A-B1AA-76A38DB983C3}" dt="2023-03-09T16:39:34.543" v="2174"/>
          <ac:inkMkLst>
            <pc:docMk/>
            <pc:sldMk cId="644748756" sldId="268"/>
            <ac:inkMk id="139" creationId="{0EACDC6C-81EF-E04B-CC41-3D103267F987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0" creationId="{A4D91581-2AFC-0634-FA5B-A8DDEDC3E732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1" creationId="{88F2B2DC-3743-F7B2-BE8B-BA0ACF085142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2" creationId="{0A55DB3F-80E9-B9C3-DDFB-6F23A79293DA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3" creationId="{5FC2B2B4-4BC0-5D17-6673-6591FC1C1908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4" creationId="{274DB783-3C04-5E8F-ADB2-F788DC003CB6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5" creationId="{03911611-8687-D779-0B88-37195089E5E1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6" creationId="{0D4C80C9-0A3C-387A-E029-25A4BCA080A5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7" creationId="{AD0A5A08-A7FE-510F-809B-311673EC9837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8" creationId="{113B6299-B494-BFFB-922D-90D7EEB95980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49" creationId="{0239C018-A9DA-F960-B6E0-5B639A789160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0" creationId="{375DB694-B8A6-2CD3-A857-F3A7B8CC7307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1" creationId="{89910702-A83F-48A4-92AD-180C53AF6B7A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2" creationId="{F86DB311-E0C7-C9C6-0784-5D47CDB28DB9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3" creationId="{30D80721-6A0F-A766-A157-F58D74FB1778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4" creationId="{65B18560-6242-47C2-20B4-DBC1630AC2BA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5" creationId="{9D54ADF4-0EC0-0532-6A63-93C7622E909B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6" creationId="{CC71C9A7-925C-A9F5-FD62-B550C5B56CBC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7" creationId="{B2BB32B2-1A88-E9B6-E6BD-8F732B4EE453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8" creationId="{C5CCB4E5-5708-BA90-2F7D-0ABEC52F3E98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59" creationId="{6155365F-E365-C254-BBB2-BE10ED96B86D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60" creationId="{AECABAF6-941F-DECB-16A6-E03287D0382B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61" creationId="{A5912CDC-29E7-F651-1B59-FDFCAFA1B48E}"/>
          </ac:inkMkLst>
        </pc:inkChg>
        <pc:inkChg chg="add del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62" creationId="{DB943AD8-31F9-C0A5-4329-27277F602D80}"/>
          </ac:inkMkLst>
        </pc:inkChg>
        <pc:inkChg chg="add reco">
          <ac:chgData name="Venkatasubramanian, Mani V." userId="fbe5ce37-0145-4c31-b84a-b36f8beac5f3" providerId="ADAL" clId="{BC5D056B-4E5A-344A-B1AA-76A38DB983C3}" dt="2023-03-09T16:39:43.682" v="2198"/>
          <ac:inkMkLst>
            <pc:docMk/>
            <pc:sldMk cId="644748756" sldId="268"/>
            <ac:inkMk id="163" creationId="{C98F8409-9B7C-7387-03FF-74F85D52F877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4" creationId="{B9EFDA07-D5D4-798D-7D7C-D18F6B7205FC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5" creationId="{8C16280E-221B-795E-E94F-A86B583E49F7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6" creationId="{4B117127-ABBC-520A-55D3-FF08E14C3A38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7" creationId="{DB064C19-1037-BB11-4674-01E41A768521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8" creationId="{20C7D0F0-94C6-1BB6-FDAB-937CDF1861F2}"/>
          </ac:inkMkLst>
        </pc:inkChg>
        <pc:inkChg chg="add del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69" creationId="{FF075722-0B7D-141B-DDAE-BD7D86634248}"/>
          </ac:inkMkLst>
        </pc:inkChg>
        <pc:inkChg chg="add reco">
          <ac:chgData name="Venkatasubramanian, Mani V." userId="fbe5ce37-0145-4c31-b84a-b36f8beac5f3" providerId="ADAL" clId="{BC5D056B-4E5A-344A-B1AA-76A38DB983C3}" dt="2023-03-09T16:39:46.437" v="2205"/>
          <ac:inkMkLst>
            <pc:docMk/>
            <pc:sldMk cId="644748756" sldId="268"/>
            <ac:inkMk id="170" creationId="{28D721EB-4708-A065-4DF9-BE6F951E95A5}"/>
          </ac:inkMkLst>
        </pc:inkChg>
        <pc:inkChg chg="add del">
          <ac:chgData name="Venkatasubramanian, Mani V." userId="fbe5ce37-0145-4c31-b84a-b36f8beac5f3" providerId="ADAL" clId="{BC5D056B-4E5A-344A-B1AA-76A38DB983C3}" dt="2023-03-09T16:39:49.908" v="2208"/>
          <ac:inkMkLst>
            <pc:docMk/>
            <pc:sldMk cId="644748756" sldId="268"/>
            <ac:inkMk id="171" creationId="{E00925A3-EF81-DCED-D2D9-26B2635C9C63}"/>
          </ac:inkMkLst>
        </pc:inkChg>
        <pc:inkChg chg="add del">
          <ac:chgData name="Venkatasubramanian, Mani V." userId="fbe5ce37-0145-4c31-b84a-b36f8beac5f3" providerId="ADAL" clId="{BC5D056B-4E5A-344A-B1AA-76A38DB983C3}" dt="2023-03-09T16:39:49.908" v="2208"/>
          <ac:inkMkLst>
            <pc:docMk/>
            <pc:sldMk cId="644748756" sldId="268"/>
            <ac:inkMk id="172" creationId="{854393EB-A2BA-5311-6048-6241BAE2CE89}"/>
          </ac:inkMkLst>
        </pc:inkChg>
        <pc:inkChg chg="add reco">
          <ac:chgData name="Venkatasubramanian, Mani V." userId="fbe5ce37-0145-4c31-b84a-b36f8beac5f3" providerId="ADAL" clId="{BC5D056B-4E5A-344A-B1AA-76A38DB983C3}" dt="2023-03-09T16:39:49.908" v="2208"/>
          <ac:inkMkLst>
            <pc:docMk/>
            <pc:sldMk cId="644748756" sldId="268"/>
            <ac:inkMk id="173" creationId="{652B004C-34FD-CA79-8177-A0A1BFA4611F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45:21.216" v="2410"/>
        <pc:sldMkLst>
          <pc:docMk/>
          <pc:sldMk cId="2105534493" sldId="269"/>
        </pc:sldMkLst>
        <pc:inkChg chg="add del">
          <ac:chgData name="Venkatasubramanian, Mani V." userId="fbe5ce37-0145-4c31-b84a-b36f8beac5f3" providerId="ADAL" clId="{BC5D056B-4E5A-344A-B1AA-76A38DB983C3}" dt="2023-03-09T16:43:27.288" v="2216"/>
          <ac:inkMkLst>
            <pc:docMk/>
            <pc:sldMk cId="2105534493" sldId="269"/>
            <ac:inkMk id="2" creationId="{173D6A1B-ADA0-B05F-3688-3343844ADA26}"/>
          </ac:inkMkLst>
        </pc:inkChg>
        <pc:inkChg chg="add del">
          <ac:chgData name="Venkatasubramanian, Mani V." userId="fbe5ce37-0145-4c31-b84a-b36f8beac5f3" providerId="ADAL" clId="{BC5D056B-4E5A-344A-B1AA-76A38DB983C3}" dt="2023-03-09T16:43:27.288" v="2216"/>
          <ac:inkMkLst>
            <pc:docMk/>
            <pc:sldMk cId="2105534493" sldId="269"/>
            <ac:inkMk id="3" creationId="{4DDEB2E0-22D7-83FF-3237-0620F3F83196}"/>
          </ac:inkMkLst>
        </pc:inkChg>
        <pc:inkChg chg="add del">
          <ac:chgData name="Venkatasubramanian, Mani V." userId="fbe5ce37-0145-4c31-b84a-b36f8beac5f3" providerId="ADAL" clId="{BC5D056B-4E5A-344A-B1AA-76A38DB983C3}" dt="2023-03-09T16:43:27.288" v="2216"/>
          <ac:inkMkLst>
            <pc:docMk/>
            <pc:sldMk cId="2105534493" sldId="269"/>
            <ac:inkMk id="4" creationId="{0295F7E9-73A1-6915-CE21-4E5DADCAE8D5}"/>
          </ac:inkMkLst>
        </pc:inkChg>
        <pc:inkChg chg="add del">
          <ac:chgData name="Venkatasubramanian, Mani V." userId="fbe5ce37-0145-4c31-b84a-b36f8beac5f3" providerId="ADAL" clId="{BC5D056B-4E5A-344A-B1AA-76A38DB983C3}" dt="2023-03-09T16:43:27.288" v="2216"/>
          <ac:inkMkLst>
            <pc:docMk/>
            <pc:sldMk cId="2105534493" sldId="269"/>
            <ac:inkMk id="5" creationId="{A8E83D9D-CE8A-A872-52B1-3F1EADEADB28}"/>
          </ac:inkMkLst>
        </pc:inkChg>
        <pc:inkChg chg="add reco">
          <ac:chgData name="Venkatasubramanian, Mani V." userId="fbe5ce37-0145-4c31-b84a-b36f8beac5f3" providerId="ADAL" clId="{BC5D056B-4E5A-344A-B1AA-76A38DB983C3}" dt="2023-03-09T16:43:27.288" v="2216"/>
          <ac:inkMkLst>
            <pc:docMk/>
            <pc:sldMk cId="2105534493" sldId="269"/>
            <ac:inkMk id="6" creationId="{71330B19-81AB-E21B-1EDC-47D95C7C65CB}"/>
          </ac:inkMkLst>
        </pc:inkChg>
        <pc:inkChg chg="add del">
          <ac:chgData name="Venkatasubramanian, Mani V." userId="fbe5ce37-0145-4c31-b84a-b36f8beac5f3" providerId="ADAL" clId="{BC5D056B-4E5A-344A-B1AA-76A38DB983C3}" dt="2023-03-09T16:43:30.081" v="2219"/>
          <ac:inkMkLst>
            <pc:docMk/>
            <pc:sldMk cId="2105534493" sldId="269"/>
            <ac:inkMk id="7" creationId="{51F343E3-016E-05B1-507C-479A61F97C71}"/>
          </ac:inkMkLst>
        </pc:inkChg>
        <pc:inkChg chg="add del">
          <ac:chgData name="Venkatasubramanian, Mani V." userId="fbe5ce37-0145-4c31-b84a-b36f8beac5f3" providerId="ADAL" clId="{BC5D056B-4E5A-344A-B1AA-76A38DB983C3}" dt="2023-03-09T16:43:30.081" v="2219"/>
          <ac:inkMkLst>
            <pc:docMk/>
            <pc:sldMk cId="2105534493" sldId="269"/>
            <ac:inkMk id="8" creationId="{FA4078BE-6786-B9F1-69E2-AACF53AA7B64}"/>
          </ac:inkMkLst>
        </pc:inkChg>
        <pc:inkChg chg="add reco">
          <ac:chgData name="Venkatasubramanian, Mani V." userId="fbe5ce37-0145-4c31-b84a-b36f8beac5f3" providerId="ADAL" clId="{BC5D056B-4E5A-344A-B1AA-76A38DB983C3}" dt="2023-03-09T16:43:30.081" v="2219"/>
          <ac:inkMkLst>
            <pc:docMk/>
            <pc:sldMk cId="2105534493" sldId="269"/>
            <ac:inkMk id="9" creationId="{03564FA3-002F-F4B0-864D-E0A71646439A}"/>
          </ac:inkMkLst>
        </pc:inkChg>
        <pc:inkChg chg="add del">
          <ac:chgData name="Venkatasubramanian, Mani V." userId="fbe5ce37-0145-4c31-b84a-b36f8beac5f3" providerId="ADAL" clId="{BC5D056B-4E5A-344A-B1AA-76A38DB983C3}" dt="2023-03-09T16:43:34.990" v="2222"/>
          <ac:inkMkLst>
            <pc:docMk/>
            <pc:sldMk cId="2105534493" sldId="269"/>
            <ac:inkMk id="10" creationId="{068343AD-42FA-45D5-6BED-C5326ECF9F0B}"/>
          </ac:inkMkLst>
        </pc:inkChg>
        <pc:inkChg chg="add del">
          <ac:chgData name="Venkatasubramanian, Mani V." userId="fbe5ce37-0145-4c31-b84a-b36f8beac5f3" providerId="ADAL" clId="{BC5D056B-4E5A-344A-B1AA-76A38DB983C3}" dt="2023-03-09T16:43:34.990" v="2222"/>
          <ac:inkMkLst>
            <pc:docMk/>
            <pc:sldMk cId="2105534493" sldId="269"/>
            <ac:inkMk id="11" creationId="{6E93654A-8905-E332-C359-4EBDABEBE3E5}"/>
          </ac:inkMkLst>
        </pc:inkChg>
        <pc:inkChg chg="add reco">
          <ac:chgData name="Venkatasubramanian, Mani V." userId="fbe5ce37-0145-4c31-b84a-b36f8beac5f3" providerId="ADAL" clId="{BC5D056B-4E5A-344A-B1AA-76A38DB983C3}" dt="2023-03-09T16:43:34.990" v="2222"/>
          <ac:inkMkLst>
            <pc:docMk/>
            <pc:sldMk cId="2105534493" sldId="269"/>
            <ac:inkMk id="12" creationId="{6928E56B-DBA5-9E5F-185C-7A161CAE76BD}"/>
          </ac:inkMkLst>
        </pc:inkChg>
        <pc:inkChg chg="add del">
          <ac:chgData name="Venkatasubramanian, Mani V." userId="fbe5ce37-0145-4c31-b84a-b36f8beac5f3" providerId="ADAL" clId="{BC5D056B-4E5A-344A-B1AA-76A38DB983C3}" dt="2023-03-09T16:43:36.486" v="2225"/>
          <ac:inkMkLst>
            <pc:docMk/>
            <pc:sldMk cId="2105534493" sldId="269"/>
            <ac:inkMk id="13" creationId="{E212FE7D-C68E-8177-A01D-0EB238A18496}"/>
          </ac:inkMkLst>
        </pc:inkChg>
        <pc:inkChg chg="add del">
          <ac:chgData name="Venkatasubramanian, Mani V." userId="fbe5ce37-0145-4c31-b84a-b36f8beac5f3" providerId="ADAL" clId="{BC5D056B-4E5A-344A-B1AA-76A38DB983C3}" dt="2023-03-09T16:43:36.486" v="2225"/>
          <ac:inkMkLst>
            <pc:docMk/>
            <pc:sldMk cId="2105534493" sldId="269"/>
            <ac:inkMk id="14" creationId="{CF8E6C3B-60F7-1CFE-F636-93CA1B6CB277}"/>
          </ac:inkMkLst>
        </pc:inkChg>
        <pc:inkChg chg="add reco">
          <ac:chgData name="Venkatasubramanian, Mani V." userId="fbe5ce37-0145-4c31-b84a-b36f8beac5f3" providerId="ADAL" clId="{BC5D056B-4E5A-344A-B1AA-76A38DB983C3}" dt="2023-03-09T16:43:36.486" v="2225"/>
          <ac:inkMkLst>
            <pc:docMk/>
            <pc:sldMk cId="2105534493" sldId="269"/>
            <ac:inkMk id="15" creationId="{341AAAD2-157A-F18B-038E-8D5313CB5969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16" creationId="{47BF5AFC-5DCA-BBC6-E306-81BD429E43C8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17" creationId="{3556F001-0710-D663-105D-6CD6A7A3971A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18" creationId="{17EFEE01-2052-7370-A906-3BEB3C44F3CE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19" creationId="{151E88C1-CE34-2484-2E3C-C55CB59A26A0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20" creationId="{57DB53E0-D95F-D874-4127-4453141797E3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21" creationId="{1A883806-0C5B-5A4D-ED97-BE93B4EB4042}"/>
          </ac:inkMkLst>
        </pc:inkChg>
        <pc:inkChg chg="add del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22" creationId="{9B66476B-6773-FF07-D33F-DD564F922437}"/>
          </ac:inkMkLst>
        </pc:inkChg>
        <pc:inkChg chg="add reco">
          <ac:chgData name="Venkatasubramanian, Mani V." userId="fbe5ce37-0145-4c31-b84a-b36f8beac5f3" providerId="ADAL" clId="{BC5D056B-4E5A-344A-B1AA-76A38DB983C3}" dt="2023-03-09T16:43:40.528" v="2233"/>
          <ac:inkMkLst>
            <pc:docMk/>
            <pc:sldMk cId="2105534493" sldId="269"/>
            <ac:inkMk id="23" creationId="{54E61D7C-F6D4-E0A1-F02D-64C58AAE1E03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4" creationId="{69107594-9955-CFF1-08D6-F7867BEEDA48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5" creationId="{B2C26D3F-CE33-EACB-2D2F-9CAC34D95BBA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6" creationId="{6B8DDE70-A00A-01C9-62DF-D5BEFB5E266D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7" creationId="{0040F013-86B4-90D8-5FB6-9E5FAEB2B2D2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8" creationId="{498ED1EC-9E99-3EA8-9016-DABA93F541CA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29" creationId="{DD7604E0-1D64-5D05-E95E-335D3A9F3186}"/>
          </ac:inkMkLst>
        </pc:inkChg>
        <pc:inkChg chg="add del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30" creationId="{29C47216-8FA4-32E9-447A-4C7D704158AF}"/>
          </ac:inkMkLst>
        </pc:inkChg>
        <pc:inkChg chg="add reco">
          <ac:chgData name="Venkatasubramanian, Mani V." userId="fbe5ce37-0145-4c31-b84a-b36f8beac5f3" providerId="ADAL" clId="{BC5D056B-4E5A-344A-B1AA-76A38DB983C3}" dt="2023-03-09T16:43:44.037" v="2241"/>
          <ac:inkMkLst>
            <pc:docMk/>
            <pc:sldMk cId="2105534493" sldId="269"/>
            <ac:inkMk id="31" creationId="{05EDF43B-9383-3723-E211-E92BF4982B76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2" creationId="{BC5D059A-D143-81D5-28A8-516282172B67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3" creationId="{B8B2FD45-20F1-570F-CD3F-CDA85FFD9723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4" creationId="{EE53A5F7-1959-9E8D-63DB-02896C20EF29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5" creationId="{CBF871B9-BBF5-8048-C07D-11B8F7F2660A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6" creationId="{6C65A4DD-B292-A4BB-DBBB-67723DF5C688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7" creationId="{BFCED62E-1EB7-6555-E10A-9EE89DECB8E4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8" creationId="{8F2CC135-AE24-6FC1-A9AB-3E7DC8E20077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39" creationId="{80AFE7C9-6617-6031-C659-A1A4C674106B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0" creationId="{D298E669-7CD0-0FF2-4BC4-EF9AE09536F4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1" creationId="{B3018081-07AE-77B9-1470-BA4C471B812C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2" creationId="{889D4929-82CB-ECFD-030D-7C5FAA42BA02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3" creationId="{F7649EE8-EADD-AF38-F490-FC616BA9D907}"/>
          </ac:inkMkLst>
        </pc:inkChg>
        <pc:inkChg chg="add del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4" creationId="{7592E9EB-E4F9-1F49-BBE5-8048ACCFB98F}"/>
          </ac:inkMkLst>
        </pc:inkChg>
        <pc:inkChg chg="add reco">
          <ac:chgData name="Venkatasubramanian, Mani V." userId="fbe5ce37-0145-4c31-b84a-b36f8beac5f3" providerId="ADAL" clId="{BC5D056B-4E5A-344A-B1AA-76A38DB983C3}" dt="2023-03-09T16:43:48.135" v="2255"/>
          <ac:inkMkLst>
            <pc:docMk/>
            <pc:sldMk cId="2105534493" sldId="269"/>
            <ac:inkMk id="45" creationId="{3B3ABE33-5637-31EF-0192-D50A330D96D1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46" creationId="{B89E62A5-ECF8-6E27-D16E-59F92250A960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47" creationId="{983B0E0D-571B-7884-7C92-89216284889F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48" creationId="{0A779813-9951-1908-63AB-885231BC6B53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49" creationId="{F1365CBA-EEC7-ECEB-3160-C83DEBAD5FF6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50" creationId="{EDC580A5-28E6-D040-3A33-7F8616FD9D5F}"/>
          </ac:inkMkLst>
        </pc:inkChg>
        <pc:inkChg chg="add del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51" creationId="{9D00668B-80FB-3266-281C-286B83DD3C80}"/>
          </ac:inkMkLst>
        </pc:inkChg>
        <pc:inkChg chg="add reco">
          <ac:chgData name="Venkatasubramanian, Mani V." userId="fbe5ce37-0145-4c31-b84a-b36f8beac5f3" providerId="ADAL" clId="{BC5D056B-4E5A-344A-B1AA-76A38DB983C3}" dt="2023-03-09T16:43:52.366" v="2262"/>
          <ac:inkMkLst>
            <pc:docMk/>
            <pc:sldMk cId="2105534493" sldId="269"/>
            <ac:inkMk id="52" creationId="{5BF9AB01-C71F-1840-90AF-FE5F9E05529E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3" creationId="{CD142C39-BB5B-B394-50DB-EAD151BCCB53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4" creationId="{4868AC6F-4323-AC41-724C-D7F63C636C4C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5" creationId="{B0A0A7C4-7D9B-00ED-B4BD-40975494A2F0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6" creationId="{3E5E4392-EE26-D45F-A5A3-8910B7F160CB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7" creationId="{22EB41BA-6F34-A15D-6E95-71E911F9E118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8" creationId="{E0A25131-77C1-6A0A-43E4-E895F8FCEDDF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59" creationId="{8E2F13AE-7912-7AAA-C848-BED4A6FA2BD8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60" creationId="{4D61EB07-75C2-AE0B-45AD-0CD701D56A63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61" creationId="{3D475163-91EC-8102-ADAF-1781BEDF8656}"/>
          </ac:inkMkLst>
        </pc:inkChg>
        <pc:inkChg chg="add del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62" creationId="{0BFE159A-35AE-B141-BD96-48D4C935B2E0}"/>
          </ac:inkMkLst>
        </pc:inkChg>
        <pc:inkChg chg="add reco">
          <ac:chgData name="Venkatasubramanian, Mani V." userId="fbe5ce37-0145-4c31-b84a-b36f8beac5f3" providerId="ADAL" clId="{BC5D056B-4E5A-344A-B1AA-76A38DB983C3}" dt="2023-03-09T16:43:59.308" v="2273"/>
          <ac:inkMkLst>
            <pc:docMk/>
            <pc:sldMk cId="2105534493" sldId="269"/>
            <ac:inkMk id="63" creationId="{CCD4AC3A-4C69-3C79-7AD4-252ED53002EB}"/>
          </ac:inkMkLst>
        </pc:inkChg>
        <pc:inkChg chg="add">
          <ac:chgData name="Venkatasubramanian, Mani V." userId="fbe5ce37-0145-4c31-b84a-b36f8beac5f3" providerId="ADAL" clId="{BC5D056B-4E5A-344A-B1AA-76A38DB983C3}" dt="2023-03-09T16:44:02.285" v="2274"/>
          <ac:inkMkLst>
            <pc:docMk/>
            <pc:sldMk cId="2105534493" sldId="269"/>
            <ac:inkMk id="64" creationId="{693A004F-3049-1C30-86B0-4BCA6F2C5B67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65" creationId="{F43AD5AA-DB65-4BAB-5E0B-9393F5CF3EDA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66" creationId="{B623E127-CB4B-1FFA-EA1C-4989495C5E7F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67" creationId="{17C32E5B-1286-3998-0888-91CED20EE82C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68" creationId="{36B29FDB-D498-6077-7A3B-3761D389D7D3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69" creationId="{9FF75F85-3C00-3774-FDB1-36CA46B26201}"/>
          </ac:inkMkLst>
        </pc:inkChg>
        <pc:inkChg chg="add del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70" creationId="{D75FCB4A-8529-667C-E796-8FDF7433AB95}"/>
          </ac:inkMkLst>
        </pc:inkChg>
        <pc:inkChg chg="add reco">
          <ac:chgData name="Venkatasubramanian, Mani V." userId="fbe5ce37-0145-4c31-b84a-b36f8beac5f3" providerId="ADAL" clId="{BC5D056B-4E5A-344A-B1AA-76A38DB983C3}" dt="2023-03-09T16:44:05.264" v="2281"/>
          <ac:inkMkLst>
            <pc:docMk/>
            <pc:sldMk cId="2105534493" sldId="269"/>
            <ac:inkMk id="71" creationId="{62CA2F89-4EB6-D7D7-9CDA-7FE4543FFB87}"/>
          </ac:inkMkLst>
        </pc:inkChg>
        <pc:inkChg chg="add del">
          <ac:chgData name="Venkatasubramanian, Mani V." userId="fbe5ce37-0145-4c31-b84a-b36f8beac5f3" providerId="ADAL" clId="{BC5D056B-4E5A-344A-B1AA-76A38DB983C3}" dt="2023-03-09T16:44:08.689" v="2284"/>
          <ac:inkMkLst>
            <pc:docMk/>
            <pc:sldMk cId="2105534493" sldId="269"/>
            <ac:inkMk id="72" creationId="{3D5D485C-854A-6169-D59E-F7DC1EE713ED}"/>
          </ac:inkMkLst>
        </pc:inkChg>
        <pc:inkChg chg="add del">
          <ac:chgData name="Venkatasubramanian, Mani V." userId="fbe5ce37-0145-4c31-b84a-b36f8beac5f3" providerId="ADAL" clId="{BC5D056B-4E5A-344A-B1AA-76A38DB983C3}" dt="2023-03-09T16:44:08.689" v="2284"/>
          <ac:inkMkLst>
            <pc:docMk/>
            <pc:sldMk cId="2105534493" sldId="269"/>
            <ac:inkMk id="73" creationId="{1D16DF31-D97F-5577-F25A-E272E87B4110}"/>
          </ac:inkMkLst>
        </pc:inkChg>
        <pc:inkChg chg="add reco">
          <ac:chgData name="Venkatasubramanian, Mani V." userId="fbe5ce37-0145-4c31-b84a-b36f8beac5f3" providerId="ADAL" clId="{BC5D056B-4E5A-344A-B1AA-76A38DB983C3}" dt="2023-03-09T16:44:08.689" v="2284"/>
          <ac:inkMkLst>
            <pc:docMk/>
            <pc:sldMk cId="2105534493" sldId="269"/>
            <ac:inkMk id="74" creationId="{C17C6936-3F99-5894-B097-FC62303C69B7}"/>
          </ac:inkMkLst>
        </pc:inkChg>
        <pc:inkChg chg="add del">
          <ac:chgData name="Venkatasubramanian, Mani V." userId="fbe5ce37-0145-4c31-b84a-b36f8beac5f3" providerId="ADAL" clId="{BC5D056B-4E5A-344A-B1AA-76A38DB983C3}" dt="2023-03-09T16:44:12.697" v="2288"/>
          <ac:inkMkLst>
            <pc:docMk/>
            <pc:sldMk cId="2105534493" sldId="269"/>
            <ac:inkMk id="75" creationId="{390E5D40-F961-EF20-ABF0-989B92E2083E}"/>
          </ac:inkMkLst>
        </pc:inkChg>
        <pc:inkChg chg="add del">
          <ac:chgData name="Venkatasubramanian, Mani V." userId="fbe5ce37-0145-4c31-b84a-b36f8beac5f3" providerId="ADAL" clId="{BC5D056B-4E5A-344A-B1AA-76A38DB983C3}" dt="2023-03-09T16:44:12.697" v="2288"/>
          <ac:inkMkLst>
            <pc:docMk/>
            <pc:sldMk cId="2105534493" sldId="269"/>
            <ac:inkMk id="76" creationId="{D5140995-3AF2-BD3B-4896-11AB34074EC1}"/>
          </ac:inkMkLst>
        </pc:inkChg>
        <pc:inkChg chg="add del">
          <ac:chgData name="Venkatasubramanian, Mani V." userId="fbe5ce37-0145-4c31-b84a-b36f8beac5f3" providerId="ADAL" clId="{BC5D056B-4E5A-344A-B1AA-76A38DB983C3}" dt="2023-03-09T16:44:12.697" v="2288"/>
          <ac:inkMkLst>
            <pc:docMk/>
            <pc:sldMk cId="2105534493" sldId="269"/>
            <ac:inkMk id="77" creationId="{37AB229D-05A2-3E0E-54B3-3D80B87A1DAA}"/>
          </ac:inkMkLst>
        </pc:inkChg>
        <pc:inkChg chg="add reco">
          <ac:chgData name="Venkatasubramanian, Mani V." userId="fbe5ce37-0145-4c31-b84a-b36f8beac5f3" providerId="ADAL" clId="{BC5D056B-4E5A-344A-B1AA-76A38DB983C3}" dt="2023-03-09T16:44:12.697" v="2288"/>
          <ac:inkMkLst>
            <pc:docMk/>
            <pc:sldMk cId="2105534493" sldId="269"/>
            <ac:inkMk id="78" creationId="{CB979424-D3C3-F5F0-4C92-E84B1ECA1701}"/>
          </ac:inkMkLst>
        </pc:inkChg>
        <pc:inkChg chg="add del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79" creationId="{0B16A4DE-A1D3-2AB4-FC8A-A9387EDAB92A}"/>
          </ac:inkMkLst>
        </pc:inkChg>
        <pc:inkChg chg="add del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80" creationId="{B5DF26B8-859C-32BB-849C-95525921846E}"/>
          </ac:inkMkLst>
        </pc:inkChg>
        <pc:inkChg chg="add del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81" creationId="{4920F5F2-AF1D-5EAC-22AA-72D41E713F63}"/>
          </ac:inkMkLst>
        </pc:inkChg>
        <pc:inkChg chg="add del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82" creationId="{3EB71C3D-6629-4F07-6D09-C6AE4254EE94}"/>
          </ac:inkMkLst>
        </pc:inkChg>
        <pc:inkChg chg="add del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83" creationId="{D99036D0-51DB-920E-5D92-105CF7AAFFE3}"/>
          </ac:inkMkLst>
        </pc:inkChg>
        <pc:inkChg chg="add reco">
          <ac:chgData name="Venkatasubramanian, Mani V." userId="fbe5ce37-0145-4c31-b84a-b36f8beac5f3" providerId="ADAL" clId="{BC5D056B-4E5A-344A-B1AA-76A38DB983C3}" dt="2023-03-09T16:44:19.006" v="2294"/>
          <ac:inkMkLst>
            <pc:docMk/>
            <pc:sldMk cId="2105534493" sldId="269"/>
            <ac:inkMk id="84" creationId="{A0D79C38-10E1-F46D-89E4-A5D39E49B11E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85" creationId="{014CB63D-D506-F988-7F6C-2B38E0D4D47A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86" creationId="{3A743445-1E67-08CD-AEC2-A1A53546DDB2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87" creationId="{5E17265A-A6B7-EE2F-4C2D-44263DDDEAEA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88" creationId="{557FBE59-403B-3045-7015-130D397EE682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89" creationId="{F54B31A1-05FA-F0B8-1D10-B175AA98BB11}"/>
          </ac:inkMkLst>
        </pc:inkChg>
        <pc:inkChg chg="add del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90" creationId="{7508A4A5-CCD4-0F79-1C93-3D455D467675}"/>
          </ac:inkMkLst>
        </pc:inkChg>
        <pc:inkChg chg="add reco">
          <ac:chgData name="Venkatasubramanian, Mani V." userId="fbe5ce37-0145-4c31-b84a-b36f8beac5f3" providerId="ADAL" clId="{BC5D056B-4E5A-344A-B1AA-76A38DB983C3}" dt="2023-03-09T16:44:23.319" v="2301"/>
          <ac:inkMkLst>
            <pc:docMk/>
            <pc:sldMk cId="2105534493" sldId="269"/>
            <ac:inkMk id="91" creationId="{702F8480-DBFF-C736-DCC1-6FFFDA192CA2}"/>
          </ac:inkMkLst>
        </pc:inkChg>
        <pc:inkChg chg="add del">
          <ac:chgData name="Venkatasubramanian, Mani V." userId="fbe5ce37-0145-4c31-b84a-b36f8beac5f3" providerId="ADAL" clId="{BC5D056B-4E5A-344A-B1AA-76A38DB983C3}" dt="2023-03-09T16:44:27.052" v="2305"/>
          <ac:inkMkLst>
            <pc:docMk/>
            <pc:sldMk cId="2105534493" sldId="269"/>
            <ac:inkMk id="92" creationId="{C0F02F53-8C79-65A8-1DF1-D75EF39E8524}"/>
          </ac:inkMkLst>
        </pc:inkChg>
        <pc:inkChg chg="add del">
          <ac:chgData name="Venkatasubramanian, Mani V." userId="fbe5ce37-0145-4c31-b84a-b36f8beac5f3" providerId="ADAL" clId="{BC5D056B-4E5A-344A-B1AA-76A38DB983C3}" dt="2023-03-09T16:44:27.052" v="2305"/>
          <ac:inkMkLst>
            <pc:docMk/>
            <pc:sldMk cId="2105534493" sldId="269"/>
            <ac:inkMk id="93" creationId="{04928295-44F5-50A1-F79C-27632EAD9F96}"/>
          </ac:inkMkLst>
        </pc:inkChg>
        <pc:inkChg chg="add del">
          <ac:chgData name="Venkatasubramanian, Mani V." userId="fbe5ce37-0145-4c31-b84a-b36f8beac5f3" providerId="ADAL" clId="{BC5D056B-4E5A-344A-B1AA-76A38DB983C3}" dt="2023-03-09T16:44:27.052" v="2305"/>
          <ac:inkMkLst>
            <pc:docMk/>
            <pc:sldMk cId="2105534493" sldId="269"/>
            <ac:inkMk id="94" creationId="{54A7290B-C825-22D9-AF98-1F0CEFD89244}"/>
          </ac:inkMkLst>
        </pc:inkChg>
        <pc:inkChg chg="add reco">
          <ac:chgData name="Venkatasubramanian, Mani V." userId="fbe5ce37-0145-4c31-b84a-b36f8beac5f3" providerId="ADAL" clId="{BC5D056B-4E5A-344A-B1AA-76A38DB983C3}" dt="2023-03-09T16:44:27.052" v="2305"/>
          <ac:inkMkLst>
            <pc:docMk/>
            <pc:sldMk cId="2105534493" sldId="269"/>
            <ac:inkMk id="95" creationId="{96747411-06B6-3F4C-CBD0-5651AE0AC56B}"/>
          </ac:inkMkLst>
        </pc:inkChg>
        <pc:inkChg chg="add">
          <ac:chgData name="Venkatasubramanian, Mani V." userId="fbe5ce37-0145-4c31-b84a-b36f8beac5f3" providerId="ADAL" clId="{BC5D056B-4E5A-344A-B1AA-76A38DB983C3}" dt="2023-03-09T16:44:28.169" v="2306"/>
          <ac:inkMkLst>
            <pc:docMk/>
            <pc:sldMk cId="2105534493" sldId="269"/>
            <ac:inkMk id="96" creationId="{C52B8966-2944-5388-15F0-7DF19E308B44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97" creationId="{F6205A97-1B73-380D-89B3-D812212C9DA6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98" creationId="{2EEF278D-060D-ACEE-04F0-5B2655974EE8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99" creationId="{232FFB50-B014-5255-FEDC-B1874E7E26E1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100" creationId="{270BEC0E-48F7-B128-27D0-7A888ACF3801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101" creationId="{27BF408B-27F2-B25B-0AE1-D02543058A9E}"/>
          </ac:inkMkLst>
        </pc:inkChg>
        <pc:inkChg chg="add del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102" creationId="{86BDD7D6-A56E-0915-9161-43119723205C}"/>
          </ac:inkMkLst>
        </pc:inkChg>
        <pc:inkChg chg="add reco">
          <ac:chgData name="Venkatasubramanian, Mani V." userId="fbe5ce37-0145-4c31-b84a-b36f8beac5f3" providerId="ADAL" clId="{BC5D056B-4E5A-344A-B1AA-76A38DB983C3}" dt="2023-03-09T16:44:30.988" v="2313"/>
          <ac:inkMkLst>
            <pc:docMk/>
            <pc:sldMk cId="2105534493" sldId="269"/>
            <ac:inkMk id="103" creationId="{C33CC269-C87F-725C-5766-B8A34F18AA48}"/>
          </ac:inkMkLst>
        </pc:inkChg>
        <pc:inkChg chg="add">
          <ac:chgData name="Venkatasubramanian, Mani V." userId="fbe5ce37-0145-4c31-b84a-b36f8beac5f3" providerId="ADAL" clId="{BC5D056B-4E5A-344A-B1AA-76A38DB983C3}" dt="2023-03-09T16:44:32.008" v="2314"/>
          <ac:inkMkLst>
            <pc:docMk/>
            <pc:sldMk cId="2105534493" sldId="269"/>
            <ac:inkMk id="104" creationId="{30CC297A-A451-129D-82C6-1FAE95271A2F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05" creationId="{74490464-FFA0-C828-E3D8-4E165DFE04B7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06" creationId="{46873979-083C-7413-BFE0-B183C7CB0607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07" creationId="{CEF0431C-3CED-38AF-6C38-B7D172393276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08" creationId="{5AE962E5-6E02-9DCD-8AC5-FCF4D7C63F0A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09" creationId="{462EBE9F-6A8C-D86B-ACA0-6E7C2FC3102B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0" creationId="{EECD22CE-BB06-01BF-7786-AAAE1F42BAB3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1" creationId="{C5106A2B-3DA6-B06A-B99B-2BE98FD5F446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2" creationId="{F5BB338E-7A34-EE42-04FB-9E9E693ED92B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3" creationId="{859AB07B-6228-8686-958F-04A1A30A7134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4" creationId="{AC3EE1CD-076C-72D5-5F80-BA449FEC0A5A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5" creationId="{D5A1955C-C033-D5CD-38E0-D9435AB4CA97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6" creationId="{8D7FE350-2188-A26B-D3CF-BC957174EC3D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7" creationId="{5BC310AC-E44C-A9E6-7CF3-498721D19A37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8" creationId="{CD28B984-B40C-ED93-AE0D-D57A6ABBEE1D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19" creationId="{A67113C3-0BA7-9471-35B8-39B292C60522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0" creationId="{E003741B-FB91-7133-1DCC-E139F01C60FE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1" creationId="{7C4C7229-7371-3A35-7EF4-2F9722F3D3F1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4" creationId="{AF974D53-69D2-F76F-0467-D5D5C3D544FD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5" creationId="{6D5DAB0A-70DA-8BA6-0D4F-021E48EB3422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6" creationId="{6D6ABF83-E896-4C5D-8A40-15841FDF1289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7" creationId="{7C1E2D41-9EB0-D8A7-AB5A-90B9C2F29B09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8" creationId="{C57B5DD3-6F0F-8C62-0EB6-012E3872E5EF}"/>
          </ac:inkMkLst>
        </pc:inkChg>
        <pc:inkChg chg="add del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29" creationId="{A70A6857-7B2E-5C70-3E66-12FB7745E89A}"/>
          </ac:inkMkLst>
        </pc:inkChg>
        <pc:inkChg chg="add reco">
          <ac:chgData name="Venkatasubramanian, Mani V." userId="fbe5ce37-0145-4c31-b84a-b36f8beac5f3" providerId="ADAL" clId="{BC5D056B-4E5A-344A-B1AA-76A38DB983C3}" dt="2023-03-09T16:44:44.572" v="2338"/>
          <ac:inkMkLst>
            <pc:docMk/>
            <pc:sldMk cId="2105534493" sldId="269"/>
            <ac:inkMk id="130" creationId="{27B51A64-F963-B8BB-696E-E5933BDC1E60}"/>
          </ac:inkMkLst>
        </pc:inkChg>
        <pc:inkChg chg="add">
          <ac:chgData name="Venkatasubramanian, Mani V." userId="fbe5ce37-0145-4c31-b84a-b36f8beac5f3" providerId="ADAL" clId="{BC5D056B-4E5A-344A-B1AA-76A38DB983C3}" dt="2023-03-09T16:44:45.076" v="2339"/>
          <ac:inkMkLst>
            <pc:docMk/>
            <pc:sldMk cId="2105534493" sldId="269"/>
            <ac:inkMk id="131" creationId="{754B035A-B82E-42BB-6F8D-86FF2E286E0D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2" creationId="{52939BEC-8C5A-B7EA-B3A0-FD6004E4258B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3" creationId="{E1FF98A9-EF43-F68E-A380-38053F17649E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4" creationId="{F7D41B41-D52A-B626-56F3-E428DEC9808A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5" creationId="{00786D4A-21E8-80B1-260C-F63E908F9BDB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6" creationId="{64E31479-AD57-0D00-F31B-4E47375ED810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7" creationId="{8610F305-5D04-5C91-4E6D-54CAE99905CF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8" creationId="{4F40715A-1FFA-ABCC-17CD-80AB03E3B088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39" creationId="{B08F157B-F2C0-2365-6FD0-DE8F1F7A339E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0" creationId="{322175B3-6E5C-FDEB-C658-D7A75F3FAB9A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1" creationId="{43E5511B-6C38-175A-48EF-EE211B79AB18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2" creationId="{B8B54124-49FA-2409-B7BF-71FF0D4BD980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3" creationId="{65BF7BAD-621E-7D60-9CDB-A372BF0EACEF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4" creationId="{ABF14947-A9C4-285A-985C-78FE0C0FBDE2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5" creationId="{4DCE9DB1-5352-B446-B577-34FADA437C1A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6" creationId="{075BC1DF-F3C9-959F-65B8-2CB215AB2E64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7" creationId="{D9AEC4DF-A209-99B9-A1A0-F7E98F8DE127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8" creationId="{82CC2709-9052-EF2C-8BA2-CD135D1751D1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49" creationId="{ADF457C5-4262-BDF9-B71A-083BA22BFF07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0" creationId="{53B1CEF2-1A5A-43B5-8D40-07A8A56FE5F3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1" creationId="{F58F9DF0-1980-D17F-F913-FCBB6B90703C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2" creationId="{4BA6CE6C-83E7-2462-E840-5FB2124F96EC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3" creationId="{2D4504FD-E4F0-39BF-F6DA-DE58B46BAE97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4" creationId="{1EAAADEF-6A8B-AD60-755D-695A628D22C1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5" creationId="{58E5F71E-B9FB-944E-CDFE-77F1E47D34B5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6" creationId="{CB73DF37-FB4C-3D07-8252-8685821470A8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7" creationId="{FCB1B248-30F4-3F0F-241B-4BA6D5DD4901}"/>
          </ac:inkMkLst>
        </pc:inkChg>
        <pc:inkChg chg="add del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8" creationId="{5E947CB1-118A-6A9C-38B9-6A987491AC90}"/>
          </ac:inkMkLst>
        </pc:inkChg>
        <pc:inkChg chg="add reco">
          <ac:chgData name="Venkatasubramanian, Mani V." userId="fbe5ce37-0145-4c31-b84a-b36f8beac5f3" providerId="ADAL" clId="{BC5D056B-4E5A-344A-B1AA-76A38DB983C3}" dt="2023-03-09T16:44:58.203" v="2367"/>
          <ac:inkMkLst>
            <pc:docMk/>
            <pc:sldMk cId="2105534493" sldId="269"/>
            <ac:inkMk id="159" creationId="{7B7D44BB-312C-8029-E200-869B3958CB99}"/>
          </ac:inkMkLst>
        </pc:inkChg>
        <pc:inkChg chg="add del">
          <ac:chgData name="Venkatasubramanian, Mani V." userId="fbe5ce37-0145-4c31-b84a-b36f8beac5f3" providerId="ADAL" clId="{BC5D056B-4E5A-344A-B1AA-76A38DB983C3}" dt="2023-03-09T16:45:03.689" v="2370"/>
          <ac:inkMkLst>
            <pc:docMk/>
            <pc:sldMk cId="2105534493" sldId="269"/>
            <ac:inkMk id="160" creationId="{F6DCF75F-1650-EB72-E7BB-31EBE68286CC}"/>
          </ac:inkMkLst>
        </pc:inkChg>
        <pc:inkChg chg="add del">
          <ac:chgData name="Venkatasubramanian, Mani V." userId="fbe5ce37-0145-4c31-b84a-b36f8beac5f3" providerId="ADAL" clId="{BC5D056B-4E5A-344A-B1AA-76A38DB983C3}" dt="2023-03-09T16:45:03.689" v="2370"/>
          <ac:inkMkLst>
            <pc:docMk/>
            <pc:sldMk cId="2105534493" sldId="269"/>
            <ac:inkMk id="161" creationId="{9DAB75EA-45D6-C3F7-38D6-21F193EDAAEF}"/>
          </ac:inkMkLst>
        </pc:inkChg>
        <pc:inkChg chg="add reco">
          <ac:chgData name="Venkatasubramanian, Mani V." userId="fbe5ce37-0145-4c31-b84a-b36f8beac5f3" providerId="ADAL" clId="{BC5D056B-4E5A-344A-B1AA-76A38DB983C3}" dt="2023-03-09T16:45:03.689" v="2370"/>
          <ac:inkMkLst>
            <pc:docMk/>
            <pc:sldMk cId="2105534493" sldId="269"/>
            <ac:inkMk id="162" creationId="{C8010AAA-D5BA-A82C-1AB1-F0D7DA5737F7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3" creationId="{E906A159-F833-0CE0-19D8-1BDD43F44500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4" creationId="{7D4D1534-1B5D-650E-3683-06C03C0F9CA1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5" creationId="{80A89033-3A7C-B449-BF25-578D87BDFB42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6" creationId="{DF4739C1-49D5-D137-CBD7-B0224BE5379C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7" creationId="{4B11FB1F-0819-6FE1-400E-EEC913A9D73E}"/>
          </ac:inkMkLst>
        </pc:inkChg>
        <pc:inkChg chg="add del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8" creationId="{D6EEEC71-F008-7241-6CB7-31E80F6F1605}"/>
          </ac:inkMkLst>
        </pc:inkChg>
        <pc:inkChg chg="add reco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69" creationId="{EEFE0911-6372-84B0-E561-53FB8DD7DB0F}"/>
          </ac:inkMkLst>
        </pc:inkChg>
        <pc:inkChg chg="add reco">
          <ac:chgData name="Venkatasubramanian, Mani V." userId="fbe5ce37-0145-4c31-b84a-b36f8beac5f3" providerId="ADAL" clId="{BC5D056B-4E5A-344A-B1AA-76A38DB983C3}" dt="2023-03-09T16:45:07.918" v="2377"/>
          <ac:inkMkLst>
            <pc:docMk/>
            <pc:sldMk cId="2105534493" sldId="269"/>
            <ac:inkMk id="170" creationId="{5663BD34-922A-5F8F-528D-F139D04E2ADC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1" creationId="{30A1C442-2237-0770-EC72-CF6F5618E29B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2" creationId="{AA5B774C-A943-56B6-8C4F-62F916F82CB2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3" creationId="{6DE1C323-F790-2D96-8374-1D6533ED384C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4" creationId="{13A924D5-99DC-CD14-3CBE-E5EC5258BAA0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5" creationId="{8FD3F7BE-5488-A437-08CC-F5C061A8BD3C}"/>
          </ac:inkMkLst>
        </pc:inkChg>
        <pc:inkChg chg="add del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6" creationId="{109B7E8C-9E26-60CA-56B6-2E996154CFFE}"/>
          </ac:inkMkLst>
        </pc:inkChg>
        <pc:inkChg chg="add reco">
          <ac:chgData name="Venkatasubramanian, Mani V." userId="fbe5ce37-0145-4c31-b84a-b36f8beac5f3" providerId="ADAL" clId="{BC5D056B-4E5A-344A-B1AA-76A38DB983C3}" dt="2023-03-09T16:45:10.197" v="2384"/>
          <ac:inkMkLst>
            <pc:docMk/>
            <pc:sldMk cId="2105534493" sldId="269"/>
            <ac:inkMk id="177" creationId="{BB408A08-0D54-042A-46DF-F92912A1536D}"/>
          </ac:inkMkLst>
        </pc:inkChg>
        <pc:inkChg chg="add del">
          <ac:chgData name="Venkatasubramanian, Mani V." userId="fbe5ce37-0145-4c31-b84a-b36f8beac5f3" providerId="ADAL" clId="{BC5D056B-4E5A-344A-B1AA-76A38DB983C3}" dt="2023-03-09T16:45:13.192" v="2389"/>
          <ac:inkMkLst>
            <pc:docMk/>
            <pc:sldMk cId="2105534493" sldId="269"/>
            <ac:inkMk id="178" creationId="{80EE85A4-F83D-D500-8631-B6E1974048F0}"/>
          </ac:inkMkLst>
        </pc:inkChg>
        <pc:inkChg chg="add del">
          <ac:chgData name="Venkatasubramanian, Mani V." userId="fbe5ce37-0145-4c31-b84a-b36f8beac5f3" providerId="ADAL" clId="{BC5D056B-4E5A-344A-B1AA-76A38DB983C3}" dt="2023-03-09T16:45:13.192" v="2389"/>
          <ac:inkMkLst>
            <pc:docMk/>
            <pc:sldMk cId="2105534493" sldId="269"/>
            <ac:inkMk id="179" creationId="{7F5893BE-6E35-3838-F7FB-8DEF97955DDD}"/>
          </ac:inkMkLst>
        </pc:inkChg>
        <pc:inkChg chg="add del">
          <ac:chgData name="Venkatasubramanian, Mani V." userId="fbe5ce37-0145-4c31-b84a-b36f8beac5f3" providerId="ADAL" clId="{BC5D056B-4E5A-344A-B1AA-76A38DB983C3}" dt="2023-03-09T16:45:13.192" v="2389"/>
          <ac:inkMkLst>
            <pc:docMk/>
            <pc:sldMk cId="2105534493" sldId="269"/>
            <ac:inkMk id="180" creationId="{7D38DB18-682D-5CB7-7C13-7915F85D77A9}"/>
          </ac:inkMkLst>
        </pc:inkChg>
        <pc:inkChg chg="add del">
          <ac:chgData name="Venkatasubramanian, Mani V." userId="fbe5ce37-0145-4c31-b84a-b36f8beac5f3" providerId="ADAL" clId="{BC5D056B-4E5A-344A-B1AA-76A38DB983C3}" dt="2023-03-09T16:45:15.313" v="2393"/>
          <ac:inkMkLst>
            <pc:docMk/>
            <pc:sldMk cId="2105534493" sldId="269"/>
            <ac:inkMk id="181" creationId="{D7CA3D01-F6DF-CD7D-A1D1-2B35B0E662A6}"/>
          </ac:inkMkLst>
        </pc:inkChg>
        <pc:inkChg chg="add reco">
          <ac:chgData name="Venkatasubramanian, Mani V." userId="fbe5ce37-0145-4c31-b84a-b36f8beac5f3" providerId="ADAL" clId="{BC5D056B-4E5A-344A-B1AA-76A38DB983C3}" dt="2023-03-09T16:45:13.192" v="2389"/>
          <ac:inkMkLst>
            <pc:docMk/>
            <pc:sldMk cId="2105534493" sldId="269"/>
            <ac:inkMk id="182" creationId="{F4416361-BE2B-FB35-D1A3-67FEB449075C}"/>
          </ac:inkMkLst>
        </pc:inkChg>
        <pc:inkChg chg="add del">
          <ac:chgData name="Venkatasubramanian, Mani V." userId="fbe5ce37-0145-4c31-b84a-b36f8beac5f3" providerId="ADAL" clId="{BC5D056B-4E5A-344A-B1AA-76A38DB983C3}" dt="2023-03-09T16:45:15.313" v="2393"/>
          <ac:inkMkLst>
            <pc:docMk/>
            <pc:sldMk cId="2105534493" sldId="269"/>
            <ac:inkMk id="183" creationId="{3D8E6E94-DA29-EF81-2F03-4B422003F56E}"/>
          </ac:inkMkLst>
        </pc:inkChg>
        <pc:inkChg chg="add del">
          <ac:chgData name="Venkatasubramanian, Mani V." userId="fbe5ce37-0145-4c31-b84a-b36f8beac5f3" providerId="ADAL" clId="{BC5D056B-4E5A-344A-B1AA-76A38DB983C3}" dt="2023-03-09T16:45:15.313" v="2393"/>
          <ac:inkMkLst>
            <pc:docMk/>
            <pc:sldMk cId="2105534493" sldId="269"/>
            <ac:inkMk id="184" creationId="{30CBC336-ADEB-5960-BE3B-017C06223E30}"/>
          </ac:inkMkLst>
        </pc:inkChg>
        <pc:inkChg chg="add del">
          <ac:chgData name="Venkatasubramanian, Mani V." userId="fbe5ce37-0145-4c31-b84a-b36f8beac5f3" providerId="ADAL" clId="{BC5D056B-4E5A-344A-B1AA-76A38DB983C3}" dt="2023-03-09T16:45:15.313" v="2393"/>
          <ac:inkMkLst>
            <pc:docMk/>
            <pc:sldMk cId="2105534493" sldId="269"/>
            <ac:inkMk id="185" creationId="{8CF17FA0-39B6-C2C7-13E1-260DA57DC1FA}"/>
          </ac:inkMkLst>
        </pc:inkChg>
        <pc:inkChg chg="add reco">
          <ac:chgData name="Venkatasubramanian, Mani V." userId="fbe5ce37-0145-4c31-b84a-b36f8beac5f3" providerId="ADAL" clId="{BC5D056B-4E5A-344A-B1AA-76A38DB983C3}" dt="2023-03-09T16:45:15.313" v="2393"/>
          <ac:inkMkLst>
            <pc:docMk/>
            <pc:sldMk cId="2105534493" sldId="269"/>
            <ac:inkMk id="186" creationId="{779AE54A-B993-1AB9-7382-A63EDA065E54}"/>
          </ac:inkMkLst>
        </pc:inkChg>
        <pc:inkChg chg="add">
          <ac:chgData name="Venkatasubramanian, Mani V." userId="fbe5ce37-0145-4c31-b84a-b36f8beac5f3" providerId="ADAL" clId="{BC5D056B-4E5A-344A-B1AA-76A38DB983C3}" dt="2023-03-09T16:45:16.406" v="2394"/>
          <ac:inkMkLst>
            <pc:docMk/>
            <pc:sldMk cId="2105534493" sldId="269"/>
            <ac:inkMk id="187" creationId="{A5CD82FF-03FC-8832-DACB-B85AF548457C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88" creationId="{0B61F21D-598E-7B0D-6613-59A2E4DB7694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89" creationId="{08A4A077-6E38-761D-5B7D-76BECAA88538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0" creationId="{0247A586-94B0-A10B-31B4-4DF600DB3E84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1" creationId="{B02A1F29-1AEC-A8D5-C959-DF845E1DA663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2" creationId="{72B90343-6AEE-C5F6-2B62-06FEDC37883E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3" creationId="{B9074E07-A03A-A4CE-BA50-4D9CE6447FEF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4" creationId="{0EAC5ED9-7FB8-D886-F78A-41AB040B77C2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5" creationId="{C3686BB7-B501-6A6F-BB43-EED768872B08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6" creationId="{E2AD9CF5-AEA7-F4C3-088C-00BCACF3CFE6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7" creationId="{E9884FC1-E861-48A1-9FF6-FCB0B0512BF4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8" creationId="{148125E6-A2EB-DD56-ADCE-80D8A3E25766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199" creationId="{792443F5-6EF9-07A0-4043-6161EE700A53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200" creationId="{894F952C-E365-F5CA-9911-637F0226E369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201" creationId="{AE41F308-F46B-5E78-122D-110A4D04549A}"/>
          </ac:inkMkLst>
        </pc:inkChg>
        <pc:inkChg chg="add del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202" creationId="{0DED05EB-9461-1899-A0AA-42FFBD6DAC7F}"/>
          </ac:inkMkLst>
        </pc:inkChg>
        <pc:inkChg chg="add reco">
          <ac:chgData name="Venkatasubramanian, Mani V." userId="fbe5ce37-0145-4c31-b84a-b36f8beac5f3" providerId="ADAL" clId="{BC5D056B-4E5A-344A-B1AA-76A38DB983C3}" dt="2023-03-09T16:45:21.216" v="2410"/>
          <ac:inkMkLst>
            <pc:docMk/>
            <pc:sldMk cId="2105534493" sldId="269"/>
            <ac:inkMk id="203" creationId="{336233D5-8DC5-02A6-917C-5A4B8654A2F1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47:21.622" v="2536"/>
        <pc:sldMkLst>
          <pc:docMk/>
          <pc:sldMk cId="3480528405" sldId="270"/>
        </pc:sldMkLst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2" creationId="{8457E074-8A2B-377E-7067-F3B3CFD8006B}"/>
          </ac:inkMkLst>
        </pc:inkChg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3" creationId="{3645E128-A2C8-7AB3-08BB-8DD9826DB7C5}"/>
          </ac:inkMkLst>
        </pc:inkChg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4" creationId="{A6BF0CF3-38DA-1C77-9172-A59942B8BEC4}"/>
          </ac:inkMkLst>
        </pc:inkChg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5" creationId="{E0E9E3CD-216F-4C8E-5CFE-57E263467256}"/>
          </ac:inkMkLst>
        </pc:inkChg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6" creationId="{F069118F-FA1E-5C83-3EB7-8A941877FD54}"/>
          </ac:inkMkLst>
        </pc:inkChg>
        <pc:inkChg chg="add del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7" creationId="{A119CF93-27DA-8432-F7A0-E90D225595C9}"/>
          </ac:inkMkLst>
        </pc:inkChg>
        <pc:inkChg chg="add reco">
          <ac:chgData name="Venkatasubramanian, Mani V." userId="fbe5ce37-0145-4c31-b84a-b36f8beac5f3" providerId="ADAL" clId="{BC5D056B-4E5A-344A-B1AA-76A38DB983C3}" dt="2023-03-09T16:45:33.350" v="2417"/>
          <ac:inkMkLst>
            <pc:docMk/>
            <pc:sldMk cId="3480528405" sldId="270"/>
            <ac:inkMk id="8" creationId="{8DDC4E17-0867-702F-A035-37D71E24371D}"/>
          </ac:inkMkLst>
        </pc:inkChg>
        <pc:inkChg chg="add del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9" creationId="{2747E60C-EB7E-3944-18D3-AF7417D1D257}"/>
          </ac:inkMkLst>
        </pc:inkChg>
        <pc:inkChg chg="add del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0" creationId="{22117010-AD14-21D5-B58F-A3FF9757C6C7}"/>
          </ac:inkMkLst>
        </pc:inkChg>
        <pc:inkChg chg="add del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1" creationId="{747D6410-E8C5-03EB-7F2E-62AEFC046628}"/>
          </ac:inkMkLst>
        </pc:inkChg>
        <pc:inkChg chg="add del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2" creationId="{0A3F740B-0A9B-BB52-FCB5-B93A1B9566C2}"/>
          </ac:inkMkLst>
        </pc:inkChg>
        <pc:inkChg chg="add del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3" creationId="{87DE8D37-3F46-828C-4D3F-7EAA3D656E2B}"/>
          </ac:inkMkLst>
        </pc:inkChg>
        <pc:inkChg chg="add reco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4" creationId="{3CD44D48-A137-249F-9346-86B85747D1E5}"/>
          </ac:inkMkLst>
        </pc:inkChg>
        <pc:inkChg chg="add reco">
          <ac:chgData name="Venkatasubramanian, Mani V." userId="fbe5ce37-0145-4c31-b84a-b36f8beac5f3" providerId="ADAL" clId="{BC5D056B-4E5A-344A-B1AA-76A38DB983C3}" dt="2023-03-09T16:45:36.608" v="2423"/>
          <ac:inkMkLst>
            <pc:docMk/>
            <pc:sldMk cId="3480528405" sldId="270"/>
            <ac:inkMk id="15" creationId="{E530D33B-607E-3F84-B882-B5886959B5E7}"/>
          </ac:inkMkLst>
        </pc:inkChg>
        <pc:inkChg chg="add del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16" creationId="{09D9538E-9340-5653-9696-564FCB13701D}"/>
          </ac:inkMkLst>
        </pc:inkChg>
        <pc:inkChg chg="add del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17" creationId="{4B92B1BD-A674-F1D6-C32D-B433229B4643}"/>
          </ac:inkMkLst>
        </pc:inkChg>
        <pc:inkChg chg="add del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18" creationId="{5E12C79C-C132-AD52-2EB1-6C713B640A81}"/>
          </ac:inkMkLst>
        </pc:inkChg>
        <pc:inkChg chg="add del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19" creationId="{673709A0-5F0D-BB52-BA3B-220DEE0D947D}"/>
          </ac:inkMkLst>
        </pc:inkChg>
        <pc:inkChg chg="add reco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20" creationId="{813102B3-ADFE-FDA7-415C-3AC7ADA496A6}"/>
          </ac:inkMkLst>
        </pc:inkChg>
        <pc:inkChg chg="add reco">
          <ac:chgData name="Venkatasubramanian, Mani V." userId="fbe5ce37-0145-4c31-b84a-b36f8beac5f3" providerId="ADAL" clId="{BC5D056B-4E5A-344A-B1AA-76A38DB983C3}" dt="2023-03-09T16:45:39.582" v="2428"/>
          <ac:inkMkLst>
            <pc:docMk/>
            <pc:sldMk cId="3480528405" sldId="270"/>
            <ac:inkMk id="21" creationId="{9B584335-7161-3005-1B54-AA71A12658D2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2" creationId="{8A99E4D6-26DD-516B-6EFE-F0BFAEF146F3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3" creationId="{6FE97F0B-8329-237E-0866-8AE19F595A78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4" creationId="{F3666934-32E4-FF1C-9631-DE0DC91FE34E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5" creationId="{4719C153-C1F4-063C-892B-D8210013106C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6" creationId="{B5D7E807-C443-C25C-7157-1D61556632A1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7" creationId="{20FC944E-7EE3-ED7D-D217-731F6AF0B4C7}"/>
          </ac:inkMkLst>
        </pc:inkChg>
        <pc:inkChg chg="add del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8" creationId="{C1D95450-C498-8F8D-C808-81505F86DBFA}"/>
          </ac:inkMkLst>
        </pc:inkChg>
        <pc:inkChg chg="add reco">
          <ac:chgData name="Venkatasubramanian, Mani V." userId="fbe5ce37-0145-4c31-b84a-b36f8beac5f3" providerId="ADAL" clId="{BC5D056B-4E5A-344A-B1AA-76A38DB983C3}" dt="2023-03-09T16:45:42.708" v="2436"/>
          <ac:inkMkLst>
            <pc:docMk/>
            <pc:sldMk cId="3480528405" sldId="270"/>
            <ac:inkMk id="29" creationId="{99385090-7134-8E65-A717-0B47DCD3879B}"/>
          </ac:inkMkLst>
        </pc:inkChg>
        <pc:inkChg chg="add">
          <ac:chgData name="Venkatasubramanian, Mani V." userId="fbe5ce37-0145-4c31-b84a-b36f8beac5f3" providerId="ADAL" clId="{BC5D056B-4E5A-344A-B1AA-76A38DB983C3}" dt="2023-03-09T16:45:43.208" v="2437"/>
          <ac:inkMkLst>
            <pc:docMk/>
            <pc:sldMk cId="3480528405" sldId="270"/>
            <ac:inkMk id="30" creationId="{49AFA053-C11C-AC3E-11F0-BDE5E1CD63EE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1" creationId="{454DBBDE-A463-9110-322B-9A0A069349A8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2" creationId="{B4A7B56C-B683-3AB4-0765-1234ABC603DC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3" creationId="{158F81A5-2468-938E-C136-187B7B1E1181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4" creationId="{2F1C0580-5530-4EE6-DB67-91B4D1665B9A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5" creationId="{579EB810-819B-0EA0-58CA-ED1C4470037C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6" creationId="{0A7F5A3F-AC6C-D209-4BC3-BB4CBE991242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7" creationId="{55D8D862-F58D-D7E3-78D6-5EB1049EC217}"/>
          </ac:inkMkLst>
        </pc:inkChg>
        <pc:inkChg chg="add del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8" creationId="{1C2932FD-8E11-3632-6742-82A1A54EF22F}"/>
          </ac:inkMkLst>
        </pc:inkChg>
        <pc:inkChg chg="add reco">
          <ac:chgData name="Venkatasubramanian, Mani V." userId="fbe5ce37-0145-4c31-b84a-b36f8beac5f3" providerId="ADAL" clId="{BC5D056B-4E5A-344A-B1AA-76A38DB983C3}" dt="2023-03-09T16:45:47.120" v="2446"/>
          <ac:inkMkLst>
            <pc:docMk/>
            <pc:sldMk cId="3480528405" sldId="270"/>
            <ac:inkMk id="39" creationId="{5E932A69-4D4B-EECC-9269-D696435B1A93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0" creationId="{705AE57A-0E95-46DE-9224-1C8AEA5C88FD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1" creationId="{B9604DE5-BC41-F8C5-5EAE-A2762303C576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2" creationId="{112E1348-F892-1617-F807-B1B46271AD59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3" creationId="{27796DDE-A081-98C3-4CE0-3B0BDE635F24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4" creationId="{CF29E427-1E07-0449-9C84-C45F06400862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5" creationId="{6F0B4E6D-EB67-BE07-BE89-4CF204FA75AD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6" creationId="{9EA84A63-D0CB-C900-CCE7-4E0A675AE88A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7" creationId="{B2404966-8E0B-A0E5-9281-9FBB85A02FE7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8" creationId="{A62BF600-8A45-2051-9E53-AD1E15804793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49" creationId="{EA7D84C0-EFC2-3B87-EE91-9F75439332F3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0" creationId="{DA06F84A-C94E-B8D8-154C-1BF8D2A310B8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1" creationId="{B5B0AFF6-8AB8-2DF6-D4BF-285B7CDE13AB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2" creationId="{F08EF893-3F18-9532-91F9-A1D7E99759A6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3" creationId="{7D3F856C-64A5-9E18-90C1-B0CEB31351BD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4" creationId="{5BAE717B-75F2-E75D-3C10-93314F6B18C3}"/>
          </ac:inkMkLst>
        </pc:inkChg>
        <pc:inkChg chg="add del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5" creationId="{79A5BF85-27B3-D92E-2C04-1642C7499384}"/>
          </ac:inkMkLst>
        </pc:inkChg>
        <pc:inkChg chg="add reco">
          <ac:chgData name="Venkatasubramanian, Mani V." userId="fbe5ce37-0145-4c31-b84a-b36f8beac5f3" providerId="ADAL" clId="{BC5D056B-4E5A-344A-B1AA-76A38DB983C3}" dt="2023-03-09T16:45:54.135" v="2463"/>
          <ac:inkMkLst>
            <pc:docMk/>
            <pc:sldMk cId="3480528405" sldId="270"/>
            <ac:inkMk id="56" creationId="{3FD7B954-B9A1-1BD9-3DCD-2E731A50BD66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57" creationId="{839EA9FF-30EC-46FC-A382-95E31420E128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58" creationId="{7F087E01-F51F-1623-7F01-3ACB5BBAF2EF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59" creationId="{F4C9A17E-17CF-3B11-39FF-86318F6D8B84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0" creationId="{424CF876-2C5E-BA7A-B76A-01AF1010A9DB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1" creationId="{204A3D6D-9CC2-1438-C9AC-58055D601E7F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2" creationId="{2F44DD22-56E0-1484-71E6-176D86A035CB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3" creationId="{DE30DB13-1E02-58C9-C964-12A52EBC7C1E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4" creationId="{0FB93B25-D63A-CD41-45D5-C224A561DBC1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5" creationId="{FB1C6283-646C-459B-7D30-FBEDB81C5D07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6" creationId="{349582EE-69E3-9A1A-744F-07A9414CAD05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7" creationId="{A42A5F48-8FC5-CF5B-F608-8956A7BB627A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8" creationId="{FEF2ED1F-D60D-0403-CD11-9DA53FD77140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69" creationId="{0B55DAA3-2614-7603-9531-EEF29C137DA2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0" creationId="{2B9F865D-22DD-4280-FF28-F10D547E6EF0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1" creationId="{5071FD6D-0921-75D4-5588-45052BC16BB3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2" creationId="{69B54A75-448D-7D1B-038D-82DBBB56CD67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3" creationId="{EA6DDC74-374E-9DDE-D0F4-2D72575E5C31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4" creationId="{9015A91C-8E94-DF33-6D26-22E30B04C021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5" creationId="{A934A1ED-F8BC-42D7-C3E0-AAA57397C5F4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6" creationId="{F573A3FC-A2F5-A0BB-F87B-B033475509A0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7" creationId="{C7FB9457-3E62-FF9E-B016-4D39A76D259C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8" creationId="{8F1E4E5D-F0C8-385A-3E7F-EB23E727A748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79" creationId="{AA9DD689-9E23-8BE1-EE3B-235C6D5ADEA0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80" creationId="{8D249985-8F10-1525-11CB-728B8243E157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81" creationId="{5542044F-B32D-1DD6-F1E0-1F203A15A49B}"/>
          </ac:inkMkLst>
        </pc:inkChg>
        <pc:inkChg chg="add del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82" creationId="{1E9F5A94-F3AB-73C8-4903-366DC730BC4B}"/>
          </ac:inkMkLst>
        </pc:inkChg>
        <pc:inkChg chg="add reco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83" creationId="{1A789768-7AD5-9BD6-B920-007D9736C406}"/>
          </ac:inkMkLst>
        </pc:inkChg>
        <pc:inkChg chg="add reco">
          <ac:chgData name="Venkatasubramanian, Mani V." userId="fbe5ce37-0145-4c31-b84a-b36f8beac5f3" providerId="ADAL" clId="{BC5D056B-4E5A-344A-B1AA-76A38DB983C3}" dt="2023-03-09T16:46:04.563" v="2490"/>
          <ac:inkMkLst>
            <pc:docMk/>
            <pc:sldMk cId="3480528405" sldId="270"/>
            <ac:inkMk id="84" creationId="{486A413E-B58A-EE19-F42A-644E02D1F942}"/>
          </ac:inkMkLst>
        </pc:inkChg>
        <pc:inkChg chg="add">
          <ac:chgData name="Venkatasubramanian, Mani V." userId="fbe5ce37-0145-4c31-b84a-b36f8beac5f3" providerId="ADAL" clId="{BC5D056B-4E5A-344A-B1AA-76A38DB983C3}" dt="2023-03-09T16:46:06.901" v="2491"/>
          <ac:inkMkLst>
            <pc:docMk/>
            <pc:sldMk cId="3480528405" sldId="270"/>
            <ac:inkMk id="85" creationId="{56596B38-BEC6-9017-DBEA-599AD59ADA07}"/>
          </ac:inkMkLst>
        </pc:inkChg>
        <pc:inkChg chg="add del">
          <ac:chgData name="Venkatasubramanian, Mani V." userId="fbe5ce37-0145-4c31-b84a-b36f8beac5f3" providerId="ADAL" clId="{BC5D056B-4E5A-344A-B1AA-76A38DB983C3}" dt="2023-03-09T16:46:18.111" v="2496"/>
          <ac:inkMkLst>
            <pc:docMk/>
            <pc:sldMk cId="3480528405" sldId="270"/>
            <ac:inkMk id="86" creationId="{6CB76F05-7E0F-BCDE-70C5-738E7197FB11}"/>
          </ac:inkMkLst>
        </pc:inkChg>
        <pc:inkChg chg="add del">
          <ac:chgData name="Venkatasubramanian, Mani V." userId="fbe5ce37-0145-4c31-b84a-b36f8beac5f3" providerId="ADAL" clId="{BC5D056B-4E5A-344A-B1AA-76A38DB983C3}" dt="2023-03-09T16:46:18.111" v="2496"/>
          <ac:inkMkLst>
            <pc:docMk/>
            <pc:sldMk cId="3480528405" sldId="270"/>
            <ac:inkMk id="87" creationId="{BEDF14DC-8D2D-925A-067A-D246E135193F}"/>
          </ac:inkMkLst>
        </pc:inkChg>
        <pc:inkChg chg="add del">
          <ac:chgData name="Venkatasubramanian, Mani V." userId="fbe5ce37-0145-4c31-b84a-b36f8beac5f3" providerId="ADAL" clId="{BC5D056B-4E5A-344A-B1AA-76A38DB983C3}" dt="2023-03-09T16:46:18.111" v="2496"/>
          <ac:inkMkLst>
            <pc:docMk/>
            <pc:sldMk cId="3480528405" sldId="270"/>
            <ac:inkMk id="88" creationId="{A824B70A-72F4-543E-BF58-053F5BBAEFB2}"/>
          </ac:inkMkLst>
        </pc:inkChg>
        <pc:inkChg chg="add del">
          <ac:chgData name="Venkatasubramanian, Mani V." userId="fbe5ce37-0145-4c31-b84a-b36f8beac5f3" providerId="ADAL" clId="{BC5D056B-4E5A-344A-B1AA-76A38DB983C3}" dt="2023-03-09T16:46:18.111" v="2496"/>
          <ac:inkMkLst>
            <pc:docMk/>
            <pc:sldMk cId="3480528405" sldId="270"/>
            <ac:inkMk id="89" creationId="{E969B4A7-5B81-B28B-D816-C0579E8B0D12}"/>
          </ac:inkMkLst>
        </pc:inkChg>
        <pc:inkChg chg="add reco">
          <ac:chgData name="Venkatasubramanian, Mani V." userId="fbe5ce37-0145-4c31-b84a-b36f8beac5f3" providerId="ADAL" clId="{BC5D056B-4E5A-344A-B1AA-76A38DB983C3}" dt="2023-03-09T16:46:18.111" v="2496"/>
          <ac:inkMkLst>
            <pc:docMk/>
            <pc:sldMk cId="3480528405" sldId="270"/>
            <ac:inkMk id="90" creationId="{7A760FC0-A381-29C9-81B1-F343745151AC}"/>
          </ac:inkMkLst>
        </pc:inkChg>
        <pc:inkChg chg="add del">
          <ac:chgData name="Venkatasubramanian, Mani V." userId="fbe5ce37-0145-4c31-b84a-b36f8beac5f3" providerId="ADAL" clId="{BC5D056B-4E5A-344A-B1AA-76A38DB983C3}" dt="2023-03-09T16:46:23.636" v="2499"/>
          <ac:inkMkLst>
            <pc:docMk/>
            <pc:sldMk cId="3480528405" sldId="270"/>
            <ac:inkMk id="91" creationId="{EC1476CE-62B0-EB2D-5E0A-EB5AD17DD6C0}"/>
          </ac:inkMkLst>
        </pc:inkChg>
        <pc:inkChg chg="add del">
          <ac:chgData name="Venkatasubramanian, Mani V." userId="fbe5ce37-0145-4c31-b84a-b36f8beac5f3" providerId="ADAL" clId="{BC5D056B-4E5A-344A-B1AA-76A38DB983C3}" dt="2023-03-09T16:46:23.636" v="2499"/>
          <ac:inkMkLst>
            <pc:docMk/>
            <pc:sldMk cId="3480528405" sldId="270"/>
            <ac:inkMk id="92" creationId="{CD8CB732-9DBE-A937-DE77-91ED668EDB89}"/>
          </ac:inkMkLst>
        </pc:inkChg>
        <pc:inkChg chg="add reco">
          <ac:chgData name="Venkatasubramanian, Mani V." userId="fbe5ce37-0145-4c31-b84a-b36f8beac5f3" providerId="ADAL" clId="{BC5D056B-4E5A-344A-B1AA-76A38DB983C3}" dt="2023-03-09T16:46:23.636" v="2499"/>
          <ac:inkMkLst>
            <pc:docMk/>
            <pc:sldMk cId="3480528405" sldId="270"/>
            <ac:inkMk id="93" creationId="{A4881FC0-799B-6DB1-08DF-CCC17D28CB70}"/>
          </ac:inkMkLst>
        </pc:inkChg>
        <pc:inkChg chg="add del">
          <ac:chgData name="Venkatasubramanian, Mani V." userId="fbe5ce37-0145-4c31-b84a-b36f8beac5f3" providerId="ADAL" clId="{BC5D056B-4E5A-344A-B1AA-76A38DB983C3}" dt="2023-03-09T16:46:28.363" v="2503"/>
          <ac:inkMkLst>
            <pc:docMk/>
            <pc:sldMk cId="3480528405" sldId="270"/>
            <ac:inkMk id="94" creationId="{481CB7E4-E61E-C247-E3C1-6ACA5B1D6748}"/>
          </ac:inkMkLst>
        </pc:inkChg>
        <pc:inkChg chg="add del">
          <ac:chgData name="Venkatasubramanian, Mani V." userId="fbe5ce37-0145-4c31-b84a-b36f8beac5f3" providerId="ADAL" clId="{BC5D056B-4E5A-344A-B1AA-76A38DB983C3}" dt="2023-03-09T16:46:28.363" v="2503"/>
          <ac:inkMkLst>
            <pc:docMk/>
            <pc:sldMk cId="3480528405" sldId="270"/>
            <ac:inkMk id="95" creationId="{DE461E28-99FC-898B-E24A-5B39DDAA3433}"/>
          </ac:inkMkLst>
        </pc:inkChg>
        <pc:inkChg chg="add del">
          <ac:chgData name="Venkatasubramanian, Mani V." userId="fbe5ce37-0145-4c31-b84a-b36f8beac5f3" providerId="ADAL" clId="{BC5D056B-4E5A-344A-B1AA-76A38DB983C3}" dt="2023-03-09T16:46:28.363" v="2503"/>
          <ac:inkMkLst>
            <pc:docMk/>
            <pc:sldMk cId="3480528405" sldId="270"/>
            <ac:inkMk id="96" creationId="{552B471E-237E-7084-7C7D-61A7D2B0159E}"/>
          </ac:inkMkLst>
        </pc:inkChg>
        <pc:inkChg chg="add reco">
          <ac:chgData name="Venkatasubramanian, Mani V." userId="fbe5ce37-0145-4c31-b84a-b36f8beac5f3" providerId="ADAL" clId="{BC5D056B-4E5A-344A-B1AA-76A38DB983C3}" dt="2023-03-09T16:46:28.363" v="2503"/>
          <ac:inkMkLst>
            <pc:docMk/>
            <pc:sldMk cId="3480528405" sldId="270"/>
            <ac:inkMk id="97" creationId="{4839B182-77FE-D6CD-4424-2CB083AEA655}"/>
          </ac:inkMkLst>
        </pc:inkChg>
        <pc:inkChg chg="add del">
          <ac:chgData name="Venkatasubramanian, Mani V." userId="fbe5ce37-0145-4c31-b84a-b36f8beac5f3" providerId="ADAL" clId="{BC5D056B-4E5A-344A-B1AA-76A38DB983C3}" dt="2023-03-09T16:46:31.323" v="2508"/>
          <ac:inkMkLst>
            <pc:docMk/>
            <pc:sldMk cId="3480528405" sldId="270"/>
            <ac:inkMk id="98" creationId="{2D9848B3-83C7-14FE-588A-5D7313658F83}"/>
          </ac:inkMkLst>
        </pc:inkChg>
        <pc:inkChg chg="add del">
          <ac:chgData name="Venkatasubramanian, Mani V." userId="fbe5ce37-0145-4c31-b84a-b36f8beac5f3" providerId="ADAL" clId="{BC5D056B-4E5A-344A-B1AA-76A38DB983C3}" dt="2023-03-09T16:46:31.323" v="2508"/>
          <ac:inkMkLst>
            <pc:docMk/>
            <pc:sldMk cId="3480528405" sldId="270"/>
            <ac:inkMk id="99" creationId="{16FAD055-912A-BAA5-D55F-81C71CE81BD4}"/>
          </ac:inkMkLst>
        </pc:inkChg>
        <pc:inkChg chg="add del">
          <ac:chgData name="Venkatasubramanian, Mani V." userId="fbe5ce37-0145-4c31-b84a-b36f8beac5f3" providerId="ADAL" clId="{BC5D056B-4E5A-344A-B1AA-76A38DB983C3}" dt="2023-03-09T16:46:31.323" v="2508"/>
          <ac:inkMkLst>
            <pc:docMk/>
            <pc:sldMk cId="3480528405" sldId="270"/>
            <ac:inkMk id="100" creationId="{26EFC881-8F29-6C42-DFAB-409752470AC2}"/>
          </ac:inkMkLst>
        </pc:inkChg>
        <pc:inkChg chg="add del">
          <ac:chgData name="Venkatasubramanian, Mani V." userId="fbe5ce37-0145-4c31-b84a-b36f8beac5f3" providerId="ADAL" clId="{BC5D056B-4E5A-344A-B1AA-76A38DB983C3}" dt="2023-03-09T16:46:31.323" v="2508"/>
          <ac:inkMkLst>
            <pc:docMk/>
            <pc:sldMk cId="3480528405" sldId="270"/>
            <ac:inkMk id="101" creationId="{BD984C9B-33EB-7F79-91B0-D0536A0E3559}"/>
          </ac:inkMkLst>
        </pc:inkChg>
        <pc:inkChg chg="add reco">
          <ac:chgData name="Venkatasubramanian, Mani V." userId="fbe5ce37-0145-4c31-b84a-b36f8beac5f3" providerId="ADAL" clId="{BC5D056B-4E5A-344A-B1AA-76A38DB983C3}" dt="2023-03-09T16:46:31.323" v="2508"/>
          <ac:inkMkLst>
            <pc:docMk/>
            <pc:sldMk cId="3480528405" sldId="270"/>
            <ac:inkMk id="102" creationId="{B28E897E-0E23-8686-7DBE-14DA54B05095}"/>
          </ac:inkMkLst>
        </pc:inkChg>
        <pc:inkChg chg="add">
          <ac:chgData name="Venkatasubramanian, Mani V." userId="fbe5ce37-0145-4c31-b84a-b36f8beac5f3" providerId="ADAL" clId="{BC5D056B-4E5A-344A-B1AA-76A38DB983C3}" dt="2023-03-09T16:46:40.040" v="2509"/>
          <ac:inkMkLst>
            <pc:docMk/>
            <pc:sldMk cId="3480528405" sldId="270"/>
            <ac:inkMk id="103" creationId="{886BD4DA-8CD3-5258-171D-F3CFBA281879}"/>
          </ac:inkMkLst>
        </pc:inkChg>
        <pc:inkChg chg="add">
          <ac:chgData name="Venkatasubramanian, Mani V." userId="fbe5ce37-0145-4c31-b84a-b36f8beac5f3" providerId="ADAL" clId="{BC5D056B-4E5A-344A-B1AA-76A38DB983C3}" dt="2023-03-09T16:46:54.890" v="2510"/>
          <ac:inkMkLst>
            <pc:docMk/>
            <pc:sldMk cId="3480528405" sldId="270"/>
            <ac:inkMk id="104" creationId="{42EA3F8A-0385-2457-655B-40D5AFD04D83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05" creationId="{BCE24242-094E-DB8D-151B-33E7B5BD80A8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06" creationId="{4C2E1D1F-602D-9715-216D-7B2642702C56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07" creationId="{D81B9800-7CE0-CC01-DFC8-5EE366506BC8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08" creationId="{7B5B2867-E90E-8BC1-08CE-47E0C61E4285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09" creationId="{EC12F2F8-92BB-C7FE-D5C5-6F7D5622C720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0" creationId="{04FC69D5-892E-F339-2D58-08863A42AD65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1" creationId="{06C66EE5-3B26-EBAE-7186-9741800CDB4D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2" creationId="{C4C56778-AC34-06F9-6529-E5284D5A2090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3" creationId="{2684F90F-7CEC-D542-A13E-7CAC815ABCA8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4" creationId="{2F904DCA-4BD8-EC02-7673-5201B1822A95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5" creationId="{614C4AAB-2F32-EF1C-72E0-3230E0B37362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6" creationId="{269F64AA-7F91-9A35-F100-5A3FD54CB176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7" creationId="{F2D6D3B6-2258-043D-326B-CD991CB594DB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8" creationId="{483C3758-2F9F-6443-A837-367B6C8B7683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19" creationId="{756ED5DC-E2D7-D3E3-EAA3-264A9A1A19B7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0" creationId="{2B242125-C0C1-1ED9-3E76-5829B3AA0A2D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1" creationId="{C0A3C2BC-A5B7-8CB4-CB2E-A29CD757156A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2" creationId="{82043599-5943-58F7-E85E-8940F9C2FE02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3" creationId="{FFDD77D5-4820-86B2-7ADA-4E187A2BDE74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4" creationId="{7D91C5DF-442E-BFCB-8523-F00BFBC3EE70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5" creationId="{30D70F2C-6EB7-26A0-D1F4-7152854BF643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6" creationId="{5C63000C-6F18-ABF9-4A9F-82EC819A6701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7" creationId="{6A7032FD-36FC-5410-80D2-849331E2F3D0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8" creationId="{BDA45E3E-8B2F-AB5D-0CFC-7819649000A0}"/>
          </ac:inkMkLst>
        </pc:inkChg>
        <pc:inkChg chg="add del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29" creationId="{8C22801E-25A8-7AA8-8AC1-3DCC98D16322}"/>
          </ac:inkMkLst>
        </pc:inkChg>
        <pc:inkChg chg="add reco">
          <ac:chgData name="Venkatasubramanian, Mani V." userId="fbe5ce37-0145-4c31-b84a-b36f8beac5f3" providerId="ADAL" clId="{BC5D056B-4E5A-344A-B1AA-76A38DB983C3}" dt="2023-03-09T16:47:21.622" v="2536"/>
          <ac:inkMkLst>
            <pc:docMk/>
            <pc:sldMk cId="3480528405" sldId="270"/>
            <ac:inkMk id="130" creationId="{328467C4-FDEA-B9F1-9649-74F0D8FB8CB5}"/>
          </ac:inkMkLst>
        </pc:inkChg>
      </pc:sldChg>
      <pc:sldChg chg="addSp delSp">
        <pc:chgData name="Venkatasubramanian, Mani V." userId="fbe5ce37-0145-4c31-b84a-b36f8beac5f3" providerId="ADAL" clId="{BC5D056B-4E5A-344A-B1AA-76A38DB983C3}" dt="2023-03-09T16:55:52.662" v="2655"/>
        <pc:sldMkLst>
          <pc:docMk/>
          <pc:sldMk cId="4144387447" sldId="271"/>
        </pc:sldMkLst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2" creationId="{7E2FF1DB-63C1-D0C7-4B5B-4A1F5528A6AA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3" creationId="{35B1E9EA-9E28-8AE0-57AE-7DC0A0788B57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4" creationId="{77BC0937-3F74-649F-F8B2-746DA557E446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5" creationId="{50B3F443-6C1F-DE1E-CDC4-E59F5CA2652C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6" creationId="{9813F68C-C1D0-E0D2-92CE-F6CAFBFE314A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7" creationId="{3A023C0F-E731-ACA1-CA80-2D349AB40C2C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8" creationId="{270CE459-3A80-856E-F19A-CF6983C73061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9" creationId="{4A939E36-CDC2-98C2-6977-3EB5DE800E62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0" creationId="{A42A8A52-2318-B51E-7C32-F19F92FDA788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1" creationId="{8FC6430F-EC04-5511-1261-26F96C690BB1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2" creationId="{A0B4432C-1F81-7829-0A61-006E31BEE0E7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3" creationId="{56367926-43A8-5BF3-158B-E975893C8237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4" creationId="{69A7D7A9-2F5E-EE85-8C0D-F7F930C1F65C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5" creationId="{98AD394B-576F-8C43-1097-CEF19FEFFA95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6" creationId="{06FD88E1-2FC3-1996-3284-88ED18DFA79C}"/>
          </ac:inkMkLst>
        </pc:inkChg>
        <pc:inkChg chg="add del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19" creationId="{81FFB0D3-4258-A05F-530A-454D38CDA4AB}"/>
          </ac:inkMkLst>
        </pc:inkChg>
        <pc:inkChg chg="add reco">
          <ac:chgData name="Venkatasubramanian, Mani V." userId="fbe5ce37-0145-4c31-b84a-b36f8beac5f3" providerId="ADAL" clId="{BC5D056B-4E5A-344A-B1AA-76A38DB983C3}" dt="2023-03-09T16:49:12.988" v="2553"/>
          <ac:inkMkLst>
            <pc:docMk/>
            <pc:sldMk cId="4144387447" sldId="271"/>
            <ac:inkMk id="20" creationId="{B4641CCD-5AE0-A05B-BDAB-1E8DFC2C47A0}"/>
          </ac:inkMkLst>
        </pc:inkChg>
        <pc:inkChg chg="add del">
          <ac:chgData name="Venkatasubramanian, Mani V." userId="fbe5ce37-0145-4c31-b84a-b36f8beac5f3" providerId="ADAL" clId="{BC5D056B-4E5A-344A-B1AA-76A38DB983C3}" dt="2023-03-09T16:49:29.437" v="2556"/>
          <ac:inkMkLst>
            <pc:docMk/>
            <pc:sldMk cId="4144387447" sldId="271"/>
            <ac:inkMk id="21" creationId="{23827AC2-31FA-69BE-5C8A-A53CB7C4F4C6}"/>
          </ac:inkMkLst>
        </pc:inkChg>
        <pc:inkChg chg="add del">
          <ac:chgData name="Venkatasubramanian, Mani V." userId="fbe5ce37-0145-4c31-b84a-b36f8beac5f3" providerId="ADAL" clId="{BC5D056B-4E5A-344A-B1AA-76A38DB983C3}" dt="2023-03-09T16:49:29.437" v="2556"/>
          <ac:inkMkLst>
            <pc:docMk/>
            <pc:sldMk cId="4144387447" sldId="271"/>
            <ac:inkMk id="22" creationId="{74476274-DDB8-BAC7-AEF0-52278F8E20D5}"/>
          </ac:inkMkLst>
        </pc:inkChg>
        <pc:inkChg chg="add reco">
          <ac:chgData name="Venkatasubramanian, Mani V." userId="fbe5ce37-0145-4c31-b84a-b36f8beac5f3" providerId="ADAL" clId="{BC5D056B-4E5A-344A-B1AA-76A38DB983C3}" dt="2023-03-09T16:49:29.437" v="2556"/>
          <ac:inkMkLst>
            <pc:docMk/>
            <pc:sldMk cId="4144387447" sldId="271"/>
            <ac:inkMk id="23" creationId="{1441133A-C89F-935C-6730-6A6C7CF44BE7}"/>
          </ac:inkMkLst>
        </pc:inkChg>
        <pc:inkChg chg="add del">
          <ac:chgData name="Venkatasubramanian, Mani V." userId="fbe5ce37-0145-4c31-b84a-b36f8beac5f3" providerId="ADAL" clId="{BC5D056B-4E5A-344A-B1AA-76A38DB983C3}" dt="2023-03-09T16:49:30.814" v="2559"/>
          <ac:inkMkLst>
            <pc:docMk/>
            <pc:sldMk cId="4144387447" sldId="271"/>
            <ac:inkMk id="24" creationId="{A194DA49-AD52-6B70-A3A8-A2E10EA2CDE0}"/>
          </ac:inkMkLst>
        </pc:inkChg>
        <pc:inkChg chg="add del">
          <ac:chgData name="Venkatasubramanian, Mani V." userId="fbe5ce37-0145-4c31-b84a-b36f8beac5f3" providerId="ADAL" clId="{BC5D056B-4E5A-344A-B1AA-76A38DB983C3}" dt="2023-03-09T16:49:30.814" v="2559"/>
          <ac:inkMkLst>
            <pc:docMk/>
            <pc:sldMk cId="4144387447" sldId="271"/>
            <ac:inkMk id="25" creationId="{D3EAF191-672E-077E-0D85-D131D195CFAC}"/>
          </ac:inkMkLst>
        </pc:inkChg>
        <pc:inkChg chg="add reco">
          <ac:chgData name="Venkatasubramanian, Mani V." userId="fbe5ce37-0145-4c31-b84a-b36f8beac5f3" providerId="ADAL" clId="{BC5D056B-4E5A-344A-B1AA-76A38DB983C3}" dt="2023-03-09T16:49:30.814" v="2559"/>
          <ac:inkMkLst>
            <pc:docMk/>
            <pc:sldMk cId="4144387447" sldId="271"/>
            <ac:inkMk id="26" creationId="{C96CD0A0-C1CB-557C-BB4F-1995A784321D}"/>
          </ac:inkMkLst>
        </pc:inkChg>
        <pc:inkChg chg="add">
          <ac:chgData name="Venkatasubramanian, Mani V." userId="fbe5ce37-0145-4c31-b84a-b36f8beac5f3" providerId="ADAL" clId="{BC5D056B-4E5A-344A-B1AA-76A38DB983C3}" dt="2023-03-09T16:49:32.619" v="2560"/>
          <ac:inkMkLst>
            <pc:docMk/>
            <pc:sldMk cId="4144387447" sldId="271"/>
            <ac:inkMk id="27" creationId="{908DC6A2-28E7-18B4-AF8E-C7915C4603CC}"/>
          </ac:inkMkLst>
        </pc:inkChg>
        <pc:inkChg chg="add del">
          <ac:chgData name="Venkatasubramanian, Mani V." userId="fbe5ce37-0145-4c31-b84a-b36f8beac5f3" providerId="ADAL" clId="{BC5D056B-4E5A-344A-B1AA-76A38DB983C3}" dt="2023-03-09T16:49:44.814" v="2579"/>
          <ac:inkMkLst>
            <pc:docMk/>
            <pc:sldMk cId="4144387447" sldId="271"/>
            <ac:inkMk id="28" creationId="{DC53A2AC-6E90-4991-5E59-B94DFF50080D}"/>
          </ac:inkMkLst>
        </pc:inkChg>
        <pc:inkChg chg="add del">
          <ac:chgData name="Venkatasubramanian, Mani V." userId="fbe5ce37-0145-4c31-b84a-b36f8beac5f3" providerId="ADAL" clId="{BC5D056B-4E5A-344A-B1AA-76A38DB983C3}" dt="2023-03-09T16:49:44.814" v="2579"/>
          <ac:inkMkLst>
            <pc:docMk/>
            <pc:sldMk cId="4144387447" sldId="271"/>
            <ac:inkMk id="29" creationId="{3CA177D2-2B93-CB79-E868-8DE9F7814141}"/>
          </ac:inkMkLst>
        </pc:inkChg>
        <pc:inkChg chg="add del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0" creationId="{ECECB107-21DE-A051-D80D-6CF322B8FDFB}"/>
          </ac:inkMkLst>
        </pc:inkChg>
        <pc:inkChg chg="add del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1" creationId="{B6457250-8328-4443-7B0C-9BB247A61713}"/>
          </ac:inkMkLst>
        </pc:inkChg>
        <pc:inkChg chg="add del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2" creationId="{1254E9C8-88E7-6E69-A1EB-E27CA14BCDB7}"/>
          </ac:inkMkLst>
        </pc:inkChg>
        <pc:inkChg chg="add del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3" creationId="{4A72E271-5352-94FB-49CE-15E788A2687E}"/>
          </ac:inkMkLst>
        </pc:inkChg>
        <pc:inkChg chg="add reco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4" creationId="{A5146859-5307-AB4F-2705-A236271F4558}"/>
          </ac:inkMkLst>
        </pc:inkChg>
        <pc:inkChg chg="add reco">
          <ac:chgData name="Venkatasubramanian, Mani V." userId="fbe5ce37-0145-4c31-b84a-b36f8beac5f3" providerId="ADAL" clId="{BC5D056B-4E5A-344A-B1AA-76A38DB983C3}" dt="2023-03-09T16:49:34.737" v="2567"/>
          <ac:inkMkLst>
            <pc:docMk/>
            <pc:sldMk cId="4144387447" sldId="271"/>
            <ac:inkMk id="35" creationId="{61E806D2-3215-38FB-CD53-60901307A355}"/>
          </ac:inkMkLst>
        </pc:inkChg>
        <pc:inkChg chg="add">
          <ac:chgData name="Venkatasubramanian, Mani V." userId="fbe5ce37-0145-4c31-b84a-b36f8beac5f3" providerId="ADAL" clId="{BC5D056B-4E5A-344A-B1AA-76A38DB983C3}" dt="2023-03-09T16:49:35.968" v="2568"/>
          <ac:inkMkLst>
            <pc:docMk/>
            <pc:sldMk cId="4144387447" sldId="271"/>
            <ac:inkMk id="36" creationId="{EBA53E16-F242-F1B6-A242-A6C0D51609FF}"/>
          </ac:inkMkLst>
        </pc:inkChg>
        <pc:inkChg chg="add del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37" creationId="{BCDF3C3E-07E4-9ADB-614F-8CE75FE252A5}"/>
          </ac:inkMkLst>
        </pc:inkChg>
        <pc:inkChg chg="add del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38" creationId="{9B2B893F-91DF-50B0-85D8-974717750AF7}"/>
          </ac:inkMkLst>
        </pc:inkChg>
        <pc:inkChg chg="add">
          <ac:chgData name="Venkatasubramanian, Mani V." userId="fbe5ce37-0145-4c31-b84a-b36f8beac5f3" providerId="ADAL" clId="{BC5D056B-4E5A-344A-B1AA-76A38DB983C3}" dt="2023-03-09T16:49:37.781" v="2571"/>
          <ac:inkMkLst>
            <pc:docMk/>
            <pc:sldMk cId="4144387447" sldId="271"/>
            <ac:inkMk id="39" creationId="{9F46636F-83E7-A21D-031F-B2116E38E1AD}"/>
          </ac:inkMkLst>
        </pc:inkChg>
        <pc:inkChg chg="add del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40" creationId="{D33812A3-047B-29A2-ACB1-F89DEE8305C6}"/>
          </ac:inkMkLst>
        </pc:inkChg>
        <pc:inkChg chg="add del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41" creationId="{F779A515-9690-281A-F5E4-83CE385F60C2}"/>
          </ac:inkMkLst>
        </pc:inkChg>
        <pc:inkChg chg="add reco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42" creationId="{8574EB5C-3974-CB7E-82A4-198B45A40804}"/>
          </ac:inkMkLst>
        </pc:inkChg>
        <pc:inkChg chg="add reco">
          <ac:chgData name="Venkatasubramanian, Mani V." userId="fbe5ce37-0145-4c31-b84a-b36f8beac5f3" providerId="ADAL" clId="{BC5D056B-4E5A-344A-B1AA-76A38DB983C3}" dt="2023-03-09T16:49:38.972" v="2574"/>
          <ac:inkMkLst>
            <pc:docMk/>
            <pc:sldMk cId="4144387447" sldId="271"/>
            <ac:inkMk id="43" creationId="{C2343C1B-A23B-E220-CEB3-47A9930110C0}"/>
          </ac:inkMkLst>
        </pc:inkChg>
        <pc:inkChg chg="add del">
          <ac:chgData name="Venkatasubramanian, Mani V." userId="fbe5ce37-0145-4c31-b84a-b36f8beac5f3" providerId="ADAL" clId="{BC5D056B-4E5A-344A-B1AA-76A38DB983C3}" dt="2023-03-09T16:49:44.814" v="2579"/>
          <ac:inkMkLst>
            <pc:docMk/>
            <pc:sldMk cId="4144387447" sldId="271"/>
            <ac:inkMk id="44" creationId="{A64A0129-6A7C-92F7-CEAA-4592F8C3B202}"/>
          </ac:inkMkLst>
        </pc:inkChg>
        <pc:inkChg chg="add del">
          <ac:chgData name="Venkatasubramanian, Mani V." userId="fbe5ce37-0145-4c31-b84a-b36f8beac5f3" providerId="ADAL" clId="{BC5D056B-4E5A-344A-B1AA-76A38DB983C3}" dt="2023-03-09T16:49:44.814" v="2579"/>
          <ac:inkMkLst>
            <pc:docMk/>
            <pc:sldMk cId="4144387447" sldId="271"/>
            <ac:inkMk id="45" creationId="{75504807-D8D8-29CB-CE0F-E8F6CED88E84}"/>
          </ac:inkMkLst>
        </pc:inkChg>
        <pc:inkChg chg="add">
          <ac:chgData name="Venkatasubramanian, Mani V." userId="fbe5ce37-0145-4c31-b84a-b36f8beac5f3" providerId="ADAL" clId="{BC5D056B-4E5A-344A-B1AA-76A38DB983C3}" dt="2023-03-09T16:49:43.944" v="2577"/>
          <ac:inkMkLst>
            <pc:docMk/>
            <pc:sldMk cId="4144387447" sldId="271"/>
            <ac:inkMk id="46" creationId="{788463ED-C359-0326-BFD5-2C33B30F5420}"/>
          </ac:inkMkLst>
        </pc:inkChg>
        <pc:inkChg chg="add">
          <ac:chgData name="Venkatasubramanian, Mani V." userId="fbe5ce37-0145-4c31-b84a-b36f8beac5f3" providerId="ADAL" clId="{BC5D056B-4E5A-344A-B1AA-76A38DB983C3}" dt="2023-03-09T16:49:44.083" v="2578"/>
          <ac:inkMkLst>
            <pc:docMk/>
            <pc:sldMk cId="4144387447" sldId="271"/>
            <ac:inkMk id="47" creationId="{594B71D1-0049-AB91-7FE2-0DB283563002}"/>
          </ac:inkMkLst>
        </pc:inkChg>
        <pc:inkChg chg="add reco">
          <ac:chgData name="Venkatasubramanian, Mani V." userId="fbe5ce37-0145-4c31-b84a-b36f8beac5f3" providerId="ADAL" clId="{BC5D056B-4E5A-344A-B1AA-76A38DB983C3}" dt="2023-03-09T16:49:44.814" v="2579"/>
          <ac:inkMkLst>
            <pc:docMk/>
            <pc:sldMk cId="4144387447" sldId="271"/>
            <ac:inkMk id="48" creationId="{D0477749-C91A-3DA8-AAB3-94C39A08AC10}"/>
          </ac:inkMkLst>
        </pc:inkChg>
        <pc:inkChg chg="add del">
          <ac:chgData name="Venkatasubramanian, Mani V." userId="fbe5ce37-0145-4c31-b84a-b36f8beac5f3" providerId="ADAL" clId="{BC5D056B-4E5A-344A-B1AA-76A38DB983C3}" dt="2023-03-09T16:53:18.732" v="2583"/>
          <ac:inkMkLst>
            <pc:docMk/>
            <pc:sldMk cId="4144387447" sldId="271"/>
            <ac:inkMk id="49" creationId="{4A0DA807-0DC7-8980-CD2F-143DC33BA2A8}"/>
          </ac:inkMkLst>
        </pc:inkChg>
        <pc:inkChg chg="add del">
          <ac:chgData name="Venkatasubramanian, Mani V." userId="fbe5ce37-0145-4c31-b84a-b36f8beac5f3" providerId="ADAL" clId="{BC5D056B-4E5A-344A-B1AA-76A38DB983C3}" dt="2023-03-09T16:53:18.732" v="2583"/>
          <ac:inkMkLst>
            <pc:docMk/>
            <pc:sldMk cId="4144387447" sldId="271"/>
            <ac:inkMk id="50" creationId="{F71E7E5D-89D0-2998-8A9D-63403DBFBDEB}"/>
          </ac:inkMkLst>
        </pc:inkChg>
        <pc:inkChg chg="add del">
          <ac:chgData name="Venkatasubramanian, Mani V." userId="fbe5ce37-0145-4c31-b84a-b36f8beac5f3" providerId="ADAL" clId="{BC5D056B-4E5A-344A-B1AA-76A38DB983C3}" dt="2023-03-09T16:53:18.732" v="2583"/>
          <ac:inkMkLst>
            <pc:docMk/>
            <pc:sldMk cId="4144387447" sldId="271"/>
            <ac:inkMk id="51" creationId="{5AEF5A13-932D-D8CB-EB56-EC920CCD6500}"/>
          </ac:inkMkLst>
        </pc:inkChg>
        <pc:inkChg chg="add reco">
          <ac:chgData name="Venkatasubramanian, Mani V." userId="fbe5ce37-0145-4c31-b84a-b36f8beac5f3" providerId="ADAL" clId="{BC5D056B-4E5A-344A-B1AA-76A38DB983C3}" dt="2023-03-09T16:53:18.732" v="2583"/>
          <ac:inkMkLst>
            <pc:docMk/>
            <pc:sldMk cId="4144387447" sldId="271"/>
            <ac:inkMk id="52" creationId="{29FCDC1E-EE01-3525-E30F-9ACBF91069DB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3" creationId="{A04775F7-E471-5C41-E7D4-14B28A59F746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4" creationId="{C6D6BA9E-4C25-F3F6-D602-B7B0F22920A4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5" creationId="{CE4B333E-DA96-2F01-FC3B-49027DADA61E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6" creationId="{695BDC0C-5C49-C643-4638-48C613B72B3D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7" creationId="{9ADD8200-A469-E075-6D38-677F0A5C7B55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8" creationId="{7C9C43DC-B22A-4263-ADE1-2DCC65CB083C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59" creationId="{F798EF15-92D1-44A7-5F03-D17776EE84BB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60" creationId="{EA530A70-EEA2-B1DA-3792-27FFF229FDA0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61" creationId="{6A174DD7-F239-B057-9467-DA36A8F99306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62" creationId="{F720A130-9EF3-008B-AB05-DE809FA2BAD4}"/>
          </ac:inkMkLst>
        </pc:inkChg>
        <pc:inkChg chg="add del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63" creationId="{21DE09CD-C75E-FFBC-F4BA-7EAC25763F20}"/>
          </ac:inkMkLst>
        </pc:inkChg>
        <pc:inkChg chg="add reco">
          <ac:chgData name="Venkatasubramanian, Mani V." userId="fbe5ce37-0145-4c31-b84a-b36f8beac5f3" providerId="ADAL" clId="{BC5D056B-4E5A-344A-B1AA-76A38DB983C3}" dt="2023-03-09T16:53:25.436" v="2595"/>
          <ac:inkMkLst>
            <pc:docMk/>
            <pc:sldMk cId="4144387447" sldId="271"/>
            <ac:inkMk id="64" creationId="{3461C71A-FFD5-8BA1-B962-515AC401039C}"/>
          </ac:inkMkLst>
        </pc:inkChg>
        <pc:inkChg chg="add del">
          <ac:chgData name="Venkatasubramanian, Mani V." userId="fbe5ce37-0145-4c31-b84a-b36f8beac5f3" providerId="ADAL" clId="{BC5D056B-4E5A-344A-B1AA-76A38DB983C3}" dt="2023-03-09T16:53:29.395" v="2598"/>
          <ac:inkMkLst>
            <pc:docMk/>
            <pc:sldMk cId="4144387447" sldId="271"/>
            <ac:inkMk id="65" creationId="{2535A7C1-1E37-FA36-E2D7-83D4DE213EAB}"/>
          </ac:inkMkLst>
        </pc:inkChg>
        <pc:inkChg chg="add del">
          <ac:chgData name="Venkatasubramanian, Mani V." userId="fbe5ce37-0145-4c31-b84a-b36f8beac5f3" providerId="ADAL" clId="{BC5D056B-4E5A-344A-B1AA-76A38DB983C3}" dt="2023-03-09T16:53:29.395" v="2598"/>
          <ac:inkMkLst>
            <pc:docMk/>
            <pc:sldMk cId="4144387447" sldId="271"/>
            <ac:inkMk id="66" creationId="{30587791-645B-12CB-87D2-D2DB6A928C3E}"/>
          </ac:inkMkLst>
        </pc:inkChg>
        <pc:inkChg chg="add reco">
          <ac:chgData name="Venkatasubramanian, Mani V." userId="fbe5ce37-0145-4c31-b84a-b36f8beac5f3" providerId="ADAL" clId="{BC5D056B-4E5A-344A-B1AA-76A38DB983C3}" dt="2023-03-09T16:53:29.395" v="2598"/>
          <ac:inkMkLst>
            <pc:docMk/>
            <pc:sldMk cId="4144387447" sldId="271"/>
            <ac:inkMk id="67" creationId="{D92CCEED-ED8D-7326-ABE0-7A402CFF6533}"/>
          </ac:inkMkLst>
        </pc:inkChg>
        <pc:inkChg chg="add del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68" creationId="{B038C598-8CEF-091C-CB52-982F9DF66648}"/>
          </ac:inkMkLst>
        </pc:inkChg>
        <pc:inkChg chg="add del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69" creationId="{6D6C03ED-C5FD-ED11-B0E6-05B6B20A7632}"/>
          </ac:inkMkLst>
        </pc:inkChg>
        <pc:inkChg chg="add del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70" creationId="{EF53194A-EF68-3F01-C09C-FCEE8E773D4E}"/>
          </ac:inkMkLst>
        </pc:inkChg>
        <pc:inkChg chg="add del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71" creationId="{11802D35-1130-480D-9797-7F477482BE4D}"/>
          </ac:inkMkLst>
        </pc:inkChg>
        <pc:inkChg chg="add del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72" creationId="{38B86440-E7C5-36A3-EF35-9F269B519CF0}"/>
          </ac:inkMkLst>
        </pc:inkChg>
        <pc:inkChg chg="add reco">
          <ac:chgData name="Venkatasubramanian, Mani V." userId="fbe5ce37-0145-4c31-b84a-b36f8beac5f3" providerId="ADAL" clId="{BC5D056B-4E5A-344A-B1AA-76A38DB983C3}" dt="2023-03-09T16:53:32.450" v="2604"/>
          <ac:inkMkLst>
            <pc:docMk/>
            <pc:sldMk cId="4144387447" sldId="271"/>
            <ac:inkMk id="73" creationId="{882281ED-0E10-426F-EB49-8B0FAEF60AF0}"/>
          </ac:inkMkLst>
        </pc:inkChg>
        <pc:inkChg chg="add del">
          <ac:chgData name="Venkatasubramanian, Mani V." userId="fbe5ce37-0145-4c31-b84a-b36f8beac5f3" providerId="ADAL" clId="{BC5D056B-4E5A-344A-B1AA-76A38DB983C3}" dt="2023-03-09T16:53:34.142" v="2607"/>
          <ac:inkMkLst>
            <pc:docMk/>
            <pc:sldMk cId="4144387447" sldId="271"/>
            <ac:inkMk id="74" creationId="{98966FF5-0BA4-FC20-A06F-BF4D550F8B20}"/>
          </ac:inkMkLst>
        </pc:inkChg>
        <pc:inkChg chg="add del">
          <ac:chgData name="Venkatasubramanian, Mani V." userId="fbe5ce37-0145-4c31-b84a-b36f8beac5f3" providerId="ADAL" clId="{BC5D056B-4E5A-344A-B1AA-76A38DB983C3}" dt="2023-03-09T16:53:34.142" v="2607"/>
          <ac:inkMkLst>
            <pc:docMk/>
            <pc:sldMk cId="4144387447" sldId="271"/>
            <ac:inkMk id="75" creationId="{B807468F-9533-465E-FD5A-56BA838F89BE}"/>
          </ac:inkMkLst>
        </pc:inkChg>
        <pc:inkChg chg="add reco">
          <ac:chgData name="Venkatasubramanian, Mani V." userId="fbe5ce37-0145-4c31-b84a-b36f8beac5f3" providerId="ADAL" clId="{BC5D056B-4E5A-344A-B1AA-76A38DB983C3}" dt="2023-03-09T16:53:34.142" v="2607"/>
          <ac:inkMkLst>
            <pc:docMk/>
            <pc:sldMk cId="4144387447" sldId="271"/>
            <ac:inkMk id="76" creationId="{E0BA47BA-9A45-0D7A-6334-27CA6F808519}"/>
          </ac:inkMkLst>
        </pc:inkChg>
        <pc:inkChg chg="add del">
          <ac:chgData name="Venkatasubramanian, Mani V." userId="fbe5ce37-0145-4c31-b84a-b36f8beac5f3" providerId="ADAL" clId="{BC5D056B-4E5A-344A-B1AA-76A38DB983C3}" dt="2023-03-09T16:53:36.794" v="2612"/>
          <ac:inkMkLst>
            <pc:docMk/>
            <pc:sldMk cId="4144387447" sldId="271"/>
            <ac:inkMk id="77" creationId="{9C9ED9F3-62E7-C973-9344-A78D30B17A4B}"/>
          </ac:inkMkLst>
        </pc:inkChg>
        <pc:inkChg chg="add del">
          <ac:chgData name="Venkatasubramanian, Mani V." userId="fbe5ce37-0145-4c31-b84a-b36f8beac5f3" providerId="ADAL" clId="{BC5D056B-4E5A-344A-B1AA-76A38DB983C3}" dt="2023-03-09T16:53:36.794" v="2612"/>
          <ac:inkMkLst>
            <pc:docMk/>
            <pc:sldMk cId="4144387447" sldId="271"/>
            <ac:inkMk id="78" creationId="{31A20967-8CF2-C024-6886-3F1A43F95FB2}"/>
          </ac:inkMkLst>
        </pc:inkChg>
        <pc:inkChg chg="add del">
          <ac:chgData name="Venkatasubramanian, Mani V." userId="fbe5ce37-0145-4c31-b84a-b36f8beac5f3" providerId="ADAL" clId="{BC5D056B-4E5A-344A-B1AA-76A38DB983C3}" dt="2023-03-09T16:53:36.794" v="2612"/>
          <ac:inkMkLst>
            <pc:docMk/>
            <pc:sldMk cId="4144387447" sldId="271"/>
            <ac:inkMk id="79" creationId="{741DECE8-AB72-9463-CBA5-C9821F2CC6E7}"/>
          </ac:inkMkLst>
        </pc:inkChg>
        <pc:inkChg chg="add del">
          <ac:chgData name="Venkatasubramanian, Mani V." userId="fbe5ce37-0145-4c31-b84a-b36f8beac5f3" providerId="ADAL" clId="{BC5D056B-4E5A-344A-B1AA-76A38DB983C3}" dt="2023-03-09T16:53:36.794" v="2612"/>
          <ac:inkMkLst>
            <pc:docMk/>
            <pc:sldMk cId="4144387447" sldId="271"/>
            <ac:inkMk id="80" creationId="{67EED049-0BA9-863C-42EC-DED8C4A952F9}"/>
          </ac:inkMkLst>
        </pc:inkChg>
        <pc:inkChg chg="add reco">
          <ac:chgData name="Venkatasubramanian, Mani V." userId="fbe5ce37-0145-4c31-b84a-b36f8beac5f3" providerId="ADAL" clId="{BC5D056B-4E5A-344A-B1AA-76A38DB983C3}" dt="2023-03-09T16:53:36.794" v="2612"/>
          <ac:inkMkLst>
            <pc:docMk/>
            <pc:sldMk cId="4144387447" sldId="271"/>
            <ac:inkMk id="81" creationId="{1176173B-859C-6E3C-2440-A610F54BDE7F}"/>
          </ac:inkMkLst>
        </pc:inkChg>
        <pc:inkChg chg="add del">
          <ac:chgData name="Venkatasubramanian, Mani V." userId="fbe5ce37-0145-4c31-b84a-b36f8beac5f3" providerId="ADAL" clId="{BC5D056B-4E5A-344A-B1AA-76A38DB983C3}" dt="2023-03-09T16:53:37.961" v="2615"/>
          <ac:inkMkLst>
            <pc:docMk/>
            <pc:sldMk cId="4144387447" sldId="271"/>
            <ac:inkMk id="82" creationId="{11AE1A5B-2E3B-5934-3FF8-60D93C6C4E29}"/>
          </ac:inkMkLst>
        </pc:inkChg>
        <pc:inkChg chg="add del">
          <ac:chgData name="Venkatasubramanian, Mani V." userId="fbe5ce37-0145-4c31-b84a-b36f8beac5f3" providerId="ADAL" clId="{BC5D056B-4E5A-344A-B1AA-76A38DB983C3}" dt="2023-03-09T16:53:37.961" v="2615"/>
          <ac:inkMkLst>
            <pc:docMk/>
            <pc:sldMk cId="4144387447" sldId="271"/>
            <ac:inkMk id="83" creationId="{10667A1D-9EEA-B79B-24CE-342506A0F270}"/>
          </ac:inkMkLst>
        </pc:inkChg>
        <pc:inkChg chg="add reco">
          <ac:chgData name="Venkatasubramanian, Mani V." userId="fbe5ce37-0145-4c31-b84a-b36f8beac5f3" providerId="ADAL" clId="{BC5D056B-4E5A-344A-B1AA-76A38DB983C3}" dt="2023-03-09T16:53:37.961" v="2615"/>
          <ac:inkMkLst>
            <pc:docMk/>
            <pc:sldMk cId="4144387447" sldId="271"/>
            <ac:inkMk id="84" creationId="{71DD8CFE-FF3E-FF6B-D00B-0041854E7883}"/>
          </ac:inkMkLst>
        </pc:inkChg>
        <pc:inkChg chg="add">
          <ac:chgData name="Venkatasubramanian, Mani V." userId="fbe5ce37-0145-4c31-b84a-b36f8beac5f3" providerId="ADAL" clId="{BC5D056B-4E5A-344A-B1AA-76A38DB983C3}" dt="2023-03-09T16:53:38.625" v="2616"/>
          <ac:inkMkLst>
            <pc:docMk/>
            <pc:sldMk cId="4144387447" sldId="271"/>
            <ac:inkMk id="85" creationId="{44E91A80-14DF-669E-0B96-452D8DC75C8C}"/>
          </ac:inkMkLst>
        </pc:inkChg>
        <pc:inkChg chg="add">
          <ac:chgData name="Venkatasubramanian, Mani V." userId="fbe5ce37-0145-4c31-b84a-b36f8beac5f3" providerId="ADAL" clId="{BC5D056B-4E5A-344A-B1AA-76A38DB983C3}" dt="2023-03-09T16:53:38.996" v="2617"/>
          <ac:inkMkLst>
            <pc:docMk/>
            <pc:sldMk cId="4144387447" sldId="271"/>
            <ac:inkMk id="86" creationId="{0B791201-8C28-B50D-B556-AB1DABEEB5B7}"/>
          </ac:inkMkLst>
        </pc:inkChg>
        <pc:inkChg chg="add del">
          <ac:chgData name="Venkatasubramanian, Mani V." userId="fbe5ce37-0145-4c31-b84a-b36f8beac5f3" providerId="ADAL" clId="{BC5D056B-4E5A-344A-B1AA-76A38DB983C3}" dt="2023-03-09T16:53:44.544" v="2620"/>
          <ac:inkMkLst>
            <pc:docMk/>
            <pc:sldMk cId="4144387447" sldId="271"/>
            <ac:inkMk id="87" creationId="{5F52A63B-98CF-6EF6-66CC-027176F29154}"/>
          </ac:inkMkLst>
        </pc:inkChg>
        <pc:inkChg chg="add del">
          <ac:chgData name="Venkatasubramanian, Mani V." userId="fbe5ce37-0145-4c31-b84a-b36f8beac5f3" providerId="ADAL" clId="{BC5D056B-4E5A-344A-B1AA-76A38DB983C3}" dt="2023-03-09T16:53:44.544" v="2620"/>
          <ac:inkMkLst>
            <pc:docMk/>
            <pc:sldMk cId="4144387447" sldId="271"/>
            <ac:inkMk id="88" creationId="{D3D204E8-0D41-D581-77B6-76F350C0525D}"/>
          </ac:inkMkLst>
        </pc:inkChg>
        <pc:inkChg chg="add reco">
          <ac:chgData name="Venkatasubramanian, Mani V." userId="fbe5ce37-0145-4c31-b84a-b36f8beac5f3" providerId="ADAL" clId="{BC5D056B-4E5A-344A-B1AA-76A38DB983C3}" dt="2023-03-09T16:53:44.544" v="2620"/>
          <ac:inkMkLst>
            <pc:docMk/>
            <pc:sldMk cId="4144387447" sldId="271"/>
            <ac:inkMk id="89" creationId="{F6AEB86F-4C3F-6C8D-9709-893AA449E839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0" creationId="{6DE2BFBD-9D5D-4DC1-141B-19F7448226BA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1" creationId="{B2C54D95-8589-60C8-9E0F-5B72836CE236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2" creationId="{2D082943-21E3-1F27-518F-FF4B4DF3AB69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3" creationId="{74142BFD-1021-D26A-1AC0-2CA1639F4CB6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4" creationId="{69616B52-F096-BCAB-6EF9-0365B8F09FCC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5" creationId="{60794C7A-9D93-95ED-682D-013DF5C67B72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6" creationId="{490EBC1A-592A-5F80-6F96-75823E77F757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7" creationId="{C05E1943-49A1-F2F4-5635-FF7033A2D496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8" creationId="{86CF201C-947F-00B5-FAF3-0FDA59709805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99" creationId="{19E38D72-2AC0-7DF5-7DFF-B150691F8C74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0" creationId="{D2C7F42F-CD50-9ACB-8228-BDE92AD763EE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1" creationId="{2CB21846-E031-6DAE-C8E5-D18DA64D0296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2" creationId="{C3D76655-FF1C-FA9B-BAC1-22F38D62D98B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3" creationId="{3A82AE2B-DCAB-C7F0-E7AC-49C870A05FD1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4" creationId="{1F0171FD-B5E0-1211-9D4F-26680CB8C73D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5" creationId="{229651E6-19B3-6501-04A3-D1B90136BCB2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6" creationId="{8FEE0F83-F142-0CE0-9F3E-4CECDC7BD772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7" creationId="{13F06700-6877-E2EA-3E3F-29D5799CC14A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8" creationId="{43251489-2584-02DE-A62D-07E279846D64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09" creationId="{5C0CB6BB-3F72-6DA7-4CB5-DF4E4169724C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10" creationId="{C7C79D0D-6527-A9CC-D5D9-A5CEC55DBA5D}"/>
          </ac:inkMkLst>
        </pc:inkChg>
        <pc:inkChg chg="add del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11" creationId="{1973525D-5C07-676A-44B3-AA7C7AF75B11}"/>
          </ac:inkMkLst>
        </pc:inkChg>
        <pc:inkChg chg="add reco">
          <ac:chgData name="Venkatasubramanian, Mani V." userId="fbe5ce37-0145-4c31-b84a-b36f8beac5f3" providerId="ADAL" clId="{BC5D056B-4E5A-344A-B1AA-76A38DB983C3}" dt="2023-03-09T16:55:17.511" v="2643"/>
          <ac:inkMkLst>
            <pc:docMk/>
            <pc:sldMk cId="4144387447" sldId="271"/>
            <ac:inkMk id="112" creationId="{FE453059-5E5A-34FC-2D28-A84B4649E67A}"/>
          </ac:inkMkLst>
        </pc:inkChg>
        <pc:inkChg chg="add">
          <ac:chgData name="Venkatasubramanian, Mani V." userId="fbe5ce37-0145-4c31-b84a-b36f8beac5f3" providerId="ADAL" clId="{BC5D056B-4E5A-344A-B1AA-76A38DB983C3}" dt="2023-03-09T16:55:42.725" v="2644"/>
          <ac:inkMkLst>
            <pc:docMk/>
            <pc:sldMk cId="4144387447" sldId="271"/>
            <ac:inkMk id="113" creationId="{1F6C9106-F12B-B7D8-5C47-3658CC07B57A}"/>
          </ac:inkMkLst>
        </pc:inkChg>
        <pc:inkChg chg="add">
          <ac:chgData name="Venkatasubramanian, Mani V." userId="fbe5ce37-0145-4c31-b84a-b36f8beac5f3" providerId="ADAL" clId="{BC5D056B-4E5A-344A-B1AA-76A38DB983C3}" dt="2023-03-09T16:55:42.879" v="2645"/>
          <ac:inkMkLst>
            <pc:docMk/>
            <pc:sldMk cId="4144387447" sldId="271"/>
            <ac:inkMk id="114" creationId="{FFD08F9B-2752-CE13-6065-0071B9862EC1}"/>
          </ac:inkMkLst>
        </pc:inkChg>
        <pc:inkChg chg="add">
          <ac:chgData name="Venkatasubramanian, Mani V." userId="fbe5ce37-0145-4c31-b84a-b36f8beac5f3" providerId="ADAL" clId="{BC5D056B-4E5A-344A-B1AA-76A38DB983C3}" dt="2023-03-09T16:55:43.020" v="2646"/>
          <ac:inkMkLst>
            <pc:docMk/>
            <pc:sldMk cId="4144387447" sldId="271"/>
            <ac:inkMk id="115" creationId="{3F666C7A-426A-675E-7A16-3B898C7B92D7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16" creationId="{09B789BF-4102-B6B3-A21F-62508DAC8AE0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17" creationId="{F5773CD1-809A-5250-745F-FB2D4E0C28DE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18" creationId="{B0EB165C-5540-4B5A-E967-61AF8DB36BB1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19" creationId="{4F6DDF6E-7CFC-E9D9-212A-1F96E3B29EA9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20" creationId="{06720B2B-CA87-5AA8-0AD3-20D7C2911B08}"/>
          </ac:inkMkLst>
        </pc:inkChg>
        <pc:inkChg chg="add del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21" creationId="{96CFEEDA-6796-44BF-9016-F05839CE8083}"/>
          </ac:inkMkLst>
        </pc:inkChg>
        <pc:inkChg chg="add">
          <ac:chgData name="Venkatasubramanian, Mani V." userId="fbe5ce37-0145-4c31-b84a-b36f8beac5f3" providerId="ADAL" clId="{BC5D056B-4E5A-344A-B1AA-76A38DB983C3}" dt="2023-03-09T16:55:46.515" v="2653"/>
          <ac:inkMkLst>
            <pc:docMk/>
            <pc:sldMk cId="4144387447" sldId="271"/>
            <ac:inkMk id="122" creationId="{1E08FABA-2DEC-0C06-A796-05B432CDD680}"/>
          </ac:inkMkLst>
        </pc:inkChg>
        <pc:inkChg chg="add reco">
          <ac:chgData name="Venkatasubramanian, Mani V." userId="fbe5ce37-0145-4c31-b84a-b36f8beac5f3" providerId="ADAL" clId="{BC5D056B-4E5A-344A-B1AA-76A38DB983C3}" dt="2023-03-09T16:55:47.402" v="2654"/>
          <ac:inkMkLst>
            <pc:docMk/>
            <pc:sldMk cId="4144387447" sldId="271"/>
            <ac:inkMk id="123" creationId="{3FC6F932-1D8C-00EF-2558-08119065CB82}"/>
          </ac:inkMkLst>
        </pc:inkChg>
        <pc:inkChg chg="add">
          <ac:chgData name="Venkatasubramanian, Mani V." userId="fbe5ce37-0145-4c31-b84a-b36f8beac5f3" providerId="ADAL" clId="{BC5D056B-4E5A-344A-B1AA-76A38DB983C3}" dt="2023-03-09T16:55:52.662" v="2655"/>
          <ac:inkMkLst>
            <pc:docMk/>
            <pc:sldMk cId="4144387447" sldId="271"/>
            <ac:inkMk id="124" creationId="{3B6D712F-846E-A395-0C9A-1B0C5C8B4F1E}"/>
          </ac:inkMkLst>
        </pc:inkChg>
      </pc:sldChg>
    </pc:docChg>
  </pc:docChgLst>
  <pc:docChgLst>
    <pc:chgData name="Venkatasubramanian, Mani V." userId="fbe5ce37-0145-4c31-b84a-b36f8beac5f3" providerId="ADAL" clId="{70FB049E-1C75-47A0-965D-C3175E86D171}"/>
    <pc:docChg chg="undo custSel addSld delSld modSld">
      <pc:chgData name="Venkatasubramanian, Mani V." userId="fbe5ce37-0145-4c31-b84a-b36f8beac5f3" providerId="ADAL" clId="{70FB049E-1C75-47A0-965D-C3175E86D171}" dt="2023-03-09T15:33:00.208" v="10" actId="478"/>
      <pc:docMkLst>
        <pc:docMk/>
      </pc:docMkLst>
      <pc:sldChg chg="delSp add del mod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2559352209" sldId="256"/>
        </pc:sldMkLst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0" creationId="{19CDB753-98A1-4E3B-8451-5C5BE559B589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7" creationId="{24E67FDD-58AE-6DFE-9251-CB83CC8DEDFD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" creationId="{DD43BDFC-EC83-15EB-B66E-D8BE02AE42B6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7" creationId="{E0460329-6ABE-EA19-298C-D6B008A41101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36" creationId="{A555ED0B-3CF3-79AA-E8D1-72BBB60ABD82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37" creationId="{28D7D631-75DD-2A15-3A62-D210DF6D2EFA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53" creationId="{CFD89879-9E7D-687A-1CA8-90C37D363FF5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66" creationId="{AD80818C-943B-2C62-CF0F-17082C720DF1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68" creationId="{557B9827-C990-3491-7717-EA12CAA0EB2B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69" creationId="{DAC5482B-8D1B-F433-C866-A1FBE12B697F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70" creationId="{B2D58BBB-9659-558D-3FBD-7302D2498DA6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73" creationId="{C06A7015-62A0-9C5E-9A63-C3110776EC1E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91" creationId="{26CB4F3A-9B78-4174-DA8F-2180AE4F2FCB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08" creationId="{13DE01D2-1F8D-1B77-BD9D-5404BB8FAE78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09" creationId="{7E20AB14-2FEA-9389-5024-3EAF5BCEA9BD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10" creationId="{2773DB5F-5BEF-2419-8C25-DBAD963FFB09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31" creationId="{73FAA02C-74C3-63A1-ED92-73C20CE9AF54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32" creationId="{591DB5E9-871B-2479-C82C-23976F664627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44" creationId="{F5A9E594-8660-7DC7-7BC9-852BCD720064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69" creationId="{E378D640-2442-AED0-503C-20D45450E718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70" creationId="{F36ACDB2-62B6-C751-CDB3-F3D9957C822B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3" creationId="{057B88D6-2EE2-256E-D30B-8E1EEB0D8463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4" creationId="{17F295B4-4AB3-B1F7-0BE5-FD13B1FD7669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5" creationId="{949586CD-8361-C4F4-967C-2CA32361A3FE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6" creationId="{2BEF422D-CE00-8314-8A10-7FE04F561A73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7" creationId="{03467244-25B4-987D-C96A-F5FC3EBE1EBF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8" creationId="{0B6153EB-1B29-19F2-050B-D1159ECB6FCE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89" creationId="{F3FE1FEF-CACC-CC10-D824-8B719F499542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0" creationId="{59EA9A62-3CC9-BA72-B229-8F9051400665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1" creationId="{59D3492F-B875-9591-FD51-348A83A78424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2" creationId="{B6E7236D-46F5-D264-3133-1E8F8FBBAA29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3" creationId="{0E84F4C0-689A-0171-5B5E-21B09352335D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4" creationId="{75292590-21E5-138D-C5AB-5C0ADC22373C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5" creationId="{6F250CA4-707A-6A08-06B5-C324CDF88EAA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6" creationId="{462FB01D-4525-D100-5520-A045D0C6B0AC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7" creationId="{475B27EE-56B8-6D1F-AD42-B6526D094B2B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8" creationId="{F0580DEE-2878-CF6D-BE12-6B1A38F0CEA2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199" creationId="{5B7CBC1D-9C6B-2811-F085-77196D74C679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00" creationId="{AE58C161-E8FC-CF6E-CEC3-84AE120C99F2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01" creationId="{52B79520-82DC-31D1-B76E-ABBA8CC59BE8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02" creationId="{0DA47660-4CDB-F4EC-3A0D-9254B693C3ED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03" creationId="{BBB87582-0D4E-5926-0A53-57DB00632AF3}"/>
          </ac:inkMkLst>
        </pc:inkChg>
        <pc:inkChg chg="del">
          <ac:chgData name="Venkatasubramanian, Mani V." userId="fbe5ce37-0145-4c31-b84a-b36f8beac5f3" providerId="ADAL" clId="{70FB049E-1C75-47A0-965D-C3175E86D171}" dt="2023-03-09T15:32:27.645" v="0" actId="478"/>
          <ac:inkMkLst>
            <pc:docMk/>
            <pc:sldMk cId="2559352209" sldId="256"/>
            <ac:inkMk id="204" creationId="{7345BC29-CA6B-A3E2-D70D-15E808225435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39.801" v="4" actId="478"/>
        <pc:sldMkLst>
          <pc:docMk/>
          <pc:sldMk cId="1261742933" sldId="257"/>
        </pc:sldMkLst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2" creationId="{E7075659-21E2-8193-CA4E-5E261C3301B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" creationId="{6994F4BD-9F9A-E091-AA83-85E0E1465252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4" creationId="{70409F41-D96D-5951-2CB2-4238E2BCEC70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7" creationId="{2B07C699-8814-093D-F92D-19CC07668F95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8" creationId="{2C70079F-D7C9-97B7-F949-A675E72A5224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9" creationId="{A8855EC2-0AA0-549F-B808-16606DDA5BAF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33" creationId="{5A70BEB9-8D65-9AAB-54CC-3579EC0327B8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39" creationId="{B0E1159B-69D0-72D0-C90F-08A5070B63A8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53" creationId="{6C74C48A-2008-B42D-742A-6E1E95EBE780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54" creationId="{7AB0BC97-61B5-00E6-47D1-E5C3CC275C70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55" creationId="{820F7B02-BD09-709E-B26C-CD789984711E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79" creationId="{D28D155C-0A3D-A0A6-2219-1999B62046E6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80" creationId="{87A19A30-0195-D0DA-D96D-9FDB6BD76C6D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81" creationId="{98F6D3B6-9CA4-B923-A1CC-C91D3776917D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82" creationId="{4A4E0D60-7577-9925-1340-8E120F97D4EC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98" creationId="{8FF1B7DA-1EEA-54FB-AED5-7E9007C637C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99" creationId="{45E83DC8-0E98-FC6B-3A98-A13819B2DADA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05" creationId="{0D95FD33-94FE-AD72-13D4-8529B877CE4E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06" creationId="{71B86B70-8B11-53EF-C709-20E187081839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11" creationId="{FD480E5E-9364-82F0-CD44-DC76478E6CDC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12" creationId="{B41D6A06-547E-F15A-E4DC-AADE56FD623A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15" creationId="{7AFC7B99-27B5-5C2D-2899-EE60B0A82241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21" creationId="{3C0EBD51-36FE-EDF8-7800-141636CE439E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29" creationId="{380D0775-52F6-99BE-D917-E82C339EEB8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3" creationId="{ADA9991D-2677-C294-E0EA-223435FDF50C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4" creationId="{99C197EC-AC88-F91C-BEB1-973BB033D6A0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5" creationId="{63FF1A6B-49BE-F40E-B82B-18A3468BD045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6" creationId="{4FC589FE-3D1C-24D2-2B62-FF1453AF70E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7" creationId="{3C22441C-CF45-45AF-95BE-FA6114A167D4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38" creationId="{8C58F518-12CF-FB9F-A0E2-F37BBE218815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43" creationId="{92F58E64-71EA-EEAE-1D38-A3D36D972BE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48" creationId="{34B6B080-E8EB-5D9C-2C36-BAD7E1D0A24A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60" creationId="{A608463D-6944-F309-BE8E-CD982BEBA49A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68" creationId="{A66570FA-F7B4-0E65-678A-27C94FF8A7E5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69" creationId="{F45DF5A1-4041-5723-5DC7-D103B1463A5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77" creationId="{058374C8-4A70-7EDF-FFA6-38C73B5BF1C8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84" creationId="{1571C633-3882-F95D-0156-C735199F80F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85" creationId="{4CE012F0-67B7-2FBE-876B-B484FBEF35A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92" creationId="{8D1239F3-F502-56CA-ADFE-276AAE8D3F2F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93" creationId="{88D7CD9D-F9B7-3410-52BF-3FC619F3F54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194" creationId="{E96F32EC-CD7E-C7E0-8482-4BE2F11B7D4C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00" creationId="{59CF0373-5E57-07C0-9D0B-03E01CB0E46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06" creationId="{30711C08-4465-7FC2-BAB8-C27143FDAA38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10" creationId="{47421C86-3A04-D604-9F29-DF2695E406C3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16" creationId="{793B5E6A-A4FC-7A2B-BC7C-197E05A6EF89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23" creationId="{1D3EED73-BCC9-3884-1D8A-589CE7309F30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29" creationId="{2FBF6A40-EB15-055F-46E4-DBA79F48E9A7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32" creationId="{ADD0C449-80D6-FD2D-22FF-92A3B298F5B9}"/>
          </ac:inkMkLst>
        </pc:inkChg>
        <pc:inkChg chg="del">
          <ac:chgData name="Venkatasubramanian, Mani V." userId="fbe5ce37-0145-4c31-b84a-b36f8beac5f3" providerId="ADAL" clId="{70FB049E-1C75-47A0-965D-C3175E86D171}" dt="2023-03-09T15:32:39.801" v="4" actId="478"/>
          <ac:inkMkLst>
            <pc:docMk/>
            <pc:sldMk cId="1261742933" sldId="257"/>
            <ac:inkMk id="252" creationId="{317864C1-25EE-AC2F-DFAB-EC11AF935AC2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36.464" v="3" actId="478"/>
        <pc:sldMkLst>
          <pc:docMk/>
          <pc:sldMk cId="3783550038" sldId="258"/>
        </pc:sldMkLst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5" creationId="{D3B758E4-973C-DC6B-593C-94A2098A9773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8" creationId="{A799453B-E651-E9AA-825E-2739852B3293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2" creationId="{B8236D2B-797A-A1CC-0BFF-A685CD8D5E87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8" creationId="{BA926634-4BF1-D016-2A08-5C141E25A719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9" creationId="{86ACEDE1-7095-064A-83A2-639A3FDF4088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5" creationId="{DDF2419B-6C62-8518-8F5C-DDFAD53FB164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32" creationId="{772CA9CD-66AA-327D-9EEB-BC57580EE1AC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40" creationId="{3FB9BD29-8830-E244-8571-99FF113FEE17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57" creationId="{3CBF9E8C-7728-7F3C-B45A-6F361EEE6AD3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65" creationId="{173A1B4F-FA7C-7AC8-EF26-F4A8AEB255F5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66" creationId="{15783194-4038-E639-9983-420E55D00639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67" creationId="{9101D4F6-6F12-1B03-80DC-4E03EA2857B1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78" creationId="{73E7E2E0-A5E2-D925-E64A-3C8A32D8E5CC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89" creationId="{FE143970-AE8B-9BB1-A1E1-134F7A71D2DA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98" creationId="{805B7866-314E-40E7-02DF-327AD53FE300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99" creationId="{98B74A2A-133B-0CDA-1FFE-F140F525B3AF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00" creationId="{C3333A28-6C20-1661-8685-E17A52B096F6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21" creationId="{4D2B4D28-3957-1E75-3CA9-5816014F57BB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27" creationId="{E881847F-82C4-3B9E-4269-6548695E721B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33" creationId="{564694EB-3FDD-72C4-5B3F-DAEF22FC5262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41" creationId="{39242834-BAC8-4523-6295-B2864133DBCA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49" creationId="{48C80E60-E180-BB0B-F758-60D5BFD52A9E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50" creationId="{366695E3-00CA-AE67-BBBB-D58CF8EE6A89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57" creationId="{DD82C9C4-9C57-5641-4847-BA78DDA78B11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58" creationId="{298A6355-293D-A6D4-4C13-EEEE2D0136D4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66" creationId="{66B35CD7-7F56-5823-AA29-D6D4775DFF47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67" creationId="{0FEBBE23-1AC1-F478-093D-944489C68480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73" creationId="{19B219D9-59A4-C5A1-C4E7-DD60512CB4B2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82" creationId="{C2325117-0764-72B3-ABA1-09DC8F07F2F7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196" creationId="{B7390C4B-EE2B-938F-4D70-8BBEDC9F8416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14" creationId="{D5AF2BB2-30B7-BF62-F9BC-50DFB0778745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52" creationId="{B25A27DD-9B3B-8ED1-09E7-68E5BD7675F0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53" creationId="{43141998-7C99-790C-D75A-D70831F89C33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64" creationId="{892F5AE2-59C2-5C7A-373D-6FA789F60397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65" creationId="{DD31A73E-5571-0AAE-BFF6-E7C63FA47D4D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68" creationId="{B85BA1F4-589C-8355-2B87-1EB954C47B6A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69" creationId="{4C78ADE5-EB23-F798-90DA-6A4B7CB7E3DD}"/>
          </ac:inkMkLst>
        </pc:inkChg>
        <pc:inkChg chg="del">
          <ac:chgData name="Venkatasubramanian, Mani V." userId="fbe5ce37-0145-4c31-b84a-b36f8beac5f3" providerId="ADAL" clId="{70FB049E-1C75-47A0-965D-C3175E86D171}" dt="2023-03-09T15:32:36.464" v="3" actId="478"/>
          <ac:inkMkLst>
            <pc:docMk/>
            <pc:sldMk cId="3783550038" sldId="258"/>
            <ac:inkMk id="276" creationId="{60994BAF-14A9-087C-99DE-E31281B5475C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42.878" v="5" actId="478"/>
        <pc:sldMkLst>
          <pc:docMk/>
          <pc:sldMk cId="1174976635" sldId="259"/>
        </pc:sldMkLst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" creationId="{164778C8-C8E0-BEA7-0F1E-054995D3FC0E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3" creationId="{5C8DBB72-CFF3-E441-126B-3EC05CD6960D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8" creationId="{E5EAFABF-A7A5-3086-9878-03A09A79F16D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32" creationId="{C4D1FB7B-E5D1-C776-C75A-B12F503C7004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39" creationId="{86C3F27C-1876-74BA-7EC9-74355DBC76A6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59" creationId="{B8210E7B-2F62-28E9-B908-14A6882D4E72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0" creationId="{A333422A-6038-E71C-AC84-BCB8FB8402AE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1" creationId="{27131B65-96E1-C4D2-5B5B-C84C62B99A98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2" creationId="{04900C03-A323-1AE9-B27A-2A37CF04EC4A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8" creationId="{24AFD96F-CA3F-99D8-782C-065C1349FC92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69" creationId="{1C9D4455-9A97-ABA4-F459-81086018CC67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98" creationId="{A529A0A5-3491-933C-7D01-EA1A9EF71C9B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99" creationId="{5BEFE889-6C71-C825-6625-FCE1938ABD5A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00" creationId="{CC5885D7-9AC6-DC12-680A-9E307B9E0C8B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04" creationId="{1F05A1FB-2514-ABBA-73D6-44371CC89C25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12" creationId="{57F87D39-F4D5-27C0-EB91-9C6CDF0DCFDD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23" creationId="{3CC1474C-05C5-B49F-26DF-4F5892376A26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24" creationId="{2C3FC501-19E1-55F5-BCBE-72349EF93C51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29" creationId="{32152AB2-DA6F-D454-7170-7A4BC511AD99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32" creationId="{3B51FDF7-F8EB-84C6-0836-F8CE6E41560A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33" creationId="{B806C5BE-67AE-A984-AD01-65CD099DF0C2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34" creationId="{6534CF52-293C-AC12-1D4A-10862FF4DD63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41" creationId="{38658035-96CB-548E-F4A0-0BF2B68AEAA2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42" creationId="{1FE8DBE8-DBF8-C906-A99C-DE70D6677852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47" creationId="{0D2AA310-1351-9C7E-8244-78F92D7504E5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56" creationId="{6A11AA3E-6D42-3280-F9DA-15E4A1437B6A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57" creationId="{2151B494-3E63-A41A-D481-5AED313FC886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60" creationId="{FC48FFB1-7492-0863-5134-A74E164B4425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73" creationId="{62C67F77-351C-A78F-4B31-9D202D1CA3B8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74" creationId="{E2ECB079-BCEE-1CF7-38D1-806CA596681F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75" creationId="{94516DD3-AF3E-C966-B7EE-C90B7058604C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82" creationId="{E8BE2026-6C07-7803-2C09-244B42DDD774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83" creationId="{3A147921-B72A-1C36-1B86-4EE2AA4DFC19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191" creationId="{3B63FC6C-A9D6-DC27-13C5-9458F2F25E2A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200" creationId="{5AC841CC-1850-0597-7996-794C9431445D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201" creationId="{AE1C5AD0-4F0C-5875-F97D-EAE361BD7456}"/>
          </ac:inkMkLst>
        </pc:inkChg>
        <pc:inkChg chg="del">
          <ac:chgData name="Venkatasubramanian, Mani V." userId="fbe5ce37-0145-4c31-b84a-b36f8beac5f3" providerId="ADAL" clId="{70FB049E-1C75-47A0-965D-C3175E86D171}" dt="2023-03-09T15:32:42.878" v="5" actId="478"/>
          <ac:inkMkLst>
            <pc:docMk/>
            <pc:sldMk cId="1174976635" sldId="259"/>
            <ac:inkMk id="202" creationId="{92756978-5DE9-1862-749D-D106F0B34BB0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46.087" v="6" actId="478"/>
        <pc:sldMkLst>
          <pc:docMk/>
          <pc:sldMk cId="1782890459" sldId="260"/>
        </pc:sldMkLst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4" creationId="{EB7A842A-4F00-FFA1-66CC-634C15F47B1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0" creationId="{0FE63324-3266-9185-883D-074162EAB97C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8" creationId="{DDC1ADB0-06F7-8B7B-867D-B33FF97A6CFF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" creationId="{73140DAF-DC01-0BE5-8BE1-31D4D511D74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8" creationId="{3E3A4F09-B27D-9348-8F89-4D3A4D2F293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35" creationId="{B54E6C4E-0897-DDC8-0820-FF9AEEEE534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41" creationId="{6CC219B9-4C9F-2C09-8435-D635A17EDCE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42" creationId="{25101027-C35A-586E-6FD4-2524670FE90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2" creationId="{02B26F2F-2571-6A8F-BD66-87359713B1CB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3" creationId="{8CE10AD8-E718-17CE-F56F-F5D16C20510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4" creationId="{5C2F2091-6A73-D283-2DBE-4D6FC35494A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5" creationId="{CECCFB6B-88A3-A35D-7691-288D6A027FEE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6" creationId="{768157CA-EBD9-3464-C29F-C9165118C7C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57" creationId="{E69F2131-DB4A-1F88-E214-004791BE555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64" creationId="{A9C91136-C6F2-AA07-E5DF-F91AF47720F6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66" creationId="{AAD8A015-C768-52B0-9A43-3989537EC1F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67" creationId="{CD6DE18A-D75E-51FD-D8F1-F585D221F13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77" creationId="{141EFFD9-CF6B-42CA-A406-AD888FAF681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78" creationId="{3777C0AA-AA4C-5E44-E13C-0E4075BC9A85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81" creationId="{65567D7A-AAF0-F0E9-E9E7-40A0617C013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96" creationId="{BA1F370B-EE49-6869-7E8A-4001CF0FA694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97" creationId="{09BF1613-9575-365F-0886-0EBAE8BA2A1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99" creationId="{7E2183EB-7404-34EE-B411-9763215D8096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00" creationId="{E49C6B07-4438-E92F-3B95-F16D07482114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06" creationId="{B01C77E0-C0B6-0370-D772-2CE20D3C782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11" creationId="{57B19367-7EA7-4F3B-6263-C3088FDED9FF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19" creationId="{372E223A-CD17-6EE9-0593-C3FC973718EF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20" creationId="{3EB0B644-0545-20BA-09D5-C8FB509CB97D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26" creationId="{33C26DC1-432F-3501-1BD2-97B241F3C604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29" creationId="{50ADFEBE-AF69-2E6D-881F-AB3AF982BCAB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33" creationId="{9152CF4A-4475-C9A9-8FD2-F0995C98378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38" creationId="{1E872FEB-9943-1969-715C-F5E908FDB1D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41" creationId="{68991309-D325-DB17-0C92-8EA320DA42A8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42" creationId="{85A967D0-958E-D6A0-B826-7021C1343449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45" creationId="{1C723BA4-F91C-C56A-D1EB-97B26419638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52" creationId="{FD243D98-E402-E145-5873-92EAEA55EE22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59" creationId="{563F31C1-B674-6E4A-C6EF-2F8F608D82FB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60" creationId="{26CB40C7-25FE-58EE-010F-75C3BD85285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77" creationId="{31A950B6-2BE9-0D33-6558-314F72BD48A2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80" creationId="{FF25611B-6829-2AED-565D-66FECB46698E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83" creationId="{91D7C625-0E7A-3FC7-8144-05299E57AD49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86" creationId="{5449D0BD-BD3D-D06F-2014-CEE0950D826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94" creationId="{A76C3925-369C-41FC-9283-A39B8E84643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195" creationId="{8198428E-90A2-DA29-2605-64E4818868FF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03" creationId="{E1C29721-8ADF-8ED9-F250-9A8F7A72174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04" creationId="{DA049531-CE72-83F0-2748-F2B0D78D1EFD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09" creationId="{311B8546-C997-A4C8-BC57-C88C17C8CA3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0" creationId="{A1307EB6-0438-D501-70DF-B54E5966E5D0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3" creationId="{DD37E2E9-2821-EE16-CCCC-B89287E6BA58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6" creationId="{7CA9AD81-A9EA-B3F3-1A77-20E38D126E87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7" creationId="{59C15A73-B3B8-9D79-D77C-A1868170363D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8" creationId="{3AD40E18-530E-BA65-63ED-0869BAB6A78B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19" creationId="{9A4C6C31-4487-3C9E-0EE8-95B2050A513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20" creationId="{5CFF637F-0EF3-AD04-FA46-D35BCD356FCD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41" creationId="{AC851737-7816-D542-BCF5-DDC00BFA94B2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44" creationId="{66FA2BB8-0CFB-EBF1-63D2-B671CBC5F155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47" creationId="{916BBA66-833B-8A51-1FDB-0D408E1B2713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48" creationId="{B1ABEBAC-CD1A-679E-F71E-C5FC3DA45046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49" creationId="{275294ED-2E1B-AEFC-82CF-87BA2653C246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0" creationId="{999068CC-442D-7C0F-DD02-169E6723BEFD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1" creationId="{85A59CEB-4C6C-D4E2-7053-9CC78791EC7A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2" creationId="{C566E71A-1D32-9009-2B48-7C841E3694A1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3" creationId="{A6A15D6E-A2D3-1D74-C550-166BF25CDBD4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4" creationId="{EB151686-183B-E3C0-A3E8-F6EBC16564EF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5" creationId="{8DC40F18-8457-6FA9-EE3D-E2F55F0FC2E8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6" creationId="{5BE6E84D-FD88-20BB-04B0-D890D1F746C9}"/>
          </ac:inkMkLst>
        </pc:inkChg>
        <pc:inkChg chg="del">
          <ac:chgData name="Venkatasubramanian, Mani V." userId="fbe5ce37-0145-4c31-b84a-b36f8beac5f3" providerId="ADAL" clId="{70FB049E-1C75-47A0-965D-C3175E86D171}" dt="2023-03-09T15:32:46.087" v="6" actId="478"/>
          <ac:inkMkLst>
            <pc:docMk/>
            <pc:sldMk cId="1782890459" sldId="260"/>
            <ac:inkMk id="257" creationId="{A561ED1E-8B27-D137-04B3-425292AD062E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49.489" v="7" actId="478"/>
        <pc:sldMkLst>
          <pc:docMk/>
          <pc:sldMk cId="22823073" sldId="261"/>
        </pc:sldMkLst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4" creationId="{6B7BF598-8402-033D-32C6-EBEDE22233B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2" creationId="{B8612421-8D5B-9C36-FCCC-7A1226ADBA9F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3" creationId="{C080362D-D1E5-E172-2435-0CC9FF33408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4" creationId="{52357877-8362-8305-24D1-EB1D267162EC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7" creationId="{C71B0DE8-48C1-3C40-8ECC-D15BD2778853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1" creationId="{C4826F02-436A-1A06-DF24-E14ED4716CD3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2" creationId="{DD29F2A8-6A2C-C61D-CC87-4053E45F735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3" creationId="{85230084-B1CA-2AA1-9600-3A59A901352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4" creationId="{83ECE8C7-94C6-8BFE-CF77-FE5ED2090D86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5" creationId="{7CD99294-5E26-6036-5399-EAF74F0BA3CF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6" creationId="{ACB66EF3-58FD-A5B5-7483-450059625394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7" creationId="{099589B1-BF2C-D594-0C34-5C6D58055214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45" creationId="{37B3AB54-C3F2-56B3-FF2C-DD556FC13E18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49" creationId="{A891BDA2-777F-6FCD-83FF-15AC8DB3C0B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50" creationId="{80B484E5-8093-4FE3-D567-09816F669662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55" creationId="{01BCAA1C-9707-110C-6D34-8459DC2E9EB8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58" creationId="{31A4EBBB-4B3D-84A9-779A-714EEFCD63F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59" creationId="{0B8871B7-4EB8-7FA6-5BA9-C4B97CA1510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71" creationId="{BB40C54B-338B-800A-88AE-403252733BC6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72" creationId="{DF3D3953-F13B-CC84-8AC6-0D586AAF106E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84" creationId="{9491DB1F-761C-B9C4-199B-6F4D19C67C2C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93" creationId="{55150278-49C9-CF3A-DEBA-3FDC23BC88F3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02" creationId="{808DE698-4444-96AA-7223-80849D443E17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08" creationId="{D9E13935-740C-B9D1-5276-F4BBAE7903A4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22" creationId="{40D9E0D1-A065-BC72-1666-DD4DCB08CF97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23" creationId="{1D7F95F5-259C-7785-2911-91855CB17678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32" creationId="{F896796A-9309-EEA0-9620-586D77FBC281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39" creationId="{69EFF022-8D3B-D4ED-1387-1FED458757B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46" creationId="{A783E696-5F08-ADBD-E14D-060745B759BF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1" creationId="{015BC2A9-A382-AD7F-09D0-76B278EFE73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2" creationId="{73FA3904-1B6F-836F-A485-6CB7E842796C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3" creationId="{6DE2783D-60E2-5A1B-DF2E-B136548C2FD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4" creationId="{F5C8B115-889D-9100-3E03-510062BF6B27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5" creationId="{6C581FA3-CA01-9036-0862-4EC928A759F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59" creationId="{6D037272-5E9E-2869-43B7-2B4EF889B83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63" creationId="{D14F2417-3E57-4063-59B9-E374BBF268C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68" creationId="{D12BC3CF-5E1C-F08D-AD98-C37A0A54FCB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73" creationId="{1E1097D2-E0AC-60CB-0AC7-22FB00DBF0CB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82" creationId="{A6B80EC5-3799-5884-A005-11506278D4A8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87" creationId="{07014864-BEBE-3A08-352E-8B5E6348AFF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91" creationId="{9540C3F3-DB9E-80ED-E1FE-3D8D4060BAB2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96" creationId="{18FC9547-EB6C-F6BE-7162-7B34E16921AB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197" creationId="{10D0FB9C-4E50-43B7-A3EB-EF840CCA944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08" creationId="{A6AD6959-1362-A792-C52C-64C7DDADB298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09" creationId="{1EB0673F-FBB0-B228-0E4D-FA23ADCC66D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15" creationId="{B592A0F9-5794-3F95-40F9-99C318F7C8EF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18" creationId="{37118D33-EA29-2BE2-ABE6-C3B9BB20371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21" creationId="{0874C26F-DE65-1156-4C3E-E7BD589D1687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28" creationId="{CF6D76F4-0906-7770-A18E-0F307FBFE7F2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35" creationId="{12E6CA9F-16A5-D7F4-C116-04B7767D352A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40" creationId="{04DD6342-1765-3885-A51D-25922221A3E6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41" creationId="{B788DCA8-DF8E-6BF0-2FC7-76DD570E974C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42" creationId="{D7F29CE0-C0E4-D49E-F979-DDE35C08CBB4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49" creationId="{08974F08-B853-8538-BA57-FB499F130CE6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62" creationId="{83E06834-99EF-9D41-FECA-415C7729B3B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65" creationId="{CFA6CAD6-FA17-711A-4A14-3333BA44B20F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69" creationId="{D042B23A-FCFB-52D8-36BB-D1C12126DB2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72" creationId="{5D4BEAB1-EC45-00B0-892B-481220127747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78" creationId="{3D43F0E1-700B-DE17-4972-7135BCD52B24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81" creationId="{A5B8999C-C749-FAF8-F046-0AB8DE4ABEE3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89" creationId="{FAE91847-20C9-9183-E219-EC592F3E24FE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96" creationId="{106D01CE-D11D-8800-9C50-6029D2751910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297" creationId="{155C203B-BC2A-B295-F146-C89562496876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13" creationId="{0CCF469F-AC5F-15FA-0212-6976944FC0C3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17" creationId="{FF605478-A96F-D348-8F55-0C350CF8F20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21" creationId="{7D912628-16E1-B002-71F0-788BFBEDB74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26" creationId="{C097262E-5C04-1A9C-9489-F09E9F0ED519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27" creationId="{1ECD1178-0E57-02D0-F6F2-91F3784AB5BC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32" creationId="{A903B0A8-D07B-AAD5-AA59-EA61ED0FC91D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33" creationId="{53180A0B-3E69-4913-ACF5-1802C6E51B65}"/>
          </ac:inkMkLst>
        </pc:inkChg>
        <pc:inkChg chg="del">
          <ac:chgData name="Venkatasubramanian, Mani V." userId="fbe5ce37-0145-4c31-b84a-b36f8beac5f3" providerId="ADAL" clId="{70FB049E-1C75-47A0-965D-C3175E86D171}" dt="2023-03-09T15:32:49.489" v="7" actId="478"/>
          <ac:inkMkLst>
            <pc:docMk/>
            <pc:sldMk cId="22823073" sldId="261"/>
            <ac:inkMk id="336" creationId="{EA2021F2-BD8D-9AD5-7067-FFA53F147456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52.957" v="8" actId="478"/>
        <pc:sldMkLst>
          <pc:docMk/>
          <pc:sldMk cId="2084627359" sldId="262"/>
        </pc:sldMkLst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9" creationId="{6642D479-E2B7-DFEA-D84B-1999A3EF068F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0" creationId="{D36655EB-3470-C98D-23FE-0DBAE10EC70E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1" creationId="{8BDC0619-285F-A6C1-9A5F-392F6FAF2496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2" creationId="{AA37B710-9803-0789-C0B9-012ED056F09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9" creationId="{1B7EC352-8677-3C9D-D5E8-04DC5B934DB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32" creationId="{31AF14B9-DF3B-E471-107C-DA4B131A06BB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33" creationId="{DA954265-537D-5828-6FE7-C6E1451D672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34" creationId="{6D253F7D-E288-EB84-4413-BB61F4B955F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38" creationId="{BCE291F6-D3B5-BEB9-2844-96BA44991AC7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39" creationId="{FBBB8A51-16DD-F43F-AC4D-07E49080D91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42" creationId="{28AD2C5A-38AD-4B9B-751A-59CB033BD78F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51" creationId="{AD83AA54-515E-4F6E-6390-E145137296B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52" creationId="{3673A767-5EE6-78C0-A260-709E5C22385B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60" creationId="{C928F3C7-05F9-96F8-8883-062D823791F2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65" creationId="{1A20C8B2-07C5-DC30-EAE0-FF66AC403C73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66" creationId="{9BB030B3-C709-4740-994D-719E8855BBA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86" creationId="{B20DC0F7-52C1-BFBB-E331-BE3A341FB9F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87" creationId="{43D03327-773E-FA88-BC75-0272A8208E3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88" creationId="{308EBBA2-DA22-E619-B38B-44A763EAE3C8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89" creationId="{EC915582-5536-7050-46C2-876EA36346BD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0" creationId="{C52BED9A-AFEF-5CD3-EE41-49AC6A7ADC5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1" creationId="{B000801A-3077-352C-0E21-1587016BCC1C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2" creationId="{FA7DE8BF-C6B2-3548-84F1-E4EB46722392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3" creationId="{58E05BBE-B624-8487-F394-AD67190A2ACA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4" creationId="{BA142E46-A313-3FCD-D9B9-3D15E30A0FFB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5" creationId="{0D9A3130-DCBD-AA39-379D-B2C7221C5D7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6" creationId="{14CD0DE9-9AC8-44F5-EEFE-9E1DFB7A95DF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7" creationId="{F19CC858-1461-7D2B-7423-A97FDF48FC43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8" creationId="{D16D9A1F-E8C6-E190-76EB-22B89AB351D6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99" creationId="{60F919FD-9422-57C2-DE9C-F7661710337E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00" creationId="{BA46B468-4F38-CC39-12A9-D7BA45DE96B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06" creationId="{12B4CC41-7C51-66FC-4C52-CA8758F2E587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07" creationId="{D687473A-E2C9-0405-3D23-0819C6C9E46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08" creationId="{10A5D6A2-B223-E223-5944-60286D61A57F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09" creationId="{F9B6F68A-6C30-ED8D-153D-D758F17E43A7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0" creationId="{1706B860-052D-606F-4886-2DAC5AF48FD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1" creationId="{B127D9BD-430F-B13B-EA81-645BC228CBDE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2" creationId="{23D0D84B-5CF1-9431-DEAD-7397A38A602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3" creationId="{7C506F43-DC73-9A49-7B8D-9E01655DDD4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4" creationId="{8931AF62-7160-2CBC-429E-FC1E845BC42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5" creationId="{17F6E4D0-D209-164E-32C7-83ABE54ED9C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6" creationId="{5EC23204-E63A-A7CA-6B0D-EC0BB28F9085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17" creationId="{070F0F78-0CA0-1F19-4542-4B5C65E2450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24" creationId="{B34513FD-4E0D-AE69-E142-F7075C801135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25" creationId="{4AF1B0BC-2134-FB8F-DD41-D0C7B05B13A3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36" creationId="{D7EAD1F4-1949-16DC-3378-936C87C7787C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37" creationId="{FCDE8D2F-FD22-6BD8-FDCF-F99472A03EDD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41" creationId="{7D1A64FD-4C5F-6900-5B31-67A1642D715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4" creationId="{BD47C0FD-F41E-EEEB-B1E3-3D4FB20CB182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5" creationId="{8A084559-23F9-1DED-EC4A-D4BB148317F2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6" creationId="{0C7C0076-C78D-85FF-EC5D-7AF540BB922E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7" creationId="{22832C83-FDBB-EB19-0E4D-CFD80EC955AC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8" creationId="{9BDD4A1A-F83E-8C6D-09A4-C38444C6B394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69" creationId="{BAD44024-A32F-6C77-DDD6-A0F6B113ED63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70" creationId="{5E4DFC73-AF47-6F48-D46A-D524DABC95D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77" creationId="{E209F37C-8D4A-91EB-D5B1-332E9CA56A0D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90" creationId="{E9B97431-0CDF-6FD3-9E5C-006F5524698E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91" creationId="{EB2EDE91-17D9-4D8B-6B99-2E502EF05E16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92" creationId="{297B428A-24BB-C889-992F-7092F08F6BCA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199" creationId="{70C69D0B-568B-A4CC-7691-BDB60C52747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02" creationId="{B03F1138-AE3F-E7D1-84B5-4381495AD15A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03" creationId="{0B0CB44E-C7B8-6CA9-D2E6-1AB7E002C4A9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04" creationId="{A6525179-9B38-4352-7C8A-5A0F0C5F9B77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13" creationId="{E05AE5F7-9B98-67DF-E78E-1D1F3620B9D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20" creationId="{1ACB14F1-E7E1-62E3-DCC1-3E540F1A59F7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27" creationId="{D352F76D-43A7-6C77-5499-8F48B52CA6C1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30" creationId="{C0F0BC10-66B9-EF50-D8ED-C6F913E7146C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44" creationId="{4AA042AF-ADFF-944B-7F47-6DB4443CC483}"/>
          </ac:inkMkLst>
        </pc:inkChg>
        <pc:inkChg chg="del">
          <ac:chgData name="Venkatasubramanian, Mani V." userId="fbe5ce37-0145-4c31-b84a-b36f8beac5f3" providerId="ADAL" clId="{70FB049E-1C75-47A0-965D-C3175E86D171}" dt="2023-03-09T15:32:52.957" v="8" actId="478"/>
          <ac:inkMkLst>
            <pc:docMk/>
            <pc:sldMk cId="2084627359" sldId="262"/>
            <ac:inkMk id="248" creationId="{DA86BC0D-6735-2EE7-2EA0-09767AF20995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3:00.208" v="10" actId="478"/>
        <pc:sldMkLst>
          <pc:docMk/>
          <pc:sldMk cId="2669326818" sldId="263"/>
        </pc:sldMkLst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7" creationId="{7BB71946-F920-4690-EEA8-8B9DE1B0ACFB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3" creationId="{DB5A2AF0-297D-9BD7-213D-4B52A869BC51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6" creationId="{874B745F-C545-B271-104A-D3D1A0C2DD75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31" creationId="{75E948EC-D2F6-84B1-D9CF-0FCB2CD520A9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35" creationId="{35BE4DF4-1DDE-7FF5-02EF-994960648359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36" creationId="{0E78745A-AE1D-CAE0-6D49-05B5A68F9D4E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37" creationId="{D7E931B7-1E88-DFDB-1336-907DDAC8FFE2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48" creationId="{ED6E2037-E985-D683-019E-A21EBAC55AA7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49" creationId="{0AD0D08C-8BB0-6781-B3F5-DE8DCF6486CB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60" creationId="{DDF12CD8-5D64-D5BA-2BBC-F5932CDE10DC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67" creationId="{14847D6F-2A94-2148-5D8F-731F0904795A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84" creationId="{D786A6E3-2A47-B81C-7361-69FA208550DF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85" creationId="{79FE6B65-EFE9-9801-8D98-7EE9955DFEF1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95" creationId="{F4AB2179-B817-CC9E-1181-D4C5254356B1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96" creationId="{0D69CC19-CEF4-4508-28FD-A286D32BB93A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07" creationId="{A1CCE2A7-FEBD-0955-0916-93141617527D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12" creationId="{AB31F482-B9F8-37C2-04C2-946382EFE90D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13" creationId="{89A1B243-81AB-E5BE-0C25-60C4C5F1FB26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22" creationId="{0A8D4867-87D2-1A87-6A17-91483E057F07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26" creationId="{13B000B4-165C-F352-0831-4F86B0C43717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27" creationId="{8F6B94C4-EC22-614A-6B54-1ADC9A73BC67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28" creationId="{968376EE-4C4F-BF11-8476-762FC299C81E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32" creationId="{3883BAAB-12CA-B670-80C3-EAEB0CFBF224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33" creationId="{75058462-ADE0-DA91-1872-2E3A5038EB58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34" creationId="{980AC9B5-04B2-12DD-DA67-907CF4665D01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35" creationId="{A70286B9-762B-F7E0-7C35-749D5F1DF5BD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41" creationId="{C545E358-3422-7408-5119-1B0156677500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46" creationId="{FAA81D09-D5E8-B4C3-35AD-C387413171D8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47" creationId="{BB715D95-D912-5E78-09C4-078A5B5605F8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51" creationId="{96A6347E-AABE-E344-0A49-BC02BD370DB5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52" creationId="{3FC99A6F-0750-B56D-B808-16EC1D5106A4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53" creationId="{263051A2-E8CF-144E-A7CC-E275EE9C7521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63" creationId="{9C7EADD1-A87C-9212-20B7-012A61C8167B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194" creationId="{DAEA84F1-4D43-CBB5-3D49-B55595FA37E5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02" creationId="{671F4207-7382-5794-C34F-73AFA29DEC3F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09" creationId="{466D82FF-04CD-D203-4C93-60345CF77586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21" creationId="{63AD333F-4369-4696-089C-980F33AD3B34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26" creationId="{5C2E7505-C9FA-8B19-B324-F2082BCC6C57}"/>
          </ac:inkMkLst>
        </pc:inkChg>
        <pc:inkChg chg="del">
          <ac:chgData name="Venkatasubramanian, Mani V." userId="fbe5ce37-0145-4c31-b84a-b36f8beac5f3" providerId="ADAL" clId="{70FB049E-1C75-47A0-965D-C3175E86D171}" dt="2023-03-09T15:33:00.208" v="10" actId="478"/>
          <ac:inkMkLst>
            <pc:docMk/>
            <pc:sldMk cId="2669326818" sldId="263"/>
            <ac:inkMk id="232" creationId="{A63685C5-58CA-F394-28ED-E43452D4344D}"/>
          </ac:inkMkLst>
        </pc:inkChg>
      </pc:sldChg>
      <pc:sldChg chg="delSp add del mod">
        <pc:chgData name="Venkatasubramanian, Mani V." userId="fbe5ce37-0145-4c31-b84a-b36f8beac5f3" providerId="ADAL" clId="{70FB049E-1C75-47A0-965D-C3175E86D171}" dt="2023-03-09T15:32:57.129" v="9" actId="478"/>
        <pc:sldMkLst>
          <pc:docMk/>
          <pc:sldMk cId="3145754575" sldId="264"/>
        </pc:sldMkLst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4" creationId="{79C8EB05-07A5-7141-1637-5F34B23C2EE4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7" creationId="{C5627E20-4B34-912D-CB03-4BB0141ABF5A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8" creationId="{B3B9A53C-714B-C6F0-A1B8-41F1B21E7004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9" creationId="{9575AA88-F710-8233-F7FF-77975441935A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3" creationId="{C920B7B5-60C6-135E-201F-B9E27203DB21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21" creationId="{923744D7-9067-57F0-2013-2F93E0F77268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22" creationId="{FB31C3CB-6730-1352-3557-9BEB330F9382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23" creationId="{6FE2EECE-C2FA-DCD5-126F-C165E75A9CB7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24" creationId="{DCD49721-04ED-C1EB-B1D0-9939D9706EE7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32" creationId="{49AC9005-2CD9-6523-8B83-A41C3C409569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33" creationId="{17A5C4A5-77CA-B3F7-4286-BBCF65B89944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37" creationId="{E8CF446B-CFF8-F3BE-1A22-3A7629813F4E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55" creationId="{9FB50214-D0DE-D128-2D31-A6D1E05A91D9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56" creationId="{CF76C63F-042C-3F87-A57E-51016A88A5BF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68" creationId="{C4FD8515-FE92-3080-712E-48BD51895381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1" creationId="{6C281F2B-7081-9F48-B24F-D2DDD5B4BD84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2" creationId="{6861AA33-6381-9768-7BD7-176521202DD3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3" creationId="{1743A1B9-C05C-8E50-FB29-10A068DEE0A8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4" creationId="{7E2C43E6-18E6-CC4A-B189-169B4CF0C485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5" creationId="{55DF5860-7375-1D32-597A-DB5EAEE14A40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06" creationId="{C6B6EB48-F0DE-52E8-8B20-B7C72E608BE7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10" creationId="{85857EB8-E59D-5921-1031-0747A79EE40A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11" creationId="{0331BF0D-AA44-1C3C-07E1-19BB0C2A98F1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12" creationId="{4CFFD05E-353F-459F-4F1F-712916BF3992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20" creationId="{2D9636C4-B391-6919-2CE4-84A22C9B2895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21" creationId="{2633CFE9-23FC-C03D-FF1C-A9BA82EE0596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22" creationId="{7D5D72BD-F8C5-CAC8-B432-B20946CA97F1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23" creationId="{029DD325-A3AD-74E5-A7E9-EB72E470EF93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29" creationId="{5D21EE8F-DEAF-0722-78D7-888296813026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39" creationId="{16AD8821-8A17-05D1-A2DD-CFB8B363CFDD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40" creationId="{6EEFD7CD-554F-7574-18C6-493F41F90EE3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47" creationId="{A434D368-01C2-5063-3E5B-C41143B152F9}"/>
          </ac:inkMkLst>
        </pc:inkChg>
        <pc:inkChg chg="del">
          <ac:chgData name="Venkatasubramanian, Mani V." userId="fbe5ce37-0145-4c31-b84a-b36f8beac5f3" providerId="ADAL" clId="{70FB049E-1C75-47A0-965D-C3175E86D171}" dt="2023-03-09T15:32:57.129" v="9" actId="478"/>
          <ac:inkMkLst>
            <pc:docMk/>
            <pc:sldMk cId="3145754575" sldId="264"/>
            <ac:inkMk id="148" creationId="{73C7A615-6B9A-8B5F-3316-07FB9D150D4E}"/>
          </ac:inkMkLst>
        </pc:inkChg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3051057297" sldId="265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2658410279" sldId="266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3185010" sldId="267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644748756" sldId="268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2105534493" sldId="269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3480528405" sldId="270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4144387447" sldId="271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1422946856" sldId="272"/>
        </pc:sldMkLst>
      </pc:sldChg>
      <pc:sldChg chg="add del">
        <pc:chgData name="Venkatasubramanian, Mani V." userId="fbe5ce37-0145-4c31-b84a-b36f8beac5f3" providerId="ADAL" clId="{70FB049E-1C75-47A0-965D-C3175E86D171}" dt="2023-03-09T15:32:32.215" v="2" actId="47"/>
        <pc:sldMkLst>
          <pc:docMk/>
          <pc:sldMk cId="2248334559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4:38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1782 7743,'-17'0'-289,"-1"-6"1,1 0 0,-1 2 610,1 2 0,7 0 250,4-3-124,-3 3-190,7-6-41,-6 8-300,8 0 281,0 0-30,8 0-95,-6 0 0,7-6-8,-3 0 1,-4-2 6,4 3 0,-4 1-12,-2-8 1,0 6 11,0-5 1,0-3-69,0-9 1,-2 3 66,-4-3 1,2-4-96,-8-2 0,1-4 72,-7-2 0,7-8-94,-1-3 0,0 1 68,-5-2 0,-1 1-3,1-7 1,5-1 21,1-4 0,-1 6-1,-5-1 1,5 1 65,0 5 0,7-1-67,-7 1 0,8 4 57,-2 8 0,-2 2-42,3 4 1,-1 4 63,6 8-190,0 7-300,0 2-26,0 8 1,6 8 178,-1 4 0,7 3 41,-6 3 0,7 1 51,-1 4 0,-2 3 7,1 3 1,1 4-51,6-4 0,-7 4 214,1 2 0,-1 2 40,7 3 0,5-3 39,1 4 1,-1-4-86,-6-2 0,3-6 67,3 0 1,-4-8 9,5 3 1,-3-5-67,2-2 1,-3-7 82,3-4 0,-4-6-61,-1-6 0,-5-4 91,5-7 0,-10-6-105,9-1 1,-5-7-28,-1 2 1,5-4 3,-4-2 0,1 0-78,-1 0 0,1-1 3,-7-5 0,6 4 69,-6-4 1,-1 4-61,-5 2 1,6 0 27,0 1 1,0-1 33,-6 0 1,0 0 1,0 0 0,2 6 6,4 0 0,-4 1-9,3-1 0,3-2-1,-2 8 1,0 6 100,-6 5 0,2 8-53,4-2-357,-4 4 204,5 2 0,-7 2-87,0 4 0,0 6 95,0 11 1,0-2 38,0 8 0,0 1 7,0 4 1,0 1 100,0 0 0,0 0-38,0 0 0,0 6-65,0 0 1,0 1 77,0-1 0,2-2-26,4 7 1,4-5-93,7 6 1,1-8 39,-1 1 0,6-3-12,1-2 0,1-6-100,-2 0 0,-1-7-178,7 1 1,-8-4-73,2-1 0,-9-6-110,-2-1-442,-1-7 676,7 4 0,-7-8 263,1 0 0,-8-8 0,4-2 0</inkml:trace>
  <inkml:trace contextRef="#ctx0" brushRef="#br0" timeOffset="258">1380 577 7743,'0'-18'0,"6"-5"434,0 0 718,0-1-443,-6 7-216,0 7-426,0 3 0,2 7 102,4 0 0,-2 7-130,7 5 0,-5 5-47,6 7 1,-1 3-50,7 8 1,1 2 68,4 3 1,-1 5-168,7 7 0,-6 3 64,6 3 1,-5-2 75,5 8 0,-2 0-315,2 6 0,2 2 239,-8 4 1,6-5-208,-5 5 1,-1-6-24,-6-6 1,-1-4-20,-4-7 0,3-7 29,-3 1 1,-3-16-453,3-2 763,-8-8 0,4 1 0,-8-5 0,0-3 0</inkml:trace>
  <inkml:trace contextRef="#ctx0" brushRef="#br0" timeOffset="541">2516 664 7739,'-8'-17'0,"4"-1"414,-8 1 1,8-1 605,-1 1 0,1 7-828,-2 4 0,4 2-26,-4-1 0,4 5-372,2 0 1,0 9 100,0 15 1,6 5-48,0 11 1,7 5 24,-1 7 0,6 3 33,5 3 1,-4 4 29,5 8 1,1 6-437,-2-1 1,8 9 220,-2-3 1,-2 5 115,2 1 0,-7-2-63,1-3 0,-5-12 42,-7-12 0,3-12-72,-8-5 1,-1-12 59,-5-5 0,2-7-166,4-5 362,-4-5 0,6-7 0</inkml:trace>
  <inkml:trace contextRef="#ctx0" brushRef="#br0" timeOffset="884">2324 786 7757,'0'-25'0,"0"-2"553,0-8 1,0 2 779,0 4 0,7-2-1167,5 8 0,13-1-56,10 7 1,10 7-141,13 4 0,6 4 105,12 2 1,5 10-441,12 8 1,-3 7 252,3 10 0,-46-15 0,1 2-43,-1 1 0,-1 1 0,1 1 1,-1 0-30,-1 1 0,-3 1 0,30 27-348,-8 4 1,-8-1 190,-3 7 0,-14-4-24,-4 10 0,-14-12 259,-4 6 1,-7-6-95,-10 0 1,-2-1 243,-4 7 0,-5-10 38,-13-2 1,-3-1 38,-8-10 0,-2 5-128,-3-5 1,1 0-8,-8-6 0,-1-2-243,-10-4 0,1-2 73,-7-4 0,6-5-290,-6-1 474,8 1 0,-8-17 0,7 5 0,5-4 0,2-2 0,3 0 0</inkml:trace>
  <inkml:trace contextRef="#ctx0" brushRef="#br0" timeOffset="1167">4245 699 7718,'0'-17'2045,"0"-1"-1076,0 8-917,7 3 1,-3 10 25,8 9 1,0 8-133,5 14 1,0 11-17,1 7 0,5 9-273,0 9 1,7 7-103,-7 5 0,6 9 120,-6 2 1,-8-43 0,-1 1-58,-1-2 0,-2 1 0,6 45 10,-5-2 1,-8-17 43,1-6 0,-3-20 144,-2-3 1,-7-18 183,-5-12 0,-4-7 0,-1-10 0,-8-8 0,-2 6 0,-8-6 0</inkml:trace>
  <inkml:trace contextRef="#ctx0" brushRef="#br0" timeOffset="1349">3319 804 7739,'0'-35'834,"0"-6"4,0 0 0,17 6-522,13 6 1,20 2 47,20-2 1,-22 15-1,5 3-545,6 1 0,4 2 0,8-1 0,4 1 275,6-1 0,1 0 0,-3 1 0,1 1-535,4 1 0,1 0 0,-2-1 0,0 1 352,-1 2 0,-1 2 0,-2-2 0,0 0-1005,-3 1 0,-1 0 1094,-7 2 0,0 0 0,2-3 0,-1 1 0,-8 2 0,-1 2 0,-4-1 0,-2 0 0,45 0 0</inkml:trace>
  <inkml:trace contextRef="#ctx0" brushRef="#br0" timeOffset="1783">6148 716 7964,'-23'-11'0,"0"-3"657,1 1 1,-3 1-316,2 0 0,-1 5 87,7 7 1,0 7-425,-1 5 1,6 11 39,1 6 0,1 6-150,-2 6 0,-1 4 111,7 7 0,-6 2-149,7 5 1,-7 3 12,6 8 0,0 1-94,6 5 1,0-2 93,0 7 0,0-7-86,0 2 1,4-12 209,8-6 1,-1-9-86,13-3 1,5-15 308,6-2 1,7-9-92,11-9 0,3-3 24,8-8 0,0-2-147,12-4 1,5-11-601,7-12 0,3-12 529,-39 18 1,1-1 0,-4 0 0,1 0-64,2 1 0,0-1 1,-2-1-1,-3 0-477,41-22 1,-3 3 226,-3-3 0,-14 8-173,-16-1 553,-7 3 0,-14 2 0,-8 0 0,-11 0 0,-9 0 0</inkml:trace>
  <inkml:trace contextRef="#ctx0" brushRef="#br0" timeOffset="1984">5781 769 7729,'-17'-25'706,"0"-4"1,5-3-303,0 3 0,8-2 210,-1 8 0,18 2-322,10 9 1,20-3-81,15 3 0,8 2-171,22-1 1,11 7-382,-42 1 0,2 0 0,0 2 1,0 0 94,0 0 0,-1 2 0,1 1 0,0 2-15,-3-2 0,-1 2 1,-3 2-1,-1 1-1593,42 5 1853,-12 3 0,-3 3 0,-8-1 0</inkml:trace>
  <inkml:trace contextRef="#ctx0" brushRef="#br0" timeOffset="2191">6043 1363 7714,'-25'-8'434,"8"-2"543,-1-7-580,1 7 1,19-4-120,4 9 1,13-1-412,22 6 1,13 0 59,16 0 1,9 0-139,15 0 1,-40 0 0,2 0-251,5-1 0,0 2 0,7 1 0,0 2 102,2-1 1,0-1 53,-1 2 0,2-2 0,6-1 0,1-2 0,-3 1 0,-1 0 0</inkml:trace>
  <inkml:trace contextRef="#ctx0" brushRef="#br0" timeOffset="2841">7895 1048 7755,'-10'0'2699,"-6"0"-2438,14 0 0,-5 2-108,7 4 1,0 4 34,0 7 1,0 10-246,0 8 1,2 4-212,3 14 1,3-3 138,4 14 1,1 0-109,-7 6 0,2 0 42,-2 0 1,-4-2 64,4-4 0,-4 0 81,-2-12 0,-2-5-228,-4-18 1290,4-4-759,-14-15 1,12-10 453,-7-12 0,-1-13-363,-5-10 0,5-8-305,0-9 0,7-8-134,-7-4 0,8-6 4,-2-6 0,4 2 78,2-7 0,0 5-43,0-5 1,2 5-301,4-6 1,4-3 70,7-2 1,7 3-4,-1 14 1,6 2 142,-6 4 1,0 8 64,-5 15 311,-1 1-152,1 20-18,-8 3-79,-3 9 0,1 16-160,4 3 1,3 11 251,3 1 1,-1 10-41,1 2 0,-1 2-276,1 9 1,-3-1-37,-3 2 1,-4 3 43,-8-3 1,0-3 46,0 3 1,-8-8 177,-4 1 0,-3-3-105,-3-2 0,-7-6 93,-4 0 0,-2-9 60,2-3 1,-2-1 477,7-10-307,1-1 0,6-5 171,-1 0 0,8-1-176,5-5 1,3 2 116,2-8-478,0 8 170,0-3 1,7 7 83,5 0 1,11 9-18,6 9 0,14 1 71,10 10 1,9 2-16,13 10 0,11-2-321,-40-16 0,1 0 1,2-2-1,1-1-88,-3 3 0,-1 1 0,1-4 0,-1 0 4,41 27 1,-11-10-598,-12-2 1,-13-2 863,-22-10 0,-6 2 0,-11-1 0,-5 3 0</inkml:trace>
  <inkml:trace contextRef="#ctx0" brushRef="#br0" timeOffset="3524">9379 1747 7781,'0'17'1624,"0"1"-581,0-9-506,0-1-271,0-8 24,0 0-359,0-8 1,0-1 92,0-9 1,0 1-244,0-1 1,0-7-22,0-4 1,-2-12 73,-4-5 0,-1-11 275,-5-1 0,-6-10 174,1-2 0,0-1-244,-7-11 1,5 8 352,1-1 1,1 7-92,-1 10 0,9 3 139,3 20-407,4-3 1,16 20-156,3 1 1,10 7-283,-4 10 0,14 10 152,-2 7 0,6 3-165,0 9 0,-4 0 355,3 6 0,-3 5-219,-2 1 0,-2 6 265,-4-7 1,-3 1-122,-9-6 0,-1 0 117,-5 0 1,-3-2 170,-8-4 0,-2-6 177,-4-11 0,2 2 308,-7-9 503,-1 1 47,-5-6-751,-1-8 1,8-7-352,5-8 0,3-8 64,2 2 1,2-6-240,3-6 1,7-4 36,11-7 0,-1-3-93,7-3 1,6-4-183,5-8 1,9 0-15,-3 1 0,5 1-40,1 4 0,-7 4 107,-4 7 0,-1 5 247,-5 7 0,2 2-48,-13 16 1,-1 7 100,-6 10 1,1 4-101,-1 2 1,-1 2-31,-5 4 1,3 4 63,-8 7 0,7 9 167,-1 3 1,-2 11-81,1 7 1,-1 4 90,2 1 0,3 6 92,-3 0 1,3 6-98,3-5 0,-1 1-85,1-2 1,-1-4-30,1 4 0,-7-9-5,1-2 0,-2-11-15,1-1 0,3-2-145,-8-9 1,2-7-1301,-3-5 584,-3-8-1117,6 3 1431,0-7 1,7-7 549,9-5 0,14-11 0,-1-4 0</inkml:trace>
  <inkml:trace contextRef="#ctx0" brushRef="#br0" timeOffset="4075">12977 175 7755,'0'10'3681,"0"-2"-2185,0-8-921,0 0-571,0 7 0,6 3-187,-1 7 0,9 9-18,-2 3 0,11 12-197,6 5 1,-2 12 269,2 6 0,0 12-567,6 6 0,-2 1 178,-4-2 0,-5 3 141,-13-8 1,3 5 141,-8-5 1,-2-8 47,-10-10 0,-4-10 86,-7-1 0,5-10-104,0-2 1,3-14-378,-3-9 304,-4-8 404,15 3 0,-15-14 0,6-3 0</inkml:trace>
  <inkml:trace contextRef="#ctx0" brushRef="#br0" timeOffset="4707">12383 385 7719,'0'-18'0,"0"1"1028,0-1 216,0-7 0,0 6-890,0-5 1,2 11-291,4 1 1,11 6-175,12-5 0,6 5 68,6-6 1,11 8-44,12-2 1,14-1-8,9 1 0,3 0-257,9 6 1,-47-2 0,0-2 339,4 1 0,-1 0 0,0 0 0,-1 1-136,45 2 0,-6 2-99,-12 3 0,3 3 206,-9 4 0,-1 9 46,-10-3 0,-4 3-26,-7-4 1,-3 9 141,-3 3 0,-1 4-56,-11 2 1,2 2-34,-14 3 0,1 5 395,-7 7 0,-5 1-391,-1-1 1,-7 6 10,2 1 0,2 6-13,-2 0 0,1-1-113,-1-6 1,4 0 88,7-11 0,1 1 261,-1-1 1,3-5-247,3-7 0,4-10 69,8-7 1,2-3-17,4-9 0,-2 0 122,7-6 1,1-8-253,5-3 1,0-13-189,1-5 0,-1-4-135,1-2 1,-7-1 179,1-5 1,-10 2 58,-2-8 0,-2 3 87,-10-3 0,-2-1 158,-9 7 1,-4-6-182,-8 7 1,-8-1 147,-4 6 0,-13 0 52,-10 0 0,-8 0-9,-9 0 0,-10 6-105,-8 0 1,-2 10-227,-9 1 1,5 3 183,-5 9 1,5 0-8,-6 6 0,11 0-108,1 0 1,10 14-54,13 3 0,10 18-252,8 0 1,10 6-51,1-1 1,10 5 176,14 7 0,12 1 318,11-1 0,8 8 0,5 0 0,5-3 0,-1-7 0</inkml:trace>
  <inkml:trace contextRef="#ctx0" brushRef="#br0" timeOffset="5465">15893 1625 7953,'0'17'0,"-2"-1"688,-4-5 0,3-3 733,-9-8-503,8 0-133,-11 0-302,13 0-271,-6-8 1,8 4-163,0-7 0,-6-1-220,0-5 1,-2-3 66,3-3 0,1-6-132,-8-12 0,0 2 96,-5-7 1,0-3-122,-1-9 1,-1-4 363,-5-8 0,5-2-271,-4-3 0,-3 1 352,3-8 0,2 7-5,9-7 0,-1 16-74,7 2 0,0 8 13,6 3 1,2 9-16,4 3 1,3 12-229,9 6 0,-1 9 70,1 2 1,1 9-85,5-3 0,-5 4 17,4 2 0,2 2 49,-1 4 1,7 9-129,-2 8 0,-2 8 13,2-1 0,-8 4 60,3 7 0,-3-2 0,2 8 0,-9-1 144,3 7 0,-5-7-78,0 1 0,-3-1 133,-3 7 1,-4-7-72,4 1 0,-4-8 55,-2 1 0,0-1 21,0 2 0,0-12 267,0 0-274,0 0 1,0-15 3,0 3 3,0-11 1,6 0 127,0-12 1,13-11 12,-2-12 1,13-6-25,-1-6 1,4 0-224,2-11 0,0 3-16,-1-9 0,1 4-125,0 1 1,-6-1 97,1-4 0,-9 9-91,2-3 0,-5 5 75,-7 1 0,-1 9-12,-4 8 0,-4 7 151,4-1-143,-5 4 163,-1 9-168,0 2 1,0 10-107,0 4 1,8 6 311,4 11 0,3 4 275,3 8 1,-1 0-58,1 0 0,-1 8-111,1 3 1,-1 1-98,1 5 0,-1-9 8,1 9 1,-7-3-213,1 3 1,-8-5 7,2-1 0,-4 1-121,-2 5 0,0-5-56,0-1 1,0-5-237,0 6 1,0-14 69,0 2 0,0-4-227,0 4 0,-6-6-110,0 0 0,0-6 71,6 6 686,0-8 0,-8 5 0,-1-9 0</inkml:trace>
  <inkml:trace contextRef="#ctx0" brushRef="#br0" timeOffset="5824">17290 1188 7705,'10'0'3038,"-2"0"-2328,-8 0-501,8 0 1,-5 8 190,9 3 0,-6 5-189,6 1 1,1 9-253,10 3 0,-1 4 123,7 2 0,2 5-78,10 1 0,-2 0 39,7-6 0,1-8-331,5-4 0,0-11 192,1-6 1,-3-8 46,-3-10 1,3-9 255,-3-20 1,-6 2-84,-6-7 0,-2-3 34,-10-9 1,-6 8-75,-5-9 1,-8 9-41,2-8 0,-6 11 33,-6 6 0,-6-1-24,-11 1 1,-4 6-265,-8 6 0,-2 9 98,-4 3 0,-5 1-336,-13 11 0,5-1 174,-4 6 1,2 2-140,-3 4 1,3 5-58,-8 12 1,14 5-73,-3 7 1,7 1 136,-1 5 1,4-2 29,8 8 0,10-3-130,8 3 0,7 1 506,10-7 0,8 0 0,2-6 0</inkml:trace>
  <inkml:trace contextRef="#ctx0" brushRef="#br0" timeOffset="6124">18670 524 7703,'12'0'2016,"-1"0"0,-5 2-1139,6 4 1,-1-2-867,7 8 1,-1 7 99,1 10 1,-1 14-86,1 9 0,-1 10-106,1 14 1,-7 4-568,1 7 0,-8 8-161,2 4 1,-6-10 477,-6-1 1,0-21-107,-11-3 0,3-15-19,-9-8 1,3-12 425,3-6 0,3-11-95,-3-6 0,7-4 145,-13-2 1,7-8-441,-7-4 0,2-3 419,-3-3 0,-3-15 0,-8-4 0</inkml:trace>
  <inkml:trace contextRef="#ctx0" brushRef="#br0" timeOffset="6541">18478 262 8348,'33'-52'0,"0"2"1751,2 3 0,-10 6-981,10 12 0,-4 6-358,4 11 0,2 4-323,4 8 1,3 4-169,9 8 0,-1 2-324,0 15 1,7 2 300,-1 9 0,0 5 147,-6 7 1,-9 1-585,-8-1 1,-8 3-805,-9 3 0,-11-4 518,-7 4 1,-17-9 361,-18-3 0,-17-5 385,-18 6 1,-6-14-96,-5 2 1,-5-12 479,5 0 1,3-9 74,2-3 1,14-5 468,10 6 0,3-8 438,15 2-368,-5-4-360,27-2-351,-3 0 0,22 0-265,5 0 1,11 0 270,6 0 0,12 0-234,6 0 1,11 7-30,6 5 1,4-2-85,2 1 1,5 1-147,1 5 1,8 3 118,-3 3 1,-3-2 79,-3 9 0,-11-1-129,-5 6 1,-5 0-48,-2-1 1,-7 3-45,-4 4 1,-4-4-153,-3 4 0,-4 1-77,-1-1 0,-10 0-742,-1-6 1269,-1 0 0,-9-6 0,3 0 0,-3 0 0</inkml:trace>
  <inkml:trace contextRef="#ctx0" brushRef="#br0" timeOffset="6832">20556 594 7684,'10'-15'0,"0"-5"781,-5-15 1,-3 8 1047,4 4 0,-2 5-1194,2 7 1,-2 7-270,7 16 0,1 15-335,6 19 0,-1 9-207,0 9 0,7 2-268,-1 15 1,0 8 154,-14-40 0,0 1 1,0 1-1,-1-1 182,1 0 0,0-1 0,-4 3 0,-1-1-65,2 48 0,-4-49 0,-2 1-614,0 48 1,-13-12 265,-5-11 1,-3-14 152,3-10 0,-1-1 108,-4-10 1,3-3 6,-3-8 1,9-5-126,3-8 1,1-5 58,-2 0 318,-3-9 0,5 5 0,-7-8 0</inkml:trace>
  <inkml:trace contextRef="#ctx0" brushRef="#br0" timeOffset="7290">20486 786 7697,'28'-44'318,"-3"-9"0,-2-9 1528,0-6 0,10 0-1282,2 4 0,10 14-473,13 15 0,6 10 112,12 13 0,11 6-104,12 12 0,-4 12-434,-2 11 1,-9 8 426,-3 9 0,-9 1-795,-2 11 0,-10 2 409,-13-2 1,-14 8-702,-16-2 1,-1-2 352,-11 2 1,-8 0 188,-15 6 0,-17-2 235,-17-4 1,-8 2 50,-10-8 1,-6-1 97,0-11 0,1-5 146,5-12 1,0 2 120,0-8 0,8-1-103,4-11 1,5-3 569,7-8 1,9 0-205,8 0 0,15-8 79,3-3 0,7-7-192,4-5 0,9 4 249,9-5 0,7 5-451,10 2 0,8 5 22,3 0 0,-1 6-172,2-5 1,-1 7 68,7-2 1,-1 4-97,0 2 0,3 8 6,3 4 1,-6 3-46,1 3 0,-3 7 83,-9 4 0,2 6-104,-3 6 1,-5-3-37,0 9 0,0-1 90,-6 7 0,-2 1-410,2 4 1,-7-3 186,1 3 1,-4-4-134,-1-1 0,-3-7-223,-3 1 0,2-8 616,-8 1 0,7-11 0,-3-3 0</inkml:trace>
  <inkml:trace contextRef="#ctx0" brushRef="#br0" timeOffset="7690">22634 1205 7678,'12'-1'32,"0"-5"0,-6-2 3897,5-4-3272,-7 5 1,4 8-266,-8 5 1,0 12-228,0 11 1,8 4 28,3 2 1,5 0-349,1 0 0,8 0 162,5 0 0,6-3-139,11-2 1,0-11 54,11-7 0,10-10-197,2-2 1,-3-18-11,-2-17 1,-9-7 178,2-11 1,-6-5 59,-5 0 0,-6-6 68,-12 5 0,-6-5 95,-11 6 1,-4 0-60,-8 6 0,-10 7 123,-8 4 1,-15 4-105,-13 2 1,-10 2-56,-3 4 1,-12 10-7,1 7 0,-12 3-230,1-3 0,-5 4-6,-1 8 0,-2 8-89,-4 4 0,5 11-94,1 6 0,-2 4 143,13 2 1,12 6-71,23-1 0,6 1 8,6-6 1,12 6 111,11 0 0,14-7-156,9-4 1,16-3-248,14 2 0,19 2 57,9-8 554,16-7 0,7-3 0,-46-9 0,0-2 0,1 1 0,-1 0 0</inkml:trace>
  <inkml:trace contextRef="#ctx0" brushRef="#br0" timeOffset="8249">24067 245 7725,'0'-25'0,"0"-2"916,0-1 1,5 3 1232,1 8 0,0 5-1543,-6 0 1,2 10-353,4 2 1,2 16-267,3 13 1,5 6-257,-5 6 0,5 9-412,1 8 0,-5 6 315,0-5 1,-3 7-169,3-2 1,3 9 251,-3 3 1,-4 0-151,-2-6 1,-4 3 554,-2-3 1,-2 6-143,-4-18 0,-2 0 1077,-4-23-378,-3 4-326,13-20 1,-6-9 145,8-16 0,10-15 383,7-8 1,11-18-588,12-5 1,-1-12-279,8 0 1,-3 4-271,3 2 0,1 5 227,-7 7 0,-6 5-139,-6 12 0,-7 5-116,1 13 1,-4 3-152,-1 8 1,-3 8 191,-3 3 0,5 13 10,1 5 0,1 12 118,10 5 0,-5 5 61,5 1 1,0 6 90,6 0 1,5 8-95,1-2 1,6-3-59,-6-3 1,7-6 344,-1-5 0,9-7 330,2-10 0,0-13-226,-5-11 1,-1-8 157,1-10 0,3-7-216,-4-16 1,3-8-64,-15-3 1,-1-13-305,-10-5 0,0-9 147,-11-3 0,1 0-599,-13 7 0,-2-3 236,-10-4 0,-9-2-132,-9-3 1,-7 5 89,2 12 1,-6-2-189,-6 8 1,-1-6 87,-5 6 1,-1 5-37,7 7 0,-8 9-340,3 2 1,1 2 353,-1 10 0,7 7 466,-2 10 0,4 4 0,6 6 0,8 8 0,7 7 0</inkml:trace>
  <inkml:trace contextRef="#ctx0" brushRef="#br0" timeOffset="9116">13099 2533 7705,'19'-8'1001,"5"-4"1,5-3-689,12-3 0,7 3 158,16 3 1,16 4-481,19 8 1,-40-2-1,2-1-447,5 0 1,2 0 0,8-1 0,3 0 474,7 1 0,3 0 0,7 2 0,2-2 5,-31 0 1,1-2 0,0 2-1,2 1 1,-1 0 0,0 0-346,-1-2 0,0 0 1,0 0-1,2 2 1,0 1-1,1-2 270,4 0 0,1-2 0,0 2 0,2 1 1,0 0-1,-1 0 21,1-2 0,-1 0 0,1 0 0,0 2 0,1 1 0,-1-2 14,0 0 1,-1-2 0,1 2-1,0 1 1,0 1 0,1 0 1,0-1 0,0 0 1,1 0-1,4 1 1,0 1-1,0-1 18,-2 1 0,0 0 0,-1 0 0,1 0 0,1 0 0,-2 0-280,-3 0 0,0 0 0,-1 0 0,4 0 1,0 0-1,0 0 313,2 0 0,0 0 0,1 0 0,3 0 0,1 0 0,-1 0-17,-1 0 1,-1 0-1,0 0 1,3 0-1,0 0 1,0 0 94,-2 0 1,-1 0 0,0 0 0,5 0 0,0 0-1,0 0-14,3 0 1,0 0 0,0 0 0,2 0 0,0 0 0,1 0 16,1 0 0,0 0 0,0 0 0,-1 0 0,1 0 0,-1 0-279,-1 0 0,0 0 0,0 0 0,0 2 0,-1 0 1,0 0 284,3 0 1,0 0-1,1 0 1,0 0-1,0 0 1,1 0-89,-1-2 1,1-1 0,0 2 0,-23 0-1,-1 1 1,0 0 0,0 0-35,22 2 1,0 0 0,0 0 0,1-1 0,1 0-1,-1 1-5,1 0 1,0 0 0,0-1 0,0 0 0,0-2 0,0 1 8,-3 2 0,-1 0 0,-1 0 0,-2-2 0,0-1 0,-2 0-40,-7 1 0,-2 0 0,-1 0 0,-3-1 0,0-1 0,-2 1 56,0-1 1,-1 0-1,-1 0 1,28-1 0,-3 0-16,-6-2 1,-3 0 0,-3-2 0,-1-2-9,-12-4 0,-1-1 0,1 2 0,0 0 137,-3-1 1,-1-1 0,-3 0 0,-2-1-190,-2 2 0,-1-1 0,-4-3 0,-2-1-124,-5 1 0,-1 0 1,44-12 807,-11-2 1,-12 8-742,-12-2 1,-17 1 827,-6-1 1,-12 9-881,0-3 1,-3 5 1091,-3 1-1590,-7 3 434,-3 8 0,-14 0 226,-5 0 0,-27 15 0,-7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8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123 140 8131,'-6'-12'0,"-2"0"0,-2-1-210,-3-3 0,3-1 321,-2-1 1,9 7 477,-3-1 0,-2 6-152,2-5 1,-2 7 211,3-2-181,3 4-219,-6 2 0,6 2-35,-4 4 1,4 5 23,-4 13 0,4-3-5,2 8 0,0 2 21,0 10 1,0-2-282,0 7 1,6-5-97,0 6 1,8-7-116,-3 7 1,-1-2-9,2 1 0,5 3-195,6-9 1,3 1 93,-3-6 0,4-2 32,8-4 0,2-5-79,4-13 1,3-3-99,9-8 0,-7-2-104,1-4 1,-8-9-71,1-9 666,5-7 0,-8-4 0,6-9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1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419 297 7792,'-17'-7'1793,"-1"-1"-713,1-4-1009,-1 5 15,1 7 237,7 0-178,2 7 0,16 3-111,4 7 1,9-5-146,2 0 0,7-8-338,-7 1 0,6-3-123,-6-2 0,6 0-292,-5 0 562,-1-7 0,-8-5 154,-3-11 1,-4 3 191,-8-3 1,-16-4 7,-7-2 1,-10 0 243,-8-6 0,-3 9-22,-9-8 0,-7 10-91,-4 1 1,4 11 1,2 6 0,11 5-72,6 1 1,14 1-706,10 5 1,7 12 52,10 11 0,8-2 539,3 2 0,20 0 0,6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1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490 138 7783,'-18'-27'0,"1"-4"0,-1 8 122,1 0 0,-1 7 42,1 5 0,-1 5 129,1 12 1,5 3-199,1 9 0,7 7-42,-2 4 0,4 4-92,2 2 1,0 8 67,0 3 1,0 5-68,0 1 0,6-2 71,0-3 1,1 4-108,-1-5 0,-4 5 15,4 1 1,-6-7-66,-6-5 0,-4-5 130,-7-6 0,-6 2 6,-1-7 0,-7-9-112,2-9 1,-2-4 75,2-2 0,-2-2-173,8-4 1,-1 2 58,7-7 1,1-1 137,5-5 0,-5-1 0,7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1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323 208 7807,'-20'-46'1306,"-3"-1"1,-4 10-1122,-8 2 1,0 10-68,0 13 0,0 7 69,0 10 0,8 21-246,4 14 1,9 13-205,3 11 1,9 2 70,2 15 1,9 3-279,15 9 1,-11-43 0,3 1 260,3 7 1,2 0 0,1-3 0,1 1-196,3 5 1,0 0 0,3-1 0,1 0 228,-2 4 1,2 0-1,3-3 1,0-1-110,-1 4 0,0 0 284,-2-12 0,0 1 0,1 7 0,0 0 0,-3-11 0,-2-1 0,1-1 0,-1 1 0,-2 0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2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35 595 7749,'-18'-45'0,"9"-4"0,3 9 0,4 1 428,2 10 1,0 9-245,0 9 0,16 9 52,7 2 0,10 8-90,8 9 0,3 8-102,9 4 0,5 12-73,0 6 1,8 7-406,-2 10 1,-6 0 254,-5 12 0,-3 1 124,-9-1 0,-8 8-324,-10-3 1,-11-5 25,-6-6 1,-20-3-45,-9-8 0,-16-9 175,-8-9 1,-3-14 311,-3-9 1,3-9 13,3-9 0,5-15 285,7-9 1,8-20-190,3-9 0,13-13-29,5-3 0,4-9-54,2-9 0,8-1 150,3 1 1,7-2-232,5-4 0,-7 44 0,1 1-27,3-5 1,1 1 0,3 4 0,0 1-119,23-41 0,-4 17 91,-3 12 1,-10 7 267,-7 5 1,-12 7-267,-5 11 1,-12 9-17,-5 8 1,-5 9-419,-1-3 1,5 4 31,1 2 418,-1 0 0,-6 15 0,1 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2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9643,'0'11'420,"0"1"1,-6 2-502,0 9 0,1 6-21,5 12 0,0 3-190,0 9 0,0 1-467,0 4 1,0-3-494,0 3 1252,-8-4 0,-10-1 0,-9-1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2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71 131 7748,'-16'-25'638,"3"-2"0,3-1-443,2 5 1,-4 10-926,7 1 1,-1 10 139,6 2 1,2 14 589,4 9 0,11 8 0,10-4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2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7761,'8'-17'775,"-6"-1"1113,4 1-2083,4 0 0,5 1 171,8 4 0,8 5-638,-1 7 1,8 2 181,3 3 480,8 5 0,-5 8 0,9-1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3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0 332 7802,'0'-25'0,"0"-2"535,0 0-506,8 2 1,-4 15 161,8 4 1,5 14-30,6 9 1,8 10 9,-2 14 0,10 4-106,2 7 1,8 8-27,-3 4 1,-3 4-317,-2 2 0,-6 6 89,-6 0 0,-12 7-377,-11-2 1,-14-5 239,-9-6 1,-14-10-16,-10-13 0,-8-12 73,3-12 0,3-13 599,2-10 0,6-8-181,6-10 0,6-9 26,11-8 0,5-2-82,7-9 0,2-1 358,3-5 0,11-6-253,7-1 0,8-7 33,-2 2 0,4-3-329,2-3 1,0-2 190,0-4 0,0 6-137,0 0 1,-8 3-23,-4 8 1,-11 7-60,-6 5 0,-4 11 58,-2 1 0,-10 7-162,-7 11 1,-1 7 225,-5 4 0,-4 5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3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1 9978,'-12'0'-1029,"1"0"1369,7 0 0,-4 2-127,8 3 1,0 13-59,0 11 1,0 6-104,0 6 0,8 5-317,3 12 1,5 6 20,1 12 1,1 6-351,-1 11 0,-1 4 548,-10-45 1,-1 1 0,0 2 0,-2 0-55,-2 0 0,-2 1 0,0 3 0,-2 0 33,-2 0 1,-1-1-1,-1-3 1,-2 0-11,-7-2 0,-3-1 0,4-4 0,-3-1 21,-28 35 0,-3-15-133,-9-14 1,9-18 187,-3-18 0,11-7-73,1-10 1,8-16 491,3-7 0,8-16-181,-2-7 1,5-5-75,7-1 0,5-8-21,12-4 1,5-2-44,13 2 1,3 4-202,8 7 1,7 9 74,5 3 1,3 0-389,3 6 1,-1-2-75,1 14 0,-1 5 489,0 7 0,-3 1 0,-1-2 0,1 7 0,-3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3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1 173 7751,'2'-35'192,"2"1"0,4 1-159,1 3-889,-5 5 0,12 16 856,-5 3 0,5 12 0,1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8131,'7'-17'2,"5"-1"1,4 3 56,1 3 0,8-2 20,4 9 0,10-1-234,2 6 0,7 0 27,-1 0 0,-2 0-206,1 0 1,-7 6-101,2-1 1,-12 7 433,-6-6 0,-3 7 0,-3-3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4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7775,'34'-2'0,"3"-2"-88,4-1 1,-2-1-226,7 6 0,-5 2-29,6 4 1,-1-1 35,7 13 306,-9-5 0,7 13 0,-7-9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173 368 7843,'-10'0'435,"-5"0"145,3 0 1,-3 0-327,-3 0 1,1 1-44,-1 5 0,1 4-172,-1 7 1,7 9 94,-1 3 1,8 6-243,-2 5 1,6 5 46,6 7 1,6 1 67,11-1 0,4-1-112,8-5 0,8-3-61,4-8 0,9-8 175,2-4 1,14-11-20,-2-6 1,3-14-6,-3-9 1,-6-16 43,0-14 0,-9-5-156,-3-7 0,-11-1 60,-18-4 0,-7-4-53,-16 4 1,-10-9 90,-8-3 0,-16 8-34,-19 10 1,-1 3 270,-10 3 0,-4 9 66,-2 8 0,-4 10-268,10 14 0,-2 3 38,2 8 0,6 8-269,11 3 0,11 12 3,6 7 1,17 10-80,1 7 0,8 1 149,4-1 0,16 3-77,7-3 0,14 3-37,4 3 0,13-3-37,-2-3 0,7 1-213,-1-7 1,-4 0 31,4-6 484,5 0 0,-13 0 0,4 0 0,-3 0 0,-5-1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4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7776,'9'-2'0,"-1"-4"317,0-5 18,-6-5-69,13 7 1,-11 3-113,8 12 1,-6 3 73,5 9 0,-1 7-253,2 4 1,7 4 43,-7 2 1,7 0-593,-7 0 0,1 2 249,-1 3 1,2-3 323,-8 4 0,-1-4 0,-5-2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4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96 7790,'10'-27'1966,"-2"1"-832,-8 9-1895,0 7 679,0-5 1,0 20-1303,0 1 1384,0 16 0,15 5 0,5 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5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53 8483,'0'-17'426,"0"-1"-426,0 8 215,0 3 0,5 22-82,1 8 0,8 10-37,-3 8 1,3 4-80,-2 7 1,3 1-105,-3-1 0,3 10 19,3 8 1,-3 6-206,-3 5 1,2 10-284,-9-3 0,-1 5 448,-10 0 0,-3 0-170,-9 0 1,-7-4 9,-4-19 0,2-4 91,-2-13 1,1-13 143,-1-10 1,4-13 184,8-17 0,1-16 201,4-7 1,-1-14-178,7-3 1,0-15-323,6 3 0,0-6 109,0-1 0,8 3-139,4-8 0,5 8 176,6-2 0,5 1 0,7-1 0,3-2 0,9 4 0,7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5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7851,'-18'0'-222,"8"0"222,3 0 0,-1 7 0,-2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453 175 7761,'-17'-8'0,"-1"-3"0,1-13 0,-7 5 365,1-4 1,-8 3-51,2 3 1,-6-1-137,-6 1 1,4 7 48,-3 4 0,5 5-205,6 1 0,3 9-44,9 9 0,5 7-62,1 10 0,7 2 72,-2 3 1,6-1-146,6 8 1,3-6 22,9 5 0,-5-5-51,5 6 0,-4-9-115,9 3 1,-4-12 60,-1-6 1,-1 1 224,1-7 1,5-3 39,0-14 1,8-2 166,-2-4 0,4-11-75,2-13 0,-6-3 135,0-1 0,-1-1-51,1 0 0,2 2 52,-8 4 0,-2-2 9,-9 7 0,2 7 98,-9 5-593,9 8 1,-6-2-8,3 12 0,-3 4-132,-8 7 1,2 9 7,4 3 1,-4 4-187,4 2 1,-4 0-252,-2 0 799,0-1 0,0 9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6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533 158 7813,'0'-26'0,"0"-3"0,0 2 557,0-2 1,2 10-292,4 1 0,0 9-336,11 9 1,5 3 205,13 9 1,7 9 117,5 20 0,9 12 38,2 11 0,6 7-400,-34-31 1,-1 2 0,0 1 0,-2 3 95,-2 5 1,-4 3 0,-1 2 0,-5 2 64,-1 2 0,-4 3 1,-4 8-1,-5 3-490,-1 7 1,-5 1 0,-9 1-1,-7-1 307,-8 3 1,-6-1 0,-6 1-1,-4-1-266,12-26 1,-2 0 0,-1 0 0,-4 1 0,0-1 0,-3 0 260,-2 1 1,-2 0-1,0-2 1,0-3-1,-1-1 1,-1-1 134,-3-1 0,-1-1 0,1 0 0,2 0 0,1 0 0,-2 0 0,-2-1 0,-2-1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31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0 133 8332,'0'-35'1943,"0"2"-893,0 4-356,0 3-537,0 17 1,2 11-1017,4 15 1,3 8 255,9 10 1,-1 8 59,1 3 0,1 9 127,5 9 416,-13 0 0,12 21 0,-13-5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30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88 384 8060,'-18'-35'-155,"1"0"1,-1 8 308,1 4 1,7 9 743,4 3-1117,4 7 146,2 4 1,0 10-88,0 7 0,2 6 95,4 1 1,2 1 45,4-2 0,1 2-46,-7 4 1,6 4-8,-7-3 1,1 3-63,-6 2 0,0-1-214,0 1 0,0 6 348,0 0 0,-15 7 0,-5-3 0</inkml:trace>
  <inkml:trace contextRef="#ctx0" brushRef="#br0" timeOffset="301">123 210 8080,'-8'-51'0,"-4"5"0,-3 5 0,3 12 790,0 6-389,9 11-256,-5 4 0,8 16-151,0 4 0,8 3-20,3 3 1,11 1 15,1 4 1,8 2 0,-2 5 0,2 3-121,-2-4 0,4-2 141,-4 2 1,4-6-129,2 6 0,-2-7 72,-4 1 0,4-4 71,-4-1 0,-2-9-24,3-3 1,-3-4-5,2-2 1,-4-13-21,-7-5 0,-1-17 14,0 0 0,-7-3-46,-4 3 1,-4-6 43,-2 0 1,-2 2-9,-4 10 1,-2-2-87,-3 8 1,-5 2-141,5 9 0,-5 4-10,-1 8 1,-1 0-186,1 0 1,5 2 19,0 4 419,1 11 0,-7 11 0,1 6 0</inkml:trace>
  <inkml:trace contextRef="#ctx0" brushRef="#br0" timeOffset="647">1136 332 8080,'0'-12'0,"0"1"-36,0-3 0,-2 0-169,-4 3 357,4 3 0,-14 8 632,5 0-606,-5 0 0,-3 2-53,-5 4 0,5-2 157,-4 7 1,-4 3-137,-2 9 1,1-3-134,-1 3 1,8 4 19,-2 2 1,-3-2-320,3 2 1,2-5-3,9 5 0,-1-8 132,7 2 1,-6-3 43,6-3 1,0-5 38,6 0 0,10-8 362,8 1 0,7-3-74,10-2 0,0-2-154,0-3 1,7-3-112,5-4 1,-3-1 124,3 7 0,-6 0-294,5 6 1,-7 0 98,2 0 0,2 0-175,-3 0 0,-5 2 54,-6 4 0,-7 3-150,1 9 1,-5 5 64,-7 0 1,-3 3-322,-8-3 647,0-4 0,0 14 0,0-6 0</inkml:trace>
  <inkml:trace contextRef="#ctx0" brushRef="#br0" timeOffset="857">1799 227 8146,'0'-52'0,"-2"7"87,-4 4-420,4 12 850,-5 12-411,7 9 1,0 10-140,0 4 1,2 4 51,3 7 0,3 2-108,4 5 0,3-3-56,-3 8 0,-2 2 61,1 10 1,-5-2-231,6 7 0,-8-5 35,2 6 1,-4-7 278,-2 7 0,0 0 0,0 5 0</inkml:trace>
  <inkml:trace contextRef="#ctx0" brushRef="#br0" timeOffset="998">1659 507 8146,'-17'-43'324,"5"12"665,1-4-625,7 12-421,-4-3 0,10 17-204,4 3 0,5 4 273,13 2 1,3 0-726,8 0 0,2 2 122,3 4 591,-3-4 0,14 13 0,-7-5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9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28 105 8131,'-17'0'-723,"7"0"0,10-6 825,12 0 0,13-1-95,10 1 0,9 2 166,15-8 1,-1 7-847,12-7 301,-4 0 0,19-5 0,-5-1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9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401 1013 7993,'-18'-6'-207,"1"0"1,-1-1 186,1 1 1,5 4-21,1-4 1,-1-2 181,-6 2-303,1-7 1,0 5 17,-1-3 0,6 1 154,1 4 0,1 2-70,-2-8 0,-1 7 148,7-7 1,-2 2 304,2-1-301,4-13 1,-5 7 174,7-12 1,0 2-35,0 3 0,0 3-73,0-8 1,2 8 277,3-3 0,-1 5 279,8 1-304,-8 1 0,6 7-151,-5 4 1,-1 4-149,8 2 0,-2 8-12,1 4 1,5 11-201,-5 6 1,11 12 65,1 6 0,2 11 104,-1 6 0,-5 4-208,4 2 1,-1 1-62,1 5 0,-6-2-98,1 7 1,-3-7 123,-9 2 0,0-4-201,-6-3 0,-8 5 94,-3-4 0,-13 0-21,-5-18 0,-4 3 93,-2-15 1,0-1 34,0-10 0,6-11 196,0-12 1,8-8-143,-2-10 0,-1-7 4,7-16 1,-3-2-83,15-4 0,-1-6-166,6-11 1,2-2 144,4-4 1,11-4 214,12 4 0,4 4 0,6-2 0,4 4 0,3-6 0,1-4 0</inkml:trace>
  <inkml:trace contextRef="#ctx0" brushRef="#br0" timeOffset="165">244 280 8112,'-51'-59'133,"4"3"1,7 6 295,3 7 0,10 14 393,3 6-1006,13 11 0,5 4-628,12 8 1,5 2-10,13 4 1,9 4 820,7 7 0,9 8 0,3 2 0,10 8 0</inkml:trace>
  <inkml:trace contextRef="#ctx0" brushRef="#br0" timeOffset="332">628 699 8218,'0'-35'204,"0"6"182,0 0-752,0 7 1,13-1 71,5 11 0,11 5-216,0 7 1,10 0 509,2 0 0,7 7 0,-11 3 0,6 7 0</inkml:trace>
  <inkml:trace contextRef="#ctx0" brushRef="#br0" timeOffset="481">715 1118 8080,'18'-41'121,"-1"0"1,8 1 179,4 5 0,14 8-647,9 3 1,14 1 37,10 5 1,7-1-616,-1 13 1,1-5 922,-1 5 0,11-8 0,-4 5 0</inkml:trace>
  <inkml:trace contextRef="#ctx0" brushRef="#br0" timeOffset="631">1676 524 8195,'-8'-41'0,"-2"1"0,0 3 444,5 6 47,3 13 1,2 20-527,0 16 0,2 7-447,3 10 1,5 7-375,8 5 0,1 3 856,4 3 0,-3 7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35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1136 8166,'-8'-35'328,"6"0"203,-4 0 1,4 8-280,2 3 0,4 7-136,8 5 0,9-3-28,20 3 1,11-2 92,12 3 1,6 3-316,6 8 0,5-6-79,13 0 0,1 3-462,4 8 1,-6 5 162,-12 8 233,-3-1 0,-8 8 0,0 2 0</inkml:trace>
  <inkml:trace contextRef="#ctx0" brushRef="#br0" timeOffset="166">52 1729 8037,'-17'-13'0,"1"-5"0,5-1 833,5-1 1,4 3-408,2 0 0,17-1-571,13 1 0,26-1 67,20 1 1,-28 5 0,3 0 47,3 1 1,2-1 0,6-1 0,2 1-385,3-1 1,0 3 0,2 2 0,0 2 121,1-3 0,0 1 0,1 4 0,-1 2 62,-2-1 1,-2 0 229,-5 2 0,-3 0 0,37 1 0,-8 0 0</inkml:trace>
  <inkml:trace contextRef="#ctx0" brushRef="#br0" timeOffset="441">1118 140 8148,'-27'-35'0,"1"6"68,9 0 1,-1 10-16,1 1 239,7 8 1,1 14-40,3 8 0,2 15-72,-8 20 1,1 11-9,-7 6 1,-7 15 22,-4 15 1,12-42-1,1 2-462,-1 9 0,-1 2 0,-2 2 1,-1 0 227,1 6 0,-1 0 1,-3 2-1,0 1-89,1 5 1,-1 1-1,-1 0 1,0-1 73,-1 1 0,-1-1 0,2-2 0,0-3-228,2-5 1,-1-2 0,0 1-1,0 0 122,3 0 1,1 0-1,-3 1 1,0-1-428,2-3 0,1 0 586,-1 1 0,1-2 0,3-6 0,-1-2 0,-1 4 0,-1-1 0,-2-3 0,-2-2 0,-3-2 0</inkml:trace>
  <inkml:trace contextRef="#ctx0" brushRef="#br0" timeOffset="1058">2235 891 8147,'0'-35'0,"-7"8"10,-5 4 1,2 5-129,-1 7 0,-1-3 883,-5 8 0,5 2-262,0 10 1,3 10-79,-3 7 0,-2 8-395,9-2 0,-1 10 148,6 2 0,0 5-220,0-5 0,8 7 59,3-1 1,7 3-118,5 3 0,6-1 51,12 1 0,0-3-276,11-3 1,-4-5 112,11-7 0,3-8-57,2-3 0,9-15 247,3-9 1,-2-15-155,-10-14 0,-4-18 308,-8-5 0,5-18-106,-5 0 1,-5-11-187,-18-1 1,-6 1 181,-11-7 0,-4 5 21,-8-10 1,-12 3-56,-11 3 1,-12 8-100,-18 3 1,-7 14 188,-4 9 0,-6 19-6,-5 16 1,-5 8-140,-7 10 1,-1 16 63,1 7 0,17 16-471,12 8 0,13 3 162,16 2 0,-2 9-402,8 3 0,7-2 230,11 2 1,3-6 483,2 6 0,-6 0 0,0 2 0,2-8 0,2-7 0</inkml:trace>
  <inkml:trace contextRef="#ctx0" brushRef="#br0" timeOffset="1274">2428 926 8152,'-8'-35'0,"6"8"0,-4 4 0,-2 3 2215,2 3-1793,1 7 1,12 10-664,5 12 0,6 5 274,5 6 0,4 7 115,8 10 1,8 5-569,3 7 1,5 3 213,1 3 0,0 4-433,1 8 1,-1 2 439,1 3 1,-1-3-557,0 4 0,-7-6-72,-4-6 827,-4-4 0,-10-8 0,-2 1 0</inkml:trace>
  <inkml:trace contextRef="#ctx0" brushRef="#br0" timeOffset="1766">3301 1904 8311,'-16'-8'0,"3"-3"408,1-5 1,8 4 500,-2 1-592,4 7 0,4-10-220,4 8 1,12-5 62,11 5 1,4-8 6,2 3 1,5 1-115,1-2 0,6 1-136,-7-7 1,7 7 27,-6-1 0,5 0-186,-5-5 1,-6-1 52,-6 1 1,-6-2 123,7-5 0,-15 3 109,3-8 1,-13 6-100,1-7 1,-4 7 177,-2-6 1,-2 8-118,-4-3 0,-9 7 16,-8 5 0,-9-1-19,3 7 1,-4 0-17,-2 6 0,1 8-4,-1 4 0,-2 5 25,-4 6 1,4 4-13,-4 8 1,12 2-7,6 4 1,4 4-213,1 7 1,8 0 83,5 1 0,12 5-29,11 0 0,9 2-20,14-1 0,11-7-399,12 0 1,-2-5 51,2-6 1,-2-10-32,2 4 564,-3-12 0,-7-2 0,0-7 0,-1-1 0,-5-1 0</inkml:trace>
  <inkml:trace contextRef="#ctx0" brushRef="#br0" timeOffset="2500">4087 1555 8124,'-2'-24'0,"-2"-1"0,-4 0-20,-2 0 1,5 1 295,-7 7 0,6 1 259,-6 5 0,1-3-178,-7 8 1,1 1 22,-1 5 1,-5 0-139,0 0 1,-14 13 11,2 5 0,-4 9-162,4-4 1,0 14 161,0-2 0,2 11-303,4 1 1,4 3-117,8 3 1,1-1-116,5 1 1,3-1 60,8 0 0,2-5-104,4 0 0,5-7 83,12 7 1,-1-8 23,7 1 0,-2-10-79,2-7 0,2-4 25,-8-1 1,3-7-365,-3 1 557,-4-8 0,7-2 132,-9-8 0,-5-9-55,-1-3 1,-7-1 152,2-10 0,-4 5 45,-2-5 0,0 6-95,0-6 0,0 7 29,0-1 1,0 4-76,0 1 1,0 1 12,0-1-83,0 1 0,0 5-143,0 1 1,10 5 176,7-6 1,6 8-15,7-2 1,8 4 154,-3 2 1,6 0-105,0 0 0,-4 0 77,3 0 0,-9 6-57,-1 0 1,-13 6 255,6-6-82,-15 7 5,15-3 1,-21 7-147,4 1 0,-4-1-8,-2 1 0,0-1-138,0 1 0,0 5 85,0 0 1,0 6-117,0-5 0,0 7 89,0-2 1,2 4-443,4 2 1,-4 0-53,4 0 1,-2-2-238,1-4 0,-3 4 179,4-4 1,-4-2 528,-2 2 0,0-8 0,0 5 0</inkml:trace>
  <inkml:trace contextRef="#ctx0" brushRef="#br0" timeOffset="2691">4628 2044 8072,'0'-26'558,"0"7"-312,0-6 1,2 13-348,4 1 1,4 7 129,7-2 0,0 12 302,1 5 1,1 11-240,5 1 1,-5 8-4,4-2 1,-3 4-377,-3 2 0,1 6 180,-1 0 0,-1 5-466,-5-5 1,-1 0 180,-4-6 1,-4-1 391,4 1 0,-20 0 0,-5 0 0</inkml:trace>
  <inkml:trace contextRef="#ctx0" brushRef="#br0" timeOffset="2832">4576 1625 8072,'-18'-70'210,"7"10"53,-1 7 0,2 10-243,-1 14-78,3 12 0,10 15-500,4 8 0,5 9 180,13 3 1,-5 1 23,4 10 0,2 0 354,-1 6 0,15 16 0,-3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34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173 402 8106,'-25'-16'-62,"5"5"1,-11-12 0,8 11-52,2 6 0,7 14 273,2 9 1,7 10 194,-7 14 1,8 4-204,-2 7 0,6 6-28,6 1 0,0 12-142,11-1 0,5 4-80,13-4 1,2 2 105,3 3 1,-1 3-137,8 4 0,-1-5 48,7-7 0,-1 2-146,0 3 0,7-5 107,-1 0 0,2-15-177,-2-15 1,4-18 68,8-11 0,6-17 87,0-11 1,5-26 192,-5-21 1,-34 23 0,-1-3-281,1-7 1,-2-3 0,-1-1 0,-1-1 333,1-1 0,-2-2 0,-7 0 0,-2 0-39,-1 4 1,-1-1-1,-6-2 1,-2 0-73,1 3 1,-3-1-1,-2-5 1,-2 0-40,-5 2 1,-3 1-1,-2 1 1,-4 0-181,-9-42 0,-15 12 47,-9 11 0,-13 14 124,-10 9 1,-8 18 104,2 18 1,-10 7-103,-2 10 1,1 4 162,5 8 1,0 3-141,0 20 0,6-2-130,0 14 1,8 7 25,-3 10 0,15 4 130,9 2 0,-2 4 0,10 3 0,5 5 0,5-5 0,5-3 0</inkml:trace>
  <inkml:trace contextRef="#ctx0" brushRef="#br0" timeOffset="200">714 804 8106,'0'-53'474,"-5"9"-189,-1 3 1058,0 12-939,6 4 0,0 17-356,0 8 0,8 8 162,3 9 1,11 6 15,1 1 1,14 12-299,-2-1 0,6 12 84,-1 0 0,5 9-433,7 2 1,1 8 313,-1-2 0,-5 4-248,-1 2 1,-7 0-131,2 0 1,-4 5-255,-2 1 1,-8 2 123,-4-3 615,-4-3 0,-3 0 0,-1-8 0,-1 2 0,0 2 0,-3 2 0</inkml:trace>
  <inkml:trace contextRef="#ctx0" brushRef="#br0" timeOffset="534">2094 1782 8172,'-17'-18'690,"7"7"-126,4-1 6,-4 8-256,8-4 1,-3 2-156,10 1 1,-1-9 77,8 2 0,2-5-143,9-6 1,-4-5 84,5-6 1,-3-1-189,2 0 1,-3-6 15,3 0 1,-10-5-70,-1 5 0,-8 2 53,2 10 1,-4-2-111,-2 8 154,0-1 1,-8 15 30,-4 3 1,-3 6-162,-3 6 1,1 9 75,-1 8 0,1 9-156,-1-3 0,3 6 126,3 5 1,-1-1-224,7 8 0,0-3-20,6 3 1,0 1 1,0-7 0,2 8-82,4-3 1,9 3-180,9-3 0,7-3-598,-2-8 1149,12 0 0,3 0 0,9 0 0</inkml:trace>
  <inkml:trace contextRef="#ctx0" brushRef="#br0" timeOffset="700">2810 1694 8106,'0'-23'395,"0"-2"1,0 0 528,0-1 0,8 11-895,4 9 1,3 4 77,3 2 1,7 14-28,4 3 0,10 12 59,1 0 1,1 4-10,-6 2 0,-2 6-126,-4 0 0,-4 0-327,-7-7 1,-6 7-512,-1 0 0,-7 6 290,2-7 1,-14 1 543,-9-6 0,-16 8 0,-12 1 0</inkml:trace>
  <inkml:trace contextRef="#ctx0" brushRef="#br0" timeOffset="842">2723 1240 8075,'0'-89'170,"0"8"0,0 13-150,0 9 0,8 21-299,3 3 0,11 11 92,1 1 1,8 11-172,-2 7 1,2 3-48,-2 2 0,10 7 405,-4 5 0,11 11 0,-1 5 0,7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40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454 157 8003,'-17'-23'0,"1"0"185,5 1 0,-3 3 911,8 2-1073,-7-1 1,11 6 2,-4 1 94,4 7 173,2-4-408,0 8 0,0 2 39,0 4 159,0-4 0,0 13 31,0-3 0,-2 4-34,-4 1 1,-3 2 38,-9 5 1,1 3 139,-1 8 1,-5 2 6,0 3 0,-8-1-63,1 8 0,-1-3-226,2 3 0,-2 3 127,8-3 0,0 3-326,5 3 1,3-1 67,3 1 1,4 5-43,8 0 0,8 0-36,4-5 1,11-3-162,6-3 0,10 1 122,2-7 0,7-8 44,-1-10 1,1 1 59,-1-7 0,1-3 13,-7-14 0,-6 0-161,-6 0 323,-8 0 1,-3-8 212,-12-4 1,-6-3-172,-6-3 1,0-5 68,-11 0 0,3-8 132,-9 1 0,1-3-81,-1-1 1,4-1 30,-5 0 1,5 6-29,2-1 0,5 1-217,0-6 1,8 2 37,-1 4 1,3-2-100,2 8 0,9 0 67,9 5 0,1 1-22,10-1 1,0 9-31,6 3 1,0 4 48,0 2 1,4 2 137,-4 4 0,2 3-37,-14 9 1,6 5 156,-5 0 0,-1 6-64,-6-5 1,-5 1 104,0-2 1,-7-3 7,7 3 1,-6 2-135,6-2 0,-9 3-31,3-3 1,2-4 76,-2 5 0,5 3-480,-5 2 0,6-2-108,-6 2 0,5 0-311,-5 6 0,6 0 188,-6 0 1,5 0-857,-5 0 1389,0 0 0,-6 0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42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1450 3178 8031,'-12'-6'-739,"1"0"633,7 0 106,-12 6 190,14 0 1,-7 0-6,3 0-10,4 0 0,-6 2 33,8 4 15,8-4 0,2 6-106,7-8 1,1 0-2,-1 0 1,8-2 34,4-4 0,4-4-6,2-7 1,0-7-114,0 1 1,0-8 78,0 2 0,2-10-145,4-2 1,-6-7 125,0 1 1,-2-3-133,-10-3 0,0-1 22,-5-4 1,-9 4 25,-3-5 1,-4 13 94,-2 5 1,-8-2-68,-3 3 0,-7 7 154,-5 9 1,-4 13-134,-8 5 1,-8 4-23,-3 2 0,-5 4 53,-1 7 0,-1 3 3,1 15 1,-6 8-59,-1 10 0,7-3-118,5 3 1,15-1-8,-3 7 1,9 1 68,-3 4 0,16 2-225,1 4 1,8 4 62,4-4 1,16-2-52,7 2 1,10-13 56,8 1 1,11-11-75,12 0 0,6-4-17,6-2 1,-5-8-200,5-4 0,-4-4-391,-2-1 860,0-8 0,-1-3 0,-3-7 0,-3 0 0,-5 0 0,0 0 0</inkml:trace>
  <inkml:trace contextRef="#ctx0" brushRef="#br0" timeOffset="1406">1 1972 7838,'0'-17'154,"2"7"272,3 5 0,15 1-89,15-2 1,19 4-109,22-4 1,23 4-65,-37 2 0,4 0 0,3 1 1,1 0-623,8 1 0,2 2 1,1 0-1,1 2 354,-1 2 1,1 1-1,0 0 1,1 1-22,-1 2 0,-1 0 1,-10-2-1,-1 3-286,-2 4 1,-2 1-1,-6-3 1,-3 3-339,-6 4 1,-4 2 747,33 23 0,-10 7 0,-12 5 0,4 3 0</inkml:trace>
  <inkml:trace contextRef="#ctx0" brushRef="#br0" timeOffset="1583">752 3212 8035,'-33'-36'820,"3"-5"0,7 18-33,12-1-584,3 17 1,25-1-401,12 8 1,16 0-361,19 0 1,16 0 445,19 0 1,-43-3 0,2 0-252,5 0 0,2 0 0,1-1 1,2 0-28,7 1 1,1 1-1,-3 0 1,0 0-3,3-4 0,-1 0 391,-3 4 0,0 0 0,3-2 0,1 0 0,-4 3 0,0-2 0,-2-1 0,-1-3 0</inkml:trace>
  <inkml:trace contextRef="#ctx0" brushRef="#br0" timeOffset="2099">2568 1903 8202,'-18'-33'0,"1"2"457,-1 1 0,7 9 92,-1-2-121,8 11 0,-4 6-662,8 12 1,0 4 46,0 7 0,6 9 476,0 3 0,10 4-80,1 2 0,3 2-94,9 3 0,-6-3-40,6 4 1,0 2-21,6-3 1,2 9-40,4-3 1,3-3-218,9-2 0,7-4 116,4-2 0,4-10-176,2-8 0,0-7-20,-1-10 0,-7-23 170,-3-12 0,-5-16 209,-2-13 0,-3-2-114,-8-15 0,-8-1-39,-16-5 1,-7-6 124,-4 0 0,-14 0-405,-10 5 1,-15 1 312,-13 0 1,17 43 0,-2 0-76,-3 0 0,-2 1 1,-2 6-1,-2 4 106,-2 2 0,-3 4 1,-2 5-1,-1 5-26,-1 4 0,-1 3 0,1 0 1,-1 2 110,-3 1 1,1 3-1,-39 4-67,-2 11 0,11 18-249,12 6 1,8 6 40,4 0 1,19 2-46,10 3 0,16 7 118,7-1 0,6 2-388,6 10 0,11-5-451,12 5 947,12-8 0,0 8 0,11-8 0,8 0 0,6 3 0</inkml:trace>
  <inkml:trace contextRef="#ctx0" brushRef="#br0" timeOffset="2316">2742 1850 8079,'-11'-8'280,"-1"-3"597,8 3-581,-3 0 0,10 18-41,9 7 0,2 9-19,15 9 0,8 2 14,9 3 1,7 5-229,5 7 0,-2 3-223,8 3 0,0 4-450,6 8 1,0 0 139,0-1 0,-8-6-237,-4-5 1,-11-4 290,-7-1 0,-11-11 457,-5-7 0,-5-8 0,-1-9 0</inkml:trace>
  <inkml:trace contextRef="#ctx0" brushRef="#br0" timeOffset="2632">3790 2549 8171,'8'-23'-142,"4"-1"1,-3 7 300,3 5 0,6 2 303,5-1 0,6 3-155,-6 8 1,8 0 143,-2 0 0,4-6-431,2 0 1,0-5 117,0 5 1,-6-10-266,0-1 1,-1-2 88,1-11 0,-6 7-63,-11-6 0,-5 6 65,-7-6 1,-4 7 75,-7-1 1,-3 4 43,-15 1 0,-2 8 7,-10 5 1,-1 3-22,-5 2 1,-3 7 29,3 5 0,-2 9 62,3 3 0,-1 7-91,12-2 0,-1 10 1,12 1 0,9 9-134,9-2 1,8 9-245,10 2 1,9 0-47,20-5 1,9-7-378,8 1 0,14-8 108,-2 1 0,-2-13 5,-4-9 616,-8-8 0,6-10 0,-7-4 0,-3-8 0,-4-7 0</inkml:trace>
  <inkml:trace contextRef="#ctx0" brushRef="#br0" timeOffset="2799">4681 2304 8171,'-17'-25'0,"7"6"0,4-5 690,-4 13 0,10 11-152,0 11 1,8 13-234,10 5 1,5 4-113,0 2 0,6 5-72,-6 1 0,7 0-621,-7-6 1,6 6 343,-6-1 0,1 1-294,-7-6 0,4 0 203,-3 0 247,3 0 0,-11-8 0,7-2 0</inkml:trace>
  <inkml:trace contextRef="#ctx0" brushRef="#br0" timeOffset="2948">4471 1955 8171,'0'-60'347,"-5"2"44,-1-1 0,0 11-505,6 19 0,2 6-568,4 11 1,11 4 273,12 8 0,6 2 133,6 4 0,4 4 275,7 7 0,8 6 0,4 1 0,4 7 0,2-4 0</inkml:trace>
  <inkml:trace contextRef="#ctx0" brushRef="#br0" timeOffset="3107">5449 1955 8171,'0'-25'123,"0"-6"-62,0-4 1,2-2 118,4 14 0,4 1 355,7 11 1,9-5-440,3 5 0,6 3 53,5 2 1,-1-2-646,8 2 0,-3 2 251,3 10 1,-10 10-1378,-8 7 1622,-8 8 0,4-4 0,-7 8 0</inkml:trace>
  <inkml:trace contextRef="#ctx0" brushRef="#br0" timeOffset="3248">5240 2531 8171,'17'-25'0,"1"0"13,-1-4 1,10-2-66,8 7 0,24-5-97,16 6 0,-27 13 1,3 3 26,4 0 0,1 2 0,3 3 0,0 0-262,2-1 0,0 0 1,0 3-1,-1 0 201,-2 3 1,0 0-59,-1 1 1,-1 2 0,41 11 0,-2 1 0</inkml:trace>
  <inkml:trace contextRef="#ctx0" brushRef="#br0" timeOffset="3898">8296 1082 8171,'16'-43'44,"-5"0"0,-5 3 156,-4 5 90,-2 11 1,-8 1-268,-3 12 0,-13 3-14,-5 8 0,-6 0 83,-5 0 1,-19 2-25,-11 4 0,-13 3-24,-4 9 1,-8-5-134,42-4 0,1 0 0,0-3 0,1 1 163,1 5 1,1 0 0,-44 7-73,11-2 1,5 9 1,7 3 1,4 2-22,8-2 1,15 4 77,20-4 0,11 4-138,6 2 0,4-2 58,2-4 0,18 4-119,11-4 1,14 2 160,15-2 1,4 4-7,8-4 1,5-1 42,1 1 0,6-6-62,-7 6 0,5 0-40,-10 6 0,-6 0-84,-18 0 0,-5-6-45,-12 0 1,-11 6 87,-13 6 0,-20 0 92,-14-6 0,-20-1 24,-15 1 1,-9 6-90,-3 0 0,-6-2 181,7-10 0,-3 2 163,2-8 1,5 6 27,-5-5 1,20 5-50,9-6 0,18-6-47,12-5 1,9-2-65,14 1 1,15 3-159,20-8 0,19 2-51,21-3 0,18-3-313,-47 1 0,1 0 1,6-1-1,0 0 204,2 1 1,1 0-1,-1-2 1,2 0-201,3 1 0,2 2 1,0 0-1,2-1 362,-1 0 0,1 0 0,5 3 0,0 0 0,-7-2 0,-1 2 0,-1 1 0,-1 1 0,-4 3 0</inkml:trace>
  <inkml:trace contextRef="#ctx0" brushRef="#br0" timeOffset="4348">7213 3474 8547,'-17'-7'0,"1"-5"410,5-4 1,-3 5 808,8-1-695,-7 8 0,11 0-83,-4 16 0,6 4-72,6 19 0,5-1 120,13 19 0,-3 3-246,8 14 0,0 8-131,6 3 1,-6 12-276,-13-44 1,-3 1 0,-2 5 0,-2 1 214,0 2 1,-1 0-1,1-1 1,-2 1-195,-3 0 0,-2 0 1,-2-4-1,-2-1 49,-3-1 0,-2 1 1,-1 1-1,-1-2-83,-15 42 1,9-45 0,-3-1-79,-22 33 1,-11-3-335,-1-3 0,-1-5 243,-5-6 0,4-11-128,1-13 0,9-18 312,3-11 0,10-7-51,2-4 1,7-9 135,-1-9 0,4-9-180,1-14 1,9-9-119,3-8 1,6-10-22,6-2 0,11-2-198,12-10 0,12-5 593,-18 41 0,0-1 0,1-2 0,1 1 0,0 2 0,0 1 0,1-1 0,1 1 0,1-2 0,0 0 0</inkml:trace>
  <inkml:trace contextRef="#ctx0" brushRef="#br0" timeOffset="4498">7074 3108 7939,'-6'-33'0,"0"2"-307,2 2 0,4 15-257,6 2 1,13 3 563,16 3 0,8 0 0,9 14 0,1 1 0</inkml:trace>
  <inkml:trace contextRef="#ctx0" brushRef="#br0" timeOffset="4674">7737 3387 8174,'0'-35'40,"0"2"-172,0 4 0,8 6 31,4 11 0,11-1 171,6 7 0,10 0-247,2 6 0,-1 8 52,-5 3 1,0 7-434,0 5 0,-4 4 558,-8 8 0,1 8 0,-15 1 0</inkml:trace>
  <inkml:trace contextRef="#ctx0" brushRef="#br0" timeOffset="4806">7440 3998 8174,'18'-52'-211,"7"9"-166,4 8 0,14 2 89,9 10 1,12 2-57,18 9 0,5-2 10,12 9 0,-12-3 334,-11 2 0,-12-4 0,-4-7 0</inkml:trace>
  <inkml:trace contextRef="#ctx0" brushRef="#br0" timeOffset="4982">8331 3265 8174,'0'-60'665,"0"7"0,0 13 173,0 9-1121,0 5 0,8 24 340,3 8 1,7 21 292,5 8 1,6 20-328,12 3 1,-4 8-179,4 4 1,1 7-476,-1 5 1,0 3 364,-6 2 1,-8 3-2617,-4 3 2881,-3-12 0,-3 13 0,1-15 0</inkml:trace>
  <inkml:trace contextRef="#ctx0" brushRef="#br0" timeOffset="6274">6410 453 8107,'-18'0'0,"7"-6"-120,-1 0 0,6-5-647,-5 5 682,7 0 0,-4 14 169,8 4 1,0 9 1,0 2 0,0 6-171,0-5 0,6 7 179,0-2 1,5-2-99,-5 2 1,6-8 137,-6 3 1,1 1-56,-1-2 0,-4 0-26,4-5 1,-4-6 57,-2-1-53,0-7 1,-8 4-11,-3-8 0,-5-4 5,-1-8 0,-7-3 269,1-20 0,-6-4-86,6-13 1,-1-7 378,7 1 0,1-8-148,5 2 1,3 2-1,8-2 0,8 10-248,3 1 0,11 9-163,1 9 1,8 10-317,-2 7 1,4 8 220,2 10 1,0 2-123,0 4 0,2 12 34,3 11 1,-3 2-42,4-2 1,2 10-6,-2-4 1,-1 3-31,-5-3 1,-2-6 106,-4 1 1,-3-9 4,-9 2 0,0-3-105,1-3 5,-8-7 254,-3-2 0,-7-10-91,0-4 1,0-12 284,0-11 0,0 0-77,0-6 0,-5 4-154,-1-10 1,0 5-66,6 1 1,-6 0 4,0 0 0,-5 2-85,5 4 1,-6 3-574,6 9-152,1 7 562,-3 2 0,6 16-587,-4 4 1,4 11 455,2 6 1,2 6 412,4 6 0,11-4 0,10 6 0</inkml:trace>
  <inkml:trace contextRef="#ctx0" brushRef="#br0" timeOffset="6557">7458 575 8107,'0'-17'0,"0"-1"836,0 1 0,0 5 296,0 1-783,0 7-97,0-4 0,-2 8-50,-4 0 183,4 0-486,-13 0 1,11 6-196,-8 0 106,8 7 0,-9-9-16,7 8 0,-2-3-560,2 3 320,4 4 0,-11-7 136,7 9 0,-2-3 19,2-3 0,4 4 76,-4-5 1,5-1 65,1 1 55,0 1 1,7 4 193,5-5 1,5 3-107,7-8 0,9 0-21,7-6 0,7 1-311,-6 5 0,7-4 108,-1 4 1,-3-4-209,3-2 438,-8 0 0,4-8 0,-9-1 0</inkml:trace>
  <inkml:trace contextRef="#ctx0" brushRef="#br0" timeOffset="6723">7632 348 8107,'0'-33'103,"0"4"1,8 0 280,4 12 0,5-3-349,7 14 0,5 3 130,11 8 0,-1 7-459,8 11 1,-8 6 216,1 12 1,-3-2-386,-2 8 1,-8-7 260,-3 7 1,-7-1-229,-5 7 429,3-9 0,-13 15 0,6-5 0</inkml:trace>
  <inkml:trace contextRef="#ctx0" brushRef="#br0" timeOffset="6864">7702 628 8068,'8'-51'0,"4"5"0,11-1 387,6 12 1,12 4-75,5 14 1,11 5-800,1 0 1,2 9 175,-2-3 216,-3 4 1,5 10-1,-8 1 1</inkml:trace>
  <inkml:trace contextRef="#ctx0" brushRef="#br0" timeOffset="7031">8331 139 8154,'-8'-33'0,"-3"4"0,3 3 1203,2 9-751,4 7 1,12 10-961,7 12 0,8 17 40,10 6 1,6 12-73,0-1 0,5 6 540,-5 7 0,8 3 0,-5 8 0</inkml:trace>
  <inkml:trace contextRef="#ctx0" brushRef="#br0" timeOffset="7606">8995 1187 8173,'-18'-26'0,"1"-1"834,-1 0-52,1 2-384,7 7 0,4 16-151,12 8 0,6 8-52,11 3 1,10 7-49,8-1 0,7 8-140,-1-2 0,3 6-179,3 6 0,-1-4-476,0 3 0,7 5-231,-1 2 1,6-3 456,-6 3 0,6-1 151,-6 7 0,1-9 0,-7-1 0</inkml:trace>
  <inkml:trace contextRef="#ctx0" brushRef="#br0" timeOffset="7841">9938 1274 8118,'-2'-51'0,"-4"5"0,2-1 0,-8 12 0,9 10 0,-3 14 0,4 7 0,0-4 0,-4 8 0,2 10 0,-7 7 0,-7 4 0,-5 14 0,-8-2 0,2 14 0,-2 1 1333,1 11 0,-1-3-812,8 8 0,-8 6-496,2 5 1,2 3-307,-2-2 0,0-1 386,-6 13 1,-6 1-27,20-40 1,1 1-1,-1-1 1,1-1 56,-15 45 1,-5-2-237,19-41 1,1-1-1,-19 41-277,10-3 1,4-9 376,7-14 0,9 0 0,3-12 0,4-7 0,2-7 0</inkml:trace>
  <inkml:trace contextRef="#ctx0" brushRef="#br0" timeOffset="8158">10235 2130 8118,'15'-35'0,"-3"0"372,-4 0 161,-8 8 1,-2 3-151,-4 13 1,-4 3 86,-7 8 1,-9 2-317,-3 4 0,-4 2 70,-2 3 1,-5 11-225,-1-5 0,2 6-88,10 1 0,-2 3-82,8 8 0,-1 0 94,7 0 0,1 1-86,5 5 0,-3-4-106,8 4 0,0 1-202,6-1 1,2-6 57,4-6 1,4-13 96,7 1 0,3-5 387,3 0 1,-2-5 15,9-7 0,4-7 209,7-5 1,2 2-156,-2-1 1,-4 1 40,3-2 0,-3-1-25,-2 7 0,0 0-51,0 6 0,-6 0-281,0 0 0,-8 2 101,3 4 0,-7 3-320,-5 9 0,1-1 136,-7 1 0,0 5-323,-6 0 1,0 8-12,0-1 591,0 3 0,0 1 0,0 1 0</inkml:trace>
  <inkml:trace contextRef="#ctx0" brushRef="#br0" timeOffset="8324">10601 2357 8118,'0'-35'0,"6"2"0,0 4 0,6 3 410,-7 9 0,9 7-3,-2 4 0,3 5-547,3 1 1,-1 7-52,1 5 1,-7 5-252,1 7 1,0-3 183,5 8 1,0 0-91,1 6 1,-1 6 203,1 0 144,-1-1 0,1 3 0,-1 2 0</inkml:trace>
  <inkml:trace contextRef="#ctx0" brushRef="#br0" timeOffset="8606">11055 2549 8114,'0'-35'0,"0"2"2393,0 4-1953,0 4 1,10 15-714,8 4 0,1 6 177,10 6 1,0 6-24,6 11 0,0 10 193,0 8 0,-2 7 94,-4-1 1,2 3-161,-8 2 1,-1 7 34,-11-1 1,-3 12-193,-8-6 0,0 8-65,0-8 0,-10 4-119,-7 1 0,-8 7 167,-10 0 1,-2-6-187,-4-6 1,-3-8 62,-9 2 0,-5 0-116,0-5 1,7-9 45,11-20 0,5-11 59,6-19 0,5-19 372,13-16 0,11-21-92,11-8 0,14-11-148,10-1 0,2-9 168,-14 45 0,1-1 0,-2-2 0,0 1 0,25-39 0,-4 3 0</inkml:trace>
  <inkml:trace contextRef="#ctx0" brushRef="#br0" timeOffset="8748">10933 1501 8114,'-17'8'0,"-1"1"0,1 9 0,-1-1 0</inkml:trace>
  <inkml:trace contextRef="#ctx0" brushRef="#br0" timeOffset="8880">10497 1711 8114,'-28'-8'124,"5"-4"0,-2-7 739,2 1-1239,7-3 431,8 19 0,10-6-55,4 8 0,12 16 0,9 3 0</inkml:trace>
  <inkml:trace contextRef="#ctx0" brushRef="#br0" timeOffset="9348">11649 977 8237,'-6'-35'571,"1"0"0,-1 8 511,6 4-185,-8 3-643,6 11 1,-8 5-205,5 15 0,1 9 67,-8 15 1,8 7 163,-2 5 1,4 5-341,2 7 1,0-3-21,0 8 0,0-6-29,0 6 1,8-2 17,4 2 1,3 4-49,3-4 0,-1-2-81,1 2 0,5-3-180,0-3 0,6-2-206,-5-15 1,5-2 202,-6-10 1,8-6-165,-2-11 0,10-5 150,2-7 1,7-15 415,-1-8 0,3-24 0,3-7 0</inkml:trace>
  <inkml:trace contextRef="#ctx0" brushRef="#br0" timeOffset="9507">11929 1012 8233,'-28'-35'250,"3"0"63,8 0 0,-1 8-78,1 4 0,7 3-31,4 3 0,6 5-385,6 1 1,6 7 144,11-2 0,6 4-416,12 2 1,-2 0 76,7 0 0,1 2-89,5 4 1,-5 3 124,-1 9 339,-15 7 0,10 2 0,-14 8 0</inkml:trace>
  <inkml:trace contextRef="#ctx0" brushRef="#br0" timeOffset="9647">11614 1414 8233,'-17'-10'0,"7"-6"363,4 5 170,4-5 0,12 1-636,8 3 0,15-2 42,13 9 1,12-9-412,6 2 1,14 3 13,9-3 1,1 6 257,5-5 0,-41 5 0,1 0 0,0-3 1,0 1-1</inkml:trace>
  <inkml:trace contextRef="#ctx0" brushRef="#br0" timeOffset="9848">12907 278 8334,'-18'-25'0,"7"6"0,-1-4 0,0 5 1746,-5 6-1376,-1 5 0,1 14-481,-1 5 1,7 13 60,-1 10 0,6 6-345,-5 6 1,7 9-434,-2-4 0,4 12 179,2 0 335,0 20 0,-8-3 1,-1 14-1</inkml:trace>
  <inkml:trace contextRef="#ctx0" brushRef="#br0" timeOffset="10089">12383 2007 8208,'19'-29'0,"4"0"0,-3 14 309,3-3 1,-3 10-45,-3-3 0,6 7 169,1-2 0,-1 6-72,-6 6 1,-5 4-116,0 7 0,-3 1-120,3-1 0,-2 2-141,-5 5 1,-3 3-33,4 8 1,2 0-285,-2 0 1,0-2-335,-6-4 0,0 4 340,0-4 0,0 6-460,0 6 1,0-10 783,0 4 0,0-4 0,0 3 0</inkml:trace>
  <inkml:trace contextRef="#ctx0" brushRef="#br0" timeOffset="10212">12662 1291 8119,'-17'-27'-310,"-1"-6"-129,1 14 1,7 3-375,4 16 813,12 16 0,4 11 0,7 8 0</inkml:trace>
  <inkml:trace contextRef="#ctx0" brushRef="#br0" timeOffset="10478">13326 1256 8149,'-16'-34'515,"5"1"64,-13 3 0,11 7-443,1 12 0,6-3-314,-5 8 1,7 4 305,-2 14 1,4 1-135,2 16 1,0 8 282,0 10 1,0 0-145,0 5 0,8-2-142,3 14 1,7 0 10,5 6 0,-3-6-232,3 0 1,2 0 179,-2 6 1,8-6-283,-1 0 1,-5-7-130,-2 1 0,-2-14 170,3-9 0,-5-7-132,4-11 0,-9-7 43,-2-4 1,-1-20 101,7-9 1,-1-10 277,1-8 0,-1 4 0,1-6 0</inkml:trace>
  <inkml:trace contextRef="#ctx0" brushRef="#br0" timeOffset="10638">13623 872 8149,'-10'-44'110,"4"3"1,-2 10-111,3 2 475,-1 15 1,14-1-364,3 15 0,12 0-627,7 0 1,4 9 164,7 9 0,-4 1-122,4 10 1,-10 0 185,-2 6 0,-10 2 286,-1 4 0,-8 4 0,-10 7 0</inkml:trace>
  <inkml:trace contextRef="#ctx0" brushRef="#br0" timeOffset="10772">13151 1536 8149,'-25'0'219,"11"-2"558,-3-4-427,11 4 1,2-11-95,16 7 1,11 0-328,24 6 0,7-6 140,16 0 1,2 0-472,3 6 0,5-5-217,7-1 1,-7 0-541,-5 6 983,-3 8 0,6 1 0,1 9 0</inkml:trace>
  <inkml:trace contextRef="#ctx0" brushRef="#br0" timeOffset="10979">13291 2182 8074,'0'-12'292,"0"1"1,8 7 481,3-2 0,7 4-396,5 2 0,6 8-190,12 4 1,13-3-375,16 3 1,4-2 216,13 1 1,-11 3-956,5-8 1,-3-1 633,-8-5 0,2 0-609,-14 0 899,-8-7 0,-7-3 0,-8-7 0</inkml:trace>
  <inkml:trace contextRef="#ctx0" brushRef="#br0" timeOffset="11257">14880 86 8149,'-17'-25'1041,"-1"6"-781,1-5 0,5 13-565,0 5 1,7 14-16,-7 9 0,2 10 121,-1 14 1,-5 4-118,4 7 1,-3 2-229,-3 5 1,7-1 543,-1 12 0,-5 3-259,-7 15 0,6-41 0,-2 1 1,1 0-1,1 1 0</inkml:trace>
  <inkml:trace contextRef="#ctx0" brushRef="#br0" timeOffset="11571">14321 1745 8259,'18'-7'438,"-7"-1"54,1-4 1,-4 5-246,9 7 1,-1 9-134,13 9 1,0 9 296,6 14 0,6 11-92,-1 12 0,1 0-310,-6 6 0,-2 4-88,-4 13 1,-9 2 149,-9 4 1,-7-5-48,2-1 1,-6 0-166,-6-5 1,-9 3 141,-9 3 0,-9-1-94,-2 0 1,-2 1-149,-9-1 0,-1 0 108,22-43 1,-2-1 0,-25 37-131,-1-4 1,1-12 77,-1-6 1,7-11 173,-1-7 0,16-20 0,4-16 1,12-20-1,9-17 318,4-12 0,2-7-400,0-6 0,4-10-614,7-8 1,9-9 16,15-2 0,1 5-197,5-5 0,2 9 887,3-3 0,9 1 0,-9-1 0,-3 5 0,-4 4 0</inkml:trace>
  <inkml:trace contextRef="#ctx0" brushRef="#br0" timeOffset="11705">14391 1187 8156,'-6'-39'226,"0"4"0,1 12-763,5-1 0,9 13-264,9 5 801,7 4 0,25 10 0,5 1 0</inkml:trace>
  <inkml:trace contextRef="#ctx0" brushRef="#br0" timeOffset="12590">15771 1012 8141,'0'-35'0,"0"0"98,0 0 0,-2 2 256,-4 4 1,-4 0-201,-7 12 0,-6-5 102,-1 11 0,-7 3-149,2 2 0,-4 6 149,-2 6 0,6 11-412,0 12 0,8 6 39,-3 6 1,7 6-110,5 11 1,4 6 177,8 12 0,0 5-521,0 12 0,0 0 426,0-41 1,0 1-1,0-1 1,0 1 55,0 8 0,0 0 0,0-6 0,0-1-42,1 1 1,-2 0 0,-2-2-1,-1-1-19,-8 41 1,-11-1-195,-6-11 0,2-19 240,-3-15 0,7-24 110,-6-11 1,8-10 153,-3-8 1,13-12 422,5-11 0,6-6-141,6-6 0,5-5-121,13-12 1,5 3-26,12-3 0,-3 4 105,9 1 1,-1 1-294,7 0 1,-8 7 37,-5 4 1,-1 12-17,2 6 1,-4 9-81,3 3 1,-9 7-211,-1-2 1,-9 12 9,2 5 1,-9 5 147,-3 1 0,-7 1-158,2-1 0,-2 3 176,2 3 0,-4-4-64,4 5 1,1 1-16,-1-2 0,8 0-9,-3-5 1,5 5-12,1 1 0,1 1-96,-1-2 1,3-4-32,3 5 1,-4-7 74,5-5 1,-3 1 178,2-7 0,-3 0-134,3-6 0,-4-8 208,-1-3 1,-1-5-63,1-1 1,-1-9 66,1-3 0,1 2 132,4-2 0,-3 8 102,3-3 0,-3 5-165,-3 2 1,2-1 394,5 1-554,-5-1 0,6 7 70,-7-1 1,-1 8-328,1-2 1,-7 6 97,1 6 1,-6 4-15,5 7 0,1 1-110,6-1 1,-7 6-27,1 1 0,-6 5 26,5-6 0,-5 0-359,6-5 530,-8-1-220,3 1 598,-7-9 0,6-3-158,0-12 1,14-3-14,-3-9 1,6-7 65,1-4 1,-3 2 178,8-2 1,2 5-97,10-5 1,-2 12-67,7-6 0,-5 15-231,5-4 1,-7 8 109,2 4 0,-10 2-735,-2 4 0,-7 6 336,1 11 0,-12-2-411,-5 8 0,-4 0 165,-2 6 0,0 0 553,0 0 0,-8 0 0,-1 0 0</inkml:trace>
  <inkml:trace contextRef="#ctx0" brushRef="#br0" timeOffset="12722">16522 1204 8234,'0'-25'25,"0"-4"0,0 4 275,0 1-300,0 5 0,8 9 0,1 2 0</inkml:trace>
  <inkml:trace contextRef="#ctx0" brushRef="#br0" timeOffset="12980">17779 837 10461,'-29'-27'0,"0"6"959,-2 7 1,-2 8-848,-2 12 1,2 14-184,4 15 0,6 13 80,11 10 0,4 14-179,8-2 1,10 11-492,7 1 1,11 3 151,12 3 0,5 1 281,-20-43 1,2 1-1,2 0 1,1 1-71,-1 2 0,0-1 0,-3-4 0,0-1-303,21 38 0,-10-8 601,-2 1 0,-1-7 0,-8-6 0,-5-4 0,-5 1 0</inkml:trace>
  <inkml:trace contextRef="#ctx0" brushRef="#br0" timeOffset="13748">18408 925 8145,'0'-29'655,"0"-1"176,0 9 0,2 4-1046,4 11 1,11 6 8,12 6 1,4 5 471,2 13 1,8 10-85,3 13 0,-1 5-92,2 7 0,-9-3-201,3 8 1,-4 6-1,-2 5 1,-10 3 6,-7-2 0,-9-4-251,-9 3 0,-9-5-56,-9-6 0,-9-11 134,-14-13 0,-3-5 201,-9-6 0,1-5-88,-1-13 0,11-5 216,7-12 0,2-5 28,10-13 1,7-11 245,10-11 0,6-12-191,6-6 1,12-12 58,11-6 1,6-9-308,-15 45 1,0-1-1,-1-1 1,1 1 148,3 0 0,1 1 1,-1-2-1,0-1-194,3-3 0,1-1 0,-2-1 0,0-1 73,-1 3 0,-1 0 1,-5 2-1,-3 1-91,2-33 1,-7 12 145,-10 12 0,-2 13 38,-4 10 0,-9 16-149,-9 13 0,1 4-1,5 2 1,1 8-468,0 4 1,-1 11 608,1 6 0,-1 12 0,1 3 0</inkml:trace>
  <inkml:trace contextRef="#ctx0" brushRef="#br0" timeOffset="13949">19072 1414 8220,'0'-12'340,"0"0"735,0-1 0,1 5-863,5 2 1,-4 14 36,4 9 0,2 5-170,-2 13 1,1-4 49,-1 9 0,-4-3-608,4-2 0,-4 0 217,-2 0 0,0 0-32,0 0 1,0-2-1043,0-4 1336,-16 4 0,-3-6 0,-16 8 0</inkml:trace>
  <inkml:trace contextRef="#ctx0" brushRef="#br0" timeOffset="14089">19019 1082 8273,'0'-18'0,"0"1"-1127,0-1 578,0 9 1,6 9 548,0 11 0,0 5 0,1 1 0,3 1 0</inkml:trace>
  <inkml:trace contextRef="#ctx0" brushRef="#br0" timeOffset="14240">19491 1361 8185,'35'-13'0,"0"-5"0,1 5-380,5 7 1,-2 4-31,8 2 0,-3 2-373,3 4 783,-5-4 0,-7 13 0,0-5 0</inkml:trace>
  <inkml:trace contextRef="#ctx0" brushRef="#br0" timeOffset="14614">20067 558 8241,'43'-33'24,"-8"4"1,-2 6-58,-10 11 1,2 12 172,-2 12 0,5 11 511,6 6 0,1 6-173,0 6 0,-6 3-181,1 9 0,-11 1-208,-2 4 1,-1 4 32,-10 8 0,-4-2-465,-14-4 0,-7-4 59,-16-7 0,-10 3-111,-7-4 0,-8-3-162,-10-14 1,-8-2 52,-3-4 1,3 0 486,2-12 1,20-3-111,9-14 1,13-16 336,10-7 1,9-10-93,15-8 1,15-11 99,9-12 0,20-4-58,9-2 1,-19 32-1,1-1-280,0-2 1,0 0-1,3 1 1,0 1 132,0-2 1,0 0 0,-2 1-1,-1-1-40,3-3 0,0 0 1,-2-1-1,-2-1-10,-1 2 0,-2 1 1,14-39 181,-16 18 0,-16 4-220,-7 8 1,-8 7 56,-9 4 0,-3 18-196,-15 5 0,7 13-197,-1-1 0,-2 12 411,2 5 0,-1 20 0,7 6 0</inkml:trace>
  <inkml:trace contextRef="#ctx0" brushRef="#br0" timeOffset="14981">20591 1134 8278,'-10'-17'343,"-5"7"1,13 4 572,-4 12 1,4 12-387,2 11 1,8 11-208,3 7 0,5 5-208,1 7 1,3 3 81,3 7 1,-2 3-333,9 4 0,-9-2 256,2 7 0,2 7-133,-1 5 0,-9 0-194,-9-6 1,-4-7-156,-2-5 1,-10 1-157,-7-6 1,-10-12 202,-14-17 0,-4-8 94,-7-10 0,1-7 101,5-16 1,3-10 547,8-7 1,8-11-239,4-12 1,-1-5-150,7-7 1,3-3-16,14-3 1,0 2 20,0-8 0,10 2-26,8-2 1,1 5 47,10 13 1,0 3-240,6 8 1,8 2-400,3 4 0,5 4-396,1 7 1,3 7 249,3-1 714,4 8 0,8-9 0,0 7 0,-1-2 0,1-6 0,0-5 0</inkml:trace>
  <inkml:trace contextRef="#ctx0" brushRef="#br0" timeOffset="15105">20696 645 8274,'-10'-17'0,"4"-1"0,4 1 0,10-1 0,2 1 0</inkml:trace>
  <inkml:trace contextRef="#ctx0" brushRef="#br0" timeOffset="15255">21115 942 8111,'27'-8'0,"0"1"192,-4-5 0,1-2 406,11 9 1,-2-1-702,13 6 1,7 0 136,5 0 1,6 2-35,-6 3 0,16 5 0,-2 8 0</inkml:trace>
  <inkml:trace contextRef="#ctx0" brushRef="#br0" timeOffset="15697">22006 436 8104,'-28'-26'628,"-5"7"164,4-4 0,-4 11-428,-2 6 0,0 8-165,0 10 0,1 7-85,-1 16 1,13 2 76,5 4 0,9 3-329,-4 9 0,9-5 139,-3 5 0,10-5-282,1 10 1,15-3 96,-3-3 1,12 1-78,0-1 0,4-7 135,2-5 1,2-11 166,4-5 0,6-13 1,11-5 1,-2-8 148,8-9 1,0-11-86,6-18 1,0-7 40,0-11 0,-14-4-360,-4-8 0,-21-8 21,-7-3 0,-15-1 16,-14-5 0,-23 11-111,-18-5 1,11 46-1,-6 4 254,-7 0 1,-3 3-1,0 3 1,-3 2 155,-3-1 1,-2 1 0,5 7 0,-1 1-30,0 0 1,0 1 0,-38 3-51,5 11 1,13 9-73,-1 15 0,20 9-226,9 7 1,18 11-60,12 1 1,9 2-74,14 11 1,15-9 129,20 2 0,13-4 23,22-1 1,-35-24 0,1 0-152,7 0 0,1 0 0,-4 1 0,1-2 384,5-1 0,1-1 0,-5-1 0,-1 0 0,2-1 0,1-1 0,0-2 0,1-1 0,0-2 0,1 0 0</inkml:trace>
  <inkml:trace contextRef="#ctx0" brushRef="#br0" timeOffset="16113">22564 1256 8288,'18'-17'18,"-1"0"-10,1-1 1,-9 6 741,-3 1 1192,4 7-1361,-8-4 1,4 8-250,-12 0 1,-4 8-149,-7 4 1,5 5 86,0 6 0,1-1-144,-7 7 0,3-6 41,3 6 0,-3-2-156,3 2 1,4 4-135,2-3 0,-1-3-242,1 2 0,0-6-205,6 6 1,-6-2 253,0 2 0,1 2 69,5-7 1,2-1 98,3-5 0,-1-1 281,8 0 1,1-7 34,11-4 0,3-4 317,8-2 0,6 0-266,-1 0 1,9 0 65,-3 0 1,5 0-439,1 0 1,-1 0 108,-5 0 1,-5 0-708,-12 0 0,2 6-34,-8 0-270,1 7 0,-13-5 271,1 4 1,-8-3 782,2-3 0,-4-4 0,-2 6 0</inkml:trace>
  <inkml:trace contextRef="#ctx0" brushRef="#br0" timeOffset="16280">23368 1588 8247,'6'-33'0,"-1"4"0,7 4 1963,-6 7-1355,7 9 1,-3 9-574,8 11 0,-7 5 69,1 1 0,-2 7-270,1-1 0,-1 8 83,-4-2 1,-4 2-125,4-2 1,-5 4-67,-1-4 1,0-1 272,0 1 0,-7-8 0,-3 4 0</inkml:trace>
  <inkml:trace contextRef="#ctx0" brushRef="#br0" timeOffset="16582">23595 1466 8153,'17'-35'0,"1"0"1494,-1 16 0,3 5-657,3 20 0,-2 6-414,8 11 0,0 10-203,6 8 1,0 7 14,0-1 1,0 11-266,0 6 1,-6-2-60,0 2 1,-9 6-156,-3 6 1,-1 7 192,-11-1 1,1-5-420,-6-1 1,0-4 75,0-2 1,-13-6-103,-5 0 1,-11-14 167,0 2 0,-12-11-14,-5 0 1,-11-10-6,-1-2 0,2-15 79,9-3 0,5-11 578,7-11 0,6-9-203,0-15 1,15-5 481,2-1 0,10-8-553,8 3 0,8-7-323,15-5 0,2 4 42,16-4 1,1 3-1636,10 3 1880,-3 0 0,12 3 0,-2 1 0,-1-1 0,-6 6 0,-8 4 0</inkml:trace>
  <inkml:trace contextRef="#ctx0" brushRef="#br0" timeOffset="16730">23368 802 8183,'-18'-52'172,"3"3"0,3 9 1879,6 11-2336,4 15 0,4 12-2471,4 8 2756,4 15 0,15-9 0,2 13 0</inkml:trace>
  <inkml:trace contextRef="#ctx0" brushRef="#br0" timeOffset="16964">24223 261 8407,'51'-8'-1242,"-4"-3"1,1-3 3537,-7 2 1,9 7-1041,3 10 1,7 17-743,10 18 1,-1 17-682,-33-18 1,-2 3 0,-2 3 0,-2 3 132,1 9 0,-3 3 0,-7 1 0,-4 2-330,0 6 0,-4 2 0,-7 2 1,-5 1-3,-4 1 0,-5 2 0,-6 5 1,-5 2-968,-13 7 1,-6-1 1332,-5-6 0,-3 1 0,10-21 0,-1 2 0,-1-2 0,-2-5 0,-1-1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3:00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7301 804 8204,'0'-19'451,"0"-5"-535,-8 13-4,6-5 1,-6 32-173,8 7 0,2 16 810,4 7 1,-2-1-237,7 2 1,1-1-85,6 6 1,1 1-120,4-1 1,-1 1-33,7-1 0,0 2-265,6 5 1,7-5 154,5 4 0,5-4-225,7-1 1,7-7 248,15 1 1,2-14-337,-34-15 0,1-1 0,7-5 0,1-3 287,5 1 1,2-2 0,10-2-1,3-3-339,5-2 1,3-2 0,10 1 0,2-1 392,-29-1 0,1 1 0,1-2 0,7-2 1,3-1-1,0-1-373,4-2 1,0-1-1,1 0 1,8 0-1,2-1 1,2 1 378,-20 2 0,2 1 0,1 0 1,0 0-1,2 0 0,1 1 1,0 1-1,1 0 42,1 1 0,2 1 1,-1 0-1,1 1 1,0 0-1,1-1 1,-1 2-1,0-1-228,-2 1 1,0 1 0,-1 0 0,1 1-1,3 1 1,0 1 0,-1 0 0,2 1 186,-1 1 0,1 1 1,1 0-1,0 0 0,2 1 1,1-1-1,1 2 0,-1 0-185,1 3 0,-1 0 0,1 2 1,-1-1-1,1 0 0,1-1 0,-1 2 1,0-1 122,-2 2 1,0 1 0,0 0 0,0 0 0,-1 0 0,0 0-1,-1 1 1,1 0-66,0 1 1,0 0 0,-1 1 0,1 0 0,-2-1-1,0 0 1,0 1 0,-1-1 95,-4 1 1,0-1 0,-1 1 0,-1-1 0,-1 0 0,0 0 0,-1 0 0,-2 0 25,20 4 0,-3 1 0,1-1 0,-2 1 0,0 1 0,0-2 0,-3-1 0,-1-1 0,-1 0 0,-1 1 0,-2-1 0,-1-1 0,-5-2 0,-2-1 0,0 0 0,-2 0 0,0-1 0,-2 0 0,-8-2 0,-1 0 0,-1-1 0,27 3 0,-2-1 84,-4-1 1,-3-1 0,-7-1 0,-2-2-28,-7-2 0,-1-1 1,-3-1-1,-3-2 54,-7-4 1,-2-2 0,2 2 0,-1-1 405,0-6 1,1 0 0,3 2 0,1-1-392,1-6 1,0-1-1,-1 0 1,1 0 28,0-1 0,0-3 1,3-1-1,0-2 275,3-1 0,0-1 1,3-1-1,0 0-359,-3-1 1,0-1 0,0 1 0,-2 0 16,-3 0 1,-1 0-1,2-1 1,0-1-13,-2-1 0,1 0 0,1-1 1,0 0-8,1-2 1,0 0 0,1 0 0,0 2-52,2 0 1,0 2 0,4-1 0,0 1 168,7-4 1,2 0 0,1 2 0,3 0-172,6 1 1,0 0 0,-3-1-1,-1 2-178,-1 4 1,-1 1 0,2-1 0,-1 0 174,-1 0 1,1 1 0,2 1-1,1 1 16,-4 3 0,1 1 0,4 2 0,1 1 78,0-1 0,0 1 0,5 3 1,1 1-251,5-2 0,2 1 0,-31 6 0,1 1 0,0 1 209,3 0 0,1 1 1,0 1-1,2 0 0,0 1 1,1 1-180,2 0 1,1 1 0,0 1-1,4 0 1,1 1 0,0 1 229,5 1 0,1 2 0,2 1 0,4-1 0,2 1 1,0 1-70,-1 1 0,1 1 0,1 0 1,-21-2-1,1 1 0,1-1 1,-1 2-50,-2-1 1,0 1 0,1-1 0,0 1 0,5 1 0,1-1 0,0 1 0,1 0-188,1 0 1,-1 0-1,2 0 1,0 0-1,4 0 1,0 0-1,1-1 1,-1 0 113,-2 0 0,0 0 0,0 0 0,1-1 0,0 0 1,0 0-1,0 0 0,-1-1-28,-5-1 1,0 0 0,-1-1 0,-1 1 0,-2-1 0,-1 0 0,-1 1 0,-1-1 17,23 2 1,-2-1 0,-2 1-1,-9-2 1,-3 0 0,-3-1 170,-12-2 1,-2-2 0,-3 1 0,16 0 0,-8-1-28,14-3 1,-27-9 406,-31-9 1,-13-3-517,-22-14 1,-14-4 67,-14-13 0,-27-6-667,22 28 0,-3 1 0,-8-3 1,-3 2 647,-7 3 0,-2 2 0,1-4 0,0 2 0,-4 4 0,-1 1 0</inkml:trace>
  <inkml:trace contextRef="#ctx0" brushRef="#br0" timeOffset="1275">35 385 8080,'-1'-45'-73,"-5"4"727,-4 12 1,0 16-415,4 19 1,5 11-484,1 18 1,0 6 254,0-1 1,7 9 112,5-2 1,3 3-76,3 2 0,5 1-15,0-1 0,9 1-155,-3-1 0,6 0 127,5 1 1,13 3-130,11-4 1,13-3-228,11-14 0,-40-21 0,3-3 240,6-1 1,2-2 0,6-4 0,2-3 84,8-5 1,1-3 0,6-3 0,-1-4-444,3-7 0,1-4 1,8 1-1,2-1 469,-29 5 1,0-2 0,0 0 0,4 0 0,0-1 0,0 0 56,0 0 1,0 0-1,0 0 1,-2-2-1,0 1 1,-1 1-94,27-7 0,-1 2 0,1 1 0,0 3 38,-4 3 0,0 1 0,2 3 0,-1 1-332,-6 4 0,-2 1 0,-5 2 0,-2 3 285,-11 4 0,-2 4 0,-4 1 1,-2 1-63,-1 2 0,-1 0 0,-3 1 0,-1 1 65,42 10 0,-10 5-2,-19 1 0,-11 1 278,-13-2 1,-12-4-369,-11 5 995,-7-5 0,-12-9-886,-4-4 0,-4 1 847,-7-1 1,-1 0-690,1-6 1,-6 0 101,-1 0 0,-5-6-261,6 0 0,0-5-107,5 5 0,9-10 118,3-1 0,6-2 26,6-11 0,19 1-15,16-6 1,17 0-15,12 1 0,9 6-255,14 5 0,6 11 269,-44 9 0,1 1 0,-2 2 0,1 2 10,3 2 0,0 3 1,-1 1-1,-2 4 4,1 4 0,-1 3 0,0-2 0,-1 0 9,39 18 0,-2 4-78,-9-4 0,-3 2 77,-15-14 1,-15-7 384,-26-10-308,-11-4 0,-5-12 299,-7-8 0,-2-13-158,-3-9 1,1-11 294,-8-1 1,0-3-506,-5-9 0,1 8-271,5-2 1,-3 4 138,8 1 1,1 3-1061,5 3 1164,7 4 0,11 9 0,9-1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4:20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192 105 7938,'-25'0'0,"-2"-1"122,0-5 0,-4-4 298,7-7 0,7 5 7,5 0-194,1 1-5,1-7-322,2 8-194,8 3 1,8 7 208,4 0 0,3 0-57,3 0 1,-1 5 89,1 1 0,7 6-47,4-6 0,-2 5 48,2-5 0,0 2 14,6-2 0,-6-4 20,0 4 0,1-3 1,4 3 0,1-4 13,0 4 1,0-2-5,0 2 1,2-4 16,4 4 0,2 1 10,3-1 0,-1 2 5,-5-2 1,3-2 12,4 7 0,3-5 9,-3 6 0,-3-7-32,3 7 1,-2-6 9,1 6 1,5-3 85,-5 3 1,-1-2-84,1-5 0,1-3 111,5 4 1,1 2-131,-1-2 1,1 0 2,-1-6 0,6 0-17,0 0 1,8 0-14,-2 0 0,-2 0 19,2 0 1,1 0-11,4 0 0,1 0-114,0 0 1,0 0 64,0 0 1,-2 5-109,-4 1 0,8 0 138,-8-6 0,7 6-4,-7 0 1,-1 0 46,1-6 0,0 0 9,5 0 1,1 0-165,0 0 0,2 0 163,4 0 1,1 0 13,5 0 0,-5 0-29,-7 0 1,8 0 53,3 0 0,5-6-13,1 0 1,2-2-326,4 2 1,-1 4 304,7-3 1,-48 1 0,0 0-8,2 1 1,-1 0-1,6-3 1,-1 0-21,-5 3 1,1 1-1,4-4 1,0 0 2,-2 3 0,1 0 0,5-3 0,0 0-22,-3 3 1,0 1 0,4-2 0,0 0 25,-3 1 0,-1 0 1,2 2-1,0 0-82,1-1 1,0-2-1,1 0 1,-1 0 25,0 1 0,0 1 0,-3-2 1,0 2-239,1 2 0,-1 0 0,1-3 0,0 0 270,5 0 0,0 0 1,0 0-1,0 0-2,0 3 0,0 0 1,1 0-1,-2 0 25,-4 0 1,-1 0 0,3 0 0,0 0-32,3 0 0,0 0 0,0 0 1,0 0 22,0 0 0,0 0 0,2 0 0,-2 0-13,-2 0 1,-1 0 0,0 0 0,2 0 27,4 0 1,0 0 0,-1 0-1,0 0-19,0 0 0,2 0 1,0 0-1,1 0 3,-2 0 1,0 0 0,2 0-1,0 0-1,1 0 0,0 0 0,2 0 0,1 0-4,0 0 0,0 0 0,0 0 0,-1 0-258,-2 0 0,0 0 0,1 0 0,0 0 258,1 0 0,1 0 0,4 0 0,0 0 0,1 0 0,1 0 0,1 1 0,1 0 42,-5 2 0,-1 0 1,3-2-1,-1 0 75,2 2 1,0 0 0,4-1-1,0 0-88,-1 1 0,-1 0 0,2-2 1,-1 1-18,-9 4 1,0 0-1,3-1 1,1 0-9,-1 0 0,0 1 0,1 2 0,1 0-12,1-2 1,-1 0 0,-3 0 0,-1 1 24,-1-1 0,0 0 0,2 1 0,1-1-4,3-2 1,-1-2-1,3 4 1,0 0-1,0-3 1,1 0-1,0 3 1,0 1-4,-3-1 0,0 0 0,0-2 0,1 0-9,4-1 0,1 0 0,-3 0 0,1 1-22,-2-1 0,1 0 0,0 3 1,0 0-225,-3-3 1,0 0 0,-1 0 0,1 1 221,2 0 1,1-2-1,2 0 1,1 0-11,-4 4 1,1 0 0,4-4 0,0 0 18,-7 0 1,0 1 0,4-1 0,0 0-2,-1 1 0,-1 0 0,7-2 0,-1 0 31,-2 2 1,-1 0 0,1 1 0,1 0-29,-5-1 0,1-1 1,0 2-1,1 0 56,1-1 0,0 0 0,5-1 1,-1 0-34,-3 4 0,-1 0 1,1-4-1,-1 1 6,-6 3 0,1 0 0,2-3 0,1 0 8,-1 2 1,1 1 0,1-1-1,1 0-1,-6 1 1,1 0 0,2 2 0,-1-1 1,-4 0 0,-1-2 0,5-1 0,1 0-10,0-1 0,1 0 0,5 0 0,1 1 39,-3-1 1,-1 0-1,0 3 1,-1 0-37,-7-3 0,-1 0 1,5 2-1,1 1-37,-3-3 0,1 0 0,7 1 1,1 0 25,-3-1 0,1 0 0,3-2 1,0 0-3,-3 2 0,-1-1 0,6 0 0,1-2-9,2 0 1,0 0 0,1 3 0,0 0-11,-1 0 1,0 0 0,-1 0 0,-1 0-197,-4-3 0,0 0 0,4 0 0,1 2 188,1 1 0,0 0 1,1-2-1,0 0-14,0 1 0,-1 1 0,1-1 0,0-2 26,-4 0 1,0 0 0,4 0 0,-1 0 9,-3 0 1,0 0 0,2 0 0,0-2 19,-4-1 1,-1 1 0,3 1-1,-1 0 3,-5-2 1,0 0 0,0 1 0,-1 2-73,2 0 0,-1 0 1,3-1-1,1 0 141,2-2 1,0 0 0,5 1 0,0 0-36,1-3 0,1-1 1,1 1-1,1 0-13,-31 1 0,0 0 0,0 0 0,0 1 0,-1 0 0,0 1-46,27 2 1,-2 0-1,1 0 1,-1 0 45,-10 0 0,-1 0 0,4 0 0,0 0-101,0 0 0,-1 0 1,6 0-1,1 0 26,2 1 1,0-2 0,-1-1-1,0-1-36,1 0 0,1 0 0,-2 0 0,0 0 60,1 3 1,0 0 0,4-1 0,0 0-13,-3-2 1,-1 0 0,0 2 0,0 0 0,-5-2 1,-1 0-1,0 2 1,0 1 5,0 0 1,1 0 0,0-3-1,0 0 62,-3 0 0,-1 0 0,4-4 0,-1 0-34,-8 2 0,-1-1 1,3-2-1,-1 0 91,-1 0 0,-1-1 1,3 0-1,-1 0-12,-1 1 0,-1-1 1,2-2-1,0-2 13,-7 2 1,-1-1 0,4 0-1,0-1-56,-4 1 0,1 1 0,2 1 0,-1 0 111,-3-1 1,-2-1 0,0 2-1,-2 1-190,-5 0 1,-2 0-1,1 0 1,-1 1 221,-2-1 0,0 0 1,-2 1-1,-1-1-281,-5 0 1,-1 0 0,44-6 72,-12 3 0,-3-2-156,-8 9 1,-8-7 541,-4 6 0,-11 0-657,-7 6 1,-5 0 872,-6 0-1481,4-7 1146,-13 5-1080,-3-6 959,-17 16 0,-17 1 0,-10 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06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71 150 8103,'-18'-45'0,"1"-2"975,-1 12 225,8 12 1,3 25-835,7 16 1,0 16-416,0 19 0,7 9 423,5 14 1,4 13-412,-8-38 0,1 3 0,2 2 0,1 2 133,0 6 1,0 0 0,2 3 0,1 2-344,-3 6 0,-1 1 0,2 4 1,-1 1 200,0 9 1,0 1-1,-3 3 1,-1 2-212,1 3 1,-1 0 0,1-3-1,-2-2-635,-4-3 1,0-1 0,0 2 0,0 0 551,-3 1 1,0 0 0,0 1 0,0 1-549,0-2 1,0 0 887,-4-2 0,0 0 0,3-2 0,0-1 0,-2-2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03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 8095,'10'-17'671,"-5"-1"-84,-3 1 1,0 15-496,4 8 0,4 23 27,7 12 1,7 17 266,-1 12 0,6 9-580,-6 14 1,1 1 450,-15-43 1,-1 2-1,0 2 1,0 1-95,-2 7 0,-1 2 0,2-1 0,0 0-85,-4 6 0,0 0 0,0-2 0,-1 0-558,-1 4 1,-2 1 0,1-2 0,0 0 319,1-1 1,-2 0 0,1 0 0,-2 1-17,0 2 1,-1 0 0,2-3-1,0-1-55,-2 2 0,0-2 0,-1-3 1,0-2-519,1-5 0,0-1 1,5 41-119,10-12 867,3-35 0,7 12 0,3-35 0,8-11 0,10-10 0</inkml:trace>
  <inkml:trace contextRef="#ctx0" brushRef="#br0" timeOffset="424">1049 300 8130,'0'-43'1174,"-6"6"-384,0-4 0,-5 12-368,5 6 107,0 11 0,10 20-419,7 15 1,1 10-307,11 8 1,4 0 1137,3 11 0,3-1-413,2 13 1,1 6-217,5 5 1,-2 9-393,8-3 0,-24-35 1,0 1-37,3 3 0,0-1 0,1 2 0,-1-1-38,0 0 1,0-1-1,0 2 1,1-1-197,-1-3 0,0-1 1,21 42 114,-1-7 0,-7-23-64,2-5 0,-12-22-78,-6-14 1,-2-7-14,3-10 1,-9-10 515,9-7 0,-9-18-44,8-18 1,-1-9 3,1-13 1,2 1-651,4-8 0,-1-7 302,-16 40 1,-1-1 0,-1-1 0,-1-1 105,3 0 0,-1 0 0,0 0 1,-2 1-143,0 1 0,-1 1 0,2-40-83,-4 7 0,-4 16-66,-2 2 1,-2 17 220,-4 13 0,-6 14-29,-11 14 0,2 14 254,-8 10 0,7 7 0,-11 10 0,6 0 0</inkml:trace>
  <inkml:trace contextRef="#ctx0" brushRef="#br0" timeOffset="615">2533 1383 8074,'16'-28'626,"-5"5"1,5 11-417,-4 7 0,-1 3-128,7 2 0,-5 2 93,11 3 0,-5 3 85,-2 4 0,-1 3 226,-4-3 1,1 4-423,-7 1 1,6 0-277,-7 1 1,3 7-191,-2 4 0,-4-2-472,4 3 1,-4-1 873,-2 6 0,8 7 0,1 3 0</inkml:trace>
  <inkml:trace contextRef="#ctx0" brushRef="#br0" timeOffset="2266">2498 1033 8204,'-17'-27'0,"1"2"343,5 7-3,3 9 1,23 3-2027,9 12 1686,15-4 0,13 13 0,10-5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04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1344 28 8079,'9'-18'-81,"-1"9"1,-12 11 221,-7 15 1,-3 14 248,-15 10 1,-8 13 154,-10-1 0,-11 13-703,-6 4 0,26-31 1,-1 1 203,-5 6 1,0 1 0,-3 1 0,-1 1 12,-4 3 0,-1 1 1,4 0-1,-1 1-46,0 1 0,1 0 0,6-5 1,1-1-14,-2 1 0,1-1 0,5 0 0,2-1-125,1-1 1,0-1 0,3 1-1,2 0-1,3-3 0,2-1 0,-18 29-188,8-8 1,16-16 397,13-7 0,6-12-155,6-6 1,5-3 771,13-3 1,3 3-331,8 3 0,9-2 112,9 8 0,15-5-158,13 5 0,14-8-189,-43-9 0,1-1 0,8 0 0,2-2-66,9 0 0,2-1 0,1 1 0,1-2-415,8-1 0,1 0 0,-1-2 0,1-1-63,2-2 1,0-2 0,1 1-1,1 0 233,2 0 0,-2 0 0,-12 0 0,-2 0-570,-4 0 1,-3 0 0,-7 0 0,-3 0-450,41 0 1194,-20 0 0,-3 0 0,-12 0 0,4 0 0</inkml:trace>
  <inkml:trace contextRef="#ctx0" brushRef="#br0" timeOffset="460">2933 272 8606,'-10'-67'0,"-7"2"899,-10 7 0,-12 21-617,-2 14 1,2 11 230,10 12 0,-2 16-276,8 7 1,-8 8-188,2 4 0,1 6 494,-1 0 0,2 13-286,-2-2 1,4 20-170,7 4 1,9 7-467,3 5 1,4 1 9,2 4 1,2 6 210,0-44 1,2 1 0,-1-4 0,1 0-217,2 1 1,0-1-1,8 43-54,-9-13 0,1-5 30,-6-7 1,-8-15-6,-3-9 0,-11-17 86,-1-11 1,-6-8 837,6-10 0,-8-2 56,2-4 0,1-12 352,-1-11 0,0 2-275,-6-2 1,8 0-286,4-6 1,11 0-411,6 0 1,4 0 177,2 0 1,2 2-1093,4 4 1,12-2 470,11 8 1,12-2-1964,5 1 2445,12 5 0,12-6 0,10 7 0</inkml:trace>
  <inkml:trace contextRef="#ctx0" brushRef="#br0" timeOffset="650">3247 1058 9009,'-9'-27'1815,"-1"2"-1473,4 7 0,4 7-128,-4-1-538,4 8 0,4 4 87,4 12 0,-2 9 1201,8 3 0,-1 5-566,7-6 1,-1 8-473,1-2 0,5 4-327,0 2 0,0 2-638,-5 4 0,-3-4 1039,-3 3 0,4 5 0,-7 0 0</inkml:trace>
  <inkml:trace contextRef="#ctx0" brushRef="#br0" timeOffset="782">3107 587 8171,'20'-62'-10,"3"3"1,-1 21-183,7 9 0,-2 15-2,2 8 1,2 12 108,-8 6 1,-7 5-289,-10 6 373,-4-3 0,-10 21 0,-2-5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9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158 210 8138,'-27'-52'383,"-6"7"-141,3 5 0,5 11 801,2 5-315,11 13-399,5 3 0,7 10-233,0 4 1,0 3 109,0 9 0,7 7-665,5 4 0,3 10 274,3 2 0,5 5-787,0-5 1,9 8 971,-3-3 0,4 12 0,2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02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70 175 8017,'-25'-25'0,"8"6"0,-1-4 0,9 3 515,9 3 1,9 5-315,9 0 0,15 7-184,13-7 1,12 8-98,6-2 1,12-2-541,6 3 1,-3-1 324,3 6 1,-9 8-1,5 1 1</inkml:trace>
  <inkml:trace contextRef="#ctx0" brushRef="#br0" timeOffset="149">193 682 7965,'0'-35'0,"0"0"0,0 0 0,11 4 707,13 8 0,28 0-369,29 11 0,-30 4 0,1-2-1073,9-1 0,1-1 1,2 2-1,2 1 735,3-2 0,1-2 0,0 0 0,0-1 0,0 1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01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1276 1276 8191,'40'-29'223,"1"0"1,2-1 22,-3 13 0,-5 7 42,0 4 0,0 10-4,-6 2 1,-5 14 78,-7-3 1,-5 4-233,-6-3 1,-4 7-249,3 4 1,-10 0 96,-7 6 1,-9-2-162,-3 14 1,-9 5 180,-2 6 0,-7 16 0,-11-2 0</inkml:trace>
  <inkml:trace contextRef="#ctx0" brushRef="#br0" timeOffset="643">1 717 8336,'0'-33'1035,"0"4"0,2 6-760,3 11 0,5 6-254,8 12 1,5 11 193,0 12 0,0 4 11,-5 2 1,-1 2 68,1 4 1,-1-2-70,1 7 0,-7-5-211,1 6 1,0 1 45,5 10 1,1 3-178,-1 3 0,2 2-157,5-8 1,3-2-55,8-9 1,6-9 139,-1-14 1,9-9 39,-3-15 1,-1-11 53,2-13 1,-3-11 57,3-17 0,-4-10 16,-9-8 0,-4-8-257,-1-9 0,-10-8 320,-10 46 0,0-1 1,-1 0-1,-1-1-150,-1-48 1,-3 49-1,0-1-276,-3-42 1,0-6-230,0 6 0,0 10 236,0 13 0,0 15 91,0 15 1,-10 7 41,-7 9 1,-9 9-28,-9 15 0,-1 10 269,-5 7 0,4 8 0,-6 10 0</inkml:trace>
  <inkml:trace contextRef="#ctx0" brushRef="#br0" timeOffset="1018">1572 892 8026,'-9'-35'0,"-7"0"0,-3 2 1257,3 4 1770,7 11-3609,9 10 465,0 8 1,0 2-882,0 4 1,5-2 997,1 8 0,0 7 0,-6 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2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157 300 8154,'-17'-18'246,"-6"1"0,-3 1 1,1 5 619,0 5 0,4 8-349,9 9 0,4 11-235,8 18 1,2 7-93,4 11 1,10 4-69,7 8 1,10 0 34,2 0 1,7 0-390,11 0 1,1-1 191,4 1 0,-9-6-119,3 0 1,-3-7 84,3 1 1,-7-12-199,-4-5 1,-10-14-154,-2-9 68,-8-8 1,4-14 282,-7-8 1,1-9-61,4-20 1,-3-11 172,3-13 1,2-10-144,-1-7 1,-1 3-281,-6-3 1,1 1 42,-1-7 1,-1-5-29,-4 0 0,-5 0-22,-7 6 1,0 9-294,0 8 1,-9 6 683,-9 18 0,-1 15 0,-10 25 0,-1 2 0,-4 10 0,-1 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2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8114,'23'-8'-238,"0"-4"0,0 5 480,-5 1 1,1 4 435,5 2 1,-3 8-538,8 3 1,-6 5 57,6 1 0,-5 1-118,5-1 1,-8 3 59,2 3 1,-9-4-622,-2 5 0,-6-3-26,5 2 1,-9 2 505,-2 5 0,-8 10 0,-9-3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2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8243,'15'-35'-345,"-3"0"0,4 10 345,-5 8 0,13-1 0,3 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8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88 8390,'-12'-17'0,"1"-1"1434,-3 1-1032,6 7 0,2 2-318,12 8 0,8-5-62,15-1 1,10 0-315,19 6 0,12 0 292,11 0 0,-31 0 0,1 0 0,3 0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30.8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823 786 8736,'10'-17'0,"-4"-2"699,-4-5 1,-2 5 245,0-4 183,0 11-616,0 4 1,0 10-215,0 4 1,2 6 232,4 11 0,3 10-83,9 8 1,1 9-459,4 3 0,-1 1-217,7 10 1,-2-2-244,2 2 0,2 4-2,-7-4 0,-1 2-517,-6-2 1,-5 2 44,0-8 1,-11 6-17,-1-6 960,-7-7 0,-26-1 0,-4-5 0</inkml:trace>
  <inkml:trace contextRef="#ctx0" brushRef="#br0" timeOffset="189">579 1031 8311,'-27'-52'0,"-6"1"555,4 5 1,9 11-37,3 11 1,11 11-202,0 1 1,6 8-126,6-2 1,6-1-17,11 1 1,14-6 52,15 6 1,8-1 42,10 1 1,10 4-373,7-4 0,6 4-70,6 2 1,-45 1-1,1 0-453,-3 1 0,1 2 0,46 6-313,-12 7 0,-11 2 935,-18 5 0,-8 3 0,-15 8 0</inkml:trace>
  <inkml:trace contextRef="#ctx0" brushRef="#br0" timeOffset="348">230 1660 8429,'-18'0'3105,"1"0"-3634,-1 0 1,8 2 24,5 3 0,14-1 1082,15 8 1,22-2-69,30 1 0,15 3-183,-34-11 1,3 0-1,2 0 1,2 0-705,8-3 0,1 0 1,2 2-1,0 1-26,3 0 0,1 0 1,-2 0-1,-1 0 403,-2-3 0,-2 0 0,-6 0 0,-2 0 0,-8 0 0,0 0 0</inkml:trace>
  <inkml:trace contextRef="#ctx0" brushRef="#br0" timeOffset="808">1976 1537 8504,'35'-17'-981,"-2"-6"735,-4-1 1,2 1 524,-8 6 0,-5 5 8,-7 0 0,-5 3 230,6-3 0,-8 2-45,2 4 0,-10 3-40,-2-9 1,-13 8-188,1-2 1,-5 4 6,0 2 0,-5 0 53,-7 0 0,0 0-36,1 0 1,-1 8-103,0 4 1,0 3 143,0 3 1,0 1-374,0 4 0,2 5-83,4 7 0,-2 7-60,8 5 0,-1 5 134,7 6 0,1 4-119,5 8 0,3 0-135,8 0 0,0-4-310,0-8 1,2-7 306,4-16 1,3-10 59,9-8 1,-7-1 403,1-10 1,0-2-134,5-10 0,3-6 249,3-11 0,12 1-114,11-7 1,5 0 23,1-6 1,1 0-102,-1 0 0,4 2-150,-3 4 1,1 10-157,-13 7 1,0 8 143,-7-1 0,-1 3-95,-3 2 1,-5 9 44,-8 9 0,1 1 37,-1 10 1,1 0-92,-1 6 1,1 0-161,-1 0 1,-5 0 84,-1 0 1,1-2 279,5-4 0,-7 4 0,-2-6 0</inkml:trace>
  <inkml:trace contextRef="#ctx0" brushRef="#br0" timeOffset="973">2814 1887 8407,'0'-18'146,"8"1"-58,-6 7 1,8 2-5,-4 8 0,-5 14 25,5 3 0,2 14 1,-2 4 1,2 2-206,-3 10 1,-3-3 94,4 3 0,4 11 0,0-3 0</inkml:trace>
  <inkml:trace contextRef="#ctx0" brushRef="#br0" timeOffset="1123">2640 1118 8354,'-18'-27'264,"1"-2"659,-1 12-985,1-5 0,1 28 132,5 0-70,-5 15 0,6 6 0,-7 8 0</inkml:trace>
  <inkml:trace contextRef="#ctx0" brushRef="#br0" timeOffset="1483">160 297 8391,'-51'-38'987,"5"1"1519,5 4-1569,20 17 1,23 3-750,27 19 0,27-3-578,20 9 1,-27-9-1,3 0 384,5 2 0,2 2 0,6-2 0,2 1-300,7 2 0,3 2 1,6 1-1,1 1 44,9-1 1,0 1 0,2 3-1,-1-1-237,-1-2 0,0 0 0,-3 0 0,-2-1 271,-5-2 1,-3-1 0,-3-2 0,-2-2-45,-10-1 0,-2 0 0,-10-2 0,-3 0-488,25-1 0,-14-2 206,-21-4 0,-9-9 78,-19-9 0,-20-7 465,-15 2 1,-24-4 10,-11-2 0,-21 0 81,-9 0 1,-3 2 173,4 4 0,7 4-26,5 8 0,5 1-8,6 4 1,13 5 875,16 7 1,10 2-1103,13 3 0,10 15 5,20 15 0,3-2 0,20 13 0,-4 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8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297 839 8406,'-2'-16'0,"-2"3"858,-2 1 0,-1 8 351,1-1-493,4 3-274,-6 2 0,8 9 220,0 9 0,0 3-167,0 14 1,8-2-213,4 14 1,3 1-344,3 10 0,1 4 147,4 8 1,-1 10-492,7 7 1,-16-39-1,1 1 315,1 6 1,-1 1 0,-1 0 0,-1 0-50,-2 2 0,-2 1 1,0 2-1,-1 0-66,0 0 1,-2 0-1,-1-3 1,-2-1-193,-4 1 1,-2 0 0,-1-7 0,-2-1-175,-16 43 0,-6-17-176,-12-6 0,4-22 312,-4-7 1,-1-20 138,1-15 1,-2-4 600,3-2 0,5-15-111,0-9 0,2-9 70,9-7 1,1-5 251,6-7 0,7-1-466,4 1 1,4-3-174,2-3 0,14 2 101,3-8 1,10 13-546,-3-1 1,9 6 20,2-1 434,0 4 1,23 1-1,-4-3 1</inkml:trace>
  <inkml:trace contextRef="#ctx0" brushRef="#br0" timeOffset="249">891 944 8463,'-8'-41'210,"-4"0"0,-1 8 974,1 10 1142,-3 4-1913,13 9 0,-4 4-319,12 12 0,5 4 213,13 7 1,11 8-45,11 4 0,7 10-413,5 2 1,4 7-64,8-1 0,7 5-483,-36-23 0,0 1 0,35 26-313,-7 8 1,-1-8 1008,-9 2 0,-1 5 0,-6-1 0</inkml:trace>
  <inkml:trace contextRef="#ctx0" brushRef="#br0" timeOffset="441">1572 769 8342,'-12'-33'134,"1"4"0,5 4 504,-6 7 0,6 9-198,-5 3 0,5 4-186,-6 2 0,6 15 75,-5 9 1,-7 9 25,-5 7 0,-8 11-543,2 7 1,0 8 180,-6-2 1,4 4-997,-10 2 1,-5 8 798,-7 3 1,24-38 0,-2 1-55,-3 3 0,-2-1 0,-2 3 1,-1 0-1,-1 3 0,0 0 0</inkml:trace>
  <inkml:trace contextRef="#ctx0" brushRef="#br0" timeOffset="702">1991 158 8518,'0'-25'0,"-2"-2"1260,-4-8 0,4 7 243,-3 5-286,3 11-835,2 5 1,0 14-350,0 5 1,2 17-11,3 6 0,-1 14-227,8 3 1,-6 6-392,5 6 1,-7 10-3216,2-4 3810,4 11 0,-8 7 0,6 9 0</inkml:trace>
  <inkml:trace contextRef="#ctx0" brushRef="#br0" timeOffset="1010">1991 1520 8406,'0'-52'0,"0"-1"0,0 15 1576,0 3 1,2 17-595,4 1 0,-2 9-330,7-4 0,-5 8-410,6-1 0,0 10-206,5 7 0,-5 5 10,-1 7 1,-1 3 157,2 8 1,1 6-503,-7-1 0,6 9 291,-7-3 0,1 5-787,-6 1 0,6-5 131,0-1 0,2-1-54,-2 2 0,3-5 158,9-7 1,-5-2-183,5-4 1,-3-5 740,14-13 0,8-3 0,8-8 0</inkml:trace>
  <inkml:trace contextRef="#ctx0" brushRef="#br0" timeOffset="1158">2323 822 8321,'-18'-8'102,"7"0"7,-1-4-466,8 5 0,-3 20-287,7 5 1,1 11 643,5 0 0,12 4 0,9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6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1276 141 8353,'0'-18'0,"0"1"783,0-1 1,-8 8-324,-4 5 1,-13 5 307,-10 5 1,-8 15-266,-9 15 1,-6 9-159,-1 15 1,-10 9-468,5 7 0,28-33 0,2 0 181,4-2 1,1 1 0,-3 2 0,-1 2-124,1 0 0,-1 3 0,-6 5 0,-1 2 53,-1 3 1,0 1 0,0-1 0,1 0-273,4-5 1,2-1 0,3-3 0,0-1 151,1-1 1,2-1 0,1-2 0,1-1-500,-20 39 0,13-18 387,15-12 1,9-13 342,9-4 0,4-8-99,7-9 1,11-9 255,18-3 0,13-4-126,11-2 0,19-2-109,10-4 1,-41 5 0,1-1-304,5-4 0,0 0 0,2 0 1,1 0 297,8-2 0,2-1 0,2 1 0,3 0-100,5 2 1,1 1-1,0 0 1,-1 2-149,-2 2 1,-1 2 0,-3 0 0,0 0 68,-3 1 0,1 2 1,-1 0-1,0 1-49,-4 4 1,-2 0 0,-7-1-1,-2 1-622,30 9 1,-9-1-683,-14 1 1515,-12-9 0,-9 5 0,-8-8 0,0 0 0</inkml:trace>
  <inkml:trace contextRef="#ctx0" brushRef="#br0" timeOffset="433">1712 560 8487,'23'-53'-17,"1"3"-1,-3 5 381,-2 10 1,7 2 349,3 10 1,19 2-32,11 9 1,6 4 836,5 8 0,0 8-841,0 4 1,0 17-265,0 6 0,-10 13-863,-8 5 1,-1 7 508,-10 10 1,-3 5-319,-9 1 0,-11 6-114,-12-7 0,-14 7-537,-9-7 1,-13 13 254,-16-7 0,-16-5 52,22-43 1,-2-2 0,0-1 0,-1 0 258,-1-1 1,1 0 0,0 0 0,0-3-114,-38 9 1,5-12 727,12-17 0,13-8-303,17-10 0,8-15 298,15-20 1,3-13-44,8-10 1,17-9-172,12-14 1,-9 44 0,1 1 24,5-5 0,1 1 0,-1 0 0,0 1-28,0 1 1,0 1 0,4-2 0,1 1-264,0 3 0,2 1 0,2-4 0,1 1 109,-1 2 0,0 1 0,-1 3 0,-2 2-246,21-28 1,-11 8 216,-7 15 0,-10-1-138,-13 12 531,-4-4 0,-16 22-385,-4 0 0,-9 7-118,-2 10 243,0 8 0,-3 9 0,-1 10 0</inkml:trace>
  <inkml:trace contextRef="#ctx0" brushRef="#br0" timeOffset="632">2917 892 8283,'8'-18'0,"-4"1"1597,7-1-810,-7 8-173,4 3-114,-8 7 1,0 7 605,0 5 0,0 6-929,0 5 0,0-2 9,0 8 1,-6 0-1311,0 6 1,-1 6 650,1 0 0,-4 5 473,-7-5 0,-9 8 0,-1-5 0</inkml:trace>
  <inkml:trace contextRef="#ctx0" brushRef="#br0" timeOffset="772">2690 263 8250,'0'-35'0,"0"0"529,0 8 1,2 4-261,4 11 0,11 12-1283,12 12 0,6 5 1014,6 6 0,12 12 0,9 10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5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105 837 8219,'-17'-28'100,"-1"5"1,1 6 610,-1 5 0,7 4 72,-1 8-535,8 0 1,-4 4-200,8 8 0,0 1 143,0 16 1,0 1-155,0 4 0,8 3-4,4 4 0,3-2-40,3 7 1,-1-5-113,1 6 0,-1-1-513,1 7 1,-1-5-232,1 5 0,-7-5 103,1 10 759,-8-3 0,4-3 0,-8 1 0</inkml:trace>
  <inkml:trace contextRef="#ctx0" brushRef="#br0" timeOffset="207">123 871 8346,'0'-62'240,"0"2"148,0 8 0,-2 15 228,-4 8-268,4 8 1,-6 9-323,8 0 105,8 8 1,4-3-109,11 7 1,0-6 109,12 0 1,-2 0-340,14 6 1,-1 2-195,7 4 0,5 6-255,0 11 1,-2-2 283,-9 8 1,-4-4 370,-8 10 0,-8-4 0,-2 12 0</inkml:trace>
  <inkml:trace contextRef="#ctx0" brushRef="#br0" timeOffset="348">262 1151 8346,'-11'-18'880,"-1"1"-473,0 0 1,5 5-431,7 0 0,15 6 120,14-5 0,12 7-97,6-2 1,5 4-193,6 2 1,-1 0-265,7 0 0,-2 0 236,2 0 1,4 8 1,-6 2-1,8 7 1</inkml:trace>
  <inkml:trace contextRef="#ctx0" brushRef="#br0" timeOffset="498">350 1588 8267,'-27'-26'568,"3"-3"1,13 10-39,5 1 1,8 12-477,9 1 1,11-3-915,18 2 1,7 0 503,11 6 1,4 0 148,8 0 0,6 0 207,0 0 0,7 16 0,-3 3 0</inkml:trace>
  <inkml:trace contextRef="#ctx0" brushRef="#br0" timeOffset="698">1590 138 8456,'-33'-45'-8,"4"5"257,-12 10 1,6 13 438,6 11 1,2 14-855,3 9 1,5 11 58,-4 12 1,9 5-174,2 7 0,3 9 111,-3 3 1,4 11-323,8 7 209,0 11 1,0-41-1,0 1 1,0 4 0,0 0-1</inkml:trace>
  <inkml:trace contextRef="#ctx0" brushRef="#br0" timeOffset="900">1520 1727 8300,'0'-17'546,"0"-1"1,0 1 58,0-1-249,0 9 1,0 3-75,0 12 0,0 9 121,0 8 1,0 9-344,0-3 0,0 4-283,0 2 1,0 1-769,0 5 0,0 4 218,0 7 773,0 1 0,-8-1 0,-2 0 0</inkml:trace>
  <inkml:trace contextRef="#ctx0" brushRef="#br0" timeOffset="1056">1642 837 8418,'-2'-41'19,"-4"0"0,2 2 550,-7 10 188,7 12 1,-4 11-1628,8 12 0,8 3 371,4 9 0,3 1-320,3 5 819,7 3 0,10 15 0,9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9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385 559 8131,'-18'-9'1447,"6"-5"-1028,1 8 0,5 0 172,-6 6 0,1 0-338,-7 0 1,5 2-160,-5 4 1,5-2-30,-11 8 0,-1-1 111,2 7 1,-2-1-494,1 1 1,5 5 237,-4 0 1,-3 8-521,3-2 0,6 4 74,5 2 0,8 0-165,-2 0 0,4-2 301,2-4 0,10 2-46,7-7 0,9-3 256,9-9 1,5-5-17,1-7 1,8-15 245,-3-8 0,-1-10-124,1-8 0,-7-6 358,2-11 0,-4-6-389,-2-12 1,-8 3 201,-4-9 1,-11-3-58,-6-3 0,-6 11 118,-6 13 1,-12 15-42,-11 3 1,-2 9 120,2 8 1,-2 11 60,8 12 1,0 4 683,5 2 0,1 2 692,-1 4 1,8 12-1292,5 11 0,3 6-290,2 5 1,7 5-334,5 7 1,9 1-391,3-1 0,5 1-266,-6-1 1,6 6 262,-6 0 0,7 3-18,-7-3 0,-2 2 161,-9 4 0,1 8 488,-7-8 0,-8 8 0,-7-10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23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924 383 8241,'0'-17'2105,"-2"7"-1613,-4 4 1,-4 22-202,-7 13 0,-3 15 79,-3 20 1,-4 4-49,-8 20 1,-6 1-587,21-40 1,-1 1-1,-3 1 1,-2-1 356,0-4 0,0 1 1,-1 3-1,-1 1-50,-3-2 1,-2 1 0,2 0 0,0 1-41,0-1 0,-2-1 0,-1-4 0,0-1-114,2-3 0,0-1 0,2 1 0,2 0-83,1 3 0,2-1 0,-24 37-286,14-5 0,12-18-120,17-11 1,14-15 181,9-7 0,10-7 511,14-5 0,8-4-90,15-8 1,9 0 83,21 0 0,-39-1 1,2 0-335,6-2 0,2 0 0,4-2 0,2-2 218,4-4 1,1-1-1,4 1 1,1 1-196,9-5 0,1 0 0,-2 4 0,0 1 52,5-2 0,-1 1 0,-12 1 0,-1 0 172,-4 1 0,-1 1 0,-5 0 0,-2 0 0,-6 2 0,0 1 0,-1 1 0,0 2 0,-2 1 0</inkml:trace>
  <inkml:trace contextRef="#ctx0" brushRef="#br0" timeOffset="484">2513 208 8373,'-35'-65'0,"-2"8"1012,-4 16 1,5 14-347,-5 16 1,-2 5-327,2 12 0,-5 5-31,5 13 0,0 11 17,6 11 1,6 8-27,0 10 1,10 2-46,1 16 1,9 7-590,9 10 1,3-46 0,3 1 334,2 4 0,2 0 1,1-3-1,3-1-353,2 4 0,3 0 1,1-3-1,3-1 50,0-1 0,0-1 0,-1-3 0,-1 1-176,-1 0 1,1-1 0,14 32 31,-6-5 1,-12-20-43,-11-15 0,-4-10 246,-2-2 0,-8-15-60,-4-3 1,-11-9 833,-6-8 0,-6-3-349,-6-9 1,3-1 754,-9-4 0,8-5-641,-2-6 1,5-3-151,1-4 0,9 4-160,9-4 0,1-1-170,11 1 0,-1 6-443,6 6 0,8 2 275,3-2 0,12 3-1092,7 9 1443,3 7 0,9-13 0,3 3 0</inkml:trace>
  <inkml:trace contextRef="#ctx0" brushRef="#br0" timeOffset="666">2845 1186 8754,'-10'0'2204,"2"8"-1932,8 4 0,0 3 137,0 3 1,8 7-114,4 4 1,3 10-267,3 2 0,-1 7 93,1-1 1,-1 3-604,1 3 1,-9-1-220,-3 0 1,-4 1 698,-2-1 0,-8 1 0,-1-1 0</inkml:trace>
  <inkml:trace contextRef="#ctx0" brushRef="#br0" timeOffset="816">2565 890 8208,'18'-61'0,"-7"13"441,1-4 0,-6 20-41,6 9 1,-1 12-365,7 11 1,1 0 90,4 0 0,-1 7-327,7 5 1,0 9-80,6 3 0,8 7-760,3-2 1039,-3 4 0,7 9 0,-5 3 0</inkml:trace>
  <inkml:trace contextRef="#ctx0" brushRef="#br0" timeOffset="990">3840 1134 8159,'25'-37'0,"5"-4"0,-5 12 707,-2 0 0,4 8-311,2 3 0,6 9-210,6 3 0,-4 4-761,4 2 0,-6 2 416,-6 4 0,2 5-1478,-8 13 1637,-7 3 0,-1 16 0,-5 1 0</inkml:trace>
  <inkml:trace contextRef="#ctx0" brushRef="#br0" timeOffset="1132">3840 1658 8273,'12'-8'1020,"0"-3"1,-1-7-385,7-5 0,9 5-568,8 1 1,23-1-42,18 7 0,23-3-377,-45 8 1,2 1 0,-1-3 0,1 2 83,-1 3 1,0 0 0,44-3 265,-6 6 0,5 0 0,-1 0 0</inkml:trace>
  <inkml:trace contextRef="#ctx0" brushRef="#br0" timeOffset="10415">3508 2653 8845,'-7'-17'1352,"5"7"0,-12 4-1070,8 12 1,0 10-35,6 7 1,0 14-82,0-2 0,6 6 118,0-1 0,8-1-486,-3 8 1,-1-3-169,2 3 1,1 3-402,11-3 0,-5 3 24,4 3 0,-5-7 746,-7 1 0,5-8 0,-6 4 0</inkml:trace>
  <inkml:trace contextRef="#ctx0" brushRef="#br0" timeOffset="10589">3037 2776 8302,'-18'-33'661,"1"4"0,-1-2-154,1 7 0,7 7 26,4 5 1,5 6-248,1-5 1,9 7-138,9-2 0,9-2-52,14 2 1,3-1-236,9 1 0,13 4-217,3-4 0,17 4-882,7 2 1,-2 8 605,-38-3 0,-1 2 407,41 8 1,-41-3-1,-1 1 1,-3 1-1,1-1 1</inkml:trace>
  <inkml:trace contextRef="#ctx0" brushRef="#br0" timeOffset="10739">3491 3247 8369,'-25'-8'929,"-4"-3"1,3 3-583,3 2-1568,11-3 1200,5 7 0,20-6 573,5 8 1,19 0-768,3 0 1,11 0 16,7 0 0,6 0 198,12 0 0,-4 0 0,5 0 0</inkml:trace>
  <inkml:trace contextRef="#ctx0" brushRef="#br0" timeOffset="11121">4591 3317 8368,'18'-27'269,"-1"0"168,1 3 1,-9 11 37,-3-5-195,4 5 0,-8-5 43,4 1 1,-4 5-105,-2 1 1,-2 5-72,-4-6 0,-4 8-43,-7-2 1,-3 5-242,-3 1 1,-4 0 90,-8 0 0,-8 1-177,-3 5 1,1 4 99,-2 7 0,7 7 113,-7-1 1,8 6-70,-2-6 0,7 8 36,4-1 0,5 3-1,8 2 0,5-1 6,0 1 0,9 0-88,-3 0 1,6-2 79,6-4 0,3-2-138,9-3 1,1-11 290,4 5 0,-3-10-62,3 3 1,-3-7-1,-3 2 1,0-4 0,1-2 149,-1 0 0,1 0-197,-1 0 0,3 0-17,3 0 0,-4 0-555,5 0 0,1 0 256,-2 0 0,6 0-450,-5 0 0,5 0 88,-6 0 679,0 0 0,2 8 0,3 1 0</inkml:trace>
  <inkml:trace contextRef="#ctx0" brushRef="#br0" timeOffset="11289">4993 3439 8379,'8'-17'22,"-6"5"0,3 1 128,-3 7 317,-2-4-163,8 8 1,-6 14-107,4 3 0,2 12-778,-3 0 0,7 4 93,-6 2 487,7 0 0,-3 8 0,8 1 0</inkml:trace>
  <inkml:trace contextRef="#ctx0" brushRef="#br0" timeOffset="11455">4486 2636 8392,'-64'-45'249,"0"5"1,16 11-183,1 5 0,10 13-232,8 5 0,4 4 299,8 2-134,-1 0 0,1 0 0,-1 0 0</inkml:trace>
  <inkml:trace contextRef="#ctx0" brushRef="#br0" timeOffset="12006">3054 2287 8511,'-17'-6'175,"1"-2"1,3 0 928,1 1 1,6-5-229,-5 6-804,7 0 1,4 6 148,11 0 1,15 8-28,9 4 0,9-3-476,14 3 1,12-2 219,12 1 0,11 3-313,6-8 0,-49 0 1,1-1 315,48 1 0,0 0-355,-12-6 1,-2 0 2,-9 0 1,-20-2 22,-3-4 0,-26 2 234,-10-7 1,-11-1 37,0-5 0,-18-7 125,-5 1 0,-18-8-73,0 2 1,-13 2-66,-5-2 0,1 2 65,-6-3 1,3 5-42,3 8 1,-1-1 355,1 1 1,9 1-471,8 5-8,8 3 1,19 16 226,8 3 0,24 13 0,13 3 0</inkml:trace>
  <inkml:trace contextRef="#ctx0" brushRef="#br0" timeOffset="12249">5464 2776 10480,'0'-18'2277,"8"9"-1930,4 3 0,5 4 105,7 2 0,5 0-492,11 0 0,7 2-409,11 4 1,-3-3-1043,3 9 1,2-6 1490,-2 6 0,0-1 0,-5 7 0</inkml:trace>
  <inkml:trace contextRef="#ctx0" brushRef="#br0" timeOffset="12398">5412 3247 8508,'10'-8'1240,"7"1"-647,1-5 0,9-1-255,14 7 1,19 0-5,15 6 1,24-6-442,-44 3 1,1 0-1,-2 0 1,1 0-3,-3 3 0,0 0 0,0 3 0,-1 0 109,42 3 0,1 8 0,-7-5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38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105 412 8499,'-17'-23'-6,"0"0"1,-1 5 758,1 7 0,5 7 369,0-2-263,8 4-650,-3 2 0,7 10-170,0 7 0,0 3 48,0 9 1,7 0-272,5 6 0,-2 0-48,1 0 1,1 5 182,6 1 1,-1 0-811,0-6 0,-5 5 5,0 1 854,-8 8 0,3-5 0,-7 9 0</inkml:trace>
  <inkml:trace contextRef="#ctx0" brushRef="#br0" timeOffset="189">18 308 8405,'0'-28'277,"0"1"205,0 4 0,0 3 102,0-3-317,8 4 0,-4 3-175,7 5 0,-5 3-2,6 8 1,5 0-179,7 0 0,1 0-75,-2 0 1,10 8-344,8 3 0,7-1 101,-1 2 1,3 1-671,3 10 1075,-1-3 0,8 13 0,2-6 0</inkml:trace>
  <inkml:trace contextRef="#ctx0" brushRef="#br0" timeOffset="339">88 535 8405,'-16'-8'-375,"5"-4"374,3 4 0,10-1 200,4 3 0,11 4-195,12-4 0,12 6-15,6 6 1,5-2-522,6 7 1,-3 3 38,3 9 291,-4-3 0,6 13 0,2-6 0</inkml:trace>
  <inkml:trace contextRef="#ctx0" brushRef="#br0" timeOffset="481">18 954 8405,'0'-18'147,"10"1"209,7-1 1,10 7 24,14-1 0,14 6-154,14-5 1,9 7-350,9-2 0,6 4-626,1 2 1,-5 2 747,-13 4 0,-1-4 0,-13 5 0</inkml:trace>
  <inkml:trace contextRef="#ctx0" brushRef="#br0" timeOffset="682">1049 150 8441,'0'-35'980,"0"0"0,-6 8-5,0 4-228,0 11-320,6-3-214,-8 13 1,6 4-443,-3 15 0,3 3 232,2 9 1,5 6-895,1 6 1,6 1 166,-6-1 1,5 4-1023,-5 7 1746,8 0 0,-12 9 0,5 1 0</inkml:trace>
  <inkml:trace contextRef="#ctx0" brushRef="#br0" timeOffset="915">1083 954 8398,'6'-18'-393,"0"1"262,8-1 2010,-12 1-626,5 7-305,-7 2-715,0 8 0,0 8-118,0 4 0,-2 3-213,-3 3 1,1 1 129,-8 4 1,8-1-609,-2 7 1,4-6 23,2 6 0,0-5-292,0 5 0,2-8 844,4 2 0,4-3 0,7-3 0</inkml:trace>
  <inkml:trace contextRef="#ctx0" brushRef="#br0" timeOffset="1064">1223 290 8271,'-10'-7'63,"3"5"0,7-4-488,0 12 1,9 5 424,9 13 0,7 3 0,10 8 0</inkml:trace>
  <inkml:trace contextRef="#ctx0" brushRef="#br0" timeOffset="1524">2096 203 8439,'-33'-27'154,"2"6"1,4 5 725,2 4 954,2 9-681,13-5-752,2 8 1,8 8-130,0 3 0,0 12-13,0 7 1,0 3-18,0 1 1,-2 9-88,-4 4 1,5 5-198,-5 6 0,-2-3 32,2 3 1,-7 2-256,1-2 1,-4 8-344,-1-2 0,-1-9 295,1-3 1,-1-13-126,1-4 0,2-8-17,3-10 281,4-7 85,8-2 0,0-16 9,0-4 1,2-3 1,4-3 1,11 7 177,12-1 0,6 0 45,6-5 0,4 0-17,7-1 0,6 6 160,1 1 1,8 7-72,3-2 0,0-2-365,6 3 0,1-1 57,-1 6 1,0 6-265,-6-1 1,-10 9-96,-8-2 0,-9-3-1310,-14 3 1760,-11 0 0,-5-3 0,-7-3 0,0-4 0</inkml:trace>
  <inkml:trace contextRef="#ctx0" brushRef="#br0" timeOffset="2046">1066 919 8331,'0'-12'0,"-2"3"0,-2-1 0,-2 0 0,-5 5 0,5-7 0,0 8 0,6-6 2179,0 4-1508,0 5 0,0-5-448,0 12 0,0-1 53,0 13 0,2-3-226,4 14 1,-2-3-7,7 9 1,-1-4-127,2 9 0,1 5 136,-7 2 0,6 3-153,-6 2 0,-1 3-197,-5 3 0,0-2 100,0 8 1,-2-7-261,-3 1 0,-13-4 85,-11-1 1,-4-9-60,-2-3 0,-2-12 305,-3-6 1,5-13 179,0-10 1,2-8-106,9-9 0,3-10 143,9-8 1,5-2-81,7-10 0,9 1-41,9-7 1,7 7-135,10-1 1,8 8-54,3-1 1,7 3-159,5 2 1,4 8-989,8 3 1361,7 5 0,-1 5 0,8 1 0,3-1 0,2 6 0,4 5 0</inkml:trace>
  <inkml:trace contextRef="#ctx0" brushRef="#br0" timeOffset="2541">2498 471 8487,'8'-25'74,"-4"4"1,5-7-1,1 3 685,0 4 1,-6 7 133,2 3 1,3-1-354,3-5 0,-2 7-118,1 4 0,-5 2-197,6-2 0,5 4-97,6-3 0,7 10 9,-7 7 1,6 4-179,-6 1 0,8 8-330,-2 4 0,-3 6 310,-3 6 0,-4-2-525,-1 7 0,-3-5 217,-3 6 0,1-3-149,-7 3 0,0 1 132,-6-7 1,-10 6-20,-7-7 0,-2-1 80,-11-10 0,1-5 70,-6-13 0,-1 3 89,-5-8 0,10-2 200,-4-10 1,12-12 120,-1-11 1,7-4-123,5-2 0,4-7 283,8-5 1,2-3-138,4-3 1,10-5-3,7 0 0,10-6-96,2 6 0,0-7-178,6 7 1,1 0-8,-1 6 0,0 9-319,-6 8 1,-6 8-67,0 9 1,-14 7-116,3-1 604,-5 8 0,5 4 0,-1 10 0</inkml:trace>
  <inkml:trace contextRef="#ctx0" brushRef="#br0" timeOffset="2891">3301 611 8521,'-9'-18'1671,"-7"1"0,12 1-71,-7 5-591,7 3-538,-4 8 0,8 10-156,0 7 1,2 3-26,4 9 0,-2 0-440,7 6 0,-1 7 200,2 5 0,1-2-399,-7 1 0,6 3 198,-6 9 1,1-4-533,-1 4 1,-4 5 81,4 1 1,-12-2-102,-6 2 0,-5-8 245,-6 2 1,-3-11-96,-3-6 0,-2-14 408,8-10 1,0-7-57,5-10 0,1-10 434,-1-7 1,3-9-197,3-8 1,4-9 71,8-4 0,2 3-140,4-3 0,6 1-63,11-7 0,-2 8-60,9 5 1,-1-1-189,6 6 1,1-4-49,5 10 0,-2 4-127,8 2 516,-1 3 0,7 3 0,-1-1 0</inkml:trace>
  <inkml:trace contextRef="#ctx0" brushRef="#br0" timeOffset="3048">3406 139 8261,'-19'-35'893,"-4"0"1,9 14-1015,-4 4-606,13 11 1,-1-2 340,12 8 0,5 6 133,13 0 1,3 9-392,8 3 644,15-1 0,4 16 0,16-6 0</inkml:trace>
  <inkml:trace contextRef="#ctx0" brushRef="#br0" timeOffset="3732">4122 366 8406,'-27'-27'299,"-4"-4"74,8 8 1,-1 0 91,7 5 0,5 3 204,1 3 845,7 4-987,-4 8 0,10 2-587,4 4 1,9 4-21,9 7 1,13 3 44,-3 3 0,11 2-142,-4 4 0,5 4-597,-5-4 1,6 2-480,-7-2 0,3 4 1253,-2-4 0,-4 4 0,5 2 0</inkml:trace>
  <inkml:trace contextRef="#ctx0" brushRef="#br0" timeOffset="3965">4594 209 8319,'9'-35'313,"-1"0"-78,-8 0 1,2 8 730,4 4 1416,-4 11-982,6 5-957,-8 7 1,0 15-220,0 8 0,0 8 66,0 4 1,-2 8-260,-4 4 0,4 3-31,-4 2 0,-2 3-132,3 3 1,-3-2-108,2 8 0,2-5-403,-8 5 1,7 2 117,-7 9 0,0 5-59,-5 7 0,-6-2-683,-1-3 0,-1-4 495,2-9 0,3-3 771,-3-7 0,0-3 0,5-15 0,9-3 0,5-1 0</inkml:trace>
  <inkml:trace contextRef="#ctx0" brushRef="#br0" timeOffset="4274">4681 1170 8319,'52'-58'-257,"1"-1"1,-1 1 102,1 6 0,-3-1 349,-3 1 0,-7 7-87,-10 5 1,1 10 1616,-8 7-1091,0-4 0,-13 13-56,-4-3 0,-6 11-155,-6 0 1,-4 4-97,-7 2 0,-1 0-273,1 0 0,-3 2 168,-3 4 1,-2 4-449,-4 7 1,-2 7 25,7-1 0,-5 6-198,6-6 0,-6 8 23,6-2 1,-1-1-153,7 1 1,-1-6 108,1 6 0,1-6-8,5 6 1,-3-7 301,8 1 1,1-9-230,5-3 441,0 1 1,7-2-83,5-5 0,11-3 375,6-2 1,4-2-71,2-3 1,6-3 61,0-4 1,1 3-238,-1 3 0,-2 4-292,8-4 1,-9 4-297,3 2 1,-4 2 202,-2 4 0,-2 3-191,-4 9 0,-4 1 440,-7 5 0,7 3 0,2 8 0</inkml:trace>
  <inkml:trace contextRef="#ctx0" brushRef="#br0" timeOffset="4472">5519 908 8394,'0'-25'0,"0"3"0,0-7 0,2 10 0,4 1 0,-4 1 0,14 15 0,-7-6 946,9 8 0,-1 10 1106,1 7 1,5 3-1537,0 9 1,8 0-679,-2 6 0,-1 6-699,1-1 1,-8 9 224,2-3 1,3 3-741,-3-3 1,0 3 1375,-5-8 0,-1 7 0,1-3 0</inkml:trace>
  <inkml:trace contextRef="#ctx0" brushRef="#br0" timeOffset="4824">5973 873 8264,'-17'-25'0,"5"-1"691,1-3 0,5 6 39,-6 11 1,8 3 1083,-1 3-1391,3 4 0,2-4-208,0 12 1,7 4 56,5 7 1,4 10-32,1 8 0,0 2-518,1 10 1,-1-1 296,1 7 0,-3-1-472,-3 0 1,4 1 252,-5-1 0,-3 2-537,-2 5 1,-4 1 179,-2 4 1,-2 2 50,-4-8 0,-10-6 10,-7-5 0,-6-10-80,6-2 1,-6-16 591,5-13 1,-5-6-100,6-6 1,2-11 92,9-12 1,4-10-56,8-2 1,2-7-213,4 1 1,9-3 39,9-3 1,5 3-411,-6 3 626,8 4 0,-4 1 0,8-3 0</inkml:trace>
  <inkml:trace contextRef="#ctx0" brushRef="#br0" timeOffset="4988">5921 524 8474,'-17'-20'602,"-1"-3"193,1 3 1,1 1-763,4 7-817,5 9 1,13 3 117,-1 11 1,9 5-103,-2 1 768,3 1 0,10 7 0,3 2 0</inkml:trace>
  <inkml:trace contextRef="#ctx0" brushRef="#br0" timeOffset="5130">5380 663 8545,'7'-25'719,"-3"6"236,8-5 1,0 5-621,5 1 0,2 7-435,5-1 0,9 8 424,7-2-324,17 12 0,-11 12 0,14 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37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53 8217,'18'-8'-284,"1"-2"1,5 0-356,5 5 1,11-3 638,7 2 0,19 0 0,6 6 0</inkml:trace>
  <inkml:trace contextRef="#ctx0" brushRef="#br0" timeOffset="534">1169 157 8241,'0'-11'0,"-2"-1"510,-4-2-238,4-1 453,-6 5 31,8-5-6,-8 13-644,-1-6 1,-15 14-137,1 0 1,-8 1 64,2-1 1,-12-2-107,-5 8 0,-13-3-52,-5 3 0,-11 2 118,-7-8 1,-3 5-287,-2-5 1,1 2 285,5-2 1,-1-5 267,12 5 1,12-4-57,17-2 1,12 0-101,6 0 1,11 2-129,7 4 0,5-4-212,5 4 1,13-2-10,11 1 0,12 3 167,5 4 0,7 3-61,5-3 0,4 4-5,8 1 1,5 1-16,1-1 1,-2 6-28,-10 1 1,-4-1-149,-8-6 0,-1 7 422,-5-1 1,-13 2-337,-15-2 0,-8-3 315,-10 3 1,-16 2-93,-7-1 0,-14 5 272,-4-6 1,-13 6-83,1-6 0,-3 1 81,4-7 0,7-1 39,4-5 0,7 3 148,4-8 1,5 0-55,8-6-206,7 0 1,4 0-498,12 0 0,6 1 184,11 5 0,10-2-124,8 8 1,15-6-13,2 5 0,16-1-34,7 2 0,7 3-1753,5-3 2060,4-4 0,-45 0 0,1 1 0,1-2 0,0 0 0,4 0 0,1 1 0,3-1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48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7960,'0'10'505,"0"0"-360,0-4 523,0-4-488,0 5 0,0-5 61,0 4 7,0-4-136,0 6 0,0-6 8,0 4 0,0-3 191,0 9-146,0-8 0,2 10-48,4-9 0,-2 9-39,7-2 1,-1-3 37,2 3 1,9-2-234,-4 1 1,7 5 89,-1-5 0,4-1-92,8 2 0,2-8 27,4 1 0,-6-3-230,0-2 1,3 0 109,-9 0 1,6-9-61,-11-9 0,-1-1 225,-6-10 1,-1 5-67,-4-5 0,1 2 251,-7-2 1,-2-4 17,-10 4 1,-4-2 44,-7 2 1,-3 4-85,-3 7 0,4 3 337,-4 3-314,3-4 1,3 15 58,-1-5-362,8 4 0,-3 4 3,7 4-100,0 3 1,6 9 0,0-1 0,0-5 27,0-1 0,2-1 178,4 2 0,-4-3-77,4-3 1,-2-4 626,1 4-342,-3-4 0,8-2 649,-4 0-513,-4 0 0,8 0 372,-5 0-573,-3 0 0,8-6-120,-4 0 1,-4-1 104,4 1 1,-2 4-142,1-4 1,-1-2-113,8 2 0,-6 1 18,5 5 1,-5-6 45,6 0 1,-6 0 18,5 6 241,1 0 0,0-6 181,-1 1 303,-7-1-233,12 6 266,-14 0-314,5 0 1,-7 2-169,0 3 0,0 5 78,0 8 0,0 5-271,0 0 0,6 6-287,0-5 0,0 7-147,-6-2 1,2 4-504,4 2 0,-3 2 424,9 3 526,0-3 0,5 6 0,1-8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5:51.25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1432 12730,'0'-52'-431,"0"-1"0,0 7 1,0 1-1,0 3-189,0 3 1,10 2 1199,7 2 0,8 0-211,10 0 1,2 0 1,4 0 1,2 2-204,3 4 0,-3 4 168,-8 7 0,6 9-700,-1 3 1,3 4 356,-2 2 1,-4 12-192,3 11 0,-3 8 57,-2 21 0,-8 7-97,-3 16 0,-7 13-161,-5 11 1,-8-47 0,0 2 283,-4 4 1,0 1 0,0 1-1,0 2-253,0 4 1,0 2 0,0 2 0,0 0 217,0 0 1,0-1 0,0-1 0,0 0 108,-1 5 1,2 0 0,0-8 0,1 0-17,3 2 1,2 0 0,2-7 0,3-2-44,7-2 1,3-1 0,0-5 0,3-2 64,3 0 1,2-2-1,30 33 102,4-9 1,2-4-17,-8-14 0,1-1-38,-7-10 0,-7-14-12,-5-4 1,-11-5 570,-5-13-788,-13 1 756,-3-6 1,-12 0-562,-7 0 1,-9 16-11,-15 7 0,-15 18 178,-8 11 0,-16 10-169,34-25 0,-2 2 0,-3 1 0,-1 1 102,-1 6 0,1 0 0,0-3 1,1 1-38,3 1 1,2 1-1,4 0 1,2 1 11,4-2 0,2 1 1,4 3-1,2 1-139,0-1 1,3-1 0,-8 46 234,9-2 1,11 2-197,12-1 0,0-43 0,2 0 58,4 2 1,1-1-1,-1-2 1,0-1-71,3 4 1,1-1 0,14 43 7,-12-46 0,1 1 1,-1 0-1,-1 1 20,-2 4 1,1 0 0,1-4 0,1-1 11,-2 3 0,-1-1 1,-1-1-1,-1-1-14,0 2 0,-1 1 0,1-1 1,0 1-12,-3-1 0,-1 0 0,0 0 0,-2-1-11,-6 48 0,-1-48 0,-2-1-144,-9 43 0,-15 2 123,5-47 1,-2-3 0,-27 37-133,-1-1 0,-8-9-87,-4-8 0,-6-11-515,-6-13 808,4-10 0,-9-7 0,3-12 0,-3-5 0,-1-4 0</inkml:trace>
  <inkml:trace contextRef="#ctx0" brushRef="#br1" timeOffset="1333">1275 2131 8444,'-8'-35'0,"6"2"-890,-4 4 0,5 4 890,1 7 0,0 1-197,0-1 0,1 8 197,5 5-109,-4 3 179,6 2-95,-8 0 399,0 0 96,-8 7 1,-1 3-137,-9 8 1,3-1 296,3 1 0,-4-1-167,5 1 1,1 7 16,-2 4 1,8 4-241,-1 2 0,3 0-174,2 0 0,2 1 149,3 5 0,7-4-222,11 4 0,12-6 63,12-6 0,13-6 65,10-11 0,27-16-405,-38-5 0,4-5 0,13-10 0,3-5 369,-18 5 0,2-4 1,0-1-1,6-6 0,0-2 1,2-2-333,6-4 1,1-2 0,0-1 0,4-3 0,1-3 0,1 0 245,-19 11 1,0-2 0,1 1-1,-1-1 1,2 0 0,-1 0-1,0 0 1,-1-1-290,-1 1 0,-1 0 0,-1-1 0,0 0 0,-1-1 0,-1 0 1,0 0-1,-1-1 21,18-13 1,-1-1 0,-2-1 0,-4 0 0,-2-1-1,-2 1-23,-6 2 1,-1 1-1,-3 0 1,-5 4-1,-1 0 1,-4 1-319,12-18 1,-5 2 0,-7 8 0,-3 2 197,-4 8 0,-2 3 1,23-28-232,-19 30 642,-8 18 0,-8 13 0,2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6:02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210 245 8393,'0'-17'226,"0"7"350,0-6-11,0 7-67,0-9-171,0 8-373,0 3 148,0 7-56,0 0-45,0 7 0,2-5-51,4 4 0,-4-2-52,4 2-140,-4-4-33,-2 6 461,0-1 0,2-5 960,4 4-959,-4-4-250,5-2 1,-7 2 73,0 4 1,2-4-129,4 4 215,-4-4-28,6-2-2,-8 0 1,2 0 74,4 0 55,-5 0 365,7 0-44,-8 0-169,8 0 119,-6 0-348,6 0 0,-3 2-117,1 3 173,0-3-206,-6 6 171,8-8-90,-6 8 0,6-4 24,-8 7 0,0-5-16,0 6 1,5-1-18,1 7 0,0-1 30,-6 1 0,0 1 12,0 5 0,0-3-44,0 8 0,6 0 0,0 6 0,5 0-2,-5 0 1,8 0 19,-3 0 0,-1 0-145,2 0 1,-3 3 124,3-3 1,2 2-203,-9-14 0,1 3 93,-6-3 1,6-4-154,0 5 1,-2-11 67,-10-1 0,2-6-91,-8 5 0,1-7 152,-7 2 1,1-4-16,-1-2 1,-7 0-20,-4 0 0,2 0 24,-2 0 0,2-8 132,-2-3 0,-2-5-125,7-1 0,1-7 192,5 1 0,9-2-102,3 2 0,4 1-47,2-7 1,4 6-46,8-6 1,1 5-119,16-5 1,2 8-338,10-2 0,2-1 183,3 7 1,5-4-685,-5 9 1,5 4 1054,1 2 0,8 4 0,2 2 0</inkml:trace>
  <inkml:trace contextRef="#ctx0" brushRef="#br0" timeOffset="699">193 559 8185,'-12'-17'38,"1"-1"0,7 7 214,-2-1 0,-2 6 574,2-5-163,0-1-205,6-5 1,-1 1 488,-5 4-649,4 5 0,-6 5 2,8-4 255,0 4-528,0-6 0,0 16 108,0 4 0,-6 3 16,0 3 0,-5 1-167,5 4 0,-6-1-215,6 7 1,-7-6-301,1 6 0,3-6 239,-3 7 0,8-7-371,-2 6 0,-2-8 249,3 3 1,-1 1-324,6-2 1,2 0 186,4-5 1,5-3-220,12-3 769,-3-4 0,21 0 0,-5 1 0</inkml:trace>
  <inkml:trace contextRef="#ctx0" brushRef="#br0" timeOffset="1391">71 70 8346,'-18'-17'-21,"7"1"21,-1 5 0,6-3 1621,-6 8-583,9 1-798,-5 5 1,8 1-144,0 5 0,8 10-251,3 7 1,12 8-871,7-2 0,3 4 1024,1 2 0,9 8 0,2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6:49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2428 7831,'0'-17'345,"0"-1"0,0 1 1,0-1-161,0 1 0,0 5-123,0 1 1,0 5 61,0-6-207,0 8 142,8-3 7,2 7 1,1 0-159,1 0 0,-8 2-159,2 3 276,3-3 0,-5 12 57,8-8 0,-8 1 261,1-1-237,-3 4 0,-2 7 25,0 1 1,0-1-68,0 1 1,0 5 9,0 0 0,0 8-64,0-1 1,0 3 77,0 2 0,0 5-170,0 1 1,6 13 36,0-1 1,2 9-88,-2-4 1,-3 8 105,9-2 0,-2 4-12,1 2 1,5 0 25,-4 0 1,3-3-102,3-3 0,-7 4 121,1-4 0,-2 8-15,1-2 0,-1 4 146,-4-10 0,-4 10-37,4 1 1,-5 13 58,-1-7 1,-1 1-101,-5-13 0,4 7 16,-4 0 1,4 5-44,2-5 1,0 5-1,0-5 1,0 6-102,0-7 0,0 13 65,0-7 0,0 3-246,0-9 0,0 3 225,0 3 0,-6 11-10,0-5 1,-1 4 25,1-4 1,4 1-18,-4-1 0,4 0-14,2 1 0,0-1-1,0 0 0,0 1 6,0-1 0,0 0 54,0 1 0,0-7 28,0 1 0,0-7-36,0 7 1,0 3-1,0 3 1,0 3-2,0-10 1,6 10 37,0 3 0,5 5-85,-5-6 1,8 0-323,-3-6 1,3 6 187,-2 0 0,3 4 98,-3-9 1,1 1-26,-1-13 1,2 5-92,-9-5 0,3 0-23,-2-7 1,-4-5 44,4 1 0,-4-11-48,-2-2 0,-2-1-204,-4-11 0,-4-1 155,-7-10 1,-6 0 261,-1-11 0,-1 1 0,2-13 0,-4 0 0</inkml:trace>
  <inkml:trace contextRef="#ctx0" brushRef="#br0" timeOffset="1307">314 2219 7796,'-17'-18'0,"-1"1"0,1 1-193,0 5 193,-1-5 194,1 6-181,7 1 1,4 1-2,12 8 0,6 0-16,11 0 0,4 0-2,8 0 0,8 0 0,3 0 1,7-6 17,5 0 1,4 1-38,8 5 1,15 0-256,8 0 1,-41 0 0,1 0 255,5 0 0,1 0 0,3 0 1,2 0-255,7 0 1,3 0 0,4-1 0,1 0 276,5-2 0,1 0 0,2 1 0,1 0-393,2-4 0,0 0 1,6 3-1,0 0 394,-28 0 0,0-1 0,0 0 0,3 0 0,0 0 0,1 0-1,-1-1 1,1-1-1,0 0 1,-2 0-1,0 0 1,0 0-1,-2 0 1,-1 1 0,1-1 0,0 0 0,0 0 0,0 0-42,2 0 1,0 1 0,0-1-1,0 0 1,1 0 0,-1 0 36,-2 1 1,0-1 0,0 0 0,0 0 0,-1 0 0,0 0-67,24-2 0,-2-1 1,2-2-1,-1-1-153,-3 0 0,0 0 0,-1 0 0,-1 1 218,-3 2 0,-1 1 0,0-1 0,-1 0 68,-6 0 1,-2 1-1,-3 2 1,-1 0-50,-3 0 0,-2 0 0,-1 4 1,-1-1 40,-3-3 1,0 0-1,-4 3 1,-1 0 168,46-9 0,-16 7 248,-1-7 1,-7 8-401,-11-2 1,1 2 19,-19-1 0,-1 3 795,1-4 1,-7 4-784,2 2 0,-12 0 597,-6 0 1,-3 0-520,-3 0 350,1 0 1,-7 0-370,1 0 155,-8 0-113,11 0-86,-13 0 0,8 0-46,-4 0 1,-2 2-104,7 4 1,-5 3 61,6 9 1,-1 1-5,7 5 1,-7 3-23,1 8 0,0 1-16,5 5 0,1 12-39,-1 11 0,3 11 75,3 7 0,-4 11-240,-7-44 1,0 1 0,0 5 0,1 1 243,-2 1 0,1 2 0,3 6 0,-1 2-2,-2 0 1,-1 0 0,2 4 0,0-1-47,-1-3 0,-1 0 1,-1 6-1,-1 0-342,3 2 1,0 1 0,-2 4 0,-1 1 346,0 1 0,0-1 0,-3 2 0,-1-1-329,1 0 1,0-1 0,-1 2 0,0 1 315,0 3 0,1 1 0,2 2 0,0 0 17,-3 1 0,1-1 1,2-3-1,2 0 15,1-2 1,1-1 0,-2 0 0,-1 1-9,3 2 1,0 1 0,0 2-1,1 0 58,-1 1 0,-1-1 0,2-6 1,-1-2-110,0-3 1,0 0-1,0-3 1,1 1-67,1 1 0,1 1 0,1 5 0,-1 1 109,-3-1 0,-1 1 0,1 0 0,0-1 15,-3-6 1,-1 1 0,1-1 0,0 1 23,-1 0 0,1-1 1,0 0-1,0-1-256,-1-1 0,1 0 0,0-2 1,0-1 217,0-2 0,-1-2 1,-2-3-1,0 0 56,0-2 0,-1 0 1,0-3-1,0-2 40,0-3 1,2-1 0,6 42-32,-7-16 0,2-9 434,-2-2 1,-4-10-488,3-13 1,-3-5 652,-2-7 0,0-7-452,0-5 1,-2-10 494,-3-1 0,1-8-456,-8 2 0,6-4 823,-5-2-920,-1 0 0,-13 0-76,-4 0 0,-4 5 6,-2 1 1,-10 0-57,-7-6 1,-5 6-220,-13 0 0,3 0-394,-15-6 0,-5 5 443,-6 1 0,42 0 0,1 0-358,-49 0 1,43 0 0,-1-1 373,-3-2 1,-2 0-1,-3 3 1,0 0 22,-5-3 0,0 0 0,0 1 0,1-1-257,-1 1 1,0-2 0,-4-1 0,-2 0 382,-2 2 0,-1 0 0,-5-1 0,-3 0 38,-2 1 0,-2 0 0,0-2 0,0 0-25,1 2 0,-1-1 0,-4 0 0,-2-2-186,30 1 0,-1-2 0,-1 1 1,-3 0-1,-2 0 0,1 0 236,-1 1 1,1-1-1,-1-1 1,-3 0-1,0-1 1,0 0-205,1 0 0,1 0 1,-1 0-1,-2-1 1,-1 0-1,-1 1 186,-3 0 1,0 0 0,-1 0 0,-1 1 0,-1 0 0,1-1 10,-1-1 0,1-2 0,-1 2 0,1 0 1,-1 2-1,1-1-3,5-2 0,1 0 0,0 0 0,1 1 1,0 0-1,1-1 6,1 1 1,0-1-1,1 0 1,0-1-1,2 0 1,0 1-135,4 2 0,1 1 1,1-2-1,0 0 0,-1-2 1,3 2 133,-23 0 1,1 0-1,2-3 1,1-2-57,8 3 1,1-1-1,4-1 1,2 0-44,10 1 1,2 1 0,-40-9-335,39 8-459,15-7 1,37 11 536,24-4 282,22-4 0,30 8 0,10-6 0</inkml:trace>
  <inkml:trace contextRef="#ctx0" brushRef="#br0" timeOffset="2301">2253 106 7826,'-19'-8'328,"-5"-4"0,-1-5 485,-4-7 0,-2 11-239,8-5-512,-1 13 0,7-3 55,-1 8 0,1 9-171,-1 9 1,3 7-177,3 10 1,-1 8 223,7 3 0,0 11-114,6 1 0,0 8 119,0-2 0,8 4-522,3 2 0,13 0 14,5-1 0,4-5 228,2 0 1,7-5 176,5 5 0,5-14 192,7 3 0,3-13 43,8 1 1,3-10-130,9-2 1,1-9-236,-34-11 1,1-1 0,3-3 0,1-2 205,4-5 0,0-2 1,3-3-1,1-3-36,2-4 1,0-2 0,-3-2 0,0-2 7,1 0 0,-2-1 1,-2-5-1,-1-2-110,-4 2 0,-2-1 1,-1-5-1,-1-2 99,2 0 1,-3-2 0,-8 2 0,-4-2 15,1-1 1,-4-1 0,15-40 51,-13 2 1,-9 3 9,-15 9 0,-13 4 384,-15 7 0,-16 9-126,-14 3 1,-13 4 21,-10 2 1,-7 2-57,-11 4 0,-7 4-296,46 15 1,-1 2 0,-2 2 0,0 1 123,-4-2 0,1 2 0,2 3 0,1 0-79,0-1 0,-1 0 0,2 2 0,-1 0-63,-41 1 1,6 8 95,6 4 0,11 9-231,6 2 1,5 8 404,19-2 0,7 4-464,9 2 1,7 6 62,5 0 0,5 2-624,7-3 833,7 5 0,-1 5 0,8-3 0,-1-6 0,-1-4 0</inkml:trace>
  <inkml:trace contextRef="#ctx0" brushRef="#br0" timeOffset="2601">2794 822 7799,'-23'-24'0,"0"-1"0,3 0 926,7 0 1,-1-4 194,8 5-659,1 1-431,5 6 0,1 5-250,5 0 1,4 8 49,7-1 0,7 3-127,-1 2 0,14 0 148,-2 0 0,4 0-24,-4 0 1,0 5-85,-1 1 0,1 6-26,0-6 0,0 7 31,0-1 0,-2-2 28,-4 1 1,-2-1 4,-3 2 0,-5 3-14,4-3 0,-3-3 232,-3 3 0,1-8 0,-1 12 0,1-7 0</inkml:trace>
  <inkml:trace contextRef="#ctx0" brushRef="#br0" timeOffset="2891">2707 996 7808,'-17'-9'1225,"-1"-7"0,6 14-668,1-4 1,7 6-565,-2 6 1,6 6 36,6 11 1,4 6-106,7 12 0,1 0-98,-1 11 1,6-3-340,1 9 1,1 4 88,-2 2 1,-3 4 42,3 2 1,-10 0-372,-1-1 1,-8 1 363,2 0 0,-6-4 208,-6 4 1,-10-12 178,-7 6 0,-8-8 0,-4-11 0,-10-2 0</inkml:trace>
  <inkml:trace contextRef="#ctx0" brushRef="#br0" timeOffset="3157">1904 1573 7779,'-8'-18'0,"-4"1"0,-3-1 881,-3 1 0,9 5-343,3 0 1,6 3-428,6-3 0,13 2-88,16 5 1,19 1-160,22-8 0,5 6 53,18-5 1,-42 8 0,1 2-320,5-2 0,2 0 1,7 2-1,1 0 271,6 1 0,0 0 0,-1 0 0,1 0-426,2 0 0,1 0 0,-2 1 0,-1 0 138,0 2 1,-1 0 0,-2-2-1,-1 2 419,1 2 0,0 1 0,1-2 0,1 0 0,1 2 0,-1 2 0,-3-2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6:54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542 333 7774,'-6'-24'0,"0"-1"-31,2-2 0,-4 5 456,2-1 1,-5 4-77,5 1 0,-6 7-231,7-1 0,-9 6-10,2-5 0,3 7-12,-3-2 1,0 4-28,-5 2 1,-1 0-122,1 0 1,-3 8-47,-3 3 0,2 11 86,-8 1 0,0 10-72,-6 2 0,0 2 48,0 9 0,2 1-51,4 5 0,4 3-8,7 3 1,3-2 30,3 8 0,4-2-15,8 2 0,10 4-11,7-4 0,10-2 83,14 2 0,4-9-147,7-3 1,8-7 235,4-10 0,8-6-70,10 0 0,-7-10-5,13-1 1,3-11-293,8-12 1,-44-3 0,1-4 183,2-4 1,0-3 0,1-1 0,0-2-185,0-3 1,-1-3 0,1-2 0,0-2 210,-3-2 0,-1-2 0,-2 1 0,-1-1 35,-2-5 0,-2 0 1,-6 4-1,-2-2-175,-1-1 1,-2-1-1,19-35 272,-15-5 1,-12 7-66,-6-2 1,-13 12 257,-10 6 1,-12 6-42,-17 5 0,-10 4 74,-19 8 1,-6 2-147,-12 4 0,-9 4-70,-8 8 0,43 8 0,-1 2-11,-48-5 1,45 8 0,-1 1-85,0 2 0,0 2 0,2-1 1,1 0-144,-47 0 1,8 2 342,-2 3 0,-1 7-483,7 11 0,11 5 11,18 6 0,6 1 163,5 0 0,1 2-130,11 4 1,11-4 65,19 4 0,5-3 200,5 3 0,5-4 0,15 12 0,4-9 0,4-1 0,2-2 0</inkml:trace>
  <inkml:trace contextRef="#ctx0" brushRef="#br0" timeOffset="366">908 1014 7772,'-25'-8'0,"0"-2"0,-4-7 0,4-1 45,7 1 1,1 1-135,-1 5 1,1-5 550,-1 4 1,7 3-195,-1-3 1,8 6-12,-2-5 0,4 5-180,2-6 1,2 6-134,4-5 1,6 5 86,11-6 1,-2 6-77,8-5 1,1 5-84,4-6 1,1 6 1,0-5 0,2 7-35,4-2 1,-4 2 72,4-2 1,1 4 27,-1-3 0,0 3 21,-6 2 0,0 2 9,0 3 1,-3 3-46,-2 4 1,1 1-59,-8-7 114,0 8 1,-7-10-69,-5 7 129,-3-7-122,-8 4-300,0-8-120,0 0-216,0-8 716,0-1 0,-8-9 0,-1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6:57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35 665 7776,'-9'0'-361,"1"0"218,8 0 128,0 0 112,-8 0-34,6 0-140,-6 0 78,8 0 79,0 0 1,8 2-69,4 3 1,-3-3-8,3 4 0,0-4-45,5-2 1,6 0 42,1 0 0,13 0 102,-2 0 1,5 0-49,1 0 1,2 0 15,3 0 1,5 0-65,-5 0 0,-3 0 3,-2 0 1,0 6 9,-7 0 0,5 0-4,-10-6 0,-5 1-121,-7 5 118,1-4 0,-11 8-124,5-4 102,-4-4-27,-8 5 98,0-7 150,0 0 71,-8 0-227,6 0-11,-6 0 50,8 0-167,0 0 160,-7 0-215,5 0 39,-6 0 29,8 0 430,0 0-385,0-7 0,0 3 135,0-8 0,0 6-113,0-5 0,-6-1 68,0-5 0,0-1-55,6 1 1,0-1 71,0 1 0,0-1-72,0 1 0,0-3 2,0-3 1,0 4-36,0-5 1,0 5-31,0 2 25,8-1 0,4 1-109,11-1 1,-4 8 35,5 5 1,1 3 72,-2 2 0,6 0-155,-5 0 1,7 2 10,-2 3 1,-4 5-48,-2 8 1,-3 1 87,-3 4 0,-5-3-21,-1 3 0,-7 2 186,2-1 0,-4 1-95,-2-2 1,0-4 64,0 5 0,-8-5-78,-3-1 1,1-1 172,-2 1 0,1-7 108,-7 1 86,1-8-37,-1 3-70,1-7 1,7-1-113,4-5 1,4-4-14,2-7 0,2-3 36,4-3 1,10 2-54,7-9 1,8 3-1,-2-2 0,4-4-28,2 4 1,2-2-105,4 2 0,-4-2 67,3 8 0,-3-1-88,-2 7 0,-6 7-39,0 4 0,-7 4 79,1 2 0,-4 2-159,-1 4 1,-9 4 41,-3 7 1,2 1 37,-2-1 0,-2 3 61,-10 3 1,-4-2 6,-7 8 1,-7-5-5,1 5 1,-8-6 17,2 6 1,2-6 87,-2 7 1,7-9-58,-1 2 1,4-9 588,1-3-243,9-7-41,1 4 1,16-10-29,3-4 0,14-5-106,10-13 1,2 5-34,10-4 0,-1 3-79,7 3 1,-1 1-124,1 5 1,-3-3 66,-3 8 1,-3 0-208,-3 6 0,-4 0 86,4 0 1,-10 0-125,-2 0 1,-8 6 17,2 0 0,-9 0-26,-2-6 90,-9 8 0,7-6-396,-4 3 77,-4 5 501,6-8 0,-16 14 0,-2-7 0</inkml:trace>
  <inkml:trace contextRef="#ctx0" brushRef="#br0" timeOffset="559">402 141 7765,'-27'-27'0,"4"3"0,3 5-322,3 1 1,-1 3 93,1 3 744,-1-3-226,1 13-46,7-6-259,2 8 0,8 8 114,0 3 0,2 11 80,4 1 1,-2 10-115,8 2 0,-8 2 86,1 9 1,3 9-96,-2 9 1,2 0-89,-2 6 1,-5-1-165,5 19 1,-4-1 149,-2-35 0,0 1 0,6 46-232,-3-47 0,0 1 0,0-2 1,0 1 142,-3 41 0,6 2-16,-1-2 1,1-12-92,-6 1 1,6-16-104,0-8 1,0-4 344,-6-1 0,5-3 0,1 1 0,-2 1 0,-2 4 0</inkml:trace>
  <inkml:trace contextRef="#ctx0" brushRef="#br0" timeOffset="1534">1729 630 7780,'-17'0'0,"5"0"0,1 0 0,-1 0-37,-6 0 0,7-6 127,-1 0 0,6-2-276,-5 2 24,7 5 5,-4-7 214,8 0-21,0 6-110,0-6 0,8 8 46,3 0 1,5 0 1,1 0 1,1 0 33,-1 0 1,1 0 132,-1 0 1,7 0-60,-1 0 0,0 0-28,-5 0 0,-1 6-48,1 0 0,-1 0 0,0-6 1,1 2-15,-1 4 1,1-5 48,-1 5 0,1 2-66,-1-2 1,3 0 29,3-6 1,-4 6 105,5-1 0,1 1-60,-2-6 1,2 0 83,-1 0 0,-3 0-129,8 0 1,-8 0-73,3 0 1,-5 0-89,-1 0 0,-7 0 77,1 0-584,-8 0 193,4 0 153,-8 0 1,-8 0 314,-4 0 0,-3 0 0,-3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6:59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71 7811,'-16'-8'0,"3"-2"0,1 0 0,6-3 0,-5 7 0,5-6-297,-6 7 306,8-1 1,-3 21 9,7 9 1,0 7 142,0 4 1,0 7-99,0 5 1,0 5-142,0 6 0,5 4 32,1 8 1,0 6-110,-6 0 0,6 7-82,0-1 1,0 3 16,-6 2 1,0-7 111,0-4 0,0-10-44,0-2 1,0-10-69,0-2 1,0-3 218,0-14 0,0 4 0,0-10 0,0 4 0,0 2 0</inkml:trace>
  <inkml:trace contextRef="#ctx0" brushRef="#br0" timeOffset="382">193 804 7753,'-12'-8'0,"0"-3"0,7 1-559,-7-2 279,8 8 558,-4-11-258,8 13 0,2-6 7,4 8 0,6 0 56,11 0 0,4 2-64,8 4 0,2-4 13,4 4 0,11-2-11,12 1 1,6-3-62,6 4 1,5-4-184,12-2 0,-41 0 1,1 0 152,5 0 1,1 0 0,-2 0 0,0 0-157,1 0 1,0 0 0,1 0 0,-1 0 156,3 0 1,0 0 0,2 0 0,0 0-7,-1 0 0,-1 0 0,-2 0 0,-2 0 23,42 0 1,-4-6-240,-8 1 291,1-1 0,3 8 0,-4-4 0,-7-6 0,-7-2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0.1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8131,'0'-18'0,"0"6"1048,0 1-191,0 7-427,0-4 1,2 10-166,4 4 0,2 6-94,4 11 1,3-2-115,-3 8 1,-3-5-199,3 5 1,-2-6-218,1 6 1,5-6-1193,-4 7 1550,-5-9 0,9 12 0,-6-6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01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402 105 7755,'-10'0'-277,"-5"0"0,11 0 306,-8 0 386,8 0-164,-3 0-105,7 0 0,2 0-70,3 0 0,5 0-18,8 0 1,5 0-20,0 0 0,6 0-85,-5 0 1,7 0 84,-2 0 1,4 0-22,2 0 1,0-6-100,-1 0 0,7-5 113,0 5 1,0-6-85,-6 6 0,-2-5 63,-4 5 0,2-2-58,-8 2 1,0 4-19,-5-3-19,-8 3 38,-3-6-13,-7 6 1,0-6 1,-2 10 33,-3 4 0,1-2 68,-8 7 1,2 1-64,-1 6 0,-5-1 26,5 0 0,-5 3-53,-1 3 0,-1-1-71,1 7 0,-1-6 21,1 6 1,-1-2-125,1 2 0,-1 2-51,1-7 1,-3 7 105,-3-2 0,4 2 165,-5-2 0,5 2 0,2-8 0,5 1 0,0-7 0,1 8 0,-7-5 0,1 5 0</inkml:trace>
  <inkml:trace contextRef="#ctx0" brushRef="#br0" timeOffset="215">524 542 7755,'-11'-12'-292,"-1"0"1,6 8 457,-5-1 1,5-3 937,-6 2-901,0 0-26,-5 6 1,1 8-261,5 4 1,3 3 70,8 3 0,0 5-197,0 0 1,0 8 42,0-2 0,0 10 62,0 2 1,0 2-19,0-3 1,2-1-136,4 8 1,-4-7 7,4 7 1,1-8 84,-1 2 1,2 1-83,-2-1 0,-4-2 246,4-10 0,3 4 0,1-6 0</inkml:trace>
  <inkml:trace contextRef="#ctx0" brushRef="#br0" timeOffset="664">594 734 7736,'0'-18'63,"0"1"-25,0-1 0,0 7-44,0-1 1,2 8-85,4-2 1,-2 4 76,7 2 1,3 0-7,9 0 0,-3 0-48,3 0 1,2 6 58,-1 0 1,5 2-20,-6-2 0,0-4 3,-5 3 0,-1 3 36,1-2 0,-3 2 6,-3-2 12,3-5 82,-13 15-47,6-6 1,-8 7-49,0 1 1,-2-7-11,-4 1 0,2 0 1,-5 5-1,-1 0 0,2 1 1,-2 1-16,1 5 0,5-5-10,-2 4 1,2-1-7,-2 1 0,4-4-7,-3 5 1,3 1-4,2-2 0,-6 0 26,0-5 0,0 1-7,6 5 0,-6-5 26,1 4 0,-3-3-23,2-3 0,2 1 25,-8-1 1,7-1-12,-7-5 1,0 5 3,-5-5 1,-3-1-72,-3 2 1,-2-6-6,-4 5 1,-4-7-55,4 2 1,-4-2 55,-2 2 1,-6-4-170,0 3 1,6-3-90,6-2 326,8 0 0,-12 0 0,6 0 0</inkml:trace>
  <inkml:trace contextRef="#ctx0" brushRef="#br0" timeOffset="872">437 1293 7882,'10'0'505,"-3"0"-468,-7 0 175,0 0-175,8 0 0,-6 1 55,4 5 1,-4 4-239,-2 7 1,0 1-62,0-1 0,0 9-2,0 3 0,0 4 8,0 2 1,6 7-95,0 5 0,-1 3-26,-5 3 0,6-7 321,0 1 0,0-8 0,-6 19 0,0-4 0</inkml:trace>
  <inkml:trace contextRef="#ctx0" brushRef="#br0" timeOffset="1082">0 1816 7754,'0'-9'62,"8"-7"0,2 8-64,7-3 0,9 3-90,3 8 1,11-6-33,7 0 0,5 1-148,7 5 1,-3 2 271,8 3 0,0-3 0,6 6 0</inkml:trace>
  <inkml:trace contextRef="#ctx0" brushRef="#br0" timeOffset="1266">315 1764 7727,'-18'0'523,"1"-2"152,-1-4 1,1 4-467,-1-3 1,7 3-361,-1 2 0,2 2-419,-1 3 0,-3 7 368,8 11 0,-5-1-402,5 7 0,-6 0 604,6 6 0,1 7 0,5 3 0</inkml:trace>
  <inkml:trace contextRef="#ctx0" brushRef="#br0" timeOffset="1407">716 1747 9287,'-17'0'-63,"-2"7"-503,-5 5 0,-3 13-342,-8 10 908,-8 8 0,-1 17 0,-9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0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367 819 7507,'-7'-23'0,"-3"0"-697,0 1 1,-5-3 822,3 2 0,-2-2 10,3 1 0,-5 5 8,5-4 1,-5 3-41,-1 3 1,5-6 173,0-1 1,1 3-23,-7 9 0,7-3 171,-1 3-47,0 4 220,-5 1-528,-1 7 0,3 2 125,3 3 0,-1 5-266,7 7 1,-8 9 76,3 3 0,3 4-194,2 2 1,-2 7 59,2 5 1,1 0-50,5 5 0,0-9 3,0 9 0,1-3-67,5 3 1,6 2 89,11 5 1,4-5 63,8 4 1,0-4 137,0-1 1,8-1-131,3 1 1,11-15 137,1-3 0,8-11-124,-2-1 0,14-11 98,9-7 0,-4-10-340,10-7 1,-7-13 316,7-10 0,-2-2-72,-44 14 0,-1-1 0,36-16 56,-1-7 1,-15 2-22,-7-1 1,-5-5-31,-2 5 1,-9 3 64,-8 2 1,-10 2-14,-13-1 0,-4 1 5,-8-8 0,0 7 111,0-7 0,-10 6-107,-8-5 0,-1-1 340,-10-5 0,-2 7-344,-10 4 1,2-1 75,-7 1 1,-1 0-77,-5 6 1,-1 8 0,1 4 1,0 5 59,-1 7 1,1 1-41,-1 4 0,1 6-85,0 0 1,-1 8-124,1 9 0,1 7 3,5-1 0,3 8 97,8-2 1,8 4-186,4 2 1,9 2 39,2 4 0,9-4 230,-3 3 0,12 5 0,3-8 0,9 5 0</inkml:trace>
  <inkml:trace contextRef="#ctx0" brushRef="#br0" timeOffset="325">1223 1273 7761,'-27'0'81,"4"0"0,3-7-81,3-5 0,-1 2-156,1-1 0,-1-1 127,1-5 0,1 5 168,5 0 0,-3 1-84,8-7 0,-5 1 17,5-1 1,0 1-121,6-1 0,2 7 62,4-1 1,-2 0-87,7-5 0,1 5 110,5 1-93,1-1 1,-1-4 42,1 5-5,-1-5 1,1 14 9,-1-3 0,-5 3 5,-1 2 0,-5 0-263,6 0 251,0 0 1,5 2-104,1 3 1,-7-1 54,1 8 0,-1-6-388,7 5 221,-1 1 1,1 5 26,-1 1 1,1-6 201,-1-1 0,8 1 0,3 5 0</inkml:trace>
  <inkml:trace contextRef="#ctx0" brushRef="#br0" timeOffset="715">1869 1064 7725,'-8'-18'-186,"1"7"186,-5-1 516,-3 0-204,5-5-442,0 7 95,2 2 0,10 8-61,4 0 0,6 0 69,11 0 1,6 0-122,12 0 1,5 0 110,13 0 0,9 0-82,7 0 0,16-1-217,3-5 1,-40 2 0,2-2 302,5-3 0,0 1 1,0 1-1,1 2-287,2-1 1,0 0-1,1 1 1,0 1 268,-1-2 1,0 0-1,-1-1 1,0 0-6,-4 4 0,-2 1 1,-1-4-1,-3 0-115,40 0 1,-9 0 170,-20 6 0,-4 0 0,-8 0 0,-13 6 0,-4 0 0,-4 0 0</inkml:trace>
  <inkml:trace contextRef="#ctx0" brushRef="#br0" timeOffset="1041">2306 86 7735,'2'-23'36,"2"-1"-18,1 3 0,3 9 120,-2 6 0,-4 6-54,4 6 1,2 14 61,-3 15 1,3 7-125,-2 11 0,-4 9-68,4 8 0,-4 5 14,-2 7 1,-2 11-326,-4 0 0,2-43 1,-2 1 252,-2 1 1,-1 1 0,0 4 0,0 0 64,0-1 0,1-1 0,2 2 0,0-2-312,-5 39 1,-1-1 350,-6-6 0,3-7 0,3-5 0,3-3 0,-5-2 0,-5 0 0</inkml:trace>
  <inkml:trace contextRef="#ctx0" brushRef="#br0" timeOffset="2482">3162 1151 7727,'-16'-2'0,"2"-2"-108,3-2 0,5 1-553,-6 5 582,8-8 498,-11 6-311,13-6 123,-6 8-458,8 0 275,0 0-56,8 0 8,-6-8 45,6 7 1,-8-9 3,0 4 16,0 4 0,0-8-26,0 5 160,0 3-138,0-6 12,0 0-26,0 6-27,0-6 0,0 6-7,0-3 43,0 3 60,0-6-62,0 8 514,0 0-592,0-8-70,0 6 0,-2-13 118,-4 3 0,4-4-4,-4-1 1,4-2-23,2-5 1,0-3-6,0-8 0,0 0 7,0 0 0,0-5-2,0-1 1,0 0 4,0 6 1,6 0 14,0 0 1,7 2-112,-1 4 0,4 4 55,1 8 1,1 7-84,-1 4 1,0-2 70,1 2 0,-1 1-10,1 5 1,5 5-102,0 1 0,-1 8 101,-11-2 1,5 3-8,-4 2 0,-3 7-6,3-1 1,-8 6 115,2-6 1,-4 3-15,-2-3 0,-2-2 70,-4 8 0,-2-1-85,-4 1 0,-3-2 89,3-4 1,-3-3-55,-3 3 0,1-4-21,-1-1 0,1-9 116,-1-3 0,7 2-60,-1-2 131,8 0-197,-4-14 1,10-4 3,4-11 1,6 2 19,11-9 0,6 1 0,12-6 0,-2 1-100,7-1 0,1 2 85,5 4 1,-7 3-135,-4 9 1,-4 7 78,-2 4 1,-1-1-83,1 1 1,-7 0 42,-5 6 1,-4 8-132,-1 3 0,-7-1 93,1 2 1,-8-1-17,2 7 0,-4-1 17,-2 1 1,0-1 18,0 1 0,-8-1 118,-4 1 0,-3-1-119,-3 0 1,3 1 155,3-1 1,-3-5 87,3 0 207,4-8 460,-7 3-589,13-7 0,4-7-22,15-5 0,8-6 109,10-5 0,2 2-31,4-8 1,2 7-35,3-1 1,3 6-298,-9 5 1,-1-2-89,-10 9 0,2-1-100,-7 6 0,-1 2-180,-6 4 81,-7 3 0,4 9 25,-8-1 0,-1 6 64,-5 1 1,-2-1 62,-3-6 0,3 1 56,-4-1 0,-2 1 26,2-1 1,0-5 55,6 0 0,0-7 124,0 7 0,2-8-48,4 2 0,-2-4 83,8-2 1,1 0-112,11 0 1,-3-2-17,8-4 1,-6 2-247,6-8 1,-7 3 87,1-3 1,-2 2-59,3 5 1,-11 3 219,5-4 0,-5-4 0,5 0 0</inkml:trace>
  <inkml:trace contextRef="#ctx0" brushRef="#br0" timeOffset="2782">4244 383 7734,'0'-12'-187,"0"0"115,0-1-811,0 5 535,0-7 348,0 13 0,0-14 0,0 6 0</inkml:trace>
  <inkml:trace contextRef="#ctx0" brushRef="#br0" timeOffset="3192">4349 260 7594,'-2'-15'554,"-4"3"124,4-3-391,-5 5 81,7-7-490,-8 7-115,6-6-168,-6 14 363,8-5 1,2 14 16,4 5 0,-4-2 1,4 1 1,1 7-106,-1 5 1,2 2 135,-2-1 1,-4-3-37,4 8 0,1-2 137,-1 2 1,2 2-8,-2-7 0,-4 7-23,4-2 0,1 10-28,-1 1 0,0 1 7,-6-6 1,6 6-53,0 0 1,5 7 39,-5-1 1,6-5-184,-6-1 0,5-4 47,-5-2 0,6 2-124,-7 4 1,7-10 1,-6 4 1,2-6-29,-2 0 1,-3-2 109,9-4 0,-8-3-19,2 3 0,-4-4-37,-2-1 187,0-9 0,7 7 0,3-6 0</inkml:trace>
  <inkml:trace contextRef="#ctx0" brushRef="#br0" timeOffset="3548">4349 697 7719,'-12'-8'93,"1"-3"1,1-5 527,-1-1-541,3 7 0,8 0-17,0 4 1,8 5-12,3-5 1,14 4 48,10 2 0,10 0-138,13 0 0,-2 0 21,8 0 1,8 0-242,10 0 0,5 0 273,6 0 1,4 0-327,-44 0 1,-1 0 0,47 0 194,0 0 1,-6 0 50,6 0 1,-17 0-206,-7 0 1,-5 0 185,-12 0 0,-5 0 10,-7 0 0,-7 0-23,2 0 0,-4 2 54,-2 4 0,0-5-78,-1 5 120,1-4 0,0-2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09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35 7733,'-18'0'-1526,"8"0"1472,-5-8 139,5 6-33,-7-5 0,5 5 131,0-4 279,9 4 30,-13-6-251,14 8-80,-6 0-51,8 0 1,2 0-14,4 0 1,6 0-30,11 0 0,-2 0-16,8 0 1,3 2-27,8 4 0,-3-4-116,4 4 1,-4-2 92,-2 1 1,0-3-81,0 4 0,-1 2 4,1-2 1,-6 2 35,1-3 1,-9 3-58,2 4 0,-3 1 87,-3-7 0,-5 8 1,-1-3 1,-7 5-4,2 1 0,2 1 1,-2-1 0,-1 7 92,-5-1 1,0 8-89,0-2 0,-5 4 78,-1 2 0,-6 0-60,6 0 1,-5 6 7,5-1 0,-6 1 1,6-6 1,-7 6-103,1-1 1,3 1 34,-3-6 0,8 6-11,-2 0 0,-2-1-37,3-5 0,-1-2-138,6-4 1,0 2-93,0-7 1,0 1-108,0-2 429,0-3 0,0 5 0,0-8 0</inkml:trace>
  <inkml:trace contextRef="#ctx0" brushRef="#br0" timeOffset="267">245 1066 7717,'-18'0'0,"1"-2"0,-1-4 0,1 2 34,-1-8 1,1 8 164,0-1 117,7-5-217,-6 8 1,14-4-95,-3 12 0,5 6-32,5 11 1,-1-2-4,8 8 1,0 0-15,5 6 0,0 2-2,1 4 0,-1-2-134,1 7 0,1-5 28,5 6 1,-7-7-65,1 7 1,-1-8 73,-5 2 0,-3-9-108,3 3 1,-8-9 76,2 9 1,-4-12 172,-2 0 0,0-3 0,0-3 0</inkml:trace>
  <inkml:trace contextRef="#ctx0" brushRef="#br0" timeOffset="783">385 996 7712,'-12'-2'195,"2"-4"1,0-4-83,1 0 0,3-3-226,-6 7 169,8-7 0,-5 5-68,3-4-50,4 4 1,2 3 50,12-1 1,3 0-68,3 6 1,7 0 19,4 0 1,4 0-85,2 0 1,0 0 87,0 0 0,-8 0-12,-4 0 0,2-6 50,-1 0 0,-1 0-12,-6 6 38,1 0 1,-6 0-95,-1 0 176,-7 0 0,4 2-51,-8 4 0,0-2 141,0 8 1,-2 1-123,-4 11 1,4-5 12,-4 4 1,-1 4-98,1 3 0,0 3 63,6 1 1,0 1-42,0 0 0,0 6 40,0 0 0,8 7-97,3-1 0,-1-4 74,2-3 1,-3-3-10,3-2 1,4 0 25,-5 0 1,-1-2 8,1-4 1,-7-4-37,2-7 0,2-1 2,-2 1 1,0-7 37,-6 1 10,0-8-27,0 4 1,-8-8-13,-4 0 1,-5 0-14,-7 0 1,-3 0-33,-8 0 1,-2 0-40,-3 0 1,1 0-381,-8 0 1,1-6 184,-7 0 0,1-2 182,0 2 0,1 4-10,5-3 1,3-3-127,8 2 217,16 0 0,11-2 0,17-1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11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525 0 7736,'-12'0'-1639,"0"0"1465,8 0 174,-11 0-13,13 0 0,-8 0-110,4 0 305,5 0-166,-7 0 176,8 0 1181,0 0-1151,0 8 1,2-6-8,4 4 104,-5-4-321,15 5 1,-12 3 75,8 8 0,-7 1-145,7 4 0,-8 6 26,2 12 1,1 0-49,-1 11 1,0-1-32,-6 13 0,0 0-208,0 6 1,0-2 331,0-4 0,-8 4 0,-1-6 0</inkml:trace>
  <inkml:trace contextRef="#ctx0" brushRef="#br0" timeOffset="244">1 594 8111,'0'-10'1260,"0"1"-1522,0 3 0,9 2 132,9-8 0,17 6 107,17-5 0,12 1-123,18-2 0,3-3 0,-33 10 1,1 0-1,2 0 0,1 1 146,0 1 0,0 0 0,1-2 0,-1 0 0,-4 0 0,0 0 0</inkml:trace>
  <inkml:trace contextRef="#ctx0" brushRef="#br0" timeOffset="444">298 507 7725,'-35'0'0,"-4"0"239,4 0 1,-2-6-278,14 0 0,-1 2-181,7 10 0,0 4-2,-1 7 1,3 3-1,3 3 1,-2 4-62,9 8 1,-1 0 281,6 0 0,0 8 0,0 1 0</inkml:trace>
  <inkml:trace contextRef="#ctx0" brushRef="#br0" timeOffset="610">944 245 8392,'-18'0'1704,"1"0"-1435,-1 0 0,-1 0-320,-4 0 1,-4 0-600,-8 0 0,-2 13 280,-4 5 370,-4 19 0,-7 0 0,0 15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14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367 454 8075,'-18'0'-348,"1"0"342,-1 0 1,1 0 0,0 0 157,-1 0 0,-5 0-13,0 0 0,-3 0-203,3 0 0,4 0 116,-5 0 0,-1 6 23,2 0 1,0 0 117,5-6 1,6 2 215,1 4-374,7-5 28,-4 7 1,24-8-67,7 0 0,18 0 56,11 0 0,10 0-22,14 0 0,5 0-276,12 0 0,-43-2 1,1-2 111,7 2 0,1-1 0,-1-3 0,0 0-261,6 3 1,0 0-1,2-1 1,0 0 201,1 1 1,0 1 0,-4 1 0,-2 0-221,1-2 1,-1 0 411,-9 2 0,-2 0 0,2 1 0,-3 0 0,33 0 0,-6 0 0,-5 0 0</inkml:trace>
  <inkml:trace contextRef="#ctx0" brushRef="#br0" timeOffset="301">821 88 8178,'-8'-20'235,"-2"-1"1,-1-1 1067,-1 7-1263,8 5 1,4 24-52,12 3 0,-2 18-102,1 0 1,-1 12 109,2-1 0,3 7-212,-3 5 1,1-2 39,-1 8 1,2-4-275,-9 10 0,1-2-541,-6 14 652,0-1 1,-15 6-1,-5 1 1</inkml:trace>
  <inkml:trace contextRef="#ctx0" brushRef="#br0" timeOffset="759">1869 751 8158,'-18'-19'0,"1"-3"231,-1-1 1,7 0 609,-1 5-250,8 9-516,-4 1 1,10 8 20,4 0 0,10 10-107,7 7 1,6 3 19,-6 9 0,8 0-221,-1 6 1,1 0-7,-2 0 1,-4 5-263,-8 1 0,1 8-262,-1-3 1,-7 5 741,-4 1 0,-12 8 0,-4 2 0</inkml:trace>
  <inkml:trace contextRef="#ctx0" brushRef="#br0" timeOffset="959">1589 1362 8182,'-17'-7'-199,"-8"-3"807,5-7-360,3 7 1,19 2-319,15 8 1,16 0 92,14 0 1,5 0-113,6 0 0,6 0 11,12 0 0,-2-2-204,7-4 1,-1 4-1950,1-3 2231,5-5 0,-14 0 0,5-7 0</inkml:trace>
  <inkml:trace contextRef="#ctx0" brushRef="#br0" timeOffset="1193">1729 1450 8111,'-10'-27'0,"-3"-4"-13,7 7 1,-6 1-385,7 6 328,-1 7 1,8 2 255,3 8 0,5 0 57,8 0 0,-1 8-138,1 3 1,-1 5 57,0 1 1,1 1-164,-1-1 1,1 9-56,-1 3 0,1 0-18,-1 6 1,1-4-122,-1 10 1,6 1-33,1-1 0,-7 6 225,-5-7 0,0 9 0,5-5 0</inkml:trace>
  <inkml:trace contextRef="#ctx0" brushRef="#br0" timeOffset="1509">2410 1293 8159,'-6'-29'-96,"-1"-1"0,-3 7 290,-4 8 1,-1 7 451,-3 8 1,7 2-807,-1 4 1,6 9 54,-5 8 1,7 8 131,-2-1 1,4 4 52,2 7 1,0-2-156,0 8 1,2-3 145,4 3 1,3 9-242,9-4 0,-1 13-86,1-1 1,1 3-114,4 3 1,-3 4 127,3-4 1,-5 2-85,-7-14 0,3-2-196,-8-9 521,0 3-147,-6-28 1,-14 1 200,-4-23 1,-11-8-89,0-4 0,-12-1 95,-5 1 0,-5-3 97,-1 3 1,-6 4-86,0 2 0,-1-1 85,7 1 0,7-2-128,5 2 1,11 4 26,5-3-57,5 3 0,9 2 0,2 0 0</inkml:trace>
  <inkml:trace contextRef="#ctx0" brushRef="#br0" timeOffset="1801">2236 2375 8104,'-12'-2'151,"0"-1"0,-1-5 514,-3-2-785,-1 6 0,7 4 125,4 12 1,4 5 40,2 7 0,2-3-126,4 8 0,-2 2-164,8 10 0,-1-4 103,7 3 1,-1 3-173,1-2 1,-3 7-642,-3-1 954,3 3 0,-13 3 0,6-1 0</inkml:trace>
  <inkml:trace contextRef="#ctx0" brushRef="#br0" timeOffset="2000">1607 3144 8014,'-45'-10'-96,"3"-3"-48,7 7 1,7 0 385,5 6 104,11 0 0,9 6-472,14 0 0,5 5 18,19-5 0,5 0 82,19-6 1,3 0 43,8 0 0,13 0-417,4 0 0,5-2 207,-5-4 1,8 2 191,4-7 0,-41 5 0,2 0 0,2-3 0,1 0 0</inkml:trace>
  <inkml:trace contextRef="#ctx0" brushRef="#br0" timeOffset="2226">1974 3161 8021,'-18'-17'0,"1"-1"0,-1 7 223,1-1 0,-1 8 5,1-2 1,-1 14-346,1 10 1,-1 1 104,1 10 0,-1-6-252,1 6 1,0-1 173,-1 1 0,-5 8-189,0-8 1,-1 8 60,7-8 1,-1 4 217,1 2 0,-8 7 0,-3 3 0</inkml:trace>
  <inkml:trace contextRef="#ctx0" brushRef="#br0" timeOffset="2392">2340 3109 8062,'0'-18'4,"0"1"149,0 7 0,-2 2-120,-3 8 0,-5 2-60,-8 4 0,7 6 15,-1 11 0,0-3-6,-5 3 0,0 2-57,-1-2 1,6 6-287,1-5 361,-1 7 0,-5-4 0,-1 8 0</inkml:trace>
  <inkml:trace contextRef="#ctx0" brushRef="#br0" timeOffset="2515">2463 3266 7801,'-18'52'0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7:47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28 884 8181,'-10'-8'-287,"5"-4"-170,-5-3 700,8-3 1,2 9-73,12 3 0,11 2 134,6-2 0,6 4-8,6-4 1,5 3-94,12-3 1,14-2-82,16-4 1,7-1-275,-44 10 1,2 0-1,3-3 1,1 0 81,1 3 0,0 0 0,4-2 0,1-1-147,-2 3 0,0 0 0,-2 0 0,-2 0-1156,42 3 1372,-4 0 0,-15 0 0,-4 0 0,-5 0 0,-1 0 0</inkml:trace>
  <inkml:trace contextRef="#ctx0" brushRef="#br0" timeOffset="301">674 115 8297,'-2'-33'-306,"-4"4"306,5 4 1024,-7 8-770,8 7 1,0 12-461,0 15 1,0 9 268,0 8 1,6 3 159,-1 4 1,7 10-332,-6 7 0,2 10 124,-3 2 0,-3 7-502,4 10 0,2 9 410,-2 3 1,-3-48-1,0 0-151,-3 1 1,0 1 0,-1 5 0,0 1 29,-2-1 0,0 0 1,1-2-1,0-1-644,-10 44 841,1-16 0,-3 14 0,1-15 0,-1-5 0,2-3 0</inkml:trace>
  <inkml:trace contextRef="#ctx0" brushRef="#br0" timeOffset="602">1513 849 8598,'-2'-25'0,"-2"-2"405,-2-1 0,0 3 513,6 8-163,0 7-1326,0 2 0,6 16 393,0 4 1,7 5 376,-1 6 1,2 5-112,-3 6 0,5 1 70,-5 0 1,-1 8-214,2 4 0,-6 9-130,5 2 1,-7 14-282,2-2 1,-2 11-78,2 1 1,-5 9 255,5 2 0,-4 6-130,-2-6 0,6-7-596,0-11 1013,7-3 0,-7-8 0,8-4 0,-1-5 0,-1-7 0</inkml:trace>
  <inkml:trace contextRef="#ctx0" brushRef="#br0" timeOffset="876">1460 1809 8294,'-17'-27'-49,"-1"4"1,1 6-627,-1 5 949,9 4-239,-7 8 0,14 8 260,-4 4 1,2 5-64,-1 6 1,3 4-103,-4 8 0,4 2-144,2 4 1,2 9 16,4 9 0,-4 1-117,3-2 0,3-2-141,-2 8 1,6 6-307,-7 6 0,7 0 338,-6-7 0,0-6 0,-6-3 1</inkml:trace>
  <inkml:trace contextRef="#ctx0" brushRef="#br0" timeOffset="1344">1338 1775 8286,'-25'-8'-1430,"5"4"1074,-3-8 0,4 3 2636,1-3-1293,8 4-1299,3 8 401,7 0 1,7 2 5,5 4 0,11-4-12,6 4 0,4-4 6,2-2 0,6 0-207,0 0 1,5 0 145,-5 0 0,6 0-189,-6 0 0,3 0 2,-9 0 1,4 0 118,-10 0 1,-4 0 28,-2 0 1,-3 0-14,-3 0 1,-7 2 79,-4 3 1,-4-1 13,-2 8 1,0 5 250,0 7 0,-6 7-75,0-2 0,-7 6-29,1 5 1,2 5-165,-1 7 0,7-5-104,-2 0 0,4-1 80,2 7 1,0-3-174,0-3 0,0-5 110,0-7 0,8-2-92,3-4 0,-1 2-110,2-7 1,-8-7-143,1-5 203,5-8 169,-8 3 1,-4-7 13,-15 0 1,-9 0-85,-8 0 0,-3 0 13,-4 0 1,-4 0 26,-7 0 0,-1 0 5,1 0 0,0 0-79,-1 0 1,9 6 66,3 0 1,6 6-349,6-6 0,-2 7 391,8-1 0,-1 11 0,7 4 0</inkml:trace>
  <inkml:trace contextRef="#ctx0" brushRef="#br0" timeOffset="1569">1582 2525 9573,'-5'-17'0,"-3"1"-243,-2 5-268,6-5 646,-4 14 94,8-5 0,2 14 316,4 5 1,-4 4-364,4 1 0,2 8-155,-2 4 0,5 4-131,-5 2 0,6 6-255,-6 0 1,-1 7-282,-5-1 1,0 5 324,0 6 1,0-3-212,0 3 1,0 2 525,0-2 0,-15 8 0,-5-4 0</inkml:trace>
  <inkml:trace contextRef="#ctx0" brushRef="#br0" timeOffset="1777">1041 3346 8520,'-17'-7'0,"-1"-5"407,1-4 1,1 5 782,4-1-899,5 8 1,14-5-481,5 3 0,19 4 306,10-4 0,9-2 47,9 2 0,10-5-247,13 5 0,5-6-330,6 6 0,-42 3 0,1-1-42,3 0 0,1 2 1,-1 1-1,0 0 71,-2-2 0,-1 0 77,45 1 1,-2 10 0,-7 2 0</inkml:trace>
  <inkml:trace contextRef="#ctx0" brushRef="#br0" timeOffset="2010">1547 3311 8204,'-27'-17'0,"4"-1"98,4 1 1,-1 5-99,-3 1 0,9 7-47,-3-2 3,3 4 0,-9 10 213,0 3 1,-3 5-172,3 1 1,2 3-31,-8 3 1,-2 4-405,-10 8 1,4 2 131,-4 4 0,-1 3 304,1 9 0,-8-1 0,5 1 0</inkml:trace>
  <inkml:trace contextRef="#ctx0" brushRef="#br0" timeOffset="2201">1967 3242 8097,'-20'-2'-20,"-3"-2"0,-4-4 0,0-2 1,1 6 286,9-1 1,-6 5-165,-1 5 0,-5 5-190,6 8 0,-2 1-65,1 4 0,-3-1-261,-8 7 0,6 0 413,0 6 0,-8 7 0,-7 3 0</inkml:trace>
  <inkml:trace contextRef="#ctx0" brushRef="#br0" timeOffset="2376">2351 3189 8342,'-25'-10'552,"5"3"-404,-3 7 0,4 0-126,1 0 1,-1 9-28,-5 9 0,3 1 101,-8 10-96,8 0 0,-12 14 0,5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00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34 542 8545,'-12'-18'221,"0"1"1,8 5-179,-1 1 0,5 15-326,5 1 0,5 11 119,8 7 1,-1-3 66,1 3 1,-1 2 48,1-2 0,-3 7 9,-3-7 0,1 6-277,-7-6 1,6 8 23,-6-2 292,-1 12 0,-5 4 0,0 7 0</inkml:trace>
  <inkml:trace contextRef="#ctx0" brushRef="#br0" timeOffset="308">889 70 8183,'-7'-17'357,"-5"-1"0,2 3 1426,-1 3-1831,7 5 0,-10 10 90,8 9 0,-1 7 4,1 16 0,-2 0-56,-4 0 1,-3 8-81,3 4 0,-5 11 145,-7 6 0,3 6-94,-8 5 0,0 7-199,-6 11 0,17-45 0,1 1-97,-1 4 0,1-1 0,-8 35 14,7-11 1,9-22 124,9-19 478,0-8 1,7-19-157,5-8 0,9-8 398,3-9 0,13-7-304,-2 1 1,11 0-262,1 5 1,11 1-98,6-1 0,6 3 150,5 3 1,-1-1-518,8 7 0,-7-6 163,7 6 0,-1 1-1016,7 5 1358,-9 0 0,-1 5 0,-8 1 0,0-2 0,-1-2 0,1-2 0</inkml:trace>
  <inkml:trace contextRef="#ctx0" brushRef="#br0" timeOffset="657">1431 594 8318,'-12'-2'-58,"2"-3"-122,3-7 50,-7 4-61,12 0 1,-6 16 483,8 4 0,8 3-96,4 3 1,5 1 30,7 4 1,-3-3-102,8 3 1,0 2-181,6-1 0,0-7 28,0-5 0,0-3-66,0 3 1,6-6 63,-1-12 1,3-4-156,-2-7 0,-12-8 67,0-4 1,-10-10 54,-7-2 0,-6-7 186,-12 1 0,-8 4-21,-15 3 1,-8 9 106,-15 1 1,-2 9-183,-5-2 0,3 11 23,-8 6 0,14 4-551,-3 2 0,18 16 89,0 7 409,12 8 0,6 20 0,9 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03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71 472 8125,'-18'-6'-397,"1"0"1,5-6 0,0 7 1059,9-1-131,-5 6-396,8 0 407,0 0-515,8 0 0,-7 2 75,5 4 0,2-3-121,-2 9 1,2-6 104,-3 5 1,-3 1-116,4 6 1,2-7 9,-2 1 0,0 5-168,-6 7 1,5-1 66,1-6 0,0 9-168,-6 3 1,0-2-108,0 2 1,0 0 133,0 6 0,0-6 260,0 0 0,-8 0 0,-1 6 0</inkml:trace>
  <inkml:trace contextRef="#ctx0" brushRef="#br0" timeOffset="293">88 384 8126,'-8'-17'0,"4"5"280,-7 1 661,7-1-735,-4-6-4,8 1 0,8 5 88,4 1 0,5 7-220,6-2 1,-1 2-231,7-2 1,0 4 162,6-3 0,-2 3-141,-4 2 1,4 2-73,-4 3 0,4-1-390,2 8 1,-8 0-260,-4 5 1,-5 0 858,-7 1 0,-3-1 0,-8 1 0</inkml:trace>
  <inkml:trace contextRef="#ctx0" brushRef="#br0" timeOffset="450">175 576 6468,'0'10'231,"8"0"-305,4-4 1,-2-4 100,1 3 1,1 3-421,5-2 393,1 8 0,-1-5 0,1 9 0</inkml:trace>
  <inkml:trace contextRef="#ctx0" brushRef="#br0" timeOffset="600">210 769 8126,'-17'0'11,"7"-2"-313,4-4-11,-3 4 145,14-6 0,3 10 181,16 4 0,7-2-103,-2 7 0,4-5-359,2 6 449,0-8 0,7 11 0,3-5 0</inkml:trace>
  <inkml:trace contextRef="#ctx0" brushRef="#br0" timeOffset="926">595 0 8856,'-10'8'359,"0"2"-897,4 7 0,2 2 538,-7 5 0,-1 3 0,-5 8 0</inkml:trace>
  <inkml:trace contextRef="#ctx0" brushRef="#br0" timeOffset="1651">664 1031 8251,'-17'0'855,"-1"-8"0,7 6-459,-1-4-21,8 4 0,-2 2-76,12 0 1,-2 8 86,8 3 0,-1 7-148,7 5 1,5-1-234,1 7 0,7 2 98,-2 9 1,4-3-262,2 4 0,0 4-33,-1 1 1,-4 7-162,-1 5 0,-2-4 195,2 4 1,-6 3-131,-11-3 1,-4 8-155,-8-2 1,-2 4 148,-4 2 0,-12-8-84,-11-4 0,-11 2 56,-7-2 0,-2-9 287,3-14 1,1-16 66,4-13 0,5-4 208,-5-2 0,12-14-175,5-3 0,5-18-87,2 0 1,7-12-163,4 1 1,4-7 128,2-5 1,10 2-770,7-8 660,1 8 1,23-20 0,-5 4 0</inkml:trace>
  <inkml:trace contextRef="#ctx0" brushRef="#br0" timeOffset="1826">769 769 8157,'-23'-33'107,"0"3"-107,-1 5 178,15 8-157,1 7 1,8 10-756,0 12 1,8 3-21,3 3 754,5-1 0,9 8 0,2 3 0</inkml:trace>
  <inkml:trace contextRef="#ctx0" brushRef="#br0" timeOffset="2151">1450 262 8199,'-17'-33'0,"-1"4"0,3 6 1469,3 3-435,-3 11-737,5 1 0,0 16-120,4 3 0,5 13-1,1 5 1,0 6-201,0 5 0,0-1 68,0 8 1,-2-1-245,-4 7 1,4 7 125,-4 4 1,-4 4-68,-1 2 0,-3-1-59,2 1 1,-3 0-35,3 0 0,4-16 97,3-7 95,3-16 0,6-8 263,7-11 0,3-4-78,15-8 0,0-8-172,6-4 0,8-1 79,3 1 0,7-3-243,5 3 0,4-4-172,8-1 1,-6-1-250,0 1 1,-8 5 97,2 1 1,-17 7 515,-6-2 0,-19-4 0,-1 1 0</inkml:trace>
  <inkml:trace contextRef="#ctx0" brushRef="#br0" timeOffset="2526">1747 419 8075,'0'-37'0,"0"-3"0,-2 9 176,-4-4 0,4 11 367,-3 1 0,3 4 529,2 1-701,0 1 1,7 5 77,5 0 0,6 9-134,5-3 1,-2 8-188,8 9 0,0 3 61,6 15 1,2 2-120,4 10 1,-4 3 10,4 9 1,-6 1-219,-6 4 0,2-1-340,-8 7 0,-2-2 240,-9 2 1,-4-4-278,-8-8 1,0-1 170,0-5 0,-8-5 171,-4-12 1,-3-11 89,-3-12 1,1-4 152,-1-2 0,3-4 43,3-8 0,-3-2 296,3-15 0,2-2-176,-1-9 1,7-3-85,-2-4 1,4-3-506,2 3 1,0-5 177,0-6 0,0 9-343,0-3 0,0 3 87,0-3 1,0 7-32,0 4 0,-6 7-297,0 4 64,1 5 697,5 15 0,-8-5 0,-2 5 0</inkml:trace>
  <inkml:trace contextRef="#ctx0" brushRef="#br0" timeOffset="2834">2446 629 8091,'8'-10'2525,"-5"2"-2063,9 8 1,-6 0-22,5 0 1,1 8-126,6 4 0,1 3-66,4 3 1,-3 1-118,3 4 0,-4 3 63,-1 3 1,3 6-414,-3 0 0,3 2-37,-9 9 0,1 3-260,-1 9 0,-4 0 120,-8 12 1,-8-2-334,-4 13 0,-11-1-130,-6 1 0,-4 3 411,-2-9 0,0-7-44,0-9 0,8-23 142,4-12 0,5-15 838,7-14 1,3-13-188,8-11 0,0-12 109,0-5 1,8-5-366,3-1 0,7-6-261,5-1 0,-2-5-373,8 6 0,-5 0 281,5 6 0,-6-3 306,6-3 0,-6 0 0,7-4 0,-3 7 0,-6 5 0,-5 3 0</inkml:trace>
  <inkml:trace contextRef="#ctx0" brushRef="#br0" timeOffset="2976">2516 454 8076,'-16'-42'712,"2"7"-245,3 9-718,7 7 1,-2 9-360,12 4 0,4 12-74,7 6 684,1 3 0,7 11 0,2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07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71 105 8147,'-18'-18'-20,"7"3"47,-1 3 1,6-1 400,-5 7 42,7-8-292,-4 12 1,8-7 162,0 3-276,0 4 1,2-6 70,4 8 0,5 2-69,13 4 0,-3-2 129,8 7 1,0 1-495,6 5 1,-2 1 60,-4-1 0,4 7-332,-4-1 1,2 8 167,-2-2 1,-3-2-112,-9 2 1,1 0 511,-1 6 0,0 8 0,1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07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87 8347,'-18'-17'0,"1"-1"0,-1 3 149,1 3 1,0-1 320,-1 7 1,1 0-133,-1 6-263,1 0 1,-1 8-161,1 3 1,-1 5 123,1 1 0,1 3-62,5 3 0,-5-1-73,4 7 0,-3-4-192,-2 10 0,-1-2-74,1 13 0,-3-3-647,-3 9 1009,3-3 0,-20 19 0,3-6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0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70 158 8131,'-17'-35'999,"-1"2"-749,1 4 0,7 4-381,4 7 222,4 9-20,10 1 0,8 8-172,7 0 0,2 2-171,-1 4 0,3 3-1204,8 9 1476,7-1 0,-5 8 0,6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08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 8266,'-15'-18'0,"1"1"447,2-1 0,9 7-111,-3-1 0,4 10-266,2 2 1,2 8 25,4 9 1,-3 9-249,9 3 0,-6 4-648,6 2 0,-9 7 217,3 5 583,-4 11 0,-2 4 0,0 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18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88 105 8329,'-8'-17'0,"-2"0"317,0-1 1,3 6-18,7 1 1,-2 7-121,-4-2 298,4-4-562,-6 8 77,8-5 0,0 9 117,0 3 0,0-1 56,0 8 0,6-6 8,0 5 1,2-5-154,-3 6 92,-3 0 1,12 5-156,-8 0 1,0-5 97,-6 0 0,2-3-96,3 3 1,-3 4 29,4-5 0,-4-1-85,-2 2 1,0-1 113,0 7 0,0-7-10,0 1 0,0 0 176,0 5 0,0-5-152,0-1 1,0 1 82,0 5 0,0 1-57,0-1 0,0 1-46,0-1 1,0 7-6,0-1 1,0 2-9,0-2 1,0-1 12,0 7 1,0-6-19,0 6 0,0 0-101,0 6 1,0-6 104,0 1 0,0-1-31,0 6 0,2-1 18,4 1 1,-4-5-98,4-1 1,1-2 62,-1 2 0,6 4-6,-6-4 0,5-4-49,-5-2 0,6-1-171,-6 1 1,5-3 210,-5 3 0,2-6-22,-2-5 1,-4 3 139,3-3 0,-3-2-226,-2 1 310,0 1 1,0 6 2,0-1 0,-2-5-93,-3-1 0,3 1-92,-4 5 1,4 1 5,2-1 1,-2 1-31,-4-1 1,4 1 60,-4-1 1,4 1-148,2-1 0,0 1-38,0-1 183,0 0 0,0 1-31,0-1 0,0 1 7,0-1 1,2-1 22,4-4 0,-4 3 9,4-3 0,-4-3-2,-2 3-37,0 0 50,0 5-52,0-7 68,0 5 1,-2-13-3,-4 4 12,4-4 131,-6-2 292,8 0-269,0 0 0,-2-6-76,-3 0-65,3-7 0,-6 3 247,8-7-170,-8-1 0,6-5-78,-4 0 1,4-3-7,2 3 1,0-4-72,0-8 1,0 0-129,0 0 0,0-8-73,0-3 1,0-10 97,0-3 1,0-5 175,0 6 0,-2-8-98,-3 2 0,1-2 143,-8 2 0,6 6-13,-5 11 1,5-3 120,-6 3 0,3 10 22,-3 3 1,2 4-93,4 1 1,4-4 54,-3 4 0,3 4-74,2 2 1,0-2-166,0 1 0,2-7 94,3 2 1,-3 4-80,4 2 0,2-3 14,-2 3 0,0 0-26,-6 5 1,0 1 11,0-1 1,0 7 5,0-1 1,0 6-24,0-5 45,0 7 81,0-12-68,0 14 81,0-5-145,0 7 1,0 1-5,0 5 0,0-2 63,0 8 0,0-6-8,0 5 1,0 1-126,0 5 1,0-5 67,0 0 0,0 1-39,0 11 1,5-5 55,1 4 0,0-1 5,-6 1 1,0-2 19,0 8 0,0-5 9,0 5 0,0 0 21,0 6 1,0 2 16,0 3 1,0-1 80,0 8 1,-6-3-61,0 3 0,1 3-87,5-3 1,-6 3 53,0 3 1,0-1-126,6 1 0,0-7 49,0 1 0,0-3-18,0 3 1,0 1-3,0-7 1,0 0-20,0-6 1,6 2 9,0 3 1,2-5 22,-3 0 1,-3-8-14,4-9 1,-2-1-61,2 1 323,-4-1-150,5-7 17,-7-2-57,0-8 11,0 0 184,0-8-163,0 6 14,0-6 0,0 6-16,0-3 43,0 3-39,0-6 0,-5 0 1,-1-4 1,0 3-9,6-3 1,0-5 1,0-7 0,0-7 144,0 2 0,-2-6-129,-4-5 1,4-7 131,-3-11 1,3-4-99,2-8 0,0-8-175,0-3 1,5-12-303,1-6 0,6 4 233,-6 1 1,1 1 204,-1 6 1,-4 13-25,4 22 1,-4 3 220,-2 14-175,0-3 182,0 18-176,-8 3-133,6 9 0,-6 10 519,8 4-1108,0-4 474,0 13 0,0-5 63,0 7 1,2 1 16,4-1 0,-4 7-16,4-1 0,-4 8-44,-2-2 1,0 10 30,0 2 1,-6 7 163,0-1 1,-7-3 38,1 3 1,2-1 138,-1 7 1,1-1-85,-2 1 0,-3-1 124,3 0 0,4 1-9,3-1 0,-3 1-151,2-1 1,0 0-101,6 1 0,0-9 129,0-3 1,6 2-258,0-3 1,6 1-157,-7-6 1,7 0-183,-6 0 1,0 6 488,-6 0 0,-16 7 0,-3-3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15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0 365 8308,'0'-17'-225,"2"5"-54,4 1 0,-2 1 343,7-2 1,-1-3 269,2 3 1,3 4 618,-3 3-266,3-5-360,3 8 1,-1-6 118,1 8-396,-8 0 1,3 8 90,-7 4 1,0 3-146,-6 3 0,0 1 18,0 4 0,0-1 64,0 7 0,0-2-353,0 2 0,0 2 81,0-8 1,0 3 7,0-3 1,0-4 22,0 5 0,2-7-138,4-5 1,-3 3-196,9-3 0,-2-2-728,1 1 1224,5-7 0,-6 4 0,7-8 0</inkml:trace>
  <inkml:trace contextRef="#ctx0" brushRef="#br0" timeOffset="140">52 138 8298,'0'-34'231,"0"1"0,0 3 230,0 7 1,2 11-995,4 7 0,4 7 533,7 9 0,9 1 0,1 13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24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596 532 8222,'0'-17'-341,"0"5"376,0 1 1,0 5 510,0-6-499,0 8 0,2-9-92,4 7 1,-2 0 28,8 6 1,-1-6 78,7 1 1,-1-1-216,1 6 1,-1 0 71,1 0 1,-1 2-95,0 3 1,1 5 81,-1 8 0,-1-1 24,-4 1 1,1-1 73,-7 0 0,0 7 9,-6-1 0,-2 6 122,-4-6 0,2 7-91,-8-7 0,1 0 145,-7-5 1,7-1-89,-1 1 0,2-7 442,-1 1-305,-5-8 1,12 3 60,-7-7-281,7 0 0,-2 0-163,12 0 1,4-7-281,7-5 0,2 2 214,5-1 0,3 1-179,8-2 0,2-1 388,3 7 0,-3-8 0,6 5 0</inkml:trace>
  <inkml:trace contextRef="#ctx0" brushRef="#br0" timeOffset="478">684 183 8130,'-53'0'-200,"3"0"1,1 0 461,3 0 1,7 8-3,-2 4 0,4 5-150,2 6 0,6-1-34,0 7 0,6 2-101,-6 10 1,9-3 140,3 9 1,1-2-2,10 1 0,1 5-190,5-5 1,2 5 100,3 1 0,7-5-95,11-1 1,5-7 75,6 2 0,9-6-49,4-6 1,5-10 59,6-7 1,1-8-10,10 2 1,-3-5-73,10-1 0,4-7-286,1-5 0,1-17 129,5-6 1,-4-17 146,-36 26 1,-1-1 0,-4-1 0,-2-2-160,36-28 0,-14 2 78,-10-8 0,-11 1-23,-18-1 1,-11-2 136,-24 8 0,-11 0-35,-24 6 1,-15 1 96,-19 5 0,35 24 1,-1 3-64,-2 3 1,-1 3 0,-2-1-1,-1 2 175,-2 3 0,-1 1 0,-3 2 0,0 0 48,-2 0 1,0 1-1,-2 3 1,1 2-32,7-1 1,0 2 0,0 2-1,1 3-7,4 5 0,1 2 0,-36 14-487,15 8 1,18 2 240,17 3 0,15 5-547,14 8 649,4 7 0,1-4 0,2 8 0,7 2 0,2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2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822 820 8119,'0'-27'0,"0"-1"-188,0 5 0,-2 4 637,-4-4 1051,4 3-1113,-6 3 1,8 5 40,0 0-429,0 8 85,0-3 1,2 13-190,4-1 0,-2 9 85,7-2 0,-1 5-179,2 6 1,3-1 24,-3 7 0,-2 0-87,1 6 0,-5 0-23,6 0 0,-8 2-149,1 3 1,-3-1-186,-2 8 0,0-7 618,0 7 0,-15 0 0,-5 5 0</inkml:trace>
  <inkml:trace contextRef="#ctx0" brushRef="#br0" timeOffset="293">804 802 8174,'10'-35'0,"0"0"-254,-5 1 1,-1 6-7,8 5 1,0 6 15,5 5 0,2 4 366,5 8 0,-3 0 544,8 0 1,6 8-120,6 4 1,2 3-282,-3 3 1,5 7-246,7 4 1,-5-2 31,-1 2 0,-7 0 3,2 6 0,-4-6-173,-2 0 0,-8-1-549,-4 1 1,-5-4 134,-7-8 22,5 1 539,-14-8 1,6-5-132,-8-10 0,-2-7 221,-4-11 1,2-4-113,-8-8 0,8 0 110,-1 0 1,-3 0-54,2 0 0,-2 0-104,2 0 1,4 8-12,-3 4 1,3 3-397,2 3-290,0-1 736,0 9 0,-8 1 0,-2 8 0</inkml:trace>
  <inkml:trace contextRef="#ctx0" brushRef="#br0" timeOffset="943">2044 907 8162,'10'-17'-495,"0"1"346,-5 5 1,-3-5 785,4 4 0,-2 3-167,2-3 0,-4 6-41,4-5 0,-4 5 265,-2-6-115,0 8-261,0-4-309,0 8 1,-2 0-181,-4 0 0,-4 2 156,-7 4 0,-1 6 34,1 11 0,-3-3-46,-3 3 1,4 4-255,-5 2 1,5 4 3,1 2 0,-5 0-108,0 0 0,5 0 111,7 0 0,-1 0-37,-5 0 1,7-6 360,4 0-223,4-8 398,2 4 0,8-15-98,4-4 0,3-4 2,3-2 1,7-8-1,4-4 1,-2-3 132,2-3 1,-6 7-38,7-1 0,-7 2-116,6-1 0,-8 1-183,3 4 0,1 4 105,-2-3 1,2 3-420,-1 2 0,-5 5 177,4 1 1,-5 8-133,-7-3 0,5 5-115,-4 1 1,-3 1 457,3-1 0,-8 9 0,4 1 0</inkml:trace>
  <inkml:trace contextRef="#ctx0" brushRef="#br0" timeOffset="1783">2463 558 8227,'-17'-35'-173,"-3"0"0,-1 0 18,-2 0 1,-6 0 769,5 0 1,-5 6-312,6 0 1,-8 0-123,2-6 0,-10 2-109,-2 4 0,-1-2 118,1 8 0,2-1-179,-8 7 1,1-1 93,-7 1 1,1 7-189,0 4 1,-8-1 87,-5 1 0,-10 2 35,-7 10 0,-3 3-289,-2 9 1,-3 1 296,-3 5 0,43-11 0,-1 1 16,-1 3 0,0 1 0,-2-1 1,1 1-19,-40 17 1,45-15-1,1 2-15,0 1 1,0 1 0,3 3 0,-1 2 14,-2 0 0,1 0 0,5 3 0,1 0 105,-36 27 1,14 7-149,9-2 0,13 2 89,16-2 1,9-2-64,15-4 0,9-2 7,9 8 0,17-2-59,17 2 1,10-4 72,14-7 1,-30-27 0,3-2-170,5 0 1,3-1 0,8 2 0,4-2 170,3-1 0,1-3 0,5 0 1,1-3-451,5 0 1,1-3-1,1-2 1,1-2 380,8 0 0,2-1 0,-31-2 0,1-1 0,0 0-59,2-2 0,2-2 1,-2 0-1,0 0 1,-1-1-1,-1-1-23,28 0 0,-4-3 1,-6-3-1,-3-2-101,-5 1 1,-2-1 0,-8 0 0,-2-2 63,-6-3 0,-2-1 0,-7 1 0,-3-1-219,29-20 1,-6-10-57,-6-7 1,0-8 166,-12-10 1,-11-2 319,-18-3 1,-11-11 35,-6-7 1,-14-6 68,-10 6 0,-15 6 401,-13 5 1,-7 8-359,-5-1 1,-10 5 236,-7 6 0,-1 6-148,6 11 0,-8 10-143,-3 8 1,-4 8 16,-3-3 1,3 13-595,3 5 1,-1 12 613,7 5 1,3 13-1016,8 5 0,7 12 238,12 5 1,9 12-954,8 6 1522,7 12 0,-5 6 0,8 11 0,10-44 0,0 1 0,3 1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32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463 1075 8135,'-10'-19'-17,"4"-4"0,4 3-128,2-3 1,0 4 843,0 1 1,16 3-178,7 3 1,10-4-33,8 5 1,13-5-183,16-1 0,15-1-295,-36 9 1,1 1 0,8 1-1,2 2 51,4-1 1,1 1-1,-1 2 1,0 2-96,0-2 1,0 0 0,-3-1-1,0 0-210,-2 1 1,-2 0 0,-4 0 0,-3 0 90,38 3 1,-21 6-604,-20 0 1,-14 2-223,-21-2 526,-5-4 0,-10 11 40,-9-7 0,-9 6-69,-20-7 0,-19 9 186,-16-2 0,-15 5 292,42-5 0,-1-1 0,-5 0 0,-1 0-14,-2 3 1,0 1 0,-4-1 0,0 1 13,-5 2 0,0 1 0,3-1 0,0-1-253,-6-2 1,0 1 0,6 1 0,0 1 310,0-2 1,0-1 0,4-1 0,1-1 104,0 0 1,2 0-1,-34 5 16,9-5 0,20-5 468,21-7 81,8 0 1,26 0-286,7 0 0,9 0 409,15 0 0,18 0-424,17 0 1,10-1-199,13-5 1,11 2-72,-36-2 0,2 0 1,4 3-1,1 0-167,8-2 0,1-1 0,2 1 0,0 0-297,3 0 0,1-2 0,-1 0 1,1-1 299,0 2 0,-1 0 0,-2 2 0,-1 0-125,2 2 0,-2-1 1,-15-1-1,-2 0-340,-4 1 1,-3 0 0,23-3-1885,-28 6 1711,-19 0 1,-30 0 181,-21 0 1,-20-8 166,-26-3 1,-19-5 320,34 8 1,-1-1 0,2-3 0,-1 1 76,-6-1 0,0 0 0,2-3 1,0-1 68,-2 2 0,-1-1 0,0-1 0,0-1 61,-2 0 1,0-1 0,5 0 0,2-1-95,-2 0 1,1-2-1,8-1 1,1-1 444,5-3 1,1 0 0,-29-21 596,14 0 1,19 9-700,10-3 0,15 6-112,9 6 1,10 2-174,7 3 0,11 11-111,7-5 1,6 7-178,11-1 1,11-2-120,24 9 0,9-1 176,-37 5 0,2 2 0,1-1 0,1 0-191,3 0 1,0 0 0,0 0 0,0 2 101,1 0 0,-1 2 1,-4 0-1,-2 1-470,-2 3 1,-1 2 0,43 9 79,-13 4 1,-11-1 21,-7 7 1,-17-8 112,-6 3 1,-12-5 108,-12-2 0,-7 7 48,-4-1 1,-12 0 473,-6-5 1,-19 7-189,-9 4 0,-13 4-126,-11 2 1,-8 0 172,-15 0 0,40-15 0,-1 1-59,-1-1 0,-1 0 0,-2 4 0,-1 1 30,-2-2 0,0 0 0,4-1 0,1-1-5,-3 0 0,1-1 1,-39 15 194,3-6 1,9 2 288,9-8-437,16 0 1,19-11-101,23 0 1,12-8 71,12 1 1,11-3-237,24-2 0,11 6 93,23 0 45,16 0 0,-42-3 0,1 0 0,5 0 0,0 0 0,2-1 0,0 1 0</inkml:trace>
  <inkml:trace contextRef="#ctx0" brushRef="#br0" timeOffset="432">3851 813 8132,'-8'-25'0,"-2"0"392,-7-4 1,7 4 1583,4 7-590,-4 8-450,8 3-862,-5 7 300,7 0-119,0 7 0,2 3-15,3 8 0,-1 5 14,8 0 1,0 8 0,5-2 0,-5 2-16,-1-2 1,-7 4-1393,2-3 0,2 4-3788,-2 7 4941,0-4 0,-22 14 0,-3-7 0</inkml:trace>
  <inkml:trace contextRef="#ctx0" brushRef="#br0" timeOffset="699">3658 848 8132,'26'-70'0,"-7"10"1112,4 8 0,-3 15-438,-3 14 1,8 9-313,5 2 1,-3 9-117,2-3 0,0 12 9,6 5 0,2 5-81,4 1 0,1 8-20,5 5 1,1-3-325,-7 2 0,2 0 135,-3 6 1,-8-2-395,2-4 1,-16 2 208,-1-8 1,-3 3-380,3-3 0,-7-10-197,-4 5 376,-4-12 0,-2 0 127,0-12 0,0-12 236,0-11 1,-6-6-1,0-6 1,-2 1-80,3-13 1,3 5-17,-4-10 0,4 3-54,2 3 1,-6 5-3,0 1 1,0 7 28,6-2 1,0 12-394,0 6 572,0 11 0,0-3 0,0 5 0</inkml:trace>
  <inkml:trace contextRef="#ctx0" brushRef="#br0" timeOffset="1074">4270 272 8142,'-43'-25'0,"-4"-2"0,-11-8 0,0 7 434,-12 5 0,-4 6-465,-13 5 1,-10 4 240,45 8 1,-1 0 0,2 0 0,-1 0-67,0-1 1,0 2 0,1 6-1,1 2 256,-38 14 1,3 16-164,9 8 0,14 13-15,4 10 0,12 7-378,11 10 0,18-39 0,1 1 159,0 4 1,2-1 0,2 0 0,1 1-434,4 2 0,3 1 0,0 0 0,4 0 309,3 0 0,5-1 0,5 0 0,5-2-80,9-2 0,5-3 0,1-3 0,5-4 107,7-4 0,4-4 0,2-2 0,4-2-95,5-4 1,2-4-1,8 1 1,2-3 151,9-3 1,1-3 0,1-3 0,1-2-297,5-4 1,2-2 0,5-5 0,1-4 375,1-3 1,2-3 0,-27 2 0,1-2 0,2-2-22,3-4 1,1-3 0,-1-1 0,-3 0 0,-1-1 0,-1-1-184,1-3 0,-1-1 0,-1-1 0,-5-1 0,0-1 0,-3 0 88,-3 0 0,-1-1 1,-3-1-1,22-20 1,-5-3-165,-8 0 1,-6-2-1,-13 0 1,-6-1 79,-10 2 0,-6 0 0,-9 6 1,-7 1-277,-16-36 0,-31 1 322,5 47 0,-6 2 0,-7-1 0,-5 3 120,-9 1 1,-4 4-1,-8-1 1,-4 2-48,-5 1 1,-3 3 0,-6-1 0,-4 2 22,28 7 1,-2 2-1,1 0 1,-31-4 0,0 3 199,29 7 0,0 1 1,0 2-1,-26 0 1,0 2-66,4 3 0,0 2 0,1 6 0,1 4-23,0 4 1,1 5-1,11 3 1,3 4 12,4 3 0,4 4 0,6 2 0,4 4-683,6-1 0,4 3 573,5 4 0,3 1 0,6-2 0,4 2 0,2 2 0,3 1 0,1-1 0,-1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34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348 593 8199,'0'-27'0,"-2"3"68,-4 5 1,4 2-16,-4-1 0,4 6 1236,2 1-394,0-1-340,0 2-262,0 3-413,0 7 5,0 0 0,0 7 149,0 5 0,6-2-106,0 1 0,5 1 70,-5 6 0,6 1-475,-6 4 1,5-1 48,-5 7 0,0 0-123,-6 6 0,0 0 96,0 0 0,0 5-310,0 1 765,0 8 0,-8-5 0,-2 9 0</inkml:trace>
  <inkml:trace contextRef="#ctx0" brushRef="#br0" timeOffset="298">417 628 8199,'-5'-29'0,"-1"0"0,-6 7 0,6-1 330,0 4-75,-1 1-135,5 8 0,-4 5-188,12 10 0,-2-1-11,7 8 1,1-2 100,5 1 0,3 5-41,3-5 1,-2 5 17,9 1 1,-7 1 8,6-1 1,-2 1-30,2-1 0,8 1 29,-8-1 0,8-5 8,-8-1 1,-4-1-43,-1 2 1,1 1-66,-2-7 232,0 0 1,-7-8-91,-4-4 0,-5 0-36,-7-11 1,0 3 0,0-9 0,-2 2-16,-3-3 0,1 5-101,-8-4 1,2 3-533,-1 3-599,-5-1 1232,7 1 0,-9 0 0,1-1 0</inkml:trace>
  <inkml:trace contextRef="#ctx0" brushRef="#br0" timeOffset="522">1029 453 8202,'0'-17'865,"0"-1"-549,0 1 0,0 5-187,0 0-278,0 9 167,0-5 1,0 16-60,0 3 1,0 5 141,0 1 1,0 1-194,0-1 1,5 3-11,1 3 1,0-2-183,-6 8 1,6-5 82,0 5 1,0 0-23,-6 6 0,5-2-361,1-4 1,0 10 583,-6-4 0,0 3 0,0-3 0</inkml:trace>
  <inkml:trace contextRef="#ctx0" brushRef="#br0" timeOffset="701">1029 750 8202,'0'-27'111,"0"7"-4,0 9 1,0-1 218,0-5 1,2 5-253,3 0 0,-1 7-218,8-7 1,5 8-16,7-2 1,7-1 114,-2 1 0,4-2-386,2 2 0,0 4 430,0-4 0,7 4 0,3 2 0</inkml:trace>
  <inkml:trace contextRef="#ctx0" brushRef="#br0" timeOffset="882">1553 488 8196,'-6'-17'437,"0"-1"0,0 1 230,6-1-340,0 1-504,0 7 1,2 2 69,4 8 0,-2 8-196,7 4 0,-1 3-80,2 3 1,3 1-141,-3 4 1,-2-1 202,1 7 1,-7-2 319,2 2 0,4 12 0,-1-4 0</inkml:trace>
  <inkml:trace contextRef="#ctx0" brushRef="#br0" timeOffset="1291">871 139 8112,'-97'0'0,"4"0"0,6 8 154,5 3 1,1 7-301,11 5 0,4 6 76,14 12 0,-1 5 113,1 13 1,7 1-94,5 4 1,16 4 12,7-4 0,11 9-176,0 3 0,14 6 154,9-7 0,16-7 35,14-10 0,11-5 53,6-7 0,14 1-49,9-12 1,-39-18-1,1-3-95,6-4 0,1-3 0,1-1 0,0-2 156,4 0 0,1-2 0,5-1 0,1-2-22,2-1 0,0-2 1,3-3-1,0-3-263,-1-3 1,1-3-1,4-4 1,1-3 266,4-2 0,-1-3 1,2 0-1,-1-4 4,-5-1 0,-2-4 0,-3 0 1,-3-1-6,-9 1 1,-3-2 0,-4-2 0,-3-1-292,-5 2 0,-3-2 0,-7 0 0,-4-1 82,10-45 0,-18 7-95,-29-1 1,-21 11 121,-20 1 0,-21 10 200,-19 13 0,33 25 0,-2 3-71,-7 4 1,-3 1-1,-2 1 1,-1 1-126,-3 2 0,-2 3 0,-5 1 0,-1 2 161,-1 0 1,-1 2 0,-2 1 0,1 2 122,7 1 1,1 2-1,1 1 1,0 1-46,1 5 0,1 2 0,2 2 0,2 3-54,3 1 0,2 3 0,9 1 0,3 2-190,-30 22 1,24 5 160,17 6 0,1 0 0,19 5 0,18-5 0,16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36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751 839 8208,'-27'0'0,"-4"-8"-281,8-4 658,-1 4 723,15 1-737,1 7-440,8 0 1,2 0-15,4 0 1,5 7 113,13 5 1,-3 4-361,8 1 0,-6 2 138,6 5 0,-1-3-284,1 8 0,2-2 90,-8 2 1,0 4 392,-5-3 0,-1 3 0,1 1 0</inkml:trace>
  <inkml:trace contextRef="#ctx0" brushRef="#br0" timeOffset="309">699 891 8127,'-18'-25'0,"1"-2"0,-1-1 813,1 5-32,7 4-511,2 9-143,8 2 1,8 8 54,4 0 1,5 8 10,7 4 1,3 3-139,8 3 1,5 1-250,1 4 0,8-1 181,-3 7 0,-1-6-578,1 6 0,-1-6 273,2 7 0,-3-7-125,-3 6 1,-10-8 134,4 3 1,-12-11-125,1-1 275,-5-8 0,-9 2 127,-4-12 0,-5-10 161,-1-7 1,-5-8-68,-1 2 0,-6-4 77,6-2 1,-7 0-79,1 0 0,2 0-163,-1 0 1,1 2-4,-2 4 1,3 4-208,3 7 1,4 1 309,-4-1 0,-4 1 0,1-1 0</inkml:trace>
  <inkml:trace contextRef="#ctx0" brushRef="#br0" timeOffset="512">1555 681 8127,'-8'-25'0,"4"12"1213,-8-5-746,8 5 1,-5-3 369,3 4-278,4 5-502,-6 7 0,10 7-45,4 5 0,-2 6-102,7 5 1,-5-2 52,6 8 0,0 0-177,5 6 0,-5 2-609,-1 4 0,-5-4 360,6 4 1,-8 3-873,1 3 1335,-3 3 0,-9 10 0,-3 2 0</inkml:trace>
  <inkml:trace contextRef="#ctx0" brushRef="#br0" timeOffset="676">1362 1170 8127,'-9'-27'-29,"1"2"46,8 8 0,0-1 99,0 1 1,0-1 137,0 1 1,2 5-314,4 0 1,5 3 106,13-3 1,-3 2-205,8 5 0,0 1 92,6-8 0,8 8-673,3-2 737,5 4 0,1 2 0,1 0 0</inkml:trace>
  <inkml:trace contextRef="#ctx0" brushRef="#br0" timeOffset="1126">2061 1135 8144,'0'-9'-1678,"0"-1"2890,0 4-271,0 4 125,0-5-438,0 7 223,0 0-803,0-8 0,0-2 87,0-7 0,-6-3-142,0-3 0,-7 0 173,1-12 0,2 2 214,-1-14 0,7 1-194,-2-7 1,4 7-28,2-1 1,0 8-207,0-1 1,8 5 150,4 5 0,11 5-77,6 8 1,4 7 58,2 4 1,8 6-476,3 6 1,5 12 25,1 11 0,0 4-4,1 2 0,-3-1 23,-3 1 0,-5 0-27,-7 0 1,-7-6 49,-5 0 1,-6-7 80,-5 1 0,-4-9 200,-8-3 1,-2-7-140,-4 2 1,-4-6 220,-7-6 0,-1-5 37,1-13 1,-3-3 77,-3-8 1,4 0 37,-5 0 1,11-5-126,1-1 0,3 0-289,-3 6 1,-2 0 99,8 0 0,1 2-681,5 4 268,0 4 532,0 8 0,0 15 0,0 4 0</inkml:trace>
  <inkml:trace contextRef="#ctx0" brushRef="#br0" timeOffset="1610">2952 908 8342,'-10'-17'215,"4"0"1,2 5 640,-2 0 0,3 3-259,-9-3 1,6-2-162,-6 8 1,7-5-188,-7 5 1,0 0-423,-5 6 0,5 0 69,1 0 0,-1 2-94,-6 4 0,3 4-262,3 7 0,-3 3 274,3 3 0,-1-2-206,1 8 1,-2 0 94,9 6 0,-7 2-114,6 4 0,0-4 144,6 4 0,0-7 299,0-4 1,0 1 61,0-8 0,0 0 205,0-5 0,8-7-119,4 1 1,-3-8 71,3 2 0,5-6 319,7-6 0,1 2-194,-2-8 1,4 1-12,8-7 0,0 3-66,0 3 1,0-3-441,0 3 0,0 4-172,0 2 1,0 4-272,0 2 1,-6 0 228,0 0 0,-6 0-535,6 0 889,-7 8 0,3 2 0,-8 7 0</inkml:trace>
  <inkml:trace contextRef="#ctx0" brushRef="#br0" timeOffset="2300">2690 297 8235,'-37'-35'0,"-2"0"230,-2 0 0,-1 8-52,1 4 0,2-2 31,-8 1 0,-5 1-189,-6 6 1,-10-1 150,-2 1 1,-8 7-417,-9 4 1,-12 4 343,0 2 0,46 1 0,-1 0-343,-44 5 1,43-2 0,-1 2 224,-2 2 1,-1 1 0,-3 3 0,-2 1-39,0 1 0,0 2 0,0 3 0,0 2-188,3 2 1,0 1 0,0 1 0,0 2 262,-1 2 0,1 1 0,2 0 0,0 2 7,3 2 1,1 1 0,4 3 0,2 0-120,6-1 0,4 2 0,4 1 1,2 1 92,-19 35 0,11 5 118,18-5 0,7-2-225,16-10 1,10 2 157,7-8 1,18 6-13,18-6 0,17-5 58,17-7 0,-33-25 0,2-3 23,7 3 1,3-1 0,6-2-1,3-1-113,0-2 1,1-1 0,8 1 0,1-1-115,-1-5 0,1 0 1,5 1-1,2-1 16,6-5 0,2-2 0,-28 0 1,2-1-1,0 0 22,1-2 1,1-1-1,0-1 1,2-1-1,2 0 1,-2-2-190,-1-2 0,-2-2 0,0-1 1,1 1-1,-1 0 0,0-3 200,0-3 1,1-2-1,0 0 1,-2 0-1,0 0 1,-1-1-78,-4-1 1,-1-1-1,-1-2 1,24-11 0,-4-1 43,-12 1 1,-4-2 0,-9-1 0,-4-2 46,-9-1 0,-5-2 0,-2-1 0,-6-3 317,4-35 1,-12-3-279,-34 9 0,-19 1 43,-16-8 0,7 45 0,-4 1 59,-4-3 1,-3 2 0,-11 3 0,-5 4-122,-4-1 1,-4 4 0,-6 1 0,-3 3 189,-5-1 0,-3 2 1,-3 2-1,0 3-182,-2-2 0,1 3 1,3 4-1,2 2 69,3 4 0,1 1 0,1 3 0,0 0-71,1-2 1,1 2-1,4 5 1,1 2-199,2 2 1,2 3 0,7 2 0,2 2 17,6 2 0,3 2 199,-38 25 0,11 4 0,8 11 0,0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45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542 367 8118,'0'-9'-1225,"0"1"1020,0 0 1,0 4-98,0-7 263,0 7 0,0-6-46,0 4-25,0 4 38,0-6 0,2 6 61,4-3 6,-4 3 5,6-6 0,-8 8-4,0 0 178,0-8 296,0 6 285,0-6-257,0 1-234,0 5 0,0-8 4,0 4 0,0 2 576,0-7-486,0 7 1,0-6 161,0 4-345,0 4 0,1-11-119,5 7-1,-4 0 146,6-2-108,-8 6 29,0-5 1,0 5-80,0-4 78,0 4 23,0-6-98,0 8 1,2 0-167,4 0-17,-4 0 137,5 0-137,-7 0 338,0 0 0,0 8-290,0 4 1,0 3-7,0 3 1,0 1-68,0 4 1,0 4 69,0 8 1,6 2-225,0 4 1,0-2 77,-6 7 0,6-1-59,0 2 1,-1 1-40,-5-7 0,6 0 2,0-6 1,2-8-54,-2-4 1,-4-4-669,3-1 1055,-3-1 0,-2-7 0,0-2 0</inkml:trace>
  <inkml:trace contextRef="#ctx0" brushRef="#br0" timeOffset="274">280 262 8042,'-17'-25'0,"1"12"470,4-5 0,-1 5-78,7-5 0,0 7-286,6-1 1,8 6 185,4-6 1,11 3 68,6-3 1,12-2-180,5 9 0,7-9-71,5 2 1,6-1 42,12 1 1,-3-1-390,9 7 0,-1-6-250,7 6 0,-3 1 285,-3 5 0,-20 1-908,-16 5 1,-9 0 1107,-8 12 0,-11-5 0,-11 12 0</inkml:trace>
  <inkml:trace contextRef="#ctx0" brushRef="#br0" timeOffset="442">1 1083 8042,'9'-17'0,"13"-1"100,-5 1 0,14 1-167,4 5 0,12-5 546,17 5 1,8-11-230,15-1 1,8 0-330,-46 13 0,1 2 0,47-7-45,2 3 1,-10-2-686,-1 9 1,-17-1 110,-12 6 698,-13 0 0,5 0 0,-7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56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410 1937 8190,'-26'-35'0,"9"2"1206,0 4 1,1 4-501,10 8 0,2 7-227,10 4 1,6 4-184,11 2 0,12 0-238,12 0 1,5 8 16,6 3 1,4 11-188,8 1 0,0 8-463,0-2 1,0 4-508,0 2 0,-3 0 1082,-3 0 0,4 8 0,-5 1 0</inkml:trace>
  <inkml:trace contextRef="#ctx0" brushRef="#br0" timeOffset="190">1196 1832 8120,'-18'-34'2358,"1"-1"-1828,-1 0 1,7 7 10,-1 5-270,8 12 0,-4 5 231,8 12 0,8 5-196,4 12 0,5 12-34,6 12 1,-1 5-453,7 7 1,-6-3 122,6 8 1,-7-2-795,1 2 0,2 6 480,-2 0 1,-7 5-1098,-10 7 1,-4 1 1467,-2-7 0,-16 7 0,-3-3 0</inkml:trace>
  <inkml:trace contextRef="#ctx0" brushRef="#br0" timeOffset="513">235 1658 8127,'-54'-45'0,"-5"-3"0,13 7 0,11 8 1399,6 10 0,17 11-581,12 6 1,12 4-336,17 2 1,12 0-84,23 0 1,17 6-282,-30-3 1,3 0 0,5 3 0,2 0-415,5-3 1,2-1 0,6 4 0,2 0 336,5-3 0,1 0 1,-3 0-1,1 0-551,4-3 1,1 0-1,-9 0 1,-1 0 271,-4 0 0,-2 0 1,-6-4-1,-2-2-368,-4-2 0,-4-2 1,35-15 89,-18-10 0,-26-2-6,-26-3 1,-12 1 350,-18-8 1,-15 7-44,-20-7 1,-11 10 63,-6 2 1,-12 2 247,-5 10 1,9 2 66,2 9 1,18 4-51,-1 8 1,11 4 557,-5 8 0,16 3-932,2 20 0,15 6-664,9 17 922,3 4 0,9 8 0,3 0 0</inkml:trace>
  <inkml:trace contextRef="#ctx0" brushRef="#br0" timeOffset="740">1754 2601 8226,'-17'-8'489,"0"-4"0,1 3 683,4-3 1,-3 8-738,3-2 1,4 6-1,3 6 1,3 8-1,2 7 1,0 8 170,0 4 1,0 2-641,0 0 1,7 6-329,5 0 0,4 1-458,1-1 0,1 2 151,-1 3 0,-5 3-1505,-1-8 2174,-7 7 0,4-11 0,-8 6 0</inkml:trace>
  <inkml:trace contextRef="#ctx0" brushRef="#br0" timeOffset="1006">2139 2706 8226,'27'-35'0,"-4"0"0,2 8 671,-1 3 0,1 5 124,-2 1 0,4 1 311,8 0 1,-6 7-552,0 4 0,-7 6 6,1 6 1,-2 4-544,3 7 1,-13 2 47,1 5 0,-8 3-288,-4 8 1,-2 2 242,-4 3 1,-6-1-525,-11 8 1,4-6 254,-5 5 1,-1-7-110,2 2 1,0-10 131,5-2 1,7-10 95,-1-1 0,8-1 224,-2-5 0,14-4-117,9-3 0,16-3-679,14-2 0,19-7 293,10-5 1,7 2 407,4-1 0,1-1 0,-1-6 0</inkml:trace>
  <inkml:trace contextRef="#ctx0" brushRef="#br0" timeOffset="3000">1388 4941 8305,'11'-15'81,"1"3"1,-2-4 282,1 5 0,3 1 566,-8-2 1,7 9-224,-1-3 1,3 2-15,3-2 1,1 4-267,5-4 1,-3 10-98,8 2 0,0 8-277,6-3 1,-6 7 135,0 5 1,0-4-791,6 5 0,0 1-185,0-2 0,-6 6-668,0-5 1,-5 1 1453,5-2 0,0 4 0,6 8 0</inkml:trace>
  <inkml:trace contextRef="#ctx0" brushRef="#br0" timeOffset="3191">2034 4836 8296,'-2'-17'299,"-4"-1"1,2 1 867,-7-1 644,7 9-1305,-4 1 1,2 24 285,0 7 0,0 16-347,6 7 1,0 12-181,0 6 0,0 4-114,0 2 1,0 2-228,0 4 0,0-3-956,0 9 1,-7-3 748,-5 3 0,-5 7-1218,-7-7 1,-3 7 57,-8-8 1443,-15-3 0,1 6 0,-15-9 0,-2-1 0,-2-2 0</inkml:trace>
  <inkml:trace contextRef="#ctx0" brushRef="#br0" timeOffset="3465">2016 5919 8230,'35'-45'0,"0"3"487,0 7 1,0 2 699,0 4 0,0 4-115,0 7 0,-2 3 213,-4 3-1114,4-4 1,-14 14 77,5-3 1,-5 10-405,-1 7 1,-9 6 106,-3 5 0,-4 4-20,-2 8 0,-2 2 68,-4 4 0,0 1-323,-11 5 1,3 1 53,-9-7 0,4 6 44,1-7 1,7 1 162,-1-6 1,6-2 8,-6-4 1,9-4-43,-3-7 0,6-7-1,6 1 0,11-8-170,12 2 1,12-6-129,5-6 0,13-4-477,5-7 1,4-6 870,2-1 0,-1-7 0,1 4 0</inkml:trace>
  <inkml:trace contextRef="#ctx0" brushRef="#br0" timeOffset="3716">2855 5744 8245,'17'-27'1344,"3"2"-906,3 8 1,-2 1 42,8 4 0,-5 5 20,5 7 1,-2 0 286,2 0 0,-4 7-324,-7 5 0,-1 4-131,1 1 1,-9 8-255,-3 4 1,-4-1 114,-2 1 0,-8 0-230,-3 6 0,-5 0-131,-1 0 1,-1-6-140,1 0 0,-1-6 161,1 6 1,1-8-190,5 3 0,3-11-246,8-1 1,2-2 199,4 1 0,7-3-451,16-8 1,10 0-30,19 0 860,12-15 0,10 3 0,7-13 0</inkml:trace>
  <inkml:trace contextRef="#ctx0" brushRef="#br0" timeOffset="4091">1178 4347 8295,'25'-15'807,"4"3"0,14 4-225,10 8 0,26 8-322,-28-2 0,3 0 0,11 1 0,4 1-679,8 1 0,3 0 0,5 0 1,1-1 470,1 1 0,0 0 0,0-4 0,-1-1 23,2 0 1,-1-2 0,-5 0 0,-1-2-50,-7 0 1,-3 0 0,-9 0-1,-3-2 480,34-4 1,-20-3-1162,-14-9 0,-21-5 449,-8 0 0,-17-8-355,-7 2 0,-22-4 145,-13-2 1,-11 0-170,-13 0 1,-9 2-29,-8 4 1,0 3 786,-5 9 1,-3 1-484,2 5 0,8-3-75,10 8 384,12 1 0,-3 5 0,8 3 0,3 9 0,1 7 0</inkml:trace>
  <inkml:trace contextRef="#ctx0" brushRef="#br0" timeOffset="4458">1423 3404 8710,'-2'-17'0,"-2"-1"910,-2 1 1,0-1-699,6 1 1,2 1-160,4 5 0,15-3-110,20 8 0,11 1-97,18 5 0,18 9-726,-39 0 0,1 0 636,0-1 0,2 1 0,8 7 0,1 1 0,-4-3 0,0-1 0</inkml:trace>
  <inkml:trace contextRef="#ctx0" brushRef="#br0" timeOffset="5593">1161 6845 8111,'-26'-26'492,"7"1"62,-4-4 0,5 4-196,7 7 0,3 7 118,8-1 0,2 8-450,4-2 1,19 3-339,16-3 1,11 4-607,12-4 0,10 4 97,19 2 530,-42 0 0,3 0 0,6 0 0,2 0 0,4 0 0,0 0 1</inkml:trace>
  <inkml:trace contextRef="#ctx0" brushRef="#br0" timeOffset="6282">3798 1012 8297,'0'-45'0,"0"4"0,0 4 1093,0 2 0,0 1-426,0-1 1,2 7-290,4 5 1,3 6-243,9 5 1,13-2-224,4 9 1,11-1 157,1 6 1,-3 8-68,3 3 1,0 14-161,5 10 0,-13 10 92,-4 13 0,-6 8-288,0 16 0,-10 11 348,-12-36 1,-2 2 0,-3 3 0,0 2-304,1 8 1,0 2 0,-2 5 0,0 1 262,-1 6 0,0 3 0,-4 6 0,-2 4-332,0-28 1,0 1 0,0 0 0,2-3 0,1-1 0,-1 1 283,-2 2 0,0 1 0,0 0 1,3-1-1,1 0 0,0 1 62,-2-1 0,-1 1 0,2 0 0,1 0 0,2 1 0,0-1-64,0 0 1,-1 0 0,2 0 0,1-4 0,0 0 0,2 0 7,1 0 1,0 0 0,2-1 0,5 32 0,1 0-183,-3-33 0,-1 0 0,2 0 1,5 31-1,2 0 238,-4-31 0,0 1 0,-1-2 0,5 28 0,1-2 70,1-3 1,1-1 0,-2-3-1,1-1-64,0-4 0,0-1 0,-4-3 1,-1 0 13,3-2 0,-1-1 0,-4-5 0,-2-2 42,1-3 1,-1-2 0,-2-5 0,-1-1 308,4 45 1,-4-14-577,-8 3 1,-10-22-78,-7-8 1,-11-12 533,-12-11 0,-13-2-720,-11-4 498,-11-11 0,-7-5 0,-11-7 0,-4 0 0</inkml:trace>
  <inkml:trace contextRef="#ctx0" brushRef="#br0" timeOffset="6799">6068 1413 7969,'0'-52'0,"0"1"0,-4 3 736,-7 1 1,-3 16-230,-15 2 1,0 14-345,-6 3 0,-10 8-36,-7-2 1,-3 4-102,-9 2 0,-5 2 183,-7 4 1,-8 12-259,3 11 1,5 8 332,6 9 0,10 10-126,14 20 1,23-29-1,3 3-206,1 7 1,3 3 0,5 1 0,3 2-295,0 6 0,4 1 0,5 5 0,4 2 215,2 6 0,3 3 1,5 5-1,3 2-204,-4-27 1,2 0-1,1 0 1,1-1-1,2-1 1,0 1 268,1 3 0,0 0 0,1 0 0,1 0 0,0 0 0,1-1-2,1 1 0,0 0 0,1 0 1,0 2-1,0 0 0,1 0-35,2 2 1,0 0 0,1-1 0,-2-2 0,1-2 0,-1 1-94,-1 0 1,0 0 0,0 0 0,1-3-1,0 0 1,0-1 39,-2-2 0,-1 0 0,0 0 0,10 30 0,-1 0-448,-1 0 0,-2-3 1,-5-11-1,-1-3 350,1-1 0,0-2 0,-4-8 1,-1-2 249,3-6 0,-1-2 0,-7 1 0,1-3 0,17 35 0,-1-7 0,0-6 0</inkml:trace>
  <inkml:trace contextRef="#ctx0" brushRef="#br0" timeOffset="7406">6575 1169 8100,'-16'-33'0,"2"2"473,3 2 0,1 7 1826,-2-1-1846,5 11 0,7 20-202,0 15 1,7 16 309,5 8 1,11 11-140,7 6 1,4 4-579,7 2 0,6 7 186,-19-36 1,2 0 0,-2 1 0,0-1-224,3 1 0,2-2 1,1-1-1,2 0 121,2-4 0,0-1 0,36 32-407,-10-7 0,-6-13-6,-12-23 1,-11-7 210,-11-16 1,-11-12-271,-1-11 1,-6-14 158,5-21 1,-7-6-18,2-12 1,-4 1 172,-2-13 1,-2 5 199,-4-10 0,-4-2-106,-7 1 0,0 7 164,-1 6 0,1 17 448,-1 5 1,3 15-349,3 15-184,4 11 0,8 18 20,0 12 0,0 17-698,0 6 0,8 13 733,4 5 0,3-1 0,3 8 0</inkml:trace>
  <inkml:trace contextRef="#ctx0" brushRef="#br0" timeOffset="7882">7919 2025 8296,'10'-30'258,"-4"1"0,-4 2 427,-2-2 0,0-2 5,0 8 0,0-2 209,0 1 1,-2 11-295,-4-5 0,-4 7 22,-7-1 1,-1 4-487,1 8 0,-6 2-8,-1 4 1,-5 6-65,6 11 0,-2 4-44,1 8 1,11 2-170,-5 4 0,11 3-110,-5 9 0,8-1-428,-2 0 1,4 1 182,2-1 1,0-1-148,0-5 0,2 3-113,4-9 0,-2-1 237,8-10 0,-7-3 417,7-9 0,-6-7 67,6-4 1,-7-6 26,7-6 1,0-10 134,5-7 0,1-8 422,-1 2 1,2 2 273,5-3 0,-3 9-364,8-2 1,-6 5-157,7 7 1,-9-3-50,2 8 0,2 2-599,-1 10 0,5 4 84,-6 7 0,0 7-141,-5-1 1,-1 10-255,1 2 1,-1 0 658,1 6 0,-9 3 0,-1 1 0</inkml:trace>
  <inkml:trace contextRef="#ctx0" brushRef="#br0" timeOffset="8382">8286 2479 8219,'18'-26'959,"-1"-3"0,6 4-325,1 2 1,7-2 488,-2 1 0,4 1-422,2 6 1,-2-1-123,-4 1 0,2-1-285,-8 1 0,-5-1-67,-7 1 1,-7-1-85,2 1 0,-6-1-136,-6 1 1,-4 1-603,-7 5 0,-8-3 454,-4 8 0,-4 0-475,-2 6 0,2 0 159,4 0 0,-3 8 101,9 4 1,0 5 80,5 7 1,9-3 12,3 8 0,4 0 304,2 6 0,2 2-42,4 4 0,11-4-39,12 3 1,4-3-37,2-2 1,0-8-71,0-3 0,0-5 84,0-2 0,0-7 174,0-4 1,-6-4-42,0-2 0,-10-8 109,-1-3 0,-1-5 109,-5-1 1,-2-7-83,1 1 0,-7 0 321,2 5-23,4-7-297,-8 6 1,13-1-51,-3 9 0,3 7-26,3-2 0,-1 12-53,1 5 1,7 5-85,4 1 1,-2 1-51,2-1 1,-5 5 93,5-5 1,-8 4-283,2-9 0,3-4 59,-3-2 0,0-4 6,-5-2 1,-1-2 43,1-4 0,3-10-190,-4-7 0,5-6 66,-11 6 1,3-3-153,-2 3 0,1 4-319,-7-5 368,8 5-1104,-12 2 948,13 7 1,-13 12-207,4 15 1,-4 8 721,-2 10 0,0 0 0,0 0 0</inkml:trace>
  <inkml:trace contextRef="#ctx0" brushRef="#br0" timeOffset="8598">6505 2496 8121,'-10'-8'0,"2"-1"615,8-9 1,0 1 903,0-1 1,18 9-1262,11 3 1,27-2-60,20 2 0,17 0-252,-42 5 1,3 2 0,5 2-1,2 2-180,6 0 1,0 2-1,-2 0 1,0 1-898,-1 1 1,0 0 884,-5-1 0,-2 1 1,-4 0-1,-1 0 0,43 8 1</inkml:trace>
  <inkml:trace contextRef="#ctx0" brushRef="#br0" timeOffset="8932">6540 453 8273,'-35'-45'0,"2"4"551,4 12 1,5 4 2216,13 8-2026,-5-1 1,24 8-269,4 5 0,19 3-357,15 2 1,20 5 80,10 1 0,21 8-168,-46-8 0,3 0 0,8 0 1,2 1-221,2-1 1,2 0 0,6 1 0,1-1 90,4-3 1,-1 0 0,-4 3 0,-2 0-48,-7-3 0,-2 0 1,-9-1-1,-1 0-444,40-8 0,-16-4 92,-18-7 0,-24-7-264,-24 1 0,-7-8 287,-4 2 0,-15-10 72,-9-2 1,-15 6-18,-7 6 1,-10 10 55,-3 1 0,-5 3 89,6 9 1,8 4-51,9 14 1,12 3 324,5 20 0,1 2 0,6 10 0,3-5 0</inkml:trace>
  <inkml:trace contextRef="#ctx0" brushRef="#br0" timeOffset="9456">7465 4941 8986,'-17'-12'0,"-1"3"1875,1 1-1146,7 2 0,2 20-218,8 3 0,10 14 21,8 4 1,7 10-281,10 13 1,2-4-50,3 5 0,5 1-464,7-2 0,3 6 232,3-6 1,-6-7-573,1-11 0,-3-7 133,-9-9 1,0-3-155,-6-15 1,-8-10 229,-4-14 1,-9-15-190,-3-13 0,-1-12 119,2-6 1,-5-4 95,-7-2 1,0 0 6,0 0 0,-7-5 107,-5-1 1,-4 2 163,-1 10 1,-1 12-141,1 11 0,-6 6 356,-1 6 0,1 11-185,6 13 57,-1 3 0,1 9 0,-1 3 0</inkml:trace>
  <inkml:trace contextRef="#ctx0" brushRef="#br0" timeOffset="9746">7116 4627 8145,'-52'-41'1006,"-1"0"0,5-3-517,7 9 0,4-2-258,20 14 0,3 5 73,14 6 0,2 7 351,4-7 0,13 8-447,16-2 1,12 4-373,17 2 0,9 0 116,21 0 0,-44 0 0,2 0-87,3 0 0,1 0 1,0 0-1,-1 0-43,-3 0 0,0 0 0,0 1 1,-1 0-245,48 5 1,-8-4-356,-15 4 1,-12-4 408,-23-2 0,-10-2-17,-19-4 1,-5-4 93,-7-7 1,-9-6 49,-9-1 1,-7-5 31,-10 6 0,-2-6 320,-4 5 1,3 1-188,-9 6 1,8 7-95,-2 4 0,7-2-125,4 3 1,13 7 294,11 9 0,-4 20 0,1 6 0</inkml:trace>
  <inkml:trace contextRef="#ctx0" brushRef="#br0" timeOffset="10195">8496 5587 8178,'-8'-17'-322,"4"5"268,-8 1 0,3-1 1253,-3-6 1,-4 3 441,5 3-895,3-3 1,-6 11-32,9-8-746,-1 8 1,8 4 144,4 12 1,-1 3-67,13 3 1,-5 7-177,11 4 1,-5 4 148,-1 2 0,-1 0-376,1 0 0,-1-2-35,0-4 0,-1 2-86,-4-8 0,1 7 172,-7-7 0,6 0 33,-6-5 139,-1-9 1,-7-1 84,-3-8 0,-3-8-5,-4-3 1,-1-13-124,7-5 5,0-4 0,6-2 0,2 0-313,4 1 8,3-1 0,11 0 0,3 2-401,6 4 298,12 3 578,-4 17 0,21-7 0,-4 6 0</inkml:trace>
  <inkml:trace contextRef="#ctx0" brushRef="#br0" timeOffset="10789">8967 5814 8178,'-17'-17'911,"-1"-1"0,9 1-387,3-1 0,4 7 546,2-1 0,2 2-478,4-1 1,5-5-204,12 5 0,5 1-238,7-2 1,-2 1-218,-4-7 1,2 7 318,-8-1-147,0 0 1,-7-5-154,-5-1 0,-3 7 61,-8-1 0,-2 8-617,-4-2 1,-3 4 76,-9 2 0,-5 0-54,0 0 1,-6 4 223,5 8 0,-5 0-64,6 11 1,2 4 124,9 2 1,-2 4-6,9 2 0,-1 0 272,6 0 0,7-2-98,5-4 0,9 2 345,3-8 1,5-1-23,-6-11 1,8 3 73,-2-8 0,4-2-73,2-10 1,0-6 34,0-11 0,0-4-59,0-8 1,-6-2 124,0-4 1,-6 8-70,7-8 0,-9 14-117,2-8 1,-9 12 8,-3 0 0,1 5-74,5 7 0,1 3-150,-1 8 0,7 2 64,-1 4 0,6 3-131,-6 9 0,8 7 1,-1 4 1,-5 2-198,-2-2 1,-4 6 39,-1 0 1,-3-6 54,-3 6 0,-4-6-45,-8 0 1,-2-3 121,-4-9 0,-6-1 133,-11-5 0,-4-3-237,-8-8 1,-8 0-180,-3 0 0,-5-8 392,-1-3 0,1-11 268,5-1 0,5-10 1009,12-2 1,4-8-638,7-9 0,9-2 316,3-5 0,19-1-328,11-4 0,15-2 654,7 8 1,12 8-616,6 9 0,6 12-126,6 5 1,-2 13-265,7 5 1,-5 14-161,5 9 0,-1 10-634,1 14 1,-3-2 263,-8 8 1,-10 1-293,-8 10 0,-7-3-243,-10 3 0,-4-2-559,-8 2 1,-7-3 535,-16 3 1,-2-4-733,-4-1 1627,-11-1 0,-5-4 0,-7 1 0,-6-1 0,-9-5 0,-11-4 0</inkml:trace>
  <inkml:trace contextRef="#ctx0" brushRef="#br0" timeOffset="10939">10260 5779 8338,'29'-29'1189,"0"0"1,2 8-1384,10-2 0,-1 3 212,13 3 1,-5 1 386,10 4 1,-3 5-781,-3 7 0,1-6-1610,-1 0 1985,-7 0 0,-3-2 0,-7-1 0</inkml:trace>
  <inkml:trace contextRef="#ctx0" brushRef="#br0" timeOffset="11572">9893 592 8267,'17'-97'0,"3"2"818,3 8 0,4 15-859,8 8 1,10 16 1505,7 7 0,4 10-615,14 2 1,6 15-304,17 3 1,-2 9-577,8 7 0,-49 3 0,-1 4 91,4 4 0,-1 3 0,-6 1 0,-1 2 39,0 3 1,-3 3 0,34 34-104,-37-28 1,-2 2 0,-3 3 0,-2 3 113,1 7 1,-2 1 0,-6 0 0,-2 1-160,2 6 0,-3 3 0,-2 2 0,-3 2 1,-2 5-1,-1 1 0,-2 6 0,-3 2 1,-1 4-1,-2 3 0,-3 5 0,-2 2-543,-2 4 0,-2 2 1,-2-28-1,-1 0 1,-1 2 425,-1 3 1,-2 0 0,-1 2 0,-1 2-1,-1 1 1,-1 1-408,1 6 0,-1 1 0,1-1 0,-1-1 1,1 0-1,1 0 420,1 5 0,2 1 0,0-1 0,0-2 0,1-1 0,1 1 5,3-2 1,0 0 0,1 1-1,0 0 1,0-1 0,1 2 99,1 0 1,2 1 0,-1-2 0,0-6 0,1-1 0,0-1-264,0 0 1,1 0-1,1-1 1,-1-6 0,2-1-1,0 0 326,1-2 1,1 0-1,0 0 1,0-3 0,0 1-1,-1-2-228,4 31 0,0-2 0,0-7 0,1-3 352,1-5 1,2-3 0,-1-2 0,1-2-27,1-8 1,1-2 0,-2-3-1,-1-2 118,-3-4 1,0-3-1,6 36 568,-3-17 1,-8-15-1099,-16-15 0,-9-5-104,-20-6 0,-13-11-40,-16-12 441,-16-4 0,-5 3 0,-8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0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8776,'-10'-10'1316,"4"-3"-1027,12 7 0,6 0-198,11 6 1,-1 0-35,7 0 1,6 0-303,5 0 0,1 0-83,-6 0 1,0 2-392,0 4 0,0-4 719,0 4 0,-8-5 0,-2-1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8:48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2811 2341 9456,'-10'0'870,"2"0"-467,8 0 453,0 0-831,8 0 127,2 0-154,7 0 0,0 0 66,1 0 0,-6 0-142,-1 0 0,-5 0 226,6 0-7,-8 0 18,11 0 18,-13 0 0,8 0-152,-4 0 115,-5 0-137,7 0 3,-8 0-349,0 0-22,0 8 309,0-6-26,0 5 193,0-7-91,0 0-41,0 8 51,0-6 0,-2 6-21,-4-8 11,5 0-20,-7 0-7,8 0 4,0 0-7,0 8-71,0-6 75,0 5-3,-8-7-4,6 0 19,-6 0-8,8 0-570,0 0 563,-7 0 20,5 0 52,-6 0 325,8 0-876,0 0 506,0-7-293,0 5 168,0-6-214,0 8-939,0 0 1,0 0-1</inkml:trace>
  <inkml:trace contextRef="#ctx0" brushRef="#br0" timeOffset="1233">3072 2428 8042,'0'-17'-13,"0"-1"0,0 1 518,0-1 0,6 7 659,0-1-411,0 1-198,-6-7-367,0 1 0,-2 1 29,-4 4 0,0 5-99,-11 7 0,1 2 75,-13 3 1,2 5-70,-2 8 0,-4 7-30,4 4 0,2 4-212,-2 2 0,7 2 53,-1 3 0,4 5-142,1 8 0,8-7 128,5 1 0,3-1-42,2 7 0,0 3-337,0-4 1,7-5-94,5-18 151,4 4 1,1-16 192,1 1 0,1-10 299,4-14 1,-1-6-86,7-11 0,0-4 187,6-8 0,-6-2-124,0-4 1,-6 6 100,6 0 0,-7 2 289,1 10 1,-4 0 125,-1 5-389,-1 9 1,1 1-48,-1 8 0,1 4-244,-1 7 1,-5 3-122,-1 15 0,1-6-167,6 6 0,-7 1-39,1 4 0,-2-4-289,1-1 0,3-2 13,-8 2 0,-1 2 697,-5-8 0,0 8 0,0-3 0</inkml:trace>
  <inkml:trace contextRef="#ctx0" brushRef="#br0" timeOffset="1799">3561 2865 8042,'10'-12'-379,"-4"1"1012,-4 7 452,6-12 0,-4 14 89,7-4-395,-7-3-509,12 7 0,-12-8 97,7 4-279,-7 4 1,6-11 232,-4 7-338,-4-8 0,5 5 6,-7-9 1,0 7-231,0-1 1,-7 2-201,-5-1 1,-4 1 238,-1 4 1,-1 4 20,1-4 0,-1 4 1,1 2 0,0 2-82,-1 4 1,6 4 20,1 7 0,1 3 99,-2 3 1,5-2 83,7 8 0,2 1-50,3 4 1,-1-1 26,8-3 1,0 1-21,5-8 0,3 0 49,3-5 0,-4-1-38,4 1 1,-3-9 155,-3-3 1,-5-4-33,0-2 1,-1-2 81,7-4 1,-1-5-95,1-13 0,-1 3 136,1-8 1,-3 2 107,-3-2 1,3-2-87,-3 7 1,-2 1-41,1 6-99,1-1 1,5 3-189,1 3 230,-1 4 1,1 8-13,-1 0 1,1 2-21,-1 4 0,-5 4-85,-1 7 1,1-1-80,6-5 1,-9 5-341,-3-5-123,4-3 318,-8 8 317,5-14 73,-7 5 134,0-7 0,0-2-145,0-3 0,0 1-38,0-8 1,8 2-116,4-1 0,3-5 104,3 5 0,1 1-242,5-2 1,5 8-37,11-1 0,-1 3-46,8 2 1,-6 2-191,5 3 0,-1 5-908,1 8 1350,-3-1 0,0 0 0,1 1 0</inkml:trace>
  <inkml:trace contextRef="#ctx0" brushRef="#br0" timeOffset="2366">1536 1136 8120,'-16'-33'0,"4"4"0,5 4 1358,7 7-1038,0 1 1,15 5-387,9 0 0,14 9 283,9-3 0,11 4 196,6 2 0,16 0-164,13 0 1,6 2-335,-42 0 1,2 2 0,1-1 0,1 1 39,0 2 1,0 0-1,-2 1 1,-2 0 55,42-2 1,-11 3-573,-13-2 0,-9-4-440,-13 4 339,-13-4 1,-32-4 301,-8-4 0,-15-4-40,-15-7 0,-4-7 267,-7 1 0,-4-6 307,-7 6 1,1-6-197,5 5 1,-3 1-77,8 6 1,7 7 81,4 4 16,9 4 0,4 2 0,9 0 0</inkml:trace>
  <inkml:trace contextRef="#ctx0" brushRef="#br0" timeOffset="2892">2479 4838 8482,'-24'-25'0,"1"-2"623,2 0 1,1 2 1298,3 7-702,7 8-940,2 3-200,8 7 1,2 7-96,4 5 0,6 4 78,11 1 1,2 6-171,4 1 0,3 7-150,-9-2 1,6-2-423,-6 2 0,0 0-299,-5 6 1,-1 0 412,1 0 1,-6 2 564,-1 4 0,-7 3 0,4 9 0</inkml:trace>
  <inkml:trace contextRef="#ctx0" brushRef="#br0" timeOffset="3073">2374 4891 8138,'-10'-41'0,"4"0"0,-1 2 292,1 10 0,0 4 499,6 8 1,2-5-729,4 5 0,5-4 36,13 9 1,-3 2-68,8-1 1,-2 7-334,2-2 0,4 4-421,-3 2 0,8 8 437,3 3 0,6 7 285,-7 5 0,1 4 0,-6 8 0</inkml:trace>
  <inkml:trace contextRef="#ctx0" brushRef="#br0" timeOffset="3232">1990 5572 8215,'-24'-8'532,"1"-4"1,6-1-267,5 1 0,10 3 55,2 3 1,16 2-251,13-8 0,19 3-243,10-3 0,18-4-43,11 5 0,9-3-276,-45 8 1,2 0-1,3-1 1,1 1 490,1 3 0,0 0 0,6-3 0,0-2 0,2 4 0,0-1 0</inkml:trace>
  <inkml:trace contextRef="#ctx0" brushRef="#br0" timeOffset="3616">2060 4280 8292,'-18'-18'284,"8"8"1,12 3-219,16 7 0,17 5 336,17 1 0,12 8-107,18-3 0,9 5-304,-37-7 1,2-1 0,6-1-1,1-2 238,6 1 0,1 0 1,-4-4-1,-2 0-235,1 1 0,-2-1 1,-4 0-1,-3-2-131,43 0 0,-12 0-165,-11 0 1,-22 0 245,-13 0 0,-14-2 121,-15-3 1,-4-5-107,-8-8 1,-14 1-278,-3 0 1,-18-1-128,0 1 1,-12-7 245,1 1 1,-5 6-583,-1 5 1,-5 6 632,5-6 0,-4 9 319,9-3 1,12 4-214,6 2 0,8 2-475,3 4 517,9 3 0,-7 17 0,6 1 0</inkml:trace>
  <inkml:trace contextRef="#ctx0" brushRef="#br0" timeOffset="3974">3282 5275 8341,'-17'-6'0,"-1"-2"569,1-1 1,5 3 0,0-6 1274,9 8-1228,-5-3 1,8 14-283,0 5 1,8 5-191,3 7 1,5-3-145,1 8 1,3-5-341,3 5 1,-4-2 247,5 2 0,-5 2-409,-2-8 0,1 8 155,-1-2 1,1-3-19,-1-3 1,-7-10-312,-4-1 69,3 0 485,-7-3 0,4-14 294,-12-13 0,4-11-132,-3 0 1,3-10-123,2-2 0,0-1-135,0 1 1,7 4 158,5-4 0,4 10-231,1 2 0,1 8-93,-1-2 1,8 5 380,4 6 0,4-3 0,2 5 0</inkml:trace>
  <inkml:trace contextRef="#ctx0" brushRef="#br0" timeOffset="4600">3789 5537 8214,'0'-17'676,"0"-1"1,1 1-177,5-1 1,-4 1 8,4-1 0,4 1-72,1-1 1,3 1-36,-2-1 0,3 1-236,-3-1 1,1 1-108,-1-1 0,4 1-286,-5 0 1,-3-1 249,-2 1 1,-4 5-814,-2 0 524,0 1 1,-2-5-421,-4 5 0,-6 3 261,-11 8 1,2 2 89,-8 4 0,7-1 119,-1 13 0,4-3 251,1 14 0,1-5 8,-1 5 1,8 0-46,5 6 1,3-6 103,2 0 1,2 0 1,3 6 0,3-8 118,4-3 0,3-5-45,-3-2 0,2-5 79,-3 0 1,5-8-117,-5 1 0,5-10-43,1-7 1,3-11-139,3-6 0,-4-6 133,5-6 0,1 4-105,-2-4 1,3-1 77,-3 1 1,-2 2-125,8 10 0,-5 4 42,5 7 0,-6 7-18,6-1 1,-2 10 26,2 2 0,2 10 5,-7 13 0,5 4-141,-6 8 0,0 2 140,-5 4 1,-3-4-223,-3 3 0,-4 5 107,-8 2 1,0-5 13,0-1 0,-10-6-21,-7-6 1,-3-2-131,-9-4 1,0-5 122,-6-1 0,-6-7-103,0-10 0,-5-2 103,5-4 0,2-5 1,10-13 0,4-12 866,8-17 0,7-9-15,4-14 0,8-1 308,10-5 0,13-3-764,16 3 1,-15 40 0,2-1 282,-2-1 1,0 1-1,36-29-59,-3 8 1,5 11-63,-6 13 1,0 7-273,-6 15 1,1 9 94,-1 3 0,1 12-491,-1 5 0,-5 12 253,-1 7 1,-1 3-723,1 1 0,-3 9-55,-8 4 0,0 5-363,0 6 1,-2-3-211,-4 3 1,-10 2 636,-7-2 1,-10 10 702,-2 2 0,0 6 0,-10 5 0,-3-5 0,-7-4 0</inkml:trace>
  <inkml:trace contextRef="#ctx0" brushRef="#br0" timeOffset="4749">4871 5188 8302,'18'-37'1333,"-1"-4"1,3 4-1145,3-4 1,12 10-1024,11 2 1,13 4 783,5 2 0,11 1-274,7 17 0,5-7-1481,6 6 1473,-3 0 0,5 14 0,-8 2 0</inkml:trace>
  <inkml:trace contextRef="#ctx0" brushRef="#br0" timeOffset="5299">5343 1468 8349,'2'-47'169,"4"1"0,1 13 80,5-2 1,4 10 382,-5-5 0,7 17-381,5 1 1,-2 2 319,8 5 0,-5 7-282,5 9 0,0 9-113,6 9 1,2 4-72,3 19 1,-1 8 6,8 22 1,-3 7-381,-20-38 0,-1 3 0,2 5 0,-1 2 342,-4 2 0,0 2 0,4 10 1,-1 4-128,-2 4 1,-1 2 0,-3 5-1,-1 1-418,-4 4 0,-1 2 1,-1 0-1,-1 0 379,1 2 0,-2 0 1,-4-32-1,0 1 1,-1 1 37,1 2 1,0 1 0,0 0 0,0-4 0,-1 0 0,2 0 4,0 0 1,1 0-1,0 0 1,3 30-1,2 0-1,0-2 0,1 0 1,-2 0-1,-1 2-10,3 1 0,0 0 0,-2-9 0,-1 0-41,0 1 0,-1-1 0,0-7 1,0-2-287,-2 1 0,0-1 0,-2-4 0,-1-2 98,-2-2 1,-2-1 0,1-8 0,0-2 46,1-2 0,-2-3 0,-8 42-503,-9-12 1,-9-7 31,-14-10 713,-19-8 0,-4-4 0,-12-12 0,5-3 0</inkml:trace>
  <inkml:trace contextRef="#ctx0" brushRef="#br0" timeOffset="5740">837 1241 8242,'-95'0'0,"6"9"143,-4 9 0,3 11-609,3 18 0,15 11 608,39-19 1,2 3 0,2 5-1,2 3-7,0 7 0,1 3 0,3 8 1,2 3 62,-1 7 0,3 2 1,4-1-1,3 3-368,2 7 1,2 2-1,3 0 1,3 1 159,3 6 1,4 2 0,-2-32 0,1 0 0,2 1 46,3 5 1,1 0 0,0-1-1,0-1 1,0-1 0,1 0-364,4 3 1,1-1-1,0 1 1,-2-2-1,0 0 1,1-1 234,1 1 1,2 0 0,0 0 0,-2-1 0,0 0 0,0 0-22,3 3 1,1 0 0,0 0 0,-1-6 0,2 0 0,-1-1-50,-1 0 0,0-1 1,1-1-1,12 28 1,0-1-225,-3-7 0,0-2 0,1-3 0,0-2 119,0-5 0,-1-1 1,-3-9-1,0-2 89,0-4 1,0-3-1,1-5 1,-1-1 176,20 33 0,9-3 0,-3-8 0,-3 0 0</inkml:trace>
  <inkml:trace contextRef="#ctx0" brushRef="#br0" timeOffset="6108">7194 2847 8169,'12'-34'544,"-1"-1"1,1 6-433,5-1 1,3 9-19,3-2 0,6 5 50,12 7 0,4 3 193,7 8 1,-2 0-546,-3 0 0,2 8-528,-9 3 0,-1 7-211,-10 5 1,0 6 946,-11 12 0,-5-4 0,-13 5 0</inkml:trace>
  <inkml:trace contextRef="#ctx0" brushRef="#br0" timeOffset="6206">7107 3336 8169,'2'-15'1023,"3"3"0,7-1-1136,11 7 0,20-6 173,15 6 0,24-7-113,11 1-310,-39 8 0,1 0 1,1-3-1,2-1 1,3 3-1,0 0 1</inkml:trace>
  <inkml:trace contextRef="#ctx0" brushRef="#br0" timeOffset="6566">9429 752 8356,'-52'-53'0,"-2"3"-91,-4 3 1,-5 7-172,-6 10 0,1 11 805,4 7 1,-2 11-129,7 1 0,-5 9 159,6 14 1,2 14-266,9 16 1,-1 17-556,7 17 1,20-34-1,1 3 301,2 3 0,1 4 0,3 11 0,3 3-440,1 4 1,3 1-1,1 11 1,2 2 301,3-26 0,1 1 1,1 1-1,1 5 1,1 1-1,0 1-118,0 3 0,1 1 0,0-1 0,2 2 0,-1 0 0,2 0 35,0-2 0,1 1 0,0-1 0,0 1 0,1-1 0,-1 1 40,2-1 1,0 1 0,0-1 0,0 3 0,1 1 0,-1-1-11,-2-3 1,-1 1 0,1-1-1,0-1 1,1-1 0,-1-1-153,0-7 0,0-2 0,-1 0 0,0 0 1,0 0-1,1-1 149,1-2 0,1 0 0,0 0 0,4 32 0,1-2 46,1-7 1,3-3 0,2-4-1,2-3 28,3-8 1,1-3-1,1-2 1,2-2 222,1-4 0,2-3 0,3-1 0,2-2-186,-4-3 0,2-3 0,0-3 1,1-2-238,-2-4 0,0-3 265,35 28 0,-6-1 0,0-9 0,2-2 0,2-3 0</inkml:trace>
  <inkml:trace contextRef="#ctx0" brushRef="#br0" timeOffset="7050">9901 996 7994,'-8'-35'0,"0"2"487,-3 4 0,3 4 1971,8 8-1981,0-1 0,10 8-209,7 5 1,10 10-169,14 7 0,4 5 86,7 7 0,8 5-184,4 12 1,6-3-46,6 9 1,-6 0-865,0 5 1,-4-2 36,-14-3 1,2 2 869,-13-9 0,0 9 0,-6-5 0</inkml:trace>
  <inkml:trace contextRef="#ctx0" brushRef="#br0" timeOffset="7241">10477 944 8195,'-2'-51'0,"-3"5"0,3 5 2079,-4 12-1068,4 12-536,2 9 0,6 16-125,0 3 1,7 18-16,-1 6 0,3 14-179,3 3 1,-1 2-157,1 10 1,-1 6-164,1 6 0,-7 2-570,1-3 0,-8-1-173,2 8 0,-6 7 426,-6 10 1,-6-4-2912,-11-2 3391,10-44 0,-1-1 0,-6-1 0,-1-1 0,-1 3 0,-1-1 0,-1-1 0,-2-1 0,-2 1 0,0-1 0</inkml:trace>
  <inkml:trace contextRef="#ctx0" brushRef="#br0" timeOffset="7598">9709 490 8207,'-45'-35'243,"3"8"85,7 3 0,9 11 1243,9 1-1199,7 8 1,26-3-170,7 7 1,24 5 223,11 1 1,18 8-263,11-3 0,-37-6 0,3 0-393,4 1 0,2 0 0,9-4 0,2 0 347,5 1 0,1-1 0,8 0 0,1-2-222,5 1 0,1-2 0,-6 1 0,-2-2 17,-6 0 0,-2-1 0,-9-1 0,-4-2-136,-11-2 1,-3-2 0,35-9-202,-25-4 0,-23-4-450,-23-8 1,-12-2 218,-12-4 0,-15 4 170,-19-4 0,-13 7 402,-5 4 0,-11 1-23,-7 12 1,5-3 254,1 15 0,4-1-79,2 6 0,8 15 69,4 9 1,7 11-138,11 11 0,9 10-170,19 20 0,6 6 167,12 11 0,6-2 0,-2-42 0,3 1 0,1-1 0,-1 1 0</inkml:trace>
  <inkml:trace contextRef="#ctx0" brushRef="#br0" timeOffset="7831">11054 1695 8190,'-28'-27'0,"3"1"1587,8 9-893,-1 0 275,9 7 0,1 4-402,8 12 0,2 4-334,4 7 0,3 2-257,9 5 1,-1-3-354,1 8 0,1-2-773,4 2 0,-1 4 636,7-4 1,-8-1-282,2 1 0,1 0 795,-7 6 0,12-8 0,-9-2 0</inkml:trace>
  <inkml:trace contextRef="#ctx0" brushRef="#br0" timeOffset="7988">11316 1555 8190,'7'-45'0,"-3"5"416,8 11 1,-4 11 412,9 12 0,-3 4-262,9 2 1,-2 8 670,3 4 1,3 9-1106,8 2 1,0 10 20,0 2 1,0 0-1485,-1 6 1,-1 4 692,-3 1 0,-3 5-988,-4 1 1484,-4 0 1,-1 1-1,-10-1 1</inkml:trace>
  <inkml:trace contextRef="#ctx0" brushRef="#br0" timeOffset="9973">10215 3791 8379,'-17'-8'0,"-1"-4"1020,1-3 299,0-3 0,5 3-256,0 3-792,8 4 1,6 16-111,16 4 0,1 5 97,10 6 0,0 3-436,6 3 1,6 4 228,0-4 1,1 4-789,-1 2 0,2-2-46,3-4 0,3 4-1525,-8-4 2308,7-4 0,-3 16 0,7-4 0</inkml:trace>
  <inkml:trace contextRef="#ctx0" brushRef="#br0" timeOffset="10190">10774 3564 8279,'0'-20'0,"0"-3"0,0 9 2787,0-3-1975,0 11 0,6 0-283,0 12 1,0 11-50,-6 13 0,0 8 56,0 3 0,2 13-494,3-1 1,-3 9 43,4-4 0,-4 8-53,-2-2 0,0 12 158,0 5 1,-6-1-1257,1 1 0,-9 1 119,2 5 1,-9 2-515,-2 5 0,-10-5 1460,-2 4 0,0-8 0,-10-1 0,-3 3 0,19-42 0,-1-1 0,-3 3 0</inkml:trace>
  <inkml:trace contextRef="#ctx0" brushRef="#br0" timeOffset="10508">11019 4664 8098,'7'-24'43,"5"1"0,4-2-1,1 2 1,1 3 421,-1-3 0,6 4 697,1 1 0,7 1-354,-2-1 1,2 3-344,-2 3 0,4 4-359,-4 8 1,-2 0 30,2 0 0,-9 8-87,-3 4 1,-1 11 16,-10 6 1,-1 4-122,-5 2 0,-9 2-7,-9 4 1,-1-5-105,-10 5 0,0 2-241,-6-2 0,0-1 181,0-5 1,2 0 46,4 0 0,3-6 123,9 0 1,1-13-198,5 1 1,-3-9-26,8 4 0,8-8 93,10 1 0,11-3-143,6-2 0,12-7-271,6-5 0,5-2-58,6 3 657,4-5 0,8-1 0,0-10 0</inkml:trace>
  <inkml:trace contextRef="#ctx0" brushRef="#br0" timeOffset="10699">11892 4524 8100,'0'-17'663,"0"-1"-60,0 1 1,0-1 1386,0 1-1082,0 7-605,0 2 1,0 12-269,0 8 1,8-1 71,3 13 0,5 3-620,1 2 1,1 6 328,-1 6 0,7-3-882,-1 9 1,0-8 231,-5 2 834,-1 3 0,1 1 0,-1 7 0</inkml:trace>
  <inkml:trace contextRef="#ctx0" brushRef="#br0" timeOffset="11075">9674 3354 8927,'14'-16'900,"3"5"1,8-3-433,22 8 0,27-5-307,-24 7 1,4 2 0,13-1 0,4 0-638,12 3 1,3 0 0,7 0 0,2 0 505,-27 0 0,1 0 0,-2 0 0,25 0 0,-2 0 62,-4 0 1,-3 0 0,-10 0 0,-2 0-356,-9 0 0,-2 0 1,-6 0-1,-1 0 514,40 0 0,-21-8-1133,-14-3 0,-21-7 339,-20-5 0,-9-4-235,-14-8 0,-15-6 443,-20 0 1,-13 1 142,-22 5 1,-4 0-64,-7 0 1,8 2 79,3 4 1,14 5 553,9 13 0,15 1 529,9 4 1,17 6-1009,6 0 1,24 10 81,22 13 18,20 12 0,12-6 0,6 4 0</inkml:trace>
  <inkml:trace contextRef="#ctx0" brushRef="#br0" timeOffset="13299">10512 2428 8226,'-35'-17'0,"0"-3"0,0 1 1846,1 2-612,14-5-762,5 13 1,17-1-430,3 4 0,15 4-396,15 2 1,15 2 190,14 4 0,14 2-114,9 3 1,2 5-13,10-5 1,-49 0 0,-1 2 0,4 0 0,-1 1 0</inkml:trace>
  <inkml:trace contextRef="#ctx0" brushRef="#br0" timeOffset="13623">9988 5520 8183,'2'-10'839,"4"4"1,6 4-1123,11 2 1,6 0 210,12 0 0,11 0-273,12 0 1,12 0-24,5 0 2,13 8 1,-43-7 0,2 0 0,5 3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9:10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1911 8316,'-23'0'0,"-1"0"0,1-2-242,6-3 1,-1 3-48,1-4 1094,-1-4-197,1 8 292,-1-6-362,9 1-572,1 5 1,18-6 296,7 8 1,8-2-22,10-4 1,10 2-52,7-7 1,16-3 19,14-9 0,11 2-472,-44 6 1,1 0 0,5 0 0,2-1 304,4-3 0,1-2 0,6-1 1,3-1-418,7-3 1,2 0-1,4-4 1,2-1 361,4-1 0,1 0 0,0 2 0,0 0-396,0 1 1,-1 0 0,-2-1 0,0 0 422,2 1 0,1 0 0,-1-1 0,0 1-85,-2 3 1,-1 0-1,-1 0 1,-1 0-200,-7-1 1,1 1-1,-1 3 1,1 2 268,0 0 1,-1 1-1,-1-1 1,-1 1-84,-2 3 1,-2-1-1,-7-1 1,-2 1 33,-10 6 0,-1 1 0,41-10 128,-17 9 1,-5-2-493,-18 9 0,-7-7 651,-17 6 1,-3-5-945,-9 5 1036,-7 0 1,-10 0-600,-12 0 0,-5 0 490,-7 6 0,-9 0-222,-7 0 0,-9 0 0,3 0 0,-5 8 0,-1 2 0</inkml:trace>
  <inkml:trace contextRef="#ctx0" brushRef="#br0" timeOffset="308">3721 305 8408,'0'-35'0,"0"0"0,0 0 246,0 0 0,2 8 373,4 4 0,5-3 89,13 3 1,12 0-212,17 5 1,15 7-80,13-1 0,5 10-295,1 2 1,6 16-72,0 13 0,-9 13 18,-15 11 1,-6 9-85,-11 14 1,-4 3-83,-7 8 0,-10-5-444,-19-1 0,-4-1-178,-8 1 0,-18 9 311,-11-9 1,-21 1 22,-20-12 0,32-36 1,-2-1 151,-3 0 1,-1-1 0,-2 3 0,-1-1-113,0-4 1,1-1 0,2 2 0,0-2-199,-37 12 0,9-3 542,2-9 0,-2-5 0,10-9 0,2 3 0,0 3 0</inkml:trace>
  <inkml:trace contextRef="#ctx0" brushRef="#br0" timeOffset="873">4961 1440 8408,'-18'-21'0,"1"3"0,-4-3 2253,3 9-885,-3 4-920,19 1 1,-6 8-252,8 5 1,0 4-142,0 7 1,8 7 0,3-1 1,13 8 111,5-2 1,4 4-333,2 2 1,2-2 144,3-4 1,3 2-243,4-7 0,5-7 55,0-5 1,1-8-144,5 1 1,2-18 111,-2-11 1,-1-14 148,-11-9 1,-5-11 44,-12-6 1,-6-10 6,-11-2 1,-20-5-92,-15 5 1,-18-5 158,-11 5 0,-14 2 341,-10 10 1,-7 14-82,1 15 0,-1 10 14,1 13 0,1 4-254,11 8 1,12 16-188,17 7 1,12 16-207,6 7 1,5 13-679,6 5 0,9 11-524,14 7 1542,9 3 0,-4-37 0,3-1 0,-2 1 0,0-1 0,18 45 0,0-7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9:18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35 175 8294,'0'-12'-621,"0"1"0,-6 5 161,1-6 0,-3 8 460,2-2 0,4 4-104,-6 2 103,8 0 0,2 2 32,4 4 1,-2-4 155,8 4 1,-1 2-31,7-2 0,1-1-148,4-5 0,5 6 4,6 0 1,9 0 36,4-6 1,13 0-32,10 0 1,9 0-264,14 0 1,-42 0 0,1 0 240,3 0 0,1 0 0,6-1 0,2 0-189,0-2 0,0 0 1,5 1-1,2 0 294,4-3 1,1-1 0,-5 0 0,0 0 75,2-2 1,-1-2 0,-1 2 0,-2-1-43,-5 0 1,0 1 0,0-1-1,0 2 32,-2 1 0,-2 0 0,-5-1 1,-3 1-22,47 0 0,-17-6 0,-12 6 0,-6-1 28,-6 1 0,-12 4-146,1-4 0,-16 4 676,-8 2-1222,-11 0 471,-4 0 0,-10 0-424,-4 0 0,-6 6-71,-11 0 1,-8 7 540,-16-1 0,-7 4 0,-16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9:18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192 157 8344,'-40'-2'0,"-1"-3"0,2-5 1234,2 0-291,18-5-1310,3 13 0,24-6 239,4 8 1,5 6 32,6 0 0,6 1 204,12-1 0,6-4 41,11 4 1,6-4-66,12-2 0,5 0-208,12 0 1,-43 0 0,1 0 115,7 0 0,1 0 1,4-1-1,2 0-293,10-2 1,1 0 0,0 2 0,1-2 378,7-2 1,1-1 0,0 1 0,1 0-26,4-1 0,0 0 0,-6-1 0,-1 1-74,-1 3 1,-1 0-1,-2-3 1,-1-2 49,-4 2 1,-2 1 0,-2 0 0,0 0-163,-2-1 0,-2 0 0,-10 4 0,-2-1 119,-1-3 1,-1 0 0,33 2 74,-9-2 1,-20 4-1023,-9 2 942,-16 0 0,-23 2 18,-20 4 0,-11 4 0,-12 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08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243 237 8156,'0'-35'759,"-6"-4"96,1 5 0,-7 3 1618,6 13-1769,0 8 1,6 6-719,0 16 0,8 2 71,4 15 0,9 2-238,2 10 1,14 3 100,-2 9 0,6-1-175,0 0 1,-3 3-74,9 3 0,0 10 221,5 8 1,0-1-569,1-5 1,-3 2 383,-3 4 0,-1-7-56,-11 1 0,-4-15-213,-13-15 649,-1-11 0,-1-13-94,-5-16 1,3-23 403,-8-18 1,9-15-177,3-8 0,1-18-23,10-5 0,-5-6-317,5 0 1,-15 44-1,1 1 173,3-5 0,-1 1 1,-3 0-1,-1 1-271,-1 1 1,-1 1 0,7-36 310,-7 15 1,3 17-962,-8 18 1,-2 10 349,-10 13 1,0 12 514,-11 12 0,11 11 0,-10 5 0</inkml:trace>
  <inkml:trace contextRef="#ctx0" brushRef="#br0" timeOffset="258">34 1844 8032,'-12'-10'2121,"0"4"1,9 3-2784,-3-3 0,15 4 165,15-4 0,15 2 489,25-2 0,23 2-74,-33-1 1,2-1 0,13-2 0,2-2-562,5-1 1,0-1 0,-1 0 0,1 1 188,-3 2 0,-1 0 0,-1 0 0,-2-1 454,-2-1 0,0-1 0,2-1 0,0-2 0,-3-2 0,0-1 0</inkml:trace>
  <inkml:trace contextRef="#ctx0" brushRef="#br0" timeOffset="633">1518 1337 8614,'-15'-17'3115,"3"0"-3220,4 7 0,10 4-109,4 12 0,10 4 321,7 7 1,6 2-96,-6 5 1,8 1 112,-2 4 1,-1 4-137,1-4 1,-8 4-28,2 2 1,-3 0-88,-3 0 0,1 0-189,-1 0 0,-7-6-484,-4 0 237,3-8 771,-7 5 1,0-21-135,-8-10 0,1-9-119,5-21 0,0-4-62,0-13 1,7-1 209,5 1 0,9-4-201,3 3 0,7-7-189,-2 14 0,4-1-353,2 12 0,0 10 638,-1 7 0,9 1 0,2 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06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515 1223 8688,'-15'-18'0,"1"3"1106,2 3-204,9-4-423,-5 15-593,8-7 1,2 10 254,4 4 0,3 1 1,9 7-1,1-2 167,4 1 0,3 3-142,3 1 1,4 1-396,-4-1 1,6 6-180,6 1 0,-3 7-236,9-2 1,-6 4 112,5 2 1,-5 2-1010,6 3 1540,-9-3 0,5 14 0,-8-7 0</inkml:trace>
  <inkml:trace contextRef="#ctx0" brushRef="#br0" timeOffset="231">1354 1083 8177,'-8'-52'0,"0"7"866,-4 4 0,-1 12-37,7 6 290,0 11-330,6 4-634,0 8 1,0 8 195,0 4 1,0 9-108,0 2 1,0 16-18,0 2 0,0 9-42,0 9 0,0 5-274,0 11 1,0 7-254,0 11 1,0 4-10,0-45 0,0 1 0,-2 5 1,-2 2-5,2 1 0,-2 0 1,-3 6-1,-1 0-171,-1 0 1,0 0 0,1-2 0,-1-2-1278,-2-1 0,-1-2 1803,2-6 0,0-1 0,-2-1 0,-1-1 0,-12 44 0,4-4 0,5-5 0</inkml:trace>
  <inkml:trace contextRef="#ctx0" brushRef="#br0" timeOffset="590">114 524 8231,'-39'-41'0,"4"1"0,10 7 375,13 9 0,10 13 520,2 5 1,10 4-734,13 2 1,14 0-407,15 0 0,8 0 425,10 0 1,16 0-379,7 0 1,-37-1 0,2 0 296,8-2 0,2 0 0,2-1 1,2-2-383,9-2 1,1-1 0,0 0 0,-1-1 328,-2-2 1,-1 0 0,-4 3 0,-2-1-84,-7-2 0,-2 1 1,36-3-279,-18 2 1,-25 7-175,-21-7 1,-15 0 229,-15-5 0,-5 5 119,-5 0 1,-13-5 343,-11-6 1,-14-1-403,-9 7 0,-8 0 84,-10-1 0,0 6 124,0 1 0,0 7 546,1-2 1,3 4-672,7 2 0,3 8-921,15 4 1035,8 3 0,0 10 0,4 4 0,-4 4 0</inkml:trace>
  <inkml:trace contextRef="#ctx0" brushRef="#br0" timeOffset="991">1650 2061 8235,'18'-25'2443,"-1"5"-1894,1-3 1,1 6-383,4 5 0,10 4-171,8 8 0,2 2-250,-2 4 0,-6 4-28,0 7 1,-4 6-58,-14 1 1,2 7 347,-13-2 1,0 4-147,-6 2 0,-10 5 251,-7 1 1,-2 0-81,-11-6 0,1 0 231,-6 0 1,-5 0-128,-1 0 1,2-8 416,10-4 1,4-9 138,7-3-518,9-7 0,3 4-266,12-8 0,15-8 128,20-4 1,13-9-1031,22-2 0,11-8 560,-38 16 1,1 1 167,5-2 1,1-1-1,1-4 1,0-1-1,4 0 1,0-1-1</inkml:trace>
  <inkml:trace contextRef="#ctx0" brushRef="#br0" timeOffset="1167">2506 1816 8063,'-33'-25'994,"4"-2"0,6 2 572,3 7-1534,11 9 0,5 12-105,15 9 0,3 6 23,15 11 1,6 4-404,6-4 1,5 10-216,-5 1 1,0 1-951,-6-6 1618,7 0 0,-5 8 0,6 1 0</inkml:trace>
  <inkml:trace contextRef="#ctx0" brushRef="#br0" timeOffset="1374">306 3475 8019,'-62'0'0,"3"-7"1243,13-5 255,19 4 0,34-5-1694,28 7 0,29-10 178,18-1 1,-33 8 0,3-1-802,5-4 1,2-2-1,5 1 1,2-1 637,3-4 0,2 0 0,9 0 0,3 1-44,6-4 0,2-1 1,-24 7-1,2-1 1,-1-1-1,3-2 1,-1 1-1,1-1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10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2333 2463 8024,'0'-35'161,"0"0"96,0 0 1,-2 6 85,-4 0 0,2 1-61,-7-1 0,-1 4 309,-6 8 1,1 5-166,0 0 1,-3 8-134,-3-1 0,-2 3 1,-6 4-1,1 5-104,-1 11 1,-2 9-130,-2 14 0,6-2-80,0 7 1,6 9-6,-6 9 0,8-2 51,-3 2 1,11 0-452,1 6 0,8 1 197,-2 5 1,4-6-245,2 0 0,2-2 155,4-10 0,4-6-62,7-5 1,3-16 158,3-2 1,-4-15 265,5-9 0,-3-3-114,2-2 1,4-15 195,8-8 1,8-16 209,4-8 1,3-3-183,3-3 0,-1 7 184,0-1 1,-5 8-42,-1-1 1,-11 11-12,6 5 1,-14 7-142,8 5 0,-11 8-39,-1 16 1,-4 1-115,-1 17 1,-3 5 116,-3 5 0,3 9-526,-3-3 0,-2 5 234,1 1 1,-5-7-908,6-4 1,-6 1 74,5-1 1013,-7 0 0,4 1 0,-8 3 0</inkml:trace>
  <inkml:trace contextRef="#ctx0" brushRef="#br0" timeOffset="484">3066 3126 8086,'35'-44'0,"-6"-7"1031,0 5 1,3 3-412,8 2 0,-3 4-42,4 2 0,-4-2-157,-2-3 0,-8 9 15,-4-4 0,-11 11-66,-6 1 1,-4 4-333,-2 1 0,0 7-61,0-1 1,-8 8-55,-4-2 0,-11 6-45,-6 6 0,-4 6-416,-2 11 1,0 4-30,0 8 1,2 8 252,4 3 1,0 5-31,11 1 1,-3 1-3,9-1 0,5-3-9,1 3 1,4-5 184,2 5 1,10-2-4,7-9 0,10 0 271,14-6 0,-2-14-72,7-3 1,-1-14 316,1-4 1,5-10-182,-4-13 0,3-7 24,2-10 0,-5 1-85,-1-8 0,-7 3 136,2-3 0,-12 4 13,-6 8 0,-5 8 31,-6 4 1,-5 9-226,-7 3 64,0 7 1,0 4-100,0 12 0,0 3 77,0 3 1,2 5-106,4 0 0,-4 8 94,4-2 0,-2-2-181,2 3 1,-5-9-3,5 2 1,2-3-106,-2-3 0,2 1 13,-3-1 0,-1-7 159,8-5 1,-6-5 121,5-5 1,3-5-140,9-7 0,-1-7-128,7 1 1,0-8 85,6 2 0,2-2 86,3 2 1,-3 3-91,4 9 0,2-1-154,-3 1 1,1 7 132,-6 4 113,-8 5 0,6 8 0,-6 3 0</inkml:trace>
  <inkml:trace contextRef="#ctx0" brushRef="#br0" timeOffset="1108">80 594 8171,'-18'-18'132,"1"1"1,0 1 607,-1 5 20,8-5 0,10 16-505,12 0 0,11 8 4,6 10 0,20-1-9,9 0 0,12 1-78,12-1 1,-34-8-1,2-2-426,10-1 1,3 0 0,5 1 0,3-1 276,7-2 1,2-2-1,2 1 1,3 0-407,4-3 0,2 0 1,-2-1-1,0-2 422,5-2 0,-1-2 1,-14 2-1,-3-3-43,-2-6 1,-2-1 0,-12 1 0,-2-2-120,-7 0 0,-3-2 0,30-19 38,-26-4 0,-17 2-425,-18-7 1,-23-1 238,-17-5 0,-12-1-134,-11 1 0,-9 7 39,-15 4 0,-1 6 426,-5 6 1,2 12-403,-7 11 1,9 4-214,2 2 1,8 10 69,10 7 1,7 9 484,4 8 0,-1 7 0,5 4 0,10 5 0,9 7 0</inkml:trace>
  <inkml:trace contextRef="#ctx0" brushRef="#br0" timeOffset="1425">4691 2253 8114,'-24'-6'0,"1"0"0,0-7 2468,5 1-1776,8 4 0,7 1-253,14 7 0,13 0-357,22 0 0,5 5-335,18 1 1,5 0-560,13-6 0,9 0 290,3 0 1,-49 0-1,0 0-43,49 0 1,-4 0 72,-7 0 492,-9 0 0,-1 0 0,-8 0 0</inkml:trace>
  <inkml:trace contextRef="#ctx0" brushRef="#br0" timeOffset="1617">5145 1607 8187,'-16'-20'0,"2"-1"2723,3-2-2094,7 7 1,0 12-279,16 16 1,1 13-207,16 16 1,1 9-236,4 3 1,1-1-243,0 6 1,0-3-544,0-3 0,-2 8 151,-4 4 0,-4 6 448,-7 6 0,-8-4 1,-3 5-1</inkml:trace>
  <inkml:trace contextRef="#ctx0" brushRef="#br0" timeOffset="1975">6839 1327 8117,'-6'-40'2100,"0"-1"-619,-8 0-882,12 14 1,-3 4-323,10 11 1,13 4-267,11 8 0,12 2-40,5 4 1,9 4 140,9 7 0,0 7-347,11-1 1,5 8 26,1-2 0,5 6-905,1 6 0,-9-4 174,-8 3 1,-2 3 938,-10-2 0,0 7 0,-6-3 0</inkml:trace>
  <inkml:trace contextRef="#ctx0" brushRef="#br0" timeOffset="2192">8044 1170 8184,'0'-44'0,"0"3"0,0 4 926,0 10 0,-2 9-643,-4 13 1,4 10-52,-4 7 0,4 13 19,2 10 0,-6 2 85,1 10 1,-1 5-280,6 6 1,-8 8-69,-4-2 0,3 6 0,-3 6 1,-2-1-147,-9 13 0,-6 3 303,9-39 0,-1 1 0,2 2 0,-1 0-320,-2 1 0,-2-1 0,1 1 0,-1-1-717,-1-3 0,-2 0 1,-2 2-1,0-1 64,-1-3 1,1-1 826,4 2 0,0-3 0,-29 24 0,7 3 0,4-3 0,5-2 0</inkml:trace>
  <inkml:trace contextRef="#ctx0" brushRef="#br0" timeOffset="2516">8061 2358 8141,'27'-35'0,"-1"6"0,-9 0 0,2 2 916,5-3 0,3-1-245,8 8 0,6-2-61,-1 2 1,9 3-190,-3-3 1,3 5 11,-3 7 0,-3 3-205,-8 8 0,-2 0 42,-4 0 1,2 8-289,-8 3 0,-5 7 103,-6 5 1,-9 4-123,3 8 1,-12 2-102,-5 4 0,-7-2-52,-5 7 0,-4-5 60,-8 6 1,0-3-74,0 3 1,6-6 408,0-12 0,8 2-120,-3-8 0,5 0 96,1-5 0,9-7-79,3 1 0,6-8-212,6 2 0,11-4-245,12-2 1,14 0-432,9 0 0,16-8 2,14-4 1,9 3 395,2-3 0,0-8 0,-5-7 0</inkml:trace>
  <inkml:trace contextRef="#ctx0" brushRef="#br0" timeOffset="2782">9353 2131 8106,'16'-45'0,"-2"4"544,-3 5 1,7 3 24,5 3 1,8 11 324,-2 7 0,4 9-316,2-3 1,4 4-110,-4 2 1,2 2-54,-14 4 0,-2 5-149,-9 12 0,2 5-322,-9 7 1,1-1 116,-6 1 1,-8 6-44,-3 0 0,-5 7-187,-1-1 0,-1-4-266,1-3 1,5-3 229,1-2 1,7 0-6,-2 0 1,4-8 228,2-3 0,15-7-100,9-5 0,16-5-665,13-7 0,15-2 125,13-3 1,5-5-1628,1-8 2247,0 1 0,-3-2 0,3-5 0,4-3 0</inkml:trace>
  <inkml:trace contextRef="#ctx0" brushRef="#br0" timeOffset="3008">6856 3545 7990,'-17'-7'0,"-1"-1"2919,1-4-2262,7-3 0,20 7-862,19-4 1,27-3 35,20 3 0,-27 4 1,3-1 42,5-3 0,2 0 0,5 3 0,2-1-301,6-1 0,2-1 0,0-1 0,1 0 427,3 2 0,1-1 0,0-3 0,-1-1 0,1 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14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168 716 8145,'-47'-29'729,"1"0"1,15 4 127,1 2-166,17-1 1,17 23-790,19-5 1,14-2 37,21 2 1,12 0-42,11 6 1,15 0-128,-45 0 1,2 0 0,7 0 0,1 0 206,5 0 0,2 0 0,4 0 0,1 0-257,3 1 0,-1-2 0,2-2 1,0-1 189,-1-2 1,-1 0-1,0-1 1,0-2-34,-7 1 1,-3-1 0,-5 0 0,-3 0-230,30-8 1,-25-6 9,-21-1 1,-14-12-64,-15 1 1,-12-6 337,-12 0 1,-13 2 247,-10-7 1,-13 7-193,-11-2 1,-7 12-104,2 6 1,-2 5 178,2 7 1,-2-3 17,8 8 1,10 0 546,13 6 0,9 2-783,15 4 0,5 10 151,12 7 0,-4 8 0,5-4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15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1782 8086,'6'-62'0,"2"4"26,2 3 1,-4 3 700,5-1 1,-5 9-221,6 3 1,-3 6 191,3 6 0,-2 4-134,-4 7 0,-3 9 26,9 3 1,-6 4-175,6 2 0,1 10-118,10 7 0,10 16-273,8 14 0,13 11 149,-1 6 1,11 11-426,-32-34 1,0 0 0,2 2 0,0-1 274,1 2 0,0 0 0,0 0 0,0 1-80,0 1 0,-1 1 1,2 1-1,-2 1-111,1 3 0,0 1 1,-1-2-1,0 1-88,-1-3 0,-2 1 0,-3-3 0,-2 1-180,21 39 0,-10-7-363,-2-5 0,-8-18 396,-10-11 0,-5-17 93,0-11 0,1-18 408,11-18 0,-3-17-107,8-17 0,0-16 21,6-13 0,0-9-171,-17 41 0,-1-1 0,0 1 0,-1-1 273,-1-5 1,-1 0 0,2 0-1,-1 1-160,-3-1 0,-1-1 1,1 0-1,0 0 102,-3-2 0,-1 0 0,0 4 0,0 3-213,3-42 0,-3 19 179,-8 10 1,0 9-632,0 9 355,0 19 1,-2 11-150,-4 16 0,-3 8 251,-9 4 1,6 17-1197,1 6 1346,-1 11 0,-5-9 0,-1 6 0</inkml:trace>
  <inkml:trace contextRef="#ctx0" brushRef="#br0" timeOffset="433">1869 2777 9086,'2'-17'0,"2"-3"1161,2-3 0,0 10-547,-6-5 0,0 10 295,0-3 41,0 7-713,0-4-19,0 8 0,2 8-132,3 3 0,-1 13 101,8 5 0,0 6-318,5 6 1,0 3-156,1 9 1,3-1-338,-3 0 1,7 3 321,-13 3 0,7-4-109,-7 4 1,-5-3-468,-1-3 0,-4-9 302,-2-8 1,-6-8 453,1-10 0,-1-11-67,6-12 0,0-13 411,0-22 1,2-13-18,3-16 1,11 0 207,7-5 1,8 3-199,-2 2 0,4 6-54,2 0 0,0 9-414,0 3 0,-6 9 200,0 14 1,-5 12-618,5 11 0,-8 6 269,2 6 1,-3 11 399,-3 12 0,9 4 0,1 2 0</inkml:trace>
  <inkml:trace contextRef="#ctx0" brushRef="#br0" timeOffset="1042">2533 3196 8082,'11'-25'607,"1"-2"0,0-2-413,-3 0 1,9 2-315,-1-2 0,3-2 772,9 7 1,-8-1-240,2 2 0,-3 3-122,-3-3 0,-1 9-81,-4 3-200,-5-1 169,-7 2-184,0 3 1,-7 7-450,-5 0 0,-4 7 244,-1 5 1,-1 11-219,1 6 0,5-1 112,1 1 1,7 0-22,-2 6 0,4 2 187,2 3 0,8-3 159,3 4 1,5-4-38,1-2 0,1-6 212,-1 0 1,7-6 22,-1 6 0,0-13-64,-5 1 1,-1-11 397,1 0 0,-3-6-212,-3-6 1,1-9 46,-7-9 0,6-7-142,-6 2 1,7 2-256,-1-2 1,3 0-85,3-6 1,1 6 97,5 0 0,3 2-229,8-3 1,7 5 70,5 8 1,5 5 23,7 1 1,1 7-44,4-2 1,-4 12-29,-8 5 1,-1 13-66,-5 5 0,-7-2 110,-16 2 1,-1 0 90,-16 6 1,-1-6-56,-5 0 1,-2-7 178,-3 1 1,-7-4-104,-11-1 1,-4-3 73,-8-3 1,-8 1-44,-4-7 0,-3 0-16,-3-6 0,-5 0 61,0 0 1,2-2 140,9-4 1,6-11 734,12-12 0,6-8-424,11-10 1,9-1 606,14-16 1,18-6-649,24-6 0,-23 34 0,2 1-300,5-1 1,1 2 0,2 4 0,0 0 154,3 0 0,1 3 0,0 6 0,0 3 311,43-22 0,0 9-554,1 8 0,-11 11-24,-7 12 0,-10 6-237,-13 6 1,-3 4 254,-3 7 0,-6 9-738,0 3 1,-2 4 389,-10 2 1,6 1-699,-5 5 0,-3 4 61,-9 7 1,-5 6 212,-7 1 1,-1 3 45,-5 2 688,-12-8 0,-17 20 0,-9-14 0</inkml:trace>
  <inkml:trace contextRef="#ctx0" brushRef="#br0" timeOffset="1192">4279 2969 8042,'12'-52'0,"-1"3"0,3 7 971,2 7 0,11 12-582,8-1 1,9 7 3,15 5 1,-3-1-277,8 7 1,-2 0-402,2 6 1,-2 8 158,-4 3 125,-19 5 0,17 1 0,-19 1 0</inkml:trace>
  <inkml:trace contextRef="#ctx0" brushRef="#br0" timeOffset="1441">245 3563 8099,'2'-17'468,"4"-1"0,7 1-515,16-1 1,22 7-151,30-1 0,-29 7 0,3 0-13,13 0 0,4-1 1,9-2-1,3 0-332,9 2 1,0 1-1,-5-3 1,-1 0-1,3-1 1,0 1-1</inkml:trace>
  <inkml:trace contextRef="#ctx0" brushRef="#br0" timeOffset="1930">140 944 8075,'-29'-35'350,"0"0"1,8 2 1177,-3 4-762,13 3 1,13 17-316,15 3 0,20 4-651,21 2 1,8 0 100,21 0 1,-37 2-1,1 2-156,9-2 0,3 2 0,10 2 0,3 1 250,10-1 1,3 0-1,5 1 1,2-1-375,-27-2 1,1 0-1,0 0 1,3 1-1,-1 0 1,1-1 365,0-2 0,1 0 0,0-1 0,-1 2 0,-1-1 0,0-1-70,1 0 1,-1-1-1,-1-1 1,23 1 0,-2-2-162,-6 0 0,-3-2 1,-11-3-1,-3-3 221,-9-3 1,-3-3 0,-4 0 0,-3-1-203,31-18 1,-21-8 150,-19-3 0,-14-7-35,-15-5 1,-6 2 104,-12-8 1,-12 8 143,-11-3 1,-4 5 13,-2 2 0,-7 5-119,-5 0 0,-3 16-345,-3 2 1,3 10 501,3 7 1,5 4-527,7 8 1,9 10 1058,9 8 1,7 9-2188,10 14 1462,24 11 0,-11 2 0,20 6 0</inkml:trace>
  <inkml:trace contextRef="#ctx0" brushRef="#br0" timeOffset="2239">6113 1991 8223,'-18'0'193,"1"-5"289,0-1 634,7-8-667,2 4 0,10 1-531,4 3 1,19 2 66,16-2 0,9 4-218,9-4 0,3 5-37,7 1 1,1 1-42,0 5 0,-2-2 202,-4 8-88,4-1 1,-14 7-1,7-1 1</inkml:trace>
  <inkml:trace contextRef="#ctx0" brushRef="#br0" timeOffset="2380">6026 2498 8101,'19'-16'1295,"4"5"1,6-3-594,12 8 0,15 0-1605,20 6 0,17-5 1,-38 2 0,1 0 0,3 0 0,0 0 902,-1 3 0,1 0 0,1 0 0,0 0 0,1 0 0,0 0 0</inkml:trace>
  <inkml:trace contextRef="#ctx0" brushRef="#br0" timeOffset="2858">7807 1677 8261,'10'-52'0,"-4"-1"0,-6 3 1095,-6 3 0,2 6 562,-8 12-133,8 4-215,-11 15-869,13 3 1,2 16-54,11 9 1,7 7-59,5 10 0,6 8-291,12 3 0,-2 11 143,7 1 0,1 8-707,5-2 1,5 8-60,-5-3 0,2 5-556,-13-10 1,-2 2 294,-10-2 1,-6 8-412,-11-8 1,-8 0-180,-16-12 1436,-7-7 0,-22 9 0,-4-7 0,-5-4 0,-6-4 0</inkml:trace>
  <inkml:trace contextRef="#ctx0" brushRef="#br0" timeOffset="3066">7545 1991 8247,'0'-44'0,"-6"-5"0,0 9 0,-5-7 614,5 6 1,0 0-130,6 7 1,2-1-159,4 0 1,4 0-1,7 0 0,8 6 56,4 0 1,12 7-257,6-1 0,11 4 156,6 1 0,19 1-488,11-1 0,-44 13 0,2 0 303,3 2 1,1 1 0,-2 1 0,1 2-270,3 1 1,0 1-1,-5 2 1,-1 2-320,-2 4 1,-1 1-1,36 16-564,-21 6 1,-11 9 464,-13 4 589,-11 11 0,-5-2 0,-13 8 0,-5 2 0,-4 2 0</inkml:trace>
  <inkml:trace contextRef="#ctx0" brushRef="#br0" timeOffset="3231">7388 3022 8123,'19'-18'1236,"5"1"1,1-1-771,16 1 0,11-6-248,29-1 0,-32 11 0,1 1-243,10 0 0,3 1 1,1 1-1,2 0-364,3-1 1,1-1 0,-4 2 0,-2 1 71,-2 0 0,-1 0 1,-7 1-1,-2 1-1887,41-5 2204,-3-3 0,-11 5 0,-1-8 0</inkml:trace>
  <inkml:trace contextRef="#ctx0" brushRef="#br0" timeOffset="3522">8680 2620 8194,'0'-23'894,"0"0"4,8-1 1,4 15-445,11 3 0,6 12 485,12 5 0,-2 12-234,7 7 1,1 3-269,5 2 0,4 7-636,-3 5 1,3 3 136,-9 3 0,-5-7-644,-1 1 0,-6-5 256,-6-1 1,-11-2-388,-13-16 274,-3 1 1,-9-15-422,-5-3 0,-9-8 790,-3-9 0,7-11-36,5-19 1,8-5 542,-2-12 1,12 1-280,6-7 0,11 8 170,6-2 1,4 0-120,2 5 1,0 7-42,0 17 1,0 5-189,0 13 0,-2 3-941,-4 8 1085,4 15 0,-14 5 0,7 15 0</inkml:trace>
  <inkml:trace contextRef="#ctx0" brushRef="#br0" timeOffset="4132">9763 2987 8086,'6'-35'210,"0"0"0,5 6 0,-3 2 1,2 2-1,3 3 0,3 3 720,1 1 1,-5 1-482,0-1 1,-9 7-223,3-1 0,-4 6-116,-2-5 0,-8 7-501,-3-2 1,-5 4 87,-1 2 0,-6 0-53,-1 0 0,-5 6 210,6 0 1,0 7 20,5-1 1,3 3 144,3 3 0,4-1-187,8 1 1,0 1 255,0 4 1,8-3-52,4 3 0,9 2 114,2-1 1,8-1-60,-2-6 1,4-1-83,2-4 0,2 1-35,4-7 1,-4 0-131,4-6 1,1-14 132,-1-3 0,-6-12-2,-6 0 1,-8-4 131,3-2 1,-5 2-98,-1 4 1,-9-3 240,-3 9 0,2 0-30,-2 5 0,-1 7-38,-5-1 1,2 10-140,4 2 0,4 8-12,7 9 1,1 9-57,-1 3 1,3 4 123,3 2 0,-4 5-420,5 1 0,-5 6 136,-1-6 0,-3 5-226,-3-5 0,-5 5-47,-7-5 1,-9 0-205,-9-6 1,-9-4 204,-14-8 1,3-1-71,-9-17 0,10-1 529,2-10 0,2-11-111,10-12 0,7-14 1045,11-9 1,3-10-571,2-14 1,15-4 775,8-7 0,10-6-618,-13 46 1,1 1-1,1-2 1,1 1-209,2 0 1,2 1-1,3 1 1,0 0-24,2-2 0,0 1 0,2 3 0,0 3 301,36-30 0,-6 14-440,0 26 0,-9 7 106,-3 12 1,-2 5-227,-9 12 1,0 5 78,-6 12 0,0 7-322,0 10 0,0 5-381,0 7 1,-6 9-514,0 3 0,-8 3 250,2 3 0,-3 6-382,-3 0 1,-7 1-1574,-4-1 2804,-12-4 0,0 11 0,-7-7 0,-5-2 0,-1-3 0,-5-1 0</inkml:trace>
  <inkml:trace contextRef="#ctx0" brushRef="#br0" timeOffset="4282">11020 2865 8129,'24'-47'0,"-1"0"0,10-5 316,2 11 0,8 8 4,9 10 0,2 6 335,5 5 1,8 4-656,9 8 0,6 10-713,-7 7 0,-7 3 713,-10 9 0,5 0 0,-1 6 0</inkml:trace>
  <inkml:trace contextRef="#ctx0" brushRef="#br0" timeOffset="4515">7091 3912 8060,'-25'-34'785,"5"-1"0,9 2-696,3 4 0,22-4 106,20 3 0,27 3 186,26-2 1,-36 15 0,3 1-607,5-2 0,4 1 1,8 0-1,3 3 198,7 1 1,1 2-1,0 3 1,-1 0-666,1 2 0,-1 1 1,-2 0-1,0 2 297,-4 0 1,1 0 394,6 0 0,-1 0 0,-6 0 0,-1 0 0,5 0 0,0 0 0,-5 0 0,1 0 0</inkml:trace>
  <inkml:trace contextRef="#ctx0" brushRef="#br0" timeOffset="4999">7108 717 8167,'-33'-35'139,"4"2"1,8 3 504,7 7 0,9 10 422,10 1 0,17 8-507,18-2 1,28 4-261,26 2 0,-38 1 0,2 0-629,8 2 0,2 0 0,7-1 0,3 0 338,14 3 0,3 2 1,-29-4-1,1 0 0,1 0-188,5 1 1,1 0-1,1 0 1,1 1-1,1 0 1,0-1 147,2-2 1,-1-1 0,-2 1 0,-7 2 0,-3 0 0,-1 0-89,24-1 1,-3 0 0,-13 0 0,-3 0-290,-10-3 1,-3 0 0,-4-3 0,-1-2-433,35-7 0,-17-11 364,-12-6 0,-21-4 141,-20-2 0,-7-6 589,-10 0 1,-10 1-143,-7 5 1,-8 6 963,-10 0 1,-2 7-852,-4-1 1,12 5 175,0 7 0,9 5-315,9 12 1,13 5-339,15 13 1,18 5 135,18 12 0,16 11-261,-26-20 1,2 0-1,7 4 1,2 0 8,10 4 1,1 1 0,0 0 0,2 0-1,6 6 1,1 1 0</inkml:trace>
  <inkml:trace contextRef="#ctx0" brushRef="#br0" timeOffset="5208">12121 1817 8226,'9'-35'0,"-1"0"0,0 0 0,4 14 1702,11 3 0,6 10-663,12-3 0,13 7-232,16-2 1,6 4-875,5 2 1,2 8-882,-7 4 1,-2 5-55,-10 6 1,-6-1 1001,-11 7 0,-12 0 0,-10 6 0</inkml:trace>
  <inkml:trace contextRef="#ctx0" brushRef="#br0" timeOffset="5349">12086 2393 8106,'35'-23'0,"2"0"427,3 1 0,17 5 619,18 5 1,13-2-912,-37 11 0,2 1 0,0-2 0,-1 2-489,1 1 0,-1 2 0,47-1-635,0 0 646,-16 0 0,3 0 0,-16 0 0</inkml:trace>
  <inkml:trace contextRef="#ctx0" brushRef="#br0" timeOffset="5674">13483 1869 8355,'0'-41'2984,"0"3"-1563,0 5 1,8 13-671,3 14 1,9 4 449,9 2 1,8 10-547,15 8 1,8 1-224,4 10 1,12-6-394,5 7 1,3-9-168,-3 2 0,-3-5-194,-8-7 1,-2 3-234,-4-8 0,-6-8 302,-11-10 1,-12-13-336,-12-10 0,-6-10 12,-5-13 1,-8-4 175,-16-8 0,-15 0-141,-20 0 0,-13-1 451,27 32 1,-4 2 0,-4 4 0,-3 2 33,-5-2 1,-1 2 0,-1 5 0,-1 1 50,0 1 0,-1 2 0,1 5 0,0 3 171,-1-2 0,1 3 0,-37-1 35,7 8 1,24 22-33,11 13 0,10 19-964,8 16 1,12 12 365,11 6 0,4 13-586,1-43 0,2 0 1,3 2-1,2 1 1015,2 6 0,1 0 0,-1-2 0,0-1 0,2 5 0,1 0 0,-1-1 0,0 0 0,0 1 0,1 0 0</inkml:trace>
  <inkml:trace contextRef="#ctx0" brushRef="#br0" timeOffset="5899">13291 2900 8253,'-18'0'4885,"9"0"-3553,1-8 0,19 6-507,13-4 0,15 4 200,25 2 0,11 0-930,24 0 0,-43 0 0,1 0-384,6 0 1,2 0 0,3 0 0,0 0-521,-1 0 1,0 0 0,-5 1-1,0 0 230,0 2 1,-2 0 578,-8-3 0,-1 2 0,44 13 0,-17-5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27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1 750 8098,'35'0'915,"7"-8"114,5-4 0,21 5-1041,13 1 0,-31 5 0,3 2-814,7 2 0,2 0 0,3-2 1,0 0 722,5 2 1,0-1-1,4 0 1,1-2 208,4 1 1,0-2-1,-8 0 1,-1-1-51,1-3 1,-2-2 0,-9-1 0,-2-4-80,-4-4 0,-3-2 0,40-19-47,-9-4 1,-26 2-11,-9-7 0,-12-1-4,-18-5 0,-3-1-174,-14 1 0,-10 1 54,-7 5 0,-15-3 32,-8 8 0,-9 7 495,3 4 1,1 15-261,-2-3 1,11 13 80,1-1 1,7 14-825,11 9 680,7 8 0,3 26 0,7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0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80 8131,'-17'-17'0,"1"0"546,5-1 893,-5 8-678,14-5-571,-6 13 1,10 2 42,4 12 0,2 9 29,4 2 1,9 8-292,-4-2 1,5 4-341,-5 2 1,1 0-577,-1 0 1,6 2 324,1 4 1,-1-4-532,-6 3 1151,1 5 0,-1 0 0,1 7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28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1467 8074,'-12'-23'1140,"1"0"0,7-1-827,-2 7 1,6 7-744,6 4 0,17 4 230,12 2 0,21 0 95,8 0 0,16 8-334,19 4 0,-46-5 0,2 1-10,9 1 1,0 0 0,1 0 0,0-1 448,2 1 0,0 0 0,2 0 0,0-1 0,-3 1 0,0 0 0</inkml:trace>
  <inkml:trace contextRef="#ctx0" brushRef="#br0" timeOffset="528">2060 454 8087,'-18'-23'0,"1"0"0,1 1 2106,5 3-1477,3 9 1,16 3-310,3 7 1,20 7-125,10 5 0,9 3-78,9 3 0,11 7 27,11 4 1,6 6-442,-40-15 1,0 1 0,42 18-357,-43-16 1,1 0 0,42 22 323,-1 2 1,-3 3-1586,-4-3 1913,-11-5 0,-10 9 0,-7-7 0</inkml:trace>
  <inkml:trace contextRef="#ctx0" brushRef="#br0" timeOffset="751">3335 367 8135,'11'-70'160,"-1"4"0,-2 8 824,-4 11 1,-2 11-370,-2 6 0,0 5 201,0 8-16,-8 7-477,6 2 1,-12 12-392,8 8 1,-1 7 122,1 16 1,4 10 72,-4 7 1,-2 10-113,2 14 1,-5 3-217,5 9 0,-8 9-190,9-45 0,-1 1 0,-2 5 0,0 2-4,0 3 1,-1 2 0,-3 4 0,-1 2-363,-1 1 1,-2 1 0,-4 4-1,-2 2 510,-4 4 0,-1 2 0,-2 4 0,-2-1 246,-3-3 0,-2-1 0,3 2 0,-2 0 0,0-5 0,-1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27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68 123 8045,'-17'-15'0,"-1"3"2569,1-11-1823,7 3 0,4 5-556,12 3 0,19 4 4,16 8 0,15 0-473,8 0 1,12-6-251,5 1 1,11-1-3102,1 6 3630,-43 3 0,1 2 0,38 4 0,6 9 0</inkml:trace>
  <inkml:trace contextRef="#ctx0" brushRef="#br0" timeOffset="134">138 595 8107,'8'-18'0,"3"1"0,16 5 27,14 0 1,23 7-141,29-7 1,-37 9 0,3 2-2219,10-2 0,2 0 2331,1 2 0,3 0 0,10-2 0,3-1 0,0-1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25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36 364 8076,'0'-60'0,"-6"0"0,-2-3 0,0 11 2425,1 9-1269,1 14 44,6 4-407,0 8-540,0 7 1,2 6-333,3 16 1,5 3 96,8 20 0,7-2-54,4 14 0,4 5 130,2 6 1,8 8-181,3-2 0,-1 4-304,1 2 1,1 6 141,5-1 0,-5 3-75,-1-2 0,-5-3-38,6 9 1,-14-8 100,2 1 1,-6-9-67,0-2 0,-4-25 244,-7-10 1,-1-15-76,0-14 1,7-20 884,-1-14 0,6-17-392,-6-19 1,7-7 309,-7-5 1,0-9-679,-5-2 0,-1 0 6,1 5 0,-7 3-711,1 3 0,-8-1 600,2 7 1,-5 4-426,-1 14 0,-1 8 170,-5 15 1,-2 14-618,-4 3 0,-3 12 55,3 0 954,-3 20 0,-11 13 0,-1 18 0</inkml:trace>
  <inkml:trace contextRef="#ctx0" brushRef="#br0" timeOffset="350">1153 1010 8006,'-17'-35'0,"-1"2"926,1 4 1,1 4 285,5 7-604,3 9 0,8 3-438,0 12 0,8 3-421,3 9 1,7 7 161,5 4 1,-2 6 138,9 6 0,-1-2-161,6 7 1,0 1 90,-1 5 1,-4-5-168,-1-1 0,-8 1-77,2 5 0,-3-7 23,-3-4 0,-7-6-30,-4-6 106,3-4 0,-9-17 476,0-8 1,-2-16-180,-9-13 1,1-14-167,-1-9 0,3-2 33,8-10 1,0 5-144,0-5 0,0 8-62,0-2 1,8 5-353,3 7 1,5 5-214,1 12 1,1 6-178,-1 11 948,1 4 0,7 24 0,2 3 0</inkml:trace>
  <inkml:trace contextRef="#ctx0" brushRef="#br0" timeOffset="975">1869 1272 8067,'-5'-25'0,"-1"-2"801,2-1 0,2 1-240,2 4 0,0 2-19,0-8 1,0 7-171,0-1 1,0 3 15,0 3 0,2 0-182,4-1 1,-4 6-98,3 1 1,-1 7 159,2-2-304,-4 4 0,6 4-489,-8 4 0,0 4 337,0 7 0,0 8-348,0 4 1,0 4 192,0 2 1,2 2-102,4 4 1,-3-4 93,9 4 0,-6-10 85,6-2 1,-7-8 93,7 2 1,-6-3 231,5-3 674,-7-7 0,10-4-405,-8-12 0,2-17 137,-3-12 0,3-18-139,4 1 1,3-4 56,-3 3 0,2 1-136,-3-1 0,5 9-65,-5 3 1,5 12-366,1 6 0,7 11 153,-1 6 0,6 6-339,-6 6 1,6 6 165,-5 11 0,7 4-119,-2 8 1,-2 0 122,2 0 1,-6 6-67,6-1 1,-7 3 48,1-2 0,-11-4 76,-6 4 0,-4-5 1,-2-1 1,-2 0 9,-4 0 0,-12-2-5,-11-4 0,-4-4 7,-2-7 0,0-8 261,0-5 0,0-5 308,1-5 0,6-13 415,5-11 0,4-19-321,1-11 0,9-9 224,3-7 1,13-7-519,11-11 1,7 2 0,-9 41 1,3 1 0,2 3 0,3 1 215,1-2 0,2 1 1,26-34-10,5 10 1,2 10-359,-2 13 1,-2 13 137,-9 10 0,-6 13-305,-12 5 1,4 6-146,-4 6 1,-2 3-208,2 9 1,-7 1-131,1 4 0,4-1 492,2 7 1,-4 2-1103,-1 10 0,-5-4 510,-2 3 0,-1 5-400,-4 2 0,1 3 116,-7 2 938,0 9 0,-22 8 0,-3 11 0</inkml:trace>
  <inkml:trace contextRef="#ctx0" brushRef="#br0" timeOffset="1134">2760 1115 8034,'2'-29'679,"2"0"1,4-1 94,1 3 0,11-6-119,9 4 1,6 4-217,6 2 1,9 3-141,8 3 1,14 1-982,-2 5 1,4 3 392,-5 8 1,-6 2 288,-5 4 0,-4 11 0,-2 10 0</inkml:trace>
  <inkml:trace contextRef="#ctx0" brushRef="#br0" timeOffset="1400">123 1726 8133,'12'-23'0,"-1"-1"356,3 3 1,11 2 469,10 1 0,25 3-858,22 3 1,-29 4 0,4 1-888,9 0 0,2 2 0,2 0 1,2 0 918,6 0 0,1-1 0,-3 0 0,1 0 0,6-3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0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53 925 8192,'-7'-30'0,"-5"1"0,-2 8 2210,3-2-1659,3 11 0,10 4-772,4 8 1,7 0 29,16 0 1,8 0-19,16 0 0,15 0 125,7 0 1,18-2-187,-41 0 1,1-1 0,4-2 0,1 0 276,5-3 1,2-2 0,1-2 0,2-1 68,4-1 0,1-1 1,-1-2-1,0-1 34,4-2 1,-1-1 0,-11 3-1,-2-2-50,-2-3 1,-3-1 0,-7 2 0,-1-1-70,32-23 0,-19-3 55,-15 9 1,-24-1-26,-11 6 0,-18 2 20,-12 4 1,-9-4-13,-13 4 1,-5 2-70,-7-3 0,-7 9-117,1-2 0,-8 3-212,2 3 0,4 7 108,2 4 1,5-1-464,7 1 0,1 2-26,4 10 750,12 3 0,-8 13 0,20-5 0,3-3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0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0 366 8035,'0'-18'-651,"0"6"526,0 1 515,0-1 1,0-5-116,0-1 1,0 7 382,0-1 153,0 0-442,0-5 1,0-1 460,0 1-489,8 7 1,-4-3-69,7 7 0,1-2-144,5 2 1,1 4-152,-1-4 1,1 5 169,-1 1 0,1 7-100,-1 5 0,1 3-252,-1 3 0,-1 7 126,-5 4 1,3 4-191,-8 2 0,0 0 111,-6 0 0,-8 0-11,-4 0 1,1 0 102,-7 0 0,4-2 56,-9-4 0,4 2 11,1-8 1,1 0 208,-1-5-217,1-8 6,7-3 0,4-7-179,12 0 0,12 0 115,11 0 1,19-2-631,11-3 0,8-5-49,9-8 1,4 3 390,7 3 0,0-11 0,1 4 0</inkml:trace>
  <inkml:trace contextRef="#ctx0" brushRef="#br0" timeOffset="200">768 191 8051,'0'-43'0,"0"6"2355,0-3-988,0 11-236,0 3-795,0 17 0,8 3-153,4 12 1,5 5-115,7 13 1,3 3-269,8 8 0,2 1-861,3 5 0,5 4 689,7 7 0,1 6-447,-1 1 1,-5-1 561,-1-6 1,1 1 0,5-1-1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4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123 157 8091,'-18'-17'16,"1"-1"0,-1 3 0,1 3 0,1-3 591,5 3 966,-5 4-913,14-7 0,-6 11 211,8-8-806,0 8 1,14-9 142,3 7 0,12 0-116,1 6 0,4 0-35,7 0 0,-4 0-138,4 0 1,-4 0-74,-2 0 0,-8 8-223,-4 4 1,2 11-147,-1 6 0,-3 4 204,-9 2 1,-5 2 150,-7 3 1,0-3 24,0 4 1,-7 2 129,-5-2 0,-6 5-41,-5-5 1,2 0 163,-8-6 0,7-2 58,-1-4 0,4-6 596,1-11 71,9 3-566,-7-13 1,16 6 7,0-8 0,8 0-99,9 0 1,8-2-495,5-4 0,10 2 25,7-8 0,5 7-166,7-7 1,3 6-149,7-5 0,-1 7 605,-4-2 0,4-4 0,-6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5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88 325 8277,'-18'-14'721,"1"-4"1,-1-1-39,1 0-587,7 9 1543,2 2-1095,8 8 1,16 10-131,7 7 1,10 3-301,8 9 0,9 0-220,9 6 0,5-6-887,-6 0 1,8 0 601,-2 6 0,-4 0-912,-2 0 1,2 0 195,-1 0 884,7 8 1,-20-7 0,5 7 0</inkml:trace>
  <inkml:trace contextRef="#ctx0" brushRef="#br0" timeOffset="225">891 220 8238,'0'-53'352,"-6"5"441,0 7 317,-7 0 1011,11 22-1515,-6 1 0,8 18-278,0 12 0,0 11-96,0 7 0,6 10 34,0 7 0,0 11-160,-6 6 1,5 6-46,1 6 1,0-3-349,-6 9 1,-2 3 84,-4 14 1,-1-50 0,-1 1-347,-3 5 1,-2 1-1,-4 2 1,-2 0 24,2 3 1,-1 0 0,-6 2 0,-1 1 235,-1 6 0,0-1 1,3-8-1,-1-1-237,-2 1 1,0 0 0,2-6 0,1-1 24,0-4 1,0-2 498,-20 40 0,14 1 0,0-11 0,-2-12 0,-2-12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4.9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123 803 8241,'-23'-23'456,"-1"0"0,1 2 720,6 9 180,-1-4-518,8 7-551,3-1 1,16 2-291,9 8 1,9-2 82,14-4 0,-2 4-550,7-3 1,7 3 390,5 2 1,0 0-1164,-6 0 1,1-6 1241,-1 0 0,-7 0 0,-2 6 0</inkml:trace>
  <inkml:trace contextRef="#ctx0" brushRef="#br0" timeOffset="159">822 192 8241,'-8'-50'439,"-4"3"0,2 6 404,-1 12 1,5 12 250,-6 11-564,8 4 1,-1 4-218,10 4 1,11 11-265,7 12 1,14 10 165,-2 2 0,10 13-1040,-5-1 0,7 11-85,-6 0 0,5 11 713,-5 7 0,-17-36 0,1 1 0,-3 2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18 158 8130,'-8'-18'1956,"7"1"-941,-7-1-37,8 1-828,0 0 0,8-1 53,3 1 1,7 7-189,5 4 0,4-2 164,8 3 1,-6-1-115,0 6 0,0 0-208,6 0 1,-8 2-301,-3 3 1,-5 5 155,-1 8 0,-3 5-143,-3 0 1,-4 6 218,-8-5 0,-2 7 85,-4-2 1,-4 2 152,-7-2 0,-9 4-101,-3-4 1,-4-2 181,-2 2 1,2-7 0,4 1 1,2-4 78,4-1 1,9-7 142,-3 1-82,3-8-422,4 4 0,7-8 146,14 0 1,5 0-294,19 0 0,3 0 102,15 0 1,7 0-500,4 0 1,4-2 716,2-4 0,7 4 0,3-6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7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52 150 8116,'-11'-35'496,"1"2"0,0 4 1722,1 6-837,5 4-922,-4 9 0,8 10-363,0 12 1,10 11-20,7 6 0,3 10-63,9 2 0,2 13 24,10-2 1,-5 10-177,5-3 1,-4 1-998,-2-2 0,6 4 409,-1 8 0,-1 0 451,-10 0 0,-3-1 0,-9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1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228 227 8131,'-2'-52'0,"-2"3"0,-4 7 0,-1 7 0,5 11 0,-12 7 0,14 9 0,-5 16 2206,7 4 0,7 11-1101,5 6 1,5 6-670,7 6 1,-3 3-697,8 9 0,-7 5 250,1 0 0,2 8-598,-2-2 0,1 4 283,-7 2 0,-1 2-997,-5 3 0,-3-3 504,-8 4 1,-10 2 244,-7-3 1,-8-3 146,-10-14 0,-8-9-62,-4-20 1,-1-6 454,1-11 0,5-14 242,7-16 0,2-9 129,4-14 1,5-3-246,13-9 0,3-5 381,8 0 0,8 0-185,3 5 0,7 3-60,5 3 0,4 5-165,8 7 0,8 6-259,3 0 1,5 1-258,1-1 1,7 4 451,-1 8 0,0-1 0,-6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7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16 822 8193,'-9'-18'1068,"3"1"1,8 7-426,9 4 1,11 2-769,19-2 0,13 4 1,16-3 0,17-3-10,-36 5 0,3 0 1,5-1-1,2 0-234,6 1 1,0 0-1,2-1 1,0-1 364,1-3 0,0-2 1,-5 1-1,0-1-40,-4-2 0,0 1 0,-3 0 0,-2 0-8,-3-3 1,-1-1-1,-3 1 1,-1-1 52,45-20 1,-13 0 66,-10 0 1,-16-5-20,-13-1 1,-14-6 43,-10 6 1,-9 1 8,-14 5 0,-11 0-102,-12 0 0,-12 0 52,-6 0 1,-5 8-195,-6 4 1,5 5 542,1 7 1,2 3-725,9 8 0,8 0 29,10 0 1,11 4-378,6 7 1,14 5 669,9 19 0,24 4 0,13 13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8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0 262 8140,'8'-35'0,"3"0"0,13 0 207,5 0 1,15 8 184,15 4 0,14 4-361,-24 9 0,1 2 0,4 2 0,1 0-437,8 0 0,2 1 1,0 2-1,0 2-357,2-2 1,0 0 540,2 2 1,0 0-1,-7 1 1,0 0-1,3 0 1,0 0-1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8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1 243 8051,'27'-44'285,"6"1"72,-4 8 0,14 8 114,9 4 0,18 3-145,17 3 0,8 5-636,-43 6 1,1 1-1,0 2 1,-1 2 331,0-3 0,1 2 1,0 3-1,0 2-465,3-1 1,-1 2-1,-2 2 1,1 1 442,1-1 0,0 0 0,-1 1 0,-1 1 0,0 1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40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78 664 8266,'-31'-39'97,"8"5"18,0-5 1,23 21 195,0 1 0,15 7-156,15 10 1,12 0 56,11 0 0,16 0 229,19 0 1,-38 0 0,3 0-535,4 1 0,2-2 0,8-2 0,2-2 344,3 0 0,1-1 1,4-2-1,0 0-65,1 0 0,1-1 1,1-3-1,1-2-153,-2 1 1,-1-3-1,-6 1 1,-2-3-33,-11 1 1,-2-1 0,-6 1 0,-3-1-360,22-16 1,-14-1-22,-27 0 1,-11 0-348,-12 0 1,-14 2 332,-10 4 1,-7 0 88,-10 11 1,-2 5-457,-3 13 1,3 2 181,-4 3 1,0 15 577,6 15 0,2-2 0,10 13 0,-4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44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926 350 8238,'0'-25'0,"0"-4"0,-8-2 382,-3 2 1,-7 4 588,-5 7 0,1 1-941,-7-1 0,-2 3 21,-9 3 1,1 2-104,-8 4 0,-5 5 136,-6-5 0,-6 4-27,5 2 0,7 0-12,5 0 1,9 2-96,-3 4 0,6-3-118,6 9 1,4 0 67,7 5 1,3 3 158,3 3 0,-2 6-4,9 12 1,-1-1 0,6 13 0,0-1-12,0 18 0,0 12-316,0 17 1,0-47-1,2 2 306,0 4 1,1 1 0,-1 4-1,0 2-284,4 9 0,0 3 1,-4 5-1,0 1 256,1 7 0,0 1 0,-2 3 0,0 2-351,-1-1 1,0 2 0,0-29-1,0 1 1,0 1 407,0 4 1,0-1-1,0 2 1,-2 1-1,-1 0 1,0 1-47,-1-2 0,1 1 0,-2 0 0,0-2 1,0 1-1,0-1-72,-1-4 1,0 0 0,0-1 0,0 3-1,1 1 1,-1 0 48,0 0 0,0 1 0,0 0 0,2 2 0,0 1 0,1-1 15,-2 0 0,1-1 0,1 1 0,1-1 0,1 0 0,0 0-4,-1-3 1,0 0-1,0-1 1,1-2 0,1 0-1,-1-1 17,1 2 1,0 0 0,0 0 0,1 30-1,0 0-397,1-4 1,2 0-1,3-5 1,4-2 303,2-9 1,3-3 0,0-2 0,1 0-194,0-2 0,1-1 0,0-2 0,0-2 116,3-3 0,-1-2 1,-1-2-1,1-2-544,3-5 1,1-3 691,-5-2 0,0-1 0,6 4 0,-1-1 0,-3-3 0,-1-1 0,18 44 0,-1-5 0</inkml:trace>
  <inkml:trace contextRef="#ctx0" brushRef="#br0" timeOffset="766">1712 211 8545,'-18'0'2030,"9"0"-1592,-7 0 1,14 7 159,-4 5 0,4 5-216,2 7 1,8-3-269,4 8 0,-2 0-248,1 6 0,3 0 143,9 0 1,-4 0-686,5 0 1,-3 0 400,2 0 0,-3-8-240,3-4 1,-9 2-157,-3-1 0,-1-1 671,2-6 0,-5 9 0,-7 1 0</inkml:trace>
  <inkml:trace contextRef="#ctx0" brushRef="#br0" timeOffset="966">1380 333 7996,'-35'-35'301,"8"6"-251,4 0 0,-1 7 756,7-1 1,-2 4 253,13 1-750,0 1 1,21-1-57,9 1 1,9 1-159,7 5 1,7-5-42,11 4 0,10 3-139,8-3 0,11 2-339,-5-1 1,7 3-93,-8 8 0,-3 0-676,-2 0 1,-8 10 88,-10 7 1102,-8 8 0,-23 10 0,-1 0 0</inkml:trace>
  <inkml:trace contextRef="#ctx0" brushRef="#br0" timeOffset="1115">1153 979 7996,'-23'0'0,"-1"0"0,1 0 0,17 0 0,12 0 0,21-2 0,26-4 0,15-3 0,13-9 0,12 1-302,-44 8 0,1 0 0,5 0 0,1 1 302,1-1 0,2 0 0,7 0 0,0 1 298,1-1 0,0 0-298,-3 1 0,-2-1 0,-5 0 0,-1 0 0,-4 1 0,1-1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52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8146,'23'-33'0,"0"4"200,-1 6 1,-1 4-81,2 1 1,6 9-533,12 3 0,-2 4 93,7 2 1,-5 2 318,6 4 0,-8 11 0,3 10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52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1 117 8137,'7'-10'0,"-3"-6"199,8 5 0,-4-5 162,9-1 1,6 7-174,18 4 0,14-2-187,14 3 1,17-1-228,13 6 1,-45-3-1,0 0-4,2 0 0,-1 0 1,1 3-1,-1 2 1,-3 3-1,0 0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46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575 454 8128,'-8'-52'272,"-3"-1"0,-9 9 300,3 3 0,-4 12 467,9 6 1,-2 9 1029,3 2-1484,3 9 1,8-3-305,0 12 0,0 13-27,0 16 1,8 8-44,3 9 0,13 8 43,5 4 1,6 4-35,5 2 0,3 0-305,4 0 0,3-1 150,-3 1 1,5-4-162,6 4 0,-3-4-435,3 10 0,-4-12-407,-1-6 0,-11-4 486,-7-1 1,-8-11-649,-9-7 306,-9-15 513,-1-12 0,-8-12 368,0-8 1,0-15 451,0-20 0,2-19-358,4-9 0,4-9 199,7-3 0,1-8-430,-10 46 1,1-1 0,0-1 0,0-1 120,-1-1 1,1 1 0,8-45-201,1 4 0,-1 8-96,1 9 1,-6 10-318,-1 19 1,-5 14-29,6 16 1,-7 7-360,7 10 1,-6 8 208,6 4 1,-1 11-669,7 6 1388,-1 4 0,1 10 0,-1 1 0</inkml:trace>
  <inkml:trace contextRef="#ctx0" brushRef="#br0" timeOffset="1408">1885 1240 8154,'0'-17'1075,"8"-1"-151,-6 1 266,5-1-252,-7 9-86,0 1-609,0 8 0,2 0-152,4 0 1,-4 8 95,4 3 0,2 5-156,-2 1 1,5 6-188,-5 1 0,8 5 132,-3-6 1,5 8-602,1-2 0,-5-2 309,-1 3 0,1-3-242,6 2 1,-7 2-162,1-8 0,-8 6 719,2-5 0,3 7 0,1-4 0</inkml:trace>
  <inkml:trace contextRef="#ctx0" brushRef="#br0" timeOffset="1699">1693 1345 8154,'0'-43'265,"0"-3"1,0 5 225,0 6 1,8 6 1130,3 6 1,14 3-735,10-3 0,4 11-310,14 6 1,-3 4-162,14 2 1,2 10-349,10 8 1,-10 1-78,4 10 1,-6-6 72,0 7 1,2-3-66,-8 2 0,-2 2-354,-9-8 0,-7 0-539,-10-5 1,-5-1-81,-8 1-452,-7-8 899,-2-3 0,-10-7 532,-4 0 0,-4-7-43,-7-5 1,-3-6 63,-3-5 1,-4-4-59,-8-8 0,2 0 307,4 0 1,-2 0-101,8 0 1,-1 6-28,7 0 0,1 8-627,5-3 0,3 11-37,8 1-710,0 8 0,13-3 1225,5 7 0,19 15 0,0 5 0</inkml:trace>
  <inkml:trace contextRef="#ctx0" brushRef="#br0" timeOffset="2019">2950 1031 8069,'0'-18'0,"0"1"0,0 5 1039,0 0 0,-6 6 234,1-5 1012,-1 7-1034,6-4-449,0 8-508,0 0-61,8 8 1,-5 2-80,9 7 1,-6 1 93,6-1 1,-1 8-692,7 4 1,-1-1 296,1 1 0,-1-6-1128,1 6 0,-1-2 169,0 2 1,-5 2-178,0-7 1,-8 7 442,1-2 839,-3-4 0,-9 8 0,-3-6 0</inkml:trace>
  <inkml:trace contextRef="#ctx0" brushRef="#br0" timeOffset="2158">2584 1292 8069,'-8'-25'761,"6"4"197,-4-8 0,4 7-380,2-1 1,16 4-181,7 1 0,12 3-24,11 3 1,9-3-268,15 3 1,15 2-550,8-1 1,2 5 93,4-6 1,-6 8-1381,6-2 1524,-15 5 1,-34-3 0,1 0 0,38-6 0</inkml:trace>
  <inkml:trace contextRef="#ctx0" brushRef="#br0" timeOffset="2322">3719 646 8126,'0'-17'3340,"0"-1"-2994,0 1-346,0-1 0,2 11 687,3 7 0,5 9-378,8 15 0,7 5-347,4 12 0,4 3-475,2 9 1,0 7-1953,0 4 2131,0 4 1,0 17-1,0 4 1</inkml:trace>
  <inkml:trace contextRef="#ctx0" brushRef="#br0" timeOffset="2605">1518 2585 8197,'-25'-18'1646,"8"1"-906,-1-1-1220,8 9 1,10 11 42,0 15 0,10 10 73,8 14 0,7 11-41,10 12 0,7 6 405,5 6 0,-22-33 0,0 1 0,2 5 0,-1-1 0</inkml:trace>
  <inkml:trace contextRef="#ctx0" brushRef="#br0" timeOffset="2738">1833 4261 8067,'0'-11'0,"0"-1"0,-6 6 3241,0-5-1415,0 7-2154,6-4 0,2 8-417,4 0 0,4 2 745,7 4 0,0 11 0,1 10 0</inkml:trace>
  <inkml:trace contextRef="#ctx0" brushRef="#br0" timeOffset="3251">261 6270 8198,'-45'-35'0,"1"0"1373,3 0 1,0 10 161,0 7-578,8 9 1,24 18-355,3 9 1,6 9-101,6 14 0,5 11-256,13 12 0,5 2-158,11-2 0,5 10-361,7-4 1,9 3 60,3-3 0,3-2-8,3-4 1,-32-30 0,0 0 22,38 30 1,-8-11-912,-10-7 0,-12-11-141,-5-12 357,-12 1 1,-11-26 517,-12-4 0,-6-8 398,-6-21 1,-4-5-207,-7-19 1,-1 3-61,1-8 0,-1-2-118,1-10 1,-1 5 163,1-5 1,-5 12-160,5 6 1,-4 5 396,9 7 0,4 5-764,2 12 721,4 11 0,-3 9 0,-1 15 0,0 7 0</inkml:trace>
  <inkml:trace contextRef="#ctx0" brushRef="#br0" timeOffset="3482">1117 7160 8132,'-18'-23'1495,"1"0"1,-1-6-678,1 6 1,-1-1-202,1 7 0,7 5 298,4 0 586,4 9-511,2-5-669,0 8 0,2 8-314,4 3 0,0 7-291,11 5 0,-3-2-1099,9 8 0,-3-1 751,-3 1 1,1 4-527,-1-4 0,-5-2 450,-1 2 1,1 0 274,5 6 0,-5-2 433,0-4 0,-8 12 0,3-4 0</inkml:trace>
  <inkml:trace contextRef="#ctx0" brushRef="#br0" timeOffset="3738">750 7265 8166,'0'-35'0,"0"0"0,0 0 562,0 1 0,2 6 659,4 5 0,17 4 358,12 1 0,19 3-776,4 3 0,10 4-661,8 8 0,3 0-77,9 0 1,-3 8-19,-3 4 0,-11 3-314,-7 3 0,-9-1-410,-3 1 0,-3-7 216,-14 1 0,-4-6-1412,-14 5 207,-7-7 1150,-2 4 1,-16-8 509,-4 0 0,-5-8-91,-7-3 1,-3-5-34,-8-1 1,0-1-141,1 1 0,-1-7-18,0 1 0,2 0 95,4 5 1,9 1-125,9-1 0,7 1 317,-2 0 0,19-9 0,7-1 0</inkml:trace>
  <inkml:trace contextRef="#ctx0" brushRef="#br0" timeOffset="3931">2147 6846 8166,'-18'-17'3288,"3"5"-2429,3 0 1,3 8 57,3-1-766,4 3 0,-6 4 0,8 3 0,0 7 1,2 6-404,4 5 0,4 2 207,7 4 1,-1 4-1001,-5-4 1,5 10 494,-5 2 0,3 2-704,-2-3 1,1 5-1,-7 7 1254,0 1 0,-14-1 0,-2 1 0</inkml:trace>
  <inkml:trace contextRef="#ctx0" brushRef="#br0" timeOffset="4055">1920 7353 8166,'10'-35'14,"-1"0"-84,-3 0 1,4 0-63,7 0 1,9 6 197,3 0 1,6 7 389,5-1 1,5 4-231,7 1 0,1 7-1526,-1-1 1300,0 8 0,9-4 0,1 8 0</inkml:trace>
  <inkml:trace contextRef="#ctx0" brushRef="#br0" timeOffset="4542">3125 7283 8205,'0'-18'896,"0"1"0,0 5 640,0 1 85,0 7-512,0-12 36,0 14-729,0-6 78,0 8-696,0 0 271,-8-7 1,0-3-203,-3-8 1,-5-1 80,5-4 1,-5 1-67,-1-7 0,-1-8 105,1-9 1,5 1 246,0-1 0,9-1-18,-3-5 1,4 7-57,2 4 1,9 6 232,9 6 0,3 6 3,14 11 0,-2 5-453,14 7 0,-1 9-200,7 9 1,-1 7-238,0 10 0,7 8 122,-1 3 1,-2 5-261,-9 1 0,1 0 7,-7 1 1,4-3 182,-10-3 0,-4-4-666,-14-9 252,-7-6 852,-2-3 1,-16-17 77,-4-8 1,-11-14 72,-6-9 1,-6-14 3,-6 2 0,4-12 152,-4 1 0,10-5-70,2-1 1,2 0-49,-2-1 1,6 1-251,11-1 0,-1 3 216,7 3 1,2 1-801,10 11 1,3 4-191,9 13 0,1 9-1465,5 3 2304,3 4 0,15 17 0,3 5 0</inkml:trace>
  <inkml:trace contextRef="#ctx0" brushRef="#br0" timeOffset="4983">4190 6916 8365,'0'-10'1772,"0"1"-1048,0 3 1,2 4-198,4-4 0,-4 2 576,4-2-552,-4 4 0,-2-7 752,0 3-739,0 4-457,0-6 1,-8 8-153,-4 0 1,-5 0 102,-6 0 1,-3 10-176,-3 7 0,-4 3 96,4 9 0,-4 0-277,-2 6 0,2 2-104,4 3 1,4-1-273,7 8 0,3-6 287,3 5 1,4-13-42,8 2 0,0-12 457,0 1 1,10-7-54,8-5 0,1-4 594,10-8 0,0-2-302,6-4 0,6-6 487,0-11 1,-1 3-240,-5-3 1,0 4 12,0 1 0,-6 1-128,0-1 0,-5 7-301,5-1 0,-8 8-403,2-2 1,-3 6 248,-3 6 0,1 6-918,-1 11 0,1 4 494,-1 8 0,1 0-1205,-1 0 1,1 6 51,-1 0 1631,1-1 0,7 3 0,2 2 0</inkml:trace>
  <inkml:trace contextRef="#ctx0" brushRef="#br0" timeOffset="5774">5029 227 8152,'15'-41'0,"-1"1"0,-3 1 409,3 2 1,3 10 614,7 4 1,1 11-693,4 6 0,4 4-374,-4 2 1,2 2 257,-2 4 1,2 7-61,-7 17 0,7 3-149,-2 19 0,-4 14 76,-2 21 1,-1 10-267,-11-42 0,1 1 1,-2 7-1,1 2 219,4 9 0,-1 3 0,-3 4 1,0 1-403,0 13 1,1 2 0,-5-29 0,0 1-1,0 0 385,1 6 1,0 1 0,0 0-1,-2 3 1,0 0 0,1 2-8,1 4 0,-1 1 0,1-1 0,-1-4 0,0 0 0,1 0-61,-1 2 1,1 1 0,0-1 0,0-2 0,1 1 0,1-1 23,1 3 0,0-1 0,2 1 0,1-1 0,0 0 0,1 1-38,0 3 0,0 1 0,1-1 0,1-5 0,0-1 0,0 0-297,0 3 0,1-1 0,-1 1 0,1-1 0,-1-1 0,0 1 234,1 0 0,-1 1 1,1-1-1,-1 4 0,1 0 1,-1 0 20,1 0 1,-1 1 0,1-2 0,-3-3-1,1-1 1,-1 0 55,1 0 0,0-1 0,-1 0 0,-3-1 0,-2 0 1,1-1-153,1-1 0,0 0 0,-1-1 0,-4-1 0,-2 1 0,0-1 208,1 0 0,1 0 0,-2-1 0,-3-7 0,-1-1 0,-1 0-14,1 1 0,-1 0 0,-1 0 1,-1 27-1,-3 0-50,-3-2 1,-2 0-1,-2-1 1,-3-2 33,-1-1 0,-3-3 0,1-6 1,-3-1 30,-4-2 0,-2-3 0,3-2 0,-2-2 86,-5-2 0,-3-2 0,0-1 0,-3-2-167,-3-3 1,-2-3 0,1-5 0,-1-2-96,1-5 0,0-2 1,-1-3-1,-1-3 386,2-4 1,0-2 0,-36 28-219,1-13 0,4-3 0,2-8 0,1 0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39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802 45 8269,'-18'-8'1077,"1"-4"53,-1-3-740,1 5 0,7 10 141,4 12 1,6 13-88,6 10 1,10 15-160,7 14 1,10 4-106,2 2 1,7 14-278,-16-41 1,1 1 0,5 8-1,2 1 168,0-1 0,2 0 1,1 3-1,1-1-335,0-2 0,0 1 0,1 2 0,2 0 92,2 1 1,1-1 0,-1-1 0,-1-1 137,-1-5 0,0-3 1,-6-6-1,-2-2-443,19 15 0,-7-17-172,-10-18 480,0 1 0,-8-32 142,-4-3 0,-4-22-50,-1-13 1,-1-14 32,1-10 1,-3-7 182,-3 1 0,-4-11-93,-8-6 1,-1 45 0,0-1-24,-2 0 0,0 0 1,1 0-1,0 1-252,-10-45 0,7 0 80,-7 12 0,2 7 816,-1 22-1104,3 7 101,8 32 1,0 13-266,0 24 0,8 9-1280,3 14 1881,13 11 0,-5 10 0,6 8 0</inkml:trace>
  <inkml:trace contextRef="#ctx0" brushRef="#br0" timeOffset="375">2793 1110 8286,'11'-50'712,"1"3"1,-8 0 1039,2 12 1,-6-1-1061,-6 12 1,2 1-159,-8 6 0,1 7 181,-7 4 1,-7-2-238,-4 2 1,2 3-726,-3 8 1,-4 7 282,-7 11 0,0 4-257,6 8 1,0 8 42,0 4 0,6 9-300,0 2 0,8 6 166,-3-6 1,5 6-131,2-5 0,1 7-403,4-2 1,-1 2 311,7-2 0,0-4 2,6-8 1,2-9 89,4-8 1,4-10 730,7-13 1,6-5 119,1-7 1,7-9 398,-2-9 1,12-7-352,5-10 1,7 2 284,5 4 1,-4-4-210,4 4 1,-3 4-66,-3 1 1,-7 11-581,-5 1 0,3 8 177,-2-1 0,0 5-902,-7 5 1,-6 7 481,-5 11 0,0-1-1134,-5 7 1,7 0 217,-13 6 0,5 0 1270,-11 0 0,7 0 0,-3-1 0</inkml:trace>
  <inkml:trace contextRef="#ctx0" brushRef="#br0" timeOffset="849">3474 1774 8133,'17'-35'755,"1"0"1,-1 8-416,0 3 0,7 1 940,-1 6 1,2-5-563,-1 11 0,-3-5 170,8-1 0,-8-1-458,3 1 0,-5-1-226,-1 1 0,-9-1-528,-3 1 348,4-1 1,-10 1-137,0-1 1,-2 7 157,-10-1 1,1 8 43,-7-2 0,1 4-312,-1 2 0,1 0-97,-1 0 1,1 8-96,-1 4 0,3 5-954,3 7 1,-1-3 850,7 8 1,0 0 275,6 6 1,8-6 232,3 0 1,7 0-34,5 6 0,4-2 216,8-4 1,-6 2-8,0-7 0,0-1-22,6-5 1,0-7-93,0 1 1,-8-8 5,-3 2 1,-5-5 31,-1-1 0,-3-1-58,-3-5 17,-5 4-27,1-14 0,-4 12 241,8-7 1,-1 7 19,7-2 0,-1 2 43,1-2 1,7 4-63,4-3 0,4 3-11,2 2 1,6 0 0,1 0 0,3 0 0,2 0 0,-1 0 107,1 0 1,-8-6-171,1 0 0,-3-2-176,-2 2 0,-6 2-269,0-7 1,-9 5-929,-3-6-14,1 9-1117,-9-5 1530,1 8 1,-2 2-180,-8 4 0,-6 3-527,0 9 1487,-7 7 0,3 10 0,-7 9 0</inkml:trace>
  <inkml:trace contextRef="#ctx0" brushRef="#br0" timeOffset="1117">540 2228 8091,'-18'-26'1846,"3"-1"0,5 2-1618,10 8 1,19 1-340,22 10 0,19-7-105,22 1 0,-31 8 0,3 0 41,5 1 0,4 0 1,9 2-1,3 0-577,11 2 0,3-2 0,4-1 0,0-1 752,3 0 0,0 0 0,-5-4 0,-1 0 0,-8 2 0,1 1 0</inkml:trace>
  <inkml:trace contextRef="#ctx0" brushRef="#br0" timeOffset="18749">976 3747 8209,'0'-87'315,"-2"9"-260,-4 8 0,-5 16 130,-12 13 0,-7 6 210,-10 6 0,-5 6-76,-7 11 0,-8 4-222,-5 8 0,-4 0 69,-7 0 0,4 18-264,-4 11 0,10 20 215,2 15 1,14 21-114,23-37 0,2 3 1,4 4-1,3 2-220,-1 6 1,3 3 0,4 3 0,3 3 223,2 6 0,2 1 0,3 8 0,0 1-90,-2 7 0,2 2 1,3-31-1,2 1 1,1 0-260,1 2 1,1 1-1,0 1 1,0 1 0,0 0-1,0 1 273,1 0 1,2 1 0,-2 0 0,0 4 0,-1 0 0,1 1 10,-1 2 0,0 1 0,-1-1 0,-1-3 0,-1-1 1,0-1 4,-1 2 0,0 0 0,0-1 0,-1-1 0,0-1 0,0 1 24,1 2 0,1-1 0,-2 1 0,0-1 0,-1 0 0,1 0 24,1 3 0,0 0 1,0-1-1,1-6 0,-1-1 1,1 0 0,-1 0 1,-1 0-1,2-1 1,3 29-1,1-2 69,-1-1 0,0-2 0,1-1 1,1-1-325,1-2 0,0-2 1,-1-8-1,1-1 269,0-1 0,0-1 0,0-5 1,1-2-178,2-4 1,-1 0 0,-1-2 0,0 0-43,1-3 1,1-2 0,1-7-1,-1-1-962,12 41 1170,7-11 0,-10-18 0,8-4 0,2-6 0,2-5 0</inkml:trace>
  <inkml:trace contextRef="#ctx0" brushRef="#br0" timeOffset="19314">1640 3555 8117,'10'-33'0,"-5"2"0,-3 2 1989,6 7-465,-6 5-196,6 9-1005,-8 8 1,0 8-123,0 4 1,2 9 0,4 2 0,-3 8-118,9-2 1,0 4-255,5 2 0,-5 6 207,-1 0 0,1 2-336,6-3 1,-7-3 206,1 4 0,-2-2-868,1 1 0,-1-3 146,-4 4 1,-4-10-134,4-2 0,-8-5 947,-10 5 0,-7-8 0,-16 4 0</inkml:trace>
  <inkml:trace contextRef="#ctx0" brushRef="#br0" timeOffset="19515">1587 3642 8117,'0'-25'72,"0"4"-72,0-8 0,0 13 1099,0-1-638,0 3 0,2-3-2,4-1 1,4 3-153,7 3 1,9-2 14,3 9 1,8-7-266,9 6 0,-5-6 115,11 7 1,3-7-734,3 6 1,0 0 396,-6 6 1,-1 0-983,-4 0 1,-11 8 352,-7 4 0,-15 9 793,-2 2 0,-8 8 0,-4-3 0</inkml:trace>
  <inkml:trace contextRef="#ctx0" brushRef="#br0" timeOffset="19648">1727 3887 8397,'0'-18'1275,"8"9"-1172,4 3 0,5 2-11,6-2 1,12 4 91,12-4 1,11 4-631,6 2 0,-2 0 288,2 0 0,-7 8-1363,1 4 1428,-12 3 1,-3 3 0,-8-1-1</inkml:trace>
  <inkml:trace contextRef="#ctx0" brushRef="#br0" timeOffset="19789">1640 4288 8607,'-10'-17'1265,"2"5"-996,8 1 1,10 7-316,8-2 0,9-2 273,14 2 1,13 1-67,16 5 1,9-2-959,14-4 0,-1 4-1448,7-4 2245,-8 4 0,-4 2 0,-9 0 0</inkml:trace>
  <inkml:trace contextRef="#ctx0" brushRef="#br0" timeOffset="20030">3037 2699 8288,'-8'-44'0,"-1"-5"533,-9 8 0,1 8 2050,-1 10-1534,1 11-668,-1 5 1,9 22-236,3 8 1,4 10 61,2 8 1,0 4-460,0 7 1,2 8 284,4 4 0,3 4-1300,9 2 1,-7 2 960,1 4 1,0 3 0,5 9 0</inkml:trace>
  <inkml:trace contextRef="#ctx0" brushRef="#br0" timeOffset="20230">2897 4236 8167,'0'-17'1056,"0"-1"1575,0 1-2021,0 7 1,-2 12-25,-3 15 0,3 9-524,-4 9 0,4 1-368,2 5 0,0-2-963,0 8 0,0-3 708,0 3 1,2 1-602,4-7 1162,-4 7 0,13-3 0,-5 8 0</inkml:trace>
  <inkml:trace contextRef="#ctx0" brushRef="#br0" timeOffset="20547">4539 2787 8301,'0'-30'1802,"0"1"-1522,-8 8 0,-2 4-209,-7 11 0,-6 15 201,-1 15 0,-5 13 656,6 21 0,-8 6-592,2 11 0,4 5-472,1 7 0,-1 3-87,2 3 0,2 2 107,9 4 1,-4-4-206,5-8 1,-5 1 164,-1-1 1,7-4-50,4-7 1,4-16-215,2-19 218,0-4 0,14-6 476,3-8 0,12-7-141,1-16 0,10 0-201,7 0 0,11 0 1,8 0-1,8 0 0,7 0 1,5 0-957,1 0 0,4 0 743,-3 0 280,-5 0 0,-13-6 0,0 0 0,0 2 0,-1 2 0</inkml:trace>
  <inkml:trace contextRef="#ctx0" brushRef="#br0" timeOffset="20938">4941 3398 8175,'12'-53'512,"1"1"0,8-43-256,8 8 0,0 17 746,6 17 1,2 11-168,4 13 1,9-1-21,9 13 0,5 3-346,-6 14 1,8 8-160,-2 4 0,8 13-206,-2 10 1,1 10-328,-12 13 1,-3-2 35,-10 8 0,1 6 200,-12 6 0,-6 1-565,-17-1 1,-5-6-70,-7 0 0,-15-2-295,-8-10 0,-16-8 409,-8-9 1,-11-6-50,-6-6 0,-8-6 243,2-11 1,4-4 68,14-8 0,9-16 718,8-7 1,4-10-388,14-8 1,3-3 373,14-9 0,4-9-225,8-8 1,15-6-310,19-5 0,-20 38 0,1 1 162,1 1 0,2 0 0,4-2 0,2 1-29,4-2 1,1 0 0,1 2-1,0 1-94,-1 2 0,-1 2 0,30-23 218,-12 19 0,-13 6-525,-10 6 246,-8-4-122,-17 14 0,-10 2 40,-12 11 1,-9 4-752,-2 2 0,-3 8 450,3 3 1,2 12 477,-8 7 0,7-5 0,-3 0 0</inkml:trace>
  <inkml:trace contextRef="#ctx0" brushRef="#br0" timeOffset="21106">6582 3503 8224,'10'-8'2875,"5"-2"-1323,-5 0-412,0 3 0,-2 11-578,-8 7 1,0 3-367,0 15 1,5 0-486,1 6 1,0 2-686,-6 3 1,0 5-382,0 8 0,0 7 1355,0 4 0,-15 4 0,-5 1 0</inkml:trace>
  <inkml:trace contextRef="#ctx0" brushRef="#br0" timeOffset="21397">2338 6070 8170,'-17'-64'1267,"0"0"0,1 15-127,4 3-353,5 22 0,16 9-576,9 15 0,7 13-659,10 5 0,2 19-92,4 4 0,-5 15-475,5 8 1,2 11-1121,-2 7 2135,-1 3 0,-22-34 0,-1 1 0,1 2 0,-1-1 0</inkml:trace>
  <inkml:trace contextRef="#ctx0" brushRef="#br0" timeOffset="21537">2548 7851 10998,'0'-27'2513,"0"8"-2094,0 7 0,8 8-894,3-2 1,5 4-385,1 2 1,1 2 858,-1 4 0,1 4 0,-1 7 0</inkml:trace>
  <inkml:trace contextRef="#ctx0" brushRef="#br0" timeOffset="21972">1675 9248 8094,'0'-35'0,"-2"0"496,-4 1 1,-4 6 753,-7 5 1,-1 6 287,1 5-589,-1 4 1,1 10-460,0 4 1,1 6-203,4 11 0,-1 4-271,7 8 0,0 8 42,6 3 1,0 5-158,0 1 1,10 0 185,7 1 0,3-7-99,9 1 1,0-2-306,6 1 0,2 3-408,4-9 0,1-1-383,5-10 0,1 2 498,-7-7 0,6-3-452,-7-9 0,-5-5 439,-6-7 1,-1-1 621,1-5 0,-4-12 0,-8-9 0</inkml:trace>
  <inkml:trace contextRef="#ctx0" brushRef="#br0" timeOffset="22122">1780 9144 8113,'-16'-37'245,"4"-4"0,-1 10 440,7-4 0,0 12-336,6-1 0,16 5-140,7 1 1,16 9-207,7 3 1,13-2 75,5 2 1,9 1-815,3 5 1,6 9 468,-7 9 0,-1 1-1234,-10 10 1338,-12 0 1,-9 6-1,-8 0 1</inkml:trace>
  <inkml:trace contextRef="#ctx0" brushRef="#br0" timeOffset="22255">1762 9510 8113,'-12'-15'1435,"1"3"-1345,7-3 1,6 13-411,15-4 1,14 4 410,10 2 0,15 6-26,3 0 0,7 7-1428,3-1 1083,1-5 1,8 17 0,2-5-1</inkml:trace>
  <inkml:trace contextRef="#ctx0" brushRef="#br0" timeOffset="22465">2827 8305 8278,'-1'-62'0,"-3"8"0,-6 9 1380,-6 10 0,5 18 231,-7-1-997,1 12 1,15 1-517,-4 10 0,4 7-598,2 11 1,8 10 13,4 8 0,3 13-436,3-1 0,7 11 488,4 0 223,-4 4 0,8 17 0,-6 5 0</inkml:trace>
  <inkml:trace contextRef="#ctx0" brushRef="#br0" timeOffset="23038">2548 10331 8300,'0'-17'0,"-6"-1"852,0 1 1,-5-1-221,5 1 0,-6 5 391,6 0-330,1 1-295,5 1 1,0 0-248,0 5-525,0 3-239,7 2 0,3 9 379,8 9 1,-1 1-462,0 5 1,1-3 291,-1 8 0,1 0-153,-1 6 1,-5 0-69,0 0 1,-7 0 623,7 0 0,-8 7 0,4 3 0</inkml:trace>
  <inkml:trace contextRef="#ctx0" brushRef="#br0" timeOffset="23373">2496 10383 8191,'9'-52'0,"-1"2"0,-8 3 0,-6 6 0,0 12 0,1-2 1025,5 8 1577,0 0-1967,7 5 1,3 8-392,8 5 1,-1 3-366,0 2 1,9 7 117,3 5 0,6 6-188,6 5 0,-3 4-52,9 8 1,-1 0 158,7 0 0,-5 2-434,5 3 0,-12-3 151,5 4 0,-7-4-31,-4-2 1,-2-2-24,-4-4 0,-4-6-449,-7-11 689,-9-4 1,-1-16 342,-8-4 1,-8-11 281,-3-6 0,-5-6-291,-1-6 1,-1 2 251,1-7 0,-1 1-238,1-1 0,-1-3-127,1 8 0,1 1-17,5 5 0,1 7-424,4 5 1,4 11 1,-4 5-1268,12 7 1667,4 0 0,15 15 0,2 5 0</inkml:trace>
  <inkml:trace contextRef="#ctx0" brushRef="#br0" timeOffset="23914">3718 10436 8393,'0'-18'-3,"0"1"51,0-1 0,0 1 109,0 0 1,0-1 1457,0 1-479,-8-1-631,-1 1 0,-7 5-184,5 0 0,-5 9-234,4-3 0,-5 6 16,-6 6 0,3 3-124,-3 9 0,2 1 155,-3 4 1,5 5-196,-4 6 1,5-4-236,6-1 1,-1 0 159,7 6 1,-2 0-239,2 0 1,5-6 98,-5 0 0,4-8-1,2 2 1,6-3 78,-1-3 1,9-1 106,-2-5 0,3-3 63,3-8 1,-5 0 150,5 0 1,-5-2 428,11-4 1,-11-1-270,-1-5 0,-1-3 171,7 3 0,-1 2-52,1-1 0,-1 5-286,1-6 1,5 8-71,0-2 1,1 4-289,-7 2 1,6 0-68,1 0 1,1 6-455,-2 0 0,-3 8-77,3-3 0,2 5 839,-2 1 0,8 9 0,-3 1 0</inkml:trace>
  <inkml:trace contextRef="#ctx0" brushRef="#br0" timeOffset="24607">5377 7711 8354,'0'-77'0,"-4"9"1139,-7 14 1,-3 17-588,-15 13 1,0 15-298,-6 9 1,0 11-38,0 18 1,0 4 186,0 20 1,0 3-240,0 14 0,2 10-285,4 7 0,4 8 67,15-43 1,3 1-1,0-1 1,2 1-154,-1-1 1,0 0 0,4 4 0,0 1 224,0 1 0,-1 0 1,-1 0-1,0 1-39,1 2 1,0 0-1,-1-6 1,0 1-153,2 2 1,-2 0 0,0-4-1,-1-1-66,-3-3 0,-2-1 0,-7 48-405,-1-4 0,9-19 192,3-5 1,4-20 63,2-14 0,8-14 640,3-9 0,13-8 57,5 2 1,13-6 169,11-6 1,11-4-231,17-7 0,3-1-201,-36 10 1,3-1 0,2-3 0,2 0-24,6 1 1,1-1-1,3 0 1,2 1-184,5 1 1,1 2 0,-6 3 0,0 1-246,1 0 1,-2 2 0,-8 1 0,-2 0 17,43 1 0,-13 6-357,-22 0 1,-14 7-306,-15-1 1045,-15 3 0,-20 3 0,-10-1 0</inkml:trace>
  <inkml:trace contextRef="#ctx0" brushRef="#br0" timeOffset="25031">5884 8393 8274,'17'-70'0,"1"4"835,-1 8 0,1 7 32,-1 16 0,6 8 626,1 4 0,12 11-777,-1 6 1,14 6-262,3 6 1,1 8-517,5 15 1,2 8-13,-2 15 1,0 10-635,-5 8 1,-8 2 472,-5 9 0,-11-1-590,-5 1 1,-7 5 139,-5-5 1,-6-5-163,-12-6 0,-14-2 319,-15-10 0,-7 6 91,-11-6 1,-1-7-31,-4-11 1,3-7 124,-3-9 1,14-9 277,9-15 0,9-10-67,15-7 0,5-12 532,12-18 1,5-3-67,13-20 0,11 2 7,11-13 1,-17 40 0,0 0-375,3-2 0,0-1 0,3-3 1,0 1 192,3-1 0,0 0 0,-6 1 0,0 1 133,1 4 0,-2 1 0,18-36 115,-9 12 1,-12 4-11,-11 7 0,-7 11-222,-10 7 1,-8 2-134,-4 10 0,-3-1-187,-3 7 0,1 7-354,-1 4 0,7 4 88,-1 2 0,8 4 95,-2 8 1,4 7 312,2 16 0,-7 16 0,-3 3 0</inkml:trace>
  <inkml:trace contextRef="#ctx0" brushRef="#br0" timeOffset="25256">7141 8969 8318,'0'-25'0,"0"5"3432,0-3-1528,-8 4-849,6 9-732,-5 2 0,7 16-252,0 3 1,5 13-180,1 5 0,8 4-162,-2 2 1,3 2-27,3 3 0,-1 3-404,0 4 1,1-3-626,-1-3 0,-5-4 465,0 4 0,-8 1 860,1-1 0,-18 8 0,-7-5 0</inkml:trace>
  <inkml:trace contextRef="#ctx0" brushRef="#br0" timeOffset="25499">6984 9178 8100,'17'-50'0,"1"3"0,7 12 1010,4 12 0,4 6-407,2 5 0,8 4-3,3 8 0,11 2-123,1 4 1,0 4-221,-6 7 1,1 3-141,-1 3 0,-5 2-162,-1 4 1,-7 2-610,2-7 1,-12 1 261,-6-2-607,-3-3 335,-3 5-209,-7-16 0,-10-1 251,-12-8 1,-5-8 365,-6-3 1,1-5 116,-7-1 0,2-8 123,-2-5 1,4-1 186,7 2 0,3-4-144,3 4 1,4 2-685,8-2 657,0 8 0,0-5 0,0 9 0</inkml:trace>
  <inkml:trace contextRef="#ctx0" brushRef="#br0" timeOffset="25823">8172 9056 8339,'0'-17'0,"-2"-1"2630,-4 1-1101,4-1-1036,-14 9 0,9 3-185,-5 12 1,2 11 22,4 12 0,2 4-155,-7 2 1,7 0-215,-2 0 0,-2 2-35,3 4 0,-1-6-292,6-1 0,-6 1-248,0-6 1,0 3 315,6-3 1,-7-2-172,-5-4 1,2-4 116,-1 5 0,5-13 241,-6-5 96,8-4 496,-4-2-316,8 0 0,16-2 193,7-4 1,10-1 89,8-5 1,9-2-130,9 9 0,5-3-378,-6 2 1,8 4-379,-2-4 1,-4 12-682,-2 6 0,-5-3 522,-7 3 595,5 0 0,-22 13 0,4 2 0</inkml:trace>
  <inkml:trace contextRef="#ctx0" brushRef="#br0" timeOffset="26539">7944 2001 8562,'0'-72'0,"0"0"273,0 2 1,14 4-314,4 14 0,16 9 1904,1 8 0,12 2-855,0 10 1,5 7-663,6 11 1,4 3-199,8 2 0,6 9-294,-1 9 1,1 7-585,-6 10 1,-8 13 608,-4 5 1,-5 21-20,-7 7 1,-11 10-185,-22-37 0,-3 3 0,0 3 0,-2 2 395,-1 12 0,-2 4 0,-5 8 1,-2 4-428,-2-23 1,-2 1 0,-2 1 0,-3 5 0,-2 1 0,-2 1 274,-1 4 1,-1 2 0,-2 0 0,-2 5 0,-1 0 0,1 1-250,-1 4 0,1 2 1,0 0-1,6-21 0,0 1 1,1 1-1,0 0 182,0 0 1,0 1-1,1-1 1,1 1 0,2 1-1,1 1 1,0-1 0,2 0-142,0 22 1,1 0 0,2 0 0,1-22-1,1 0 1,0 1 0,1 0 236,1 2 0,1 0 0,1 0 1,1 1-1,1 1 0,2 1 1,0-1-1,1 0 50,1-1 1,0-1-1,1 0 1,1 0 0,1-2-1,1 1 1,0-1-1,0-1-61,-1-2 1,1-1-1,-1 0 1,1 0 0,5 24-1,0-1 1,0 1-13,-4-23 1,0 1-1,0 0 1,0 0 0,1-2-1,0 0 1,0-1 0,0 1-78,4 21 0,-1 0 1,1 0-1,1-4 0,0 0 1,-1-2 169,-2-2 1,0-2-1,-1 0 1,-1-3 0,0 0-1,0 0-29,0 0 1,0 0-1,-1-1 1,-1-3-1,0 0 1,-1-2 15,-1-3 1,0-1 0,-1-1 0,0-4 0,-1 0 0,-2-1-158,1 25 1,-2-2 0,-1-5-1,-2-1 230,-4-4 1,-2-1-1,-3-4 1,-3-2-328,-3-7 1,-3-2 0,-7-5 0,-5-2-77,-2-5 0,-4-3 324,-6-5 0,-3-2 0,-2 5 0,-2-1 0,-2-6 0,-1-2 0,1 0 0,-1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1:07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1 664 8718,'0'-35'0,"0"0"977,0 0 1,0 8-460,0 4 0,7 3-185,5 3 0,11-1-186,7 1 0,10 5 137,7 1 0,19 5-171,9-6 1,19 1-9,-43 2 0,2 0 0,7 0 1,1 1-314,5-1 0,2 0 1,3 1-1,1 1 146,1 1 0,0 0 0,-7-1 0,-2 0-239,-5 5 0,-2-1 1,-4-3-1,-1 0-232,41 0 0,-8 0-289,-15 6 1,-15-7 175,-9-5 1,-15 2 208,-7-1 1,-13-3 260,-5-9 1,-8 1-66,-10-7 1,-3 8 89,-20-2 1,2-3 435,-14 3 0,3 2-355,-3 9 0,-1 4 70,7 8 0,-6 0 0,7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5:07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822 519 7750,'-18'-8'3814,"1"6"-2964,-1-4 0,7 4-542,-1 2 0,6 8-183,-5 4 1,7 11 126,-2 6 0,12 12-286,5 5 0,18 5-65,6 1 1,20 8-338,3 4 1,10-3-169,7-3 0,-1-4 420,8-2 0,-3-1 140,3-5 1,-12-3-40,-12-8 0,-14-8 79,-9-3 1,-7-7 265,-11-5 1,-9 1-97,-8-7 0,-8 8 78,-9-3 1,-14 5-69,-4 1 0,-20 1-81,-3-1 0,-16 3-639,-7 3 0,-12-4 215,43-7 1,1 0 0,-2 0 0,1 1-136,0-2 0,1 1 1,-3 1-1,1-1 98,2 0 1,-1 0 0,-3-3 0,-1 1 365,2 2 0,-1-1 0,-2-2 0,0-2 0,-42 6 0,6 1 0,3-6 0,7-4 0</inkml:trace>
  <inkml:trace contextRef="#ctx0" brushRef="#br0" timeOffset="184">175 606 7807,'-9'-35'0,"-9"0"0,1-8 666,-6-3 1,9-3 922,2 3 1,10 3-983,2 8 1,16-6-233,13 1 0,21 5-542,15 6 1,20 1-60,-34 14 1,3-1 0,8 2 0,4 1-231,6 2 1,1 3 0,4 0 0,2 2-1095,2-1 0,1 0 1550,0 4 0,2 1 0,5-1 0,1 2 0,3 2 0,0 1 0</inkml:trace>
  <inkml:trace contextRef="#ctx0" brushRef="#br0" timeOffset="876">3564 1916 8190,'-12'-6'1365,"0"0"1,8-2-1627,-1 3 0,3 1 152,2-8 1,0 6-81,0-5 0,0-7-90,0-5 1,0-10 61,0-2 1,0-8-263,0-9 1,-8-16 189,-4-8 1,-11-15 38,9 42 1,-1-1 0,-2-4 0,-1-1 256,-2 1 0,-1-2 1,-1-6-1,0 0 143,-4 1 1,-1-1-1,2-1 1,0 0 72,1 2 0,1 0 0,1 4 0,1 1-99,3 3 1,1 2 0,-14-42 156,8 17 0,8 16-35,15 19 0,2 14 19,3 9 0,5 3-190,8 9 0,5 8-165,0 10 0,10 5 90,2 6 1,8 6-157,9 12 0,2-2 269,5 8 0,3 1 175,8 10 0,-1 4-128,1 8 1,-10-6-119,-7 0 1,-10-7-9,-14 1 0,0-12 61,-12-5 1,-7-6-172,-22-6 1,-1-4 184,-16-7 0,-6-3 38,-6-3 0,-8-4-224,3-8 0,-5 0-138,-1 0 1,2 0-165,3 0 0,2-2 44,5-4 1,3 2-542,-4-8 1,6 7 22,6-7 853,4 0 0,-1-5 0,-1-1 0</inkml:trace>
  <inkml:trace contextRef="#ctx0" brushRef="#br0" timeOffset="1459">4926 1654 12395,'-16'-2'318,"5"-4"1,-5 4-232,4-4 1,-3 2 256,-3-1 1,1 1-432,0-8 0,-1-1 51,1-11 0,-1-3-366,1-8 0,-1-8 165,1-3 0,-1-7 108,1-5 1,-1-12 93,1-11 0,-1-4-141,1-3 0,5 9 154,1 3 0,7 6 166,-2 6 0,4 0 77,2 12 0,8 5-95,3 18 1,5 4 58,1 7 1,1 7-270,-1-1 1,7 8-223,-1-2 0,6 12 103,-6 6 0,8 5 145,-2 7 0,2 3-140,-1 8 1,1 1 26,-8 5 1,6 4 132,-6 7 1,1-5 15,-7-1 0,-5 1 77,-1 5 1,-7-1 46,2-5 0,-4 3 205,-2-8 1,0-1-65,0-5 0,-6-2 337,0-4 92,1-3-119,5-17 110,0-1-352,7-23 0,5-5-238,11-15 0,4-7-113,8-5 1,2 2-210,4-1 0,-4 1 78,4-1 0,1-5-147,-1 5 0,6 3 86,-7 2 1,1 10-60,-6 2 1,2 8 198,4-3 0,-5 13-32,5 5 0,-6 4 108,-6 2 1,4 10 21,-4 7 0,2 8 111,-1 10 1,-3 8-178,-4 4 0,-4 7-22,5 10 0,-7-6-191,-5 12 0,1 2-534,-7 3 1,2 11-114,-2 1 0,-4 0-1370,4 7 2290,-5-5 0,-1 0 0,0 0 0,0 3 0,0-1 0,0 2 0</inkml:trace>
  <inkml:trace contextRef="#ctx0" brushRef="#br0" timeOffset="2167">298 816 7727,'-12'0'0,"0"-2"-257,-1-4 1,3 4 159,-1-4 1,5-2-145,-6 2 200,8-7 0,-4 3-116,8-7 0,0 5 134,0 0 0,8 3 28,4-3 0,3-3 177,3 3 1,7 2-102,4-1 0,4 7 188,2-2 0,2 4-72,4 2 1,5-6 16,12 0 1,8 0-63,16 6 0,3 6-360,-33-3 0,1 0 0,-1 4 0,1 0 333,8-2 1,0 1-322,-2 1 0,1 2 0,8 3 0,1 1 0,-3 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1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158 157 8131,'-27'-44'570,"-6"3"-399,3 12 0,5 6 2023,2 11-536,11 4-865,4 8 0,8 10-280,0 7 1,16 3-71,7 9 1,8 0-242,4 6 0,8 0-76,4 0 1,3 0-536,2 0 0,1-1 309,-1 1 1,-5 0-937,-1 0 1,-1-2 74,2-4 1,-1 2-197,-11-7 1,2-3 485,-14-9 0,-5-5 2,-7-7 0,-7-1 240,2-5 0,-12-6 429,-5-11 0,-5-12 0,-1-10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1:07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3194 2943 8216,'-8'-26'0,"1"7"363,-5-4 1,6 3-221,12 3 1,13 7-350,16 4 1,16 2 128,13-1 1,8 1 236,9-8 1,8 8-387,-37 2 0,1-2 0,2 0 0,1-1 218,-1-1 1,0 0 0,1 1 0,-1 0-261,-2 0 1,-1-1 0,37-6-165,-7-5 1,-11-1 162,-7 1 1,-5-9 80,-13-3 1,-11 2 60,-12-2 1,-13 6 3,-10-6 1,-10 7 78,-13-1 0,-12 6 359,-11 5 0,1 4-294,-2 8 1,1 0-22,-7 0 0,-1 0 0,-4 0 0,-4 0 0</inkml:trace>
  <inkml:trace contextRef="#ctx0" brushRef="#br0" timeOffset="709">103 1056 8294,'-25'8'-508,"5"0"-65,-3 4 1,10 3 730,1-3 1,8 3-1,-2 3 0,6-3 183,6-3 1,12 2-115,11-9 1,11 7 193,7-6 0,13 0-49,10-6 0,11-6-490,18 0 0,-44-1 0,1 0 179,10 2 1,2-1 0,0-2 0,2-2-405,7-1 0,3-1 0,4 2 0,3 1 253,8-3 0,2 0 0,-8 2 0,0 1 73,2 0 1,-1 0 0,-10 1 0,-1 1-314,0 1 0,-1 0 1,-8-1-1,0 1 160,1 2 1,-3 2-1,-12-1 1,-3 0-1490,40 3 1659,-27 0 0,-23 0 0,-8 0 0,0 0 0</inkml:trace>
  <inkml:trace contextRef="#ctx0" brushRef="#br0" timeOffset="925">313 2087 8266,'-41'-29'411,"2"2"1,8 1 365,12 5 1,13 7-132,17 3 1,26-1-202,27-5 0,24-9-317,-34 12 0,2-1 1,5-1-1,2-1-530,9 0 0,2-1 0,7 1 1,3-1 504,5 0 1,2 2 0,-25 5 0,1 2 0,0-1-528,5 0 1,0 0-1,0 1 1,26-2-1,0 1 324,1-2 1,0 1 0,-12 1-1,-2 2-523,-5 2 0,-3 1 0,-9-2 0,-4 0 623,-7 4 0,-3 0 0,-2-3 0,-1 1 0,36-1 0,-3 0 0</inkml:trace>
  <inkml:trace contextRef="#ctx0" brushRef="#br0" timeOffset="1175">2129 410 8398,'0'-97'-5,"0"4"1,0 19 980,0 10 0,10 26-324,7 14 1,12 11-304,18 7 0,11 6-71,23 0 1,9 10-154,-38 0 0,1 3 0,-1 1 0,0 3-316,1 4 1,-1 4 0,4 5 0,-1 3 151,1 5 1,-2 5-1,-3 2 1,-3 3-102,-5 0 0,-4 3 0,-2 4 0,-4 3 149,-5 2 1,-4 2-1,-4 0 1,-3 2-138,-1 5 0,-3 2 1,-6-4-1,-4 2 40,-3 3 1,-6 1 0,-8-1 0,-7-2-485,-8 0 0,-6 0 1,-9 1-1,-5-1 418,-7 4 1,-5-2 0,-6-3 0,-3-2-389,19-20 1,-2 0-1,-1-2 1,-2 0-1,-3-3 1,0 1 282,-4 2 1,-1 0-1,-1-1 1,-2-1-1,0 0 1,-1-1 258,-3 3 0,-1 0 0,-1-1 0,1-1 0,0-1 0,-1 1 0,-1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1:14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1101 8237,'-27'-17'-91,"4"-1"1,4 8 0,3 6 773,4 8 0,5 14-299,7 11 0,15 12-229,9 5 0,7 5-15,3 1 1,9 2-122,4 5 0,5-3-241,6 8 0,6-4 287,-26-25 0,0 0 0,34 23-170,4 6 0,1-9 92,-1-9 0,-6 3-52,-6-9 1,-10-7 1,-2-9 1,-9-13-221,-14-5 0,4-8 142,-4-9 0,-1-17 27,1-18 0,-6-18 202,6-6 0,-6-14-411,6-3 1,-9 6 384,-3-7 1,-7 11-135,-10-5 1,-2 7 123,-4-7 1,-3 16-90,-9 2 1,1 12 8,-1 11 1,6 8 76,1 15-32,7 9 1,-4 16-265,8 17 1,2 9-53,4 7 1,6 5-240,11 8 0,4 7 538,8 4 0,4 4 0,7 1 0,9 1 0</inkml:trace>
  <inkml:trace contextRef="#ctx0" brushRef="#br0" timeOffset="345">2356 1904 8153,'0'-35'0,"0"2"469,0 4 1,0 4 353,0 8-100,0-1-258,0 1 6,8 7-323,2 2 1,5 22-254,-3 3 1,2 12-52,-9 0 1,3 4 166,-2 2 1,-4 0-109,4 0 1,2 6 23,-3 0 1,9-6-115,-2-6 1,3-2-34,3 2 1,-1 2 128,1-8 0,5-5-182,0-6 1,8-9-740,-2 3 1012,4-4 0,10-17 0,2-5 0</inkml:trace>
  <inkml:trace contextRef="#ctx0" brushRef="#br0" timeOffset="499">2479 1468 8420,'-29'-20'580,"-1"-3"0,15 6-296,-2-1 0,13 8-447,4 10 1,4 0 236,13 0 1,-2 2-64,15 4 1,-7-4-12,6 4 0,0 4 0,6-1 0</inkml:trace>
  <inkml:trace contextRef="#ctx0" brushRef="#br0" timeOffset="850">156 699 8436,'-52'-44'0,"9"3"411,8 12 1,16 4 517,13 7 1,13 3-560,11 3 0,19-4 89,21 5 1,22-7-289,-29 6 1,2 1-1,5 4 1,1 0-353,7-1 1,2-1-1,5 2 1,3 0 69,8-2 0,1 1 0,5 2 1,0 0-318,4 0 1,-1 1 0,-3 0 0,0 0 174,-2 0 0,-1-2 0,-6 0 0,-1-1 36,-9 2 0,-2 0 0,-9-1 0,-4-1-375,25-10 1,-18 1 148,-23-1 0,-18-1 11,-11-4 0,-22 1 124,-13-7 0,-16 6 56,-13-6 1,-7 2 240,-10-3 1,-2 11 300,-3 7 1,3 8-385,-4-1 1,6 3-146,6 2 0,14 9 239,15 9 0,4-5 0,14 11 0,3-1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0:56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1902 8054,'-17'-6'0,"-1"-2"-252,1-1 0,1 3 731,4-6 1030,-3 8-990,13-3 0,-4 1-154,12 0 0,6 0 25,11 6 0,14-2-135,15-4 1,4 4-254,14-3 0,4-3-389,13 2 0,8-6 134,4 7 1,-47-1 0,-1 0 99,2 3 1,-1 0 0,47-9-784,0 7 675,-8-1 1,4-2 0,-7-2-1</inkml:trace>
  <inkml:trace contextRef="#ctx0" brushRef="#br0" timeOffset="556">3055 365 8124,'-30'-25'-109,"1"-2"1,-2 0-73,-2 3 1,-4 5 588,-3 1 0,1 3-82,-8 3 1,3 4-43,-3 8 0,4 0-35,8 0 1,-1 2-28,-5 4 1,12 12-94,0 11 0,9 13-117,9 11 0,-3 17 35,8 17 0,0 8-267,6-43 0,0 1 0,1 7 0,0 2 228,2 4 0,0 2 0,1 5 1,2 2 27,2 6 0,1 1 0,3-3 1,0 1-88,-1 1 1,1 1-1,3 0 1,1 1-325,-1-2 0,-1 1 0,0 3 1,-1 0 282,2 0 0,-1-1 0,-3-5 0,0-1 19,0-1 1,1-2 0,-2-5 0,-1-1-88,0-4 1,0-2-1,0 1 1,1-1-105,2-7 0,-1-2 0,-1-3 0,0-1-244,13 37 1,-3-9 44,-3-14 1,2-10-165,5-7 627,-5-16 0,14 6 0,-4-20 0,4-3 0</inkml:trace>
  <inkml:trace contextRef="#ctx0" brushRef="#br0" timeOffset="1016">5796 365 8099,'-7'-52'0,"-5"-1"0,4 9 685,2 3 1,6 10-445,6 2 0,12 7 220,11-1 0,4 4-199,2 1 0,7 7 16,5-1 0,0 8-229,5-2 0,-11 6-10,5 6 0,-1 4-48,-4 7 1,-1 8-171,-5 5 1,-6 10 99,1 7 1,-15 7 108,3 10 1,-7 8 189,1 15 0,1 8-435,-7 4 1,-2-44-1,-2 1 228,-2 2 1,0 0 0,0 7 0,0 1 1,0 3 1,0 1 0,0 0 0,0 0 0,0 3 1,0-1-1,3-1 1,0 0 7,0-1 0,0 0 0,0 0 1,0 1-5,-4 3 1,2-2-1,1-5 1,1-2-140,0-1 0,0 0 1,0-2-1,0-2 36,-3-4 1,0-1-1,0 1 1,0 0-463,0 0 1,0-1 0,0 42 175,0-4 0,0-11-529,0-12 0,0-6 207,0 0 0,-8-16 691,-3-1 0,-1-12 0,-6-12 0,-3-8 0</inkml:trace>
  <inkml:trace contextRef="#ctx0" brushRef="#br0" timeOffset="21473">2373 2356 8301,'-7'-10'-1011,"-5"4"836,4-3 0,-5 5-84,7-8 334,0 8 19,-2-3 1,6 5 27,-4-4-23,5 4-12,1-6 1,1 8 105,5 0-134,-4 0 12,14 0 1,-7 0-20,9 0 1,-3-2 5,-3-4 0,4 4-6,-5-3 1,5 1-32,1-2 0,7 4-13,-1-4 0,6-2 45,-6 3 0,10-3-1,2 2 1,8 2 1,9-8 1,8 7-9,4-7 1,10 0-159,2-5 1,13-1 195,-2 1 1,7 5-361,-1 1 1,4-1 320,-45 4 0,1-1 0,-2 0 1,0 2 35,48-5 1,-6 3-338,-11 3 0,1 4 320,-7-4 1,6 4-145,-7 2 0,1-6 120,-6 1 0,0-1-57,0 6 1,-1-6-96,1 0 0,0-6 107,0 7 0,0-7 44,0 6 0,0-7 17,-1 1 0,1 2 13,0-1 1,0 1 116,0-2 0,4-3-131,-5 3 1,3-2 4,-14 3 0,8 1-113,-2 4 1,2 4 177,-2-3 0,-3 3-138,-9 2 0,-5 0 333,-1 0 0,-7 0-509,2 0 1,-4 2 359,-3 3 0,1-3-223,0 4 0,6 2 195,0-2 1,0 0-176,-6-6 1,-1 5 92,1 1 0,6 2-67,0-2 1,0-4 12,-6 4 1,-6-5 26,0-1 1,0 6-5,6 0 0,-8 0-14,-4-6 1,-3 2 1,-3 4 1,6-4-25,1 3 1,-7-1 23,-5 2-37,-1-4 0,5 8 11,-4-4 0,-5-4 0,-1 7-11,0-3-4,0-4 19,-6 14 0,-2-9 3,-4 5 1,2 3 80,-7-3 0,-1-2-78,-6 1 1,7 1 88,-1 6 0,0-1-21,-5 1 0,-6-1 7,-1 0 1,-1 7-28,2-1 0,2 0 6,-8-5 1,5 1-60,-5 4 0,6-3-10,-6 3 1,5-3-66,-5-3 0,0 0 98,-6 1 0,-2-1-69,-3 1 1,-5-1 47,-7 1 1,-1-3-19,1-3 1,-1 3 36,1-3 0,-2 4 3,-4 1 0,3 1 71,-3-1 0,9 1-77,3-1 1,1 0 65,-1 1 1,3-6-54,8-1 1,6-5 54,0 6 1,6-7-35,-7 7 1,9-6-1,-2 6 0,1-9-27,-1 3 1,2 2-6,-8-2 0,5 2-26,-5-3 1,0-1-8,-6 8 1,-2-6-25,-3 5 0,1-7 51,-8 2 1,3 2 26,-3-2 1,-5 5 19,-1-5 1,1 0 7,-6-6 1,3 2-32,3 4 1,5-4 2,1 4 0,1-5-18,-1-1 0,-3 2 7,8 4 1,-5-4-33,5 4 1,0-4 34,6-2 1,0 6-45,1 0 1,-1-1 17,0-5 1,6 0-5,-1 0 1,7 6 1,-6 0 0,0 0 3,-6-6 1,6 0-1,0 0 0,6 2-2,-7 4 1,1-4-21,-6 3 1,0-3 20,1-2 0,-3 2 5,-4 4 0,2-4-5,-7 4 0,11-4 59,-6-2 1,8 2-44,-8 4 0,4-4 4,2 3 1,0-3-3,0-2 0,6 0 6,0 0 1,-2 0-16,-10 0 0,5 0 11,-5 0 0,-4 0-20,-1 0 0,-7 0 46,-5 0 1,2 0 0,-8 0 1,0-6 25,-6 1 0,0-3 114,0 2 1,2-2-134,4-3 1,-2-5 16,8 4 1,-2 3-157,2-3 1,3 6 142,-3-5 1,11 5-171,7-6 0,5 6 56,6-5-116,3-1 1,17 0-558,3 1 0,4 7 0,12-4-1481,7 8 2206,8 0 0,18-8 0,2-1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1:34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5327 821 8258,'2'-16'-121,"4"5"1,-4-5 191,4 5 0,-2 1-19,1-2 0,-1 8-136,8-1 1,-6 3 153,5 2 1,-5-6-100,6 0 143,-8 0 0,5 6 128,-3 0-53,-4 0 14,6 0-70,-8 0 1,0 2 172,0 4-260,0-4 0,-8 6 67,-3-8 1,-5 0-161,-1 0 1,-7 5 31,1 1 1,-8 0 31,2-6 0,-6 2-36,-6 4 1,4-4-16,-3 4 0,-3 1 16,2-1 0,-2 6-11,3-6 0,3 1 0,-4-1 1,4-2 38,2 8 1,0-6-21,0 5 0,1-7 3,-1 2 1,-2 2-3,-4-3 1,-2 3 35,-3-2 0,-5-4 4,5 4 1,1-4 3,-2-2 1,3 0 5,-3 0 1,-1 0-48,7 0 0,-2 0 15,3 0 0,-3 2 1,-4 4 0,-1-5-11,7 5 1,-7-4-5,1-2 0,2 0 38,-1 0 0,-1 0-5,-5 0 1,-3 6 4,-3 0 0,4 2 9,-4-3 1,3-3-32,3 4 1,-2 2 14,-5-2 1,11 5-26,-4-5 1,9 8-28,-4-3 0,7-1-103,-7 2 0,6-6 76,-5 5 1,7-5-106,-2 6 0,-2-6 133,3 5 1,-7-7 2,6 2 0,-1-4 136,1-2 0,-2 2-146,-3 4 1,-3-4 57,8 3 1,-5-3-74,5-2 1,-2 2 3,3 4 0,3-4-4,-4 4 0,4-4-138,2-2 0,-2 2 84,-3 4 1,3-4-17,-4 3 0,-2-3 140,2-2 1,-9 0-100,-2 0 1,-1 0 82,-5 0 1,-2 0-40,2 0 0,-8 0 16,2 0 1,2 0 41,-2 0 0,5-2 1,-5-3 0,6 3-11,-6-4 0,2 4-3,-2 2 1,2 0 47,4 0 0,3 0-64,-3 0 0,6 0 121,5 0 1,2 0-105,5 0 0,3-2 3,-4-4 0,6 4-13,6-4 1,-2 2-5,8-1 1,-3 1 29,3-8 1,6 6-12,-1-5 0,1 1 95,5-2 1,4-3-95,3 3 1,3-3-44,2-3 0,0 1 8,0-1 1,0 1-6,0-1 1,2 3 27,3 3 1,3-3-6,4 3 0,3-4-35,-3-1 0,3-1-10,3 1 0,5 0 58,1-1 0,1-1-29,-2-5 1,-2 5 167,8-4 1,-1 3-25,1 3 0,6-1-37,0 1 1,1-6-40,11-1 0,2 1 13,9 6 1,6-3-23,11-3 1,5 3-327,7-3 1,3 4 192,3 1 0,-4 1 129,4-1 0,-6 3-159,-5 3 0,-10 3 69,-8 3 0,-6 2 8,6-8 1,-10 8 27,-1-2 0,-1-1-4,-5 1 0,3-6 39,3 6 0,-1-7 9,0 1 1,3 2 48,3-1 1,0 5-72,12-6 0,-4 1 293,10-7 0,1 7-223,-1-1 0,15 0 3,2-5 0,2 5-376,4 1 1,-5 1 342,4-2 0,-4-3-17,5 3 1,-16 4-7,-1 2 0,-9-1-148,-3 1 1,0 0 152,0 6 1,-14 0-109,-4 0 0,-3 0 49,3 0 1,-5 0-6,0 0 1,-3 0 181,3 0 0,3 0-161,-3 0 1,5 0 8,6 0 0,4 0-5,8 0 1,0 0-9,0 0 1,0 0 8,0 0 1,-2 0 8,-4 0 0,2 0 12,-8 0 1,0 0 360,-5 0 0,-9 0-363,-3 0 0,-4 6 63,-2 0 0,-8 1-71,-4-1 0,-5-2 3,-7 8 0,-1-8 6,-4 2 0,-4 3 3,4 3 0,-3-2-161,3 1 0,-4 1 1,4 5 0,2 1 27,-2-1 0,1 1 112,-1-1 1,-4 1 2,4-1 1,-4 3-14,-2 3 0,0-4 15,0 5 1,0 1 52,0-2 0,0 2-54,0-1 1,0-5-66,0 4 1,0-3 24,0-3 0,0 1-8,0-1 1,0-5-59,0-1 0,-8-1-149,-4 2 0,-17 3-6,-6-3 0,-13 3-193,-4 3 1,-9-7 78,-8 1 1,-3 0 374,-4 5 0,4 1 0,-5-1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2:01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4874 664 7937,'-29'0'0,"0"0"0,6-5-503,-6-1 0,1-6 274,-1 6 1,2-5 454,4 5 1,1-6-57,-7 6 1,6-7 55,-6 1 0,6-3-100,-6-3 1,5 1 128,-5-1 0,8-1-77,-2-4 1,3 3-24,3-3 0,-1 2-37,1-3 1,5 5-66,0-4 0,7 3-127,-7 3 0,0-1 58,-5 1 1,5-1-56,1 1 0,-3-1 47,-9 1 1,1-1-91,-7 1 0,-2-1 115,-10 1 1,3 5-12,-9 1 0,-1 1 45,-11-2 0,-3-1 5,-8 7 0,-7-6-87,-5 7 0,-5-7 124,-6 6 1,4 0-172,-5 6 1,5-6 89,2 1 0,-2-1 3,-5 6 1,5 8-19,-4 3 1,2 5-137,-2 1 0,0 1 129,40-10 0,1 1 0,-41 14 11,43-11 1,1 0 0,-1 0 0,1 1 23,-1-2 1,1 1 0,-3 1-1,-1 1-27,-2 3 0,-1 1 0,4 0 0,0 1 49,-1 1 0,1 1 0,0-3 0,1 1-36,4 1 1,1 1-1,-1 0 1,1 0 149,-42 20 0,11 0-229,7-6 1,6 0 125,6-1 0,1 9-55,-7 4 1,6-3-13,-6 3 1,8 5 31,-2 7 1,-3 7 11,3-2 1,0 9 93,6 3 0,5 9-380,0 3 0,9 3 234,17-39 0,1 1 0,4-3 0,3 1-20,0 4 0,2 0 0,2-1 0,1 1-96,2 0 0,0 0 1,2 3-1,1 1 50,1 5 0,4 0 0,1-5 1,3-2-64,2 2 0,2-1 1,2-6-1,3-1 53,3-1 0,5-1 0,3-6 1,4-1 24,6 3 0,4-3 1,-2-4-1,3-2 77,5 0 0,1-2 0,1-2 0,-1-2-51,0-3 0,0-2 1,3-1-1,2-1 94,0 1 0,1-1 1,3-6-1,1-1 71,3 2 1,2-2-1,3-3 1,2-2-111,2 1 1,2-1 0,6-1 0,3-2 104,7-2 1,0-1 0,-1 2 0,-1 0-286,5-4 0,1 0 1,-4 2-1,0 1 38,6-3 0,1 0 1,-1 0-1,2 0 61,4-3 1,0 0 0,-6 0 0,0 0-1,0 0 1,0 0-1,-3 0 1,-1 0 12,-2 0 0,1 0 0,0 0 1,0 0-271,3 0 0,-1 0 0,-8-1 0,-1 0 260,0-1 0,1-2 0,-5-3 0,-1-1 44,0-3 0,-1-2 0,-3-2 0,-2-1 210,-2 2 1,-2-1 0,-9-3-1,-2-3-79,1 2 1,-1-2 0,-7-4 0,-1-1 392,0 0 1,-1 0 0,36-31-88,-43 23 1,-3-1 0,23-28 22,-7-12 0,-11 5-71,-1-12 1,-1-1-224,-18 37 1,-1-1 0,17-42-115,-16 42 1,-1 0-1,-5-1 1,-1-1-109,-2 0 0,-1-1 0,-2-1 0,-1 0-185,-1-2 1,-2 1 0,-1-1 0,-2 1 155,-3 0 0,-4-1 1,-3-2-1,-3 0-42,-5-1 0,-3 1 0,-6-5 0,-3 0 130,-5-2 0,-3 1 0,0 4 1,0 0 3,-4-1 1,-2 0 0,1 0 0,-1 1 24,-4 1 1,-1 1 0,-1 0 0,-1 0 78,-3 1 1,-1 3 0,0 5 0,-1 3-128,-1 0 0,0 4 0,0 8 0,-1 4-60,-4 2 1,-2 4 0,-1 4-1,-2 4-502,-7 3 0,-2 3 615,0 4 0,-1 4 0,-5 3 0,1 4 0,-3 2 0,1 3 0,-3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3:52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1118 1468 8111,'14'-68'1,"5"4"1,4 10 475,3 11 0,7 18 686,2 19 1,1 4-968,11 2 1,5 10-15,7 7 0,-3 14-362,-9 10 0,1 7 242,-7-1 0,-4 11-518,-14 6 0,-2 12 54,-15 5 1,-2 5 132,-10 1 0,-2-36 1,-3 1 61,-5 3 1,-3 0 0,-5 5 0,-5-1-305,-4 2 1,-3 0-1,-2 4 1,-2 0 261,-3 2 0,-1 0 1,-3 4-1,0 2 66,1 0 0,-1-1 1,4-5-1,1-2 183,4-3 0,0-2 0,2-1 0,0-1 0,2 0 0,-1 0 0,0-2 0,0 1 0</inkml:trace>
  <inkml:trace contextRef="#ctx0" brushRef="#br0" timeOffset="383">1 2446 8042,'17'-23'0,"0"-1"0,1 3 0,9 3 222,8 7 1,17-3-108,18 8 1,10-1-162,13 1 0,-2 4-470,8-4 1,-47 5 0,1 0 234,2 1 1,1 0 0,-2-1 0,0 0 63,45-5 0,-48 5 1,-1 0 216,43-4 0,-42-3 0,-1-2 0,47-9 0</inkml:trace>
  <inkml:trace contextRef="#ctx0" brushRef="#br0" timeOffset="683">2515 1223 8080,'0'-19'310,"0"-2"1433,0-3-1463,0 1 0,6 31 11,0 15 0,8 24-249,-3 17 0,11 13 20,1 11 0,-8-41 0,-1 3-439,-2 4 0,-1 2 1,4 8-1,-1 2 323,-2 6 0,0 2 0,2 11 1,1 2-443,-3 3 1,-1 1 0,1 6-1,-1 0 478,-1-1 0,-2 0 0,-3 3 0,-1 0-189,-1-31 0,-1 0 1,-1 0-1,0 1 0,0 1 1,-1-2-43,0 29 0,0-2 1,0-1-1,0-3-271,0-12 1,0-1 0,0-3 0,0-1 322,0 0 0,0-2 1,3-3-1,0-2-33,0-6 0,0 0 0,0-2 0,-2-2 230,-7 37 0,-6-11 0,-11-13 0,7-4 0,-11-10 0,-11 0 0,-13 3 0</inkml:trace>
  <inkml:trace contextRef="#ctx0" brushRef="#br0" timeOffset="1341">2638 560 7959,'-12'-86'0,"0"5"0,8 7 85,-1 16 1,7 9 39,9 20 1,3 4 147,15 8 0,8 1-163,9 4 0,14 5-295,10 7 0,18-6-159,-37 3 1,2 0 0,9 0-1,3 0 370,4 3 0,1 0 0,6-2 0,2-2-358,0 1 1,1 0-1,6 0 1,2 1 341,6 1 0,1 2 1,3-1-1,2 0 1,0 0 1,0 0 0,-3 0 0,0 0-38,-3 0 1,0 0 0,0 0 0,0 0 24,4 0 1,-2 0 0,-4-3-1,-1 0 20,-5 0 0,-1 0 0,-6-1 1,-1 0-301,-9 1 0,-2 0 0,-1 2 0,0-1 243,-4-4 0,0 0 1,-1 3-1,-1 0-10,-4-3 1,0 0 0,-3 4 0,-3 1 7,33-5 0,-5 4 491,-7 2 1,-8 6-372,-4-1 0,-11 17 741,-6 1 1,-5 8-792,-1 4 0,-7 8 16,-5 3 1,-6 13-8,-5 5 1,2 11 286,-9 7 1,1 17-235,-5-47 1,-2 0-1,-2 6 1,-2 1-178,0-1 1,-1 0 0,-2 3 0,0 1 60,-1 1 1,1 2 0,0 2 0,0 1 26,2 2 1,1 0 0,0-1-1,2 0-1,2-5 1,2 0 0,-1-1 0,0 0-9,0 4 1,0 0 0,1 2 0,2 0-13,2 1 0,1 0 1,3-2-1,2-1-12,5-5 1,3-1-1,1 0 1,2 0 29,1 0 1,1 0-1,4 0 1,2-2 24,2 0 0,0-1 0,-1-2 1,0-2-32,2-4 0,-2-1 0,-5-1 0,-1-2-98,27 35 1,-5 1 88,-1-13 1,-5 3 0,-12-14 1,2 6 14,-7-5 0,-1-1-1,-6-6 1,-7-5-18,-4-1 1,-6-7 230,-6 2 0,-10-4-255,-7-2 1,-10-6 498,-2 0 0,-9 0-440,-15 6 1,-10-2-11,-13-4 0,35-12 0,-1-1-186,-3-1 0,-3-1 0,-6 0 1,-2-1 178,-7 3 1,-2-2-1,-5-3 1,-1-1-1,-4 2 1,-1-1 0,-7-1 0,-1-2-406,1-2 0,-2-1 0,-5 3 1,-2 0 409,0-2 1,-2-1-1,29 0 1,-1 0-1,0 1 47,2 0 1,0 0-1,0-1 1,-1 0-1,1-2 1,0 1-26,-30 2 1,2 0 0,31-3-1,1 0 1,-1 0 17,-1 1 1,0 0 0,0 0 0,-31 1 0,2 0-78,6-2 0,2 0 0,1-2 1,3 0-302,5 1 0,3 1 0,6-1 0,2-2 244,4 1 0,2-2 1,3 1-1,1-2-517,-39-3 605,14-5 0,16-4 0,4-3 0,-4-5 0</inkml:trace>
  <inkml:trace contextRef="#ctx0" brushRef="#br0" timeOffset="1807">3458 1049 8066,'-9'-8'632,"-7"-2"-443,5-7 0,1 7 397,-2 4 1,8 6-149,-1 6 1,3 11-910,2 13 1,0 6 128,0 11 0,0 0 12,0 11 1,7 4 93,5 2 1,2 12-174,-3 5 1,3-1-413,-8 1 1,-1 1 820,-5 5 0,0 0 0,0 1 0</inkml:trace>
  <inkml:trace contextRef="#ctx0" brushRef="#br0" timeOffset="1982">3790 1520 8144,'0'-33'0,"0"4"243,0 6 1,0 9-118,0 3 77,0 7 0,8-2-391,4 12 0,3 3 57,3 9 0,1 1-122,4 5 0,-1-5 67,7 4 1,0 2-172,6-1 1,-6 1 95,0-2 1,-6-1 260,6 7 0,1-8 0,4 4 0</inkml:trace>
  <inkml:trace contextRef="#ctx0" brushRef="#br0" timeOffset="2166">4087 1241 8050,'-17'-16'0,"5"10"674,0-11-472,9 11 1,-5 2-607,8 16 0,0 1 89,0 17 1,0 5 224,0 5 0,0 9-66,0-3 1,0 7 4,0 5 1,0-2-63,0 8 1,-8 2 212,-4 10 0,-11-4 0,-4 5 0</inkml:trace>
  <inkml:trace contextRef="#ctx0" brushRef="#br0" timeOffset="2507">4856 1206 8094,'-35'-22'35,"0"5"0,0-2-35,0 13 0,0 0 493,0 6 0,6 0-101,0 0 1,13 8-499,-1 3 1,9 5 2,-4 1 1,9 3-25,-3 3 1,6-2 154,6 9 1,1-1-10,5 6 1,9 1-128,-3 5 0,9-2 67,-4 8 0,8-7-242,-2 7 1,-2-3 74,3 3 1,-9-4-70,2-8 0,-9-2 174,-3-4 0,-7-4 159,2-8 0,-12-1-56,-5-4 1,-13 1 174,-5-7 1,-4 0-59,-2-6 1,0 0-111,1 0 1,-1 0-164,0 0 1,2-2 127,4-4 0,3 4 28,9-4 0,-1-3 0,1-1 0</inkml:trace>
  <inkml:trace contextRef="#ctx0" brushRef="#br0" timeOffset="2733">5572 1188 8126,'0'-27'1205,"0"2"-633,0 8-575,0 7 0,0 10-318,0 11 1,7 5 305,5 1 1,-2 9 69,1 3 0,1 6-195,5 5 0,-5 5 75,0 7 0,-8 3-197,1 3 0,-3-2 125,-2 8 0,-2-5 137,-3 5 0,-21 7 0,-10 9 0</inkml:trace>
  <inkml:trace contextRef="#ctx0" brushRef="#br0" timeOffset="2900">5362 1328 8087,'-8'-50'0,"-3"3"0,3 6 474,2 12 1,4 4-168,2 8 1,2 5-509,4 0 0,9 8 49,9-1 1,14-3-99,3 2 0,10-6-123,7 6 1,4-1-527,8 1 629,7 4 0,-5-6 1,6 8-1</inkml:trace>
  <inkml:trace contextRef="#ctx0" brushRef="#br0" timeOffset="3074">4663 2044 8087,'-40'6'0,"-1"0"0,2-2 0,2 5 0,2 1 0</inkml:trace>
  <inkml:trace contextRef="#ctx0" brushRef="#br0" timeOffset="3549">3773 1800 8129,'-18'0'0,"1"-2"992,-1-4-133,9-4-806,-7 0 0,16 3 23,0 7 1,10-2-115,13-4 0,6 4-207,12-4 0,6-2 178,11 3 0,-4-3-88,4 2 0,-1 4 102,1-4 0,-2-2-532,8 3 0,-13-1 585,1 6 0,-11-8 0,1-2 0</inkml:trace>
  <inkml:trace contextRef="#ctx0" brushRef="#br0" timeOffset="3757">4105 1398 8036,'-33'-25'0,"4"-1"548,5 5 0,7-2 317,5 11-590,4 4-92,8 1 1,4 14-465,8 5 1,0 4 185,11 1 1,2 8 17,-2 4 1,6 4-319,-5 2 0,5 2 245,-6 4 1,0 9-565,-5 9 1,-1 1 713,1-2 0,-9 12 0,-1 9 0</inkml:trace>
  <inkml:trace contextRef="#ctx0" brushRef="#br0" timeOffset="4567">3476 2760 8124,'-18'-8'-55,"1"-3"0,5 1 318,1-2 115,7 9 0,4-5-320,11 8 1,20 0-265,10 0 0,17 0 158,12 0 1,18-2 58,-37-1 0,2 0 0,8 1 1,3 0-318,7-3 0,3-2 1,7-1-1,1-1 317,8-2 0,1-1 1,3-3-1,2 1-457,0 2 1,0 0 0,0-2 0,0-1 426,3 4 0,0-1 1,-33 2-1,0-1 1,0 1-76,30-5 0,0 1 0,-5 2 0,-2 0-209,-6 3 1,-3 1-1,-7 0 1,-2 1-18,-4 3 0,0 2 320,-3-2 0,-2 2 0,-4 2 0,-1 0 0,-2 0 0,0 0 0,-2 0 0,1 0 0</inkml:trace>
  <inkml:trace contextRef="#ctx0" brushRef="#br0" timeOffset="5375">6323 1800 8148,'-2'-18'-7,"-2"1"1,-4-1 207,-2 1-117,6 7 0,-5-4 266,3 9-246,4-1 0,-6 4 46,8-4 1,-2 4-112,-4-4-83,4 4 0,-13 2 125,3 0 1,-3 6-138,-3 0 0,-1 8-19,-4-3 0,1 11-57,-7 1 0,0 2 69,-6-2 1,-6 5-60,1 6 1,-1 1 30,6 0 1,0-2-141,0-4 0,8 2 69,4-7 31,3-1 303,11-13 1,10-2 13,17-8 0,7-14 29,10-4 1,8-9-52,3 4 1,5-6-42,1 6 1,1-1-58,-1 7 1,-2 5 34,-3 1 1,2 7-166,-9-2 1,7 4 82,-6 2 0,-3 10-315,-8 7 1,1 3-72,-8 9 0,-6 0-41,-5 6 0,-8 7 60,2 5 0,-6 1-299,-6-1 647,-4 3 0,-23-5 0,-4 7 0</inkml:trace>
  <inkml:trace contextRef="#ctx0" brushRef="#br0" timeOffset="5774">3633 3267 8106,'0'-28'0,"0"3"760,0 8-92,0-1-616,0 1 0,0 9 123,0 8 1,2 8 13,4 9 1,4 7-92,7-1 1,-1 8-223,-5-2 0,5 0 86,-5 6 0,5-4-240,1 10 1,-1-2-343,-5 1 1,5-1 285,-4 8 0,-5 1-659,-1 11 993,4-5 0,-8 14 0,6-6 0</inkml:trace>
  <inkml:trace contextRef="#ctx0" brushRef="#br0" timeOffset="5933">4087 3598 8106,'10'-33'0,"-4"4"0,1 4-345,-1 8 0,8 5 163,-3 0 1,7 8 259,5-1 1,-1 3-97,7 2 0,-6 0 69,6 0 0,-2 0-358,2 0 0,2 6 15,-7-1 292,-1 9 0,-6-4 0,1 7 0</inkml:trace>
  <inkml:trace contextRef="#ctx0" brushRef="#br0" timeOffset="6124">4244 3354 8110,'-11'-35'0,"-1"2"6,-2 4 0,1 4-58,1 7-7,4 9 1,8 9 197,0 11 1,8 5 50,4 1 1,-2 3-114,1 3 1,-1-2-90,2 8 0,1-2-123,-7 3 1,6 3-177,-7-4 1,9 4 99,-2 2 0,-5 5-295,-1 1 506,4 0 0,-8 2 0,6 1 0</inkml:trace>
  <inkml:trace contextRef="#ctx0" brushRef="#br0" timeOffset="6465">5030 3232 8195,'-25'-8'0,"-4"-4"336,-4-3 0,4 3-103,0 0 0,0 9 29,-6-3 1,0 6-149,0 6 1,8 3 80,3 9 0,5 1-158,1 4 1,9-3 55,3 3 0,4 2-219,2-1 1,8 7 8,3-2 0,11 4-30,1 2 0,8 0 7,-2 0 1,4-6-44,2 0 1,-2 0-260,-4 6 1,0-2 168,-11-4 0,1-2-353,-13-4 424,0-3 0,-10 3 267,-8-11 1,-7 1-53,-16-7 1,-2 0 106,-4-6 1,-1 0-119,-5 0 0,2-2 77,5-4 0,3 2-61,-4-7 1,12 7 1,6-2 1,11 2-591,6-2 570,4 4 0,2-13 0,0 5 0</inkml:trace>
  <inkml:trace contextRef="#ctx0" brushRef="#br0" timeOffset="6699">5607 3144 8051,'-8'-17'0,"-4"-1"0,-3 1 0,3 1 1649,0 5-1085,8 3 1,-3 10-473,7 4 1,2 9-46,3 9 0,5 7 6,8-2 0,-1 4-12,1 2 0,1 0-198,4 0 1,-3 1-437,3 5 0,-6-4 333,-5 4 0,2 3-315,-9 3 0,1 3 575,-6 3 0,-8 7 0,-1 2 0</inkml:trace>
  <inkml:trace contextRef="#ctx0" brushRef="#br0" timeOffset="6874">5187 3336 8174,'0'-34'-77,"-2"1"-39,-3 3 1,3 3 315,-4 4 1,12 9-80,5-3 1,13 5-176,5 1 0,11-5 102,7 4 0,5 3-247,7-3 0,3 8-90,8-2 1,1 5 288,5 1 0,-12-8 0,4-2 0</inkml:trace>
  <inkml:trace contextRef="#ctx0" brushRef="#br0" timeOffset="7257">5868 3354 8125,'0'-18'2308,"0"1"-2142,0 7 1,2 4 96,4 12 1,4 4 39,7 7 0,1 9-150,-1 3 1,7-2-114,-1 2 0,0 2-163,-5 10 1,-1-2 149,1 7 0,-7-5-440,1 6 1,-8 1 198,2 10 1,-6-3-306,-6 3 1,-10-10 160,-7-1 1,-6-8-12,6 1 0,-7-12 191,7-11 1,6-7 242,5-10 1,8-14 136,-2-3 0,18-18-107,5 0 1,20-10 161,4 5 0,8-7-88,3 6 0,2 0 58,5 7 0,-5 6-95,4 5 0,-4 11-52,-1 7 1,-9 3-75,-3 2 1,-12 7-161,-5 5 0,-13 4-153,-5 1 1,-4 6 113,-2 1 1,-16 5-54,-7-6 1,-10 6-8,-8-6 0,-5 7-45,-12-7 0,-4 0 44,-8-5 0,0 5-99,0 0 1,2-2 158,4-9 1,4 4-1,7-7 1</inkml:trace>
  <inkml:trace contextRef="#ctx0" brushRef="#br0" timeOffset="7566">7545 2830 8196,'-33'-8'0,"4"-3"0,6-5 865,11-1 1,8 7-279,16 4 0,9 2-629,20-2 1,7 3 80,16-9 0,8 6-301,16-6 0,7 1-47,-46 2 1,1 0-1,5 0 1,2 1 110,4-1 0,0 0 1,0 1-1,1-1-222,2 0 0,0 0 0,-2 1 1,0-1 419,0 1 0,-2-1 0,-6-3 0,-1-2 0,-2 1 0,1-1 0</inkml:trace>
  <inkml:trace contextRef="#ctx0" brushRef="#br0" timeOffset="7757">8645 2254 8068,'0'-47'0,"0"1"111,0 7 0,10 6-182,7 15 0,11 11-176,12 12 0,5 11 12,7 7 0,7 10-15,-1 2 0,8 8-201,-2 9 0,-6 6 275,-6 1 0,-7 7 657,-10-2 0,-16 5 329,-7 7 1,-20-2-1543,-15 7 732,-27 1 0,19-39 0,-2-1 0,-5-1 0,0 0 0,2-2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41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53 785 7983,'-15'-27'0,"3"3"2217,6 5-893,-4 2-336,8 7-382,-5 2-404,7 8 1,7 10 33,5 7 0,4 3-20,1 9 1,0-6-415,1 6 0,-1 2 197,1 10 0,-6-10-449,-1 4 0,-1-4 234,2 4 1,1-2-476,-7-4 0,0 4 197,-6-4 1,0-4 3,0-1 1,-8-5 137,-4-2 0,-9-7 97,-2-4 0,-1-14 957,7-9 0,-1-5-450,1-13 0,7 4 726,5-9 0,5 3-437,5 2 0,5-2 225,7-4 0,9 12-367,3 0 0,6 8-336,6 3 0,3 9 102,9 3 1,5 6-127,0 6 1,-2 3-661,-9 9 1,3 7 362,-3 4 0,-6-2-933,-6 2 0,-3 0 482,-8 6 0,1 0-1265,-2 0 1974,-11 0 0,11 0 0,-13 0 0</inkml:trace>
  <inkml:trace contextRef="#ctx0" brushRef="#br0" timeOffset="283">874 1152 7977,'10'-18'867,"-5"1"0,3-1-407,-2 1 0,6 5 223,-7 0 1,7 7-8,-6-7 1,7 6-246,-1-5 1,4 5-190,1-6 0,-3 6-4,3-5 1,-7 5-208,13-6 0,-13 0 57,7-5 1,-9 0-51,4-1 0,-8 1 138,1-1 0,-3 7-183,-2-1 1,-7 2 2,-5-1 1,-9-3 97,-3 8 0,-1 0-311,2 6 1,3 2 104,-3 4 0,4 4-215,1 7 0,3 7 121,3-1 0,4 10 85,8 2 1,10 2-131,7 9 0,11-5-243,12 5 1,5-7-473,7 2 0,11 2 401,6-3 0,9 1 190,9-6 1,1-8 0,-1-1 0</inkml:trace>
  <inkml:trace contextRef="#ctx0" brushRef="#br0" timeOffset="708">1782 1012 8013,'-10'-27'1251,"-7"3"0,5 7 481,-5 5 143,3-3-1440,4 13 1,3-4-170,7 12 1,2 4-25,3 7 0,5 8 0,8 4 1,1-1-16,4 1 1,-1 0 14,7 6 1,0 0-1,6 0 0,-6-6-1088,0 0 0,-6-6-217,6 6 1,-7-6-21,1 7 0,-6-9 490,-5 2 0,-4-3 279,-8-3 121,0-7 0,0-4 619,0-12 1,0-6-342,0-11 0,2-4 692,4-8 0,11 0-31,12 0 1,6 2 326,6 4 0,5-2-544,13 7 1,-5 7-278,4 5 1,-1 8-344,1-1 0,-4 5 133,4 5 0,-5 5-466,-7 8 1,-3-1 271,-8 1 0,-8-9-767,-4-3 607,-3 4 1,-13-10-94,-7 0 1,-9-8-46,-15-9 0,-5-9-38,-11-3 0,-7-6 199,-11-5 1,2 1 40,-8-8 0,7 8 404,-1-1 1,10 5-161,1 6 1,14 1 59,-2 5 0,14 10-322,3-5 1,10 12-376,14 0 1,18 10 4,11 2 0,19 14-1096,4-3 1732,16 12 0,13-2 0,-38-9 0,-1-1 0</inkml:trace>
  <inkml:trace contextRef="#ctx0" brushRef="#br0" timeOffset="1508">3808 663 8043,'-8'-26'0,"4"9"0,-7-1 0,5 1 1631,-6 5 1,6-1 437,-5 1-213,7 4-1070,-4 8-669,8 0 1,2 10-121,4 8 0,5 1 99,13 10 1,-3-2-379,8 2 0,0 4-66,6-4 0,2 4-424,4 2 0,-4-2 114,3-4 0,-3 4-340,-2-3 1,0-3 345,0 2 0,-8-8 54,-3 2 0,-11-11 244,-1-6 490,-8-4 1,3-18 593,-7-7 0,0-8-511,0-4 1,0 2 1178,0 4 1,0-4-444,0 4 1,8 4-167,4 1 0,3 5-467,3 1 1,7 3-401,4 3 1,4 5 63,2 7 1,0 1 212,0 5 0,0 0-429,0 12 0,0-5 117,0 10 1,-8-1-578,-4 1 1,0-4-541,-5 5-229,3-5 1073,-19-1 558,6-9 0,-8-3-27,0-12 0,-6-3-185,0-9 1,0-7 632,6-4 1,0-2-263,0 2 0,2-4 473,4 4 0,10-4-200,7-2 0,14 8-36,-2 3 1,11 5-314,1 1 1,9 9-240,2 3 0,-5 6-483,-7 6 1,-1 9 361,2 8 0,-7 9-500,-11-3 1,2 6 285,-7 5 0,-7-3-1380,-5 4 1,-8 2 64,2-3 1634,-5 9 0,-8-12 0,-3 5 0</inkml:trace>
  <inkml:trace contextRef="#ctx0" brushRef="#br0" timeOffset="1674">3965 191 8108,'-50'-45'0,"3"5"0,6 3 0,12 10 2402,6 3-2244,3 13 0,20 5-1042,12 12 1,15 11 656,20 12 227,15 4 0,17 10 0,9 2 0</inkml:trace>
  <inkml:trace contextRef="#ctx0" brushRef="#br0" timeOffset="1916">5799 575 8240,'0'-23'0,"0"0"0,0 1 1604,0 3 2223,-8 1-3053,6 1 1,-6 9-217,8 8 0,0 10-317,0 13 1,8 6 40,4 12 0,9 4-634,2 7 1,8 6 301,-2 1 0,-1 12-933,1-1 1,-2 12 272,2-1 1,-4 5-364,-7 1 0,-9 6 261,-3 0 1,-12 4-206,-5-9 1,-12-5-542,-7-13 1558,-3-8 0,-7-4 0,-1-11 0,2-7 0,2-3 0</inkml:trace>
  <inkml:trace contextRef="#ctx0" brushRef="#br0" timeOffset="2174">5956 1099 8182,'-18'-58'0,"3"-2"636,3-2 0,-1 5-180,7-1 0,0 4 12,6 2 1,0 7-56,0 4 1,10 0 23,7 6 1,8 4-258,10 14 1,2 1 94,4 5 1,4 3-393,7 8 0,-5 14 145,-1 3 0,-9 14-364,-2 4 0,-2 2-18,-10 9 0,-7-5-134,-10 6 0,-4-1 251,-2 7 0,-10-3-49,-8-3 0,-1 1-144,-10-7 0,-2 6 59,-10-7 0,4 1-100,-4-6 1,3-8 66,-3-3 1,6-11-306,0-1 709,0-8 0,16 3 0,-7-7 0</inkml:trace>
  <inkml:trace contextRef="#ctx0" brushRef="#br0" timeOffset="2680">6707 942 8053,'-18'-29'0,"3"2"797,3 2 1,-1 7 289,7 6 821,0 9-1337,6-5 0,2 8-130,4 0 0,4 0-192,7 0 0,2 6-75,5-1 1,-3 9-156,8-2 1,-6-3 172,7 3 1,-3 0-599,2 5 1,-2-1 233,-4-5 1,-3 5-594,3-5 0,-6-1-420,-5 2-17,4-1 356,-14 7 323,5-1 711,-7 1-275,0-8 989,0-3-702,0-7 1,8 0 371,4 0 1,11 0-201,6 0 0,6 0-68,6 0 1,-2-6-96,7 1 1,-1-7-245,1 6 0,-3-7 108,-8 1 1,-2-4 37,-4-1 0,2-8 11,-8-4 1,-7-4-59,-10-2 1,-4-2 157,-2-4 0,-2-4-148,-4-7 1,-6 5-35,-11 1 0,-2 1 85,-4-1 1,-4-3-20,4 8 0,3 7 366,3 4 0,4 11 259,1 2-304,8-1-252,3 16 1,7 2-833,0 12 0,13 13 347,5 10 1,17 8 147,0 9 0,11 8-123,1 4 1,9 4-665,2 2 0,0 0-323,-5 0 1,-9 0 534,-3-1 0,-8-1-505,-10-4 1242,-7-11 0,-16-5 0,-4-3 0,-8 5 0,-7 7 0</inkml:trace>
  <inkml:trace contextRef="#ctx0" brushRef="#br0" timeOffset="2830">7318 942 8096,'35'-17'0,"0"-1"208,0 1 1,8-1 269,3 1 1,5 7-805,1 4 0,6 4 13,0 2 1,1 0 312,-7 0 0,0 0 0,1 0 0</inkml:trace>
  <inkml:trace contextRef="#ctx0" brushRef="#br0" timeOffset="3481">6567 1029 8025,'0'-17'276,"0"-1"585,0 1 348,0-1-383,0 1 1093,0 7-739,0-5 127,0 13-860,0-6 1,0 16-125,0 4 1,2 3-164,4 2 0,-2 1-140,7-1 0,1 7-11,6-1 1,5 6 70,0-6 0,2 1-749,-1-7 1,1 1 274,4-1 1,2-1-479,-8-5 0,6-3 440,-5-8 0,-1 0 262,-6 0 1,-1-10 255,-4-7 0,-5-8 484,-7-10 0,0-2 1,0-2-1,-2-2 590,-3 2 0,1 3-478,-8 1 0,2 7-149,-1 5 0,3 4-12,8 1-626,0 9 1,8 3-391,3 12 1,13 5-134,5 13 1,6 3-828,5 8 1,5 5-701,8 1 0,-1 8 409,0-3 1486,1 5 1,-1 1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40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612 297 8098,'-8'-52'1780,"-1"2"-1380,-9 3 1,-5 10 515,-1 8 0,-7 8-318,2-3 1,-6 11 156,-5 1 0,1 8-233,-8-2 1,3 4 8,-3 2 0,4 2-316,8 4 1,2 6-210,4 11 1,4-2-329,8 9 0,5-1 309,0 6 1,8 0-740,-1-1 1,3 3 388,2 4 0,0-2-397,0 7 1,0-13 139,0 2 0,6-11-174,-1-1 1,9-6 529,-2-5 1,3-4 406,3-8 0,-1 0 450,1 0 1,-1-8-416,0-4 1,7-3 583,-1-3 0,2 1-250,-1 0 1,-3 1-65,8 4 1,0-1-189,6 7 0,-2 0-294,-4 6 1,10 0-115,-4 0 1,4 2-535,-4 4 1,5 6-705,1 11 1,0-4 618,-6 5 0,-6-5-1372,0-2 2139,-8 1 0,5 7 0,-9 2 0</inkml:trace>
  <inkml:trace contextRef="#ctx0" brushRef="#br0" timeOffset="316">839 402 8120,'8'-17'0,"-4"-1"1679,7 1 1,-5 7-718,6 4 0,-1 4-400,7 2 0,5 2-156,0 4 1,3 4 59,-3 7 1,-4 3-192,5 3 1,1-2-23,-2 8 1,0-5-414,-5 5 0,-6-8 214,-1 2 1,-7-1-466,2 1 1,-4-9-112,-2 3-41,0-3 386,0-5 295,-8-1 1,0-16 489,-3-3 0,-3-7-271,8-5 0,0 2 377,6-9 0,8 3-239,4-2 1,9-4 174,2 4 0,9 4-325,-3 2 1,9 3-266,3 3 1,8 5 86,-3 0 1,-3 9-175,-2-3 1,-4 12-960,-2 5 1,-3 7 551,-2 5 0,-5-2-1651,-8 8 1,1-1 921,-1 1 0,-5 4-1729,0-4 2892,-9 4 0,5 2 0,-8 0 0</inkml:trace>
  <inkml:trace contextRef="#ctx0" brushRef="#br0" timeOffset="717">1730 420 9002,'2'-28'0,"2"5"2332,1 4 1,11 1-1294,1 1 0,3 5-497,9 1 1,2 7 183,10-2 1,-3 6-262,9 6 0,-8 1-602,2 5 0,-5 4 187,-1-5 0,-2-1-814,-4 2 1,-3-7 300,-9 7-867,1-8 1130,-9 4 1,-1-10 477,-8-4 1,0-4-5,0-7 1,0-3-121,0-3 0,-2 4 802,-4-5 0,4-1-106,-3 2 0,3 0 999,2 5-1322,-8 8-724,6-5 0,2 15 45,12 0 0,9 15 181,2 15 0,8 10-39,-2 7 1,10 7-28,2 10 0,0 2-827,-6 16 1,-8 1 148,-4 10 1,-9 6 180,-8-44 0,-1 1 0,-4 0 0,-2 0-53,0 2 0,-4 1 0,-5 0 1,-5 0 91,-6-3 0,-4-1 0,-3-2 0,-3-1-131,0-2 1,-2-1 0,-27 26-70,2-5 1,0-21 458,5-14 0,-1-16-26,13-13 0,1-20 529,5-9 1,7-10-1,5-8 0,4-5-335,1-13 0,9 3-229,3-8 0,4 8-51,2-2 0,15 1-1261,9-1 1609,7 4 0,2-3 0,4 9 0,5-1 0,3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38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714 41 8006,'-17'-8'3229,"-1"-2"-2436,1-7 1,7 11-579,4 12 1,4 7-95,2 22 1,0-2-177,0 14 1,2 1 8,4 11 0,4-5 126,7 4 1,1-2-219,-1 3 0,3 3 87,3 8 1,-4-2-221,5-4 0,-7 0-99,-5-12 0,3 2-168,-3-13 1,-4-14 103,-3-9 195,-3-12 0,-2-6 227,0-12 1,-7-6-108,-5-5 1,-11-4 122,-6-8 0,-6 2-97,-6 4 0,2-2 581,-7 8 0,-9 1-8,-9 11 0,-4 3 148,-2 8 0,2 8-347,4 3 0,4 15 62,8 8 0,7 3-342,4 10 0,14 1 158,10 11 0,9-3-413,14 8 1,6-6-67,11 6 1,6-8-255,12 3 1,3-15 249,9-9 1,1-8-88,4-9 0,2-8 132,4-5 0,-3-18 76,-9-10 1,6-10 34,0-8 0,-7-4-25,-10-7 1,-6-1 488,-6 1 1,-2 0-203,-4-1 1,-11 9 608,-1 3 1,-1 12-167,-4 5 1,0 5 609,-6 2-605,0 7-386,0 2 1,8 18-68,3 7 1,5 1 82,1 5 1,6 4-662,1 2 0,5 2 274,-6-2 0,8 4-985,-2-3 1,-3 2 198,-3 3 1,2 0 1000,-2 0 0,8 0 0,-3 0 0</inkml:trace>
  <inkml:trace contextRef="#ctx0" brushRef="#br0" timeOffset="183">1413 1071 8059,'9'-29'0,"-1"2"1282,0 2 0,-4 3 154,8 11-456,-9 3-596,13 8 0,-8 2-61,3 4 1,3 3-218,-8 9 0,7 1-161,-1 5 1,-2-3-190,1 8 0,1 0-457,5 6 1,-1-6-816,-4 0 0,3 0 81,-3 6 1435,3 0 0,3 0 0,-1 0 0</inkml:trace>
  <inkml:trace contextRef="#ctx0" brushRef="#br0" timeOffset="499">2338 1001 8059,'10'-25'0,"-2"6"759,-8-5 225,0 13 1,-14 3-394,-3 8 1,-14 0 86,-4 0 1,-2 2-238,-10 4 0,-5 3-165,-6 9 0,5-1-311,7 1 1,1 5 135,-1 0 1,5 1-138,12-7 1,9 1-201,9-1 0,7-5-358,-2-1 1,6-7 289,6 2 1,11-4 0,12-2 1,-1 0 307,1 0 0,0 0-76,6 0 1,5 0 554,1 0 0,0-6-221,-6 0 1,6-5 54,-1 5 1,1-2-19,-6 2 1,0 4 62,0-3 0,-2 3-254,-4 2 1,2 0-306,-8 0 0,6 5-866,-5 1 1,-1 8 543,-6-2 1,-5-3-1133,0 3 1,-8-6 1649,1 5 0,5 1 0,0 5 0</inkml:trace>
  <inkml:trace contextRef="#ctx0" brushRef="#br0" timeOffset="1116">3142 897 8107,'27'-18'913,"-2"-7"218,-15 5 0,-4 3 19,-12 11 1,-12 4-561,-11 2 0,-4 0-44,-2 0 1,-2 2-119,-3 4 1,1-2-354,-8 7 0,9 1 45,-3 6 1,6-1-42,6 1 0,-2 5-19,7 0 1,3 2-223,9-1 1,5-5-406,7 4 0,2 3 245,3-3 0,5 2 37,8-2 1,7-3 57,4 3 1,4-4 171,2-1 0,0 5 9,0 0 1,0 1 143,0-7 0,5 3-109,1 3 0,0-2 38,-6 8 1,-2 0-99,-4 6 1,2 8 65,-8 4 0,-1 5-249,-11 6 0,-3-1 129,-8 7 1,-4 5-59,-8 7 1,-7 2-315,-16-3 1,-2-3-22,-4 4 0,-1-6 178,-5-6 1,4-14-12,9-15 0,6-15 573,5-15 0,4-7-193,1-9 1,7-16 351,-1-20 1,8-13-226,-2-10 1,4-13 37,2-11 0,10-1 27,7 2 0,-5 45 0,2-1-32,2-3 0,3-1 1,1-2-1,2 0-148,1-1 1,1 1 0,1 0 0,2 0 28,2 1 0,0 3 0,2 5 0,1 3-64,2 1 1,1 2 0,35-28 81,0 16 1,-10 13 364,-7 27 0,-9 6-470,-9 12 0,0 6-212,0 11 1,-8 1-61,-3 10 0,1-3-219,-2 10 1,-2 4-104,-9 1 1,2-1 592,-9 2 1,1-9-468,-6 3 0,0 0 22,0-6 0,-7-4-306,-5-14 663,-4-7 0,-1-2 230,-1-8 1,7-16-45,-1-7 1,8-10 147,-2-8 1,5 2 256,1-7 1,7 1-260,5-1 1,5-3-49,7 8 0,-3-5 54,8 5 0,-2 8-417,2 10 0,4 3-239,-4 3 0,-1 7-314,1 4 1,-6 6 316,6 6 421,-7 4 0,10 15 0,-4 2 0</inkml:trace>
  <inkml:trace contextRef="#ctx0" brushRef="#br0" timeOffset="1408">4591 1124 8107,'0'-30'167,"0"1"0,0 2 1152,0-2 0,-2 4-582,-3 7 1,-7 1-8,-11-1 1,-5 9-136,-7 3 1,1 4-8,-1 2 1,-6 0-361,0 0 0,0 14-308,6 3 1,2 6-341,4 1 1,4 3 364,8 8 0,5-6-485,0 0 0,8 0 249,-1 6 0,5-8-45,5-4 0,5-3 54,8-3 1,-1 1 86,1-1 1,1-7 65,4-4 1,-1-4 167,7-2 0,-6 0-186,6 0 0,-2-6 39,2 0 0,2-8-370,-7 3 1,5-3 132,-6 3 1,6-3-434,-5 8 0,-1-5 184,-6 5 0,7 0-242,-1 6 836,0 0 0,-5 0 0,-1 0 0</inkml:trace>
  <inkml:trace contextRef="#ctx0" brushRef="#br0" timeOffset="1858">4696 1176 8118,'0'-23'0,"0"-3"0,0 1 653,0 0 0,0 2 764,0 5 382,0 1-1183,8-1 0,2 9-3,7 3 1,0 4-327,1 2 0,1 8-49,5 3 1,-5 5-521,4 1 1,-3 3 289,-3 3 1,1-2-610,-1 8 0,-1-7 174,-5 1 0,-3 2-576,-8-1 39,0-1-264,0-6 1468,-8-7 1,-1-2-206,-9-8 0,6-8 840,1-4 0,5-5-460,-6-6 1,8 1 655,-1-7 0,3 8-345,2-2 0,7-3-210,5 3 1,6 0-275,5 5 0,4 7-142,8-1 0,8 8-237,3-2 0,3 4 172,-3 2 1,3 6-774,-8 0 1,-1 8 398,-5-3 1,-2 3-747,-4-3 1,-3 3 425,-9-8 0,-7 2-781,-4-3 1114,-5-3 1,-2-2 278,-5-11 0,-2-7 365,-4-5 1,-3 2-283,3-9 1,2 7 925,-1-6 1,7 2-483,-2-2 1,4 4 123,2 7 210,0 1-226,8-1 0,7 9-51,9 3 1,5 12-154,-6 5 0,14 10-116,-2 3 1,4 13-756,-4-2 1,0 5-1433,0 1 1,-1-2 895,1 7 1,0-1 1022,0 2 0,0 3 0,0-5 0</inkml:trace>
  <inkml:trace contextRef="#ctx0" brushRef="#br0" timeOffset="2009">6355 1124 8817,'-6'-18'2509,"1"1"494,-1 7-2220,6 2 1,0 18-1043,0 7 0,0 9 243,0 8 0,0 9-4044,0 4 4060,0 3 0,0 10 0,0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34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786 453 8101,'-23'-18'131,"-1"1"290,3-1 0,7 9-158,3 3-94,7 4-66,-4 10 0,8 1-22,0 9 1,0-1-34,0 1 0,-6-1 30,0 1 0,1-1-92,5 1 1,-6-1 72,0 1 0,-8 5-13,3 0 1,-11-2-29,-1-9 0,-8 2-9,2-8 0,-10 5 392,-2-5 1,-5-2-118,5-10 1,-5-11 59,5-13 1,0-3-53,6-1 0,6-7-220,0 0 0,9-2 63,3 3 0,2 3-212,9-4 0,0 12-126,6 6 203,8 3 1,7 5-277,8 3 1,8 6 89,-1 12 0,5 4-19,5 7 1,-1 8 108,8 5 0,-1 8-33,7 3 0,-9 8-7,-3-3 0,2 12 3,-3 6 0,-7 6-283,-9 6 0,-7 5 261,-5 13 1,-6 1 58,-12 4 1,-12-4-4,-11-8 1,-10-2-130,-1-3 0,-7-8 108,6-16 1,1-13 204,5-16 0,0-10-120,0-1 1,-6-3-86,0-9 0,1 0 2,5-6 118,-8 0 0,8-6 0,-12 0 0,-3 0 0</inkml:trace>
  <inkml:trace contextRef="#ctx0" brushRef="#br0" timeOffset="392">943 1151 8018,'-12'-7'0,"1"-5"1503,-1 4-602,-5-7-1134,7 13 1,2-4 117,8 12 0,0 3 347,0 9 0,6 1-198,0 5 1,6-5 20,-7 4 1,3-1-150,-2 1 0,-4-4 85,4 5 0,-4-5-181,-2-2 1,0 1-71,0-1 1147,0 1-245,-8-8-250,6-3 1,-6-14-45,8-5 1,2-11-56,4-6 1,6 1 180,11-1 1,4 2-81,8-2 1,0-2-203,0 8 0,7 1 36,5 11 1,4 3-478,1 8 0,-7 2-115,-5 4 0,3 9-367,-2 8 0,-6 10 319,-6 2 0,-8 0-239,2 6 1,1 2-1514,-7-3 2164,12 1 0,-17 2 0,13 2 0</inkml:trace>
  <inkml:trace contextRef="#ctx0" brushRef="#br0" timeOffset="818">2690 243 7979,'-16'-29'0,"2"2"0,5 2 4116,1 3-1991,2 11-2033,6 3 0,2 10-89,4 4 0,4 5-100,7 13 1,2-3-66,5 8 1,-5 2 133,4 10 0,-3-2-92,-3 7 1,1 1 63,-1 5 1,1 3-226,-1 3 1,-7 17 77,-4 13 1,-4 11-608,-2 0 0,-4-45 0,0 0 387,-1 2 1,-2-1-1,-3 0 1,-3-1-467,-1-4 0,-1-1 889,-18 38 0,-8-9 0,0-9 0,1 1 0</inkml:trace>
  <inkml:trace contextRef="#ctx0" brushRef="#br0" timeOffset="1167">2166 558 8042,'0'-24'898,"0"1"1,0 2 961,0 1 1,9 5-1573,9 3 0,3 4-43,14 8 1,4 0-142,13 0 0,8 8-79,4 4 1,12 11-406,6 6 1,-7 4 219,-5 2 1,-2 6-185,-10 0 0,0 9-319,-5 2 0,-10-5 278,-9 5 1,-6 3-198,-11 3 0,-7 0 178,-4-6 0,-6-9-45,-6-8 1,2-10 198,-8-13 0,6-4 369,-5-8 1,5-2 375,-6-4 1,8-11 388,-1-13 0,3-3 355,2-2 0,2 1-602,3-1 0,5 0 100,8 0 0,7 6-266,4 0 1,4 7-446,2-1 1,0 5-58,0 7 1,7 3-39,5 8 0,-4 4-94,-3 8 1,-3 1-455,-2 16 0,0 0-360,0 6 1,-8 6 382,-3 0 1,-5 7-586,-2-1 1,-5-1 85,0 7 1093,-8-5 0,-4 20 0,-10-6 0</inkml:trace>
  <inkml:trace contextRef="#ctx0" brushRef="#br0" timeOffset="1451">4034 1186 9927,'6'-17'1915,"0"-1"-1517,0 1 0,0 5 49,-1 1 0,3 7-145,-2-2 0,-2 4-218,7 2 0,-5 0 307,6 0-356,-8 0-63,11 0-140,-13-8 110,6-2 1,-8-7-60,0 0 1,-2-1 4,-4 1 1,-1 5 122,-5 0 1,-4 8 255,5-1 1,1 3-79,-2 2 1,7 0-528,-7 0 0,8 2-15,-2 3 0,12 7-7,6 11 1,13-1 128,10 7 1,15-2-44,14 2 0,12 6-1021,5 0 0,15-6 1002,-45-11 1,2-1 0,3-1 0,1-1 0,4 3 0,0-1-1</inkml:trace>
  <inkml:trace contextRef="#ctx0" brushRef="#br0" timeOffset="1885">5641 86 7959,'0'-17'0,"0"-1"3836,0 1-2434,0-1-1828,0 8 0,0 5 386,0 10 1,0 15 370,0 15 1,8 2-217,3 9 1,-1 9-48,2 9 0,-8 5-124,1 7 1,3 4-243,-2 7 1,-2 8 150,-10 4 0,2-48 1,-2 1 69,-2 1 0,-1-1 0,-7 41-425,5-12 0,-3-20-9,8-27 387,-7-6 0,11-21 253,-4-7 1,4-15-99,2-14 1,6-10-68,0-2 1,7-7 293,-1 1 0,5-1-168,7 1 1,-3-2 66,8 9 0,0 1 75,6 10 1,0 4-110,0 7 0,2 8-122,4 5 1,-6 5-57,-1 5 0,-1 13-128,-9 11 1,-1 6 38,-6 6 1,-1-3 93,-4 9 1,-5-6 1,-7 5 0,-9-5-25,-9 6 1,-9-8-177,-14 1 0,-5 3-205,-12-2 1,1-1-235,-7-5 0,10-4-10,2-7 1,1-9 697,10-15 0,8-8 0,8-1 0</inkml:trace>
  <inkml:trace contextRef="#ctx0" brushRef="#br0" timeOffset="2092">6252 138 7998,'-27'-17'0,"4"-1"676,3 1 0,5 5 926,3 1 0,4 9-1175,8 2 0,8 10-470,4 13 0,9 12-23,2 11 1,9 5 137,-3 1 0,4 2-562,2 5 0,-1 5 260,1 11 0,0 5-668,0 7 1,-6 8 503,-14-45 0,-1-1 0,-3 2 0,0-1 394,1 0 0,-1-1 0,8 46 0,-1-7 0</inkml:trace>
  <inkml:trace contextRef="#ctx0" brushRef="#br0" timeOffset="2392">7003 1064 7997,'-17'0'1693,"5"0"-548,0 0-542,9 0-416,-5 0 0,10 0 14,4 0 1,-1 2-257,13 4 0,-5-4 104,11 4 1,-3-5-220,2-1 0,-3-1 80,3-5 0,-4-4-161,-1-7 0,-3-7 175,-3 1 1,2-2 197,-9 1 1,1-1-79,-6-4 1,-13-2 168,-5 8 0,-11 0-90,0 5 0,2 8-43,-2 5 1,2 3-459,-3 2 1,-1 7 214,8 5 1,2 11-639,9 6 0,4 6 32,8 6 1,4-2 768,8 7 0,7 1 0,16 5 0</inkml:trace>
  <inkml:trace contextRef="#ctx0" brushRef="#br0" timeOffset="2625">7807 697 8009,'-33'-29'940,"3"0"1,-3 14-94,4-3 62,4 12 1,0-2-353,7 8 0,1 2-201,-1 4 1,1 10-205,0 7 0,1 2-99,4-1 0,-1 3-570,7 8 1,0 0 313,6 0 0,0-1-511,0 1 1,2-6 357,4 1 0,4-11-254,7-2 0,8-1-29,4-10 1,12 0-123,6-6 0,3-10 761,3-8 0,7-7 0,2-10 0</inkml:trace>
  <inkml:trace contextRef="#ctx0" brushRef="#br0" timeOffset="2835">8191 226 7997,'-27'-33'0,"3"4"0,5 3 1117,1 9 1,3 5 203,3 1 132,-3 7-993,13-4 0,-6 18-180,8 7 1,10 3-94,7 9 1,1 0-68,5 6 1,6 7-368,6 5 0,0 3 230,6 3 0,-4-1-432,-3 1 0,1 9 205,0 8 0,-8-1-1611,-3 7 0,-5 2 1855,-1-3 0,-9 1 0,-1-6 0</inkml:trace>
  <inkml:trace contextRef="#ctx0" brushRef="#br0" timeOffset="3100">8854 645 7999,'0'-18'0,"0"1"2086,0-1-847,0 1-294,0 7-591,-7 3 0,-3 9-211,-8 3 1,-1 5 45,-4 7 1,-4 3-103,-8 3 0,0-1-49,0 7 1,0 0-253,0 6 1,0-6-111,0 0 1,6-2 165,0 2 0,9-4-166,3-7-14,0-1 194,15 1 0,2-9 106,11-3 1,13-2-24,5 2 1,6-4-121,5 4 0,11-4-206,7-2 1,2 0-544,-2 0 1,-1 0 45,7 0 720,-8 0 1,4 7 0,-8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1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155 210 8131,'-35'-33'0,"0"4"0,8-2 934,4 8-540,4-1 0,9 13 27,4-1 1,6 8-161,6-2 0,11-1-230,12 1 1,4-2 25,2 2 1,2 4-234,4-4 1,2 4-129,3 2 0,-1 0-374,-4 0 1,-4 2 24,3 4 0,-5-2 32,-6 8 621,-11-1 0,-3 15 0,-5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4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66 8122,'10'-15'202,"3"9"303,-7-12 128,8 5-411,-12 3 0,5 6-125,-7 16 1,-7 3 8,-5 20 0,-6-2-484,-5 14 1,0-5 86,-12 11 291,4-5 0,-27 20 0,3-6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1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18 113 8134,'0'-27'113,"0"4"1,0 3 1134,0 3 1221,0 7-1772,-7-5 0,5 15-237,-4 0 0,6 9-149,6 15 1,-2 5-159,7 12 0,1 3 116,5 9 1,1 7 14,-1 4 1,1 6-96,-1 5 1,-5-1-353,-1 8 0,-7-7-354,2 7 0,-4-3 319,-2 3 1,-13-7-727,-5-10 0,-3-15-112,3-15 598,1-8 1,-1-19 159,1-8 1,5-16 284,1-13 1,7-13-133,-2-11 0,4-1 175,2-10 0,8 2 252,3-2 1,13-4-134,5 4 1,6 9 59,5 3 1,7 13-41,11 4 0,4 10-157,8 13 1,-8 7-36,-4 10 0,-3 19-1,-3 11 0,-1 13-17,-5 4 0,-5 1-134,-12 5 0,-11-4-37,-13-1 0,-5 1 246,-5 4 1,-7-9-263,-11 3 0,-6-5 112,-12-1 0,0 3-243,-11-8 1,1-1-141,-13-5 1,0-2 87,-6-4 1,6-5 370,0-13 0,23-3 233,6-8 0,20-15 114,9-9 0,22-7-200,13-4 0,13-2 383,17-3 1,3 3-214,8-4 1,3 2-169,9-1 1,1 8 18,-34 15 0,1 0 0,0 1 1,-1 0-45,3-1 0,1 0 1,2 2-1,1 0-33,-1 1 0,0-1 0,-3 2 1,-1-1-139,42-15 0,-19-2 214,-10 8 1,-23-6-41,-12 5 0,-16 1 38,-7 6 0,-14-1-63,-9 1 0,-10-1-62,-14 1 1,-4 7 15,-7 4 0,-6 6 215,0 6 0,-1 4-195,7 7 0,9 6-18,8 1 1,8 9-299,10 2 0,7 2 70,4 9 1,20-5-126,9 5 0,24 1 50,11 5 0,16 1-701,7-1 0,-35-26 1,1-1 512,2-1 1,1-2 0,5 0 0,1-1 452,2-3 0,0-1 0,0 1 0,1-1 0,0-1 0,0-1 0,0-3 0,0-1 0,0-3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0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35 158 8117,'0'-25'0,"0"0"0,0-4 0,-2 0 3332,-3 11-1155,3-3-493,-6 19-1425,0-6 0,6 16-406,-4 3 1,4 13 89,2 5 0,0 4 126,0 2 1,2 7-15,4 5 0,-2 9-55,8 2 1,-1 8-372,7-2 1,-1 4-181,1 2 0,-7 2-46,1 4 0,0 3 59,5 9 0,1-7-207,-1 1 0,-7-16-101,-4-2 0,1-12-160,-1-11 1274,0-16 1,0-25-257,0-12 0,7-5 198,-1-6 1,5-5 106,7-7 1,3 1 494,8-1 0,0 2 334,0 4 0,-1 3-516,1 9 0,-2 7-244,-3 4 1,6 4-149,-7 2 1,8 0-261,-8 0 0,4 8 134,2 4 1,-2 3-159,-4 3 1,4-7-159,-3 1 1,-5-2-783,-2 1 311,-4 5-232,-9-14 511,-2 6 1,-16-16 87,-3-4 1,-7-3-565,-5-3 1,1 1 282,-7-1 0,2 1 92,-2-1 0,-2 3 497,8 3 0,-8-3 0,4 5 0</inkml:trace>
  <inkml:trace contextRef="#ctx0" brushRef="#br0" timeOffset="141">507 927 8117,'-6'-33'0,"-2"2"0,1 3 835,-1 3 1,2 2-284,6 5 0,0 1-708,0-1 0,10 3 195,7 3 1,10-3-2034,14 3 1994,-4 4 0,21-7 0,-4 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48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455 542 8122,'9'-45'0,"-3"4"0,-4 3 372,-2-3 1,0 10 569,0-4 1,0 10-415,0-5 1,0 9 22,0-2 0,-8 3-172,-3 3 1,-7 5-127,-5 1 1,-6 7-194,-12-2 1,2 4 113,-7 2 1,5 14-76,-6 3 1,9 10 102,-3-3 1,12 7-445,6-2 1,5 9-42,6 3 0,5 2-165,7-2 0,0-4-166,0 3 1,0-3 238,0-2 0,7 0-195,5 0 0,-2-8 174,1-4 0,1-5 497,6-6 0,-1-5-127,0-7 1,7 0 284,-1 0 1,2-13 56,-1-5 1,1-5 274,4 0 1,2 3-264,-8-3 1,6 4 78,-5 1 0,1 6-422,-2 1 1,-4 7 71,5-2 1,1 6-551,-2 6 0,3 4 217,-3 7 0,-2 2-249,8 5 1,-5 3-184,5 8 0,-6 0-1193,6 0 1901,-8 0 0,12 0 0,-5 0 0</inkml:trace>
  <inkml:trace contextRef="#ctx0" brushRef="#br0" timeOffset="275">1363 280 8149,'-4'-53'900,"-8"1"0,1 7-299,-13 5 0,5 12 281,2 11 1,-7 1-349,1 11 0,0-1 75,5 6 1,7 2-336,-1 4 1,8 5-351,-2 12 0,6 7-208,6 10 1,6 5 281,11 7 0,10 1-453,8-1 0,5 4 118,-5-3 1,0 3-899,-6-9 0,-2-3 450,-4 3 1,0-3 131,-12 3 1,-3-4 242,-14-8 0,-16-8 264,-7-4 1,-16-5-11,-7-7 0,-10-3 127,-3-8 1,3-2 2,9-4 0,1 0-49,11-11 1,6 3 28,17-9 0,8 4 16,16 1 30,7 1 0,24-8 0,2-3 0</inkml:trace>
  <inkml:trace contextRef="#ctx0" brushRef="#br0" timeOffset="883">2341 210 8084,'-10'-45'315,"-7"5"1,-3 5-127,-9 5 1,0 5 730,-6 8 1,6 7-322,0 4 1,2 4 153,-2 2 1,5 2-468,13 4 0,3 4-376,8 7 0,0 10 161,0 8 0,8 2-70,3 10 1,11-1-487,1 7 0,8-1 309,-2 1 1,-2-1-699,2 0 1,-9 1 286,-3-1 1,-7 0-270,-10 1 0,-4-3 348,-8-3 0,-7 1 205,-16-7 0,-8-8 341,-3-10 0,-3-11 342,3-6 0,3-8 105,8-10 0,16-1-286,7-16 0,8-2 901,4-10 1,16 4-395,7-4 0,16-1 4,7 1 1,11 0-267,1 6 1,8 6-224,-2 0 0,10 6-66,1-7 1,1 15-120,-6-2 1,0 5 27,0 0 1,-10 4 101,-8 8 1,-9-5-172,-14-1 22,-12 0-180,-9 6 1,-10 2-35,-4 4 0,-3-2-50,-9 7 0,1 1 233,-1 5 1,-5 9-203,0 3 1,-1-2-14,7 2 1,1 0 15,5 6 1,1-6-330,4 0 0,4-2 136,-3 3 1,5-1-97,5-12 0,5 4 289,8-9 1,1-4 387,4-2 1,2-4 406,5-2 0,8-16-395,-3-7 1,10-8 376,-4-4 1,5 0-247,-5 0 0,0 0 102,-6 0 1,-6 8-37,0 4 1,-8-1 446,3 7-441,-5-4-499,-2 19 0,-1-4-128,-4 12 1,3-1-357,-3 13 0,-3-5-396,3 11 1,0 3 452,5 2 1,1-2-180,-1 2 0,-5 0-87,-1 6 1,1-6-631,6 1 1432,-9-9 0,7 12 0,-7-6 0</inkml:trace>
  <inkml:trace contextRef="#ctx0" brushRef="#br0" timeOffset="1392">3528 594 8084,'2'-43'359,"4"8"1,-2 1 580,8 4 1,-3 5 117,3 2 1,4 5-487,-5 7 0,11-3 143,1 8 0,2 1-274,-2 5 1,-1 2-343,7 3 1,-6 5 43,6 8 1,-2-1-95,2 0 1,-3 7-49,-9-1 1,1 6-263,-1-6 1,-1 8-32,-5-1 1,-3-5-427,-8-2 0,0 2 19,0-1 1,-8 5 236,-3-6 0,-11 0 55,-1-5 1,-6-1 62,6 1 1,-7-9 393,7-3 0,-6-4 321,6-2 1,5-8 460,7-3 0,7-11-267,-2-1 0,4-8 334,2 2 1,10-4-324,7-2 0,8-6-177,10 1 1,10 5-45,7 5 1,3 9-52,9-2 1,-8 5-284,2 7 0,-5 3 77,-7 8 0,-3 2-44,-8 4 0,-8 3-178,-4 9 0,-11-1-347,-6 1 1,-4-1-226,-2 1 0,0-1 332,0 1 0,-8-7-49,-4 1 0,-3-2 51,-3 1 0,1 3 490,-1-8 199,1 0-51,-1-6 1,3-2 247,3-4 0,5-4-200,7-7 0,5-1 33,1 1 1,14-1-78,-3 1 0,12-1-187,0 1 0,12 5 48,6 1 1,3 1-222,2-2 1,9 4-10,3 8 1,-2 8-141,2 4 1,-8 3-388,2 3 0,-11 5-607,-6 0 0,-10 8-628,-2-1 0,-10 3 946,-1 1 0,-9-4 905,-9-1 0,-7 0 0,-3 6 0</inkml:trace>
  <inkml:trace contextRef="#ctx0" brushRef="#br0" timeOffset="1641">5118 629 8216,'0'-23'687,"0"-1"1,2 1 113,3 6 1,-1-5 523,8 5 0,-6-10-434,5 9 1,-5 3 131,6 3-563,0 0 0,-3-5 122,-3 0-568,4 7 0,-8 0-148,4 4 1,-12 4-232,-6-3 0,-3 3 383,-3 2 1,1 5 108,-1 1 0,1 8-335,-1-3 1,3 5-192,3 1 1,-2 3-118,9 3 0,-1-2-215,6 9 1,15-9-210,9 2 1,14 2 236,9-1 0,11-1-64,6-6 1,14 1 49,9-1 444,-36-7 1,1-2 0,5-3-1,1 0 1,3-2 0,0 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2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367 437 6209,'0'-9'584,"0"1"1,-2 2-272,-4 0-511,4 0 277,-5 6-151,7 0 85,0 0 31,7 0 0,-5-2 81,4-3 1,-2 3 332,2-4 297,-4 4-166,13 2-24,-13 0-71,6-8 287,0 6-250,-6-6-295,6 1 0,-6-1-41,3-4 1,-3 3-34,4 3 0,-4-4-44,-2-7 1,0-1 79,0 1 1,0-3-94,0-3 1,-2 2 75,-4-9 1,-3 7-190,-9-6 0,-1 8 40,-5-3 0,3 5 46,-8 2 1,0 1-54,-6 4 0,6 5-149,0 7 1,2 2-103,-3 3 0,-1 7 91,8 11 0,0 4 28,5 8 0,7 2 28,-1 4 0,8-2-186,-2 7 1,4-7-136,2 2 0,2-6-60,4-6 1,10 2 175,7-8 0,2-1 120,-1-11 1,-3 3 297,8-8 0,-6-2-127,6-10 1,-5-4 502,5-7 1,-6-1-143,6 1 1,-6-3 48,7-3 0,-7 4 13,6-5 0,-2 11 230,2 1 1,4 8-322,-4-2 1,2 4-152,-2 2 0,4 8-629,-3 4 0,-3 5 299,2 7 0,-2 3-750,2 8 0,2 2 439,-8 3 0,3-1-418,-3 8 0,-2-8-104,8 1 1,-1 1 974,1-6 0,11 12 0,-3-11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2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437 261 8023,'-18'-33'314,"1"4"1,-7 0 493,1 11 1,-2-3-178,2 9 1,-5 5-186,-6 1 1,-1 4-79,0 2 0,2 2-107,4 4 1,1-1-268,5 13 0,6-3-41,-1 14 1,3 1-17,9 5 1,0 1 145,6 5 0,0-2-274,0 8 1,8-1-557,3 6 1,7 1 344,5-1 1,-1 1-562,7-1 0,2-1 329,9-5 1,-1-3 633,8-8 0,-1 0 0,7 0 0</inkml:trace>
  <inkml:trace contextRef="#ctx0" brushRef="#br0" timeOffset="549">681 663 8445,'-8'-18'642,"5"7"-299,-9-1 280,8 8-281,-4-4 1,10 10-128,4 4 0,4 4 208,7 7 1,6-1-122,1-5 0,7 5-455,-2-4 1,-2 3-115,2 3 0,-2-3-105,2-3 1,-1 3 117,-5-3 0,-4-4-563,5-3 528,-5 5 1,-7-8-334,-1 4 555,-7-4 0,-4-2 32,-12 0 0,-5 0 116,-6 0 1,3 0 43,-3 0 1,4-6 250,1 0 1,1-5-21,-1 5 1,3-8 155,3 3 1,4 1-94,8-2 1,0 1-52,0-7 0,2 1 110,4-1 1,6-5-39,11 0 1,4-1-325,8 7 0,0-1 21,0 1 0,0-1 68,0 1 0,0 1-89,0 5 0,-2-3-228,-4 8 0,2 1-386,-8 5 428,0 0 1,-7 7-529,-4 5 1,1 3 189,-7 3 0,0 1 32,-6 5 0,0-5 65,0 4 1,-8 3-54,-4-3 0,3 6 214,-3-6 1,6 1-93,-5-7 843,7 0-369,-12 1 282,14-8 0,-4-10-280,12-12 0,6-9 539,11-3 1,4-7-135,8 2 0,2-2 63,4 2 0,-2-2-332,7 8 1,-7-1-315,2 7 0,2 7-244,-3 4 0,1 4 224,-6 2 1,-2 2-365,-4 4 0,2 10 198,-8 7 0,1 8-1191,-7-2 1,-5 4 191,-1 2 0,-7-2-121,2-4 1,-4 4 1249,-2-4 0,8 4 0,2 2 0</inkml:trace>
  <inkml:trace contextRef="#ctx0" brushRef="#br0" timeOffset="974">2166 558 8188,'11'-29'977,"1"0"0,0 7-344,5-1 0,-5 0 281,-1 5 1,1-1-355,5 13 0,-5 0-67,0 6 1,-1 0-21,7 0-409,-1 0 1,1 8-8,-1 4 0,1 5-304,-1 6 0,1-1-326,-1 7 1,-5 0 343,-1 6 0,-7 0-500,2 0 1,-4 2 254,-2 3 0,-2-1-82,-4 8 1,-5-7 8,-13 7 0,-11 0-59,-11 5 1,-5-7 92,-1-5 0,0-5 213,-1-6 0,9-11 808,3-12 1,12-14-408,5-9 0,7-16 652,5-14 0,6-11-420,12-6 1,6-6 619,11-6 1,2-3-574,5-9 0,8 1 214,-3 0 1,4 7 52,-4 4 0,0 3 104,0 9 0,-8 7-104,-4 22 1,-3 14-167,-3 4 1,1 11-602,-1 0 0,-5 6 146,-1 6 1,1 9-711,6 9 1,-1 12 632,0-1 0,9 12-313,3 0 1,-2 9-89,2 2 1,0 14-252,6-2 1,-6 3-543,0-3 1,-7 0 601,1 0 1,-6 4-375,-5-4 0,-4-4 406,-8-14 1,0-9-525,0-8 1135,-8-8 0,2-6 0,-11-3 0,-5-5 0</inkml:trace>
  <inkml:trace contextRef="#ctx0" brushRef="#br0" timeOffset="1108">2655 820 8188,'-18'-45'430,"1"4"1,1 5-38,5 1 1,3 8 147,8 3 0,0-1-201,0 2 0,9 7-159,9 10 1,7-1 0,10 1 0,8 0-172,3 6 1,5 2-786,1 4 0,6 0 556,1 11 0,5-3-1751,-6 9 1970,0-4 0,2 7 0,2 1 0</inkml:trace>
  <inkml:trace contextRef="#ctx0" brushRef="#br0" timeOffset="1492">3720 663 8220,'17'-26'0,"-5"7"447,0-4 0,-3 1-50,3-1 0,-4 4 484,-8-5 1,0 3-310,0-2 0,-8 9 61,-4-3 0,-5 3-208,-6-3 0,1 7-173,-7 4 0,-6 4-22,-5 2 0,-7 8-130,6 4 0,-5 5-226,5 6 1,0 5 180,6 6 0,8 7-504,4 0 0,11 0 179,6-6 0,6-2-59,6-4 0,6 4 105,11-4 0,4-4 172,8-2 0,8-5 43,3-7 1,5-3 170,1-8 1,1 0-179,-1 0 1,-5-8 44,-1-3 0,-3-5 48,-2-1 0,-3-1 115,-14 1 12,-1-1 24,-6 1-647,-7 7-7,-2 3 1,-8 8-225,0 5 0,0-2-388,0 8 1,-6-1 402,0 7 1,0 5-38,6 0 1,0 1-138,0-7 809,0 1 0,0-1 0,0 1 0</inkml:trace>
  <inkml:trace contextRef="#ctx0" brushRef="#br0" timeOffset="1967">4139 785 8220,'2'-23'-209,"4"-1"1,-4 1 69,4 6 1338,3-1 0,-7 1 581,4-1-165,-4 9-1232,-2 1 0,0 10-342,0 4 1,0 3-88,0 9 1,2-1 173,4 1 0,-4 1-119,4 4 1,-5-3-125,-1 3 0,0-4-239,0-1 1,0-1 69,0 1 0,0-7-177,0 1 1,0-6 642,0 6-86,0-9 767,0 5-615,0-8 0,0-8 179,0-3 0,0-5-63,0-1 1,10-3 13,8-3 1,7 4-70,10-5 0,0 3-108,0-2 0,7 9-211,5-3 1,9 11 15,2 0 0,-1-2-393,-11 2 0,3 1 221,-8 5 0,-3 5-331,-9 1 1,-3 0-30,-9-6 369,-7 0 1,3-2 116,-7-4 0,-2-11 294,-10-12 1,-3-6 22,-9-6 1,1-4-124,-1-7 0,-5 0 326,0-1 0,-3 1-122,3 0 1,4 1 484,-5 5 1,5 5-261,2 12 0,5 0 417,0 11-894,8-3 0,-3 21-277,7 0 1,7 9-668,5 15 0,11 5 504,6 12 0,10 3-406,2 9 0,7 5 284,-1 0 0,3 14-900,3-2 0,-3 3 720,-3-3 1,-6 0-623,-12 0 0,0 6 407,-12-1 1,-7 1 850,-22-6 0,-1-6 0,-16 0 0,-2 2 0,-2 2 0</inkml:trace>
  <inkml:trace contextRef="#ctx0" brushRef="#br0" timeOffset="2088">4925 837 8220,'8'-44'301,"3"-3"75,13 12 0,-3-2-481,8 14 1,6 0-9,6 5 0,9 7-97,3-1 0,-1 8 107,6-2 103,-3 4 0,5 2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5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53 349 8032,'0'-17'992,"-5"0"-661,-1-1 0,-2 3 112,2 3 1,4-4-73,-4 5 0,-1-5-87,1-1 1,0-3-41,6-3 0,0 4 28,0-5 1,2 5-126,4 2 0,3-1-127,9 1 0,-1 1-289,1 4 0,-1-1 195,1 7 0,7 0-527,4 6 1,4 2 311,2 4 1,8 6-408,3 11 1,7 4-15,5 8 1,-2 8-1662,8 3 2371,0 5 0,-2 1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4:56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105 821 8060,'-18'-16'413,"1"3"840,-1 1 1,3 6-335,3-5-384,-3 7-571,13-4 1,-6 10 94,8 4 0,2 3 124,4 9 1,4 1 13,7 5 0,2-3-399,5 8 1,-5-2-57,4 2 0,5 2-53,1-7 1,-2 1 1,2-2 0,-6-3-109,6 3 1,-7-10 140,1-1 0,-4-6 92,-1 6 1,-1-11 778,1-1 1,-9-9-362,-3-15 1,-2-3 209,2-8 1,-4-7 81,4-5 1,-4 2 322,-2-1 1,0 5-201,0-5 0,0 13 141,0-2 0,0 11-395,0 1 1,0 4-148,0 1 0,2 9-900,3 3 1,5 6 500,8 6 1,1 5-61,4 12 1,4 5-262,8 7 0,0 7-536,0 5 1,2 3 238,4 3 1,-4 5-257,3 0 1,3 0-52,-2-5 1,0-1 1076,-6 0 0,0 1 0,-1-1 0</inkml:trace>
  <inkml:trace contextRef="#ctx0" brushRef="#br0" timeOffset="481">1153 995 10810,'0'-11'1382,"0"-1"0,0 6-486,0-5-216,0 7-433,0-12 1,0 12-346,0-7 31,0 7 95,7-4 0,3 8-36,8 0 1,-7 0-360,1 0 0,0 6-93,5 0 0,-5 9 168,-1 3 0,-5-1-168,6 7 1,-8 3 146,1 2 1,-3 2-133,-2-2 1,0 2 187,0-8 849,0 8-231,-7-11-18,-3-3 0,-6-11 339,5-12 0,3-11-295,8-12 0,0-4 190,0-2 0,10-2-85,7-4 0,3 4-59,9-4 1,0 7-256,6 4 1,0-1-172,0 8 1,0 2 75,-1 9 0,7-1-288,0 7 1,2 2 0,-5 10 0,5 7 0,0 7 0,0 5-1420,-5 2 0,-1 2 896,-2 6 0,0 0-642,0 0 0,0-6 158,0 0 1212,-8 0 0,6 6 0,-6 0 0</inkml:trace>
  <inkml:trace contextRef="#ctx0" brushRef="#br0" timeOffset="724">2026 314 8098,'0'-60'851,"-8"6"-639,-3-4 1,3 11 736,2 6 0,4 18-334,2 6 1,2 11 6,4 0 1,3 4-259,9 2 0,1 10-165,5 7 0,3 8-25,8 10 0,0 8-131,0 4 1,5 11 23,1 6 1,0 6-78,-6 5 1,-2-3-581,-4 4 0,0-4 274,-12-3 0,5 3-652,-11 4 1,-3-10 23,-2 4 0,-12-6-320,-5 0 0,-11-4 1264,-1-8 0,-8 3 0,2-1 0,-4-2 0,-2-3 0</inkml:trace>
  <inkml:trace contextRef="#ctx0" brushRef="#br0" timeOffset="958">2724 821 8098,'0'-43'133,"0"12"354,0-4-94,-7 12 1,-9-2-143,-7 7 0,-8 8 245,2 5 1,-4 3-90,-2 2 1,-6 2 46,0 3 0,1 5-210,5 8 0,8 1-174,3 4 1,7-1 69,5 7 1,6-6-182,12 6 1,6-2-146,11 2 1,6 4 117,12-3 0,-2-5-189,7-2 1,-1 2 110,1-1 0,5 1-672,-4-2 0,1-4 99,-1 5 0,-5-11-159,-7-1 0,-6-6 368,0 5 0,-7-7 510,1 2 0,-4-12 0,-1-3 0</inkml:trace>
  <inkml:trace contextRef="#ctx0" brushRef="#br0" timeOffset="1299">2952 926 8098,'1'-24'-496,"5"1"1,-4-6 773,4 6 0,-4-1 707,-2 7 1,6-1-142,0 1 1,5 5-339,-5 1 1,8 7-51,-3-2 1,5 6-148,1 6 0,1 3-56,-1 9 1,1-1-88,-1 1 0,1 7-127,-1 4 0,1 4 93,-1 2 0,-1 0-193,-5 0 0,-1 0-233,-4 0 1,-4-2 209,3-4 0,-3 4-418,-2-4 1,-2-4 246,-3-1 0,-5-5-1,-8-2 0,-1-7 241,-4-4 0,3-4 223,-3-2 0,4-16-21,1-7 1,9-8 285,3-4 1,4-6 399,2 1 0,8-9-373,3 3 0,12 1 178,7-2 0,3 9-217,1-3 1,7 10-369,0 2 1,2 9-110,-3 3 1,-9 7-63,4 10 1,-4 0-185,4 0 0,-6 10-587,1 7 1,-9 3-680,2 9 1,2 0 596,-1 6 1,-1 0-324,-6 0 1,1 1 581,-1 5 1,-5-4 671,0 4 0,-8-4 0,3-2 0</inkml:trace>
  <inkml:trace contextRef="#ctx0" brushRef="#br0" timeOffset="1967">4034 961 8107,'-2'-20'230,"-2"-1"0,-1-3 1138,1 3 0,-4 8 9,2 1 191,0 8-1566,6-4 1,2 10 73,4 4 0,4 0-292,7 11 1,3-3 218,3 9 1,-2 2-522,8-1 1,-5 5 190,5-6 1,-2 6-224,2-6 0,-4 1-35,-7-7 0,-7 1-1039,1-1 1167,-8-7 1,2-2 204,-12-8 0,-6-2 832,-11-4 1,-4-6-409,-8-11 0,0-6 952,0-12 1,2 4-311,4-4 0,4 5 57,7 1 1,3 0-55,3 0 0,4 0 91,8 0 1,10 8-462,8 4 1,7 3-196,10 3 0,7-1-204,5 1 0,0 7 121,5 4 0,-9 4-194,9 2 0,-3 0-185,3 0 1,-7 2-315,-5 4 1,-11 2-38,-5 3-242,-5 5 195,-1-6 0,-9 7 163,-3 1 1,-4-7 13,-2 1 1,-2-1 103,-4 7 0,2 1 212,-7 5 0,5-3-73,-6 8 0,8-6 159,-1 6 1,3-7-185,2 1 0,0-3 9,0-3 0,7-5 314,5-1 1,11-7-80,6 2 0,4-6 185,2-6 1,-6 2-114,1-7 0,-7-1 221,6-5 0,-8 1-72,3 4 0,-5-3 79,-2 3 0,-5 2-157,0-1 0,-6 7-66,5-2 0,-5-2-417,6 3 0,-7-1 163,7 6 1,0 0-236,5 0 1,1 2 176,-1 4 0,3 1-13,3 5 0,-2 1 90,8-7 0,-2 6 12,3-6 1,1 2 98,-8-3 1,2-3 231,-2 4 0,-3-10-10,3-2 0,-9-7-74,-3 1 1,-7-11 324,2-6 1,-4 2-145,-2-2 0,-10-1-174,-7-5 1,-1 1-203,-5-1 1,-2 7-296,2 5 0,-1 4-93,7 1 1,1 1-1304,5-1 626,-5 9 0,16 1 35,0 8 1093,8 8 0,25 9 0,4 10 0</inkml:trace>
  <inkml:trace contextRef="#ctx0" brushRef="#br0" timeOffset="2300">5746 751 8294,'-18'-18'0,"1"-5"1117,-1 0 1619,1 0-1311,7 5-667,2 8 1,10 5-642,4 10 1,4 5 74,7 8 1,3 1-100,3 4 0,-2-1 98,9 7 0,-3-6-285,2 6 0,-4-6-162,-7 7 0,3-9-340,-4 2 0,5-1 169,-11 1 0,-3-10-249,-2 5 1,-6-6 326,-6-1 0,-4-3 145,-7-8 0,-6-10 437,-1-7 0,-5-3-199,6-9 0,2 0 921,9-6 0,4 0-48,8 0 0,0 0 352,0 0 0,16 8-650,7 4 1,16 4-253,7 1 0,13 8-580,5 5 1,9 5 238,3 5 1,6 13-1132,-7 11 0,-1 6 702,-10 6 0,-6-4-923,-11 3 1,-12 3 1335,-12-2 0,-6 5 0,-9-5 0,-14-2 0,-11-2 0</inkml:trace>
  <inkml:trace contextRef="#ctx0" brushRef="#br0" timeOffset="2800">245 1677 8135,'-53'0'267,"3"0"0,3 2 1353,6 3-1319,12-3 0,16 14-112,19-5 1,28-1 29,30 2 1,30-3 11,-38-2 0,4-2 0,12 0 0,4-2-524,9-3 1,4 0-1,-21 0 1,2 0-1,2 0 342,7 0 0,2 0 0,3 0 1,12 0-1,4-1 0,1 0-322,-19 0 1,0-1-1,2 1 1,0-1 0,4 0-1,1 1 1,0-1 0,0-1 272,1 1 1,0-1-1,0 0 1,1 0-1,1-1 1,1 0-1,0 0 1,0 0-43,0 1 1,0 0 0,0 0 0,0 1 0,1-1 0,-1 1 0,0-1 0,0 1-76,-4-1 0,0 1 1,-1-1-1,1-1 1,0 0-1,-1 0 1,1 0-1,-2-1-169,-3 0 1,-2-1 0,1 0 0,0-1 0,2 0 0,0-1 0,0 0 0,1 0 159,3 1 1,-1 0 0,1 0 0,0-1 0,1 1 0,0-1 0,0 0 0,-1 0-251,1 1 1,-1-1 0,0 1 0,-1 0 0,-5 1 0,-1 0 0,-1 0 0,-1 1 179,17 0 1,-2 1 0,-2 1 0,-8 0 0,-1 0 0,-3 1 3,-7 2 1,-2 0 0,-2 0 191,20 1 0,-4-2 0,-8-2 0,-3-1 0,-4-1 0,0 0 0</inkml:trace>
  <inkml:trace contextRef="#ctx0" brushRef="#br0" timeOffset="2966">6759 1642 8411,'17'-8'0,"1"-4"4095,-1-3-1897,-7-3-2056,-2 1 1,-16-1 24,-4 1 0,-5 7-167,-7 4 0,-3-3 0,-8-1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5:02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103 278 8249,'-23'-33'0,"0"4"0,1 6 0,9 5 719,1 7 1,8 1-283,-2 4 1,12 4 5,6-3 1,11-3-160,6 2 0,20-8-59,9 3 1,18 1-129,11-2 0,12 3-401,-42 3 1,2 0-1,7-2 1,2 1 18,10 0 1,1 2 0,-3 1-1,0 0-127,3 1 1,-1 0 0,-5-1 0,0 1 150,0-1 1,-1 2-1,-4-1 1,0 2 113,-1 3 0,0 2 0,-8-3 0,0 2 147,0 2 0,-1 1 0,-4-1 0,0 0 0,-1 1 0,-1 0 0,0-3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5:02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70 8224,'-37'-17'0,"-2"2"53,-2 3 1,1-2 983,5 8-613,7 1 0,5 7-257,12 3 0,3-1 39,8 8 0,10-6 121,7 5 0,12 3-95,18 9 0,17-3-74,23 3 1,-36-13-1,3-1-366,6 1 0,2-2 0,9-2 0,4-1 330,5 2 0,3-2 0,11-2 0,4 0-435,-28 1 1,3 0 0,-1 0-1,1-3 1,1 0 0,0 0 379,7 1 0,1 0 0,0 0 0,-2 1 0,-1 0 0,0-1-45,1 0 0,0 0 0,-1 0 0,0 0 0,-1 0 0,0 0-193,-2-2 0,0 0 0,-1 0 0,-5 0 0,-1 0 0,0 0 6,27 0 1,0 0 0,-4 0-1,-2 0-132,-8 0 1,-1 0 0,-2 0-1,-1 0 120,-1 0 1,-2 0 0,-8-3-1,-2 0-100,-3 0 1,-2 0-1,37-3-169,-27 6 1,-24 2-1862,-17 4 2307,-15-4 0,2 13 0,-7-5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1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8131,'11'-6'-730,"1"0"1,1-5 778,11 5 1,3-6 823,8 7 0,9-7-524,9 6 0,7 0-334,10 6 0,-2 0-844,-4 0 0,-4 0 194,-8 0 635,-7 0 0,-10 8 0,-10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05:09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2655 1869 8286,'-5'-27'0,"-3"4"0,-2 3 1534,6 11-982,-3 1 1,7 10-190,0 4 0,0 11 69,0 12 1,1 4-83,5 2 1,-2 8-96,8 3 1,-6 11-137,5 1 0,1 14 80,5-3 1,-5 7-432,0 0 1,-8 11 152,1 12 1,-3-44-1,0 1-199,1 2 1,0 0 0,-2-1 0,0 1-158,2 0 0,0 0 1,-5-1-1,-2 0-31,-1 1 0,-2 1 0,0 3 0,-1 0 77,-1-3 1,0-1 0,0 0 0,-1 0-3,-2-5 0,1-1 391,-9 45 0,4-48 0,-1-1 0,-12 41 0,-4-2 0,-2-3 0</inkml:trace>
  <inkml:trace contextRef="#ctx0" brushRef="#br0" timeOffset="817">2533 1747 8334,'-6'-33'0,"-1"4"414,-3 5 1,6 5 661,-2 2 0,4-1-708,2 1 0,16 5-109,7 0 1,16 7 124,7-7 1,22 6-212,14-6 0,-32 9 0,3 1-381,7-4 1,2 0-1,9 1 1,4 0 298,5 0 1,3-1-1,11-2 1,4 0-421,-31 4 0,1 0 0,0 0 1,5 0-1,0-2 0,1 1 286,-1-1 0,1 0 0,0 0 0,-1 1 0,0-1 1,0 0 29,1 0 1,0 0 0,-1 1 0,-1-1 0,0 0 0,0 0-323,-2 0 1,-1 0 0,1 1 0,2-1 0,-1 0 0,0 0 266,28-3 1,0 1 0,-32 2 0,0 0 0,1 0-206,31-3 1,-1 1-1,2 0 1,-2 0-62,-9 2 1,-3 1 0,-2-3 0,-3 2 111,-13 3 1,-2 0-1,-1-1 1,0 0 117,-3 1 0,-2 1 0,-3 1 0,-1 0-82,-3-2 0,-2 0 1,39-1 104,-15-2 0,-5 4 837,-6-4 1,-6 4-485,-11 2 1,-12 8 634,-12 4 1,-3 3-676,-3 3 0,-7 1 602,-4 5 0,-4 3-550,-2 8 1,-8 7 260,-4 5 1,-3 9-235,-3 2 0,1 8-163,-1-2 1,7 4 9,-1 2 1,8 6-68,-2 0 1,4 1-270,2-1 1,0-4 58,0 3 0,8 1 114,4-6 0,3-10-129,3-13 0,5-7-15,0 7 0,1-8-81,-7 1 0,1-5 36,-1-6 1,0 3-84,1-9 0,-1 6 6,1-6 0,-8 0 265,-5-5 0,3-6-80,-2-1-44,0 1 1,-14 5 316,-4 1 0,-3-1-60,-3 1 0,-7 1-41,-4 4 1,-6-3-13,-6 3 0,-3 4 128,-9 2 1,-1 2-9,-4-1 0,2 3-110,-9-4 1,-6 4-252,-11 2 0,-5-2 214,-6-4 1,44-13 0,-1 1-319,-5-2 1,-1-1-1,-4-1 1,-2 1 285,-4 1 0,-2-1 0,-7 0 1,-1-1-4,-2 2 1,-2-1-1,-6 0 1,-2-2-435,1-3 0,-1-1 0,-8 3 1,-2-1 414,0-1 1,-2 0-1,29 0 1,-2 0-1,0 0-38,0-3 1,-1 0-1,0-1 1,-3 2-1,0 1 1,0-1 46,1-1 0,0-1 1,1 1-1,-1 0 1,1 1-1,-1 0-77,-2 0 0,0 1 0,1 0 0,0-1 0,-1-1 0,2 0 39,2 2 1,0 0 0,1 0-1,3-2 1,1 1 0,2-1-37,-25 3 0,4-1 1,6 1-1,2-2-136,4-1 1,1 0 0,9 1 0,2 1 18,7-2 0,4 0 0,-33 4-196,34 1-304,15 1 0,37 3 689,23-3 0,16 3 0,13-5 0</inkml:trace>
  <inkml:trace contextRef="#ctx0" brushRef="#br0" timeOffset="1308">4629 3720 8028,'-18'-33'0,"3"2"577,3 2 981,-3 8-219,5-4-497,0 15-178,3 2-432,14 31 0,3-7-3,8 19 1,1 2-83,4 3 0,-3 7-197,3-6 0,-10 5 140,-1-5 1,-2 8-79,1-3 0,3 3-169,-8-3 0,6 7 34,-7-1 0,1 0-163,-6 7 1,-8 3 69,-3 2 0,-5-6-44,-1-6 1,-1-1 59,1-10 0,-6-3 119,-1-8 1,-7-7 49,2-12 1,-6 3 92,-6-8 1,-9 2-36,-8-3 0,-14-1-73,2 8 0,-13-6-69,-5 5 0,39-2 0,-3 0 142,-2 2 0,-2 1 0,-4 3 1,0 1-164,-2-2 0,1 1 0,-1 4 0,0 1 261,-5 0 0,0 1 0,1 0 0,-2-1 13,-2-2 0,1-1 0,5-1 0,1 1-79,2-3 1,0 1 0,6-2-1,2 1-52,0-2 1,1-1 0,-47 3-180,17 3 1,16-9 32,26 4-544,3-9 476,17 5 0,9-8-1125,22 0 1,13 0 1331,22 0 0,8-15 0,16-5 0</inkml:trace>
  <inkml:trace contextRef="#ctx0" brushRef="#br0" timeOffset="2008">4873 1363 9279,'-9'0'2333,"-7"0"-1302,14 0 72,-6 0-575,8 0-426,0 0 15,0-16 1,8-11-124,4-20 1,3-13-58,3-10 1,3-15-310,-12 36 0,0-1 1,2-5-1,-1-1 191,-3-2 0,-2 0 0,-1 2 0,-1-1 17,1 2 0,-2 0 0,0-44 124,-2 6 0,-8 11-85,-3 7 1,-5 20 479,-1 14 0,-1 12-100,1 12 0,-1 7 49,1 4 1,5 4 73,1 2 1,7 2-153,-2 4 1,14-2 23,9 8 1,16-6-162,14 5 0,21-5 0,13 6 0,-30-7 0,3-1-411,9 2 1,2 0-1,8-1 1,3-2 249,11-3 1,1 0 0,4 0 0,0 0-495,7 0 0,0 0 0,-4 0 0,-1 0 80,2 0 0,0 0 0,-10 0 0,-2 0 173,-1 0 1,-3 0-1,-4 0 1,-2 0-476,-7 0 1,0 0 787,-2 0 0,0 0 0,-5-3 0,0 0 0,-1 0 0,-1 0 0,-3 1 0,0 0 0,-2 1 0,1 0 0</inkml:trace>
  <inkml:trace contextRef="#ctx0" brushRef="#br0" timeOffset="2492">245 3214 8039,'-62'0'0,"6"-2"0,8-2 1445,7-2-1034,12-7 1,21 9-270,20-8 0,28 6-61,24-5 0,22 3-41,-35-1 0,2 0 1,4 3-1,1-1-307,5-5 0,2 1 0,4 0 0,2 2 307,4 0 1,1 1-1,7-2 1,1 0-1,6-1 0,0-1 1,-1 2-1,-1 1-414,5-3 0,0 0 1,-7 5-1,-3 1-67,-4 0 1,-1 0 0,-2 1 0,-2 0 54,-4 0 0,-1-1 386,-6-3 0,-1 2 0,0 6 0,-2 0 0,39-5 0,-8 4 0</inkml:trace>
  <inkml:trace contextRef="#ctx0" brushRef="#br0" timeOffset="2691">2114 2445 8146,'-29'-44'0,"0"3"0,9 12 854,3 6 227,7 11 1,18 14-567,4 15 0,11 11-218,6 12 0,10 7 178,2 11 1,5 6-316,-5 12 0,0-4-215,-6 3 0,0-3-245,-1-2 0,-4 2-286,-1 3 1,-16-5 161,-1 0 1,-8-2-421,-4-10 1,-2 0-1083,-4-5 1926,-4-1 0,-9 3 0,-4-1 0,-6 2 0,-4 0 0,-2 3 0</inkml:trace>
  <inkml:trace contextRef="#ctx0" brushRef="#br0" timeOffset="3142">8069 2428 7993,'-27'-8'0,"-4"0"-592,8-3 56,0-5 855,13 7 0,12-1-182,15 4 0,12-2 85,18 2 0,9 1-149,20 5 1,7-6-435,16 0 0,-49 0 0,1-2 327,7 3 0,1-1 1,2-2-1,2 0-55,3 0 0,2-1 1,0 0-1,2 0-332,0 1 1,-1-1 170,-6-3 0,-2-1 0,0 0 0,-1-2 0,-8-2 1,1 0-1</inkml:trace>
  <inkml:trace contextRef="#ctx0" brushRef="#br0" timeOffset="3351">9432 1782 7993,'0'-25'324,"0"5"1,2-3-27,3 11 1,13 6 311,11 12 0,8 14-224,9 15 1,3 7 96,15 11 0,0 9-464,6 8 0,-8 1 205,-32-30 1,-2 0 0,17 35-482,-10 5 1,-16-7-94,-13 1 1,-10-3-190,-13-2 0,-13-6-7,-22 0 0,-16 2 60,31-28 1,-2 0 0,-2-2-1,-3 0-688,-2 2 1,-1-1 1173,-1 0 0,-1-2 0,-3 0 0,-1 0 0,-1 0 0,-1 0 0,-2 0 0,-2 0 0,-3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3:26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1049 278 7886,'-29'0'0,"0"0"0,-8 0-295,8 0 1,-4 2 169,-2 3 0,0 7 309,0 11 1,2 4-97,4 8 1,-4 2 90,4 4 1,-2-2-140,1 7 0,3 1-32,4 5 1,7 1-198,-7-1 1,8 4 97,-9-3 1,5 3-102,2-9 1,-1 3 191,1 2 0,-9 1 0,-1-1 0</inkml:trace>
  <inkml:trace contextRef="#ctx0" brushRef="#br0" timeOffset="525">1 400 7883,'0'-18'-51,"0"1"901,0-1-433,0 9 0,10 1-172,7 8 1,8 8-160,10 3 1,8 13-133,3 5 1,7 12 49,5 5 0,-4 5-314,5 1 0,-11 2-186,-1 4 0,-7-1 278,7 7 1,-10-6-324,-2 6 0,-2-10 9,-10-1 532,0-1 0,3-7 0,1 7 0</inkml:trace>
  <inkml:trace contextRef="#ctx0" brushRef="#br0" timeOffset="932">1101 976 7871,'12'-23'160,"-1"-2"0,5-1 766,5 1 0,1 4-571,7 9 1,2 4 28,10 8 1,-5 0-211,5 0 1,-4 2-180,-2 4 1,-2 6-293,-4 11 0,4 4 181,-4 8 1,-4 0-62,-1 0 1,-5 6 110,-1 0 1,-7 1-327,1-1 0,-8-4 121,2 4 1,-5-10-34,-1-2 1,0-8 429,0 2-63,-7-3 581,5-10-268,-14-3-156,14-7 1,0-2-183,8-3 1,14 1-85,-3-8 0,12 0-176,0-5 1,6-1-523,6 1 0,-2 0 744,7-1 0,1-7 0,5-2 0</inkml:trace>
  <inkml:trace contextRef="#ctx0" brushRef="#br0" timeOffset="1107">1468 155 8609,'-35'-25'0,"2"-4"2118,4-4 1,4 6-1899,7 4-946,8 11 0,12 6-250,16 12 1,9 11 975,14 12 0,3 4 0,9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04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384 856 7856,'16'-2'25,"-4"-3"1,-3 1 158,-3-8 1,-4 6 244,4-5-201,-4-1 1,-2-6 33,0 1 1,6 5 60,-1 1 0,1 5-77,-6-6 0,0 6-21,0-5 1,0 5 61,0-6 0,0 6-62,0-5 1,-2 7-106,-3-2 0,1-2-37,-8 3 0,2-3-110,-1 2 1,-7 4 52,1-4 0,-1 4-148,-5 2 0,2 0 58,-3 0 0,3 0 16,-8 0 0,6 2-70,-6 4 1,1 4 47,-1 7 0,2 1 35,4-1 0,3 1 1,-3-1 1,6 6-75,5 1 1,4-1 56,8-6 0,0 1-11,0-1 1,4 7 69,8-1 0,1 0-39,16-5 0,1-1 32,4 1 0,7-1-27,0 0 0,2 1 5,-3-1 1,-3-5-2,4 0 1,0-1 6,-6 7 1,4-1-59,-10 1 1,-6 1-158,-6 4 0,-1-3 292,-10 3 0,0-2-82,-6 3 1,-8-5 28,-4 4 0,-9 3-1,-2-3 0,-9 0 16,3-5 0,-4-1-50,-2 1 1,2-7 6,4 1 0,-4-8-71,4 2 1,4-4-217,2-2 0,3 0-388,3 0 1,-1-8 264,1-4 0,1-3-663,5-3 1092,3-7 0,0-2 0,-1-8 0</inkml:trace>
  <inkml:trace contextRef="#ctx0" brushRef="#br0" timeOffset="323">943 70 7856,'-35'-7'0,"2"-5"0,4-4 806,6-1 1194,4 7-1977,9 3 1,2 8 27,8 5 1,0 6-52,0 11 1,8 4-70,4 8 0,3 2-108,3 4 1,-1-2 147,0 7 1,7 1 6,-1 5 0,0 3-215,-5 3 0,-1-2 4,1 8 1,-7 0-64,1 6 1,-8 6 118,2-1 1,-4 1-417,-2-6 1,-8 0 265,-4 0 0,-5-2-15,-7-4 0,-3-4 342,-8-8 0,6-1 0,-4-5 0,-6-9 0,-5-12 0,-3-9 0</inkml:trace>
  <inkml:trace contextRef="#ctx0" brushRef="#br0" timeOffset="1040">1135 1136 8617,'-9'9'42,"1"7"0,8-6-10,0 7 1,0 1-51,0-1 1,2 1 93,4-1 0,-2 6-220,7 1 0,1-1 21,5-6 0,3 1-44,3-1 1,-4-5 100,5 0 0,-11-7 29,-1 7 0,0-8 36,5 2 1,-1-6-11,-5-6 1,3-6 68,-8-11 0,5 2-65,-5-9 1,0 7 15,-6-6 1,-2 0-6,-4-6 1,2 6 70,-7 0 0,-1 6-58,-5-7 0,-1 9 142,1-2 1,-1 0-23,1 5 1,-1-3 100,1 9 1,5 2-9,0-1-59,9 7-228,-5-4 106,8 8 1,2 0 53,4 0 0,3 0 10,9 0 0,5 0 19,0 0 1,6 0-18,-5 0 1,7 0 14,-2 0 1,-2 0-102,2 0 1,-8 0 3,3 0 0,-5 0-179,-1 0 1,-1 0 39,1 0 1,-7 6-42,1 0 122,-1 7 1,5-3-164,-4 7 1,1-5 61,-7 0 1,6-1 22,-6 7 1,1-1-83,-1 1 0,-2 1 118,8 4 0,-8-3-132,1 3 1,-1-3 112,2-3 0,-4 1-1,4-1 25,-4 0 1,0-1 74,4-4 1,-3-5 41,9-7 1,-6 0 215,5 0 0,9-2 1,9-3 0,4-7 119,2-11 0,8 3-143,3-3 1,5-2-54,1 1 0,0 1-206,1 6 0,-1-1 113,1 1 1,-7 5-161,1 1 0,-8 5-63,1-6 0,-11 8-370,-5-2 236,-13 4-138,-3 2 467,-8 0 0,-8-7-93,-3-5 0,-7 2-145,-5-1 0,2-3 126,-9-9 1,1 3 46,-6-3 0,1 2-2,-1-3 1,2 5 2,4-4 0,-3 3-122,9 3 1,2-1-128,9 1 1,4 5-603,8 1 0,10 1 53,8-2 788,22 5 0,22-1 0,18-2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12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332 417 7749,'-11'-7'0,"1"-5"0,0-2 287,0 3-179,7-5 405,-5 14-37,8-5-13,0 7-279,0 0-182,8 0-133,1 7 226,1 3-234,5 0 150,-13 5 151,6-13-47,-8 14 20,0-14-67,0 5 0,-2-7 25,-4 0 0,3 0-103,-9 0 1,6 0 81,-6 0 1,1 0-116,-7 0 1,1 0 92,-1 0 0,1 0 66,-1 0 1,1 0-49,0 0 1,-1 0 4,1 0 1,5 0-2,0 0 1,1 0 12,-7 0 0,7 0 26,-1 0 1,6 0 12,-6 0 1,7-5-8,-7-1 51,8 0-189,-4-2 1,8-1 82,0-9 0,0 6-100,0 1 1,8-3 53,4-9 1,3 4 17,3-5 0,5 3-16,0-2 1,8 3 0,-2-3 1,3 2 40,-3-3 1,4 5-30,-4-4 0,-4 9 57,-2 2 1,2 3-47,-1-3 1,-1-2 15,-5 9 1,-7-1-3,1 6-19,-8-8-38,11 6 1,-13-4-96,4 12 0,-4-2-8,-2 8 1,0-7 101,0 7 1,0 0-27,0 5 0,0 1 7,0-1 1,0 1 49,0-1 0,0 1-14,0-1 1,0 2 10,0 5 0,0-5 4,0 4 1,0 5 9,0 1 1,6 4-18,0 2 0,1-1-6,-1 1 0,-4 0-112,4 0 0,-2 0 66,2 0 0,-4 0-164,3 0 1,3-6 99,-2 0 0,2-2 55,-2 2 0,-5-3 15,5-9 0,-2-1-76,2-5 225,-4 5-125,13-14 97,-13 6 0,6-10-45,-8-4 0,0 2 16,0-8 1,0 6-124,0-5 1,0 5-124,0-6 1,0 7 84,0-7 0,-2 8-87,-4-2 0,3-2 36,-9 3 1,0-1 63,-5 6 1,-1 0 2,1 0 0,-3 0-23,-3 0 0,2 0 159,-8 0 1,5 0-31,-5 0 1,-4 6 94,-2-1 0,-3 7-80,8-6 1,-1 6 130,2-7 1,-2 3-29,8-2 0,6-4-47,5 4-18,8-4 37,-4 5-210,8-5 0,4 6 91,8-8 0,7-2 28,16-4 1,2 2-33,4-7 0,5-1-6,12-5 0,5 1-9,6 5 0,3-5 26,4 4 1,3-3-246,9-3 0,-1 7 253,0-1 0,-9 8-207,-8-2 0,-2 4 58,-10 2 0,-8 0 97,-9 0 0,-6 2 11,-6 4 0,-9-4-26,-9 4-200,-7 4 204,4-1 1,-10 3 24,-4 0 1,2-7 215,-7 7 1,-1-8-178,-5 2 0,-3 2-21,-3-3 1,-4 7 15,-8-6 0,0 6-39,0-7 1,-2 7 11,-4-6 0,-1 5 0,-5-5 1,-3 6 5,3-6 1,-3 0 3,-3-6 1,-5 5-14,0 1 0,-2 0 17,1-6 1,3 0 22,-8 0 0,8 0 12,-2 0 0,5 0-16,7 0 1,-3 0 4,8 0 1,3 0-14,8 0 0,11-6 3,7 0 0,9-1 54,-3 1 1,4 2-54,2-8 0,8 6-30,3-5 0,7-1-20,5-5 1,10 1-105,8 5 1,7-5 123,-1 4 1,11-3-6,6-3 0,4 7-192,2-1 1,5 6-112,1-5 1,8 7-222,-3-2 0,10-2 7,2 2 538,-42 3 0,-1 1 0,42 2 0,3 0 0,-2 3 0,-2 9 0,2 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17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18 864 7721,'10'-53'0,"4"1"258,-9 0 0,7-1 408,-6 1 1,0 5-265,-6 1 0,0 7-132,0-2 1,-2 4 54,-4 2 1,2 8 156,-8 4-498,1 11 76,-7-3 0,9 15-247,3 0 0,4 9-41,2 15 1,13 5-324,5 12 0,9 5 252,-4 12 1,8 6-125,-2 12 0,2 4-361,-1 7 1,1 2 403,-8 4 1,-2-3 216,-9 3 1,1-8-131,-7-9 0,0-4 372,-6-20 0,-8-11 11,-3-18-47,-5-4 1,1-19 57,3-11 1,4-14 364,8-16 1,0-6 30,0-11 0,6 2-242,0-8 0,9-6 239,3-6 0,5-11-262,6 5 0,6-5-388,0 11 1,2 1 253,10 5 1,-9 2-68,3 4 1,-4 13-16,-2 16 0,-8 8-76,-4 10 1,-3 1-182,-3 5 206,-7 3 1,0 10-112,-4 4 1,-5 3-22,5 9 1,2 7 344,-2 4 1,7 14-308,-1 9 1,4 8 2,1 10 0,1 8 81,-1 3 1,2 5-234,5 1 0,3 0 19,8 1 1,-2-9 62,-4-3 1,4-6-199,-4-6 1,2-6 92,-2-11 1,-4-7-78,-7-10 378,-8-5 0,3-12 0,-7 5 0,0 3 0</inkml:trace>
  <inkml:trace contextRef="#ctx0" brushRef="#br0" timeOffset="158">961 1108 7721,'2'-23'40,"4"-2"1,6 0 216,3-1 0,5 5-339,3 9 0,6 5 73,12 7 1,5 0-180,13 0 0,10 2 92,13 3 0,1 5-702,-1 8 1,1-7 797,-7 1 0,7-1 0,-3 7 0</inkml:trace>
  <inkml:trace contextRef="#ctx0" brushRef="#br0" timeOffset="491">2166 1091 7950,'6'-20'0,"0"-1"1099,-2-2-500,-2-8 0,-8 11-264,0-3 1,-13 11-99,1 7 1,-11 3-136,0 2 1,-6 2-201,-6 3 1,-1 5-100,-5 8 1,-7 5-268,7 0 1,1 8 112,11-2 1,0 4-149,0 2 0,6 0 169,0 0 1,13 0-71,-1 0 1,11-2 146,0-4 0,4 2 54,2-8 1,4-1 346,8-11 1,1-3-186,16-8 0,8-10 890,10-7 1,-3-2-203,3-11 0,0 3 98,5-2 1,-2-2-461,-3 8 1,3 5-138,-3 7 0,-4 7-472,-3-2 1,5 4 239,2 2 1,-5 10-315,-1 7 0,-4 8 207,-2 10 1,-2-2-467,-4-4 0,2 4 61,-8-3 1,1-5 38,-7-2 0,0 0 553,1-5 0,-8 3 0,-3-11 0</inkml:trace>
  <inkml:trace contextRef="#ctx0" brushRef="#br0" timeOffset="675">2638 305 8342,'-29'-60'0,"2"-2"626,1 0 0,3 11 610,6 16-804,7 8 1,2 19-681,8 8 0,10 18 10,7 17 1,9 7-92,8 11 1,9 9 123,4 8 0,3 2-408,3 9 0,-7 2 267,-22-37 0,-1 2 0,-3 2 1,-1 2 151,2 3 0,-2 1 1,-4 0-1,-3 1-214,-1-2 1,-4 0 407,-5-2 0,-2 1 0,-2 5 0,-2 0 0,-3-3 0,-3-1 0,-2-1 0,-2 1 0,-1-2 0,-1 0 0</inkml:trace>
  <inkml:trace contextRef="#ctx0" brushRef="#br0" timeOffset="1150">2673 1091 7805,'0'-18'-172,"0"1"172,0-1 523,0 1-297,0 0 0,2 1 6,4 4 1,5-1-9,13 7 1,5-2-4,11 2 1,5 2-69,7-7 0,9 5 7,3-6 1,2 1-297,-2-7 0,2-5 91,-8 0 1,-2-1-142,-9 7 0,-7-1 109,-11 1 1,-11 5-142,-12 1 1,-6 7 49,-6-2 1,-12 4 34,-11 2 0,-4 8 58,-2 3 1,1 13 35,-1 5 1,2 10-10,4 1 0,1 9 8,5-2 1,9 1-63,-3-1 1,11 3 45,0-3 0,6 3 127,6 2 0,12-7 26,11-4 0,4-4 122,2-2 0,0-10-115,0-8 0,-1-7-20,1-10 1,0-15 82,0-9 1,6-7-44,0-4 1,-1-7 177,-5-5 0,6 2-31,0-1 1,0 7-32,-6-2 0,0 12-159,-1 6 0,-4 5-119,-1 7 0,-2 3 118,2 8 0,-4 8-113,-7 3 0,-1 13-168,1 5 0,-1 6 35,0 5 0,-7-1-501,-4 8 1,-4-8 269,-2 1 1,-10 3-436,-7-2 0,-3 5-13,-9-5 845,0 0 0,-6-6 0,0 0 0</inkml:trace>
  <inkml:trace contextRef="#ctx0" brushRef="#br0" timeOffset="1275">4646 1248 7748,'35'-35'834,"-8"6"1218,-3 0-1307,-13 8-544,5 3 1,-8 18-1118,3 12 916,13 11 0,-5-4 0,16 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15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350 744 7814,'-41'9'0,"0"-3"0,-2-10 862,3-2 1,3 1-337,-4 5 0,6 0-331,6 0 1,6 2-22,11 3 1,4 11-107,8 7 1,10 8-3,7-2 0,16 4-194,14 2 1,3-6-499,3 0 0,5-7 409,0 1 0,8-5-320,-2-7 1,2-3 148,-2-8 1,-4-2 266,-7-4 0,-1-5 84,1-13 1,-17-5 0,-8-10 0,-13-1-1,-9 1 1,-6 2 305,-6 2 0,-11 2 49,-12 4 1,-6 6-126,-6 11 1,-4-2-196,-7 9 0,-1-1 84,1 6 1,7 7-429,5 5 0,3 4-21,2 1 0,14 8-183,3 4 1,14-1 279,4 1 0,10-2 270,13 2 0,4-4 0,8-7 0</inkml:trace>
  <inkml:trace contextRef="#ctx0" brushRef="#br0" timeOffset="619">1258 237 7814,'-29'-50'798,"-1"3"0,9 4-346,-2 8 0,3 10-78,3 8-159,7-1-342,2 16-7,8 2 1,2 16 183,4 7 1,4 10-371,7 2 1,1 2 189,-1 10 0,1-1-240,-1 7 1,7 1-32,-1 4 0,-2 2 31,-9 4 1,1 6 194,-7 0 0,0 2 71,-6 9 1,-2-7-240,-4 2 1,-11-5 199,-12-1 0,-12-6 22,-6 0 0,3-15 23,-3-3 0,6-16 98,-5-13 0,13-7-8,-2-10 0,14-4 8,3-8 0,8-7 0,10-16 0,8-8 0,4-3 0,5-5 0,7-1 0,-5-1 164,4 1 1,3-6-33,-3 0 0,0-1-33,-5 7 1,1 0 311,4-1 1,-7 3-40,7 3 1,-7 6 85,7 12 1,-4 6-98,-1 11 1,5-1-89,0 7 1,8 4-359,-2 14 0,6 1 120,6 16 0,0 2-44,11 10 0,-3 4 7,9 7 0,-4 1-401,-1-1 0,-7 8 119,1 4 0,-8-2-127,1 2 0,-12-5 142,-11 5 0,-1 0 2,-11 5 0,-1-8 240,-10-9 1,-3-9-169,-9-14 390,9-12 0,1-19-88,8-15 0,8-12 602,3-18 0,14-7-111,10-16 0,2 2 88,10 4 1,-1-2-324,7 8 1,-1 5-138,1 7 1,-9 9-335,-3 2 1,-4 10 134,-2 13 1,-8 4-913,-4 8 807,-11 0 1,1 8-344,-7 4 1,0 3-12,-6 3 1,0 1-184,0 5 0,0-3 162,0 8 0,-2 0-71,-4 6 1,4-2 523,-3-4 0,1 10 0,-2-4 0,4 4 0,-14-4 0,7 0 0</inkml:trace>
  <inkml:trace contextRef="#ctx0" brushRef="#br0" timeOffset="1041">2602 1355 7764,'35'-35'191,"6"0"47,0 0 1,2-4 368,-3 4 1,-3-9-201,4 9 0,-4-2-114,-2 8 1,3-8-91,-3 8 0,-4-6-356,-13 12 1,-3-3 90,-3 3 1,-4 4-67,-8-5 0,0 5 23,0 2 0,-8-1-191,-4 1 1,-3-1-247,-3 1 0,1 7 194,0 4 0,-1 4-89,1 2 0,-5 2 125,5 4 0,-5 4 192,11 7 1,-3 8-58,3 4 0,3 4 156,8 2 0,0-6 62,0 1 1,2-1 277,4 6 0,-3-2 142,9-4 1,2-2-196,9-4 1,-2-5 63,8-1 1,1-1-95,4-11 0,3 1-212,4-6 1,-2-2 34,7-4 0,-1-1-206,2-5 0,-5-3 127,-7 3 1,0 4-65,0 2 0,4 4-34,-4 2 1,2 0 47,-14 0 1,6 2 35,-6 4 0,7 4-8,-7 7 1,-2 1-81,-9-1 1,1 1 73,-7-1 8,0-7 80,-6-2 77,0-8 1,8-10 3,3-8 1,5-7 32,1-10 0,3-5-68,3-1 0,4-6-35,8 7 1,0-3-392,0 2 0,2 6-46,4 0 1,-2 2-244,7 10 0,-5 0 629,5 5 0,1 1 0,5-1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13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193 682 7765,'0'-35'0,"0"0"0,0 0 0,0 0 260,0 0 1,-6 6-22,0 0 0,-6 8 89,7-3 1,-9 1-128,2 6 1,3-3-1,-3 14 1,0 1-16,-5 5 0,-1 0-111,1 0 0,5 7 15,1 5 0,5 11-162,-6 6 1,8 4-55,-2 2 1,5 8 65,1 4 1,0 3-246,0 2 0,0 1 141,0-1 1,1 6-153,5 1 1,-4-1 16,4-6 0,-2 1 138,2-1 1,-4-2 160,4-3 1,-5-4-71,-1-8 0,0-2 108,0-4 1,2-12-65,4-11 1,4-6 134,7-6 1,3-5-29,3-13 1,6-5 59,12-12 0,4 5 73,7-5 1,0 4 78,1 2 1,-3 2-81,-3 4 0,1 10 47,-7 7 0,0 8-271,-6-2 0,-2 12 84,-4 6 1,2 5-119,-8 6 0,6-1 49,-5 7 0,-1-8-259,-6 2 1,-1-3 86,-5-3 1,-1-7-246,-4-4 420,-4-4 0,6-10 116,-8-4 1,0-11 132,0-6 1,-2-10-77,-4-2 1,2-7-117,-8 1 0,7-3 9,-7-2 0,0-1-172,-5 1 1,-3-1 27,-3 1 1,2 0-234,-8-1 1,1 10-184,-1 9 1,-4 6 224,4 11 1,2 1-449,-2 5 0,6 3 331,-6 8 1,7 10 378,-1 7 0,9 8 0,3 10 0,7 0 0,-4 0 0</inkml:trace>
  <inkml:trace contextRef="#ctx0" brushRef="#br0" timeOffset="134">996 1049 7765,'23'-6'0,"-1"-2"716,-7-2 1,1 5-225,-11-7 0,9 8 23,-2-2 0,-3 4-505,3 2-526,0-8 0,11 5-693,0-9 0,2 8 108,-1-2 1101,-5-3 0,6-1 0,-7-8 0</inkml:trace>
  <inkml:trace contextRef="#ctx0" brushRef="#br0" timeOffset="567">1450 769 7746,'-10'-17'129,"-3"-1"14,7 1 0,0-1 37,6 1 1,0-1 180,0 1 1,6 5-58,0 1 0,7 1-111,-1-2 1,4 5-107,1 7 1,2 0 68,5 0 1,-3 0-190,8 0 1,-6 2-46,7 3 0,-1 7-60,6 11 1,-6-1 68,0 7 0,-6-6-67,6 6 1,-6 2-199,7 10 0,-11-4 136,-2 4 1,-1-5-36,-10-1 1,5 2 69,-5 4 1,-2-10-42,-10 4 0,-3-10 88,-9 4 1,1-9 6,-1-3 1,1-1 64,-1-11 1,3-1 2,3-9 1,-1-13 163,7-11 1,0-6-54,6-6 1,13-3 123,5-9 1,5-1-43,0-4 1,5 11-220,7 1 1,-6 7-110,0 4 0,0 8-199,6 3 0,-6 13 127,0 5 0,-8 6-186,3 6 434,-5 3 0,6 17 0,2 1 0</inkml:trace>
  <inkml:trace contextRef="#ctx0" brushRef="#br0" timeOffset="781">2603 1014 8352,'9'0'831,"-16"-8"1,1 4-1397,-12-8 1,11 9 59,-5-3 1,6 4-883,-6 2 766,9 0 621,-5 0 0,0-8 0,-2-2 0</inkml:trace>
  <inkml:trace contextRef="#ctx0" brushRef="#br0" timeOffset="1273">2952 175 7746,'0'-34'368,"-6"-3"47,0-4 0,-1 14 417,1 3 618,4 13-1382,-6 11 1,8 4-12,0 7 1,2 5-129,4 19 0,4-2 61,7 13 0,0 1-335,1 5 1,-1 1 116,1-1 1,1 2-13,5 5 1,-5 1-27,4 4 0,-9 4 1,-3-4 1,-1 6 125,2 5 1,-4-3-118,-8 4 0,-2-6 241,-4-6 1,-6-4-85,-11-8 1,3-9 216,-3-8 1,4-16 53,1-13 0,9-6 27,3-6 1,8-11-18,9-12 0,5-6 143,19-6 0,-2-2 50,13-3 1,1 3-124,5 8 1,3 8-209,3 4 0,-4 11 192,4 6 0,-9 4-392,-2 2 1,-9 2-14,3 4 1,-4 4-18,-2 7 1,-8 1 76,-4-1 0,-11-5-207,-6-1 13,-4-7 215,-2 4 1,-2-8 102,-4 0 0,-4-8-79,-7-3 0,-1-5-5,1-1 0,-1-1-23,1 1 0,-2-7-99,-5 1 1,5-2 103,-4 2 0,3 3-20,3-3 1,-1 2-157,1-3 1,5 7 52,0-1 1,7 1-264,-7 5 1,2 3 472,-1-3 0,-5 8 0,6-11 0,-7 5 0</inkml:trace>
  <inkml:trace contextRef="#ctx0" brushRef="#br0" timeOffset="1407">3039 699 7746,'-17'-19'751,"-1"-4"0,7 3-514,-1-3 0,8-2-146,-2 1 1,12 1-708,6 6 1,19 5 198,10 0 1,17 1-21,12-7 1,11 7-91,18-1 221,-46 10 1,1 0 0,10-5 0,2-1-1,0 3 1,0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22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18 358 8250,'10'-18'554,"-4"1"0,-4-1-289,-2 1 1,0 0-175,0-1 1,2 3-43,3 3 1,-1-4 103,8 5 1,0-3-71,5 3 0,2-3 86,5 8 0,-3-2-248,8 3 1,2 3-75,10-4 0,-4 4-112,4 2 0,-5 8 122,-1 3 0,0 11 22,0 1 1,-2 8-82,-4-2 0,-3-2-27,-9 2 1,0 6 39,1 6 0,-8 0 82,-5-6 0,-3 0 116,-2-1 1,-15 7 2,-8 0 0,-8 0-20,-4-6 0,-8-2-89,-4-4 0,-3 2 13,-3-8 0,3-2-112,3-9 1,-3 2-2,3-9 197,5 9 0,-9-12 0,7 6 0</inkml:trace>
  <inkml:trace contextRef="#ctx0" brushRef="#br0" timeOffset="301">1276 96 7991,'-37'-8'0,"-2"-5"0,-2-9 0,-2 9 580,3-5 1,3 10-253,-4-3 0,-2 9-153,3 2 0,-3 2 9,2 9 1,4 7-29,-3 5 0,3 8-223,2-2 1,8 4 129,3 2 0,-1 2-115,2 4 1,7-4 18,10 3 1,5-3-385,1-2 0,1 0 127,5 0 1,6-2-9,11-4 1,4 2 29,8-7 0,6 5-71,0-6 0,7-2-155,-1-9 1,5 3 493,7-3 0,3 4 0,7 1 0</inkml:trace>
  <inkml:trace contextRef="#ctx0" brushRef="#br0" timeOffset="543">1572 690 8550,'0'-18'0,"0"1"1425,0-1-1363,0 1 1,0 5 322,0 1-97,0 7 0,6 4-119,0 11 0,8 5 0,-3 1 1,5 3-25,1 3 1,1 6-195,-1 12 0,-1-2-570,-5 7 1,5-1 292,-4 1 0,3 9-730,3-9 1,-9 9 1055,-3-9 0,4 12 0,-1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25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645 608 8099,'-27'-29'0,"3"0"0,-1 8 160,2-3 0,-2 7 344,1 5 0,-3 2-420,-8 5 0,0 5 79,0 0 1,-1 2 76,-5 9 1,4 1 10,-4 5 0,4 1-65,2-1 0,6 7-37,0-1 1,8 8-159,-2-2 0,9 4-273,2 2 0,8 2 202,-1 4 0,5-3-451,6 9 0,5-2 248,12 1 1,5 5-443,7-5 1,1-1 724,5 1 0,4 1 0,7 5 0</inkml:trace>
  <inkml:trace contextRef="#ctx0" brushRef="#br0" timeOffset="747">767 1010 8068,'-25'-8'0,"6"-2"0,-5-7 133,5-1-262,9 9 220,2 1 0,10 8 11,4 0 1,4 2 133,7 4 1,3-2-179,3 7 0,-2-1-40,8 2 0,-1 3-59,1-3 0,2-3-74,-8 3 1,6-6-30,-6 6 0,7-3 68,-7 3 0,2 1-21,-2-7 0,-3 2 99,3-2 0,-4-4 11,-1 4 9,-1-4 1,-5-2 332,0 0-138,-8 0-179,3 0 0,-14-6 70,-5 0 1,-6-2-52,-5 2 1,4 2 166,-5-7 1,-1 5-39,2-6 1,0 3 81,5-3 0,1-2-114,-1 9 0,3-9 109,3 2 0,-1 3-77,7-3 1,0-2-7,6-9 0,2 4 104,4-5 1,3-1-107,9 2 0,1-6-122,4 6 0,3-3-20,3 3 1,4 4-128,-4-5 1,-2 5 88,2 1 0,-2 7-115,2-1 1,-3 3-61,-9-3 1,1 4-16,-1 8-130,1 0 236,-1 0-192,-7 0 0,3 2 23,-7 4 0,0-2 14,-6 7 1,0-5 153,0 6 0,6-6-8,0 5 0,-1 1 23,-5 5 0,0-5 110,0 0 1,0-1-10,0 7 1,6-1-88,0 1 1,0-1 161,-6 1 0,6-1-70,0 1 0,1-1-32,-1 1 0,-2-1-46,8 0 0,-8-3-7,1 4 0,3-11-71,-2 11 59,7-5 9,-11 5-26,14-1 202,-14-7 198,6-2 559,-8-8-641,0 0 1,0-8-6,0-4 1,0-3 7,0-3 0,0-1-81,0-4 1,2 1-131,3-7 1,5 2 114,8-2 0,-1-4-142,1 4 1,1 4-16,4 1 0,2 5-121,5 1 0,3 3 45,-4 3 1,4 4-171,2 8 1,1 0-118,5 0 1,-4 8 156,4 4 0,-4 5-416,-2 7 1,-8-3 216,-4 8 0,-4-6-319,-1 6 1,-6 1-5,-1 5 740,-7-1 0,4 1 0,-8 0 0</inkml:trace>
  <inkml:trace contextRef="#ctx0" brushRef="#br0" timeOffset="1221">2339 748 8018,'0'-35'362,"0"0"190,0 0 1,0 6-227,0 0 0,2 13-77,4-1 0,0 11-91,11 0 0,-3-2 84,9 3 1,4 1-259,2 10 0,6 3 87,6 9 1,-2 1-264,7 4 0,-9 5-97,-2 6 1,-2 3-80,-10 4 0,1-2 123,-7 7 0,-7-7-153,-4 2 0,-6 2 130,-6-3 0,-6 5 42,-11 2 0,-14-7-55,-15 13 1,-9-7-50,-8 1 0,-1-6 166,0-12 1,8-6 263,3-11 1,15-14 235,9-16 1,10-17-1,13-17 1,10-10 605,12-6 0,9-10-159,16-3 1,2-4-642,4-3 0,1 1 34,5 0 0,3 7 66,-3 4 1,4 6-342,1 6 0,0 12 262,1 11 1,-7 14-127,1 10 0,-6 7-198,5 10 0,-13 0-87,2 0 0,-6 8 53,0 3 0,-2 5 278,-3 1 1,-3 3-282,8 3 0,-6 4 294,7 8 0,-7 8-346,6 3 1,-8 5-8,3 1 0,-11 6-278,-1 1 1,-8 12 68,2-1 0,-6 10-305,-6-4 1,-10 5 140,-7-5 630,-8-8 0,4 2 0,-8-8 0,0-6 0,0-4 0,0-5 0</inkml:trace>
  <inkml:trace contextRef="#ctx0" brushRef="#br0" timeOffset="1364">3038 888 8018,'-10'-35'806,"-4"2"-424,8 4 0,1 3-229,5 9 0,2 7-90,3 4 1,5-1-191,8 1 0,7 0-27,4 6 1,6 2-293,6 4 0,-1-2-881,13 7 1327,-5 1 0,20 5 0,-6 1 0</inkml:trace>
  <inkml:trace contextRef="#ctx0" brushRef="#br0" timeOffset="1807">4190 905 8109,'0'-17'-574,"0"-1"1269,0 1 0,0-1-236,0 1 0,0-1-13,0 1-190,0-1 0,0 1 29,0-1 1,-8 1-266,-3-1 0,-5 9 74,-1 3 0,-8 4-283,-5 2 0,-4 0 40,-7 0 0,4 4-88,-4 7 1,4 3 109,2 15 1,0 0-39,0 6 1,8 0-46,4 0 1,6 0-66,5 0 0,4-2 258,8-4 0,2 0-79,4-11 1,4 3 337,7-9 1,8-5-100,4-1 0,4-4 65,2-2 0,0-8-29,0-3 1,-2-5-105,-4-1 0,-2-3 36,-3-3 0,-5 9-14,4-3 0,-3 3-271,-3-3 1,-5 5 76,0 1 1,-7 7-364,7-2 1,-6 4 165,6 2 1,-9 2-224,3 4 1,-2 5 53,2 13 0,-4-3 463,4 8 0,3-8 0,1 5 0</inkml:trace>
  <inkml:trace contextRef="#ctx0" brushRef="#br0" timeOffset="2315">4487 957 8109,'6'-29'0,"2"2"707,1 2 0,-3 4-206,6 9 1,-1 4-390,7 8 1,-1 0 27,1 0 1,-1 2 284,1 4 1,-1 4-165,1 7 0,-3 1-246,-3-1 1,1 2 29,-7 5 0,6-3-223,-6 8 1,0-6-6,-6 7 0,0-7 133,0 6 1,-8-8-426,-4 3 1,-5 1 201,-7-2 1,-1 0-51,-4-5 1,-4-3 373,4-3 1,4-4 502,1-8 1,5-2-229,2-4 0,7-6 99,4-11 0,12-10 45,6-8 1,17-5-109,6 5 0,13-6-144,4 7 0,9-1 53,8 6 0,11 8-932,7 4 1,7 9 340,4 2 1,1 8-275,-11-1 0,-15 3 69,-20 2 0,-10 0 226,-14 0 1,-4 0-73,-8 0 0,-7-2 34,-4-4 1,-14-6 142,-9-11 0,-9 2-35,-8-8 0,-1-1 613,0-5 1,-6 1-150,0-1 1,-5-14 236,5-3 1,0-5-299,6 5 1,6 0-138,0-1 1,8-3 1066,-3 4 1,11 3-468,1 14 1,10 8-126,2 4 1,8 5-202,9 7 0,11 7-264,6 15 1,11 3 53,13 15 0,4 8-144,8 10 0,-6 3-403,0 2 0,-2 9-124,2 3 0,0 9-505,-11 3 0,-5 5 516,-13-5 0,-15 8-265,-9-3 1,-24 12 823,0-43 0,-3-1 0,-4 0 0,-3-1 0,-5 2 0,-2-1 0,-2 2 0,0-1 0,-2 2 0,0-1 0</inkml:trace>
  <inkml:trace contextRef="#ctx0" brushRef="#br0" timeOffset="2447">5605 1045 8122,'35'-62'0,"-4"3"590,4 13 0,3-1-135,15 12 0,1-2-727,4 14 0,-5 6 113,-1 5 0,-1 2-1324,-11-1 1483,9 3 0,-4 8 0,7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24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11 158 8056,'0'-19'0,"-2"-3"275,-4-1 118,4 0 1,2 7-279,12 4 0,5-1-215,6 7 1,4 0 137,8 6 1,6-6-6,0 1 0,7-1-281,-1 6 1,1 0 97,-1 0 1,2 8-906,-9 3 1055,1 5 0,-6 1 0,0 1 0</inkml:trace>
  <inkml:trace contextRef="#ctx0" brushRef="#br0" timeOffset="142">150 490 8013,'-7'-18'350,"5"1"151,-4-1 0,12 1-734,5-1 0,14 9 219,10 3 1,12 4-320,17 2 1,2 0 332,15 0 0,1-8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1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594 193 8131,'10'-35'0,"4"2"997,-9 4 0,3 9 218,-2 9-302,-4-1 1,-2-4-414,-12 5 0,-3-3-242,-3 8 1,-7 1-53,-4 5 1,-4 0-157,-2 0 0,0 7-30,0 5 1,-2 5-245,-3 7 0,3-3-470,-4 8 0,4 0 330,2 6 1,2 0-545,4 0 0,-2 0 324,8 0 0,-1 0 92,7 0 1,7-8-234,4-4 520,5 4 1,2-9 166,5-1 0,12-7 222,11-10 1,12-8 620,5-3 0,5-5-429,1-1 1,-5 1 298,-1 4 1,-7-1-173,2 7 1,-4-6 44,-2 7 1,-1-1-231,1 6 1,-7 2-287,-5 4 0,-4 9 142,-1 8 1,-9 8-129,-3-1 0,2 4-343,-2 7 1,0-2 164,-6 8 1,0-7-710,0 7 0,0-2 399,0 1 0,-6-1-693,0-5 1,0-5-100,6 0 1234,-8 0 0,-1-8 0,-9 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30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87 926 8025,'6'-36'112,"0"-5"1,6 4 281,-6-4 0,7 6-38,-1 6 1,5-2-114,7 8 0,-3 7-252,8 10 0,0 5 119,6 1 0,2 0-201,4 0 0,-10 7 23,4 5 1,-6 9 52,0 3 0,-4 9 65,-7 1 0,-3 1-290,-3 6 1,-5-2-52,-7 2 0,-1-2 100,-5 7 1,-6-5-14,-11 5 0,-10-7 85,-8 2 0,-7 2-117,1-3 0,-9 1 35,-3-6 0,7-8-57,6-3 1,7-5 7,-2-2 250,12-7 0,4-2 0,7-8 0</inkml:trace>
  <inkml:trace contextRef="#ctx0" brushRef="#br0" timeOffset="241">908 734 8057,'-7'-23'0,"-5"0"0,-6-6 163,-5 5 0,4 3-30,-5 9 1,3-1-21,-2 7 0,1 0-53,-7 6 1,0 8-3,-6 4 1,6 5 150,0 6 0,6 4-128,-6 8 1,9 0-139,3 0 0,1 2 85,11 4 1,-1-2-170,6 7 0,9-1-94,9 1 1,7-1-106,10-4 0,8-4 48,3 3 1,11-9-101,1-1 0,0-9 392,-6 2 0,1-3 0,-1-3 0</inkml:trace>
  <inkml:trace contextRef="#ctx0" brushRef="#br0" timeOffset="441">1554 1153 8086,'-5'-27'856,"-1"4"1276,0 11-2089,6 5 0,0 14 28,0 5 0,8 4 22,3 1 0,5 6 110,1 1 0,-3 7-851,3-2 0,-9-2 44,10 2 1,-5 0-891,5 6 1494,-1 0 0,1 8 0,-1 1 0</inkml:trace>
  <inkml:trace contextRef="#ctx0" brushRef="#br0" timeOffset="967">402 141 8063,'0'-26'0,"-2"-1"543,-4 0 0,4 2-28,-4 7-1321,4 9 207,2 1 637,-7 23 1,3 3-134,-8 11 0,0-2 80,-5-4 1,0-3 93,-1 3 1,-1 2-107,-5-1 1,5 1 102,-4-2 0,-3-4-79,3 5 0,0-5 59,5-1 67,1-1-65,7 1-50,2-9 1,22-3 6,4-12 0,11-3-77,0-9 0,4 6 58,2 1 0,-8 1-15,-4-2 1,-3-1 12,-3 7 1,-7-2 19,-5 2-278,5 5-71,-8-7 0,-4 8 72,-15 0 0,-3 2 263,-9 4 0,0 3 0,-6 9 0</inkml:trace>
  <inkml:trace contextRef="#ctx0" brushRef="#br0" timeOffset="1233">1764 699 8646,'0'-27'0,"0"4"924,0 4-85,0 1 0,10 3-497,7 3 0,3 2-475,9 4 0,6 4-5,5-3 1,7 3-305,-6 2 1,7 0-62,-1 0 1,3 2 240,3 3 0,-7 3 262,1 4 0,-8 11 0,3-3 0</inkml:trace>
  <inkml:trace contextRef="#ctx0" brushRef="#br0" timeOffset="1374">1921 979 7769,'0'-18'1,"0"1"0,4 1 766,8 5 1,7 3-579,16 8 0,14-6-593,3 0 1,12 0-169,0 6 1,4 0 93,2 0 161,0 8 1,0-6-1,-1 6 1</inkml:trace>
  <inkml:trace contextRef="#ctx0" brushRef="#br0" timeOffset="1700">3144 682 8133,'0'-27'587,"-8"2"1,8 15-328,0 4 0,8 6-38,9 6 1,3 4-14,3 7 1,10 0 165,8 1 1,7 1-471,-1 5 0,3-5 78,3 4 1,-1-5-181,0-7 0,-1 3 119,-5-8 0,3 0-110,-8-6 0,-3-10 50,-8-8 0,-5-7 48,-8-10 1,-7-7 20,-4-5 0,-8-3 138,-10-3 0,-7 9-33,-16 3 0,-8 0 165,-3 6 0,-5 6-86,-1 17 0,-1 5-66,1 7 0,1 0-486,5 0 1,3 15 211,8 8 0,8 10 225,4 8 0,-4 19 0,-1 12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29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33 593 8062,'-9'-2'-277,"3"-4"230,-4-4 1,8-7 158,-4-1 0,6 9-137,6 3 0,12 4-119,11 2 1,4-6 87,2 0 0,5 0-8,1 6 0,8 0-186,-3 0 1,5 0-81,1 0 330,0 8 0,1 2 0,-1 7 0</inkml:trace>
  <inkml:trace contextRef="#ctx0" brushRef="#br0" timeOffset="166">138 890 8434,'0'-27'713,"2"-1"-821,4 5 1,7 10 50,16-5 0,8 12-204,16 0 0,9 3 93,8-3 1,7 4-184,11-4 0,-7 4-1324,1 2 1675,-9 0 0,13 0 0,-7 0 0</inkml:trace>
  <inkml:trace contextRef="#ctx0" brushRef="#br0" timeOffset="408">959 174 8145,'0'-35'0,"0"0"0,0 2-127,0 4 0,2 5 56,4 13 1,3 5 172,9 12 1,7 3-91,4 9 0,-2 7 175,2 4 0,-5 12-53,5 6 1,-2 5-144,2 6 1,0 4-108,-11 8 0,1 2-33,-13 4 0,0-1-266,-6 13 0,-10-5-1697,-7 10 2112,2-44 0,-3-1 0,-4 1 0,-1-1 0,-3 5 0,0-1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34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36 926 8082,'-10'-17'131,"4"-1"0,4 1 292,2-1 0,2 7-358,4-1 0,4 8 127,7-2 1,6 4-153,1 2 1,7 0 68,-2 0 1,4 0-354,2 0 0,0 0-55,0 0 1,0 2-239,0 4 0,-2-2 224,-4 8 313,4-8 0,-6 11 0,8-5 0</inkml:trace>
  <inkml:trace contextRef="#ctx0" brushRef="#br0" timeOffset="167">53 1240 7988,'-17'-17'0,"5"0"0,0-1 1471,9 1-1147,-5 7 0,18 0-411,7 4 1,8 4 26,10-3 0,8 3-260,3 2 0,-1-6-1084,2 0 1404,-1 0 0,14 6 0,2 0 0</inkml:trace>
  <inkml:trace contextRef="#ctx0" brushRef="#br0" timeOffset="1091">1869 385 8002,'-17'-18'-25,"0"1"1,5-1 188,0 1 1,3 5 54,-3 1 1,-4 1-15,5-2 0,1-1-73,-2 7 1,1-6-68,-7 6 0,1-1 110,-1 1 1,5 4-92,-5-4 0,5 4 67,-11 2 1,5 0-196,2 0 1,-1 6-57,1 0 1,-1 9-17,1 3 0,-1 1 84,1 10 0,5 2-113,1 10 0,-1-2-13,-6 7 0,3 7 99,3 5 0,-3 4-20,3 2 0,4-6 42,3 12 1,3-4-146,2 4 1,0 2 79,0 4 1,0-10-116,0 3 1,0-12 101,0-5 1,2-2-13,3-9 1,-1-2-66,8-10 90,-1-4 0,13-7-111,-1-1 1,2-7 212,-1-4 0,11-4 0,9-2 0</inkml:trace>
  <inkml:trace contextRef="#ctx0" brushRef="#br0" timeOffset="1564">5956 228 8104,'-2'-20'0,"-4"-3"0,4 3 743,-3-3 1,1-2-209,-2 2 0,4-1-407,-4 7-38,4-1 1,4 7-413,4-1 1,4 8 183,7-2 0,1 5-6,-1 1 1,-1 1 122,-5 5 0,5-2-116,-5 8 0,5 1 23,1 11 1,1 3 50,-1 8 1,1 2 142,-1 3 1,1 11-67,-1 7 0,1 10-124,-1 2 1,1 4-173,-1 13 0,-5-4 244,-1 10 1,-7-3 27,2-3 0,2 2-13,-2 4 1,-1-13 17,-5-4 0,-7-8-35,-5-16 1,-5 2 24,-7-13 0,-3-2-3,-8-10 0,-2-4-235,-3-7 0,-7-1-96,-11 1 1,1-7-469,-7 1 817,0-8 0,0 4 0,0-8 0,-6 0 0,-9 0 0,-10 0 0</inkml:trace>
  <inkml:trace contextRef="#ctx0" brushRef="#br0" timeOffset="2414">1066 2061 7957,'-19'-33'0,"-5"4"0,11 4 1872,-5 8-1525,13 7 1,-3 4-630,8 12 1,8 5 267,3 13 1,7-3 64,5 8 0,2-7-1,4 1 0,4 2-1,-4-2 1,4 1-3,2-7 0,0 1 3,0-1 0,8 0-264,3 1 0,-1-8 78,2-5 0,-1-3 80,7-2 1,7 0 9,4 0 0,-2-2-107,2-3 0,-6-7 81,6-11 1,2 1-120,10-7 0,-4 8-88,3-2 1,-3 3 200,-2 3 1,2 7 105,3 4 0,-5 4-62,0 2 0,0 8 9,-6 4 0,6 11 21,6 6 0,-12 2 109,0-2 1,-8 4-63,-4-4 1,-7-1 4,-4 1 1,-12-10-48,-6-1 0,-9-3 25,-3-9-32,-7 0 0,6-6-97,-4 0 44,-4 0 1,7-8 137,-3-4 0,2-3-173,4-3 1,5 1 7,1-1 1,1 1 38,10-1 0,2 1 205,10-1 1,5 1-79,13 0 1,12-1 173,17 1 0,7-1-363,-43 9 1,1 1 0,3 2 0,2 2 256,3 1 0,0 0 0,0 2 0,1 0-53,1 1 0,2 0 1,-1 0-1,0 0-184,-3 0 0,0 0 0,-2 3 0,-2 0 147,42 3 1,-47 0-1,-1 0 52,48-1 1,-48-1-1,1-2-140,1-1 0,-1-2 0,45 1 162,-4 0 1,-10-8 51,-1-3 1,-4-5-158,-3-1 0,-7-3-156,-15-3 0,-9 4-53,-3-5 0,-6-1 57,-6 2-417,-4 0 1,-9 5 596,-5 1-55,5 7 0,-14-6 0,6 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39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662 280 7940,'-9'-17'296,"-5"-1"37,8 1 0,-5-1-1126,5 1 41,0 7 802,6 2 1,0 18-109,0 8 1,0-1 203,0 6 1,0-1-7,0 1 0,2-2-116,4 8 0,-2-5-120,7 5 0,-1 0 0,2 6 0,3-6 15,-3 0 0,3 0-259,3 6 1,-1 2-286,1 4 625,-1-4 0,1 5 0,-1-7 0</inkml:trace>
  <inkml:trace contextRef="#ctx0" brushRef="#br0" timeOffset="223">1116 228 7942,'6'-53'23,"0"3"0,-2 3 293,-2 7-302,-2 18 3,0 7 1,0 17 87,0 4 1,8 5-66,3 12 0,5-1 200,1 7 0,1 0-113,-1 6 0,6 6-214,1-1 0,1 9-60,-2-2 0,-1 5-268,7 6 1,-8-4 76,2 5 1,-3-5-175,-3-2 1,-1 1 511,-5-1 0,5 1 0,-6-1 0</inkml:trace>
  <inkml:trace contextRef="#ctx0" brushRef="#br0" timeOffset="499">103 857 7996,'-23'0'0,"0"0"431,2 0 152,1 0 1,10 13-781,5 5 0,12 17 175,11-1 0,9 7-150,14 0 1,5 2 85,13 3 0,10 3-125,13-9 0,-36-19 0,1-1 225,2-1 0,1-3 0,5-1 1,1-3-48,1 1 0,2-2 0,5-4 1,2-3 37,4 0 0,0-2 0,-5-1 0,0-2-10,-1-1 0,0-2 1,-5-2-1,-2-3 16,-3-2 0,-3-2 1,38-18 25,-7 2 0,-18-4-357,-12-2 1,-9 0-129,-14 0 1,2 1 447,-8-1 0,3 0 0,-3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44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1 976 7863,'17'0'-180,"6"0"-70,1 0 0,7 8 306,-2 4 0,14 7-72,9 10 1,8 4 193,10 20 1,8 3-418,-38-22 0,1 2 0,6 2 0,1 1 272,4 2 0,1 0 0,-1-2 1,1-1-30,2 1 0,0-2 0,0-1 0,-1 0 19,1-1 0,1 0 1,-2 0-1,0 0-38,4 0 1,1 0-1,-5-1 1,0-1 8,2 0 0,-1-2 1,0 3-1,1-2-18,-4-2 0,0-1 0,3 0 0,-1 0-99,-4-2 0,-1-2 0,38 20-260,-5-4 0,-16-4 117,-8-3 0,-6-6 266,-5-5 0,1-6 0,-11-1 0,-10 1 0,-9 5 0</inkml:trace>
  <inkml:trace contextRef="#ctx0" brushRef="#br0" timeOffset="275">821 487 7809,'-34'-42'0,"6"5"1351,5-4-971,4 12 0,13 11-267,12 13 0,19 10-10,21 7 1,15 17-189,8 6 1,19 12-173,-37-24 1,3 0-1,6 6 1,2 2 194,7 4 1,2 0 0,5 3 0,3 2-351,4 3 0,3 1 0,-25-14 0,2 0 0,1-1 436,1 2 1,1 0 0,1 1 0,3 0 0,2 1 0,-1 1-115,3 2 1,0 2 0,-1-2 0,-4-4-1,-1-1 1,-1-1-6,0 2 1,-1-1 0,-1-1 0,23 10 0,-1-2-22,-2 0 1,-1 0-1,-7-2 1,-1 2-210,-2 0 0,-3-1 1,-7-5-1,-3 0 146,-5 0 1,-2 0 0,-7-3 0,-3-1-234,32 24 1,-6-6-297,-6 1 708,-12-16 0,-3 12 0,-8-20 0,-1-4 0</inkml:trace>
  <inkml:trace contextRef="#ctx0" brushRef="#br0" timeOffset="516">3109 906 7809,'-35'-37'0,"0"-1"0,1-1 0,0 0 0,-28-38 806,10-1 1,7 10-384,10 10 0,16 13-268,7 10 1,10 10-26,8 13 1,14 5-135,15 7 1,17 0-78,18 0 1,17 13 111,-35-5 0,1 2 0,7 4 1,2 3-415,7 0 1,2 1 0,0 2 0,0 2 340,4 4 1,1 1-1,4 3 1,1 2-424,6 2 1,1 2 0,0-1 0,2 1 381,-26-9 0,1 0 0,-2 1 1,21 11-1,-3 2-96,2-1 1,-3 1 0,-7-2 0,-2 0-30,-6-4 1,-2-1 0,-3 0 0,-2 0-205,-7-1 1,-3-2-1,-4-3 1,-2-3 36,27 16 0,-8-6 375,-15-6 0,-3-12 0,-8 6 0,0-3 0</inkml:trace>
  <inkml:trace contextRef="#ctx0" brushRef="#br0" timeOffset="750">4681 190 7786,'-33'-34'362,"4"-1"1,4-4 1438,7 4-1361,9 4 0,9 21-165,11 4 1,14 6-284,10 6 1,8 10 80,9 7 0,11 14-102,6-2 0,11 11-245,-34-23 0,1 1 0,2 4 0,1 2 228,5 2 1,1 0 0,1 2 0,0 0-51,4 1 0,0 0 1,4 3-1,0 1-308,2 2 0,0 0 0,-1 1 0,-2-1-6,1 0 0,-2 0 0,-7-2 0,-3 0 172,-3-4 0,-1-1 0,-6-2 0,-1-2 238,0 0 0,-2-1 0,28 27 0,-2-2 0,-10-1 0,-7-5 0</inkml:trace>
  <inkml:trace contextRef="#ctx0" brushRef="#br0" timeOffset="932">6026 452 7779,'10'-17'1001,"5"7"-978,-3 4 0,11 16-465,6 13 1,20 16 154,9 25 1,-22-30 0,2 0 286,2 9 0,1 1 0,5 5 0,1 1 0,2 8 0,-1-1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49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714 639 8038,'0'-26'0,"0"-1"263,0 0 0,0 0 429,0 4 1,0 3-638,0-3 0,0 9 192,0 3-143,0-1 1,2 0 272,4 1-483,-4 7 44,6-4 1,-14 10 25,0 4 1,-10-2-95,-1 7 1,-2 1-128,-10 5 0,-1 1 28,-5-1 0,-5 1 146,-1-1 0,-13 1-28,1-1 1,-3-1 42,4-5 1,1-3 250,5-8 1,-3 0 27,8 0 1,2-13 48,10-5 0,12-17-53,11 0 1,8-11 135,10-1 0,9-9-218,20-2 1,3 5 54,9 7 0,5 9-254,0 2 0,0 15 85,-5 15 1,-7 3-87,1 2 0,5 15-32,7 8 0,-1 18 102,-6 12 1,-5 3-155,-1 14 1,-1-4 151,2 9 1,-13 3-51,-10-2 0,-7 7 64,-5-1 0,-4 1-43,-8-1 0,-16-3 42,-7-3 1,-10 1-125,-8 5 1,-4-1-60,-7-11 0,0 2-9,-1-14 0,1-7 0,-2-10 0,-1-7 0,3-6 0,7-11-381,6-9 1,4-16 301,1-9 0,6-3-403,5-9 1,6 0 667,5-6 0,4 0 0,8 0 0</inkml:trace>
  <inkml:trace contextRef="#ctx0" brushRef="#br0" timeOffset="810">1622 1058 7951,'-2'-53'1033,"-3"1"1,-5 1-1001,-8 5 1,-1-1-406,-4 12 0,3 6 372,-3 18 0,-2-3-62,2 8 0,-12-5 621,5 5 1,-6 0-244,6 6 0,-2 10-272,-3 7 1,7 8-96,5 10 1,4 0-176,1 0 0,3 2 235,3 4 1,-1-2 59,7 7 0,0-7-66,6 2 1,2-4-91,4-3 1,1-1-444,5-3 1,4-5 201,-5-8 0,11-7 368,1-4 0,6-4 33,-6-2 0,8-2 94,-2-4 0,4-4-120,2-7 1,6 1-16,0 5 0,0 1-148,-7 4 1,-4 4 122,-1-4 1,4 12-16,2 6 0,3 11-4,-8 6 0,3 12 17,1 6 0,-4 11-44,-1 6 0,-10 4-161,-1 2 0,-3 5 108,-9 1 1,0 0-1,-6-7 1,-2-6 25,-4-5 1,-6-4 24,-11-2 1,-4-1 7,-8-5 1,-2 3-19,-4-8 1,2-1-66,-7-5 0,-1-7 77,-5-5 1,5-13 3,1-10 1,9-16 211,2-13 0,8-22 313,9-13 1,9-13-8,3-16 1,14-4-444,-1 45 0,3-1 0,2-3 1,1-1 57,4-1 1,1 0 0,3 1 0,1 1-6,1 0 0,0 2 0,2 4 0,1 1-57,-1 1 1,2 3 0,3 3 0,0 2-152,35-36 1,-5 20-47,-2 10 0,-12 20 169,-5 9 1,-4 11-105,-2 0 0,-8 12-64,-4 6 1,3 3 105,-3 3 1,2 7 266,-2 4 0,-3-2-278,3 2 1,-3 6 83,-3 6 1,-1 2-161,-5-3 1,-3-3-196,-8 4 0,0 2 93,0-2 0,0-1-129,0-5 1,-14 0 114,-3 0 0,-6-10 67,-1-7 1,5-3 359,-4-9 0,5-2-113,7-10 0,3-11 423,8-12 0,2-6-132,4-6 0,5-4 29,12-7 1,5-1 35,7 1 1,1 6 233,5-1 0,2 10-313,3 2 1,5 10-149,-5 13 1,5 5-234,1 7 1,-7 1 95,-4 5 0,-4 6-440,-2 11 0,-3 2 199,-2 5 0,1 3-165,-8-4 0,0 2-124,-5-2 1,-1 4-282,1-4 1,-7-2 156,1 2 1,-8-6 604,2 7 0,-4-9 0,-2 4 0</inkml:trace>
  <inkml:trace contextRef="#ctx0" brushRef="#br0" timeOffset="1326">3194 1145 8000,'-2'-10'582,"-4"4"-104,4-3 203,-5 7-231,-1-6-135,6 8 1,-6 8-77,8 3 0,0 5-147,0 1 1,2 3 9,4 3 1,4 2-205,7 4 0,1 4 61,-1-3 1,0 1-84,1-2 1,-1 4-310,1-4 0,-1-4 188,1-2 1,-7-3-69,1-3 0,-6-7-162,6-4 652,-9-4 0,5-10-69,-8-4 0,0-13-122,0-10 1,0 0 51,0-6 0,2-3 62,4-3 1,-4 3 90,4-3 1,-2 8-54,1-2 0,-3 12 105,4 6 0,4 4-119,2 1 0,3 3-213,3 3 0,7 6 74,4 12 0,6 6-43,6 11 0,-3 4 65,9 8 0,-8 0-28,1 0 0,-8 2-114,-3 4 1,-8-7 61,2 1 0,-9-2-86,-3-9 1,-7-1 120,2-6 1,-6-7-24,-6-4 1,-5-4 69,-13-2 0,5-8 101,-4-4 1,5-11-103,7-6 1,-3-4 14,8-2 0,0-8-77,6-3 0,2-3 65,4 3 0,6-3-283,11 9 0,-2-1 82,9 6 0,-1 8-290,6 3 0,-6 13 12,0 5 1,-2 6-5,2 6 1,2 11 471,-8 12 0,8 12 0,-3 4 0</inkml:trace>
  <inkml:trace contextRef="#ctx0" brushRef="#br0" timeOffset="1594">4172 1407 8033,'10'-35'0,"5"-6"0,-3 1 0,9 1 965,3 10 1,5-4-299,-6 4 1,6 1-160,-6-1 1,-1 8-179,-11-2 0,-3 3-86,-8 3 1,0 5-295,0 0 0,-2 9 103,-4-3 1,-3 4-39,-9 2 1,-5 0 25,0 0 1,-8 10-434,1 7 1,5 6 103,2 6 0,4 4-84,1-4 1,3 6 69,3 6 1,6-4-22,12 4 0,8 3 44,15 3 1,9-2 144,21 1 1,12-5-499,17 5 1,-36-25 0,2-3 330,9 3 0,3-1 301,3-1 0,1-1 0,6 0 0,2-1 0,0 0 0,1 1 0,1-1 0,1 1 0</inkml:trace>
  <inkml:trace contextRef="#ctx0" brushRef="#br0" timeOffset="2702">5849 813 7926,'-12'-52'1,"0"-1"1,9 11 863,-3 7 1285,4 15-1986,2 13 1,2 7 6,4 0 1,5 7 7,12 5 0,3 11 58,3 6 0,4 4-204,-4 2 1,4 8-147,2 4 1,6 5-201,-1 6 1,1-3-153,-6 3 0,-6-2-191,0 2 1,-7-2-181,1 9 1,-12-9 3,-5 2 659,-4 4 0,-25-8 1,-6 7-1</inkml:trace>
  <inkml:trace contextRef="#ctx0" brushRef="#br0" timeOffset="3069">5622 1267 8025,'17'-85'495,"3"1"0,1 7 684,2 5 0,14 4-653,-2 10 0,17 11-312,1 1 1,3 13-185,-4 4 0,1 9 332,-1 3 1,-13 7-94,-4 10 0,-2 0-357,8 0 0,-3 10 132,9 7 1,-8 8-258,2 10 0,-5 2-67,-1 4 0,-6 11 4,1 12 0,-15-1-56,3 1 0,-13-2-216,1 2 0,-4 4 53,-2-4 1,-10-2 159,-7 2 0,-2-14-54,-11 3 0,3-15-204,-2-3 897,4-7 0,15-21 104,4-7 1,6-15 353,6-14 1,12-4-414,11-2 0,6-8 168,6-4 1,5 3 50,12-3 1,-3 14-141,3-2 1,-6 14-342,-5 4 0,1 1 34,-7 10 1,0 0-415,-6 6 0,-2 8-154,-4 4 0,2 3-386,-8 3 1,0 5 347,-5 0 1,-1 6-203,1-5 1,-8 5-1153,-5-6 1839,5 8 0,-8-4 0,6 8 0</inkml:trace>
  <inkml:trace contextRef="#ctx0" brushRef="#br0" timeOffset="3335">7228 1477 8025,'18'-33'552,"-1"4"0,1 2-277,-1 3 1,8 7 189,5-1 1,1 1 87,-2 5 0,4-3 124,-4-3 1,-4 7-462,-2-1 0,-3 6-327,-3-6 0,-5 7-73,-1-7 1,-7 6 149,2-5 1,-4 5-395,-2-6 1,-8 8 243,-3-2 0,-11 4-287,-1 2 1,-8 0 140,2 0 1,2 0 110,-2 0 1,7 8 54,-1 4 0,4 3 33,1 3 0,8 1 37,5 5 1,5-3-7,5 8 0,7-6-88,11 6 0,14 0 76,16 6 1,15 0-228,13 0 0,14-6 34,-43-14 1,1-1 0,6 1-1,2 0 1,5 2 0,0 1-1</inkml:trace>
  <inkml:trace contextRef="#ctx0" brushRef="#br0" timeOffset="4051">8381 1267 8012,'0'-17'0,"-6"5"921,0 0-583,1 9 1,5-7-205,0 4 461,0 4 281,0-6-847,0 16 1,0-4 62,0 8 0,0-7-100,0 7 0,7-6 43,5 6 0,-2-9-115,1 3 1,1-4 1,5-2 0,1 0-140,-1 0 1,9 0 42,3 0 1,-2-8 100,2-3 1,0-11 1,6-1 1,-6-2-86,0 2 1,-7 1 41,1-7 1,-6 8 50,-5-2 1,-4 3 213,-8 3 1,-2 5-55,-4 0 1,-10 9-50,-7-3 1,-14 4 43,2 2 1,-4 8 181,5 3 1,1 5-100,3 1 0,-1 1-71,8-1 0,2 8-155,9 4 0,4-1 101,8 1 0,10 0-105,8 6 0,15-6 49,13 0 0,20-10 31,10-1 1,15-3-329,8-9 0,-45-3 1,1 0 286,0-2 0,0-2 0,3-2 0,1-2 8,-4 0 0,0-1 1,-1-2-1,-1-2-93,40-13 1,-11 3-402,-24-3 1,-12-2 204,-22 2 1,-3-1 144,-15 7 1,-10-1 67,-14 1 1,-9 5 58,-13 1 0,-5 7 409,-7-2 1,-1-2-151,1 2 1,-6 3 301,-1 8 1,3-1-117,9 8 0,5 0-22,7 5 0,8 0-73,3 1 0,7-1-297,5 1 0,6 1 21,12 5 1,8-3 43,15 8 1,2-6-17,16 6 1,-1-7-40,7 1 1,-1 2-90,0-1 1,5-1 42,-5-6 0,-3 1-194,-15-1 0,-4 1 75,-1-1 0,-10 1-215,-1-1 0,-3 1 42,-9-1 1,0 0-86,-6 1 0,-2 1 90,-4 5 1,2-5-22,-8 4 0,1 4-296,-7 3 0,-5 1-34,0-2 647,-8 4 0,-4-6 0,-10 8 0</inkml:trace>
  <inkml:trace contextRef="#ctx0" brushRef="#br0" timeOffset="4376">9953 1128 7967,'9'-53'778,"-1"9"223,-8 3 0,0 12-107,0 5-500,8 13 0,-4 3-110,8 8 0,1 6-61,10 0 0,-1 9-117,7 3 0,-6 1 107,6 10 0,-2-6-649,3 6 0,-5-5-4,-8 5 1,-5-8-328,-1 3 1,-7 1 298,2-2 0,-4-6-92,-2-5 0,0-6 1153,0 6-488,0-9 208,0 5 1,2-16-223,4-3 0,4-11 764,7-1 0,8 0-229,4 5 0,4 1-41,2 0 1,8-1-293,4 1 0,1 7-281,-1 4 0,1 4-571,-7 2 1,5 0 368,-5 0 0,-8 8-436,-9 4 1,-5-3 273,-2 3 1,-1-6 351,-4 5 0,-5-7 0,-7 4 0</inkml:trace>
  <inkml:trace contextRef="#ctx0" brushRef="#br0" timeOffset="4718">11105 1005 8019,'28'-23'78,"-5"0"0,-4-1-125,-1 7 1,-3 5 653,-3 1 633,3 7 886,-13-12-1325,6 14-580,-8-13 0,-10 13-274,-7-4 1,-8 4 95,-10 2 0,-2 0-287,-4 0 0,2 2 214,-7 4 0,-1 4-149,-5 7 0,7 6-76,4 1 0,5 5-80,1-6 1,9 6 152,9-6 1,1 1 68,11-7 0,7 4 331,9-3 0,12 3-91,7-9 0,12-4 55,11-2 1,7-5-85,10-1 0,5-7-406,1-5 0,-2-3 24,-10-3 1,-4 6-24,-8 1 0,-1-1-79,-5-5 1,-11 7-1113,-11 4 1498,-5-4 0,-2 9 0,1-7 0</inkml:trace>
  <inkml:trace contextRef="#ctx0" brushRef="#br0" timeOffset="4919">11367 481 8166,'0'-60'0,"-5"8"861,-1-1 0,0 17 391,6 12-500,0 13 1,2-3-245,4 8 1,3 2-194,9 10 0,1 6-346,5 11 0,10 6 77,13 12 1,-2 4-425,1 7 1,1 2-275,5 5 1,-3 3-339,-9 7 0,-1-5 265,-15 1 1,-9-1 724,-9 5 0,-20 9 0,-5 2 0</inkml:trace>
  <inkml:trace contextRef="#ctx0" brushRef="#br0" timeOffset="5085">11280 970 8023,'23'-50'847,"1"3"0,7 7-466,-2 10 1,6 5-710,5 8 1,5 7 2,7 4 1,7-2 1383,-1 3 1,0-1-766,-5 6 0,-1 8-748,0 3 0,-7 5 89,-4 1 1,-6 7-595,-6-1 959,-4 8 0,-8-4 0,1 8 0</inkml:trace>
  <inkml:trace contextRef="#ctx0" brushRef="#br0" timeOffset="5560">12171 761 8102,'27'-18'0,"4"1"180,-8-1 1,8 9 388,-2 3 1,2 4-129,-1 2 0,1 2 154,-8 4 1,2 3-445,-2 9 0,-3-1 23,3 1 0,-5-1-142,-7 1 1,3-1 364,-8 1-789,-1-1 0,-5 1 42,0-1 0,-7-5-265,-5-1 1,-11-5 201,-6 6 0,-12-6-196,-6 5 0,-1-7 579,1 2 1,1-4-94,11-2 0,4-2 482,13-4 1,8-4-250,5-7 0,5-1 739,5 1 0,15-2-177,15-5 1,15 5 93,14-4 1,10 5-357,2 7 0,9-3-417,2 8 0,-5 0-58,5 6 1,-13 6 102,-4 0 0,-10 8-132,-13-3 0,-12-1-15,-12 2-1035,-12-9 764,-3 5 1,-16-8-22,-3 0 1,-7-8-137,-5-3 1,-2-5-1,-4-1 0,-2-1 396,7 1 0,1 1 13,6 5 1,7-5 841,4 5-619,4-5 1,6 0 111,8 5 1,9 3-23,20 8 0,7 0 154,16 0 0,2 8-43,16 3 1,-3 13-297,3 5 1,-1-2-498,-11 2 1,-6 0 236,-17 6 0,-14-6-1480,-16 0 1740,-7-7 0,-2 3 0,1-8 0</inkml:trace>
  <inkml:trace contextRef="#ctx0" brushRef="#br0" timeOffset="5701">12206 80 8117,'10'-29'-1044,"-4"-1"263,4 17 781,-8 5 0,5 33 0,-7 12 0</inkml:trace>
  <inkml:trace contextRef="#ctx0" brushRef="#br0" timeOffset="6151">5605 2298 8093,'-37'-53'304,"-4"1"1,2 15 348,-7 8 0,5 15 523,-5 8 1,7 5-499,-2 1 1,4 15 57,2 8 1,8 10-354,4 8 1,9 13-134,3 16 1,7 8-189,-2 9 1,14 8-153,-1-46 1,3 1 0,2 5 0,1 1-100,4 2 0,1 0 0,0 2 0,-1 1-302,1 0 0,-1 0 1,-2 0-1,-1 0-24,1 0 1,-1 0 0,-3-2-1,0-1 141,1 0 0,-1 0 0,-4-7 0,-1-1-833,6 49 1,-8-23 377,2-12 0,-4-16 829,-2-7 0,-6-8 0,0-10 0,0-7 0</inkml:trace>
  <inkml:trace contextRef="#ctx0" brushRef="#br0" timeOffset="6742">4784 3398 8035,'-27'-33'-97,"4"2"1,5 2 329,6-2 1,-1 5 465,7 3 0,2 4 59,10 1 1,6-1-284,11-4 1,12 3-89,11-3 0,13-2-43,5 1 1,6 7-38,5 5 0,-1 6-279,7-5 0,-1 7-38,2-2 1,-3 12-55,-3 6 0,-12 3-66,0 3 0,-10 5-57,-7 0 1,-10 6-292,-8-5 1,-14 5 33,3-6 0,-11 2 193,5-2 0,-8-1 91,2 7 1,-2-6 21,2 6 0,-5-7 205,5 1 0,2-4-222,-2-1 236,7-1 0,-3-5 37,8 0 1,-1-9-84,1 3 0,-1-4-302,0-2 1,1-2 141,-1-4 0,-5 4-178,0-3 220,-8-5 1,1 2-20,-10-3 0,-7-3-129,-11 8 0,-5-5 60,-6 5 0,-9-6 231,-4 6 0,-5-2-116,-6 3 0,11-3 465,1-4 0,7-3-103,4 3 1,2 0 31,4-5 1,11 3 10,12-9 1,8-4 117,10-2 1,11-4-137,24-2 1,9 0-42,20 0 0,3 2-584,9 4 0,1 4 342,4 7 1,-4 3-320,4 3 1,-5 6 36,-7 12 0,-3 6-76,-8 11 0,-10-2 77,-8 8 0,-15-5 1,-14 5 1,-5-6-36,-6 6 0,-5-7-70,-7 1 0,0-4 218,0-1 1,-7-7-56,-5 1 0,-4-2 439,-1 1 0,0 3-257,-1-8 1,1 0 204,-1-6-284,1-8 0,7-2-129,4-7 1,6-3-516,6-3 1,9 2 270,9-8 0,9 7 444,2-1 0,7-4 0,11 0 0</inkml:trace>
  <inkml:trace contextRef="#ctx0" brushRef="#br0" timeOffset="7051">7648 2926 8102,'0'-35'607,"0"0"0,2 6-304,4 0 1,-2 8 450,7-2 1,1 3-71,6 3 1,1 5 109,4 0 1,6 9-381,12-3 1,-2 4-197,8 2 1,-7 10-127,7 7 1,-6 2-199,5 11 0,-13-1-470,2 6 0,-12 5 411,1 1 1,-11 6-516,-1-7 0,-8 7 138,2-6 0,-18 5-45,-6-5 1,-18 8 128,-5-3 1,-15-1 61,-8 1 1,-10-7-547,-2 2 1,-5-10 141,5-2 800,8-15 0,4 13 0,12-16 0,7-3 0,6-4 0</inkml:trace>
  <inkml:trace contextRef="#ctx0" brushRef="#br0" timeOffset="7259">8329 2891 8102,'18'-44'0,"-1"3"432,1 12 0,-9-2-28,-3 8 0,-4 5 321,-2 6 1,-8 3-40,-3-3 1,1 2 148,-2 5 1,1 3-472,-7-4 0,1 6-334,-1 6 1,-5 3-223,0 9 0,0 5 242,5 0 0,6 10-122,1 2 0,7 2 141,-2 10 0,4-6-876,2 5 1,0-1 43,0 1 1,8 3-144,4-8 1,5-1 207,6-5 1,2-2 697,5-4 0,10 4 0,-3-6 0</inkml:trace>
  <inkml:trace contextRef="#ctx0" brushRef="#br0" timeOffset="7426">8975 3084 8069,'0'-28'0,"0"3"0,8 15 0,2 5 0,7 10 0,1 7 0,-1 11 0,1 5 1719,-1 6 1,1 1-791,-1 0 0,1 2-1990,-1 4 0,1-2 1061,-1 7 0,1 1 0,-1 5 0</inkml:trace>
  <inkml:trace contextRef="#ctx0" brushRef="#br0" timeOffset="7709">10355 3293 8043,'-8'-43'4914,"6"14"-3872,-3 0-2197,3 16 1,2 7 289,0 12 0,7 3 865,5 9 0,11 7 0,5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57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16 193 8076,'-8'-10'0,"6"-5"-26,-3 3 1,5 2 129,5-1 1,15 5-200,15-6 0,17 8 128,18-2 1,25 4 20,-38 2 1,2 0 0,13 0-1,2 0-484,9 0 1,3 0 0,8 4 0,2 0 422,-27 0 0,1 0 0,1 0 0,4-1 0,2 0 1,0 1-5,1 0 1,2 0-1,0-1 1,4-1-1,2 0 1,-2 0-385,0 2 1,-1 0 0,1 0-1,2-2 1,2-1 0,0 2 357,2 0 0,2 2 1,-1-2-1,3-1 0,1-1 1,0 0-370,1 1 0,1 0 0,1 0 0,1-1 0,1 0 0,0 1 384,-5 0 0,0 0 1,0 0-1,2-2 1,1 1-1,0 0 45,0 0 1,1 2 0,1-2 0,-24 0 0,1 0-1,0-1 1,-1 0-2,0 0 1,0 0-1,0 0 1,-1 0-1,24 0 1,-1 0-1,0 0-22,-4 0 1,-1 0-1,-1 0 1,0 0-1,-1-1 1,0 0-109,2 0 0,0-2 1,0 2-1,-1-1 1,0 1-1,-2 0 161,-4-3 1,-1 0 0,0 0-1,0 2 1,0 0 0,-1 0-33,-5-1 0,-2-2 0,0 2 1,1 0-1,0 2 0,-1-1-27,-1-2 0,0 0 1,-1 0-1,0 2 1,-1 0-1,0 0-87,-1-1 1,-2-1-1,1 0 1,-3 0-1,0 1 1,-2 0 10,27-3 1,-1 0 0,-2-1 0,0-1 52,-3 1 0,-1 2 1,-2 1-1,-1 0-85,-5 2 0,-1-2 0,-9 0 0,-2-1 114,-14-1 0,-2 0 0,39-2 0,-11-11 0,-15 7 0,-8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4:58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224 274 8051,'-62'-8'0,"3"-3"242,13-13 1,13 5 432,15-4 1,12 5-599,18 6 1,23-3-49,23 3 1,18 3 6,11-3 1,-36 9 0,1 0-283,5-3 1,3 1-1,5 2 1,1 2 189,6-2 0,2 0 1,14 1-1,4 2-309,-23 0 0,0 0 0,3 0 0,9 0 0,2 0 0,1 0 226,3 0 1,0-1-1,1 2 1,3 1-1,1 0 1,-1 2-332,0-1 1,0 1 0,1 0 0,1 0-1,0-1 1,2 0 378,3 1 1,1 0 0,1 0 0,-24-2 0,1 0-1,0 1 1,-1-1-56,0 1 1,0 0 0,-1 0 0,1 0-1,1-1 1,1 1 0,-1-2 0,0 1 65,22-2 0,0 0 0,0 0 0,-24 0 1,1 0-1,1 0 0,-1 0 63,2 0 1,1 0 0,0 0 0,0 0 0,1 0 0,1 0 0,1 0 0,-1 0 32,-1 0 1,0 0 0,0 0-1,0 0 1,1 0 0,1 0-1,0 0 1,-1 0 4,-2 0 0,-1 1 1,0-1-1,1-1 0,3-2 1,-1 0-1,2-1 0,-1 0 27,2 0 1,1 0-1,-1 0 1,1-1 0,1-1-1,0 0 1,0 0-1,-1 0 114,-3 0 1,0 0 0,-1 1 0,0-1 0,-1 1 0,-1 1 0,-1 0 0,0 0-78,16-2 0,-1 0 0,-1 0 0,-3 1 0,-1-1 0,-1 2 72,-1 1 0,-1 2 1,0-1-158,-2-3 0,0 0 0,-1 1 0,-2 3 0,0 1 0,-1-1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1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88 8093,'-6'-18'78,"-1"1"0,-1 0 1032,0-1-631,2 8-407,6 3 1,0 9 343,0 3 0,0 5-106,0 8 1,0 1-85,0 4 1,0 4-96,0 8 1,6 0-142,0 0 0,0 2 31,-6 4 0,6-4-257,-1 3 1,1-1 63,-6 2 1,6-2-72,0 7 0,0-7-804,-6 2 1,0-4 1046,0-2 0,0 7 0,0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2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53 245 8153,'0'-25'0,"-8"6"116,-3-5 1,1-1 643,-2 2-389,9 0-114,-5 5 0,17 1-3,9-1 0,7 7-12,10-1 0,8 8-257,3-2 1,7-1-283,5 1 0,-2 0-393,8 6 1,-6 2 233,6 4 1,-7 5 455,1 13 0,-11 3 0,-5 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2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176 228 8131,'-39'-66'0,"4"8"0,-2 9 1168,14 20 0,5 12 261,7 11-663,7 4-929,-4 2 1,16 9-598,3 9 1,5 7 403,1 10 1,7 2-122,-1 4 0,6 3 477,-6 9 0,1-1 0,-7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2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18 139 8153,'-10'-8'0,"2"-8"815,8-7-498,0 0 0,8 7-362,4 5 1,13-3-47,10 8 0,2-1-126,9 1 1,1 4-31,5-4 1,3 12-862,3 5 1108,-12-3 0,5 16 0,-16-5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2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34 176 8053,'-8'-18'0,"0"1"0,-3-1 0,5 3 677,12 3 1,13-2-399,16 9 1,10-7-414,13 6 0,6-6-177,11 7 1,7-7-9,11 6 0,4-7 0,-44 8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2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210 157 8102,'-42'-44'0,"5"3"215,-4 12 1,12 6 260,6 11 0,9 4-370,2 8 0,9 14-189,-3 3 0,4 12 23,2 0 0,8 6 17,3 6 0,7 4-758,5 7 0,-2 8 801,8 4 0,0 4 0,6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2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86 105 8133,'-28'-17'540,"3"-1"675,8 1-1204,7 0 0,4 7-536,12 4 1,12 2 398,11-2 1,4 4 251,2-3 0,1 3-865,5 2 0,2 5 739,3 1 0,5 16 0,-6-3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29 157 8087,'-5'-17'171,"-1"-1"0,-6 1 344,6-1 0,10 7-381,14-1 0,7 2-224,10-1 0,13-3 207,5 8-117,11 1 0,-2-3 0,8-2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3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326 86 8070,'-34'-24'0,"1"1"0,3 2 0,-1 9 856,8 6 0,-6 6-253,6 6 0,-6 4-244,5 7 1,1 6-197,6 1 0,7 7-115,4-2 0,-2 10-59,2 1 0,8 7-334,10-6 0,6 7-4,5-1 0,4 3 231,8 3 1,0-7-1430,0 1 1374,0-8 0,7 11 0,3-5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4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70 278 7692,'-6'-18'0,"-2"1"-352,-1-1 1,3 1 1671,-6-1-318,8 1 95,-11 0-240,13 7-489,-6 2 0,8 16-190,0 3 1,0 5 0,0 1 0,8 3-182,4 3 0,11 2 75,6 5 1,-2 1-355,2-8 1,0 6 52,6-6 0,0 6-94,0-5 1,-6-1-28,0-6 0,-5 1-250,5-1 1,-10-5-332,-1 0 316,-1-9 1,-19 5 234,-4-8 1,-5-8 151,-18-3 1,-1-7 440,-4-5 0,-3 2-289,-4-8 1,6 1 394,0-1 0,2-4 139,10 4 0,1-4 391,11-2 1,-3 2-290,8 4 0,4-2 132,14 8 1,4-6-357,19 6 0,3-1-109,15 7 1,1 1-179,4 5 0,4 1 147,8 4 1,-2 4-159,-4-4 0,-4 6-141,-7 6 0,-3 4-149,-3 7 1,-6 1 83,-12-1 0,-4 1-136,-8-1 1,-7 6 19,-4 1 1,-4 5 87,-2-6 0,-2 8 106,-4-2 0,-6-2-12,-11 3 1,-2-3-22,-4 2 0,-4 2 47,4-8 1,2 0-5,-3-5 0,9-8 373,-2-5 1,9-3-159,3-2 0,7-9 316,-2-9 1,12-7-189,5-10 0,13-8 288,5-3 1,11-3-213,7 3 1,3-3-145,3 8 1,-1 7 23,1 4 1,-7 11-61,1 2 1,-8 7-463,1 10 0,-3 4 183,-2 7 0,-2 3-612,-4 15 1,-4 2 356,-7 10 0,-3-4-668,-3 3 0,2 3 101,-8-2 0,-1 7-680,-5-1 1622,-7-4 0,-11 7 0,-9-5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4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202 612 8011,'17'-35'0,"-1"-4"648,-4 4 0,3 2-182,-3 10 0,3 9 331,3-3 1,-1 5-300,1 1 1,-1 3-105,1 8 0,-1 8-234,1 3 1,-1 11-214,0 1 1,1 8 1,-1-2 1,-1 6-207,-4 6 1,1-2-21,-7 7 0,0-5 123,-6 5 1,0-5-557,0 6 0,-8-3 247,-4 3 1,-13 2-221,-10-9 1,-13 1 156,-10-6 0,-8-2 66,2-4 0,5-13 523,7-16 0,9-12 449,14-17 0,6-16 359,11-19 0,14-13-499,16-11 1,9-1-291,-8 40 1,2-1 0,1-2 0,1-1 117,2-2 0,3 0 1,0 3-1,2 3 284,-1 4 0,0 2 1,29-34 5,-5 13 0,3 7-155,-4 17 1,-3 14-178,-14 21 1,-6 3-82,0 2 1,0 7-73,6 5 0,-6 6-228,0 5 1,0 4-37,6 8 1,0 8 521,0 3 0,-2-1-974,-4 1 0,2 1 70,-8 5 1,7 9-130,-7 3 1,-8-2 156,-9 2 0,-4 0-745,-2 6 1109,-8-1 1,-9 1 0,-10 0-1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4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36 193 8058,'-8'-25'0,"4"3"619,-8-7 1,8 8-185,-1-3 0,3 11-481,2 1 0,9 6 69,9-5 1,3 7 135,14-2 0,-2-2-428,14 2 0,-1 1-1234,7 5 1503,-1 7 0,0 3 0,1 8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4.9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455 192 8036,'0'-17'133,"0"-1"0,0 1 668,0-1 41,0 1 0,-2-4-351,-4 3 1,2-3 93,-7 9 0,-1 3-144,-5-3 0,-7 8-162,1-2 1,-6 4-200,6 2 1,-8 2-159,1 4 0,-1 6-68,2 11 1,-2-2-274,8 8 1,-6 0-421,6 6 1,-5 4 355,11-4 1,-2 4 12,13-10 0,0-4 47,6-1 0,0-5 757,0-2 1,13-7-104,5-4 1,11-4 50,0-2 0,10-8-4,2-3 0,1-7 258,-1-5 1,2 3-196,3-3 1,5 6-60,-5 5 1,-3-2-692,-2 9 1,2-1 272,-3 6 1,-1 2-677,-10 3 0,-5 5 185,-13 8 0,3-1-592,-8 1 1219,-1 7 0,-20 2 0,-5 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2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35 8131,'17'-9'0,"1"-5"615,-1 8 1,-3 1-151,3 5 0,-9 7 103,10 5 0,-7 19-208,1 10 1,-4 9-305,-8 8 1,-2 6-36,-4 12 0,-12 6-428,-11 11 1,9-43 0,-2 1 199,-3 7 0,-3 0 0,-5-2 0,-4 1-1895,-4 7 1,-5 0 2101,-7-4 0,-5 0 0,-9 9 0,-5 0 0,19-25 0,0 0 0,0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5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0 490 8138,'24'-39'0,"-1"4"0,6 0 545,-6 18 1,6-3-146,-5 14 1,5 1 479,-6 5 0,6 7-320,-6 5 0,-1 4-216,-11 1 0,9 6-165,-9 1 1,7 7-123,-12-2 0,1 4-550,-1 2 1,-4-6 331,4 0 0,-4-2-603,-2 2 0,0 2 303,0-8 0,-8 7-307,-3-7 1,1 0-80,-2-5 553,8-1 202,-3-7 1,10-12 216,9-16 0,4-1 710,19-10 0,-2-6-399,13-6 1,1 0 417,5 7 0,0-1-234,1 0 1,-1-4-80,1 4 0,-3-2-215,-3 14 1,-5-6-31,-7 5 1,-9-5-92,-9 6 0,-1-6 0,-11 6 1,-1-3-32,-10 3 0,-5-2 66,-13-4 1,-1 4-361,-4 7 1,-4-5 100,4-1 0,-4 1-48,-2 6 1,8 5 109,4 0 1,9 9 268,2-3-694,9 4 1,-3 4 193,12 4 1,5 3 94,12 9 0,12 9 99,12 8 1,9 2-480,2 9 1,8 1 41,-2 5 0,-1 1-909,1-1 1,-16 0 215,-1 1 1,-16-1 1123,-8 1 0,-6-5 0,-9 1 0,-14-1 0,-11-1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5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8203,'52'-44'0,"3"-5"597,3 8 0,14 8-747,15 10 1,2 4 228,-40 9 0,1 2 0,2 2 0,-1 1 38,1-2 0,1 2 0,1 3 1,1 0-118,44-4 0,-4-3 0,0-1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6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193 173 8134,'-8'-35'0,"-6"0"1300,-7 1 1,2 6-549,-5 5 1,11 11-308,1 7 0,6 8-200,-5 3 1,5 10 0,-6 1 0,3 3-200,-3 9 1,2 0-256,4 6 1,4 6 101,-3-1 1,3 9-111,2-3 0,6-1-670,-1 2 1,11 1 412,1 10 0,3-3-1454,9 3 1677,8-4 0,7 6 0,9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6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158 210 8048,'-25'-52'0,"-2"5"2494,-8 1-1065,8 14-605,1 7-578,17 17 0,1 18-456,8 8 0,8 9 235,3 14 0,7 5-249,5 12 0,4-1-234,8 7 0,0 7-553,0 11 0,0 5 363,0 6 0,-2-1 402,-19-43 1,1 1-1,2-1 1,-1 1 0,-3 2-1,1 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6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682 155 8124,'-18'-33'182,"1"4"0,-8 4 199,-4 8 1,-4-1 338,-2 1 1,-2 7-270,-4 4 0,-4 6-53,-7 6 0,-6-2-171,0 7 1,7 7-225,10 5 1,6 6 135,6-5 1,4 7-544,8-2 1,1 4 64,4 2 0,5-6-118,7 0 0,7-8 271,5 3 1,11-5 94,6-2 0,6-7-90,6-4 1,-2-4-39,8-2 0,-3 0 21,3 0 1,3-2 72,-3-4 1,-3 2 259,3-7 1,-8 7-20,2-2 0,-7 2 336,-4-2 1,-5 4-133,-8-4-333,1 4 0,-3 10-532,-3 4 0,-4 3 164,-8 3 0,0-1-1001,0 1 1382,-8-1 0,-2 8 0,-7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6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141 140 8165,'-14'-34'944,"-3"-1"1,-5 7 227,5 5-407,-1 12 0,1 3 220,-1 8-630,9 0 1,1 9-168,8 9 0,2 7-142,4 10 1,3 2 196,9 4 0,7 1 15,4 5 0,6 3-1536,6-3 0,-6-2 604,0 1 1,0-7-282,-6 2 0,-2-2 330,2 1 0,-14-9 483,3 4 0,-12-17 164,0-1 0,-6-11 248,-6 0 0,-6-4-236,-11-2 0,3-8-27,-3-4 0,4-3-725,1-3 538,1 1 0,7-1-1067,4 1 1247,4 7 0,10-5 0,2 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7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525 262 8253,'-25'-52'96,"-1"2"426,-3 3 0,-4 12 773,4 12 1,2 5-445,-2 7 0,7-3-370,-1 8 0,4 0 82,1 6 1,7 8-152,-1 4 0,8 11-837,-2 6 1,6 6 94,6 6 1,6 0-141,11 11 1,-2-9 151,9 9 0,-1-3-572,6 3 1,-6-5 82,0-1 0,-8-1 264,2 1 0,-5-3-16,-6-8 1,-5-6 151,-7 0 0,-9-9 367,-9-3 0,-15-1-70,-13-11 1,-7 1 51,-5-6 1,9-8-152,-3-3 1,11-5-162,1-1 370,3 7 0,2-13 0,0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7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8171,'-2'-27'234,"-2"3"0,-3 5 446,-3 1 1,4 7 647,-5-1-504,7 8-526,-4-4 0,8 16-567,0 4 1,2 5 199,4 7 1,3-3-430,9 8 0,-5 0 302,5 6 0,-6 0 196,5 0 0,0 8 0,-7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7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227 106 8047,'-17'-35'1225,"-3"8"-774,-3 3 0,9 13-62,-3 5 0,3 4-138,-3 2 1,-1 2 73,1 4 0,-1 5-64,1 13 1,5 3-465,1 8 1,7 5-251,-2 1 0,4 2-505,2-2 0,8 3 958,3 9 0,13-1 0,3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8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332 784 8146,'-35'-17'0,"0"-7"1156,0 1 1,2 0-469,4 5 1,-2 9-72,8 3 1,-1 4-165,7 2 0,0 8-287,-1 3 0,3 5-91,3 1 0,4 3-194,8 3 0,0 4-18,0 8 1,4 0-275,8 0 1,-1 6-505,13-1 0,1 1 424,-2-6 1,6 0-508,-5 0 1,7-6 358,-2 0 1,-2-9 482,2-3 1,0-1 40,6-11 1,0-7 176,0-9 0,0-7 19,0-5 1,-2-4 350,-4-8 0,2 0 512,-8 0 0,0 0-380,-5 0 0,-3 8 145,-3 4 1,-2 3-182,-4 3 0,-4 5 85,3 1-229,-3 7 30,-2-4-185,0 8 1,-2 0 200,-3 0-29,3 0 31,-6 0-622,8 0 188,-8 0 1,4-6-251,-7 0 0,5-1 111,-6 1 0,6 4 3,-5-4 0,-1 4-64,-6 2 0,7 0-147,-1 0 1,1 0 28,-7 0 0,6 6 114,1 0 0,1 7-26,-2-1 1,-1-2 77,7 1 0,0 3 35,6 9 1,0-3 48,0 3 0,0-4 4,0-1 1,0-7-22,0 1 1,8 0 101,4 5 1,-3-7 251,3-4 1,-6-4-120,5-2 1,-5 0-35,6 0-89,0 0 1,-1 0-242,1 0 1,-6-6 84,5 0 1,-7-2-69,2 2 1,-2 4-74,2-3-55,-4-5 0,13 8 226,-3-4 1,3 4-66,3 2 1,5-6 279,0 1 0,14-3-54,-2 2 0,10 2 197,-4-8 1,13 1 70,-2-7 0,5-7 61,-5-4 1,-5-6-57,-1-6 1,-7-11 53,2-12 0,-12-6-48,-6-6 1,-11 5 120,-6-5 1,-14 6 89,-10 6 0,-9 6-194,-14 11 0,3 5-137,-9 7 1,2 7-65,-1 5 0,5 10-129,12 1 1,4 8-214,7-2 1,7 14-568,-1 9 1,10 13 363,2 16 1,10 3 179,13 15 1,12 6-724,11 5 1,7 9 489,-24-44 1,0 1 0,0 2 0,0 0-117,6 0 1,0 1 0,1 5 0,0 1 558,4-1 0,1 1 0,1 0 0,0 1 0,-2-5 0,-1 1 0,4 2 0,0 1 0,2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2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854 173 7468,'-23'-35'0,"-3"0"-257,-1 0 1,-10 8 1139,-9 4 1,-7 11-266,-5 6 0,-4 6-32,-8 6 0,-5 14-163,-1 15 0,0 9 53,6 14 0,16 6-325,7 12 1,18 6-149,12 11 0,12-42 1,2 3-181,4 3 0,4 2 0,4 1 0,3 0-226,7 1 1,3 1 0,4 3 0,4 0 224,9 2 1,4-1 0,4 4 0,5 0-102,7 4 1,4-2 0,-2-5-1,2-2 279,3-1 0,2 0 0,0 1 0,2-2 0,4-4 0,3-2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8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1049 8097,'-33'0'0,"4"0"0,-2-6 0,8 0 0,-6 0 1323,5 6-718,1 0 0,6-2 55,-1-4 1,3-3-224,3-9 1,-4-7-132,5-4 1,1-12-44,-2-5 1,7-15-30,-7-8 1,8-3-41,-2-10 0,4 3-58,2-3 0,8-1-23,4 7 1,3 8 81,3 10 1,-1 17-25,1 6 1,-1 14-151,1 4 0,-5 7-219,5 10 0,-5 4-540,11 7 0,3 3 402,2 15 1,10 8-25,1 10 0,9 5 80,-3 6 0,3 10-432,-2 8 0,1-1 258,-7-5 1,0 0-1,-7 0 1,-1-4 145,-3-8 1,-13-4-225,-11-19 232,-4-4 353,-2-21 0,0-12 997,0-15 0,0-16-607,0-14 0,2-5 138,4-6 0,3 3-189,9-3 0,5 2 137,0-2 0,6 5 172,-5 1 1,5 13-320,-6 10 1,6 13-228,-6-1 1,1 11-197,-7 0 0,7 12-676,-1 6 1,6 13 455,-6 10 1,8 8-727,-2 9 0,4 2 432,2 4 0,0-1-627,0 7 1,-2 0 111,-4 6 760,4 0 1,-6 7-1,8 3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9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69 382 8076,'15'-29'-239,"-3"0"1,3 8 94,-3-2 1,-2 3 970,1 3 0,1 7-258,5 4 1,1-2-164,-1 3 0,1-1-276,-1 6 0,-5-2-259,0-4 327,-1 4-228,7-13 0,-9 5-38,-3-8 0,-4 1 104,-2-1 0,-8-1 91,-3-4 0,-11 9-84,-1-3 1,-8 5 0,2 0 1,2 3-105,-2 3 0,5 4-211,-5-4 0,10 12 152,1 6 0,1 5-131,5 6 0,5-1-406,1 7 1,13 6 207,11 5 1,9 7 447,14-6 0,4 7 0,7-3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9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1013 8296,'-35'-27'523,"-6"2"177,1 7 1,5 8 583,5 5-846,1 3 1,2 4 22,4 3 0,11 5-50,6 8 1,5 7-656,1 4 0,1-2 250,5 2 0,10-2-577,7 3 1,6 1 35,-6-8 0,7 0-324,-7-5 1,0-9-330,-5-3 382,-9-4 0,-1-14 390,-8-11 0,-8-14 416,-3-21 0,-7-6 602,-5-12 0,2-11-422,6 38 0,0-1 1,1-5-1,-1-1 597,-2-1 1,-1-2 0,1-3 0,0 0-237,-1 0 0,1 2 0,3 7 0,0 3 982,-9-32 1,6 26-121,5 15-818,4 12 1,10 29-1313,4 12 0,11 19 543,13 15 1,10 13 125,7 5 1,5 11-94,-23-34 1,1 0-1,0 4 1,2 1-552,2 0 1,1 1-1,3 6 1,0 1 17,0-2 0,0 1 0,3 4 0,-1 0 684,-2-2 0,0 1 0,0 1 0,0 0 0,-3-1 0,0 1 0,0 1 0,-1 0 0,1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09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1184 8109,'8'-34'0,"-6"1"621,3 3-432,5 5 1,2 15 634,11 5 1,-3-3-213,3 2 0,-4 0 500,-1 6-652,-1 0-494,1 0-314,-9 0 404,-1 0-595,-23 0 0,3 0 288,-11 0 0,1 6-102,-1 0 0,4 6 3,-5-7 1,7 9-20,5-2 0,-1-3 130,7 3 0,0 0 200,6 5 1,2-1 125,4-5 1,11 3-75,12-8 1,4 5 270,2-5 1,10 0-124,7-6 0,1-14 125,5-3 1,0-20 151,-6-4 1,3-15 54,-14-8 1,-3-14 130,-9-9 1,-5-8-111,-17 43 0,-3-1 1,0-44 211,-15 4 0,-9 6-242,-15 5 0,-7 6-53,-5 12 1,4 20-142,3 15 1,5 9-360,6 9 1,5 7-149,13 15 0,3 19-115,8 22 1,10 10-117,7 14 0,16 17-398,-11-41 1,3 1-1,0 2 1,2 0-123,2 0 0,0 1 0,1 1 0,0 2 113,2 5 1,0 0 854,3 5 0,-2 2 0,-2 2 0,0 2 0,4 2 0,0 1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0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48 192 8302,'-12'-20'150,"-2"-1"0,3-2 788,1 1 1,14 3-412,13 2 1,18-1-210,18 1 0,15 5-15,13 0 0,12 8-395,6-1 0,-45 4 0,1 2-240,0 1 0,0 1 0,0-1 0,-1 0 113,45 10 0,-6 2-1991,-11 9 2210,-5-4 0,-15 14 0,-1-6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0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8161,'0'-17'0,"0"-1"192,0 1 0,12 0 261,11-1 0,22 6-120,25 1 0,17 1-248,-35 4 1,1 0-1,4-1 1,2 1-424,8 2 1,0 2 0,-4-1 0,0 0 385,4 3 0,0 0 0,-4 0 1,-1-2-49,-4-1 0,0 0 0,-1 3 0,-1-1 0,-4-3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0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 8184,'0'-35'199,"2"8"50,4 4 1,12 5 570,11 7 1,6 19-268,5 15 1,7 18 202,11 11 1,-4 16-448,-24-28 0,-1 1 1,17 47-353,-25-42 0,-1 1 0,-2 2 0,-1 1 54,-1 5 1,-3 0 0,-3-4 0,-2-1-205,-4 3 1,-3-1 0,-12 41-272,-7 0 0,-19-3-559,-3-3 1,-11-6 1022,23-39 0,-2-2 0,-32 38 0,27-37 0,0 1 0,0 0 0,0-1 0,0 0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8.6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297 367 8365,'6'-64'0,"0"2"116,-2 2 0,6 10 321,1 9 1,5 12 659,1 5 0,9 11-382,3 1 0,4 8-214,2-1 0,7 3-439,5 2 0,-3 9-75,3 9 0,0 7-87,5 10 1,-7 10 100,-5 7 0,3 8-231,-2 10 1,-6 8 34,-6 3 0,-2 4-540,2 3 0,-2 1 106,-3 4 1,-11 0 352,-4-40 0,0-1 0,2 47-118,-5-46 1,0-1-1,7 45-96,-7-10 1,0-1-45,-6-5 0,0-13 249,0-16 0,0-9 69,0-14 1,-2-6 74,-4-11 1,2-4 180,-7-8 0,-1 0 682,-5 0 0,-3 0-494,-3 0 1,-4 0 642,-8 0 0,-6 8-442,0 3 1,1 7 19,5 5 0,2 4-219,4 8 0,5 10-110,13 7 1,3 8-7,8 10 1,10 0-46,7 0 1,16 6-349,14-1 0,5 1 247,6-6 0,-1-8-264,7-4 1,-8-11-4,2-7 1,-11-5 4,-7-6 0,-10-5-26,-7-13 186,-12-3 0,-12-6 113,-17 4 1,-15-2 140,-14 7 0,-13 3 114,-10 9 1,-9 1-319,-14 11 1,45-20-1,1 3 227,-3 4 1,1 2-1,1-1 1,1 1-33,2 1 1,2 2 0,0 2 0,1 0-44,1 0 1,0 0-1,-32 30-196,14-7 0,9-5-149,15-1 0,2-5-68,4 6 0,-2-3 345,8 3 0,-4 1 0,5-7 0,1-2 0,-2-2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9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365 468 8335,'-2'-52'0,"-4"1"387,-5 5 1,-5 5 597,-1 12 0,5-2-129,0 8 1,3 5 1113,-3 6-1490,4 9 0,8 5-141,0 15 1,8 8-170,4 10 0,13 14 24,10 3 0,2 12-100,9 0 1,1 10-476,5 2 0,1 5-183,-1-5 0,0 7-102,1-1 1,-3 3-618,-3 2 0,-12-1-250,-12-5 1,-11-3 1532,-7-8 0,3 0 0,-6-1 0,-10 1 0,-13 0 0,-10 0 0</inkml:trace>
  <inkml:trace contextRef="#ctx0" brushRef="#br0" timeOffset="158">33 835 8325,'-8'-70'246,"-3"0"1,3 8 454,2 4 0,6 5-357,6 7 0,17-3-137,12 9 1,22-3 10,7 2 0,19 6-395,-34 17 0,1 1 0,1 1 0,1 1-64,0 5 0,1 3 1,2-1-1,0 2 180,0 5 0,1 2 0,2-1 0,0 0-875,-2 0 0,-1 0 936,-3 3 0,-1 2 0,46 7 0,-8 11 0,-2 6 0,-3 4 0</inkml:trace>
  <inkml:trace contextRef="#ctx0" brushRef="#br0" timeOffset="418">1360 1010 11870,'26'7'1236,"1"3"-541,8 7 1,8 1-300,3-1 1,12-5-120,6 0 1,2-3-32,-2 3 1,-5-4 0,-13-8 0,-5 0 30,-12 0 1,-12-10-32,-11-7 1,-8-3 0,-9-9 0,-18 2-2314,-24-2 1,-15-4 921,-13 4 0,-10 4 211,-3 1 0,-5 11 498,6 1 0,-2 8 413,14-2 0,9 4-67,25 2 0,20 14-514,16 3 1,9 7 4,7-1 1,21-2-357,14 8 955,24-7 0,0 3 0,14-8 0</inkml:trace>
  <inkml:trace contextRef="#ctx0" brushRef="#br0" timeOffset="617">2321 363 8174,'-25'-60'0,"-2"8"1106,-8-1 1,2 9-417,4 9 0,3 8 2031,9 3-1998,7 13 0,2 11-387,8 11 1,10 13-169,8 5 1,3 14-147,14 9 0,-4 8-106,10 10 0,1 8-673,-1 3 1,0-1 215,-6 1 1,0-5 110,0 5 0,-4 5-1178,-8 1 1,-4 4 46,-19-9 1561,-3 3 0,-17 0 0,-7-3 0,-14-6 0,-11-5 0</inkml:trace>
  <inkml:trace contextRef="#ctx0" brushRef="#br0" timeOffset="731">2146 1132 8206,'43'-35'0,"-4"2"-87,7 4 1,9 4-52,9 7 1,6 6-99,5 1 1,3 5-263,3-6 151,-3 8 0,0-3 0,1 7 0</inkml:trace>
  <inkml:trace contextRef="#ctx0" brushRef="#br0" timeOffset="1059">3369 922 8383,'12'-29'0,"-1"0"0,-7 8 501,2-3 1,-4 11 1986,-2 1-88,0 8-1739,0-11 1,-8 13-558,-4-4 0,-5 6 10,-6 6 0,1 4-110,-7 7 1,6 0 131,-6 1 1,7-1-69,-1 1 0,-2 5-100,2 0 0,-1 7-532,7-7 1,1 6 21,5-6 0,3 0-332,8-5 1,0-1 430,0 1 0,4-3 108,8-3 0,7 2 394,16-9 0,2 1-135,3-6 1,5-6 35,7 1 0,7-7 7,-1 6 1,-6-5-16,-5 5 1,-2-6-111,1 6 1,-3 0-283,-8 6 0,-8 0-1016,-4 0 943,-3 8 1,-11 4 512,-3 11 0,4-3 0,-1 5 0</inkml:trace>
  <inkml:trace contextRef="#ctx0" brushRef="#br0" timeOffset="1267">3526 695 9080,'-17'-70'1567,"-7"2"-1350,1 4 1,2 12-174,9 11 0,-2 4 1287,9 2 1,-1 8 188,6 4-1054,8 11 1,7 5-343,8 7 0,14 9-252,-2 9 1,12 7 48,-1 10 0,7 10-131,5 7 0,2 8-249,4 10 1,-4 0 45,-7 0 0,-1 5-950,0 1 1,1 6 537,-1-7 1,-13-5-1246,-4-6 2070,-12 0 0,1 6 0,-13-4 0,-5-4 0,-4-4 0,-2 0 0</inkml:trace>
  <inkml:trace contextRef="#ctx0" brushRef="#br0" timeOffset="1475">3945 276 8283,'0'-70'0,"-6"4"624,1 8 1,-7 15 2408,6 20-2437,0 11 1,8 9-286,4 14 1,6 5-360,11 19 1,6 3 33,12 15 1,3 7-29,9 4 0,-1 12-372,1 5 0,-24-36 0,2 1 102,1 0 1,0 2 0,1 4 0,0 0 7,-1-2 1,0-1-1,-2 1 1,0-1-619,-3-5 0,-2 0 0,18 43 922,-8 0 0,-4-1 0,-13-5 0,-9-5 0,-5-4 0,-4-3 0</inkml:trace>
  <inkml:trace contextRef="#ctx0" brushRef="#br0" timeOffset="1851">4539 1079 8290,'0'-27'573,"6"-6"184,0 4 0,7 10-290,-1 1 1,13 12-128,10 1 0,8 5 226,9 5 0,8 7-119,4 11 1,-2-1-423,2 7 1,-7-2-135,1 2 0,-13-4-448,-11-7 395,-6-1-124,-19-7 0,-3-6 310,-12-16 1,-3-1-105,-9-16 1,-1-1 309,-5-5 1,5 1 81,-4-1 0,3 7 122,3 5 0,5 4 1,1 1-294,7 9 1,-4 3-200,8 12 0,10 11-489,7 12 1,3 12 249,9 5 0,0 15 98,6 8 0,0 9-310,0 9 1,-4 1 364,-8-1 0,-2 6-25,-15 0 1,-2 6-44,-10-6 0,-19-1 39,-16-11 1,-11-11 34,-12-12 0,-2-5-34,-16-7 1,8-13-77,-1-15 1,11-16 83,6-14 1,11-19 156,6-10 0,20-15-136,9-8 0,18-6-166,12-6 1,22 3 214,-12 32 1,3 0 0,4 1 0,3 1-288,2-3 0,2 2 1,4 1-1,3 2-141,2 5 0,3 0 522,1-2 0,2 0 0,5 6 0,0 0 0,2-4 0,0 0 0,2 0 0,0 0 0</inkml:trace>
  <inkml:trace contextRef="#ctx0" brushRef="#br0" timeOffset="2110">6565 835 8284,'-18'-43'2504,"1"8"-1778,-1 0 0,7 8 422,-1 10-203,8 7-314,-3 2 0,14 16-368,5 4 1,11 11-247,6 6 1,4 6 1,2 6 0,0-2-336,0 7 1,2-1-628,4 1 0,-4 5 562,3-5 0,-3-1-2320,-2 2 2702,0-9 0,0 13 0,0-7 0</inkml:trace>
  <inkml:trace contextRef="#ctx0" brushRef="#br0" timeOffset="2808">7822 783 8304,'8'-45'1132,"-8"-4"141,0 9 0,-10 7-533,-13 9 1,-6 11-332,-12 1 0,-3 8 771,-9-2 1,1 6-615,-1 6 1,3 6-434,3 11 0,5 6 4,7 12 1,8-2-221,3 7 1,13-7-137,5 2 0,4-2-489,2 2 0,0-10-419,0 3 1,8-10 310,3-1 1,7-4 536,5-1 1,-4-8 47,5-5 0,3-3 233,2-2 1,-2 0 81,2 0 0,0 0 197,6 0 1,-6 0-175,1 0 1,-1 0 144,6 0 1,-2 2-158,-4 4 0,4 6-56,-4 11 1,4 6-63,2 12 0,-6 6-17,0 11 0,-8 10-303,3 7 1,-5 15 274,-2-3 1,-1 6-432,-4 0 0,1-4 462,-7 5 0,0-9-11,-6 2 0,-2-17-304,-4 6 1,-6-16 191,-11-2 1,-6-9-180,-12-3 1,-1-17 72,-5-5 0,-3-15 71,3-14 1,4-21 215,2-14 0,7-24 270,4-12 0,20 28 0,3-3-178,3-4 0,2-1 0,2-3 0,2-2 92,3-3 0,2 0 1,-1 2-1,1 0-305,7-2 1,1 0-1,0 1 1,1 0 212,3-2 1,3 1 0,3 5 0,3 0 100,2-3 1,4 2 0,-1 8-1,2 3 216,-1 1-1,1 3 1,33-21 310,-4 19 1,-3 22-301,-9 8 1,-7 13-184,-5 4 0,-3 9-1131,-2 15 1,6 5 775,0 12 1,-1-3-369,-5 9 0,-2 5 139,-4 7 1,-3 5-337,-9-6 0,-7 0 96,-4-6 1,-4-1 476,-2-5 0,-10-3-202,-8-8 1,-1-10 127,-10-7 1,0-9 114,-6-9 1,0-9 288,0-9 0,8-9 277,4-14 0,9-5-334,2-12 1,8 1 880,-1-7 1,5 8-129,5-2 1,13 5 145,11 7 1,12 3-681,5 8 1,5 10-197,1 7 0,2 9-303,5 9 1,3 15 147,8 9 0,-8 7-671,-4 4 1,-6 5 373,-5 1 0,-4 9-470,-8 3 1,-2-1-290,-4 6 0,-4-3-612,-8-3 1,-5 1 1616,0-1 0,-9 0 0,5 1 0</inkml:trace>
  <inkml:trace contextRef="#ctx0" brushRef="#br0" timeOffset="3391">9412 1254 8386,'-8'-19'0,"-4"-5"0,-3 5 745,-3-4 1,6 3-62,1 3 1,7 5 781,-2 1-170,-4 7 204,8-4-1263,-5 8 1,9 2-420,3 4 1,5 3 157,8 9 1,7 5 162,4 0 1,4 8-345,2-1 0,0-3-54,0 2 1,0-6-191,0 6 1,-2-6-24,-4 7 1,2-9-216,-8 2 0,-5-9 30,-7-3 417,-7-7 0,2 4 506,-12-8 1,-11-8 18,-13-3 1,-3-11 82,-1-1 0,1-6-4,3 6 0,-1-8 334,8 1 0,0 3-246,5-2 0,9 8 99,3-2 0,4-3-81,2 3 1,15 0-127,9 5 1,9 3-325,7 3 1,13-1 114,11 7 0,6 0-259,5 6 1,-5 8 11,0 3 1,-2 7-623,-10 5 1,-5 2 168,-7 4 0,-15 4-105,-2-3 0,-15-3 83,-8 2 0,-4-8-1064,-2 2 1607,0-3 0,-8-10-66,-4-5 0,-3-3 1037,-3-2 0,-5-7-399,0-5 0,-1-4 5,7-1 0,0-8-244,-1-4 0,8 1 64,5-1 1,3 6-183,2-6 0,0 6-404,0-6 1,9 7-954,9-1 0,9 9 510,14 3 1,3 7-862,9-2 1,5 18 144,0 5 1392,8 20 0,-4 0 0,8 15 0</inkml:trace>
  <inkml:trace contextRef="#ctx0" brushRef="#br0" timeOffset="3997">10791 1568 8436,'0'-42'0,"0"3"0,0-8 0,0 14 1563,0-2 0,2 6-664,4 0 1,6-4-16,11 4 0,2 4-350,4 2 1,4-3-444,-4 3 1,4-6-123,2 6 1,-8-6-121,-3 5 1,-7 1 294,-5 6 1,-4-7-98,-8 1 1,-4 6-426,-8 5 1,-2 8 147,-15-2 1,0 4-293,-6 2 0,2 8 198,4 4 0,-2 3 174,8 3 0,0 7 120,5 4 0,8 2 3,5-2 1,5 10 39,5-4 0,7 6 197,11-1 1,6-9-32,12 4 1,4-4-97,7 4 1,10-8 194,8-3 1,16-7-384,13-5 1,-48-8 0,0-2 155,2-4 1,-1-2 0,0-3-1,-1-4 3,-1-2 0,-1-3 0,36-17-84,-15-2 0,-17-2 155,-18-3 0,-14 3-16,-9-4 1,-11 10-1,-1 2 0,-15 10-25,-14 1 1,-6 3-435,-6 9 0,2 0 370,-7 6 1,-1 2-538,-5 4 0,5 5 203,1 13 1,7-3-231,-2 8 1,12 0-27,6 6 1,5 6 78,7 0 0,5 5 441,12-5 1,7 6-92,16-7 1,8-5 118,16-6 1,-1-15-27,0-2 1,1-11 676,-1-6 0,-5-21-197,-1-14 0,-9-20 33,-2-16 0,-10-11-488,-18 35 0,-2-1 0,0-5 0,-2-1 155,-2-4 0,-2-2 0,-6 0 0,-2-2-132,-1-6 1,-3 1-1,-4 5 1,-3 2 208,0 3 1,-1 2 0,-2 2 0,0 3 166,2 4-1,1 3 1,-19-28 1048,10 24-508,4 23 0,15 23-868,4 12 1,4 19-787,2 16 1,2 15 621,4 8 1,12 16-48,11 13 1,6-2-303,-15-39 1,0 1-1,-1 0 1,1 1 215,3 0 0,1 2 1,-1 4-1,0 0-170,3 1 0,1 1 1,-1 1-1,0 2-126,1 1 1,-2 2 0,-2 0-1,-1 1 545,-1-2 0,-1 0 0,-1 2 0,-1 0 0,-1 1 0,1 0 0,-1 0 0,1 0 0</inkml:trace>
  <inkml:trace contextRef="#ctx0" brushRef="#br0" timeOffset="4147">12869 1341 8305,'0'-40'0,"0"-1"0,-2 8 3705,-3 10-2701,3 3 0,-8 12-1440,4 8 436,-3 16 0,-17 11 0,-1 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11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228 647 8245,'-8'-47'76,"-4"1"1,-3 13 419,-3-2 0,1 17 730,-1 1 0,-1 11-540,-4 0 1,3 6 37,-3 6 1,4 12-122,1 11 1,8 11-156,5 7 0,3 11-95,2 6 1,3-2-103,9 2 0,2-5-136,15 5 0,2 0-136,10 6 1,5-3-499,12-3 0,-1-3 308,7-9 0,0 0-295,6 1 1,-1-16-741,1-8 1,-2-16 473,-4-7 1,4-6-529,-4-6 0,-9-13 169,-3-16 1131,-11-8 0,-4-7 0,-8-1 0,2-1 0,2-4 0</inkml:trace>
  <inkml:trace contextRef="#ctx0" brushRef="#br0" timeOffset="166">332 926 8245,'-27'0'0,"8"0"173,7 0 1,2-2 833,-1-3-851,3 3 1,18-12 110,7 8 0,8-5-172,10 5 1,8-2 98,4 2 1,-3 4-825,3-4 1,-2 4 214,1 2 415,-3 0 0,-1 0 0,3 0 0</inkml:trace>
  <inkml:trace contextRef="#ctx0" brushRef="#br0" timeOffset="298">228 1153 8245,'0'-17'203,"7"-1"116,5 1 1,7 1-169,11 5 1,8-3-26,21 8 1,7-5-259,15 5 0,8-6-1087,-37 9 1,1 0 1218,-1-3 0,1-1 0,-1 2 0,1 0 0,-1-4 0,0 1 0</inkml:trace>
  <inkml:trace contextRef="#ctx0" brushRef="#br0" timeOffset="472">1503 333 8332,'-10'-24'386,"-8"1"0,1 2 1537,-6 9-1447,3 4 1,10 18-201,5 7 0,-3 11-203,2 12 1,0-1 118,6 8 0,8-1-368,4 7 1,3-1-431,3 0 0,-7-1 606,1-5 0,0 5 0,5-6 0</inkml:trace>
  <inkml:trace contextRef="#ctx0" brushRef="#br0" timeOffset="771">769 53 8302,'-8'-15'787,"-3"3"-140,3-4 740,0 14-894,0-5 1,4 7-185,-7 0 1,5 0-96,-6 0 0,1 0-119,-7 0 0,1 2-157,-1 3 0,-5-3 143,0 4 1,-1-4-1266,7-2 640,0 0-572,-1 0 0,10 0 371,8 0 0,16 6-232,13 0 977,12 7 0,3 5 0,9 9 0</inkml:trace>
  <inkml:trace contextRef="#ctx0" brushRef="#br0" timeOffset="1347">1310 1415 8184,'-5'-23'-127,"-1"0"1,-6-1 454,6 7 1,0 0 612,6-1 0,0 6-460,0 1 1,8 7-21,4-2 0,5 4-283,7 2 1,-3 2 15,8 4 0,-6 4-67,6 7 1,-1 8 72,1 4 1,-4 2-278,-8-1 0,-1 5-27,-4-1 0,-3-4-72,-3 4 1,-4-4 30,4-1 0,-4-2-55,-2-4 1,0-3-468,0 3 1,-2-10 331,-4-1 0,4-6-290,-4 6 0,6-9 625,6 3 0,12-4 0,9-2 0</inkml:trace>
  <inkml:trace contextRef="#ctx0" brushRef="#br0" timeOffset="1497">1503 1049 8184,'-43'-35'0,"8"2"105,0 4 0,8 3 357,9 9-239,9 7 0,9 2-173,11 8 1,13 0-883,5 0 1,13 8 831,11 4 0,7 3 0,10 3 0</inkml:trace>
  <inkml:trace contextRef="#ctx0" brushRef="#br0" timeOffset="3289">1485 1590 8117,'18'0'-672,"-1"0"580,0 0 146,1 0 95,-1 0 1,-5 0 149,0 0 60,-8 0-201,11 0 0,-13-2 68,4-4 1,2 2-44,-3-7 1,7 5 212,-6-6 1,6 1-71,-7-7 0,7-1 157,-6-5 0,5 3-47,-5-8 0,0 2-51,-6-2 0,0-4-140,0 4 1,-2-2-30,-4 1 0,-9 5-35,-8 8 0,-14 5-84,2 0 0,-12 9 12,1-3 0,-5 14 60,-1 9 0,-1 2-293,1 11 0,3 4-85,9 7 1,1 2 34,16-2 1,1-3-1,11 9 1,5 0-1,4-3 1,4-5-462,4-8 0,5 0 366,13-8 0,3 1-61,8-7 0,0-7 20,-1-4 0,1-6 456,0-6 0,0-6 102,0-11 0,0 2 94,0-9 1,-8 3-30,-3-2 1,1-2 194,-2 8 1,-2 0-28,-9 5 0,-2 3 335,-4 3-632,-5-4 13,15 14 1,-12 4-252,8 16 0,-7 1-118,7 10 1,0 1-79,5 4 1,-5 1-72,-1 0 0,1 6-291,5 0 1,-1 5 49,-4-5 0,3 0-392,-3-6 1,3 0-28,3 0 1,-7-8 416,1-4 0,-8-3-313,2-3 877,3 8 0,-7-5 0,6 5 0</inkml:trace>
  <inkml:trace contextRef="#ctx0" brushRef="#br0" timeOffset="3439">1974 1695 8117,'8'-27'0,"-6"-4"440,4 7 158,3 1 0,-1 11-184,4 1 1,3 7-150,-3-2 0,9 12-273,2 5 0,7 7 128,-7 5 1,8 4-602,-2 8 0,-2 0 321,2 0 1,-2 0-1490,3 0 1649,3 8 0,-6-6 0,8 5 0</inkml:trace>
  <inkml:trace contextRef="#ctx0" brushRef="#br0" timeOffset="3614">2079 1066 8232,'-18'-50'0,"1"3"0,5 6 433,1 12 0,7 4-292,-2 7 1,14 9-526,9 3 1,10 4-37,14 2 1,11 8-41,12 3 0,14 7 460,9 5 0,-32-10 0,1 1 0,6 4 0,0-1 0</inkml:trace>
  <inkml:trace contextRef="#ctx0" brushRef="#br0" timeOffset="3915">3686 909 8231,'9'0'1091,"5"-2"-779,-8-4 1,5 2 156,-5-7 0,8 5-35,-3-6 0,13 6-123,5-5 1,6 1-564,5-2 0,5 5 235,7 7 0,1 0-949,-1 0 0,-1 1 347,-5 5 619,-3 4 0,-16 7 0,-2 1 0</inkml:trace>
  <inkml:trace contextRef="#ctx0" brushRef="#br0" timeOffset="4038">3616 1328 8421,'0'-10'953,"17"1"-837,12 3 0,20 4-27,15-4 0,19 4-50,10 2 1,-39 3 0,1 2-287,3 0 0,0 1 0,3 5 1,-1 2-1,1 0 0,0 1 1</inkml:trace>
  <inkml:trace contextRef="#ctx0" brushRef="#br0" timeOffset="4523">577 3162 8367,'-41'-25'435,"-2"-3"1,-1 3 391,-5 8 0,12 7 127,3 10 0,10 8-332,1 3 0,9 13-170,3 5 0,9 12-243,2 5 1,15 5 16,14 1 1,16 8-440,13 4 0,6-2 14,-24-29 1,2-2-1,-1-2 1,1-1-147,4 1 0,1 0 1,1-2-1,1 0 218,4 0 0,-1-2 0,-3-4 0,-1-3-517,45 17 0,-5-13-283,-7-5 0,-9-7-1247,-8-10 2174,-23 0 0,9-6 0,-27 0 0,-3 0 0</inkml:trace>
  <inkml:trace contextRef="#ctx0" brushRef="#br0" timeOffset="4672">629 3179 8390,'-9'-17'950,"3"-1"1,4 7-1761,2-1 1,17 8 198,12-2 0,14 4 672,15 2 0,12 2-116,12 4 1,7 4-1223,-40-2 1,1 1 1276,41 9 0,-39-6 0,-1 1 0,36 14 0</inkml:trace>
  <inkml:trace contextRef="#ctx0" brushRef="#br0" timeOffset="4822">699 3756 8240,'-10'-18'679,"3"1"0,9-1-176,3 1 1,21 5-713,14 0 0,17 7 2,7-7 0,13 6-515,11-6 311,-1 9 0,-36-5 0,1 0 0,45-2 0</inkml:trace>
  <inkml:trace contextRef="#ctx0" brushRef="#br0" timeOffset="5023">1869 2690 8198,'-40'-42'3,"-1"-5"1,0 12 1228,6 6 1,2 15 81,4 9-1078,4 3 0,9 9-56,5 5 0,3 7-134,8 10 0,0 4-535,0 20 1,2-5 340,4 11 1,9 1-926,8-2 0,8 10 1073,-1 2 0,10 7 0,5 11 0</inkml:trace>
  <inkml:trace contextRef="#ctx0" brushRef="#br0" timeOffset="5424">2428 3790 8310,'0'-34'0,"-8"1"0,-3 3 0,-5 5 1337,-1 8 0,-3-1-556,-3 1 0,2 7-262,-8 4 0,-1 4-270,-4 2 0,-7 2-208,0 4 0,0 4-69,6 7 0,2 3-237,4 3 1,4-2 33,8 8 0,-1-5 138,1 5 1,7-6-908,4 6 1,4-7-139,2 1 734,0-4 0,8-3-83,4-5 1,3-5 14,3-12 0,5-13 91,0-16 0,8-10 188,-2-13 0,4-4 193,2-8 0,-2-5 464,-4-1 1,-3 0 1551,-9 6 1,-1 1-1165,-5-1 0,-3 10 81,-8 7 0,0 10 207,0 14-168,0 12-998,0 9 1,0 12-339,0 8 1,8 1 248,3 16 0,11 8-81,1 10 1,8 5-107,-2 6 0,6 6 97,6 12 0,-4-2-895,3 7 0,-3-3 89,-2 9 0,-2-1 1011,-18-37 0,-1 1 0,15 43 0,-17-42 0,-2 1 0,-1 2 0,-1 0 0,0 3 0,0 1 0,-2 0 0</inkml:trace>
  <inkml:trace contextRef="#ctx0" brushRef="#br0" timeOffset="5623">2830 3860 8201,'15'-44'561,"-3"3"0,3 10-274,-3 2 700,4 15-611,1-1 1,1 17 131,-1 3 0,1 5-446,-1 8 0,0 7-294,1 4 1,-5 6-255,5 6 0,-10-5 23,9 5 0,-3-4-409,3-2 0,-5 0 15,0 0 857,-1 0 0,7 0 0,-1 0 0</inkml:trace>
  <inkml:trace contextRef="#ctx0" brushRef="#br0" timeOffset="5764">2847 2900 8290,'-42'-25'402,"-5"-5"0,-2 7-20,3 6 0,9 7-2215,8 10 1833,8 16 0,-20 3 0,4 16 0</inkml:trace>
  <inkml:trace contextRef="#ctx0" brushRef="#br0" timeOffset="6024">507 2533 8392,'-33'-12'0,"4"-1"-114,6-1-389,11 1 0,16 3-702,19 4 1205,12 20 0,25 5 0,2 16 0</inkml:trace>
  <inkml:trace contextRef="#ctx0" brushRef="#br0" timeOffset="6324">3598 3179 8202,'2'-15'945,"4"3"1,4-2-643,7 9 0,10-3-41,8 2 1,10 4-441,13-4 0,4 4-246,8 2 0,2 2 424,4 4 0,-5 4 0,7 7 0</inkml:trace>
  <inkml:trace contextRef="#ctx0" brushRef="#br0" timeOffset="6454">3651 3563 8233,'9'-7'0,"7"-1"317,-5-4 0,21-1-68,8 7 1,20-6-191,16 6 0,21 3-361,-37 5 1,2 1 0,2-1-1,0 0 302,3 3 0,0 2 0,-1 2 0,-2 1 0,-3 4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3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1083 167 8206,'0'-35'34,"0"0"-17,0 1 0,0 6 786,0 5 208,-7 11 1,-3 14-317,-8 16 0,-7 9-224,-4 14 1,-10 5-102,-2 13 0,-7 5-318,1 11 1,-9 5 70,27-37 1,0 1 0,-1 0 0,2 1-233,1 2 0,1 0 0,0-2 0,0 1 91,0 3 0,0 1 1,-1-3-1,-1 1-12,-1 4 1,0 1 0,2-7-1,0 1-179,-2 2 1,-1 1-1,3-2 1,0-1-202,1-3 0,0-1 0,0 2 0,1-1-35,-21 32 0,13-18 27,15-17 0,9-12 151,9-11 1,7-7 65,5 1 0,13-8 255,10 2 1,16-6-18,13-6 0,19-4-141,10-7 1,-40 5-1,1 0 32,1 1 0,0-1 0,4 0 1,-1 1-194,-3 2 0,1 0 0,2 1 1,0 1 79,-2 1 1,-1 0 0,-3-1-1,-2 1-320,44 0 0,-19 0 186,-5 6 0,-19 0 319,-5 0 0,-15 0 0,-8 6 0,-11 0 0,-4-1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7:54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3703 7750,'-29'-2'0,"-1"-4"0,9 2 99,-2-8 0,-2 3 452,1-3-551,1-4 1,7 12 145,5-7-213,3 7-141,8-4-158,0 8 316,8 0 55,2 0 0,7-2-178,0-4 124,1 5 1,-1-7 160,1 8 1,-1 0-129,1 0 1,-7 0 210,1 0 1,0 0-38,5 0 1,-5 0 75,-1 0 1,1 0-110,6 0 1,-1 0 0,1 0 0,5-2-16,0-4 0,2 4-2,-1-4 0,3 4-101,8 2 1,2 0 90,3 0 0,5-6-119,7 1 0,8-1 10,5 6 1,2-6-65,3 0 1,6 0-24,0 6 0,1 0 96,-1 0 0,-4-5-26,3-1 0,-3 0 0,-2 6 1,2 0 6,4 0 1,-10 0 22,3 0 0,-3 0 36,4 0 0,-4 6-31,4 0 1,-4-1 84,10-5 1,-4 0-14,-3 0 1,9 0 9,3 0 1,-1 0-68,2 0 1,-9 0 8,3 0 1,4 0 35,1 0 1,-1 0-261,1 0 1,1 0 189,5 0 0,2-5 47,4-1 0,-3 0-148,3 6 0,-4-6 34,-2 0 0,8-2-65,4 3 0,-2 3 115,2-4 0,-7-2-15,1 2 1,4-5 45,2 5 1,-4-2-49,-2 2 1,-4 4 151,-2-3 1,3-3-75,3 2 0,-10-2 91,5 2 0,-7 4-38,1-3 0,5 1-28,0-2 0,-5 4-24,5-4 1,-3-2 7,3 3 0,2-3-35,4 2 1,-3 2 26,3-8 0,-2 7-107,2-7 1,6 6 59,-44 0 1,1 0-1,-6 4 1,0-1-171,3-3 0,-1 0 0,0 4 0,-1 0 154,4-1 0,1 0 0,-5-1 0,1 1-14,3 0 1,0 0 0,40-3-82,4 6 1,-6-2 94,1-4 0,-3 4 1,8-4 1,-14 3-11,2-3 0,-9 4-99,3-4 0,-5 4 93,6 2 1,-9-6 95,3 0 1,2-5-46,-3 5 1,9-6 87,-3 6 0,-3-7-55,-2 1 1,1 2 7,-1-1 1,7 5-29,-1-6 1,-3 3 3,3-3 0,-6-2 11,5 9 1,-5-7-10,5 6 0,-7-5-74,2 5 1,-5-2 55,-1 2 1,0 4-4,0-4 0,-6-1 16,0 1 0,-10-2 93,-1 2 0,-1 4-123,-5-4 0,1 3 235,-1-3 0,-2 4-311,-5-4 0,-1 2 434,8-2 0,-9 4-381,3-3 1,-10-3 153,-2 2 0,-5 0-137,5 6 27,-8-8-7,4 6 0,-9-7 41,-4 3-41,-5 4 40,-7-6-28,0 8-284,0 0 379,0-8 111,0 6-173,0-5 1,2 5-17,4-4 1,-4 2-39,4-8 1,2 1-98,-3-7 1,7 1 92,-6-1 1,5-7-18,-5-4 1,8-6 2,-2-6 1,-3-3-2,3-9 0,0-9-189,5-8 1,-1-1 52,-5-11 0,3 3-1,-8-3 1,5-5 107,-5-1 1,6 7-10,-7-6 1,7 5 38,-6 1 0,6-5 12,-7 5 1,7 3 0,-6 2 0,6 5 91,-7 1 0,1 0-54,-6 0 1,0 8-31,0 4 1,0 3 61,0 3 1,0-2-50,0-5 0,0 5-16,0-4 1,0 4-15,0 1 0,0 7 172,0-1 0,0 2-167,0-1 1,0 3 57,0 8 0,0 0 87,0 0 0,-2 8-85,-4 4 0,3 4 2,-9 1 1,6 6-14,-6 1-18,9 7 1,-7-4-49,4 8-289,4 0 144,-6 0-351,8 0 540,0 0 96,0 8 28,0-6-7,0 6-194,-7-8 0,-3 2 91,-8 3 1,1-3-199,-1 4 0,-7 2 48,-4-2 1,-4 1-59,-2-1 0,-9-2 38,-9 8 1,-1-6 36,-10 5 1,-6-7 86,-6 2 1,-7 2-301,1-2 1,-7 1 316,-10-1 1,6-4-280,41 1 0,-1 0 0,-42-1 310,-4-2 0,49 0 1,-1 0-12,-4 0 1,0 0-1,2 0 1,1 2-15,-1 1 1,1 0 0,-1-2 0,1 0-6,-47 4 0,47-3 0,0-2 0,-4 0 1,1 0-1,2 0 1,-1 0-2,-1 0 1,0 0 0,-2 3 0,1 0 2,1 0 1,-1 0 0,-3 3 0,-2 0-17,0-4 0,0 1 0,3 3 0,-1 0 9,-2-3 0,0 0 0,6 1 0,0 0-57,-1-1 0,1-1 1,-2-1-1,-1 0 49,0 2 0,0 0 1,2 1-1,0 0 3,0-1 1,1 0 0,1 0 0,-1 0-12,0-3 1,0 0-1,0 2 1,-1 1-1,-5 0 1,0 0 0,5 1-1,-1 0 3,-4-1 1,0 0 0,1-2 0,0 2-3,-4 3 1,0-1 0,1-2 0,-1-2-11,-2 2 0,-1 0 0,3 1 0,1 0-214,-1-1 0,0 0 0,1 0 0,0-1 250,-1-1 0,0-2 1,0 2-1,0 0-23,-6 2 0,0 0 0,6-2 0,0 0-6,-3 2 1,0 0-1,2 1 1,0 0 14,4-1 0,0 0 1,-5 0-1,0-1 2,5-1 0,0-2 1,1 1-1,0 0-3,1 0 1,1 0 0,3 0-1,0 0-132,-4 0 0,1 0 0,2 0 0,0 0 142,-5 0 0,-1 0 0,3 0 0,0 0-12,-5 0 1,0 0 0,2 0-1,0 0-15,1 0 1,0 0-1,-4 0 1,-1 0 16,0 0 0,-1 0 0,1 0 1,0 0-144,-1 0 1,0 0 0,3 0 0,0 0 160,-3 1 1,0-2 0,2 1 0,0-2 0,-5 0 0,0-1 0,6 2 0,0 0-3,-3-2 1,0 0 0,4 2 0,0 0 3,2 1 0,0 0 0,-1-3 0,0 0 7,-3 0 1,1 0 0,6 0-1,0 0-12,0 3 0,0 0 0,0-2 0,1-1 37,2 0 0,0 0 0,-3 0 0,1 0-25,-1 3 0,0 0 0,3 0 0,1 0-59,-4 0 1,0 0 0,2 0 0,1 0 30,-1 0 0,1 0 1,2 0-1,0 0 26,-3 0 0,1 0 1,4-1-1,1 0-36,-49-5 0,8 4-10,-2-4 0,5 5 152,7 1 0,5 0-149,12 0 1,0-6 488,12 0 1,-4 0-481,9 6 1,4 0 521,2 0 0,5 0-399,1 0 1,6 0 288,-1 0 0,9 0-372,-2 0 1,9 0 357,3 0-377,-1 8 35,-5 2 1,7 1-105,4 1 0,4-6 105,2 5-105,0-7 189,0 12 7,0-7-23,0 9 46,8-1 1,-4-1 54,7-5-150,-7 5 1,6-8 68,-4 3 1,-4 5 47,4-4-172,3 3 1,-5 3 24,8-1 0,-8 6-100,1 1 1,-1 5 44,2-6 0,-4 8-122,4-2 1,-4 6-2,-2 6 0,0 3 88,0 9 1,-2-1-38,-4 1 1,2 7 41,-7 4 1,1 4-111,-2 2 1,-1-1 121,7 1 0,-6 0 0,6 0 1,-5-2 42,5-4 0,0 2 9,6-8 0,0 8 45,0-2 1,0-4-87,0-1 0,0-5 55,0-2 0,6 3 39,0 3 1,0-4-7,-6 4 1,0-5-52,0-7 1,0 5 4,0-5 0,5 3-16,1-3 1,0-1-5,-6-4 1,0-4-5,0 3 0,0-5 15,0-6 0,0 3 29,0-9 1,6 0-41,0-5 0,-1-1 107,-5 0 1,0-5-41,0 0 1,0-6 8,0 5 0,0-5 97,0 6 18,0-8-186,0 11 51,0-5 1,6 7-137,0 1 0,0-7 74,-6 1 1,0-6 59,0 5 0,0-5-2,0 6 1,0-6 191,0 5-196,0-7 26,0 12 73,0-14-38,0 6-215,0-8-700,0 0 423,8 0-298,-6 0 177,5 7 217,-7-5 1,0 14-51,0-5 1,0 5-213,0 1 554,0 1 0,-7 7 0,-3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36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786 141 8134,'-19'-35'0,"-4"0"0,-4 8 0,-8 3 0,2 13 0,4 5 0,-4 4 0,3 2 0,-4 0 0,-7 0 0,10 10 2185,-4 7 0,12 2-1100,-1 11 1,7-1-617,5 6 1,4 1-308,8 5 1,10-4 52,8 4 0,7 3-332,10 3 1,7-4-250,5-3 1,9 3-345,2-2 1,14 0-295,-2-6 0,10-8-1542,-5-4 2546,1-4 0,-6 3 0,0-5 0,0-7 0,-1-6 0,1-4 0</inkml:trace>
  <inkml:trace contextRef="#ctx0" brushRef="#br0" timeOffset="467">35 403 8082,'-11'-33'0,"-1"3"0,8-1 1032,-2 8 1,5 0-377,1 5 0,13 3-191,5 3 0,13-1-93,4 7 0,1 0 62,11 6 1,-6 8-338,5 3 1,1 13 87,5 5 1,-1 4-341,-5 2 1,-5 7 204,-12 5 0,-6-2-483,-11 1 0,-4 1 242,-8 5 1,-8-5-66,-4-1 1,-17 1-206,-6 5 1,-11-5-297,-1-1 0,-3-7 57,-3 2 1,7-4 699,-1-2 0,8-8 0,-3-2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38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70 140 8040,'0'-17'0,"0"0"0,-2 5 1126,-4 0-693,5 1 0,-5-5 89,12 4 0,-3-1-45,9 7 0,0-2-33,5 2 1,3 5-261,3-5 1,-2 4 60,8 2 0,0 0-138,6 0 0,0 2 123,0 4 1,-2-3-267,-4 9 0,2 0-46,-7 5 1,-1 1-102,-6-1 0,-5 2 56,0 5 0,-8-3-33,1 8 0,-7-5-31,-9 5 1,-3 0 129,-15 6 1,0 0-51,-6 0 1,-2-1 83,-4 1 1,3-6 86,-9 1 0,8-7 60,-1 6 1,3-10 204,2-1 1,8-3-52,3-9 1,11 0 584,1-6-534,8 0-162,-4 0 1,16-6-108,4 0 1,11-1 105,6 1 1,6 4-83,6-4 1,0-2-43,11 2 1,-3 1-130,9 5 0,-4-6 125,-2 0 0,3-2-154,3 2 0,-11 4-425,-1-3 1,-9 3 244,-8 2 0,-4-2-1450,-7-4 727,-8 4 383,-3-6 0,-20 8 210,-5 0 1,-5 0 429,0 0 0,-5-8 0,-6-1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39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646 455 7991,'6'-80'-31,"0"6"0,-2 8 348,-2 8 1,-4 13 585,-4 10 1,-4 2-268,-7 10 0,-6 2 126,-1 9 0,-7 4-180,2 8 1,-6 2-159,-6 4 0,5 14-260,-5 15 0,6 9 71,6 14 1,6 6-273,11 12 1,4 6 286,8 11 0,10 2-479,-2-46 1,1 1-1,0 1 1,2 1 127,3-3 1,1 1 0,-1 2 0,1 2-112,2 4 1,1 1-1,-1-2 1,1 0-43,0 4 0,-1 0 0,-3 0 0,1-1 129,0-5 0,-1 0 1,-2 2-1,-1-1-419,4 0 1,-1-1-1,0 36-63,-2-4 0,-9-15-39,-3-14 1,-2-7 93,-3-17 1,-5-12 6,-8-5 0,-1-11 545,-4 0 0,3-4 0,-5-2 0</inkml:trace>
  <inkml:trace contextRef="#ctx0" brushRef="#br0" timeOffset="160">0 1590 8034,'0'-35'0,"0"0"251,0 0 0,10 8-161,7 3 0,9-1 375,8 2 1,19 0-201,11 5 1,14-5-174,15 0 0,4 5-364,-45 12 0,0 1 1,1-1-1,-1 0-297,1-2 1,-1-2 285,45-7 0,-10 7 0,-9 2 0</inkml:trace>
  <inkml:trace contextRef="#ctx0" brushRef="#br0" timeOffset="550">1624 1136 7988,'18'-18'0,"-1"1"0,1-1 0,-1 1 0,1-1 0,-3 1 0,-3-1 0,-4 1 0,-8-1 4,0 1 0,-10 5 722,-8 1 1,-7 7 1005,-10-2 0,-7 6-1243,-5 6 0,-3 4-527,-3 7 0,7 2 114,-1 5 0,8 3-136,-2 8 0,7 6-478,4-1 0,11 3 228,7-2 1,8-6-64,-1 0 1,12-1 100,11-4 0,9-11 319,14-2 0,5-11-23,13 0 0,-3-12 132,8-5 1,-6-13-113,6-5 1,-8 0-21,3-6 0,-9 6 158,-9-6 1,-2 2 155,-16 10 71,0-8-146,-13 11-564,-2 3 150,-8 9 1,0 18-180,0 7 1,0 3 124,0 9 0,0-6-141,0 6 0,0 0-486,0 6 0,5-6-32,1 1 864,8-9 0,-4 12 0,7-6 0</inkml:trace>
  <inkml:trace contextRef="#ctx0" brushRef="#br0" timeOffset="934">2288 1083 8018,'17'-29'236,"1"0"0,1 10-95,5 1 1,3 3 940,8 9 0,0 0-315,0 6 1,7 2-118,5 4 1,1 9-418,-1 9 0,-4 7-5,-9-2 1,-4 4-536,-1 2 1,-10 0 252,-1-1 1,-3 7-628,-9 0 1,0 0 407,-6-6 0,-8 0-551,-4 0 0,-11-6 178,-6 0 0,-14-2 7,-9 2 0,-6 2 203,-6-8 0,0-7 153,11-10 0,1-8 517,17-10 1,0-11-218,17-24 0,5-9 1504,13-20 1,15-11-1300,-4 38 0,2-1 0,5-1 0,3-1 637,1-1 1,2 1-1,2 3 1,0-1-290,3 0 0,1 1 1,-1 7-1,2 1 123,0 0 0,2 0 1,35-30-214,-4 7 1,-10 19-56,-1 16 0,-7 13-299,1 5 1,1 9-27,-7 2 1,2 10-383,-3 13 1,-1 4 199,8 8 1,-8 8-551,1 3 0,3 5-91,-2 1 1,0 8-258,-7 4 1,1 10-416,0 2 1,-8-1 703,-3-5 1,-7 6-817,-5 0 1507,-4 7 0,-8 0 0,-4 9 0,-4-5 0,-4-2 0,1-3 0</inkml:trace>
  <inkml:trace contextRef="#ctx0" brushRef="#br0" timeOffset="1094">3528 1171 8051,'-18'-35'577,"1"0"924,0 0-874,7 8 0,2 1 133,8 9 1,10 7-373,7 4 1,10 4-151,14 2 0,6 0-919,11 0 0,10 0 270,8 0 66,7 0 1,4 8-1,10 2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47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402 556 8096,'-35'-8'1109,"2"0"-555,4-3 73,4-5 0,17 14-406,8-4 1,10 4-452,13 2 1,6 0 123,12 0 0,5 0-162,13 0 1,-3 0-160,8 0 0,0 6-1158,6 0 1400,-8 0 0,-2 2 1,-7 1-1</inkml:trace>
  <inkml:trace contextRef="#ctx0" brushRef="#br0" timeOffset="150">18 940 8096,'-10'0'999,"2"-8"1,26 6-1116,11-3 1,21 3-7,20 2 0,18 0-15,-37 0 0,2 0 1,4 0-1,1 0-303,5 0 1,2 0 0,-2-1 0,0 0 343,5-2 0,-2 0-103,-10 2 0,-1 0 0,1-6 0,-2-2 0,33 0 0</inkml:trace>
  <inkml:trace contextRef="#ctx0" brushRef="#br0" timeOffset="350">1048 137 8125,'18'-35'0,"-1"0"189,1 0 1,9 15 182,8 9 0,9 11-161,15 11 0,5 11 135,11 19 0,-9 11-368,4 12 0,-18 12 276,1 5 0,-20 8-408,-17-39 0,-3-1 0,1 43 31,-9 7 0,-12 0-263,0-50 0,-4 1 0,-7 2 0,-5 0 386,-4 4 0,-4-1 0,-3 1 0,-2 0 0,-3 3 0,-3-1 0,-3-2 0,1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45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16 699 8158,'0'-35'221,"0"2"1,0 2 428,0 2 1,0 2-13,0-3 1,0-1-199,0 8 0,2 6 419,4 5 0,3 2-334,9-1 0,1 3-91,5 8 0,3 2-197,8 4 1,7 5 4,5 13 1,3 3-289,3 8 1,-1 7 145,0 5 0,1 3-503,-1 3 1,-7-7-57,-4 1 0,-10-1-264,-2 7 1,-10-3 243,-1-3 0,-11 1-149,-12-7 1,-15 6 15,-15-7 1,-15 1 191,-14-6 0,-12-2-100,-5-4 0,3-11 104,2-12 0,3-14 715,9-10 0,9-22-271,26-19 1,6-16 911,11-13 0,6-5-295,12-6 1,2 48-1,4-1-215,3 2 0,5 1 1,3 1-1,4-1-74,4-1 0,2 1 0,3 4 0,2 1-63,-1-1 1,1 3-1,3 5 1,0 4 145,35-19 1,5 11-291,-5 18 1,5 1-110,-5 16 0,2 10 81,-3 14 0,-9 7-285,4 10 0,2 13-153,4 5 1,-9 5-619,-8 0 0,-1 6 486,-6 12 1,1 2-238,-18 3 0,-6-3-555,-18-8 0,-3-1 664,-8 1 0,-12 0 577,-11 0 0,-2-6 0,-18 0 0,-1 2 0,-1 2 0</inkml:trace>
  <inkml:trace contextRef="#ctx0" brushRef="#br0" timeOffset="134">1081 1031 8158,'35'-53'0,"0"3"0,0 3 0,4 6 979,7 12 1,11 0-477,18 12 1,5-3-934,7 15 1,8-1 335,4 6 0,-4 0-506,-2 0 0,-11 2-633,-6 3 1233,-5 5 0,-1 15 0,0 3 0</inkml:trace>
  <inkml:trace contextRef="#ctx0" brushRef="#br0" timeOffset="458">2601 943 8254,'5'-35'994,"1"0"1,0 0-400,-6 1 1,-8 6-86,-3 5 0,-7 4-71,-5 1 1,-6 1 129,-12-1 1,-6 7-483,-11-1 1,4 8 109,-4-2 1,-1 14-207,7 10 1,4 1 142,13 10 0,6 6-512,-1 6 0,11 7-59,2-1 0,1 3-306,10 3 0,8-3 387,10-3 1,7-1-8,10-11 0,2 2 341,16-14 0,1-7-138,11-10 1,1-6 190,4-6 1,2-6-44,-8-11 0,0 2 422,-5-9 1,-1 3-94,0-2 1,-7-2 12,-4 8 0,-10-6-342,-2 5 1,-6 3 55,6 9 0,-13-1-1199,1 7 498,-3 0-478,3 14 0,-1 2 1135,-4 7 0,3 1 0,-5-1 0</inkml:trace>
  <inkml:trace contextRef="#ctx0" brushRef="#br0" timeOffset="633">2967 297 8254,'-7'-74'0,"-5"4"0,2 6 1154,-1 18 1662,7 19-2190,-4 11 0,16 20-160,3 8 0,13 9-2,5 20 1,11 11-125,7 12 0,9 10-767,3 2 0,-30-34 1,0 1 425,-2 0 0,-2 1 1,20 46-206,-24-41 1,-1 1 0,-2-1 0,-2 1-254,0 2 1,-2 0 0,-4-2 0,-3-1 458,-1 50 0,-8-4 0,-10 2 0,-11-3 0,-8-1 0</inkml:trace>
  <inkml:trace contextRef="#ctx0" brushRef="#br0" timeOffset="1041">3247 1100 8170,'25'-33'200,"4"2"1,6 4 346,6 2 1,1 4-150,5 9 1,3 2-104,-3 4 1,4 3 322,1-9 1,6 2-143,0-1 1,-1-5-207,-11 4 0,-5-9-274,-12-2 0,-4-8 81,-7 2 0,-9-4-390,-3-2 0,-12 0 249,-5 0 0,-11 6-388,-1 0 1,-8 13 188,2-1 0,2 11-24,-2 0 0,7 6 104,-1 6 0,11 4 46,7 7 0,3 8 107,2 4 0,7 10 248,5 2 0,17 0 49,6-6 0,12 1-92,-1 5 0,11-6 64,1 0 1,0-8-23,-6-9 1,1-9 118,-1-3 0,1-6 5,-1-6 0,-7-5-1,-5-13 0,-3-8-89,-2-9 1,-2-6-6,-4 6 0,-4 1 90,-7 5 1,5 8-26,0 3 0,1 7-273,-7 5 0,1 4 128,-1 8 0,1 16-342,-1 7 0,6 10-69,1 8 0,5 6-209,-6 11 1,0 4 88,-5 8 0,-3-2-264,-3-4 0,-4 4-735,-8-4 1,-2-4 1363,-4-2 0,-19 4 0,-12 0 0</inkml:trace>
  <inkml:trace contextRef="#ctx0" brushRef="#br0" timeOffset="1141">5098 1066 8231,'12'-2'-1239,"-1"-4"1239,-7 4 0,12-6 0,-7 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43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394 889 8182,'-7'-18'830,"-5"1"1,-4 1-263,-1 5 1,0 3 73,-1 8 0,-5 0-192,-1 0 1,1 2-62,6 4 0,1 4-81,5 7 1,-3 0-178,8 1 1,0-1-62,6 1 1,8-1-203,4 1 0,11 1-554,6 4 1,-2-3 393,2 3 0,1-3-510,4-3 0,1-5 300,0-1 1,-8-7-372,-3 2 431,-5-4 0,-9-4 239,-4-4 0,-14-11 99,-10-12 0,-9-6 217,-13-6 1,-11 4 54,-7-4 1,-2 4 324,1 3 1,7 1-34,0 3 0,9 7 121,14 11-1100,11 5 1,20 9 100,16 3 0,15 7-432,13 11 850,13-3 0,3 13 0,8-6 0</inkml:trace>
  <inkml:trace contextRef="#ctx0" brushRef="#br0" timeOffset="216">691 313 8146,'-37'-68'0,"-1"6"1585,-3 9 0,8 10-712,10 14 0,3 6 1022,3 11-1329,7-3 1,4 13-384,12-4 1,6 14 72,11 9 1,6 9-271,12 9 1,3 7-31,9 5 0,-1 11-173,1 6 1,-1 4-551,0 2 1,1 0 53,-1 0 0,-7 7-407,-4 5 1,-7 3 404,-4 2 1,-7-1-297,-12-5 1,-20-3 77,-20-8 933,-20 0 0,-7-4 0,-12-4 0,-10-4 0,35-29 0,-1 0 0</inkml:trace>
  <inkml:trace contextRef="#ctx0" brushRef="#br0" timeOffset="534">656 1203 8146,'9'-52'0,"0"-1"0,0 2 0,1 0 0,1 1 0,1 1 0,16-39 1246,7 13 0,7 11-329,5 5 1,3 7-10,3 5 1,-1 7-281,0 11 0,-1 5-347,-5 13 0,-1 3-19,-4 8 0,-4 8-205,3 3 1,-1 13-260,2 5 1,-2 11 228,7 7 1,-7 9-571,2 3 1,-6 5 213,-6-6 0,-10 8-472,-7-2 0,-8-4 106,2-2 0,-12-5 87,-6-7 0,-11 5 30,-6-5 1,-4-3 186,-2-2 1,0-20 338,0-9 1,6-9-82,0-3 0,15-15 1079,3-8 0,7-10-571,4-8 1,8-4 1008,3-7 1,13 5-415,5 1 0,4 7-144,2-2 1,9 4-434,9 2 0,-1 10-313,6 8 1,-2 7-325,3 10 0,-5 10 250,4 7 0,-5 3-1176,-7 9 0,-3 0 539,-8 6 0,-6 2-1184,0 3 1,-8-3 1814,3 4 0,3 4 0,0-1 0</inkml:trace>
  <inkml:trace contextRef="#ctx0" brushRef="#br0" timeOffset="959">2473 1203 8187,'17'-35'445,"1"0"0,-1 0 598,0 1 1,1 4-428,-1 1 0,7 6-185,-1-6 1,-6 6 142,-5-6 0,-8 7-176,2-1 0,-4 4-197,-2 1 0,0 6-947,0 1 649,0 7-2084,0-4 1694,-8 16 1,6 7-231,-4 9 0,4 1 222,2-2 1,2-3 76,4 3 0,-2-2 254,8 3 0,-7-11 137,7 5 175,0-5 0,5-3 429,1-4 0,-7-4 361,1-2 0,-6 0-434,5 0 1,1-8-137,5-4 0,-3-3-69,3-3 1,-3 1-129,9-1 0,5 3-2,1 3 0,4-1-177,2 7 0,7 0 86,5 6 0,-3 2-24,3 4 1,0 5-58,5 13 0,-7 1 99,-5 4 1,-5-4-346,-6-7 1,-9-1 121,-9 1 0,-7-7-56,2 1 280,-4-8 0,-2-6-31,0-16 1,-2-1-214,-4-10 0,4 0-169,-3-6 1,5-6-313,5 0 0,5 1 286,8 5 0,5 0-512,0 0 1,10 2 286,2 4 1,8 5 566,9 13 0,8-5 0,2 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42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123 612 8113,'-8'-23'427,"-4"-1"1,-3 3 590,-3 2 0,7 9-689,-1 4 1,2 6-64,-1 6 1,-3 9 14,8 9 1,1 13-155,5-3 1,0 7 68,0 0 0,0 2-88,0 3 0,7 5 145,5-5 0,3 11-251,3 1 0,1 0-10,5-6 1,3 3-534,8 3 1,-2-4 61,-4 4 1,2-11-229,-8-6 0,2-2 101,-1 1 1,-13-11-156,1 1 177,0-17 1,-10-7 146,3-12 0,5-13 842,2-16 1,9-10-337,2-13 0,14 2 854,-2-8 1,4 13-179,-4-1 0,0 19 185,0 4 0,0 7-252,0 5 1,-6 7-239,0 4 1,0 14-286,6 10 1,-6 1 51,0 10 0,-6-2-409,6 2 0,-7 2 235,1-7 0,-4-1-387,-1-6 1,-3-5-205,-3 0 218,4-8 1,-14-4-150,3-12 1,-10-6 177,-7-5 0,-9-4-28,-3-8 1,-9 0 125,-2 0 1,0 0-135,-5 0 0,3-5 77,2-1 0,0 6-185,0 6 0,2 2-17,4-2 0,10 5-488,7 13 960,8 3 0,4 16 0,10 1 0</inkml:trace>
  <inkml:trace contextRef="#ctx0" brushRef="#br0" timeOffset="143">1485 1241 8113,'8'-18'268,"1"1"25,1-1 1,-2 1 136,-8-1 0,0 7-83,0-1 0,0 6-682,0-5-776,-8 7 1111,-2-4 0,-7 8 0,0 0 0</inkml:trace>
  <inkml:trace contextRef="#ctx0" brushRef="#br0" timeOffset="509">2184 699 8084,'-28'-19'258,"5"-5"0,-2-1 440,2-4 0,-1 4 375,7 7 1,5 9-491,1 3 1,7 6 49,-2 6 0,4 3-174,2 9 0,0 7-219,0 4 0,8 6-65,3 6 1,7 0-113,5 11 0,-4-3-52,5 9 1,1-4-182,-2-1 1,6 5-136,-5 0 1,1 6-581,-2-6 0,-9-2-139,3-9 1,-11 2-196,0-9 808,-4-7 1,-2-17 222,0-16 0,0-18 124,0-17 0,2-13-21,4-10 0,9-14 173,8 2 0,6-4 368,-5 4 0,5 4-231,-6 8 0,6 2-105,-5 15 1,7 6-32,-2 6 0,-2 16-570,2 1 0,-2 8 212,2 4 1,4 10-287,-4 7 1,4 3 554,2 9 0,0 8 0,0 7 0</inkml:trace>
  <inkml:trace contextRef="#ctx0" brushRef="#br0" timeOffset="633">2900 1118 8086,'0'-33'371,"0"4"0,0 4 333,0 8-884,0-1 0,2 8 215,3 5 0,-1 3-35,8 2 0,7 0 0,8 0 0</inkml:trace>
  <inkml:trace contextRef="#ctx0" brushRef="#br0" timeOffset="1159">3685 228 8158,'-17'-61'0,"-6"7"0,-1-4 0,7 27 4180,5 13-3171,8 13 1,-3 7 27,7 3 1,2 13-421,3 11 0,5 6-149,8 6 1,9 5-387,8 12 1,0 5 28,5 6 1,3-5-679,-2 0 0,2 6 456,-3 6 1,-3 5-1143,4-5 1,-12 8 647,-6-3 0,-5 6-794,-7 7 0,-7-13 427,-15 1 0,-11-9 94,-18-3 1,-5-8 325,-7-4 0,3-19 150,8-10 1,8-15 576,16-8 0,9-14-216,8-9 0,17-11 618,18-12 0,10 3-451,13-4 0,4 4 948,8 2 1,2 2-319,4 4 1,-5 10-44,5 7 1,-4 8-565,-2-2 1,-10 4 293,-8 2 0,-7 0-488,-10 0 1,-14 0 134,-3 0 1,-14-5-627,-4-1 0,-10-8 253,-13 3 1,-12-5-494,-12-1 1,-11-3 151,-6-3 1,-6 3-11,-6-3 0,3 10 136,-9 1 0,3 0 188,-3-5 0,4 5 141,9 1 1,12-1-29,5-6 0,15 7 447,8-1 0,13 1-288,22-7 0,6 1 613,11-1 0,12 1-76,12-1 1,3 3 124,3 3 0,1-3-209,4 3 1,-4-4-73,5-1 0,-5 5-230,-2 1 1,8 1-22,5-2 0,-5-3-92,-2 3 0,4-3 0,0-3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5:49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260 452 8106,'8'-42'0,"-6"-3"0,4-7 0,-2 5 938,2 1 1,-4 7-345,3-2 1,-3 10 69,-2 2 0,-7 9-157,-5 3 1,-9 7 46,-3 10 0,-7 2-270,2 4 0,-4 13-75,-2 16 1,8 4-139,4 14 1,3-3 119,3 14 1,7-6-472,4 6 0,12-6 252,6 7 1,11-7-770,6 6 0,6-2-144,6 2 0,5-4-141,13-8 0,5-5 254,11 0 828,-3-16 0,10 9 0,-5-14 0,5-5 0,-1-6 0</inkml:trace>
  <inkml:trace contextRef="#ctx0" brushRef="#br0" timeOffset="632">1081 644 8089,'0'-17'178,"0"0"0,0-7 355,0 1 1,0 0 36,0 5 0,0 7-140,0-1 0,2 0-67,4-5 1,4 5-86,7 1 1,3 7-79,3-2 1,-4 4-55,5 2 0,1 2-135,-2 4 1,8 3 81,-2 9 1,-2-1-170,2 1 1,-7 5-201,1 0 0,-3 6 195,-3-5 1,0 7-247,1-2 0,-8 4 97,-5 2 0,3-6 28,-2 0 0,0 2-107,-6 10 1,-2-4-115,-4 3 0,-4 5 49,-7 2 0,-6 3-73,-1 2 0,-7-1-1,2-4 1,2 1 121,-2-7 1,8-2 312,-3-10 0,5-12-88,1-11 1,9-6 470,3-6 1,4-19-103,2-16 0,8-11 80,3-12 0,11-2 77,1-16 1,8 1 83,-2-7 1,4 9 46,2 3 1,0-1-82,0 1 0,6-4-305,-1 11 1,-5 3 64,-6 13 1,-7 10 163,1 9 0,-4 1-170,-1 9 0,-3 7-44,-3 5 0,4 8 22,-5-2 1,11 5 108,1 1 0,2 1-309,-2 5 1,5 0 216,7 12 1,-1-3-220,1 14 0,6 6 66,0 6 1,2 9-274,-3 3 0,-1 1 32,8 10 1,-8-6-203,1 6 1,-3-5-97,-2 5 1,-8-2-520,-3 2 0,-5-4-237,-2-8 1,-7 1 544,-4-1 1,-4-2 678,-2-3 0,0 2 0,-4-13 0,-8-8 0,-7-11 0</inkml:trace>
  <inkml:trace contextRef="#ctx0" brushRef="#br0" timeOffset="775">2007 994 8089,'-6'-35'0,"0"0"0,0 8 773,6 3 0,16 5-254,7 2 0,10-1-213,8 1 1,11 5-102,12 0 0,12 3-149,6-3 0,3 4-467,2 8 1,1-6-722,-1 1 797,0-1 1,1 6-1,-1 0 1</inkml:trace>
  <inkml:trace contextRef="#ctx0" brushRef="#br0" timeOffset="1165">3194 854 8067,'18'-17'158,"-3"-7"96,-3 1 0,4 0 50,-5 5 1,3 1 171,-3-1 0,3 1 801,-8-1-406,0 1-372,-6-1 1,-10 3-202,-8 3 1,-3-1-214,-14 7 1,2 0 24,-13 6 0,-1 2-136,-5 4 1,1 4 145,5 7 0,-3 0-61,8 1 1,1 5-458,5 1 0,8 7 192,3-2 1,7 6-396,5 5 0,4-3 252,8 4 1,2-4-79,4-2 0,10-8 176,7-4 1,10-3 113,2-3 0,0-7-7,6-4 1,1-4 68,-1-2 0,6-8 197,-7-4 0,-1-3-65,-10-3 0,4 1 145,-4-1 1,-3-5-19,-3 0 0,-4 1-71,-1 11 1,-1-3-149,1 8 1,-1 0-7,1 6 0,-7 2-140,1 4 1,0 4-281,5 7 1,0 7-98,1-1 1,-1 6 557,1-6 0,7 1 0,2-7 0</inkml:trace>
  <inkml:trace contextRef="#ctx0" brushRef="#br0" timeOffset="1550">3648 470 8104,'-17'-70'1014,"0"0"0,7 10-389,4 8 0,4 15-60,2 13 1,2 13-88,4 5 1,4 4 144,7 2 1,8 2-434,4 4 1,4 11 47,2 12 0,6 12-100,0 6 0,0 9 57,-7 2 0,-1 8-830,-3-2 0,-5-2 118,-8 2 0,-1-2-369,-5 2 0,-5-3 217,-12-9 0,-5-5-382,-13-1 0,-9-9 478,-7-2 1,-3-16 200,2-13 0,6-6 322,0-6 1,4-11-58,14-12 0,3-10 711,14-2 0,2-5 53,4 5 0,6-6 315,11 7 0,6-1-441,12 6 1,-2 8 132,7 3 0,7 7-392,5 5 0,2 7-34,-2 10 0,-3 13-152,3 11 0,-6 6 91,-5 6 1,-12 3-690,-12 9 1,-11-1-10,-7 0 0,-7 1-85,-9-1 1,-11-7 259,-18-4 0,-5-1-153,-7-5 0,-8 8-218,-4-14 1,-2 0 116,2-11 0,-4-1-585,4 1 1185,3-9 0,-6 3 0,6-4 0,1-1 0,2-10 0,0-13 0</inkml:trace>
  <inkml:trace contextRef="#ctx0" brushRef="#br0" timeOffset="1731">4626 260 8113,'33'-44'0,"-5"5"0,-9 8 724,-5 8 195,-11 3 0,5 12-408,-8 8 0,0 10 63,0 13 0,6 5-110,0 6 1,2 9-220,-3 4 0,-1 11-282,8 6 1,-2 4 91,1 2 1,5-4-328,-4 4 1,-3-4-291,3 9 0,-8 5 562,2 1 0,-4 5 0,-2 1 0</inkml:trace>
  <inkml:trace contextRef="#ctx0" brushRef="#br0" timeOffset="1982">5185 1081 8175,'27'-41'506,"-3"1"0,-3-1-68,2 6 0,-1 6 583,7 0 0,-2 2-311,2-3 1,-4 3-89,-7 4 1,-7 4-271,1-5 1,-8 5-254,2 1 1,-8 3-322,-10 3 1,-7 4 262,-16 8 1,-8 0-490,-3 0 0,-3 8 304,3 4 0,3 5-214,8 7 0,2 3 31,4 8 0,11 0 26,13 0 1,6 1 27,11 5 0,15 2-6,20 3 1,11-3-188,6-8 1,6-2-70,6-4 1,9 0 534,8-11 0,-42-5 0,-1-1 0,45 0 0,-4-5 0,-5-3 0</inkml:trace>
  <inkml:trace contextRef="#ctx0" brushRef="#br0" timeOffset="2199">5884 156 8178,'27'-26'294,"6"-1"165,-4-8 0,12 10-75,5 7 1,5 3 133,1 9 1,14 2 643,4 10 1,4 12-528,-4 11 1,-2 13 212,-4 11 0,2 7-393,-8 10 1,-10 2-286,-13 3 1,-9 5-251,-15 7 1,-15 6-290,-19 0 0,6-42 1,-5-1-213,-8 0 0,-4-1 0,-2 3 1,-3-1-680,-9 2 0,-3-1 1260,-5 4 0,-3 0 0,-6 0 0,-2-1 0,-3 6 0,0 0 0,1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06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71 8152,'-18'-18'0,"1"1"460,0-1 0,5 9 1882,0 3-1995,1 4 0,-1 2-341,0 0 0,6 8-10,-5 3 1,5 5 107,-6 1 1,9 6-83,-3 1 1,2-1 15,-2-6-429,4 1 415,-13-1 1,13-5 59,-4 0-127,-4-8 1,8 1-96,-4-10 0,4 1-1006,2-8 831,0 0 0,8 3-303,4 3 1,11 4 43,6 2 572,12 0 0,4 15 0,7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4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88 385 8206,'-12'0'-398,"1"0"283,-3 0 0,5 0 230,-3 0 1001,8-8 1,-10 4 227,9-8-119,-1 9-315,6-5-668,0 8-73,0 0 1,2 8-101,4 3 0,-3 7 92,9 5 0,0-2-104,5 8 0,1 1-428,-1 4 0,6-4 181,1-1 0,1-2-446,-2 2 0,-3-4 299,3-7 0,-4-3-54,-1-3 0,1-4 133,4-8 0,-3-8 281,3-4 0,-3-17-95,-3-6 0,-5-11 183,-1-1 0,-7-9-17,2-3 0,-6-1-74,-6 2 1,-5 6 179,-13-1 1,-3 3-105,-8 9 1,-8 2 314,-3 10 1,3 6-61,2 11 0,7 5-177,4 7 1,-1 9-219,8 9 0,8 7-241,9 10 0,4 2-110,2 3 0,15-3 194,9 4 1,12-4-521,5-2 0,14 0 245,-3 0 1,12-8 475,0-4 0,12-11 0,3-4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07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17 121 8352,'-1'-15'720,"-5"3"0,4-4 204,-4 5 94,4 3-736,2-7 1,8 11-43,3-8 1,11 8-515,1-2 1,14 4 278,-2 2 1,4-5-1021,-4-1 0,1 2 189,5 10 0,-10-2 826,4 7 0,-4 9 0,4 7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07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9038,'18'0'-340,"-1"0"0,18-2 43,12-4 1,15 2 125,19-7 171,8 7 0,-30-4 0,3 0 0,0 3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05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87 192 8009,'0'-25'240,"0"-2"0,0 0 0,2 3 210,4 5 0,10 3-493,7 5 1,8 3 163,-2 8 0,10 0 257,2 0 1,0 14-300,-7 3 1,-1 12-164,-3 0 0,1 4-79,-8 2 1,-2 2 69,-9 4 1,1-2 39,-7 7 1,0-5 55,-6 6 1,-2-7-28,-4 7 1,-11-8-11,-12 1 1,-4 3 16,-2-2 1,-6 0-89,0-6 1,-5-2 13,5-4 0,-6 2-374,7-8 0,1-7-97,10-11-659,-4-3 1221,13-2 0,3-7 0,9-3 0</inkml:trace>
  <inkml:trace contextRef="#ctx0" brushRef="#br0" timeOffset="224">1065 157 7978,'-34'-35'0,"-1"6"368,0 0 1,0 10 595,0 1 1,-6 3-338,0 9 0,-5 0-210,5 6 1,0 8-49,6 4 0,2 9-105,4 2 1,4 8-503,8-2 1,7 12 48,4 6 1,6 3-206,6 2 0,6 1 219,11-1 1,12 1-91,11-1 0,5 0-398,1 1 0,6-9 75,1-3 0,7-4-928,-2-2 1516,3-8 0,-1 6 0,-3-8 0,-5-3 0,0-7 0</inkml:trace>
  <inkml:trace contextRef="#ctx0" brushRef="#br0" timeOffset="557">1694 716 8044,'0'-17'450,"0"-1"1,-2 1 472,-4-1-189,5 1 1,-7 5 155,8 1-92,0 7-911,0-4 171,0 8 1,0 2-470,0 4 0,0 3 237,0 9 0,0-1 1,0 1 1,0 5 80,0 0 0,-2 6-51,-4-5 0,4-1 104,-4-6 0,4 7 19,2-1 1,0 0 94,0-5 0,0-1-58,0 1 1,0-7 98,0 1 0,8-2-99,4 1 1,-1-1-338,7-4 1,-3-4-245,14 4 0,8-4-925,10-2 1489,3 0 0,3 0 0,-1 0 0</inkml:trace>
  <inkml:trace contextRef="#ctx0" brushRef="#br0" timeOffset="1441">1450 611 8110,'-18'-11'158,"1"-1"1,5-7 553,0 7-652,9 4 1,5 1-142,15 7 1,2 0-221,11 0 1,4 0 75,7 0 1,8 1 224,-3 5 0,5 4 0,1 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10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1 315 8082,'19'-45'0,"6"3"204,-7 7 1,-1-4 263,6 4 1,3 4 564,-3 13 1,6 1-409,-6 0 1,6 1-106,-5 4 1,5 5-139,-6 7 0,0 5-312,-5 1 1,-1 16 11,1 1 1,-3 4-67,-3 8 0,-4-2 159,-8 14 1,0 5 13,0 6 1,-8 2-232,-4-1 0,-3-5 26,-3 4 1,3 2-137,3-2 0,-1-1 92,7-11 1,0 3-6,6-8 0,2-1-91,4-5 0,11-8-187,12-3 0,6-11-129,6-1 1,9-8-313,9 2 1,7-6-81,-2-6 1,4-10 303,1-7 0,-3-6 560,-7 6 0,-17-8 0,-16 3 0</inkml:trace>
  <inkml:trace contextRef="#ctx0" brushRef="#br0" timeOffset="141">1 682 8082,'0'-24'314,"0"1"1,2 2-189,3 9 1,9-1-330,15 7 0,10 0 229,19 6 0,20 0 116,15 0 0,-42 0 1,1 0-516,3-1 0,0 2 1,-1 2-1,-1 2 373,2 0 0,1 1 0,-3 2 0,0 0 0,0 1 0,-1-1 0</inkml:trace>
  <inkml:trace contextRef="#ctx0" brushRef="#br0" timeOffset="809">909 839 8500,'0'-18'0,"2"1"1280,4-1 0,-3 1-466,9 0 0,6-1 244,5 1 0,16-1-316,1 1 1,9-9-272,3-3 1,6-2-328,1 2 0,-7-4 89,-5 4 1,-14-10-274,2-1 1,-14 1-37,-4 10 1,-9-2-11,-14 7 0,-5 1-42,-13 6 0,-3 1-483,-8 4 0,-2 5-166,-3 7 1,3 4 346,-4 7 0,0 3 93,6 15 1,4 2 125,14 10 0,1-3 45,5 9 0,5 5 80,12 7 1,7-1 248,16-6 0,2 1-231,16-1 0,2-2 115,9-3 0,-2-12-157,8-12 1,-2-11 57,2-6 0,-4-6 97,-7-6 0,-11-12-71,-7-11 0,-2-4 26,-9-2 0,-3 0 122,-9 1 0,-5 4 295,-7 1 1,0 8-12,0-2 0,2 3 318,4 3 1,-4 5 32,4 1-409,4 7 1,-1-4-397,9 8 1,5 6 135,0 0 1,8 13-60,-2-2 1,4 7-217,2-1 0,-4-2-309,4 8 0,-9-7 73,9 1 1,-4-4-267,4-1 1,-8-3 85,-4-3 0,-9-4-296,-3-8 830,-7 0 0,4-2-65,-8-4 1,6-9 219,-1-9 1,3-5-5,-2 6 0,4-2 97,7 1 0,-3 5 79,3-4 0,-3 3 329,9 3 1,4 7-200,2 4 0,12 4 111,6 2 0,5 2-59,6 4 1,-1 4-53,7 7 1,0-1-344,6-5 1,-3 3-22,-3-8 1,-5 6-48,-13-7-1,-11-1-12,-12-10 0,-3-3-211,-3-9 0,-9-1-171,-8-4 0,-15-3 173,-15-3 0,-10-4-251,-7 4 1,-9 4 167,-2 2 0,-6 5 254,5 7 1,-5 3-128,6 8 1,8 0-3,9 0 0,6 9-175,6 9 0,6 7-213,11 10 0,12 8-1182,12 3 1773,19 13 0,13-5 0,18 6 0</inkml:trace>
  <inkml:trace contextRef="#ctx0" brushRef="#br0" timeOffset="959">3825 629 10499,'-17'-46'0,"-1"3"2830,1 6 0,1 6 353,5 14-1877,3 7-400,8 2-5661,0 8 4755,0 8 0,0 17 0,0 12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08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435 943 8234,'10'-2'693,"-4"-4"0,-2 4-144,1-3 0,-1-3 19,8 2 1,-8-2-176,2 2 0,1 3-60,-1-9 0,6 6-79,-6-6 1,5 1-154,-5-7 0,0 1 87,-6-1 0,-2 1-134,-4-1 0,-3 7 85,-9-1 0,-9 3-142,-8-3 1,-8 4 5,-9 8 1,1 2-15,5 4 1,-5 4-95,5 7 1,3 8 107,2 4 0,12 4-301,6 2 0,11 0-17,7 0 1,5 2-32,5 4 0,7-4 175,11 3 0,6-11 17,12-5 0,-2-11 159,8-1 1,-9-8-82,3 2 0,2-12 134,-2-6 1,-7-5-81,-4-7 0,-1-3 326,6-8 0,-8-5 159,-4-1 1,-2 0 158,3 6 0,-11 2 339,5 4-417,-5 4 0,-1 9-450,0 5 76,-1 3 0,9 18-676,3 7 1,-2 3 357,8 9 0,0-2-456,6 2 1,0 4-259,0-4 1,2 4-628,4 2 1,2-2 439,3-4 1049,-3 4 0,0-14 0,1 7 0</inkml:trace>
  <inkml:trace contextRef="#ctx0" brushRef="#br0" timeOffset="216">942 245 8072,'-18'-61'2245,"-5"9"-1235,0 0 1436,7 7-1057,8 26-926,8 3 1,10 20-286,8 8 0,9 1-207,13 16 0,1 0-114,12 6 0,-11 8 153,11 4 0,-5 3-881,5 2 0,1 9 571,4 3 1,-4 4-1176,5 1 0,-7 9 759,-5 4 0,-5 5 716,-7 6 0,-15-47 0,1 1 0,0 3 0,-1 1 0,-2-1 0,-1 1 0,-3 3 0,-3 1 0,-3 1 0</inkml:trace>
  <inkml:trace contextRef="#ctx0" brushRef="#br0" timeOffset="674">2374 838 8203,'-18'-5'191,"1"-1"1,5 0 23,1 6 1,-1 0 146,-6 0 1,7 0-85,-1 0 1,6 8 25,-5 3 1,7 7-32,-2 5 0,4-2-16,2 8 0,0-5-114,0 5 0,8-6 119,3 6 0,11-5-349,1 5 1,2-8 114,-1 2 1,-3-3-86,8-3 0,-6-7 35,6-4 1,1-4 128,4-2 0,1-8 20,0-4 1,-2-3 185,-4-3 1,4-5-103,-4 0 0,-1-1-65,1 7 0,-8-1-145,2 1 0,3 1 126,-3 5 0,0 1-223,-5 4 1,-1 4 67,1-3 0,-7 5-58,1 5 1,0 3 33,5 4 0,-5 1-137,-1-7 0,-5 6 207,6-6-36,-1-1 0,7-5 431,-1 0-276,-7-7 1,4-9 107,-9-7 0,7-2-100,-6 1 0,0 3-56,-6-8 0,0 0-13,0-6 0,-2 6-95,-4 0 1,-2 7-366,-3-1 0,-3 4-18,8 1-1415,-7 1 1299,3-1 1,-2 9-2121,1 3 2638,7 12 0,-4 11 0,8 10 0</inkml:trace>
  <inkml:trace contextRef="#ctx0" brushRef="#br0" timeOffset="1016">3893 786 8173,'0'-25'0,"0"3"961,0-7 1,-6 8-24,0-2 1,-7 5 182,1 7 1,-5-3-583,-6 8 0,1-6-75,-7 7 1,0-1-114,-6 6 1,0 2-93,0 4 0,2-3-460,4 9 1,4 0 237,7 5 0,3 7-618,3-1 0,4 6-15,8-6 0,0 6-385,0-5 0,8 5 438,4-6 0,5 6 15,7-6 0,-3 1 276,8-7 1,0-5-9,6-1 1,-6-5 301,0 6 1,0-8-122,6 2 0,2-10 345,4-2 1,-6-8-90,0 3 0,0-5 17,-6-1 1,-2-1-297,2 1 1,-8-1-261,3 1 0,-5 7-149,-1 4 1,-1 4 53,1 2 457,-1 0 0,0 8 0,1 2 0</inkml:trace>
  <inkml:trace contextRef="#ctx0" brushRef="#br0" timeOffset="1565">4522 716 8170,'-10'-17'444,"0"1"163,5 4 0,3 3 308,-4 3-604,4 4 1,2-4-75,0 12 0,2 4 22,4 7 0,5 1-281,13-1 1,-3 1-56,8-1 0,-6-1-55,6-5 1,-5-3 220,5-8 1,-8 0-165,2 0 1,3-2 552,-3-4 1,0-4-167,-5-7 1,-1-6 71,1-1 1,-3-7-41,-3 2 1,3 4 158,-3 2 0,2 3-224,-3 3 0,5 7-342,-5 4 0,11 4-198,1 2 0,10 16 225,2 7 1,2 16-238,9 8 0,-5 11 105,6 6 1,-9 4-543,3 2 1,-6 13 461,-6 4 0,-9 9-159,-9 2 0,-11-4 71,-1-42 0,-3 0 1,-22 42-53,5-47 1,-4-1 0,-28 35-163,-5-5 1,-2-16-102,-4-13 1,10-14 635,7-22 0,8-7-71,-2-16 1,12-9 566,6-20 0,11-11-166,7-12 1,5-6 98,5-6 1,13-3-391,11-8 1,12-1 332,5 1 0,-21 40 1,1 1-140,-1-1 0,2 1 0,2-1 1,2 2-41,1 4 1,0 1 0,2 1 0,0 2-43,36-27 1,-6 12 295,0 11 1,-15 14-453,-3 9 1,-15 3-37,-7 9 0,-11 0 5,-1 6 1,-8 2-20,2 4 1,-5 4-175,-1 7 0,0 3 373,0 3 1,6 4-516,0 8 0,0 6-38,-6-1 0,0 3 92,0-2 0,0-2-346,0 7 1,-8-5 184,-3 6 1,-13-9 492,-5 3 0,-12 4 0,-3-1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15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121 507 8050,'-12'-2'0,"1"-4"0,7 2 921,-2-7 198,4-1 1,6-4-1023,8 5 1,9 1 9,20 4 1,3 4-899,9-4 1,7 5 489,4 1 1,-2 7 300,2 5 0,0 11 0,6 4 0</inkml:trace>
  <inkml:trace contextRef="#ctx0" brushRef="#br0" timeOffset="141">34 978 7979,'-12'-17'251,"2"-1"0,3 1 1209,3 0 1,12-1-1531,9 1 0,18 5 107,17 0 1,16 7-785,14-7 1,13 8 371,-44 1 1,3 0-1,5 2 1,2 0-1,5 1 1,0 0 0</inkml:trace>
  <inkml:trace contextRef="#ctx0" brushRef="#br0" timeOffset="2367">1588 804 7902,'-17'-27'669,"-1"-4"205,1 7 1,-1 3 103,1 9-621,7-3 0,4 15-241,12 0 0,4 8 79,7 9 1,8 8 44,5 4 0,10 4-103,7 2 1,3 0-191,3 0 0,1 6 9,4 0 1,-1-1-271,7-5 0,0 0-192,5 0 1,1-8 111,0-3 0,6-7 1,0-5 0,13-5 93,-2-7 1,4-9 195,-3-9 1,-38 6 0,1-3-131,0-5 0,2-1 1,8 0-1,1 0 309,-1-2 0,0-1 0,0 0 1,0 0-389,0 3 1,0 1-1,-1-1 1,1 1 267,5 2 0,2 1 0,0 1 0,1 1-58,1 3 1,0 1 0,2-1-1,0 2 39,-5 7 1,-1 1 0,4-1 0,0 2 21,3 3 1,0 2-1,0 0 1,1 3-20,2 4 0,0 2 0,-6-1 0,-1 3-7,-4 1 1,-2 3 0,-1 1-1,-1 0-58,-3 0 0,0 1 1,0 2-1,-1 1-108,-7-4 1,-2 0-1,34 15 133,-30-6 1,-9-9 331,-14-3-35,-11-7 1,-13-10 225,-10 0 0,-5-10 128,-8-7 0,-5-8 298,0-10 0,0-2-268,5-4 1,8-5-10,5-13 1,12-1-212,11-4 1,17-2-83,17 8 1,22-6-415,-32 34 0,3 2 1,10 1-1,3 3 194,-1 2 0,2 3 1,9 4-1,2 1-271,-1 2 1,2 1 0,4 4-1,1 2 234,0 2 1,-1 1-1,2 2 1,0 2-88,-1 2 1,-1 3 0,-1 1-1,-2 4-69,-5 4 1,-1 3 0,3-2 0,-2 0 66,-3 1 1,0-1-1,3 0 1,0-1-185,-2-1 0,-2 0 0,-3-2 0,-1-1 191,-6-3 1,-1-1-1,-1-2 1,0-2-194,43 2 1,-5-4 487,-14-2 0,-3-8-122,-19-4 1,1-11 334,-13-6 0,3-10 147,-9-2 1,4-1-616,-10 1 1,-4 2 629,-1-8 1,1 3-749,-2-3 1,-1 5 379,-11 7 1,5 6-1365,-5-1-785,-3 9 1908,0-4 0,-8 15 0,0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18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1 505 7949,'0'-18'377,"0"1"1,2-1 568,3 1 1,5-1-412,8 1 1,9-1 58,8 1 0,4 5-561,13 1 1,-2 5 66,14-6 1,0 8-400,6-1 1,4 3 224,-4 2 1,-4 2-2365,-14 3 2355,-7 5 0,-2 15 0,-8 2 0</inkml:trace>
  <inkml:trace contextRef="#ctx0" brushRef="#br0" timeOffset="141">53 889 8010,'2'-12'1571,"4"1"0,13 5-1433,16-6 0,18 8 47,16-2 0,17 4-899,13 2 0,-45 0 1,0 0-726,2 0 1,-1 0 1438,1 0 0,-1 0 0,34 8 0,-4 2 0</inkml:trace>
  <inkml:trace contextRef="#ctx0" brushRef="#br0" timeOffset="497">1677 347 7996,'-8'-17'1787,"7"0"-471,-5-1 200,-4 1-717,8 7-557,-6 2 1,8 18 109,0 7 0,8 9-114,4 8 1,9 1-406,2 0 0,10 0 34,2 0 1,2 0-137,10 0 1,1-6 179,10 0 0,5-13 0,6-1 1,1-7-268,0-10 0,-10-13 146,-7-14 1,-11-12 166,-13-6 1,-5-9-59,-13-2 0,-13-6 182,-15 5 1,-16-1 48,-14 2 0,-11 12-3,-6-1 1,-4 16-77,-2 8 0,1 11-138,-1 6 0,10 6-252,7 6 0,10 13 137,14 16 1,10 16-1094,7 13 1,8 6 1294,-1 5 0,8 3 0,3 3 0,0-3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21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716 367 7986,'-27'-19'0,"4"-2"-427,4-3 1,-1 1 776,-3 6 0,9 1 1754,-3 5-1113,11 3-341,-2 8-847,0 0 1,7 8 59,-5 3 1,4 12-100,2 7 0,0 3 42,0 1 0,0 1-154,0 0 1,0 2 6,0 4 0,0-4 81,0 4 0,0 1-296,0-1 1,0 6-90,0-7 645,0 9 0,0-5 0,0 9 0</inkml:trace>
  <inkml:trace contextRef="#ctx0" brushRef="#br0" timeOffset="216">996 280 8090,'10'-64'272,"-5"4"0,-3 6 1071,-2 9 933,-7 14-928,-3 13-927,0 11 0,2 9-560,8 3 0,2 7 217,4 11 0,6 7-84,11 10 1,-2 5 118,9 7 1,-1 1-538,6-1 0,-1 8-76,1 4 0,-5-2-515,-1 2 1,-2 0 334,2 6 1,0 0-264,-12 0 1,3 0 942,-14 0 0,-8-8 0,-8-2 0</inkml:trace>
  <inkml:trace contextRef="#ctx0" brushRef="#br0" timeOffset="491">402 787 8248,'-54'-18'0,"-3"3"670,-1 3 0,-4 4-333,10 8 0,5 14-57,18 3 0,6 18-20,11 0 1,4 12-36,8-1 1,18 5-69,11 1 0,19 6 19,16 1 1,-23-26 0,2 0-386,2-1 0,3 0 1,5-2-1,3-2 269,1-1 0,2-2 0,4 1 1,2-3-113,2-5 1,0-1 0,4 1-1,2-1-51,-1-7 1,1-3 0,3 1-1,0-2-291,-3-5 1,-1-2-1,-2-6 1,-2-2 128,-3-1 0,-2-3 0,-6-5 0,-1-3 91,-6-2 1,-1-1-1,34-20-631,-25-3 0,-2 1 392,-15-7 1,-4-5 2,-14 0 1,-7 5-4,-16 7 0,-2 7 620,-4-2 1,-9 12-343,-9 6 0,-5 11 135,6 6 0,-8 4 0,4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28.42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261 1338 8293,'-10'-18'1664,"-5"1"-1056,3-1 1,4 1 762,2-1-420,-3 9-667,7 1 0,-4 10-28,12 4 0,0 3-194,11 9 1,-1 1-17,13 5 0,-2-3-201,2 8 1,4-8 151,-4 3 1,4-7-43,2-5 0,-2 1-513,-4-7 0,2 0 226,-8-6 0,-1-4 170,-11-8 1,3-7 60,-8-16 1,-10-8 282,-13-3 1,-13-7 92,-16-5 0,-7 6 118,-11-1 1,-4 3-207,4 9 0,4 8 196,2 10 0,8 11-338,9 6 0,8 8 151,15 10 1,9 7-1598,3 16 0,6 8 691,6 4 0,11 5-714,12 6 0,12-3-26,6 3 1450,11-4 0,-2-5 0,8-1 0,2 1 0,2-3 0</inkml:trace>
  <inkml:trace contextRef="#ctx0" brushRef="#br0" timeOffset="217">663 674 8293,'-70'-62'0,"2"-8"1826,4 12 1,6 4-836,11 19 1,8 13 967,16 5-1526,7 11 0,16 0-244,0 12 0,8 8-155,4 15 0,11 8-349,6 15 0,6 2-182,6 4 1,3 5 243,9 6 1,3 7-688,-3 0 0,1 1 320,-13-1 0,5-4-293,-5 4 0,-8 1 67,-10-1 1,-11 0-670,-6-7 1515,-20-6 0,-3-1 0,-20-8 0,-6-2 0,-2-3 0</inkml:trace>
  <inkml:trace contextRef="#ctx0" brushRef="#br0" timeOffset="559">436 1041 8293,'9'-78'0,"-1"6"602,-8-3 1,0 9 844,0 2 1,6 15-202,0 3 1,-1 9-589,-5 8 1,6 3 149,0 9 0,2 1 197,-2 5-1244,-4 3 1,13 10 110,-3 4 1,5 5-13,7 13 0,-3 11 38,8 11 0,6 9-314,6 9 0,-1 0-640,-5 11 1,-2 5 615,-4 1 1,3 5-452,-9 1 0,0-2 319,-5-3 1,-3-4 8,-3-9 0,-3-12-131,-3-5 540,-4-19 253,6-8 1,-8-21 480,0-15 0,0-3 815,0-15 0,6 0-681,0-6 1,7 0 332,-1 0 1,3 8-692,3 3 1,-1 1-428,1 6 0,-1-5-182,1 11 1,1 3-549,4 2 0,-3 4 376,3 2 1,-2 2-393,3 4 1,-3 6-734,8 11 0,-6 4 715,7 8 0,-7 2-454,6 4 1289,0-4 0,6 5 0,0-7 0</inkml:trace>
  <inkml:trace contextRef="#ctx0" brushRef="#br0" timeOffset="1001">1658 1635 8293,'0'-30'0,"0"1"0,-2 6 1589,-4-6 1,4 8-525,-3-3 0,3 5-269,2 1 0,0 1-347,0 0 1,7-1-181,5 1 0,-2-1-141,1 1 1,-5 1 143,6 5 0,-6-5-296,5 4 0,-7-3 102,2-3 1,-4 1-255,-2-1-233,0 1-365,0 0 133,-8 7 102,-2 2 0,-5 10 166,3 4 0,-1 5 57,7 13 0,0 3 215,6 8 1,2 0-110,4 0 1,9 5 99,9 1 0,5 6-122,-6-6 1,6-1 28,-6-5 0,3-8 168,-3-3 0,-4-7 231,5-5 0,-7-6-16,-5-12 0,1-8-128,-7-15 0,6-2 333,-6-16 1,-1 1-154,-5-7 1,0 3 423,0 3 0,0-1-160,0 7 1,2 6 33,4 6 1,-2 14-343,8-3 0,1 12-391,11 1 1,3 10 108,8 7 1,7 11 107,5 6 1,3 6-485,3 6 0,-3-4 214,-3 4 0,-5 1-832,-7-1 0,-5 0 173,-1-6 1,-14-8-1043,3-4 877,-13-3 539,3-11 1,-17-3 100,-9-12 0,-1-5 440,-10-13 0,7-3 0,-3-8 0</inkml:trace>
  <inkml:trace contextRef="#ctx0" brushRef="#br0" timeOffset="1669">3457 1635 8293,'6'-30'206,"0"3"0,-1 2 206,3 4 0,-4 1 1077,8 3 1,5-1-464,6 1 0,8-2-189,-1-5 1,4 3-320,7-8 0,-4 0-195,4-6 1,-10 0-149,-2 0 1,-13 0-105,1 0 0,-11 0-170,0 0 0,-14 6 156,-10 0 0,-7 13-283,-10-1 0,-7 11-161,-5 0 0,-2 4-316,3 2 1,3 8 307,8 4 0,2 5-63,4 7 0,6 5-54,11 11 0,4-1 19,8 8 0,10-6 441,8 5 0,13-1-37,9 1 0,15-3 88,-3-8 1,12-6 61,0 0 1,4-15-51,2-3 1,0-7-9,0-4 1,0-9 124,-1-9 0,-14-1 200,-9-10 0,-13-6-93,-4-6 1,-13 0 4,1 6 0,-5 0-117,0 0 1,3 0-206,-3 1 1,-2 4 78,1 1 1,-7 8 8,2-2 12,4 11 1,-8 2-395,3 5 0,-1 3-138,2-4 0,-4 12-1343,4 5 1392,-4 5 1,-2 1-190,0 1 698,0 7 1,-6 0-26,0 4 0,-7-9-6,1-9 0,-4 1 89,-1 5 0,-6-5 439,-1 0 1,1-3 172,6 3 1,5 2-341,0-9 1,3 9-51,-3-2 1,-2-3 167,9 3-301,-1 0 1,14 5-54,3 1 1,12 5-1,9 2 1,6 0-1,9 2 1,3 1 142,3 3 0,-3 4-481,-3 5 0,-5-3 112,-7 4 0,-2-2-208,-4 2 0,-5-5 142,-13 5 0,-3-10-261,-8-2 0,0 0-31,0 6 1,-2-7-170,-4-5 1,3 2 153,-9-2 0,0 6-148,-5-5 1,-1 5-1015,1-6 1623,-1 0 0,1 3 0,-1 1 0</inkml:trace>
  <inkml:trace contextRef="#ctx0" brushRef="#br0" timeOffset="1994">4889 1320 8293,'-23'-50'0,"-1"3"0,-1 5 1720,2 7 0,9 7 335,-3 5-1421,11 11 0,-2 7-394,8 10 1,10 7-237,7 11 0,3 5 96,9 7 1,0-1 171,6 1 0,6 0-719,-1 0 1,1 0 343,-6 0 0,0-6-790,0 0 0,-2-7 253,-4 1 0,-4-4-383,-7-1 949,-1-8 0,-7-5 575,-4-10 0,-4-11-323,-2-7 0,0-8 81,0 2 1,0 1 664,0-1 0,0 8-357,0-2 0,2 3-142,3 3 0,5 5-259,8 0 0,5 9-387,0-3 0,8 6-86,-2 6 0,6 9-450,6 8 0,-4 3-79,4-3 0,-4 4 352,-3 8 1,-3-6-1013,4 0 0,-9-2 1496,9 3 0,-4 2 0,4-4 0</inkml:trace>
  <inkml:trace contextRef="#ctx0" brushRef="#br0" timeOffset="2278">6286 1268 8554,'0'-53'944,"-8"9"108,-3 3 1,-5 10-171,-1 2 0,-7 8 700,1-3 1,-8 5-975,2 1 0,-4 9-248,-2 3 1,6 4-747,0 2 0,7 8 325,-1 3 1,4 11-936,1 1 0,1 8 239,-1-2 0,3 2-249,3-2 0,4 2 439,8-7 1,0 5-51,0-6 0,0 0 392,0-5 1,0-7 227,0 1 0,0-6-3,0 6 1,2-9-163,4 3 0,6-4 758,11-2 0,6 0-313,12 0 0,-2-2-105,7-4 1,3 4-327,9-3 0,-2 3-289,8 2 1,0 0-120,6 0 1,2 0 282,4 0 1,-4-16 0,5-3-1</inkml:trace>
  <inkml:trace contextRef="#ctx0" brushRef="#br0" timeOffset="2453">6443 342 8505,'-35'-77'739,"8"20"1167,4 5 234,11 11-1496,4 22 1,12 5-128,8 20 0,9 13-83,20 16 1,8 10-58,15 13 1,-4 6-599,-23-27 0,1 2 0,-3 0 0,-2 1 42,6 3 0,-2 2 0,-3 2 0,-2 3-475,1 2 1,-2 1 0,-3-1 0,-2 2 367,2 4 0,-3 1 0,-5-4 1,-3 0-676,-4 4 0,-3-1 961,-3-8 0,-2 1 0,0 4 0,-3 0 0,-6 44 0,0-47 0,-3-1 0,-3 2 0,0-1 0</inkml:trace>
  <inkml:trace contextRef="#ctx0" brushRef="#br0" timeOffset="2627">6531 1128 8568,'29'-60'0,"0"8"0,0 1 571,6 10 1,8 6 816,3 6 1,5 16-732,1 1 1,8 8-26,4 4 0,-2 2-545,2 4 1,-9 10-244,-3 7 1,-7 8-1080,-10-2 1,-8 4 840,-4 2 0,-11 0-436,-7 0 0,-3 0 830,-2 0 0,-15 0 0,-5-1 0</inkml:trace>
  <inkml:trace contextRef="#ctx0" brushRef="#br0" timeOffset="3161">7736 936 8568,'-2'-23'69,"-4"-1"1,2 1 402,-8 6-344,1 7 0,-7-4 56,1 9 1,5 1-78,0 10 0,7 3 49,-7 9 1,8-1-238,-2 1 0,4-1 204,2 1 1,0-1 52,0 0 0,6 7 4,0-1 0,8-2-108,-3-9 0,-1 4 25,2-5 1,-7-1 71,7 2 1,-6-9 10,6 3 1,-7-4-95,7-2 1,-6 0-220,5 0 24,-7 0 1,4-8-217,-8-3 0,0-5 100,0-1 1,-2-1-33,-4 1 1,-3-1 362,-9 1 0,7-2-152,-1-5 1,2 5 1049,-1-4-686,-5 3 1,14 3 290,-4-1-320,12 1 0,10 7-39,7 4 0,8 4-38,-2 2 0,4 0-150,2 0 0,6 8-291,-1 4 1,3 5 147,-2 6 0,-10-1-589,4 7 1,-12-2 211,0 2 0,-5-2-19,-6-3 1,-5-5 119,-7 4 1,-2-3-35,-3-3 1,-7-7 207,-11-4 0,3-4 569,-3-2 286,4 0 1,3-8-369,4-4 0,5-3 369,7-3 1,0-5-14,0 0 0,9-6 232,9 5 0,1-5-358,10 6 1,0 0-19,6 5 1,6 1-280,0-1 0,5 9-35,-5 3 0,0 4-678,-6 2 1,-6 2 419,0 4 0,-8 5-1665,3 12 0,-5-1 304,-1 7 0,-9 0-1468,-3 6 2885,4 0 0,-8 0 0,5 0 0</inkml:trace>
  <inkml:trace contextRef="#ctx0" brushRef="#br0" timeOffset="3436">8853 884 8568,'0'-62'0,"0"3"0,-5 13 561,-1 5 0,-2 6 826,2 6 0,4 4 2131,-4 7-1663,4 9-1589,2 1-197,8 23 1,2 5-104,7 15 0,3 7 190,3 5 1,-2 3-43,8 3 0,-7-1-669,1 1 1,-3 5 127,-3 0 1,-7-6-950,-4-5 1,-5-8 538,-1 2 1,-7-9 408,-5-8 1,-17-9 328,-6-15 0,-12-7 218,1-5 0,-10-11-237,-3-6 1,7-10 147,5-2 0,9 0-194,-3 6 0,12 2 74,5 4 0,11 4-1225,1 7 610,8 9 705,-3 1 0,14 8 0,3 0 0</inkml:trace>
  <inkml:trace contextRef="#ctx0" brushRef="#br1" timeOffset="3560">7875 272 10278,'-35'-79'-616,"8"9"635,4 12 737,11 19-790,5 14 0,14 32 1,3 13-1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23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871 820 8156,'0'-35'0,"0"0"467,0 0 0,0 2 37,0 4 1,-1 9 526,-5 9 116,4 7-367,-6-12-812,8 14 1,0 2 139,0 12 1,2 5 12,4 7 0,-4-3 121,4 8 1,-5-2-338,-1 2 0,0 4-73,0-3 1,-7-3-146,-5 2 0,-3-8 99,-3 2 1,-7 1-43,-4-7 1,-6 3 135,-6-15 1,-6 1 72,-11-6 0,-4-2 26,-8-3 0,0-15-37,1-15 1,5-8 182,0-9 0,9-8 260,3-4 0,15-4 125,14-2 1,11 0-91,6 0 1,12 8 67,6 4 1,13 13-70,10 11 0,2 6-68,9 11 1,9 7-295,9 4 1,4 20 123,1 9 0,9 18-374,4 11 0,-37-20 0,1 2 203,1 3 1,-1 2 0,0 3 0,-1 1-203,-3 1 1,-2 0-1,-2 0 1,-1 1 63,-4 4 0,-2 1 1,2-1-1,-2 1-105,-3 2 1,-3 1 0,-4-4-1,-3 1-63,-8-1 0,-3 1 1,3 39-127,-10-2 0,-10-1 144,-7-11 0,-11-5 68,-12-6 1,-13-8 83,-11 3 0,-10-5-21,-1-2 1,-9-9-78,3-8 1,-5-8 161,-1-9 1,2-9 8,3-3 1,5-12 151,7-5 0,12-11-201,11-1 0,6 0-71,18 5 0,7 1-201,11-1 1,18 3-214,10 3 0,12-3-205,12 3 792,7-3 0,16-3 0,0 1 0</inkml:trace>
  <inkml:trace contextRef="#ctx0" brushRef="#br0" timeOffset="367">1256 1501 8073,'-6'-33'0,"0"4"0,-2 3 3513,2 9-2538,5-1 0,-5 9-284,12 3 1,-1 4-269,13 2 1,-3 8-88,14 3 0,2 11-162,10 1 1,-4 8-120,4-2 1,-4 4-208,-2 2 0,0 0 178,-1 0 0,-8-6-394,-9 0 0,-1-7 180,-10 1 0,-1-4-59,-5-1 1,-2-7 63,-3 1 1,-13-8-35,-11 2 0,-6-4 146,-6-2 1,3-2 60,-9-4 1,8-6 365,-2-11 0,12 2 620,6-9 1,6-1-224,5-9 1,8 3-233,16-4 1,17-2-306,23 3 0,10-1 18,14 6 0,3 16-696,9 7 1,5 8 305,0 4 1,-8 10-93,-9 7 1,-6 8-255,-6 10 1,-6 6-582,-11 0 1,-6 0-280,-12-6 0,-10-2 628,-7-4 1,-8 2-531,1-8 1,-3 0 401,-2-5 0,-7-1 862,-5 1 0,-11-1 0,-4 1 0</inkml:trace>
  <inkml:trace contextRef="#ctx0" brushRef="#br0" timeOffset="592">2618 1396 8073,'8'-35'0,"-6"0"294,3 0 1,-3 0 451,-2 0 1,0 6 438,0 0 1,0 14-534,0-3 0,-2 6 420,-3 1 0,1 3-488,-8 8 0,0 0-196,-5 0 0,-1 8-334,1 3 0,0 13-259,-1 5 1,6 10 172,1 1 1,7 9-56,-2-3 1,6 3-866,6-2 1,9 3 360,9-3 0,9-3-1082,2 3 0,2-8 818,9 1 1,1-3 854,5-2 0,16-8 0,4-1 0</inkml:trace>
  <inkml:trace contextRef="#ctx0" brushRef="#br0" timeOffset="1384">3316 1396 8073,'-11'-6'491,"-1"0"6,1 0-259,-7 6 1,6 0 228,1 0 274,7 0-114,-4 0 234,8 8-538,0-6 1,-2 6 550,-4-8-121,4 0-256,-5 0 325,-1 0-245,6 0-616,-6 0-265,8 0-724,0 0 820,0 8 1,2-6-190,4 3 47,4-3 91,7-2 209,1 8 1,-7-6 113,1 4 0,-6-4 74,5-2 388,-7 0-437,4 0 0,-6 0 10,4 0-304,-4 0 186,5 0 11,-7 0 56,8 0-7,-6 0-25,6 0-9,-8 0 113,0 0-226,0 8 0,6-4 123,0 7 0,1-5-156,-1 6 1,-2-1 75,8 7 0,-1-7-392,7 1 0,-1 0 58,1 5 1,-1 1 2,1-1 0,-1-5 115,1-1 1,-1-5-171,0 6 989,-7-8-482,6 3 0,-14-14 176,3-5 0,-10-11-107,-7-6 1,-4 1 61,-1-1 0,-2 0 120,-5-6 1,5 2 108,-4 4 0,-3-2-12,3 8 0,2-2 26,9 1 1,4 11-546,8-5 0,0 11 109,0-5 0,16 8-95,7-2 1,10-2 55,8 3 0,4-1 1,7 6 1,2 0-85,4 0 0,-3 2 36,3 4 0,-11-3-20,-7 9 1,-3-6 28,-2 6 1,-10-1-173,-7 7 0,-3-1 84,-9 1 1,6 1-63,-6 4 0,-1-1 76,-5 7 1,0-8 10,0 2 0,0 3-23,0-3 1,-5 0 15,-1-5 1,-2-3-38,2-3 333,4 3 281,-13-13 0,13 4-199,-4-12 0,4-5-232,2-13 1,0-3 49,0-8 0,2 0-427,4 0 1,5 0 20,13 1 0,-3-1-24,8 0 0,0 0-133,6 0 0,2 8-410,4 3 1,2 7-281,3 5 1208,-3 5 0,0 14 0,1 3 0</inkml:trace>
  <inkml:trace contextRef="#ctx0" brushRef="#br0" timeOffset="1593">4574 1239 8073,'-27'-35'547,"3"0"0,5 2 992,2 4 1,5 6 717,0 11-1264,8 4-707,-3 8 0,16 2-100,9 4 1,1 6-124,10 11 1,0 4-124,6 8 0,6 6 132,0-1 0,0 3-540,-6-2 0,-1 3 215,1 9 0,-6-7-1108,1 1 0,-7 5 225,6 7 0,-15 5 89,-3-6 0,-9 8 334,-8-2 542,-11 4 1,-26 2 0,-11 0 0</inkml:trace>
  <inkml:trace contextRef="#ctx0" brushRef="#br0" timeOffset="1833">4818 1396 8122,'18'-64'85,"-1"0"1,-1 10-86,-5 1 0,3 10 627,-8 14 1,2-2 480,-3 8-529,-3 7 1,8 9-321,-4 7 0,-4 2-195,4 3 1,1 5-288,-1 8 1,2 7 219,-2 4 1,-4 6-342,4 6 1,-4-4 239,-2 3 0,-2-1-231,-4 2 0,-4-4 3,-7 3 0,-1-3-82,1-2 1,-1 0-24,1 0 1,-3 0-137,-3 0 1,4-8-223,-5-4 795,5-11 0,-6 4 0,-2-7 0</inkml:trace>
  <inkml:trace contextRef="#ctx0" brushRef="#br0" timeOffset="2449">5290 1344 8122,'-6'-18'25,"0"1"206,2-1 1,1 7 221,-3-1 1,4 0 235,-4-5 0,4 5 309,2 0 1,0 7 204,0-7-524,0 8-426,0-4 1,2 8-41,4 0 0,3 2-63,9 4 0,7 4-120,4 7 1,0 3-136,6 3 0,-4-4-415,10 5 0,-4-3-479,-2 2 0,0-3 397,0 3 1,-2-6-201,-4-5 0,-4 2-193,-7-8 813,-9-1 187,-1-5 1,-18-7 49,-7-5 1,-3-9 102,-9-3 1,0-7 504,-6 2 0,2-4 381,4-2 0,-2 0-409,8 0 0,0 2 167,5 4 1,8 2-285,5 4 0,3 3-463,2-3 0,17 6-17,12 5 0,20 4 66,15 8 0,6 0 24,5 0 0,3 0-431,3 0 1,-3 8-197,-8 4 1,-8 9 269,-4 2 0,-11 6-319,-6-5 0,-12 1 183,-6-2 0,-10-1-24,-1 7 1,-8-8 152,2 2 0,-12 3 90,-6-3 0,-3 0 12,-3-5 1,1-1 420,-1 0 0,-5-7-193,0-4 375,0-4-41,5-2 0,3-8-190,3-3 1,4-7-161,8-5 1,2-2 11,4-5 1,4-3-244,7 4 0,6-4-79,1-2 1,7 2-287,-2 4 0,4-2 2,2 8 1,0 0-395,0 5 1,0 9-180,-1 3 0,-1 4 483,-3 2 1,1 10 605,-8 7 0,8 8 0,-4 10 0</inkml:trace>
  <inkml:trace contextRef="#ctx0" brushRef="#br0" timeOffset="2775">6966 1204 8122,'0'-35'119,"0"2"59,0 4 1,0 4 3122,0 7-1483,0 1-31,0-1-697,0 8-1118,0 3 0,-7 7-230,-5 0 1,-3 7-147,-3 5 1,1 4 272,-1 1 1,1 6-12,-1 1 1,1-1-331,-1-6 0,7 3-449,-1 3 0,0-5 296,-5-1 0,1 1 138,5-7 0,-5 3 318,5-3-163,3 5 994,-8-14-383,14 6-158,-5-8 0,14 0-127,5 0 1,13-6 4,10 0 1,2-6-284,10 7 1,-7-3 84,7 2 1,1 4-350,11-4 1,1 4 169,4 2 0,4-2-291,-4-4 0,-2 3 669,2-9 0,-8 0 0,4-5 0</inkml:trace>
  <inkml:trace contextRef="#ctx0" brushRef="#br0" timeOffset="2943">7211 575 8122,'-45'-60'0,"-3"8"553,7-1 1,8 10 2146,10 14-1335,11 4-702,4 15 1,8 10-680,0 12 1,16 13 59,7 10 1,16 16 168,8 13 0,3-2-220,2 2 1,1 0-651,-1 6 0,3 2-148,3 3 0,-10-1-695,5 7 1,-13-5 486,1 6 1013,-12-9 0,-5 11 0,-13-8 0,-5-3 0,-4-1 0</inkml:trace>
  <inkml:trace contextRef="#ctx0" brushRef="#br0" timeOffset="3099">7246 1134 8397,'12'-50'446,"-1"3"0,1 6-224,5 12 1,3 4-49,3 7 0,12 1-207,11-1 1,5 9-2,1 3 1,1 4-471,-1 2 1,1 0-1688,-1 0 2191,-15 8 0,-4 1 0,-16 9 0</inkml:trace>
  <inkml:trace contextRef="#ctx0" brushRef="#br0" timeOffset="3384">7875 1256 8268,'2'-17'225,"3"-1"0,-3 1 478,4-1 0,4 1 685,1-1 1,3 1-604,-2 0 1,3-1 128,-3 1 0,9-1-515,3 1 1,-3-1-338,-10 1 0,3-1 38,-8 1 1,0-6 91,-6-1 0,0 7-286,0 5 1,-2 2-93,-4-1 0,-4-3-243,-7 8 0,5 1-17,1 5 0,1 1-335,-2 5 0,4 4 78,8 7 0,0 9 238,0 3 1,10 4-158,8 2 0,9 2 203,13 3 1,13-3-42,11 4 0,14 2-171,9-3 0,-37-15 0,1-1 57,3 0 0,2-2 574,3 0 0,1-1 0,-2-2 0,0-1 0,6-3 0,0-1 0,3 2 0,0-1 0,2 2 0</inkml:trace>
  <inkml:trace contextRef="#ctx0" brushRef="#br0" timeOffset="4009">9970 994 8268,'0'-35'0,"0"0"0,0 2 1263,0 4 0,0 4-527,0 8 1,0-1 2056,0 1-1334,0-1 13,0 9-754,0 1-710,0 8 1,2 2-31,4 4 1,-2 3-203,8 9 0,-1 1-513,7 4 1,-1-1 379,1 7 1,5-6-899,0 6 1,1-5 240,-7 5 0,-2-8 158,-3 2 1,2-3 333,-8-3 0,5 1 232,-5-1 1,2-7 475,-2-4 307,-4-4 1,5-4 545,-7-4 1,0-4-569,0-7 0,0-3 801,0-3 1,2 3-452,4-3 0,4 4-404,7 1 1,7 3-281,-1 3 0,14 4-254,-2 8 0,5 0 26,1 0 1,4 10 213,7 8 1,-1-1-582,-5 6 0,-5 3 202,-12-3 0,0 0-506,-11-5 0,1-7-166,-13 1 1007,0-8-131,-6-4 1,-6-16 144,0-7 0,-8-8-102,3 2 1,3-2 114,2 2 0,-2-4 534,3 4 0,-1 3-270,6 3 1,2 4 162,4 1 1,3 3-129,9 3 0,9 4-524,8 8 1,7 2-303,11 4 1,-1 4-376,1 7 1,-1 6 333,0 1 1,1 7-386,-1-2 0,-1 4-2148,-5 2 2995,-3 0 0,-8 0 0,0 0 0</inkml:trace>
  <inkml:trace contextRef="#ctx0" brushRef="#br0" timeOffset="4226">11367 313 8268,'-17'-70'321,"0"2"0,-1 8 1399,1 14 1,7 11 356,4 17-178,4 9 1,4 3-1621,4 12 0,11 3-26,12 9 1,4 9-328,2 8 1,8 9 111,4 15 0,-5-3-963,-1 8 1,2 6-180,-2 6 0,-1 13-249,-5-2 0,-8 0 320,-3 1 1,-7-5-1493,-5 10 2525,-20 4 0,0 2 0,-2-46 0,-3 1 0,0 0 0,-1 1 0,-2 2 0,1 0 0</inkml:trace>
  <inkml:trace contextRef="#ctx0" brushRef="#br0" timeOffset="4562">11525 977 8292,'17'-45'0,"1"2"1250,-1 9 0,1 6-175,-1 5 0,8 4-1,4 1 1,4 9-588,2 3 0,-6 4-51,0 2 0,6 8-662,6 3 1,0 5 240,-6 1 1,6 6-139,-1 1 1,9 7 160,-3-2 1,5-4-429,1-2 0,-5-3-81,-1-3 1,1 1-74,5-1 0,-5-7 336,-1-4 0,-7-12 136,2-6 1,-6-5 401,-6-6 0,-6-5-163,-11-7 1,-4-5 47,-8-1 1,-8 0-24,-4 6 0,-11 6 75,-6 0 1,-10 13-305,-2-1 1,-5 11-277,5 0 0,0 6-94,6 6 0,0 6-511,1 11 0,1 4-642,3 8 0,-1 8 130,8 3 1430,0 5 0,-2 9 0,-3 2 0</inkml:trace>
  <inkml:trace contextRef="#ctx0" brushRef="#br0" timeOffset="4697">10128 278 8293,'-70'-62'973,"11"6"1216,13 15-2568,19 8 0,29 25-62,15 8 0,16 16-1824,14 13 2265,26 12 0,9 3 0,-30-17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4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8206,'-10'0'883,"-5"0"0,13 2-376,-4 4 1,4-2-100,2 8 1,2-1 7,4 7 0,-2 1-385,8 4 0,-1-1-402,7 7 1,-1-2-86,1 2 1,-1 2-480,0-8 1,-1 7-962,-4-7 1896,-5 0 0,-7-5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33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627 157 8156,'-33'-40'190,"4"1"1,5 6 1945,5 8-730,9 13-848,-5 4 0,13 10-297,-4 4 0,10 13-37,2 16 0,13 14-50,-1 9 0,11 6-150,0-6 1,4 2-429,2-1 1,2 1 274,3 4 0,-3-2-354,4-4 1,-4-3-139,-2 3 1,-2 2-489,-4-2 0,-6-2 1109,-11-9 0,-4 3 0,-8-5 0</inkml:trace>
  <inkml:trace contextRef="#ctx0" brushRef="#br0" timeOffset="219">260 332 8319,'-45'-17'-646,"5"-1"0,3 6 988,2 1 0,8 7 414,3-2-264,-3-4-229,16 8 0,-3-5 209,20 7 0,7-6-299,17 0 0,3-6-119,19 7 0,6-9-179,18 2 1,9-3-234,8-3 0,2 1-323,-1-1 1,-5 3 167,4 3 0,2-1 513,-2 7 0,-7-8 0,-9 5 0</inkml:trace>
  <inkml:trace contextRef="#ctx0" brushRef="#br0" timeOffset="895">1081 507 8319,'-18'-2'18,"1"-4"0,5 4 1415,1-4-465,-1-4-34,2 9-285,3-7-398,7 8 0,9 6-222,9-1 0,7 9 124,10-2 1,0 3-526,0 3 1,0-7 154,0 1 0,-2-2-70,-4 1 0,4 5-36,-4-5 1,-4-3-248,-2-2 0,-3-4 45,-3-2 349,-7 0 1,-2-2 473,-8-4 0,0-5-210,0-13 1,0-1 486,0-4 1,-6-2-235,0 8 1,0-7 226,6 7 0,0-6-196,0 6 0,2 5-87,4 7 0,6 5-106,11-6 0,-2 8-318,8-1 0,2 12-114,10 11 1,-2 9 197,7 14 0,-1 11 64,2 12 1,1 6-357,-7 6 0,-2 3 159,-10 9 0,-6-1 158,-11 0 1,-6-1 12,-12-5 0,-14 2-160,-15-7 0,-13 6-290,-10-7 0,-8-1-200,2-10 0,-10 0 226,-2-11 0,1-13 89,5-16 1,15-15 317,9-9 1,11-17 388,12-18 1,1-16-188,16-13 1,10-5 63,14-7 0,9-2 289,14-3 0,-2-5-86,7 5 1,1 3-230,5 3 0,-5 3 204,-1 2 0,3 2-84,9 4 1,-11 12 233,-1 11 1,-7 12-265,-4 5 1,0 7-68,0 5 0,-6 5-8,0 7 0,-8 0 120,3 0 0,1 9-136,-2 9 0,0 1-2,-5 10 0,1 0-171,4 6 1,-1 8-209,7 4 0,-8-1 47,3 6 0,1-3-311,-2 9 1,6 6 31,-6 6 0,-1 0-308,-11 6 1,-3-3 245,-8 3 0,0-2-86,0 7 1,-6-15-401,1-2 0,-13-15 355,6-8 0,-7-12-911,7-6 1512,-3-11 0,5 3 0,2-5 0</inkml:trace>
  <inkml:trace contextRef="#ctx0" brushRef="#br0" timeOffset="1369">2181 577 8311,'-2'-47'0,"-4"0"0,4 9 57,-3-3 0,3 4 273,2 2 1,0 8 330,0 4 1,7 9-296,5 2 1,11 8-95,6-1 0,4 5-113,2 5 0,0 5-174,0 8 0,0 7-53,0 4 1,-2 10 221,-4 2 0,-4 7-345,-7-1 1,-8-3 113,-5 3 1,-5-6-389,-5 5 0,-7-5 116,-11 5 0,-5-7-15,-6 2 1,-1-6 225,0-6 1,-6-10 266,0-7 0,0-8 37,7 2 1,8-12-86,9-6 1,1-5 274,10-6 0,10-5-55,14-6 0,9-3 52,14-4 0,11 4-33,12-4 0,4-1-212,2 1 0,8 2 12,3 10 1,4-4-151,3 4 1,-11-4-93,-7-2 0,-15 6 100,-15 0 1,-13 5 15,-9-5 0,-12 8 40,-18-2 0,-7 3-31,-16 3 0,-10 5 38,-7 1 1,5 7 37,-5-2 1,5 12 265,1 5 0,3 5-225,8 1 1,10 8-338,7 5 0,9 3 104,9 2 0,11 1-42,13 5 1,12-2-259,23 8 1,3-9-604,8 3 0,9-4 1016,8-2 0,-40-15 0,2 1 0,3-1 0,0 0 0,1 1 0,-1-1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38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814 420 8276,'-45'-27'0,"-9"-4"116,7 7 1,1 1 84,11 6 1,8-1 610,3 1 1,5 5-235,1 0 0,9 6-53,3-5 1,14 7-118,9-2 0,16-2-86,14 3 0,19-7-109,9 6 0,24-6-371,-44 9 1,1 1 0,9-4 0,2 0 126,2 3 1,2 0 0,8-3 0,3 1-352,1 2 0,2 0 1,6-4-1,1 0 259,6 1 1,2 0 0,-32 2 0,1-2 0,-1 1 50,2-1 0,1 0 0,-2 0 0,30-2 0,-2-1-303,-8 0 0,-3 1 0,-7 1 0,-1 2-7,-7-1 0,-2 0 1,-9 4-1,-2 0-170,35-3 0,-19 3-746,-33 2 317,-16 0 0,-23 0 918,-20 0 1,-15 9 62,-31 9 0,-17 1 0,30-5 0,-3 1 0,-5 0 0,-2-1 0,-5 4 0,0-1 0</inkml:trace>
  <inkml:trace contextRef="#ctx0" brushRef="#br0" timeOffset="181">1146 839 8276,'-78'25'0,"8"-5"0,0 3 0,12-6 0,17-5 0,18 2 1061,23-9 0,17 1-306,18-6 1,24-2-385,16-4 1,-26 2 0,3-1-176,5-3 1,3-2-1,7-1 1,3-1-290,8 0 1,2 1 0,5-2 0,2 0 139,5 1 0,3 1 0,-28 4 0,2 0 0,0 0-312,2-2 1,1-2 0,1 2-1,3-1 1,1 2 0,1-1 202,1-1 1,1 0-1,-1 0 1,0 0 0,0-1-1,0 1 69,-2 2 1,-1 1 0,-2-1-1,26-3 1,-4 1-800,-15 3 1,-5 2 0,-9 1 0,-4 0-466,36 4 0,-15 0 1257,-26 0 0,-12 0 0,-22 0 0,-9 0 0</inkml:trace>
  <inkml:trace contextRef="#ctx0" brushRef="#br0" timeOffset="731">1041 1992 8141,'-25'-53'0,"-6"5"487,-16 7 1,-7 8 82,-16 15 0,-4 9 37,-7 3 0,-3 12-373,-15 5 0,8 13 363,-2 5 0,13 10-159,10 1 0,12 9 29,17-3 0,10 11-214,20 1 1,20 2-13,21-2 0,12-1-288,16 7 1,5-2-331,6 2 1,-1 2-205,-4-8 0,2 6-49,-7-6 1,-1 0-547,-6-5 0,-9-3 536,-8-3 1,-10-10 115,-13-8 0,-7-8 406,-10 2 1,-15-11-8,-15-6 0,-7-4 7,-11-2 1,-1-2-30,-4-4 1,3-4 198,-3-7 1,12-1 218,5 1 1,6-6-107,6-1 1,5 1-141,13 6 0,3 5-416,8 0 1,2 8 390,4-1 0,11-5 0,10 0 0</inkml:trace>
  <inkml:trace contextRef="#ctx0" brushRef="#br0" timeOffset="922">936 2777 8141,'-12'-17'0,"1"0"0,7 5 1597,-2 0-230,-4 8-42,8-11-1073,-5 13 0,7-4-308,0 12 0,7 4-39,5 7 1,4 1 146,1-1 1,6 6-681,1 1 1,1 5 392,-2-6 0,-3 6-374,3-6 0,2 6-118,-2-5 727,1 7 0,-7-4 0,1 8 0</inkml:trace>
  <inkml:trace contextRef="#ctx0" brushRef="#br0" timeOffset="1287">1443 2795 8411,'0'-27'0,"0"0"1152,0 3 0,1 7 240,5-1-847,-4 1 1,8 15-216,-4-4 0,-2 6-88,7 6 1,1 4 26,5 7 0,1 3 0,-1 3 0,1 4-325,-1 8 1,1 0 141,-1 0 0,-5 0-326,-1 0 0,-7-6 133,2 0 1,-4-8-260,-2 2 0,-2-3 262,-4-3 0,2-7 138,-7-4 1,-1-4-46,-5-2 0,-1-10 109,1-7 1,5-9 251,0-9 0,9-5-83,-3-1 1,6-8 135,6 3 0,3 3-75,9 2 0,7 5-121,4 1 1,-2 2-157,2 4 0,0 5-308,6 13 0,0 3 70,0 8 1,0 0-129,0 0 1,-2 10-808,-4 7 0,2 2 471,-7 11 1,5-7-577,-6 6 0,2-2 544,-2 2 1,-3 2-150,3-7 0,-3 1 832,-3-2 0,0-4 0,1 7 0</inkml:trace>
  <inkml:trace contextRef="#ctx0" brushRef="#br0" timeOffset="1975">2421 2603 8411,'0'-25'261,"0"-5"0,0-1 443,0 2 0,0-2-121,0 8 0,0 0 752,0 5-767,0 1 1,-2 7 268,-4 4-303,4 4-457,-14 2 1,12 2-221,-7 4 0,5 4 86,-6 7 0,6 3-131,-5 3 0,5-4-38,-6 5 0,8-5-924,-1-2 691,-5 1 0,8-1-184,-4 1-273,-4-1 190,9 1 642,-7-1 1,8-5-39,0 0 317,8-9 1,1 5-158,9-8 1,1 0 62,4 0 0,-1 0-238,7 0 0,0 8 127,6 4 0,0-1-77,0 7 0,6-3 60,-1 14 1,1 2-320,-6 10 0,0 0 102,0 11 1,-2-9 151,-4 9 0,-6-3 19,-11 3 1,-4-3 168,-8 3 0,-8-11 70,-4 5 0,-11-7-68,-6-4 1,-4-8 9,-2-3 0,0-13-73,0-5 1,0-6 175,0-6 0,0-13 56,0-16 1,6-15 185,0-15 0,14-18-417,-3-10 1,14 41-1,0-1 213,-2-5 1,1 0 0,2 3 0,2-1 19,-2-5 1,0 0 0,2 2 0,0-1-50,1-1 0,0 0 1,3 3-1,0 0 88,0-1 1,0 1-1,3-39 12,-6 10 1,0 11 251,0 24 0,-2 3 479,-4 15-102,4 14-937,-6 5-356,8 15 1,8 7-429,3 5 1,13 5 817,5 7 1,6 3-313,6 8 1,3 2-31,9 3 0,-1-1-35,0 8 1,3-1-99,3 7 0,-4-7-34,4 1 0,-11-6 13,-6 5 1,-4-7-117,-2 2 0,-10-6 17,-8-6-50,-7-12 1105,-10-9 0,-2-8-336,-4 0 0,-4-8 35,-7-3 1,0-7 114,-1-5 0,1 2 231,-1-9 1,3 9-142,3-2 1,-2 3 783,9 3-1186,-1 0 93,6-1 0,15 3-702,9 3 0,9 4 329,7 8 1,7 2-116,11 4 0,4 4-318,8 7 0,2 2-629,4 5 0,-5-3 1016,5 8 0,4 0 0,-1 6 0</inkml:trace>
  <inkml:trace contextRef="#ctx0" brushRef="#br0" timeOffset="2316">4621 2428 8344,'0'-17'924,"0"-1"1383,0 1-1599,-8-1 1,6 1 91,-4-1 1,-1 1-159,1-1 0,-2 1-171,2 0 1,-3-9-516,-9-3 1,1-6 112,-1-6 0,-7-5-419,-4-12 1,-6-6 271,-6-12 0,4-4-371,-3-7 1,3 0 365,2-1 0,6 3-96,0 4 0,15 11 351,2 12 1,8 17-72,4 6 1,10 17 50,8 1 1,15 11-70,13 0 0,7 14-149,5 10 1,6 3-199,12 14 0,-5-2-746,5 13 0,-4 3 584,-2 9 1,1 0 18,-32-23 0,-2 0 0,27 25-830,0 10 0,-9-6 531,-9 0 0,-5-4 214,-12-7 0,-12-3 492,-11-3 0,-2-5 0,-6-7 0,-6 0 0,-1 0 0</inkml:trace>
  <inkml:trace contextRef="#ctx0" brushRef="#br0" timeOffset="2447">4534 1939 8344,'-18'-33'0,"1"4"0,1 4 652,5 7 1,3 1-290,8-1 0,8 3-329,3 3 1,14 5 118,10 7 0,4 0-114,14 0 1,-3 0-850,14 0 1,-6 1 182,6 5 466,0 4 1,14 7 0,2 1 0</inkml:trace>
  <inkml:trace contextRef="#ctx0" brushRef="#br0" timeOffset="2638">5023 1677 8344,'-2'-33'279,"-4"4"0,4 2 207,-4 4 0,6 5-43,6 1 0,6 1 0,13 10 0,12 1 0,13-1 0,12 0 117,6 2 1,10 10-342,3 5 0,1 7-1159,5 5 1,-17-1 711,6 7 0,-18-8-966,-6 2 1,-1-1 351,-11 1 0,-7-6 842,-9 1 0,-13-1 0,-3-7 0</inkml:trace>
  <inkml:trace contextRef="#ctx0" brushRef="#br0" timeOffset="2838">5599 1398 8303,'-8'-25'0,"6"5"422,-4-3 0,3 5 402,-3 7 291,4 3-676,-6 8 1,8 8-305,0 3 0,6 7 21,0 5 1,0-2-198,-6 9 1,0-1-25,0 6 1,0 1-313,0 5 0,0-4-535,0 4 1,0-4 416,0-2 0,-6 5-124,0 1 0,-8 2 619,3-2 0,-5-5 0,-1 7 0</inkml:trace>
  <inkml:trace contextRef="#ctx0" brushRef="#br0" timeOffset="3023">5826 1468 8370,'12'-45'569,"-1"4"1,-5 6-185,6 6 0,-6 4 270,5 8 0,1 1-8,5 4 0,9 5-160,3 7 1,4 7-400,2 5 1,0 11 111,-1 6 0,7 4-210,0 2 1,-4 8-510,-2 4 1,-12-5-707,6-1 0,-6 2 761,1-3 464,-13 9 0,20-4 0,-11 7 0</inkml:trace>
  <inkml:trace contextRef="#ctx0" brushRef="#br0" timeOffset="3291">6612 1310 8386,'8'-60'443,"-4"14"-369,7-1 0,-7 14 790,2 4 0,-6 14-72,-6-3 0,2 6 868,-7 1-1264,7 3 1,-4 16-323,8 3 1,0 7-214,0 5 0,2 4 204,4 8 0,5 6-163,13 0 0,1 7 107,4-1 1,4 1-586,-4-1 0,2 3 109,-2-3 1,-4-4-15,-7-3 1,-3-3 88,-3-2 0,-6-8-127,-12-3 1,-13-7-51,-16-5 0,-8-4 81,-9-8 1,-7 0-116,1 0 0,0-2 603,6-4 0,-1-4 0,1-7 0</inkml:trace>
  <inkml:trace contextRef="#ctx0" brushRef="#br0" timeOffset="3449">6105 472 8494,'-50'-35'510,"3"0"0,7 10 406,11 8-1285,11-1 1,10 24 192,8 0 0,0 17-1501,0 12 1677,8 0 0,10 23 0,9-4 0</inkml:trace>
  <inkml:trace contextRef="#ctx0" brushRef="#br0" timeOffset="4158">1111 4733 8371,'-18'-9'0,"1"-5"0,-1 8 0,1-1 874,-1 1 1,-5 2-290,0-8 1,0 1-32,5-7 1,-1 5-122,-5-5 0,3 3-164,-8-15 1,6-1-56,-6-9 1,5-1-66,-5-12 0,8 3 60,-3-14 1,5 0-109,2-6 0,1-2-73,4-3 0,5 3-36,7-4 0,2 14 392,3 10 1,5 1-136,8 10 1,7 3-190,4 9 0,4 9-48,2 9 1,8 7-243,3-2 1,10 8 201,3 9 0,7 3-101,-2 15 1,4 6-652,1 6 0,7 13 442,0-2 0,-3 5-180,-8-5 1,-5 1 129,-8-1 1,-7-2-32,-5-3 1,-16-6 85,-7-12 1,-11-4 84,0-7 0,-12-3 223,-6-3 1,-5-5 297,-6-7 0,-5-7-82,-6-5 0,1-5-79,3-7 1,-1-3 741,8-8 1,0 0-471,5 0 1,3-5 253,3-1 1,4 0-210,8 6 1,2 2-120,4 4 0,6-2-279,11 8 0,4 1-347,8 11 1,6 3-58,0 8 0,13 2 221,-2 4 0,1 5-729,-1 13 0,-9 3 326,9 8 0,1 0-516,-1 0 1,4 0 266,-9-1 1,-2 1-457,1 0 1123,1 0 1,-3-8 0,-1-1-1</inkml:trace>
  <inkml:trace contextRef="#ctx0" brushRef="#br0" timeOffset="4424">2403 4175 8357,'0'-18'2116,"6"1"-1537,0-1 0,7 1-365,-1-1 0,3 7-46,3-1 0,1 0 251,5-5 1,-3 1-154,8 5 1,-6-5-279,6 5 1,-7-3 401,1 2-203,-4-3 1,-7 5-36,0-7 1,-10-1 17,-2 1 1,-4-1-162,-14 1 1,3 5 80,-14 0 0,0 9-217,-6-3 0,-6-2-160,0 2 1,2 2-191,10 10 0,-2 4-107,8 7 1,0 1-533,5-1 0,8 8-35,5 5 0,5 3 504,5 1 0,15-1 647,15-3 0,8 10 0,9-3 0</inkml:trace>
  <inkml:trace contextRef="#ctx0" brushRef="#br0" timeOffset="4792">3381 3808 8357,'-23'-23'424,"-1"-1"1,-7 1 678,2 6 0,-4 1-432,-2 4 1,0 5 108,1 7 0,1 0-293,3 0 1,5 2-226,8 3 0,5 5-753,0 8 1,9-1 408,-3 0 1,6 7-262,6-1 0,1 6-49,5-6 1,9 1-491,-3-7 0,3 4-385,-3-3-206,-1 3 1204,1-11 80,-1 0 1,-7-12 514,-4-16 0,-12-9-227,-6-14 0,-11-5 873,-6-12 1,2-4-293,-3-8 1,1-8-147,-6-3 0,2-3 257,4 3 0,4 11 275,8 12 0,1 13 493,4 10-1060,5 8 0,11 17-1233,7 4 0,11 14 581,18 9 0,5 9-473,7 9 0,8 2 139,4 3 0,-1 5-372,1 7 1,5 7 7,7-1 0,-6 6-470,-6-6 1,-2 8 185,2-2 0,2 4 156,-8 2 979,1-8 0,-9 0 0,-3-8 0,-7-1 0,-3-9 0,-2-5 0</inkml:trace>
  <inkml:trace contextRef="#ctx0" brushRef="#br0" timeOffset="5216">3783 3878 8348,'-2'-35'1008,"-4"0"1,4 6-629,-4 0 1,4 7 68,2-1 0,8 9-122,4 3 1,-3 1 141,3-2 0,-6-1-245,5 7 0,-5-2-276,6 2 106,-8 4 0,4-7 354,-8 3-748,-8 4 1,-4-6 61,-11 8 1,2-6-122,-9 1 0,7-1 183,-6 6 0,2 2 72,-2 4 0,2-3-151,3 9 0,7 0 147,-1 5 0,3 1-363,9-1 0,0 1 103,6-1 1,2 1 149,4-1 1,10 0 137,7 1 1,6-3 98,-6-3 1,8-4-116,-2-8 0,-3-2 165,-3-4 0,-4-11 656,-1-13 1,-3-10-318,-3-7 0,-4-11 472,-8-6 0,-2-12-302,-4-5 0,-12-5 173,-11-1 0,-4 7 22,-2 5 1,0 11 8,1 6 1,6 13 175,5 10-108,4 16-1252,9 11 1,14 18 334,19 7 1,8 10-812,22 14 1,3 4 642,14 7 1,-30-22-1,1 0-580,0 2 1,0 0-1,6 2 1,1 0 286,-5 1 0,1 0 1,5 1-1,1 0-37,-1 1 0,1 1 0,4 1 0,1 0 205,0 2 1,0-1 399,1 0 0,-1-2 0,-3-3 0,1 0 0,-1 0 0,1 0 0,-1 0 0,0 0 0,1 0 0</inkml:trace>
  <inkml:trace contextRef="#ctx0" brushRef="#br0" timeOffset="5541">6350 2935 8271,'0'-33'0,"0"4"0,0-4 0,0 3 0,2-1 726,4 2 0,11-2-349,12 8 0,6-2-360,6 1 1,9 5-211,9-4 0,5 11-544,-6 6 0,6-1-188,-6 1 0,-2 8 140,-9 9 785,-4 5 0,-16 9 0,-2 2 0</inkml:trace>
  <inkml:trace contextRef="#ctx0" brushRef="#br0" timeOffset="5682">6385 3179 8277,'27'-6'131,"8"0"0,17-9 246,18-3 1,21 1-432,-39 6 1,1-1 0,4-1 0,1 1-556,-3 0 1,0 0 0,0-2 0,-1-1 608,-4 4 0,-1-1 0,3-7 0,-1-1 0,-3 2 0,1-1 0</inkml:trace>
  <inkml:trace contextRef="#ctx0" brushRef="#br0" timeOffset="5890">7485 1974 8328,'-8'-35'168,"4"2"-168,-7 4 0,7 4 674,-2 7 1,12 9-224,6 3 1,13 6-178,10 6 0,7 11 122,11 12 1,-1 6 222,1 6 1,5 13-411,0 16 1,0 10-70,-30-35 0,-3 3 0,-3 0 0,-2 1-399,-1 3 0,-3 1 0,-4 0 0,-4 0 292,-4 3 0,-2-1 0,-5-1 0,-2 1-370,-2 3 0,-4 0 0,-4-4 0,-5-1 97,-4 0 1,-4-1 0,-5 0 0,-4-2-253,-5-2 1,-3-2-1,-5 1 1,-3-1 229,-4-2 1,-2-1 261,-5-2 0,-1-2 0,0 0 0,-2-1 0,-2-2 0,-1-2 0,0 1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6:49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4401 5135 8302,'-17'-7'-430,"-1"-3"1,1-2-350,-1 1 764,-7 7 0,6-10 114,-5 8 1,11 0-69,1 6 129,1 0-113,-7 0 148,1 0-181,-1 0 1,6 0 15,1 0-29,-1 0 0,-5 2-7,-1 4 1,1-2-39,-1 8 1,-1-6 60,-4 5 1,1-5-64,-7 6 0,6-7-7,-6 7 1,0-2-11,-6 1 0,-6 5 56,0-4 0,-1 1-3,1-1 1,-2-2 35,-3-5 1,-3-3 4,8 4 0,-5 2 43,5-2 1,-6 0-48,7-6 0,-7 0-11,6 0 0,-7 0 11,1 0 1,3 0 7,-3 0 1,-3-6 9,-3 0 1,-5 0 0,6 6 1,-1 0-14,-5 0 1,4-6-5,1 0 0,1 1-6,-1 5 0,-1-6 7,-4 0 0,4-6-15,-5 7 0,-1-7 14,2 6 1,0-8 25,5 3 1,1-5 18,0-1 0,5-3 5,0-3 1,7 4-67,-7-5 0,1-1-8,-7 2 1,3-6 161,3 6 0,-3-3-110,3 3 0,-1 2-68,1-8 1,-1 5 59,7-5 0,-6 8-27,6-2 0,1-3-21,5 3 0,2-6-2,4 6 1,-4-3-4,4 3 1,-2 4-19,1-5 0,-3 5-13,4 2 1,2-1 7,-2 1 1,2-7 9,-2 1 1,4-2 13,7 2 0,1-5 118,-1-7 1,-3 1-63,3-1 0,-3-6 11,9 0 1,-9-7 8,-2 1 0,-2-3 13,1-3 0,3-1-86,-8-4 0,6 3 59,-7-3 0,1-2-117,-6 2 1,0-2-15,1 1 0,-7 5-27,0-4 1,0-2 46,6 1 0,0-5 32,0 6 0,8-6-7,4 6 0,6-12 5,5 6 0,4-8 5,8 8 1,0-10 3,0-1 1,4-9 29,8 3 0,-1 1-295,13-1 0,3-1 358,2-5 0,4 0-73,2-1 1,0 1-3,0 0 0,5 1-12,1 5 0,0 5 15,-6 12 1,-6 10-73,0 7 1,0 10 70,6 2 1,2-3-39,4 8 1,-2-1 25,7 8 1,1 2-93,5-8 1,8 5 40,4-5 0,-2 8-1,2-2 1,-5 9 5,5 2 0,-6 3-1,6-3 0,-8-1 25,2 7 0,-1-6-21,1 6 0,2-7 96,4 1 0,4-5-83,-4-7 0,2-1 147,-2-4 0,8-10-22,-8 4 1,8-4-23,-8 4 1,4-1-10,1-5 0,9-2 13,4-3 1,-3-3 68,3 8 1,-7-5-73,7 5 1,-3-6-77,3 7 0,-5 5 71,-7 6 0,0 7-146,0-1 1,6 0 79,-1 5 0,1-3-105,-6 9 0,0 4 87,0 3 0,7-3 0,5 2 1,-3-2-90,3 3 1,-3 3 72,3-4 0,1 4-3,-7 2 0,7 0 9,-1 0 0,-1 6-16,7-1 1,1 3 45,10-2 0,-2-2-71,-4 8 0,-2-7 58,8 7 0,-2-2 10,2 1 0,-48-3 0,-1 0-23,43 4 0,-5-3 11,-7 3 1,1-2-240,5 1 0,-5 3 239,-1-8 0,-7 5 32,1-5 1,1 0-73,-6-6 1,-2 6 85,-10 0 0,-4-1-27,5-5 0,1 0 187,-2 0 1,0 0-184,-5 0 0,-1 0 336,0 0 0,7 2-327,-1 4 0,6-4-8,-6 4 0,-2-2 242,-9 2 0,1-3-253,-7 9 1,0-8 92,-6 2 0,0 2-107,0-3 0,-8 7-1,-4-6 1,-3 7 2,-3-1 1,0-2 10,1 1-92,-1 1 1,-1 6 62,-4-1-4,3 0 0,-7 7 34,4-1 1,3 0-1,-3-5 1,-3 1 1,3 4 0,0-1 7,5 7 1,6-6-3,1 6 0,1-5 5,-2 5 0,-1-8-1,7 2 0,-8 3-6,2-3 0,3 0 20,-3-5 0,0 5-22,-5 0 0,-3 0 0,-3-5 1,1 1-2,-7 5 1,0-5 0,-6 4 0,0-3-4,0-3 0,0 1 5,0-1 0,0 1-3,0-1 0,0 1 1,0-1 1,-2 0-34,-4 1 0,4 1-25,-4 5 1,4-3-8,2 8 1,0-6-15,0 6 0,0-1-11,0 1 0,0 2 39,0-8 0,0 8-14,0-2 0,-5 4 28,-1 2 1,0-6 37,6 0 1,-6-5 2,0 5 1,-5-6 10,5 6 1,-6-8 120,6 3 0,-5-5-117,5-1 1,-6-1 16,7 1 1,-7 5-26,6 0 0,0 0 6,6-5 1,-6 5-91,1 0 0,-1 3 82,6-3 1,0-2-45,0 8 0,0 1 4,0 4 0,-2-4 4,-4-1 0,2 0-6,-8 6 0,7 0 7,-7 0 1,0-1 24,-5 1 0,-8 0-3,-4 0 1,-10 6 12,-2 0 1,-6 0-21,7-7 1,-9 7-5,3 0 0,-3 0-8,3-6 0,1 0-5,4-1 1,4 1 15,-3 0 0,5-6 2,6 1 0,-3-7 23,9 6 1,0-6-29,5 6 0,-5-5 33,0 5 0,0-6-26,5 6 0,-5-6 17,0 7 0,-7-1 41,7 6 1,-6-2 6,6-4 1,-8 4-6,2-4 1,-2 4 5,1 2 1,-3 0-29,4 0 1,-4-3 3,-2-2 0,-5 3 58,-1-4 0,0-2-57,6 2 1,-6-6 82,1 6 0,-7-1-84,6 1 0,-5 2 5,5-8 1,0 8-24,6-2 0,0 4-8,1 2 0,6-6-65,5 0 1,4 0 91,1 6 0,1 6-90,-1 0 0,3 0 47,3-7 0,-1 1 0,7 0 0,-6 0 2,6 0 1,-5 0 2,5 0 0,-8-6 36,3 0 0,-5 6 6,-1 6 1,3 0 16,-3-6 0,3 0-38,-9-1 0,-3 1 42,3 0 0,-8-6 29,2 1 1,-4-3 10,-2 2 0,-11 4-28,-1-4 1,-7-2 8,7 2 1,-5-7-2,-7 1 0,5 2-20,-4-2 0,4-5-100,1-7 0,1 1 108,-1 6 1,-5-3-176,0-3 0,-8 3-37,2-3 0,-4-4-154,-2-3 0,-5 3-102,-1-2 1,-2 6 88,3-6 0,-5 7 0,-7-3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8:08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1118 123 8168,'-29'-29'0,"0"0"0,-1 9 959,-5 3 1,6 1-292,0 11 1,-2-1-163,-10 6 1,5 8-234,-5 3 0,4 7 0,2 7 0,0 8-97,0 6 0,8 9-105,4-1 1,5 3-484,7 3 1,3 1 313,8 4 1,8-3-612,3 3 0,13-10 318,5-1 0,11-8-130,7 1 0,-2-5-68,1-6 1,-5-3-565,6-9 1153,-9 1 0,13-1 0,-7 0 0</inkml:trace>
  <inkml:trace contextRef="#ctx0" brushRef="#br0" timeOffset="425">122 525 8074,'-6'-33'35,"-1"2"1,-1 2 70,0-2 1,2 5 131,6 3 0,0 4 397,0 1 1,8 1-194,4-1 0,9 1-156,2-1 1,14 9-199,-2 3 0,12 4 97,-1 2 1,-1 4-324,2 7 0,-3 3 9,3 15 1,1 2-5,-7 10 1,-2-2 5,-10 7 0,-6-1-238,-11 1 0,-4 5 86,-8-5 1,-2 3 49,-4-2 1,-14 1-149,-15-7 1,-9 7 57,-14-1 1,-4-2-455,-8 1 0,0-9 773,0-2 0,6 0 0,0-10 0,-2-4 0,-2-5 0</inkml:trace>
  <inkml:trace contextRef="#ctx0" brushRef="#br0" timeOffset="658">1188 769 8093,'0'-17'253,"0"-1"1,-6 1 98,0-1 1,-2 7 1468,2-1-1530,4 8 1,-5-2-86,7 12 0,0 4-189,0 7 1,7 7 131,5-1 0,4 8-945,1-2 0,-5-2 102,-1 2 0,1-5-856,5 5 1550,1 0 0,-8 6 0,-3 0 0</inkml:trace>
  <inkml:trace contextRef="#ctx0" brushRef="#br0" timeOffset="798">1065 472 8142,'0'-35'-324,"0"0"0,8 6 94,4 0 0,3 16-165,3 1 1,7 8 394,4 4 0,12 0 0,3 8 0,9 2 0</inkml:trace>
  <inkml:trace contextRef="#ctx0" brushRef="#br0" timeOffset="1003">1834 490 8251,'0'-25'0,"6"-1"132,-1-3 1,9 4 99,-2 8 1,5 1-162,6 4 1,3 5 48,3 7 0,6 2-616,0 3 1,-2 7 94,1 11 1,-1-1-688,-9 7 1088,-1 0 0,-5 6 0,-1 0 0</inkml:trace>
  <inkml:trace contextRef="#ctx0" brushRef="#br0" timeOffset="1131">1799 839 8130,'0'-35'1070,"2"6"-1095,4 0 1,3 8-599,9-3 0,1 11 471,4 1 0,5 8-54,7-2 0,7 4-602,5 2 808,3 8 0,3 2 0,-1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8:10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191 714 8223,'-10'-27'268,"-4"-4"53,9 8 0,-1-6 183,6 5 1,0-5-181,0 6 0,9 0-10,9 5 1,7 1 0,14 1 0,6 5-12,7 5 1,12 4-95,0 2 0,4 4-93,2 7 0,4 9-99,-5 15 0,-8 1-239,-15 5 0,-13-2 38,2 8 0,-14-3-304,-3 3 1,-8 1 150,-10-7 1,-10 2 111,-8-2 1,-17-3 174,-17 9 1,-8-8-99,-10 1 1,-9-3-324,-9-2 0,1 0 247,-6 0 1,5-10-228,7-7 1,11-3 151,12-9 1,15-2-98,14-10 0,14-9 22,20-9 0,15-7 374,15 2 0,15-12 0,12 5 0,8-7 0</inkml:trace>
  <inkml:trace contextRef="#ctx0" brushRef="#br0" timeOffset="207">1239 540 8223,'-18'-30'406,"1"1"1,-7 8 196,1-2 1,-6 3 176,6 3 1,-8 7-270,2 4 0,-4 4-23,-2 2 0,0 8-244,0 4 1,2 11 4,4 6 0,3 6-449,9 6 0,1 3 255,5 9 1,3 5-549,8 0 1,2 2 277,4-1 0,3-3-766,9 8 0,7-4 266,4-2 1,-2-1 59,3-17 1,-7 1 38,6-6 1,-2-2 615,2-4 0,4-4 0,-6-7 0</inkml:trace>
  <inkml:trace contextRef="#ctx0" brushRef="#br0" timeOffset="365">1361 1063 8203,'0'-17'0,"6"0"505,-1-1 0,3 6-36,-2 1 1,4 7-49,7-2 0,3 4-129,3 2 1,2 8-28,4 4 1,4 9-494,-4 2 1,4 8 236,2-2 1,-6-2-278,0 3 0,-7-1 246,1 6 0,-5 0-1870,-7-1 1892,-3-6 0,-16 5 0,-2-6 0</inkml:trace>
  <inkml:trace contextRef="#ctx0" brushRef="#br0" timeOffset="499">1588 557 8283,'33'-45'-71,"-4"5"0,4 5-221,-4 6 1,4 11-356,2 12 0,6 4 647,-1 2 0,9 0 0,-4 8 0,7 2 0</inkml:trace>
  <inkml:trace contextRef="#ctx0" brushRef="#br0" timeOffset="733">2374 173 8303,'0'-35'1150,"0"0"1,-6 2-711,0 4-397,-8 4 1,5 15 677,-9 4 1,1 14-226,-1 9 1,3 10-299,3 14 1,-1 6-119,7 11 0,0 2-296,6 4 1,0 4 1,0-4 0,0 10-354,0 2 1,8 7-95,3-1 1,5 3-249,1 2 1,1-1-319,-1-5 0,3 3 1228,3-9 0,-2-5 0,8-6 0,-1-2 0,-7-6 0,-5-5 0</inkml:trace>
  <inkml:trace contextRef="#ctx0" brushRef="#br0" timeOffset="1508">2740 854 8316,'-5'-12'-104,"-1"1"670,0 7 229,6-12-206,0 14 3,0-6-194,0 8-135,0 0 1,-6 2-183,0 4 1,1 4-31,5 7 1,0 1-52,0-1 0,0 1-374,0-1 0,5 1 204,1-1 1,6 1-309,-6-1 0,7-1 211,-1-5 0,-2 5-489,1-5 476,1-3 0,5 0 137,1-8 1,-7 0 39,1 0 1,-8-10 18,2-7 0,-4-3 52,-2-9 1,-2 6 239,-4-6 1,-2 2 260,-3-2 1,-9-2-222,9 7 1,-9-5 258,8 6 1,-1 0-51,1 5-347,4 1 1,8-1-7,0 1 1,2 7-167,4 4 1,10 2 50,7-1 0,6 1-299,-6-8 1,7 6 65,-7-5 1,8-3 43,-2-9 1,-2-3 392,2-3 1,-7-4-90,1 4 0,-6-10 361,-5-1 1,2-7 82,-9 6 0,7 1 276,-6 5 0,0 2-288,-6 4 0,0 3 573,0 9-317,0-1-496,0 9 0,0 3-714,0 12 0,7 5 340,5 13 1,9 11-124,3 11 0,7 12-98,-2 6 0,2 4-288,-2 2 0,-4 6 38,-7 0 1,-3 7-13,-3-1 0,-4 3-563,-8 2 1,-14-5 436,-3-1 0,-18-11-829,0-6 1516,-12-12 0,1-17 0,-9 0 0,3 0 0,3 0 0</inkml:trace>
  <inkml:trace contextRef="#ctx0" brushRef="#br0" timeOffset="1867">3160 679 8357,'9'-46'-152,"-3"-1"1,-2 4 416,2 3 1,-4 1 447,4 16 0,-4-1-126,-2 7 1,0-1 227,0 1-134,0 7-386,0 2 0,1 8-395,5 0 0,4 2 24,7 4 0,1 6 43,-1 11 0,9-2 70,3 9 0,-2 1-144,2 9 1,-6-3-37,6 4 0,-7 4-139,1 1 1,-6-3 2,-5-2 1,2-5 92,-8-1 0,-1 4-130,-5-4 0,-2 2 55,-3-14 1,-5-1 104,-8-11 1,7 3 309,-1-8 1,6-2 427,-5-10 1,7 0-217,-2-12 0,6 5 106,6-10 0,4-3-56,7 3 1,8 0 23,4 5 0,4-3-370,2 4 1,6-3 143,0 14 1,-1 0-696,-5 6 0,4 0-106,-4 0 0,4 8-361,-10 4 0,2 9 261,-2 3 1,0 7-312,-11-2 1,1-4 997,-13-2 0,0 4 0,-6 1 0</inkml:trace>
  <inkml:trace contextRef="#ctx0" brushRef="#br0" timeOffset="2324">4103 959 8357,'7'-26'286,"3"7"-286,8-4 0,-7 5 637,1 7 0,0-3 327,5 8-308,0-7 1,1 9-159,-1-8 1,-5 8-217,0-2 0,-6 3-139,5-3 0,-7 2-204,2-8 1,-4 6-139,-2-5 0,0-1 213,0-5 1,-2 5-69,-4 0 0,-4 1-41,-7-7 1,-1 7-207,1-1 0,-1 8 32,1-2 1,5 4-55,1 2 1,7 8 146,-2 4 1,4 5-45,2 6 0,0-1 8,0 7 1,8 0 86,3 6 0,5 2-189,1 4 0,-1-10 101,-4 4 0,3-6 103,-3 0 0,-2-4-16,1-8 411,-7 1-92,12-8 1,-7-3 347,9-7 1,-5-13-236,5-5 0,-3-11-118,14 0 1,1-4 94,4-2 0,1 2-2,0 4 1,2 2-52,4 4 1,-2 9-15,7-3 0,-1 11 64,1 0 1,-5 4-210,-12 2 0,2 2-4,-7 4 1,-1 3-139,-6 9 1,-1-1 86,-4 1 1,1-6-1001,-7-1 429,0 1 111,-6-2 1,-2 3-33,-4-7 0,2 0-849,-7-6 617,-1 0 1,-4-2-254,5-4 23,3 4 938,8-6 0,8 1 0,1-3 0</inkml:trace>
  <inkml:trace contextRef="#ctx0" brushRef="#br0" timeOffset="2899">2653 1972 8168,'0'-35'127,"0"0"1,0 2 572,0 4 0,0 3 2261,0 9-2147,0 7 0,2 2-383,4 8 1,9 4-189,9 8 1,1 2-462,-2 15 1,4-6-95,8 6 0,-8 0-361,-3 6 1,-5 0 454,-1 0 1,-3 6-134,-3-1 1,1-1-374,-7-10 1,-2 4 212,-10-3 1,-11 2 91,-12 3 0,-14 0 169,-9 0 0,-10-6-161,-14 0 0,-4-1-88,-7 1 1,4-12 282,7-11 0,8-6 385,16-6 0,15-17 574,8-12 1,17-17-171,12-1 0,17-11-319,18 0 1,10-6 489,13-5 1,4 11-62,8 0 1,8 7 89,3 5 1,-1 7-416,1 5 1,-7 16-181,2 7 0,-12 11-59,-6 0 1,-10 12-210,-1 6 0,-10 5 172,-2 6 1,-8-3-105,-10 3 1,1 2-592,-1-1 1,1 5 240,-1-6 1,-7 6-166,-4-6 1,-4 10-219,-2 2 1,-2 0-128,-4 6 1,-6-2 90,-11 1 791,-12-3 0,-17 22 0,-10-5 0</inkml:trace>
  <inkml:trace contextRef="#ctx0" brushRef="#br0" timeOffset="3048">3002 2199 8168,'26'-29'181,"-9"-1"1,6 9-223,-5-2 1,13 3 608,4 3 1,0-1-158,6 1 1,1 7-2,-1 4 1,0 5-644,-6 1 1,0 5-678,0 1 1,-6 10 909,0 1 0,-8 1 0,4 7 0</inkml:trace>
  <inkml:trace contextRef="#ctx0" brushRef="#br0" timeOffset="3374">3823 2146 8390,'10'-25'0,"-2"0"394,-8-4 0,0-2 453,0 7 1,0 1 636,0 6 1,-6 5-882,0 0 1,-8 8-144,3-1 1,-5 3-853,-1 2 1,-1 2 341,1 3 0,-2 7-643,-5 11 1,3-1 295,-8 7 0,7-6 35,-1 6 1,2-6-94,-2 7 1,5-9-102,1 2 1,1-3 129,10-3 0,-5 1 116,5-1 1,0-5 653,6-1-315,0-7 0,10 4 325,7-8 0,3 0-161,9 0 1,2-2-71,9-4 1,-3 2-180,4-7 0,-4 7-239,-2-2 0,0 4 41,0 2 0,0 0-310,0 0 0,-2 0-936,-4 0 1500,4 0 0,-6 8 0,8 1 0</inkml:trace>
  <inkml:trace contextRef="#ctx0" brushRef="#br0" timeOffset="3532">3736 1972 8332,'0'-53'114,"0"3"-114,0 3 0,0 4 943,0 9 0,4 3-310,7 7 1,3 3-41,15 15 0,0 0-266,6 6 1,8 8-97,3 4 0,5 11-88,1 6 0,-1 12-199,-5 5 0,1 3-909,-12-3 1,2 5 631,-14-5 1,-2 5-2005,-9 1 2337,-4 1 0,-16-1 0,-2 0 0</inkml:trace>
  <inkml:trace contextRef="#ctx0" brushRef="#br0" timeOffset="3899">4068 2181 8462,'35'-35'309,"0"0"1,0 0 387,-1 0 0,1 8 478,0 4 1,-6 4-484,1 1 0,-3 1-284,2-1 0,-4 3-183,-7 3-464,-9-3-149,-1 13-291,-8-6 1,-14 10 404,-3 4 1,-4 3-116,3 9 1,1-1-350,-1 1 1,3 5 129,3 0 0,2 8 351,4-2 1,5-1-58,-5 1 0,6-2 510,6 2 0,3-2 36,9-4 1,-1-5 280,1-1 0,1-1-231,4-10 0,-1-1 117,7-5 0,-2-3-14,2-9 1,4 0 0,-4-11 1,4-4-131,2-2 0,-6 2-39,0-3 1,-5 9-219,5-2 1,-8 5-54,2 7 0,-3 3-186,-3 8 0,1 0 72,-1 0 1,-5 10-107,-1 7 0,-7 6-652,2 7 1,-4 4 96,-2 1 829,0 0 0,-8 16 0,-1-7 0</inkml:trace>
  <inkml:trace contextRef="#ctx0" brushRef="#br0" timeOffset="4225">4924 1622 8304,'9'-17'682,"9"-1"1,1 9 965,10 3 1,-4 8-913,10 9 0,-4 11-79,10 19 1,-6 3-1132,-6 9 1,-6 9 383,-11 8 0,2 7-609,-8 10 0,-12 1 654,-18-1 0,7-40 0,-4-1-219,-9 1 0,-4-1 0,-8 5 0,-4-1 0,-7-1 1,0-1-1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8:16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70 243 8212,'0'-27'-1492,"-2"-4"1119,-4 8 0,-2-7 1713,-3 7 0,-3-6 234,8 6 384,-7-1-946,11 7-805,-6 7 0,22 4 71,3 12 1,18 4 30,0 7 0,14 7-315,3-1 1,2 8 101,10-2 1,2 4-521,10 2 0,4 0 301,7 0 1,-2 0-595,-3 0 0,1-2 175,-7-4 0,5 2-24,-5-8 1,-8-5 197,-10-7 0,-5-7-8,-7 2 0,3-6 394,-9-6 0,9-3-91,-3-9 1,13-5 601,5 0 0,6-1-287,5 7 1,5 1 176,7 5 1,4 3-89,8 8 0,-48 0 0,1 2-124,3 0 1,1 2 0,0 0 0,-2 3-73,-4 4 0,-1 2 0,46 8-206,-1 8 0,1 0-66,-2 6 0,-2-6 89,-9 0 1,1-5-512,-7 5 0,3-8 152,-9 2 1,-4-5-237,-14-7 0,-7-3 374,-4-8 1,-6-2-90,-6-4 0,-2-5 270,-4-13 0,4-5 223,8-11 1,12-3 55,0-4 1,13-3-110,-8 3 1,14-1 512,4 1 1,9 1-278,15 11 1,-48 16 0,1 1-183,4 5 0,3 3 0,3-2 1,2 2 130,7 4 1,2 1 0,6-3 0,1 2 6,1 2 1,0 2 0,2-1 0,1 2-410,-6 3 0,-1 2 1,5 0-1,0 2 176,-1 2 0,-1 1 1,-2 0-1,0 0-140,-3-1 0,-1 1 0,-7 0 0,-2 0-30,-6-1 1,-3 1 0,44 9-249,-13-1 0,-1-1 403,-11-5 0,-14 3-1231,-21-8 0,-7-1-277,-11-5-802,-7 0 2284,-20 8 0,-7 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18:29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105 839 8090,'-18'-43'10,"1"6"0,-1-5 0,3 9 89,3 4 1,3-2 391,3 7-144,4 9-428,-6-1 136,8 14 0,2-3-188,4 10 0,-4 5 82,4 8 0,-2 5-44,1 0 1,-1 14 74,8-2 0,-6 6-157,5-1 0,-1 5 2,2 7 0,3-5 70,-3 0 0,5-7 109,7 7 0,-1-8-57,12 1 0,0-5 286,17-6 1,6-11-44,18-12 1,19-20-433,-40 4 1,1-3 0,3-5 0,0-3 260,2-2 0,0-1 0,4-1 0,0 0 9,2-1 1,0 0 0,3-1 0,0 1-44,3-1 1,-1 2 0,-7 5 0,-1 3 41,0 1 1,0 3 0,-8 2 0,-2 2-62,-1 3 0,-1 1 1,1 1-1,-1 2-222,47 8 1,-6 5 93,-6 13 0,-1 3 108,-11 8 0,1 8-4,-6 3 1,-2-1-31,-4 1 0,-6 7-14,-11 5 1,1 2 27,-7-2 0,0-3 21,-7 3 0,-2-17 295,2-6 0,-1-20 135,14-3 0,7-26 163,10-15 0,14-21-369,-35 16 0,1-2 1,4-3-1,1-2-7,6-5 1,1-1 0,-3 3 0,1 1-24,1-1 0,0 0 0,-2 1 0,-1 1-19,-3 3 0,1 2 1,1 5-1,1 2-150,-2 3 0,-1 2 0,40-10-6,-2 0 1,5 17-67,-44 9 1,3 1 0,3 1 0,2 0 57,2-2 1,1 1 0,1 2-1,0 2-148,1 1 0,0 0 0,-3 3 1,-1 2 24,-2 3 1,0 2-1,-4 1 1,-1 3-102,1 5 1,-3 3 0,36 22-34,-3 0 0,-9 9 88,-8 3 0,-2-1 91,-4 6 1,-11-5-52,-1-7 0,-7-5 325,-4-12 1,8-6-102,3-11 0,13-16 707,5-19 1,21-22-534,-36 12 0,1-4 0,6-4 0,2-3 28,9-5 0,0-1 1,-4 0-1,0-1-289,4 1 1,0 1-1,-3 2 1,-1 1 175,-2 4 0,0 3 0,-4 3 0,0 2-325,-1 3 0,-1 3 0,-5 7 0,-1 2-48,44-16 1,-4 4-687,-1-4 1,-1 6 916,0 0 0,-1 0 0,-1-6 0,2 0 0,4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35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1485 305 8197,'0'-18'1371,"0"1"-979,0-1 0,-2 7 10,-4-1 1,4 6 95,-3-5-27,3-1-341,2-5 1,0 5-193,0 0 65,-8 8 1,4-9 179,-8 7 0,7 0-343,-7 6 0,0 0-28,-5 0 0,-6 0 13,-1 0 0,-13 2 217,2 4 0,-13-2 185,-4 8 1,-9 1 134,-8 10 0,-3 5-322,-4 6 1,-2 1 257,-3 0 0,-4 8-54,3 4 1,3 3 82,-3 2 0,10 9-176,2 3 0,8-2-118,10 2 1,7-6 53,4 6 0,12-8-206,6 2 0,11-9 40,7-2 0,3-1-136,2 7 0,2-3 29,3-3 0,13 3 123,11-3 1,4-3-17,2 3 1,8-10 8,3-2 0,5 0 12,1-6 1,8-2-23,4 2 0,4-14 55,2 3 0,8-12-260,3 0 0,6-5 68,7-1 1,-5-1-130,4-5 1,-10-6 48,-1-11 1,-1 1 99,7-7 1,-15 0 77,-3-6 1,-4-7 166,4-5 0,-6-3-88,0-3 1,-9-7 250,-3-4 0,-2-4-72,-9-2 0,0-7 21,-6-5 0,-6-1 27,0 1 0,-13-1-85,1 7 0,-11-2 97,0 3 1,-12 13-79,-6 3 0,-13 7-26,-10 11 0,-8-1-85,-9 1 0,-2 10-139,-5-4 1,-5 12-487,-11-1 1,-7 5 366,-11 1 0,4 7-557,-4-1 0,1 10 458,-1 2 0,-4 16 111,45-3 1,0 3 0,3 1-1,1 1-10,0 1 1,2 3 0,-41 24 12,45-18 1,3 2 0,-33 32-125,8 8 1,17 6 356,6 0 0,8-1 0,16-1 0,7 8 0,6 7 0</inkml:trace>
  <inkml:trace contextRef="#ctx0" brushRef="#br0" timeOffset="558">909 1161 7935,'-18'-24'0,"1"1"156,-1 2 1,7-5-27,-1 3 0,2 0 426,-1 5 0,3 1-297,8 0 1,-2 1 192,-4 4-396,4-3 1,-5 11 70,7-8-414,0 8 161,-8-11 1,4 7 120,-8-4 0,8 3 102,-1 3 1,1 2 199,-2-8 66,4 9-63,-6-13-169,8 6 0,10-1-22,7-1 1,3 8-67,9-2 0,2 4 9,10 2 0,1 8-130,5 4 1,3-2 71,-3 1 1,3 1-182,3 5 0,-1 5 110,1-5 1,-7 4-70,1-9 1,-8 2 235,1-3 1,-11-3-172,-5-8 171,-5 0 1,-9-8-40,-4-3 0,-4-7-25,-2-5 1,-8-4-93,-4-8 1,-1 0-120,1 0 0,-4 2-51,5 4 1,1-2-287,-2 8 0,9-7-1210,-3 7 898,4 8 834,2-1 0,-8 14 0,-2-6 0</inkml:trace>
  <inkml:trace contextRef="#ctx0" brushRef="#br0" timeOffset="976">2341 1283 7848,'-25'-8'0,"-2"-4"59,-1-3 33,-5-3 889,14 1-671,1 0 0,26 5-268,16 0 1,16 6 16,13-5 0,9 5-87,13-6 1,13 8-168,11-1 1,-47 1 0,1 0 198,1 1 0,2 0 0,5-3 1,0 0-317,6 4 0,0-1 1,5-4-1,2 0 224,1 1 0,1 0 0,3 1 1,-1 1 5,-2-3 1,0 2-1,-1 3 1,-1 0 41,-9-1 1,-2 0 0,-2-1 0,-2 1-128,-3 0 1,-1 0 0,-2-3 0,-1 0 39,47 0 0,-12-2-100,-11 3 1,-6 3 37,-6-4 1,0 4-213,-12 2 401,-3 0 0,-9-6 0,-3 0 0,-10 2 0,-9 3 0</inkml:trace>
  <inkml:trace contextRef="#ctx0" brushRef="#br0" timeOffset="1259">3249 235 9206,'6'-8'565,"0"8"0,9 18-468,3 17 0,1 19 35,10 22 1,-14-29-1,-1 3-131,4 9 1,-1 4-1,-2 5 1,-1 2-490,2 4 0,-3 3 1,-2 7-1,-2 1 388,0 2 0,-1 1 0,-2-2 0,-2 0-195,-3-1 0,-2-1 0,1-2 0,0-1-5,0 3 0,0 1 0,-3 1 0,-2 1 13,0 0 1,-1 0-1,1-1 1,0-1 286,-1-6 0,0-1 0,2 2 0,-1-1 0,-3 1 0,0-1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38.0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88 315 8108,'-10'-18'553,"-6"1"-451,5-1 1,3 1-34,2 0 1,-2 5 402,3 0 100,-1 8 0,6-1-624,0 10 1,0 7 22,0 11 0,2 6-29,4 12 1,-5 6-135,5 11 1,-4-2-272,-2 8 0,0 0 162,0 6 0,0 2-99,0 4 1,-2 1 83,-4 5 0,-3 3 0,-9-5 0</inkml:trace>
  <inkml:trace contextRef="#ctx0" brushRef="#br0" timeOffset="317">891 1 7864,'-25'11'397,"-2"-1"1,-3 0-456,1-1 0,-6 11 66,-5 9 0,-11 13 39,-1 11 0,-8 7-57,-10 10 0,35-32 1,0 1-237,0 2 0,0 0 0,1 1 1,0 1 175,2 1 1,0 0 0,-20 29-131,11-3 1,14-19 245,9-5 0,3-7-86,9-4 1,0-14 36,6-3 1,8-12 111,4-1 1,5-3 50,6-2 1,5 0-67,7 0 0,9 0 425,9 0 0,7-5-359,10-1 1,1-2-132,5 2 1,-2 4-206,7-4 1,-5 5-78,5 1 0,-7 0-21,2 0 0,-4 0-207,-3 0 1,-4 7 480,-1 5 0,-6 0 0,6 1 0,2 5 0,2 1 0,2 4 0</inkml:trace>
  <inkml:trace contextRef="#ctx0" brushRef="#br0" timeOffset="651">1380 647 7812,'-29'-18'786,"0"1"0,0-1-251,-6 1 1,0 5-252,0 1 0,6 7-77,0-2 1,7 12 13,-1 5 0,9 7 0,3 5 0,7 2-13,-2 4 0,6 4 12,6-4 1,6-1-365,11 1 0,4-8-771,8 2 1,6-9 536,-1-2 1,9-9 275,-2 3 1,-3-12 90,3-5 1,-8-7 263,1-5 1,-1-12-73,2-11 1,-12-5-38,0-1 1,-10-3 45,-7-3 0,-6 2 74,-12-8 1,-7 10-139,-17 1 0,-1 10-4,-15 14 1,-1 10-449,-5 7 1,-2 10 178,-5 2 0,3 16-435,-8 13 0,8 14-27,-2 9 1,11 2-1919,6 10 2527,12 1 0,0 4 0,8 5 0,-1 8 0,-1 7 0</inkml:trace>
  <inkml:trace contextRef="#ctx0" brushRef="#br0" timeOffset="2359">1764 2480 7077,'-2'-9'990,"-4"3"-618,5-4-196,-15 1-52,6-9 1,-1 3 112,-1 3-133,8-4 0,-4 12-112,8-7-64,0 7 1,10-10 96,8 9 1,16-1 213,19 6 0,26 0-191,-28 0 0,3 0 0,13 0 0,4 0-546,12 0 1,3 0-1,10 0 1,4 0 510,-29 0 0,0 0 0,2 0 1,4 0-1,1 0 0,0 0-1,3 0 0,1 0 1,0 0-1,-5 0 1,0 0-1,-1 0-306,2 0 0,0 0 0,-1 0 0,-5 0 0,-2 0 0,0 0 212,0 0 1,0 0 0,-1 0-1,31 0 1,0 0 20,-32 0 1,1 0 0,-2 0 0,24-3 0,-2 0-219,-1 0 0,-1 0 0,-5 0 1,-1 0 325,-2 3 1,-1 0 0,-2-2-1,0-2-216,0 2 1,-1-1 0,-7-1 0,-2 2 223,-2 2 0,0 0 0,-2-1 0,-2 0 203,-4-2 1,-1 0 0,-3 2-1,-1 0-172,42-5 0,-14 4-47,-9 2 0,-8 0 781,-9 0 0,-1 0-830,0 0 0,-13 0 701,-4 0 0,-11 0-777,-1 0 1,-10 6 974,-1 0-1310,-8 0 634,4-6 0,-10 0-233,-4 0 1,-4 0 28,-7 0 1,-1 0 88,1 0 1,-6-2 73,-1-4 0,-5 2-38,6-7 0,-6-7 99,5-5 0,-1-2-20,2 1 1,9-1 47,-3-4 1,11-4-74,0 4 1,6-6-165,6-6 0,13 4-79,16-3 0,16 3-246,13 2 1,19 6-139,10 0 1,-40 20-1,1 4 349,1-2 0,1 2 0,-1 3 0,0 0-30,-2 1 0,-1 2 0,1 6 0,1 2-202,2 1 0,-1 3 0,36 20 202,-4 8 1,-21-2-22,-14 7 0,-7 3-31,-10 9 1,-10-4 136,-7 5 1,-11-5 142,-12-2 1,-13 1-18,-11-1 0,-12-1-92,-5-5 0,-12 5 471,-7-5 0,-4-3-222,-7-2 0,10-12 33,-4-6 0,18-11 5,-1-7 1,18-6 473,0-11 0,20-9-582,3-20 0,14-8 11,16-15 1,13-4-278,-4 24 1,4 1-1,3 5 1,2 0-104,4-3 1,1 1 0,2 2 0,2 2 120,1 1 1,1 0 0,2 1 0,3 0-54,5 1 1,2 2-1,-5 5 1,1 4-88,3 5 1,0 5-1,-7 1 1,-1 4-101,43 7 1,-11 10-161,-7 7 0,-12 9 249,-11 9 0,-7 1 6,-11 5 0,-4-2 187,-1 8 0,-16-7-89,-1 7 0,-2-6 71,-5 5 1,-1 7-82,-9 5 0,-7 6 199,-11-6 0,-5 6-3,-7-6 0,2 0-6,4-5 1,4-10 995,8-9-716,7-14 0,4-16 449,12-16 0,15-17-411,20-23 1,13-10-284,-17 24 1,2 0-1,5-3 1,1 0-325,7-6 1,1 1-1,3 5 1,1 1 229,3-2 0,2 2 1,-2 7-1,0 2 52,-1 4 0,-1 2 1,-5 2-1,0 3-260,-2 4 0,-3 3 0,28-3 80,-6 16 1,-20 10-128,-9 13 1,-4 5-18,-2 7 1,-8-1 53,-4 1 1,3 0 109,-3 0 1,8 2 612,-2 4 1,4-4-574,2 3 1,0-3 188,0-2 1,7 6-31,5 0 1,5 0 25,7-7 0,14-8-157,21-9 0,-41-11 1,4-4 411,12-4 0,2-2 0,2-1 0,1-3-628,12-6 0,3-2 1,7-1-1,2-2 419,-27 2 1,1-1-1,0 0 1,3 1 0,1-1-1,0 1-37,4-1 1,0 0 0,-1 1-1,-5 2 1,0 0 0,-1 1-138,1 0 1,0 0-1,0 1 1,-4 2-1,0 1 1,-1 0-17,28-5 1,-2 1 0,-4 5-1,-1 2-206,-7-2 1,-3 1 0,-12 4 0,-2 2 50,-7-1 1,-2 0 0,36 1-631,-17 2 0,-20 2-444,-9 4 0,-24-2 793,-11 8 0,-18-1 459,-12 7 0,-7-1 0,-10 1 0</inkml:trace>
  <inkml:trace contextRef="#ctx0" brushRef="#br0" timeOffset="2783">11701 1171 7892,'-11'0'2694,"-1"0"-1900,-1 0 0,-1 9-1447,2 9 1,-1 19 478,7 21 0,0 21 286,6-28 1,0 3 0,0 9 0,0 2-434,0 7 1,0 2 0,3 5 0,0 1 333,0 1 1,0 1-1,1 0 1,-1 1-300,1-1 1,-2-1-1,-1-2 1,0 1 251,2 1 0,0 1 0,1 0 0,0-1-184,-1-2 0,0-1 0,0-1 1,-1-1 15,-1-5 1,-2-2 0,1 0 0,0 0-205,1-2 1,-2 0 0,-1-1 0,-1 0 86,0-7 1,0-2 0,0-2-1,0-3-322,3 29 641,0-11 0,0-11 0,0-13 0,0-5 0,0-4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44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2305 1014 7768,'-69'0'0,"-1"0"0,0 0 0,0 0 0</inkml:trace>
  <inkml:trace contextRef="#ctx0" brushRef="#br0" timeOffset="585">18 175 7776,'-10'-11'1052,"4"-1"0,4 6-336,2-5 1,10 7-438,7-2 0,18 2-453,18-2 1,11 4 159,17-3 1,10 3-383,-36 2 1,1 0 0,2-1 0,2 0 303,7-2 0,0 0 1,0 2-1,0 0 39,6-2 0,0 0 0,-9-1 0,0 0-35,-3 2 0,0-1 1,-6-3-1,-1 0 25,-2 3 0,0 0 0,45-9-79,-9 7 0,-15-7 103,-3 6 1,-17 0 0,-1 6 1,-11-6 2,0 1 0,-12-1 150,-6 6 0,-6 2 87,-5 4 0,2-3-46,-8 9 0,5 0 602,-5 5 1,0 8-557,-6 5 0,0 10 117,0 7 0,-6 3-229,0 3 1,-7 7-7,1 4 0,-4 8-20,-1 9 1,0-5-419,-1 11 0,6-3 17,1 3 1,7-4 147,-2 5 0,4-18-311,2 5 0,0-15 183,0-1 0,2-7-109,4-5 0,2-7-63,3-11 1,11-5 488,-5-13 0,4 5 0,-3-6 0</inkml:trace>
  <inkml:trace contextRef="#ctx0" brushRef="#br0" timeOffset="1017">1729 1415 7838,'-17'-1'0,"-3"-3"-81,-3-2 1,4-2-49,-5 2 1,5 2-78,1-7 1,-1 5 142,-4-6 1,3 6 327,-3-5 1,4 5-92,1-6 0,1 6 213,-1-5 0,1 7-46,-1-2 0,9 2 272,3-2-266,-4 5-150,8-7 0,2 8-227,12 0 1,5 0 69,6 0 1,12 0-56,12 0 0,5 0 37,7 0 0,5 0-94,11 0 1,-1 0-67,8 0 1,-1 0 237,6 0 0,8 0-132,4 0 0,-4 0-165,-1 0 0,-7 0-52,-6 0 0,-9-6 101,-8 0 0,-15 0-435,-3 6 1,-9 0 220,-8 0 0,-3 0 362,-9 0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5:05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103 575 7841,'-19'-14'0,"-3"-5"488,-1-6 0,6 1 1,7-3-1,2 0 369,4 0 1,4 4-929,6-6 1,4 7 85,7-1 0,9 2-93,3-3 0,9 5 55,3-4 1,8 9 55,-3 2 1,7 3-81,5-3 0,-4 4 51,4 8 0,3 0-37,-3 0 0,6 8 11,-6 4 0,0 5-121,-5 6 1,-3 5 55,-3 7 0,-5 7-132,-7 5 1,-8 1 146,-3-1 0,-7 3-1,-5-3 1,-4 11 131,-8 6 0,-8-4-33,-4-1 0,-11 3 139,-6 2 1,-12 4-275,-6 1 0,-3-6 195,-2-5 1,1-4 46,5-2 1,-5-1-80,5-5 0,9-3 35,2-8 0,10-6-19,-5 0 1,15-7 163,-3 1-136,13-4-52,-3-9 0,16-2 216,3-8 1,7 0-203,5 0 0,6 0 65,12 0 0,11-2 63,12-4 1,12-4-141,6-7 1,5-6-225,6-1 1,-2-1-71,-41 13 1,-1 1 0,35-3-265,-3-3 0,-15 11-381,-8 0 0,-3 4 235,-3 2 0,-9 0 656,-8 0 0,0 6 0,-6 0 0,4 0 0</inkml:trace>
  <inkml:trace contextRef="#ctx0" brushRef="#br0" timeOffset="815">3456 313 7802,'-33'-29'0,"2"0"392,2-2 0,2 4-67,-2-3 1,4 9 64,7-2 1,1 1-58,-1-1 0,7 6 522,-1-1-563,8 1 1,-4 13 388,8-8-654,0 8 1,0-1 70,0 10 0,0 11-28,0 7 1,-6 10 8,1 2 1,-1 2-77,6 10 0,0 5-69,0 6 1,0 8-142,0-2 0,0 12-206,0 5 0,0 7 60,0 5 0,0-42 0,0 1 180,0 2 1,0 2 0,0 3 0,2 1-138,1-2 0,0 0 0,-2-1 0,1 1 205,4 0 1,0 0 0,0-4 0,0-1 65,2 0 0,1-1 0,15 29 131,-1-17 1,2-15-79,-2-9 0,-1-13 154,7-9 1,-6-8 54,6-10 0,2-8 476,10-4 1,2-11-404,3-6 1,7-10-31,-1-2 1,0 1-338,7 5 1,-5 7 409,-2 5 1,1 6-499,-1 5 1,-5 4 122,-1 8 1,-1 2-117,1 4 0,-3 4 18,-8 7 0,6 6-6,0 1 0,5-1-90,-5-5 0,0-1 59,-6 0 0,1-1 118,5-4 1,-4-5 49,4-7 1,-4 0 129,-2 0 1,-6-9-13,0-9 0,0-9 192,6-14 0,-2 1-112,-4-13 0,2 5 23,-8-11 1,-1 5 55,-11 2 0,3 1-18,-8 5 0,-8 3-183,-10 8 1,-11 2 0,-6 4 1,-6 6-133,-6 11 1,-4-2-100,-7 9-1,-8-1-322,-4 6 0,4 8-286,1 3 0,-1 5 344,2 1 0,0 3-143,5 3 1,3 10 159,3 8 0,1 5-353,11-5 1,-2 6 757,14-7 0,7 1 0,10-6 0,6-8 0,6-4 0,4-3 0,7-3 0</inkml:trace>
  <inkml:trace contextRef="#ctx0" brushRef="#br0" timeOffset="1007">3317 1012 8350,'-16'-20'0,"4"-1"1647,7-2 0,5-3-1202,5 3 1,23 4-44,18-5 1,16-1-478,20 2 0,-31 11 0,3 1-566,8 1 1,4 2 0,7-3 0,3 1 517,2 1 0,1 0 1,4-2-1,1 1-202,-3 4 1,1 0-1,7-4 1,1-3-1,-2-1 1,0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4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18 103 8206,'-10'-27'11,"4"4"1,5 9-98,1 3 1,0 5 21,0-6 1,1 8 135,5-1 0,12 5-252,11 5 1,0 5-146,6 8 0,-2 1 325,13 4 0,1-3 0,5 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41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1 837 7828,'29'0'-44,"0"0"0,2 0-301,2 0 1,2-6 440,0 0 1,7 1 310,5 5 1,9 0-172,2 0 0,14 0-160,-2 0 0,6-6-298,-1 0 1,-1 0 136,8 6 1,-3 0-230,3 0 0,1 0 80,-7 0 0,5 0-113,-5 0 0,4 0 347,-11 0 0,5 0 0,-12 0 0</inkml:trace>
  <inkml:trace contextRef="#ctx0" brushRef="#br0" timeOffset="818">1555 907 7828,'0'10'0,"-2"-3"455,-4-7-85,4 0-159,-6 0 0,16-2-56,4-3 1,5 1-109,7-8 0,5 6-84,11-5 1,15 5 62,15-6 1,11 8-34,18-2 0,-46 3 0,3-1-168,7 1 1,2 0 0,3 0 0,2 0-13,2 3 1,1 0 0,3-2 0,-1-2-283,-2 1 1,0 0 0,0 0-1,0 1-27,-3 1 1,-1 2 495,-3-1 0,0 0 0,3 0 0,0 0 0,-4 0 0,0 0 0,-2 0 0,0 0 0,-3 0 0</inkml:trace>
  <inkml:trace contextRef="#ctx0" brushRef="#br0" timeOffset="1526">4873 121 8029,'-48'-17'0,"-1"-1"0,-44-15 198,4 4 1,3 12 342,5 11 0,-3 12-534,9 5 1,-7 14-13,6 10 1,3 2 98,9 10 0,3 7-94,9 10 0,2 6 13,3 6 0,10-3-448,8 9 1,8 1 152,-3 10 1,7-3 142,5 3 1,5-4-57,7-2 1,9-1 23,9-5 1,7 3 224,10-9 0,13-5 46,5-6 0,13-7 66,4 1 0,-26-31 0,3-2-62,4-1 0,3-1 0,4-1 0,2-1-238,0-3 1,2-2 0,6-1 0,2-2 213,5-1 1,1-1 0,8-2 0,1-1-7,2-1 0,1-2 1,1-1-1,0-2-459,-1-4 0,-1-2 0,0-1 0,1-2 391,-1-3 0,0-3 0,-1 0 1,-1-1-104,-3-3 1,-1-1 0,-3 3 0,-1-1-158,-6-1 1,-2-1 0,-3 2-1,0-1 156,-2-5 0,0-3 1,0 0-1,-2-2-5,-3-2 0,-1 0 0,-4 0 0,-2 0-43,30-24 1,-12-7 272,-12-4 1,-13-4-268,-11-2 1,-8 0 261,-15 1 0,-13-7-66,-15 0 0,-12-1 284,-18 1 0,-1 4 296,-16-4 0,-8 10-497,32 34 0,-2 0 1,-4 4-1,-3 0-21,-2-2 1,-2 2 0,-3 3-1,-1 3 17,-4 1 0,0 2 1,0 3-1,-1 2-117,2 2 1,-2 1 0,-3 2 0,-2 1 55,-2 1 0,-1 2 1,0 0-1,0 2-112,-3 2 0,0 2 1,7 5-1,0 2 19,4 0 0,2 1 1,5 5-1,1 1-141,4-1 0,1 2 0,-32 22-55,5 3 0,18 8-344,12-3 0,7 11 98,-2 1 0,12 2-106,6-2 0,11-4 358,6 5 1,14 1 208,9-2 0,3 4 0,9-6 0,2 1 0,2 1 0</inkml:trace>
  <inkml:trace contextRef="#ctx0" brushRef="#br0" timeOffset="1927">5187 1361 7748,'-17'0'-775,"-1"0"0,1-2 2083,0-4 0,-1 4-476,1-4 0,-1-1-683,1 1 0,5-2-88,0 2 1,7 2-85,-7-7 1,8 5 47,-2-6 0,4 1-158,2-7 1,0-1-84,0-5 0,8 3 138,4-8 1,3 0 165,3-6 0,-1 0-120,1 0 1,-1 0 161,1 0 1,-3 8-44,-3 4 0,1 3 312,-7 3-323,8 7 0,-5 3-113,9 7 1,-1 1-41,1 5 0,1 10 81,4 7 0,5 8-71,7-2 0,-1 10 38,1 2 0,-4 0-92,4-7 0,-11-1-25,5-3 0,-2 1 41,-4-8 0,1 0 11,-7-5-1,-7-9 86,5-1 1,-13-16-45,4-3 1,-4-7-353,-2-5 1,0-4-63,0-8 1,0 6-687,0 0 1153,0 0 0,0-6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47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53 262 7331,'19'0'0,"5"0"-602,5 0 1,-4 6 543,-2 0 0,-3 6 59,-3-7 0,1 9-46,-1-2 0,-1-3 24,-5 3 1,-3 0-5,-8 5 0,0-5 26,0-1 0,-2-5 0,-4 6 0,2-8 24,-7 1 1,-1-1-34,-5 2 0,-1-4-16,1 4 1,-1-4 23,1-2 0,-1 0 0,1 0 0</inkml:trace>
  <inkml:trace contextRef="#ctx0" brushRef="#br0" timeOffset="269">18 297 7625,'0'-17'-227,"0"-1"1,0 1-418,0-1 1211,0 1 1,0-1-186,0 1 0,0 5 284,0 1 1,-6 5 471,0-6-657,1 8-231,5-3-69,0 7 1,7 9 37,5 9 1,5 1-355,7 10 0,3 2 117,8 10 1,2-2-508,3 7 0,-3-1 298,4 2 0,2 7-339,-3-8 0,3 9 80,-2-9 0,-4 3-81,3-3 1,-3 9 136,-2-9 0,-6 1 430,1-12 0,-1 0 0,6 0 0</inkml:trace>
  <inkml:trace contextRef="#ctx0" brushRef="#br0" timeOffset="502">1433 157 8130,'-8'-34'72,"0"1"-102,-4 3 0,-1 5 70,7 8 502,0 7-111,6 2 0,-2 10-233,-4 4 1,-1 4 79,-5 7 1,-9 8-118,3 5 1,-11 8 50,0 3 1,-4 10-263,-2 1 0,0 8-452,0 10 0,-7 8 305,-5 3 0,21-38 1,0 1-396,-3 3 0,-1 0 1,-4 2-1,-2 1 592,-3 5 0,-3 0 0,-11 2 0,-3 1 0,-2 3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6:49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2935 175 8197,'19'-18'-843,"5"1"1,-3-1 647,8 1 1,-8 5 194,3 1 0,-5 5 252,-1-6 1,-1 3-63,0-3 1,-1 2 318,-4 4 0,-3 2 582,-3-7 83,-4 7-475,6-4-125,-8 8-482,0 0 1,-8 0 117,-4 0 1,-3 8-145,-3 4 0,-9-3 55,-8 3 0,-7 0-372,-11 5 1,-15 2 17,-7 5 0,-16-5-190,42-7 0,-1-1 0,-6 0 0,-1-2 343,-4 0 1,0-1-1,-4-1 1,0-2 66,-5 1 0,0 0 0,4-4 1,0-1 144,1 3 1,2-2 0,5-1 0,2-2-23,3-1 0,1-2 1,-45-5-134,9-9 1,17 1 83,7-1 0,9 1 188,9-1 1,3 7-67,8-1 0,14 2 206,3-1-84,12 3 908,-1 8-1127,7 0 0,5 2 180,1 4 1,8 11-351,-3 12 1,11 6-321,1 6 0,0 4 178,-5 7 0,-1 8 84,1 4 1,-3 12-114,-3 5 0,-2 15-101,-7-45 0,-1 2 0,-1 1 1,0 1 242,2 6 1,0 0 0,-1-5 0,-2 1-71,0 4 0,0 0 0,0-3 0,-2 0 31,-1 1 0,0-1 0,2-1 0,0-2-113,-1-1 1,-1-3 0,1 37-218,2-13 1,0-7 187,0-15 1,0 1-174,0-13 467,0-8 0,6 2 0,-1-12 0,1-4 0</inkml:trace>
  <inkml:trace contextRef="#ctx0" brushRef="#br0" timeOffset="316">455 2515 8025,'-25'-17'1200,"7"-1"1,3 1-698,9-1 0,2 7-222,10-1 1,13 8-182,16-2 1,12-2-214,17 3 0,2-7 142,15 6 1,3-7-98,9 1 1,-41 8-1,3 0-82,5 1 0,2 0 1,-5 2-1,0 0 118,2 1 0,-1 0 1,-4 0-1,0 0-499,-1 0 1,-1 0 0,45 0-274,-4 0 1,-19 2-86,-10 4 0,-9 2 889,-9 4 0,-3 1 0,-8-7 0,0 0 0</inkml:trace>
  <inkml:trace contextRef="#ctx0" brushRef="#br0" timeOffset="526">717 2934 8115,'-45'0'0,"5"0"0,10-2 842,7-4 1,4 4-138,1-3-917,9 3 1,11 2 309,15 0 0,16 0 163,14 0 0,7-6-79,10 0 0,10-6-38,19 7 0,6-7-601,-44 9 1,0 0-1,0-3 1,-1 0 356,4 3 0,0 1 0,0-2 1,-1 2-350,1 1 0,0 2 0,3-1 0,-1 0 39,-2 0 1,0 0 409,-5 0 0,-1 0 0,2 0 0,-1 0 0,38 0 0,-8 0 0,-9 0 0,-12 0 0</inkml:trace>
  <inkml:trace contextRef="#ctx0" brushRef="#br0" timeOffset="832">1293 3406 8091,'-2'-12'0,"-3"0"1057,3 1-773,-14-7 1,14 11-59,-4 7 1,10 7 19,2 11 0,6 9 304,-7 8 1,9 0-516,-2 6 0,3 3 64,3 3 1,-5 3-237,5 3 1,-9-1 84,15 0 1,-9 7-621,9-1 0,-5 2-51,-2-2 0,-7-5 723,-4-1 0,-4 8 0,-2-6 0</inkml:trace>
  <inkml:trace contextRef="#ctx0" brushRef="#br0" timeOffset="1050">472 4227 8116,'-62'0'0,"6"0"489,8 0 1,11 0-572,8 0-1194,15 0 1122,-2 0 1,30 0 477,4 0 1,18 0 232,5 0 0,17 0-271,12 0 1,12 0-603,17 0 0,-47-3 0,2 0 314,7 0 1,1 0 0,2-3-1,2 0-223,0 3 0,2 0 0,7-2 1,3-1-1242,3 3 0,1 0 1466,-1-4 0,1 0 0,1 3 0,1 1 0,-3-3 0,1 0 0,2 2 0</inkml:trace>
  <inkml:trace contextRef="#ctx0" brushRef="#br0" timeOffset="1284">909 4296 8067,'-35'-35'320,"2"8"26,4 4 0,-2 11-451,8 7 1,-3 3-468,3 2 0,2 7 535,-8 5 0,5 4-10,-5 1 0,-6 0 313,-5 1 0,-7 7-147,6 4 0,-1 4-359,1 2 0,2 8-98,-7 3 1,-1-1-350,-5 2 372,-1 7 0,-7 8 0,-2 8 0</inkml:trace>
  <inkml:trace contextRef="#ctx0" brushRef="#br0" timeOffset="1483">1223 4366 8023,'10'-8'0,"-2"-1"0,-8-9 0,-2 7 419,-4-1 0,2 8-177,-7-2 1,-7 6-371,-5 6 1,-8 4 163,2 7 0,-6 9-136,-6 3 0,-4 4 66,-7 2 0,0 1-142,-1 5 1,-1-2-362,-4 8 1,9-1 283,-3 7 1,3-1 0,-3 0-1</inkml:trace>
  <inkml:trace contextRef="#ctx0" brushRef="#br0" timeOffset="1667">1870 4279 8101,'-18'0'0,"1"0"326,-1 0 1,-7 0-41,-4 0 1,-4 8-208,-2 3 0,-8 5 95,-3 1 0,1 9-244,-2 3 1,1 4-154,-6 2 0,-5 5-262,5 1 0,1 2 485,11-2 0,3 3 0,-6 9 0</inkml:trace>
  <inkml:trace contextRef="#ctx0" brushRef="#br0" timeOffset="1843">2551 4174 8056,'-35'0'209,"-6"0"52,0 0 1,1 8-280,5 4 0,0 13-86,0 10 0,-6 2-216,0 9 0,0 1-127,7 5 172,-9 8 0,-2 2 0,-7 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02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749 235 8347,'-17'0'-139,"5"2"0,2 6-14,2 10 0,3 7 841,5 10 1,0 2-282,0 3 0,2 7-131,3 11 1,-1 10-316,8 8 0,-2 1-96,1-1 0,3-2 100,-8 7 1,0 5 128,-6 1 0,0 2-350,0-13 0,-14 0-39,-4-7 0,-16-1-33,-1-4 1,-6-7 150,0-17 1,-2-3 73,-3-19 0,-3-5 494,9-13 1,-7-9-208,6-9 1,-7-7 78,1-10 0,3-2-49,-3-4 1,14-3 62,-2-9 1,12 1-167,-1 0 1,13-1-337,5 1 0,6 5-19,6 1 0,5 5-203,13-6 0,3 5-287,8 1 1,8 2-27,3 16 760,5 0 0,1-3 0,0-1 0</inkml:trace>
  <inkml:trace contextRef="#ctx0" brushRef="#br0" timeOffset="357">976 480 8116,'0'-25'0,"0"-2"0,-2-1 2107,-4 5-870,4 4-1235,-5 9 1,7 4 167,0 12 1,2 4 275,3 7 1,3 6-268,4 1 1,5 7 29,1-2 0,-1 2-330,6-2 0,-1 4 143,1-4 1,-2 2-286,9-2 1,-3 4 144,2-4 0,2-3-260,-8-3 1,6-10 146,-5-1 1,5-8-8,-6 2 0,6-14-23,-6-9 0,1-9 76,-7-9 0,-1-1-140,-5-5 1,-3 2 113,-8-8 1,-8 9 224,-3-3 1,-13 4-108,-5 2 1,-12 8 169,-5 4 1,1 11-161,-1 6 1,-1 4-139,-5 2 0,5 2 67,1 4 0,13 6-377,-2 11 531,11 4 0,-9 8 0,6 0 0</inkml:trace>
  <inkml:trace contextRef="#ctx0" brushRef="#br0" timeOffset="540">1954 462 8106,'-8'-9'0,"1"-7"231,-5 5 0,-4 3 1066,5 2-1389,-5 4 1,-1 4-30,-1 4-127,1 4 1,-1 7 247,1 0 0,-8 9 0,-2 1 0</inkml:trace>
  <inkml:trace contextRef="#ctx0" brushRef="#br0" timeOffset="1082">2461 113 8154,'-12'-23'0,"0"0"0,8-1 1380,-1 7-1039,-5 7-346,8-5 0,-12 15 657,9 0 1,-3 7-358,2 11 0,-2-1-484,-3 1 0,-5 7 79,4 4 1,-5 2-147,-6-2 0,3 4 133,-3-4 1,-2-3-188,1-3 0,1-4-65,6-1 372,-9-1 1,7-7 978,-4-4-775,11-4 1,4-12 88,8-7 1,8-3-3,4-9 1,11 2 137,6-2 1,4-2-174,2 7 1,2 3-46,4 9 0,-3 5-23,9 7 1,-2 0-72,1 0 1,3 13-109,-8 5 1,5 17 96,-5 0 1,-2 11-186,-10 1 0,-4-3 63,-8 3 1,-7-1-242,-4 7 0,-4-3 113,-2-3 0,-14 1-82,-3-7 0,-20 6-63,-4-7 1,-15 13-34,-8-7 0,-10 7-366,-1-12 0,-7-3 334,6-8 1,5-7 786,12-12 1,11-11-285,19-11 1,11-12 500,12-7 1,4-3-293,2-2 0,10-5-79,8-1 0,15 0 109,13 6 0,10 0 78,3 0 0,-1 10-47,-6 8 0,7-1-95,-1 7 0,8 3-399,-2 2 0,-4 8 98,-2 10 0,-4 1-931,-1 16 0,5-1 514,0 1 1,-1 6-1342,-11-1 0,3 1 1738,-9 6 0,1 2 0,-6-2 0,0-3 0,0-1 0,0-2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07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87 272 8719,'-17'-23'0,"1"-2"729,5-3 1,-3 13-285,8-3 0,-1 13 204,1-1-580,4 4 120,-6 2 0,14 2 152,0 4 1,9 11-112,3 12 1,1 4 0,10 2 0,0 8-276,6 3 1,0 5 44,0 1 0,0 6-105,0 1 0,-6 12-37,0-1 0,-2 12-265,2-1 0,-11 5 32,-12 1 0,-4-6-147,-2 1 0,-16-10 142,-7-2 1,-8-10-1,-4-14 1,2-11 531,4-11 1,-4-13-109,4-5 1,-2-8 90,2-10 1,-3-1-62,9-16 1,0-6 31,5-6 0,3-2-172,3 3 0,4-3-160,8-4 0,0-3-64,0 3 1,2 5-290,4 1 0,4 4-657,7 2 1236,9 0 0,1 0 0,8 0 0</inkml:trace>
  <inkml:trace contextRef="#ctx0" brushRef="#br0" timeOffset="359">803 569 8152,'0'-17'2414,"0"-1"-2116,0 8 150,0 3 45,8 22 1,-4-3-175,8 11 0,-1 2-121,7-1 1,-3 5-80,-3-6 1,3 6-185,-3-6 1,9 6-170,3-5 1,-1-1 97,-6-6 0,1-1-301,-1-4 0,1-5 207,-1-7 0,1 0-50,-1 0 1,1-9 62,-1-9 1,-1-7 63,-5-10 0,-3-8 35,-8-3 1,0 3 10,0 2 1,-10 5 168,-7 1 1,-8 2-79,-10 4 0,0 3 63,0 9 1,-2 7-106,-4 4 0,4 4-273,-3 2 1,5 8-86,6 4 0,3 5-136,9 7 0,1 3 552,5 8 0,3 0 0,8-1 0</inkml:trace>
  <inkml:trace contextRef="#ctx0" brushRef="#br0" timeOffset="534">1729 586 8241,'-19'-5'79,"-3"-3"1,-1 0 531,2 0 1,1 3-933,3 5 0,-1 0 88,1 0 0,5 1 6,1 5 0,5-2 56,-6 8 171,8-8 0,-11 11 0,5-5 0</inkml:trace>
  <inkml:trace contextRef="#ctx0" brushRef="#br0" timeOffset="751">2026 132 8050,'-16'-38'956,"3"3"0,3 7 2956,2 7-3716,2 11 1,14 10 64,4 12 0,5 6 159,7 5 0,3 4-269,8 8 1,2 2-249,3 4 0,-1 11-300,8 12 1,-8 4-960,1 2 1,-3 7-1548,-2 5 2662,-21-32 1,-1 1-1,1-2 1,-3 1-1,-2 6 1,0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13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211 191 8159,'-8'-25'0,"-2"-1"296,-7-3 0,7 4-363,4 8 95,-4 7 0,8 4-131,-3 12 1,9 6 511,1 11 0,9 4-47,-2 8 1,-3 0 126,3 0 1,5 8-302,7 3 0,-1 10-146,-6 3 1,-1 1-233,-4-2 0,1 6 83,-7 12 0,6 3-508,-7 9 0,-6 5 169,-11 0 0,4-44 0,-2 1-452,-13 43 1,-2-2 897,-4-9 0,-10-3 0,4-11 0,-2-6 0,0-2 0</inkml:trace>
  <inkml:trace contextRef="#ctx0" brushRef="#br0" timeOffset="293">1 348 8154,'0'-52'0,"0"5"0,0 1 0,14 7 865,3-2 0,14 6-349,4 6 0,2 6-262,9 11 0,-1-2-44,2 9 1,3 1-31,-3 10 1,-5 3-264,-1 9 1,-4 9 159,-2 8 1,-8 2-143,-4 9 1,-5 1-146,-7 5 1,-3 1-228,-8-1 1,-4 0 145,-7 1 0,-3-1-7,-15 1 0,-2-7-56,-10 1 0,-3-3 156,-9 3 1,3-10 97,3-8 1,-1-8-58,7 3 0,0-13-104,6-5 0,14-4-12,3-2 0,13-2 273,-1-4 0,4-11 0,2-10 0</inkml:trace>
  <inkml:trace contextRef="#ctx0" brushRef="#br0" timeOffset="694">962 1012 8154,'0'-18'862,"0"1"1,-2-1-382,-4 1 0,2-1-119,-8 1 0,1 5 179,-7 1 1,-7 1-70,-4-2 1,-6-1-185,-6 7 1,-4 2-208,-7 10 1,0 5 137,-1 13 0,1 3-316,0 8 1,7 8 29,4 3 0,4 5-11,2 1 1,6 6-176,0 0 0,14 6-242,-3-5 0,12 3-87,1-10 0,10 1 206,7-19 0,9-4 470,3-19 0,12-3-109,-1-8 0,12-10 399,0-7 1,3-3-57,2-9 1,1-6 106,-1-5 1,4 5-191,-3 6 0,1 7 73,-13-1 1,-2 4-163,-10 1 0,2 8 56,-8 5 0,0 3-399,-5 2 0,-8 7 152,-5 5 1,3 9-453,-2 3 1,0 7-36,-6-2 0,6 4-278,-1 2 0,1 5 277,-6 1 0,0 0-175,0-6 1,-6 6 697,1-1 0,-17 17 0,3-3 0</inkml:trace>
  <inkml:trace contextRef="#ctx0" brushRef="#br0" timeOffset="979">1293 1448 8244,'0'-27'574,"-5"2"199,-1 7 0,0 1-331,6 0 0,0 5 310,0 0-211,0 8-313,0-3 1,6 14-203,0 5 0,5 5 112,-5 7 1,6-3-339,-7 8 1,1 0 35,-6 6 1,0 0-99,0 0 1,0 0 117,0 0 1,0-6-28,0 0 0,-6-6 281,1 7 0,-1-9-81,6 2 1,0-9 271,0-3-240,0-7 0,8 2-168,3-12 1,12-3-209,7-9 0,5-7-499,5-4 1,5 2 383,7-2 430,1-1 0,7-4 0,2-1 0</inkml:trace>
  <inkml:trace contextRef="#ctx0" brushRef="#br0" timeOffset="1204">1922 1117 8139,'6'-28'313,"0"5"0,0 4 470,1 1 1,5 3-303,11 3 1,-1-2-161,7 9 1,6-1-246,5 6 0,7 0-298,-6 0 1,5 2-502,-5 4 0,6 3 512,-7 9 211,-7-1 0,0 8 0,-6 3 0</inkml:trace>
  <inkml:trace contextRef="#ctx0" brushRef="#br0" timeOffset="1353">2027 1431 8252,'2'-25'609,"4"7"0,3 1-132,9 5 1,7 2-360,4-1 1,6 5 69,6-6 0,3 8-298,9-1 0,-1 3 110,1 2 0,-1 7 0,0 3 0</inkml:trace>
  <inkml:trace contextRef="#ctx0" brushRef="#br0" timeOffset="1626">3005 575 8268,'-16'-25'0,"5"-4"0,-5 4 2399,5 1-809,3 13-987,0 3 1,8 10-240,0 4 1,2 5-82,4 13 1,3 5-377,9 11 1,5-1 143,0 8 0,1 1-735,-7 11 1,1-3 526,-1 8 1,-7-4-2555,-4 10 2435,-4-4 1,-10 19-1,-2-5 1</inkml:trace>
  <inkml:trace contextRef="#ctx0" brushRef="#br0" timeOffset="1784">3476 1099 8149,'8'-25'1561,"-6"5"-859,4-3-1405,-4 4 0,-2 7-371,0 0 390,0 9 684,0 3 0,-8 17 0,-2 10 0</inkml:trace>
  <inkml:trace contextRef="#ctx0" brushRef="#br0" timeOffset="2111">3983 889 8166,'0'-25'0,"0"0"0,0-4 0,0 10 2812,0 7-943,0 8-1157,8-4 0,7 16-350,8 4 1,8 3-261,-1 3 1,4-1-228,7 1 1,4-1 191,7 0 0,-5-5-115,-1 0 1,-7-8 70,2 1 0,-4-3-483,-2-2 1,-8-9 172,-4-9 1,-5-3 42,-7-14 1,-3 2 114,-8-14 0,-15 7 229,-9-7 0,-9 8 118,-7-1 0,-7 5-65,-11 5 1,3 5 8,-3 8 1,4 7-98,1 4 0,1 4-105,0 2 1,15 10-216,8 7 0,15 9-458,8 9 1,6 7-17,6 5 0,17 5 729,12 7 0,20-5 0,-1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17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228 227 8244,'-35'-35'76,"0"0"1,2 1 229,4-1 0,-2 13 139,7 5 1,7 3 1814,5-3-497,8 7-1250,-3 2 1,9 10-505,3 4 1,11 10 36,7 7 1,10 10 24,2 2 1,2 2-41,10 9 0,-3 1-205,3 5 0,-5-1 34,-7-5 0,6 5-355,0-5 0,0 5-40,-6 1 1,-1-1 200,1-5 0,-6-5-17,1-12 0,-9-4 111,2-7 1,-9-11 293,-3-7 1,-1-17-162,2-18 1,3-8-27,-3-9 0,2-2-38,-3-5 1,5-3-13,-5-8 0,5 3-8,1 2 1,-1 5-190,-4 8 1,3 7-584,-3 5 218,-5 3 36,9 17 709,-14 13 0,6 24 0,-8 10 0</inkml:trace>
  <inkml:trace contextRef="#ctx0" brushRef="#br0" timeOffset="324">1206 751 8159,'-2'-17'419,"-4"-1"1,2-5 1678,-8 0-1303,8 7-297,-11 8-406,13 8 1,-6 8 149,8 4 1,0 11-259,0 6 0,0 4 85,0 2 1,0 0-218,0 0 0,0 0 22,0 0 0,0 6-145,0-1 1,-2-5 160,-4-6 0,3-1 76,-9 1 0,6 0 264,-6-12 0,7 3 55,-7-15-72,8 1 0,-2-6-89,12 0 0,6-7-537,11-5 0,12-4-152,12-1 1,11-1-425,6 1 0,6 1 989,5 5 0,5-12 0,7 3 0</inkml:trace>
  <inkml:trace contextRef="#ctx0" brushRef="#br0" timeOffset="548">2026 612 8140,'0'-18'0,"0"1"1414,0-1-406,0 1-549,8-1 1,4 9-174,11 3 0,-2 4-189,9 2 0,5 0-332,5 0 1,7 8-578,-6 3 1,5 5 811,-5 1 0,7 8 0,-3 3 0</inkml:trace>
  <inkml:trace contextRef="#ctx0" brushRef="#br0" timeOffset="691">2009 996 8140,'0'-18'854,"0"1"-641,0-1 1,0 7 377,0-1 1,16 2-220,7-1 1,10 1-167,8 4 0,5 4-427,12-4 1,10 4-1312,8 2 1271,0 0 1,-7 8 0,1 2-1</inkml:trace>
  <inkml:trace contextRef="#ctx0" brushRef="#br0" timeOffset="957">3022 280 8252,'-23'-33'83,"-1"4"0,5 5 262,5 5 1,-1 9 2831,3 4-2307,4-3 0,1 9-359,7 0 0,7 13-165,5 11 1,4 7-193,1-2 1,2 10-143,5 1 1,1 9-269,4-3 0,2 5-1053,-8 1 0,-1 1 721,-11-1 1,3 6-2100,-8 0 2483,0 8 1,-22-4 0,-3 8-1</inkml:trace>
  <inkml:trace contextRef="#ctx0" brushRef="#br0" timeOffset="1099">3493 804 8163,'10'-2'-1932,"-4"-4"2853,-4 4-921,-2-6 0,-16 8 0,-3 0 0</inkml:trace>
  <inkml:trace contextRef="#ctx0" brushRef="#br0" timeOffset="1424">3982 681 8125,'0'-17'897,"-1"-1"1510,-5 1-1194,4 0-129,-6 7-779,8 2 1,6 16-92,0 3 0,7 5-67,-1 1 1,9-5-213,2 0 0,3-3 61,-3 3 0,-4-2-167,5-4 1,-5-4-48,-1 3 90,-1-3 1,0-4 47,1-3 0,-8-7 25,-5-11 1,-3 1 107,-2-7 0,-2 6-36,-3-6 1,-5 7 8,-8-1 0,-1 4-90,-4 1 1,1 3-134,-7 3 0,2 4-63,-2 8 0,-2 2 78,8 4 0,1 4-672,11 7 1,-3 7 333,8-1 1,1 10 519,5 2 0,7 0 0,3 7 0</inkml:trace>
  <inkml:trace contextRef="#ctx0" brushRef="#br0" timeOffset="1948">4908 192 8691,'0'-17'0,"0"-1"885,0 1 1,0 5-167,0 1 0,0 5 247,0-6 1,0 6 612,0-5-637,0 7-920,0-4 36,-8 8 0,-1 0 187,-9 0 1,1 0 34,-1 0 0,-9 8-28,-8 4 0,-2-1 3,-9 7 0,-1-5 31,-5 11 1,-5-5-740,5-2 0,-2 1 22,13-1 1,0 1-1089,6-1 0,2 1 1162,4-1 1,12 1 393,11-1 1,4 1 110,2-1 1,0 0 110,0 1 1,10 5-61,7 1 0,1-1-52,5-6 1,-4 7-102,-1-1 0,-1 0-148,1-5 0,-7-7-96,1 1 0,-2 0-65,1 5-232,-3-7 94,-8-3 250,8-7 100,-6 0 1,11-1 193,-7-5 1,8 2 13,-3-8 1,7 2-48,5-1 1,-2-5 3,9 5 0,-7 3-62,6 2 0,-2 4 14,2 2 1,2 0-36,-7 0 0,5 4-13,-6 8 1,0 1-15,-5 16 0,-3 0-1,-3 6 0,-4 6-88,-8 0 0,-16 5-149,-7-5 1,-10 8-636,-8-3 0,-11-1-182,-12 1 0,-6-5 731,-6 6 1,-11-1 0,38-19 0,1-1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20.6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148 175 8232,'-10'0'968,"-6"0"-236,14 0-232,-13-7 1,13 3-53,-4-8 1,4 6-140,2-5 1,0 5 1,0-6 0,0 6-82,0-5 0,0 5 228,0-6-369,0 1 0,2-7-187,4 1 1,4 7-815,7 4 1,1-2 481,-1 3 1,8-1-956,4 6 1,4 0 1385,2 0 0,0 0 0,0 0 0</inkml:trace>
  <inkml:trace contextRef="#ctx0" brushRef="#br0" timeOffset="1275">270 158 8217,'8'-18'1220,"-6"1"-752,3-1 0,-3 7 71,-2-1 0,0 6 91,0-5 1,2 7 121,4-2 1,-2 4-45,8 2-501,-9 0 0,13 0-71,-4 0 0,-3 8-208,3 4 1,-8 3-195,2 2 0,-4 3 233,-2 3 1,-2-3-446,-4 3 0,-4-4 153,-7-1 0,-9 1 21,-3 4 1,2-9 141,-2 3 0,2-11 195,-2 0 1,-4-4 106,4-2 0,2 0 409,-3 0 1,15-8 240,-3-3 0,13-13-341,-1-5 1,6 2 17,6-2 1,11 0-84,12-6 1,12 6-119,6 0 1,3 7-111,2-1 0,3 11-123,3 7 0,-2 3-149,8 2 1,-9 9 116,-3 9 1,-2 7-134,-9 10 1,0 8 114,-6 3 0,-10 3-124,-7-3 0,-3 11 103,-9-5 0,-4 6-256,-14 0 0,-1-3 7,-17 3 1,-1-4 46,-9-1 1,-13 5-390,-11 0 1,-4 0-2,-2-5 0,1-11 55,-1-7 1,8-9 130,3-15 0,13-5 1123,5-12 0,8-11-470,10-12 0,0-6 617,11-6 0,6 2-322,6-7 0,10-1-84,13-5 0,4 5 250,8 1 0,6 9-277,0 2 0,-1 2-301,-5 9 0,8 7 114,4 5 1,-3 8-337,3-1 1,-3 5 96,3 5 0,5 7-505,1 11 1,-7 3 113,7 3 0,-12 4-80,-1-4 0,-3 6-178,-2 6 0,-2-5-620,-4 5 1,2-10 695,-7-2 1,-1-2 56,-6 3 549,-7 3 0,-2-14 0,-8 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24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96 8339,'-18'-20'0,"1"-3"0,1 9 1083,4-3 1,5 9-475,7-4 1,0 10-350,0 2 1,0 8-29,0 10 0,7 1-150,5 4 1,4 5-395,1 6 0,1 9 255,-1 4 0,0 3-370,1 3 0,-1 5 269,1 0 0,-3 16-73,-3 1 1,4 17 0,-7 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44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262 437 8177,'-8'-62'0,"4"4"249,-7 11 0,7-1-99,-2 7 0,-2-4 555,2 10 1,-7 4-107,1 14 0,4-1 684,3 1-454,-5 7-441,8 3 1,-4 14-318,12 5 1,6 11 50,11 6 1,-2 6-147,8 6 0,-5 6 138,5 11 0,0 4-408,6 8 0,-8 7-393,-4 5 0,-11 11 276,-6 6 1,-5-45 0,0 1 217,-1 0 1,0 0 0,-4 1 0,-2-1-65,-2-2 0,-1-1 0,-3-1 0,-2-1-138,-21 43 1,-5-6 92,-1-23 0,0-15 390,6-26 1,0-13-134,0-10 0,2-16 509,4-13 1,4-8-167,8-10 1,7 1-27,4-12 0,4-3-198,2 3 1,2 0-243,4 6 0,9 1-194,9 5 1,7-3 28,-2 8 1,6 8-91,5 10 0,-3 4 41,4 1 1,2 9 381,-2 3 0,-1 4 0,-5 2 0</inkml:trace>
  <inkml:trace contextRef="#ctx0" brushRef="#br0" timeOffset="309">716 717 8128,'0'-35'442,"-6"2"161,0 4 0,1 3 481,5 9-326,0-1-91,0 9-398,0 1 1,13 16 85,5 3 1,13 5-219,4 1 1,0 1-123,5-1 0,5 7-47,2-1 0,-5 0-285,-1-5 1,2-7-292,-3 1 0,1-6 294,-6 5 1,-8-7 20,-3 2 0,-7-12 28,-5-5 1,-5-7 44,-7-5 0,-9-4 107,-9-8 0,-9 0 180,-14 0 0,-3 2-39,-9 4 0,3-2 184,3 7 0,-3 7-89,3 5 1,-1 8-119,1-1 0,4 3-258,9 2 1,1 7 94,3 5 0,5 11-163,8 6 0,7 6 321,4 6 0,4-4 0,2 6 0</inkml:trace>
  <inkml:trace contextRef="#ctx0" brushRef="#br0" timeOffset="477">1729 664 8178,'0'-33'802,"0"4"0,0-2-365,0 8 0,-2-1-320,-4 7 0,-3 5 158,-9 1 0,1 7-460,-1-2 0,1 4-2,-1 2 1,3 8-172,3 3 1,-3 5 357,3 1 0,-4 9 0,-1 1 0</inkml:trace>
  <inkml:trace contextRef="#ctx0" brushRef="#br0" timeOffset="1001">2078 350 8349,'2'-20'205,"2"-1"0,2-2 1068,-2 1 1,4 3-269,-3 2-536,1 7 0,-4 2 689,4 8-293,-4 0-1377,6 0 547,-8 8 1,-8 2-406,-4 7 1,-3 2 67,-3 5 1,-5-5-225,0 4 1,-8-3 217,2-3 1,1 1-83,-1-1 0,6-7 537,-6-4 0,8-4-79,-3-2 1,5-2 589,1-4 0,9-6-69,3-11 1,4-4 158,2-8 0,14-6-346,3 0 1,12 1-74,0 5 1,12 6-158,6-1 0,-3 17-231,3 1 1,-7 8 31,7 4 0,0 16 46,5 7 1,-7 10-219,-5 8 0,-9 4-117,-1 7 0,-9 2-125,2 4 0,-11-1 63,-6 7 1,-6-6-79,-6 6 0,-12 0-273,-11 6 0,-13 0-11,-11 0 1,-1-8 188,-10-4 0,8-11 191,-3-7 1,13-18 725,5-11 1,12-11 12,6-11 1,5-9 314,6-15 1,5-5-260,7-1 0,9-6 339,9 6 1,1-7-200,10 1 0,1 7 159,4 5 1,1 6-564,0 5 0,2 11 93,4-5 0,-4 12-592,4 1 0,3 7-169,3 9 0,-3 9-427,3 15 1,-6 1 156,5 5 1,-7-2-572,2 8 1,-2-1-892,1 6 2229,-11 1 0,12 7 0,-14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4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8206,'11'-18'0,"1"1"0,-6 1-26,5 5 0,1-3-28,5 8 1,1 0 105,-1 6 1,9 0-65,3 0 0,-2 0-725,2 0 0,-2 0 737,2 0 0,4 0 0,-6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43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1013 8304,'-17'0'-529,"-1"0"0,1-6 1380,-1 0-111,9 1-552,1 5 0,16-6 0,7 0 0,10 2 278,10 2 1,12-4-373,-1 0 1,13 1-121,5 5 1,5 0-593,7 0 1,-4 0 188,4 0 0,-5 0-982,-1 0 1292,-8 0 0,6 0 1,-6 0-1</inkml:trace>
  <inkml:trace contextRef="#ctx0" brushRef="#br0" timeOffset="383">1468 437 8216,'-6'-35'0,"0"0"0,0 2 623,6 4 0,-6-2-172,1 7 0,-1 1-274,6 6 141,-8-1 84,-2 1 107,1-1-224,1 9 0,8 3-293,0 12 1,8 3 93,3 9 1,11 9-153,1 8 1,6 8 43,-6 9 1,6 8-186,-5 4 1,-1 6-244,-6 6 0,-1 9 216,-4 8 1,-5-43-1,-1 1-105,0 48 0,-3-49 1,0 1 96,-3 48 1,-2 0 129,-4-12 0,-4-11-138,-7-18 322,-1-11 1,1-14-122,0-16 1,-1-9 264,1-14 0,-1-11 98,1-13 0,1-4-460,5-7 0,-3-4 329,8-7 1,0-3-425,6-3 0,0-2 120,0-4 1,8-2-76,4 8 0,5 0-181,6 5 1,-1 3 69,7 3 0,0 12-164,6 12 1,2 6 470,4 5 0,3-4 0,9 7 0</inkml:trace>
  <inkml:trace contextRef="#ctx0" brushRef="#br0" timeOffset="900">2795 227 8259,'0'-45'122,"0"5"0,0 3 565,0 2 1,0 8-150,0 3-309,0 13 1,-2 3-291,-4 8 0,-5 0 74,-13 0 0,-3 2-296,-8 4 0,-7-2 100,-5 7 1,-9 3 54,-3 9 0,-5-3 81,6 3 0,-6 2-27,6-2 1,-4 7 126,9-7 0,11 0-171,13-5 191,7-1 1,-1 1-90,11-1 0,5 0 162,7 1 0,7-6-31,5-1 1,4 1 84,1 5 1,6 1-147,1-1 1,1-1 17,-2-5 1,-3 5-64,3-4 0,-4-3-6,-1 3 0,-7-8-17,1 2 91,0 3-45,-3-7 9,-1 6-12,0-8 0,0-2-71,3-4 1,5 2 0,-5-7 1,5 1-23,1-2 0,3-1-16,3 7 0,-2-6 63,9 7 0,-1-1-4,6 6 1,-6 0-103,0 0 0,-2 9 73,2 9 1,-4 7-141,-7 10 0,-9 0 73,-3 0 1,-6 6 29,-6-1 0,-17 9-26,-12-3 1,-17-3-10,-1-2 0,-9 2-158,4-3 0,-4 1 115,10-6 0,5-8-827,18-4 991,4-3 0,7-3 0,1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7:59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262 472 7668,'-5'-11'-812,"-1"-1"1,-2 8 978,2-2-95,4-3 24,-6 7-89,8-6 1,0 8 107,0 0-98,8 0 1,-4 0 165,8 0-117,-1 0 0,9 0 98,3 0 1,-2 0-73,8 0 1,3 0 14,8 0 1,7-6 56,11 0 1,8-5-79,16 5 0,11-8-291,-36 8 1,2 1 0,3-3-1,0 0 261,7 0 1,2-1-1,5-3 1,1 0-20,2 1 0,-1-1 0,3-2 0,0-1 7,-3 3 0,1 1 1,2-2-1,1 0-69,-1 2 0,1-1 0,4 0 1,0-1 3,-4-2 1,-1 1 0,3 1-1,-1 1-294,-7 3 0,0 0 0,0-2 0,1-1 319,-1 0 1,-1 1 0,1 1 0,-2 2 12,-7 2 1,0 0-1,-1 4 1,-2 1-166,-11-2 1,-2 0-1,48 1 169,-17 2 0,-8 6-353,-16-1 1,-2 3 106,-15-2 1,-8-2 354,-10 8-503,-3-1 0,-15 1 704,-10 0 1,-21-1 0,-18 7 0</inkml:trace>
  <inkml:trace contextRef="#ctx0" brushRef="#br0" timeOffset="483">0 752 8233,'0'-18'0,"0"1"-370,0-1 0,2 1 286,4-1 0,6 7 478,11-1 1,8 1-80,16-7 1,9 6-170,20 1 0,19-1-90,-41 4 0,2-1 0,8 0 1,2 2-295,6 1 1,2 1 0,6-3 0,3 0 201,6 2 1,2 0 0,4 0 0,1-1-301,-1 1 0,2 0 0,-31 1 1,0 0-1,1 0 327,3 1 0,0 0 0,0 0 0,3-1 0,1 0 0,0-1 6,0 1 0,-1-1 1,1 0-1,4 0 0,1 0 1,-1 0-51,-2 1 1,-1-1 0,1 0 0,6 0 0,0 0 0,1 1-263,0-1 0,0 0 1,1 0-1,2 1 0,1-1 1,0 2 208,-1 0 1,0 0-1,-2 0 1,-5-1-1,-1 0 1,-2-1-118,-6 3 1,-3-1 0,0 0 0,23-4 0,-2 0-48,-5 0 0,-3-1 270,-3 0 0,-2 0 0,-7 3 0,0-1 0,-4-1 0,0-2 0,-4 0 0,0-1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03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1083 2027 7948,'12'-8'-67,"-2"-4"1,-2-3 71,-5-3 0,5 7 239,-2-1 1,0 6 311,-6-6-194,0 9 1,0-7 249,0 4-142,0 4-490,0-6 1,0 10 13,0 4 0,-8 2 36,-4 3 0,-5 7 45,-6-1 1,-5 3-98,-6 9 0,-9 0 15,-4 6 0,-5 0-138,-6 0 0,1 6 13,-7-1 0,6 7 100,-6-6 1,8-1 249,-2-5 1,11-8-123,6-3 1,12-5 96,6-1 1,9-7 14,3 1-67,7-8-73,4 4 1,15-6-112,9 3 1,7 3-20,-2 4 0,6 3 74,5-3 1,5 1-164,7-1 0,1 9 20,-1-3 1,6 3-144,1-3 1,1 1-77,-2 4 0,-4 5-64,5 7 0,-7-6 134,-5 0 1,-3 0-100,-3 6 0,-6-2-196,0-4 0,-2 4 575,-10-4 0,0 4 0,-5 2 0</inkml:trace>
  <inkml:trace contextRef="#ctx0" brushRef="#br0" timeOffset="850">1 280 8082,'0'-25'201,"0"6"0,0-7 366,0 9 1,0 5-562,0 1 138,0 7 1,0-4 0,7 14 15,5 0 0,4 13-108,1-2 0,2 13 96,5-1 1,-5 6-124,4 5 1,3 5-287,-3 7 1,2 3 161,-2 3 0,-5 2-283,-1 4 1,-1 4 189,-10-4 0,0 6-414,-6 6 1,-4 1 276,-8 5 1,0-11-581,-11-6 682,-4-1 0,0-2 0,-8-2 1</inkml:trace>
  <inkml:trace contextRef="#ctx0" brushRef="#br0" timeOffset="1150">210 385 8033,'10'-43'0,"3"-1"212,-7-9 0,10 9 364,1 3 1,3 12-290,9 5 1,0 5-205,6 2 1,8 1-132,3 4 0,-1 5 111,1 7 0,-7 2-183,2 3 1,2 11 87,-3 7 1,-7 8-265,-9-2 0,-5 6 54,-2 6 0,-7 2-141,-4 3 1,-6 5 141,-6-5 1,-11 5 73,-12 1 1,-4 6-62,-2 1 0,-6-7 90,0-5 0,-7-9-12,1 3 1,-1 0 18,1-6 0,4-4-146,8-14 277,8-7 0,2 6 0,8-7 0</inkml:trace>
  <inkml:trace contextRef="#ctx0" brushRef="#br0" timeOffset="1601">1171 856 8012,'-18'-7'2,"1"-5"1,5 4 148,1 2 0,5-1 368,-6 1 44,0-8-102,3 5 311,-7-1-226,14-6-440,-6 14-33,1-5 0,3 7-154,-8 0 0,2 7 45,-1 5 0,-5 9-43,5 3 0,-5 7-44,-1-2 0,-3 6 60,-3 6 1,4 3-73,-5 9 0,-1-1 21,2 0 0,0 1-48,5-1 1,3-1 158,3-5 1,4-5-10,8-12 1,2-6 26,4-11 1,4-4 0,7-8 0,6-2 59,1-4 1,7-10-82,-2-7 0,4-6 31,2 6 1,5-6-4,1 5 1,0 1-64,-6 6 0,0 1-14,0 4 0,-2 5-18,-4 7 0,2 0-81,-8 0 1,0 2 63,-5 3 0,-3 11-153,-3 7 1,2 6 111,-9-5 0,1 5-268,-6-6 1,0 8 93,0-2 1,-7-4-218,-5-1 522,-4 3 0,-1-8 0,-1 7 0</inkml:trace>
  <inkml:trace contextRef="#ctx0" brushRef="#br0" timeOffset="1876">1607 1153 8040,'16'-35'527,"-5"1"0,3 6-84,-8 5 0,7 6 316,-1 5-172,4-4 0,1 14-365,1-5 0,-1 14-53,1 5 1,-9 4-215,-3 1 0,2 1 129,-2-1 1,5 6-301,-5 1 0,2-1 139,-2-6 1,-4 7-82,3-1 0,-1 0 9,2-5 0,-4-7 120,4 1 0,4-6 39,1 5 1,-1-7-30,2 2 1,7-4-217,10-2 1,-2 0 82,2 0 1,6-6-684,6 0 1,-6-5 35,-6 5 799,0-8 0,6 5 0,0-9 0</inkml:trace>
  <inkml:trace contextRef="#ctx0" brushRef="#br0" timeOffset="2076">2411 717 8019,'15'-37'0,"-1"0"477,-3 2 1,-5 4-66,6 14 1,0-1-328,5 1 0,6 5-43,1 0 1,5 8-143,-6-1 0,6 3-111,-6 2 1,3 6-547,-3-1 0,-10 11-190,5 1 947,-4 1 0,3 15 0,0-6 0</inkml:trace>
  <inkml:trace contextRef="#ctx0" brushRef="#br0" timeOffset="2216">2463 944 8050,'0'-18'0,"8"1"0,2-1 86,7 1 1,8 5-112,4 1 0,6 5-5,6-6 0,4 8-236,7-2 1,2 5 265,5 1 0,3-8 0,8-2 0</inkml:trace>
  <inkml:trace contextRef="#ctx0" brushRef="#br0" timeOffset="2443">3441 210 8252,'-8'-42'0,"4"7"825,-7 0 213,7 0 0,-4 21-81,8-3-628,0 11 1,0 0-270,0 12 0,0-2 128,0 7 0,0 7-275,0 5 0,8 8-233,4-2 1,-3 12-253,3 6 1,-8 3-15,2 3 1,-4 7 585,-2 4 0,-8 4 0,-2 2 0</inkml:trace>
  <inkml:trace contextRef="#ctx0" brushRef="#br0" timeOffset="2601">3982 542 8079,'0'-33'0,"0"2"0,0 4 0,0 2 0,-1 7 376,-5 7-617,4 7-228,-14-4 1,8 10 468,-3 4 0,-5 3 0,7 9 0</inkml:trace>
  <inkml:trace contextRef="#ctx0" brushRef="#br0" timeOffset="2934">4454 333 8223,'-10'-18'850,"3"1"1,7 5-196,0 0-185,0 8-67,0-3 1,0 9-104,0 3 1,7-1-199,5 8 0,5-6 87,7 5 0,-3-1-135,8 2 1,-6 1 18,7-7 1,-3 6-294,2-6 1,4-1 132,-4-5 1,2 0-50,-2 0 1,2-7-25,-8-5 1,1-5 84,-7-7 1,-7-3 166,-4-8 1,-6 0-76,-6 0 0,-6 0 232,-11 1 0,-4 6-75,-8 5 1,-6 0-122,0 5 0,-5 5-83,5 13 1,-4 0-199,10 0 0,-1 9-683,12 9 0,9 9 456,9 14 0,8 3 455,10 9 0,15 7 0,17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15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111 402 8297,'-17'-17'0,"-1"-1"0,8 1-43,5-1 1,-3 7 208,2-1 1,0 6 46,6-5 1,2 7-73,4-2 0,6 2-171,11-2 1,8 2 21,16-7 1,3 5 130,20-6 0,6 1-152,17-7 0,-38 9 1,2 1-244,6-1 1,2 0 0,6 0-1,2 1 219,2-1 0,1 0 1,5-2-1,1-1-315,2 0 0,1 1 0,6-1 0,0 0 364,0 3 1,-1 1 0,-1 0 0,-2 1-31,-7 1 0,-2 0 0,-4-1 1,-1 0-82,-3 4 1,0 0 0,-2 0 0,0 1-336,-6 1 0,-2 2 1,-5-1-1,-1 0 450,33 0 0,-8 0 0,-9 0 0,0 0 0,0 0 0</inkml:trace>
  <inkml:trace contextRef="#ctx0" brushRef="#br0" timeOffset="235">321 664 8304,'-90'-4'0,"9"-7"0,23-1 931,11-11-663,16 3 1,17 5 17,20 3 1,8 4-316,21 8 1,11-7-254,18-5 1,20-3 267,9-3 1,-38 9 0,3 1-238,5-1 1,2 0 0,6 0 0,3 1 153,7-1 0,1 0 1,8 1-1,1 1-375,1 1 0,2 0 0,4-1 0,2 0 134,-31 5 0,1 0 0,0 1 338,3-1 0,-1-1 0,1 2 0,-2 0 0,1 2 0,0-1 0,2 0 0,1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14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259 437 8533,'-6'-12'-105,"0"1"0,-5-1 214,5-5 0,0 5 219,6 0-159,0 1 0,0-7-82,0 1 1,10 5 107,7 0 0,10 1-152,14-7 1,8 3-102,15 3 0,9-3 122,21 3 1,-43 2 0,2-1-307,5-1 0,1 0 0,8 0 1,2 1 270,2 2 0,3 1 0,7-1 0,1 0 44,5 0 0,1 1 0,-4-1 0,1 0-379,2 0 0,0 1 1,-6 0-1,-1 0 279,-1 2 0,-1 1 1,-3 0-1,-2 2-8,-5 3 1,-2 0 0,-6-3 0,-2 0-439,41-3 1,-13 0 322,-22 6 1,-12 0-111,-11 0 1,-12 0-534,-6 0 898,-11 0 1,-6 0-454,-12 0 1,-6 0 856,-11 0 0,-14 0-509,-15 0 0,-9 0 0,-8 0 0</inkml:trace>
  <inkml:trace contextRef="#ctx0" brushRef="#br0" timeOffset="226">67 629 8412,'-25'-8'257,"5"-9"212,3-3 1,13-3-341,15 11 0,11 3-254,19 3 0,7-4 234,16-7 0,18-1 2,-31 9 1,2 1 0,5 0-1,1 0-440,7 2 0,2 1 1,6-3-1,3 0 332,9 2 1,3 1 0,2 0 0,2 0-97,6-1 1,0 0 0,-5 4 0,-2 0-386,2-1 0,-1 0 1,-7 2-1,-2 1-98,-2-1 0,-1 2 576,-1-2 0,-1 2 0,-1 1 0,0 1 0,-2 0 0,-1 0 0,-1 0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22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752 192 8093,'0'-27'0,"0"-4"238,0 8 177,0-8 1,0 11-130,0-3 1,6 9 214,-1 3-379,1 7 4,2-4 0,-4 10-67,7 4 0,-7-2 24,2 7 1,-4 3-189,-2 9 1,0-1 145,0 7 0,-2-4-121,-4 10 1,-11-2 132,-12 13 1,-6 1-13,-6 5 0,-5 3-118,-13 3 1,-5 4-47,27-27 0,-1 0 1,1 0-1,0 0 57,-4 0 1,0 0-1,-30 25 109,1-8 0,17-9 38,18-14 487,8-4-378,17-15 1,3-4 459,7-12-392,7 4 0,-3-12-376,8 9 0,0-1 432,5 6 0,3 0-412,3 0 0,-4 0 52,5 0 0,1 6-64,-2-1 0,2 7-38,-1-6 1,-3 7-95,8-1 0,-8 4 8,3 1 1,3 2 97,2 5 0,4 3 93,2 8 0,6 0-37,-1 0 1,11 7-121,1 5 1,1 3-166,5 3 0,-6-7-19,-5 1 0,3-6 121,-3 5 1,-7-13-68,-5 2 1,-5-13 329,-7-5 0,-8-2 0,5-9 0,-5-2 0,-3-2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24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1 192 8199,'0'-12'-207,"0"1"232,0 7 41,0-4 0,1 8 239,5 0-307,-4 0 0,14 8 140,-5 4 1,-1 5 26,2 6 1,-1 5-257,7 6 1,-1 3 155,1 4 0,-1 6-158,1 11 1,-3-2-6,-3 8 0,1 0 16,-7 6 0,0 8-137,-6 3 1,-2-3-94,-4-3 0,-3-5 48,-9-6 1,-1-3 34,-5-9 1,5-15-30,-4-8 1,9-10-60,3-7 317,-1-4 0,-6-8 0,1 0 0</inkml:trace>
  <inkml:trace contextRef="#ctx0" brushRef="#br0" timeOffset="366">262 210 8265,'6'-35'0,"0"0"0,2 6 325,-2 0 0,-2 7-17,7-1 1,1 9-320,5 3 1,1 7 156,-1-2 0,7 4-323,-1 2 1,2 8 18,-2 3 1,-3 5 39,3 1 0,2 7 148,-1-1 0,-1 8-108,-6-2 1,1 10-8,-1 2 0,-5 5 61,0-5 0,-9 6-138,3-7 0,-6 7 94,-6-6 1,-5 5-32,-13-5 0,-3 6 93,-8-7 1,-1-5-3,-5-6 0,-2-7-4,-4 1 0,-3-4 13,3-1 1,5-8-95,1-5 1,6-3 71,6-2 0,-2 0-699,8 0 720,-1 0 0,7 8 0,-1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26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0 891 8214,'10'-23'1,"-4"0"1,1 0 63,-1 5 1,6 1-9,-6-1 1,7 8 155,-1 5 0,9-3-358,2 2 0,3 0 17,-3 6 0,-2 0 183,8 0 0,-1 2 1,1 4 1,-4-2-128,-8 7 0,1-5-26,-1 6 0,-5 0 31,0 5 0,-8-3-22,1 3 0,-3-3 96,-2 9 1,-2-4-15,-3-1 1,-5 5-8,-8 0 1,-5 7-20,0-7 1,-8 2-32,2-2 0,1-5 43,-1-1 0,6 1 589,-6-7 1,8-1-229,-3 2 1,5-8-1,1 1 0,7-3 98,-1-2-499,8 0 1,-3 0 1,16-5-212,9-1 0,1-6 96,10 6 0,6-2 0,6 5 1,0-3-1,-1 2 0,1 0-767,-2-2 0,-2 4 127,-2-4 814,0 4 0,-8 2 0,-2 0 0</inkml:trace>
  <inkml:trace contextRef="#ctx0" brushRef="#br0" timeOffset="254">472 717 8264,'-6'-27'0,"0"3"0,0 5 619,6 1-49,0 9-514,-8-7 53,6 14 0,-5-4-47,7 12 0,5 4 64,1 7 1,8 1-150,-2-1 0,-3 3-47,3 3 0,0 2 98,5 4 0,-5 4-463,-1-4 1,-5 4 204,6 2 0,-6 0-273,5 0 0,-7 6 39,2 0 464,4-1 0,-8-5 0,5 0 0</inkml:trace>
  <inkml:trace contextRef="#ctx0" brushRef="#br0" timeOffset="611">734 507 8233,'-6'-17'0,"0"-1"308,2 1 1,2 5 179,2 0-405,0 9-3,0-13 1,2 14-131,4-4 1,5-1 111,13 1 0,-5 0-94,4 6 1,5 0-295,1 0 0,4 0 136,2 0 1,-6 0-422,0 0 0,0 0 27,6 0 584,0 8 0,0 1 0,0 9 0</inkml:trace>
  <inkml:trace contextRef="#ctx0" brushRef="#br0" timeOffset="794">821 612 7683,'-8'-10'199,"6"2"-208,-6 8 0,10 0 24,4 0 1,-2 0-172,8 0 0,1 0 26,11 0 0,-3 0-99,8 0 1,0 2 228,6 4 0,0-4 0,0 6 0</inkml:trace>
  <inkml:trace contextRef="#ctx0" brushRef="#br0" timeOffset="1036">1380 88 8367,'-8'-17'0,"-2"-1"0,-1 3 285,-1 3 0,8 2 111,-2 4-492,4 4 1,2-3 80,0 10 0,0 5 72,0 8 0,8 1-29,4 4 1,1-1-377,-1 7 1,3-6 24,-3 6 0,2 0 42,-3 6 1,5 0 45,-4 0 235,-5 8 0,9 1 0,-6 9 0</inkml:trace>
  <inkml:trace contextRef="#ctx0" brushRef="#br0" timeOffset="1185">1659 490 8199,'0'-18'0,"0"1"349,0-1 1,-2 7-709,-4-1-1356,4 8 1715,-5-4 0,7 16 0,0 2 0</inkml:trace>
  <inkml:trace contextRef="#ctx0" brushRef="#br0" timeOffset="1527">2061 280 8176,'0'-27'76,"0"4"1,0 9 455,0 2-345,0 9-211,0-5 1,2 8 378,4 0 0,-3 2-65,9 4 0,0-3-192,5 9 1,1-6 60,-1 6 1,3-3-244,3 3 1,-4 1-14,5-7 0,1 0-32,-2-6 1,2 0 91,-1 0 1,-3 0-82,8 0 0,-6-8 78,6-3 1,-7-7 9,1-5 1,-9 2 229,-3-8 1,-7 1-114,2-1 1,-4 2 159,-2 4 1,-8 3-64,-3-3 0,-5 11-104,-1 7 0,-9 3-84,-3 2 0,-6 2-171,-5 3 1,3 5-52,-4 8 0,4 5 91,2 0 0,6 14-606,0-2 1,2 12 740,-2-1 0,3 5 0,9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36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70 385 8069,'-10'-25'0,"-5"5"799,3-3-95,-3-4 85,5 7-616,2 3 2,8 1 0,0 16 31,0 0 1,8 8 56,3 10 0,11 7-122,1 4 1,8 0-34,-2 6 0,2-4-178,-2 10 1,4 2-273,-4-3 1,3 1 206,-3-6 1,2 6 51,-8-1 1,6 7-179,-6-6 1,1 0 70,-7-7 1,-1-6 116,-5-5 0,3-4 22,-8-1 72,7-8 1,-11-10 146,4-12 1,2-13-198,-2-10 1,7-4-113,-1-13 0,1 3-30,-1-9 1,4-2 95,-5 1 0,-1 1-101,2 6 1,-9 1 95,3 5 1,2 3-31,-2 8 1,0 8-221,-6 4-302,0 3 349,0 11 1,0 11-171,0 15 0,2 4-21,3 14 474,-3-4 0,6 20 0,-8-7 0</inkml:trace>
  <inkml:trace contextRef="#ctx0" brushRef="#br0" timeOffset="400">786 961 7980,'-8'-17'744,"6"-1"0,-6 7-605,8-1-110,0 8 1,8-6 59,4 5 0,3 3-242,3-4 1,5 4 124,0 2 1,1 2-98,-7 4 0,1 1 21,-1 5 1,-5 4-22,-1-5 1,-7 7 102,2 5 0,-6-2 53,-6 8 1,-3-5 135,-9 5 0,-5-6-101,0 6 1,-7-7 178,7 1 0,-6-4-45,6-1 1,-6-1 325,5 1-42,1-9-304,13-1 0,5-8 19,10 0 1,21 0 14,14 0 1,11-8 42,7-3 0,2 1-1243,4-2 0,4 7-427,-4-7 1,2 8 282,-2-2 942,4-3 1,-14 7 0,7-6-1</inkml:trace>
  <inkml:trace contextRef="#ctx0" brushRef="#br0" timeOffset="768">1519 402 8082,'-2'-23'220,"-3"0"1,1 0 1035,-8 5-703,8 1-318,-11 7 0,11 4-76,-8 12 0,6 4 76,-5 7 0,5 8-212,-6 4 0,6 6 139,-5 6 1,5-2-284,-6 7 0,7-5-4,-7 6 0,6-6-20,-6 5 0,7 1 49,-7 5 1,8-7-131,-2-5 1,4-3 53,2-2 1,0-2 135,0-4 0,2-5 0,4-13 1,4 3-22,7-8 0,3 0 99,3-6 1,4 0-106,8 0 1,6 0 3,0 0 1,7-6-59,-1 0 0,3-8-153,2 3 1,-5 3-270,0 2 0,-9-2 212,3 2 0,-6 1-377,-6 5 704,-4 0 0,-7 0 0,-1 0 0</inkml:trace>
  <inkml:trace contextRef="#ctx0" brushRef="#br0" timeOffset="1228">2148 210 8078,'-6'-35'13,"1"0"1,-9 2-164,2 4 0,-3 4 213,-3 8 0,1 5 283,-1 0 0,1 9 448,-1-3 0,1 4-406,0 2 1,-1 2 127,1 4 0,7 5-485,4 12 1,4 5-13,2 7 1,0 7-93,0 5 1,10 3 152,7 3 0,1 7-163,5 4 1,2-2-212,-1 2 1,-3-2-143,-9 2 0,1 8 107,-7-8 1,0 0-107,-6-12 0,-8 1 195,-4-1 0,-9-7 54,-2-4 0,-8-18 299,2-6 1,-4-11-128,-2 0 0,0-12 327,0-6 0,8-9-134,3-2 0,11-14-28,1 2 1,8-4-64,-2 4 1,12 0-180,6 0 1,3 2-343,3 4 0,7-2 195,4 8 0,-2 0-409,2 5 1,1 3-48,5 3 694,7-3 0,-5 13 0,6-6 0</inkml:trace>
  <inkml:trace contextRef="#ctx0" brushRef="#br0" timeOffset="1583">2340 734 8078,'0'-17'41,"0"-1"1,0 7 485,0-1-259,0 0 0,6-5-34,0-1 1,2 7 301,-3-1 1,-1 6 349,8-5-517,-8 7 0,6-4 62,-5 8-253,-3 0-141,6 0 1,-2 8 107,0 3 1,0 5-286,-6 1 1,0 3 4,0 3 1,0-2-94,0 9 0,0-7 116,0 6 0,0-6-61,0 6 0,-6-7-36,0 1 1,0 2 129,6-1 1,0-1-20,0-6 23,0 1 1,0-1 76,0 1 0,0-7-122,0 1 0,0-6-372,0 5 280,0-7 0,8 10-147,4-8 1,3 1-93,3-1 0,-1-2-130,0 8 581,9-8 0,1 11 0,8-5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38.9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18 8198,'-12'0'137,"0"0"485,-1 0-503,-3 0 148,6-7-127,3 5-66,7-6 1,2 10 139,3 4 0,5-4-351,8 3 0,7-1 117,4 2 1,12-4-459,5 4 1,-1-2 477,1 2 0,1-4 0,5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4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36 175 8206,'0'-27'0,"-2"1"176,-4 9 0,4-2 86,-4-5 1,3 11 506,-3-5 0,4 10 514,-4-3 8,4 7-1050,2-4 0,0 10-314,0 4 1,0 4 226,0 7 0,6 2-31,0 5 0,7 3-481,-1 8 0,3 0 240,3 0 0,-1 0-1208,1 0 1,-1-2 536,1-4 1,-1 4 788,1-4 0,7 4 0,2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42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71 193 8603,'15'-14'0,"-1"-3"512,-3-3 1,-5 1-95,6 1 1,0 3 28,5 3 1,8-3 48,4 3 1,6-1-221,6 1 0,4 2-23,7 4 0,0 4-698,1-3 0,-1 3-173,1 2 1,-9 7-821,-3 5 1,0-2 1437,-6 1 0,-4 1 0,-14 6 0</inkml:trace>
  <inkml:trace contextRef="#ctx0" brushRef="#br0" timeOffset="156">1 542 8091,'0'-10'1764,"8"-3"-1161,3 7 0,9-2-294,9 2 0,10 3-73,19-9 0,14 8-754,15-2 0,10-2-148,-42 5 1,1 1 0,-3-2 0,0 2 665,3 2 0,-1 0 0,44-8 0,-4-2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41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105 278 8106,'-17'-35'438,"-1"0"1,1 8-701,-1 4 21,9 3 298,-7 11-149,14 1 465,-6 8 0,8 2-41,0 4 0,6 3-54,0 9 1,2 7-175,-2 4 1,3 6 25,9 6 1,1 5-156,4 13 0,-3-3 148,3 8 0,-3 0-248,-3 6 1,0 7 219,1 5 0,-8 5-827,-5 6 1,3 2 410,-2 4 1,-3-48 0,-2-1-435,-7 43 0,2-7 160,-7-11 1,-1-7-388,-6-9 982,1-1 0,-2-15 0,-1 3 0,3-5 0,3-4 0</inkml:trace>
  <inkml:trace contextRef="#ctx0" brushRef="#br0" timeOffset="309">140 295 8114,'0'-52'0,"0"0"0,4 1 599,8 5 1,3 11-152,20 11 1,6 11-551,17 1 1,12 8 133,11-2 0,-3 6-76,-2 6 0,-12 6 160,-6 11 1,-8 10-276,-9 8 1,-8 13 140,-15-1 0,-9 11-110,-3 0 0,-6 4-223,-6 2 1,-11-6 175,-12 0 1,-12-2-64,-6 2 0,-9 4 81,-2-4 1,-8-10-34,2-2 0,-2-11 61,2 0 1,6-6 0,11-6 1,6-6-15,12-11 0,4-4-46,8-8 1,7-2 187,4-4 0,4 4 0,2-6 0</inkml:trace>
  <inkml:trace contextRef="#ctx0" brushRef="#br0" timeOffset="659">1013 1221 8117,'-6'-27'417,"1"4"1,-1 3-29,6 3 1,0-1-90,0 1 1,2-1 143,4 1 0,-3 1-107,9 5 1,6-3-289,5 8 1,2 0 75,-2 6 0,-1 8-125,7 4 0,-6 3-332,6 3 0,-9 5 238,-3 0 0,-1 8-84,-11-1 0,1 3 63,-6 2 0,-2-1 56,-4 1 1,-9-2 57,-8-4 0,-6 4 211,5-3 0,-5-5-132,6-2 0,-2-5 141,1-7 0,5 3-10,-4-8 1,9-1 12,2-5-522,9 0 1,-3 0 134,12 0 0,11-2-405,12-3 0,6 1-92,6-8 1,5 2-962,13-1 1623,-5-5 0,14 7 0,-6-9 0</inkml:trace>
  <inkml:trace contextRef="#ctx0" brushRef="#br0" timeOffset="884">1729 1011 8117,'-15'-34'344,"3"-1"1,-3 7-139,3 5 1,4 10 1328,2 1-258,4 8-701,2-4 0,8 10-274,4 4 0,9 6-38,3 11 0,7-2-152,-2 8 0,4 1 84,2 4 0,-2 3-563,-4 4 1,4-2 270,-4 7 0,2-5-1055,-2 6 0,2-1 118,-8 7 1,4 7 1032,-9 4 0,3 4 0,-11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44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 53 8171,'10'-8'-220,"-1"0"-127,-3-4 0,-4 3 710,4 3 1223,-4 4-604,-2-6 1,-2 8-695,-4 0 1,-4 0-192,-7 0 0,-8 2-211,-4 4 0,-6-2 62,-6 7 0,-4 1 66,-7 6 1,-8-7 62,-4 1 0,-12-2-217,-5 1 0,1 5 77,-2-5 1,9-3 52,-3-2 1,14-4 273,10-2 0,9 0 51,14 0 47,11 0-321,11 0 1,14 0-344,5 0 0,3 2 140,3 4 0,7-3 109,4 9 1,-2 6-2,3 5 1,-1 8-71,6-2 1,-6 2 23,0-2 0,-8 6-1,2 0 0,-5-6 114,-6 6 0,1-4-9,-7 4 1,0-2 18,-6-4 1,0-2-32,0-3 0,-6-11 1,0 5 0,-7-11 254,1 5-149,4-8 89,-7 4 0,13-16-91,-4-4 1,4-3-146,2-3 0,2 1 50,4-1 0,9 1-92,8-1 0,9 1 71,-3 0 1,6 5-20,5 0 0,-1 8-23,8-1 0,-3 3 22,3 2 1,3 7 51,-3 5 0,-2 11-36,1 6 1,-9 4-65,-2 2 1,-4 2-1,-14 4 1,3-2-10,-14 7 1,-2-7 1,-10 2 1,-14-4-21,-15-2 1,-1-6-105,-11 0 1,0-2 130,-5 2 1,0-6-275,-1-11 1,-1 2 66,-4-9 1,11 7-146,1-6 0,9 0-177,8-6 617,3-8 0,9-2 0,-1-7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45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86 210 8022,'-16'-33'0,"2"2"0,3 3 436,-3 3 0,6 2 1689,3 5-1022,-5 1-509,8 0 1,-4 7-163,12 4 1,4 12-204,7 5 0,3 7-131,3 5 1,4 6 95,8 12 1,2-2-343,4 7 1,-5 1 121,5 5 0,4 7-83,1-1 1,-3 6-256,-2-6 0,-4 6-148,-2-6 0,-6 3-215,0-3 1,-8-12-120,2 1 152,-3-8 441,-3-20 1,-7-7 566,-4-24 0,-2-9-203,2-20 1,-3-6-29,9-11 1,0-6-53,5-11 1,1 3 8,-1-4 1,3 2-373,3-1 1,-4 9 156,5-4 0,-7 19-264,-5 5 1,3 7-461,-3 4-204,-4 16 754,7 3 1,-13 20 348,4 8 0,4 7 0,-1 16 0</inkml:trace>
  <inkml:trace contextRef="#ctx0" brushRef="#br0" timeOffset="608">1291 629 8049,'-2'-12'1255,"-4"1"140,4 7-413,-6-4-579,8 8 0,2 8-351,4 3 0,-4 5 116,4 1 1,1 7-296,-1-1 0,0 2 94,-6-2 1,0-1-153,0 7 1,-2-6-3,-4 6 0,-3-7-31,-9 1 1,-1-6 224,-5-5 1,3 2 16,-8-9 1,0 1 107,-6-6 1,6-2 247,0-4 1,7-3-108,-1-9 1,11-5-106,7 0 1,3-6 57,2 5 1,7-1-130,5 2 1,11 9-10,6-3 1,4 9 15,2-4 1,6 8-149,0-1 1,5 10 105,-5 7 0,0 6-24,-6 5 1,2 4-24,4 8 0,-12 6-2,0-1 1,-8 9-98,-3-3 0,-9 7 81,-3 5 0,-4-9-187,-2 3 1,-14-5-25,-3-1 1,-14 3-41,-4-9 0,-2 1 134,-9-6 0,-1-2 5,-5-4 1,-1-6-279,1-11 0,3-4 85,9-8 1,1-2 588,15-4 0,7-9-194,5-9 1,8-7 206,-1 2 1,10-4-57,7-2 0,11 2-27,6 4 0,6-2-109,6 8 1,-2 0 21,8 5 1,-7 3-200,7 3 0,-1 4 78,7 8 1,-7 2-179,1 4 1,0 4 41,5 7 1,-2 8-638,-3 4 0,-4 4-13,-8 2 1,0 0-301,-1 0 0,-1 0 1083,-3 0 0,3 0 0,-6 0 0</inkml:trace>
  <inkml:trace contextRef="#ctx0" brushRef="#br0" timeOffset="1166">2146 454 8133,'-2'-46'0,"-3"-1"0,1 8 1017,-8-2 0,8 7-414,-2 4 0,4 11 717,2 7-401,0 8-532,0-3 1,0 9-172,0 3 0,8 7 29,4 11 1,9 7-78,2 10 0,8-1-1,-1 8 1,3 1-37,2 10 1,-1 3-256,1 3 0,0 3-575,0-2 1,-2-3 459,-4 2 0,8-2-511,-8 2 0,6-12 297,-11-11 0,-7-8 70,-5-10 0,-7-1 178,7-17 1,-8-7 372,2-9 0,-2-20 203,1-10 1,-1-15-240,8-8 0,0-6 31,5-6 1,1-5-132,-1-12 0,6 3-273,1-3 1,-1 12 56,-6 5 1,-5 12-26,0 6 0,-3 13-128,3 10 0,-2 16-858,-4 13 222,-5 4 1,7 12 395,-8 7 0,-6 10 577,1 14 0,-1 4 0,6 7 0</inkml:trace>
  <inkml:trace contextRef="#ctx0" brushRef="#br0" timeOffset="1356">3159 943 8185,'18'-27'0,"-1"-4"0,1 8 0,-1 1 0,1 11 0,-1 3 0,1 8 0,-1 0 0,-1 2 0,-5 4 0,3 9 0,-8 8 0,7 9 1695,-1-3 0,1 6-1369,-1 5 0,2-3-1326,-9 4 0,7 4 1000,-6 1 0,7 5 0,-3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56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96 402 8280,'-18'-2'0,"1"-1"0,-1-5 459,1-2 0,7 4 1894,4-5-1700,-3-1 0,9-4-219,0 5 1,15 1-280,14 4 0,12 4 99,6-4 1,5-1-315,6 1 1,4 0 153,8 6 0,6-6-417,0 0 0,5 1-342,-5 5 0,-3 2-379,-9 3 1,1-1 402,-13 8 1,-9 0-783,-14 5 1423,-16 0 0,3 9 0,-16 1 0</inkml:trace>
  <inkml:trace contextRef="#ctx0" brushRef="#br0" timeOffset="157">183 944 8280,'-17'0'0,"7"-2"1308,4-4-906,4 4 0,14-12-11,11 9 0,12-9-225,17 2 1,16-1-34,8 1 0,9-1-734,9 7 0,-3-6-280,8 6 1,-10 0 880,-2 6 0,1 0 0,-9 0 0</inkml:trace>
  <inkml:trace contextRef="#ctx0" brushRef="#br0" timeOffset="400">1755 123 8240,'-20'-33'642,"-1"4"1,0 6 2101,5 3-1890,-1 10-290,15 3-157,-6 7 0,8 13-295,0 5 0,6 13-186,0 4 1,13 2-84,-1 9 0,-3-5-393,-3 5 1,-1-5-584,7 6 0,-7-1 582,1 7 0,-8 1-771,2 4 1322,-4-3 0,-10 13 0,-2-6 0</inkml:trace>
  <inkml:trace contextRef="#ctx0" brushRef="#br0" timeOffset="531">2052 682 8150,'9'-18'-39,"7"1"-19,-6-1 18,7 9 0,-5 1-998,-1 8 1038,-7 0 0,12 8 0,-6 1 0</inkml:trace>
  <inkml:trace contextRef="#ctx0" brushRef="#br0" timeOffset="830">2628 560 8274,'10'-24'0,"-4"1"0,-4 0 623,-2 5 0,5 7 2402,1-1-1991,8 8 0,-3-4-476,13 8 0,-3 8-601,8 4 1,0 3-25,6 3 1,0-1-25,0 1 1,6-7-44,0 1 0,-7-2-299,-4 1 0,-1-3-92,6-8 1,-8 0-129,-4 0 0,-9-10 618,-3-7 0,-7-6-128,2-7 0,-6-3 646,-6 4 0,-11-4-229,-12-2 1,-10 2 247,-2 4 1,-7 6-155,1 11 0,-4-1 0,-1 7 0,7 0-348,5 6 0,3 10-557,2 7 1,8 10-2616,3 14 3172,5 4 0,9 15 0,3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04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1 472 8363,'6'-47'188,"0"5"0,-3 5 816,-1 10 979,6-3-738,-6 19-782,6-5 0,-6 16-465,4 0 0,-1 8 105,13 4 1,-3 9-2,15 2 0,1 8-64,9-2 0,-1 4-199,8 2 1,-7 0 103,7 0 0,-2 6-285,1 0 1,-1-6-279,-4-6 1,-6-2 268,-1 2 1,1 0 46,-5-11 0,-5 1 326,-2-13 1,4-2 163,2-10 0,6-12-165,6-11 1,4-11 135,7-7 0,2-1-164,5 1 1,8-4 355,9 5 0,0 11-31,-6 6 0,-2 9-111,-4 9 1,-2 3-218,-4 8 0,2 14 140,4 3 1,-4 12-179,-7 0 1,1 6-23,4 6 0,-11-4-135,-1 4 0,-9-6 40,-8-6 1,4 2-178,-4-8 0,-1 0 188,1-5 1,-6-9 65,6-3 1,2-4 363,10-2 0,-2-8-287,7-3 0,1-12 138,5-7 0,8-3 40,4-2 0,6 1-79,6-1 1,4 0 16,7 0 1,-39 20-1,1 1 35,3-2 1,1 3 0,0 2 0,0 2-182,5 0 0,1 1 0,2 2 0,0 2 189,3 3 1,0 2 0,-2-1-1,-2 0 20,-1 0 0,-1 0 0,-4 1 0,1 0-8,0 2 0,0 0 0,44 1-165,-6 7 1,-9-7 123,-3 2 1,-17-4-198,-6-2 1,-5 0 70,-12 0 0,-7-10 27,-4-7 1,-3-3-366,2-9 0,-4 0 623,-7-6 1,-7-2-1201,1-3 0,-8 3 602,2-4 0,1 10-531,-1 2 0,0 7 851,-6-1 0,-8 4 0,-2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12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489 175 8205,'-17'-8'2323,"-1"-2"-929,1-7-945,7 7 0,3 4 1,7 12 0,1 4-288,5 7 0,4 7-127,7-1 1,1 8-76,-1-2 0,7 4-333,-1 2 0,-2 0-151,-9 0 1,3 0 199,-3 0 1,2 0-1012,-3 0 1,-3-1 49,-8 1 1285,0-7 0,-23 12 0,-6-3 0</inkml:trace>
  <inkml:trace contextRef="#ctx0" brushRef="#br0" timeOffset="150">804 664 8205,'23'-2'15,"0"-4"1,1 4-33,-7-4 1,0 4 381,1 2 588,-1 0 0,-1 2-709,-4 4 1,-3-2-109,-3 8 0,-4-7-1067,4 7 0,-4-6 120,-2 6 811,0-9 0,-8 13 0,-2-6 0</inkml:trace>
  <inkml:trace contextRef="#ctx0" brushRef="#br0" timeOffset="460">1572 402 8205,'16'-8'1068,"-5"-4"0,5 5-393,-5 1 0,-1-2 355,2 2-499,-1 0 1,7 6 120,-1 0 1,1 0-239,-1 0-456,1 8 1,-1-6 196,1 4-374,-1-4-38,1-2 1,-3-2 116,-3-4 0,-4-6-93,-8-11 1,-2 2 66,-4-8 1,-6 0-74,-11-6 1,-6 0 245,-12 0 1,-4 2 164,-7 4 1,0 4-55,-1 7 0,-3 3 251,4 3 0,3 4-623,14 8 1,10 10 106,7 7 1,3 14-913,9 10 1,10 13 497,13-1 0,9 11-1144,9 0 1370,7 12 0,3-5 1,7 7-1</inkml:trace>
  <inkml:trace contextRef="#ctx0" brushRef="#br0" timeOffset="777">0 1205 8205,'2'-15'2157,"4"3"1,21-4-1508,20 5 1,23-5-276,23-1 0,-30 5 0,4 1-899,13-1 0,3 0 0,9-2 0,2-1 524,-27 7 1,1 0-1,1 1 1,2-1-1,0 0 1,0 1 27,1 0 1,0 2 0,0-1-1,0 1 1,0-1 0,-1 2-439,29-2 1,-2 0 0,-4-1 0,-4 0 218,-13 4 0,-2 1 1,-2-2-1,-1 2-620,-4 1 1,-2 2-1,-1 2 1,-2 1 310,-4 2 1,-1 0-1,-5 1 1,-2 0-1048,43 4 1547,-13 5 0,-3-8 0,-8 7 0,-1 3 0,1 3 0</inkml:trace>
  <inkml:trace contextRef="#ctx0" brushRef="#br0" timeOffset="1543">1485 1677 8401,'8'-18'77,"-6"1"0,5-1 483,-7 1 0,0 5 836,0 1 0,0 5-764,0-6 0,-2 8-159,-3-2 1,3 3-1,-4-3-176,-4 4 0,0-6-421,-7 8 0,-3 0 155,-3 0 1,2 0-235,-8 0 1,0 6 54,-6 0 1,-2-1-80,-4-5 0,2 2 165,-7 4 0,5-4 252,-6 4 0,14-4 164,-2-2-216,12 0 264,-2 0-105,15 0-664,2 0 0,10 8 190,4 3 1,4 5 57,7 1 0,-5 1 120,0-1 0,-1 7-21,7-1 1,-7 6 89,1-6 1,-8 2-97,2-1 0,-2-3 66,2 8 0,-5-7 6,5 1 1,-4-10 93,-2-1-128,0 0-26,0-3 1,-2-1 92,-4-8-9,5 0-19,-7 0 0,10-2-30,4-4 0,3 2 86,9-7 0,1 5-76,4-6 1,-1 8-4,7-1 0,0-3-67,6 2 0,-6 0-4,0 6 1,-2 8-26,2 4 1,2 9-168,-7 2 0,-3 6 145,-9-5 1,1 7 23,-7-2 0,-2 8 39,-10-2 0,-6 3-79,-11-8 0,2 1-119,-8-2 0,-2-2-122,-10-4 1,4-5-353,-4-1 1,6-1-102,6-11 0,-2 7 800,8-6 0,-8 0 0,4-6 0</inkml:trace>
  <inkml:trace contextRef="#ctx0" brushRef="#br0" timeOffset="2124">2533 1502 8251,'0'-12'0,"0"1"0,0-1 907,0-5 0,-8 7-296,-4 4 0,-3-2 297,-3 3 1,-5 5-268,0 5 0,-8 15-24,2-3 1,-2 12-217,1 0 1,-1 4-74,8 2 1,0 0-298,5 0 0,9 6 104,3 0 0,6 7-460,6-1 0,11 3 290,12 3 1,12-1-920,6 0 0,3-1-177,2-5 1,1 1-1783,-1-12 2697,1 4 1,7-12-1,2 8 1</inkml:trace>
  <inkml:trace contextRef="#ctx0" brushRef="#br0" timeOffset="2442">3179 1642 8275,'10'-25'0,"-3"5"731,-7-3 1,0 3 980,0 3 488,0 0-1008,0-1-578,0 8 1,0 5-479,0 10 1,6 7 71,0 11 0,6-1-86,-7 7 0,9 6 83,-2 5 0,1 1-718,-1-6 1,3 8-82,-3 3 1,2-1-556,-3 2 0,3-3 193,-8 3 1,5 5-1463,-5 1 2418,0-9 0,-6 22 0,0-12 0</inkml:trace>
  <inkml:trace contextRef="#ctx0" brushRef="#br0" timeOffset="2574">3546 2166 8275,'7'-18'0,"5"1"0,-2-1 9,1 1 1,-5-1-384,6 1 2331,-8 7-1681,11-5-1658,-5 13 1382,7-6 0,1 8 0,-1 0 0</inkml:trace>
  <inkml:trace contextRef="#ctx0" brushRef="#br0" timeOffset="2885">4017 1886 8287,'12'-2'0,"-1"-4"0,-5 3 984,6-9 1,-6 6 568,5-5-861,1 7 1,5-6-246,1 4 1,-1 4-134,1-4 0,5 4-428,0 2 0,1 6 164,-7 0 0,6 2-393,1-2 411,-1-4-171,-6 5 1,-5-9 27,0-3 1,-8-5 49,1-8 1,-5 1 269,-5-1 1,-5-7-114,-8-4 1,-5 2 307,0-2 1,-8 8-101,2-3 1,-4 5-287,-2 1 0,0 9 88,0 3 0,8 4-381,4 2 0,3 8-341,3 3 0,7 7-659,4 5 0,4 4 448,2 8 791,16 8 0,3 1 0,16 9 0</inkml:trace>
  <inkml:trace contextRef="#ctx0" brushRef="#br0" timeOffset="3142">4559 1659 8302,'0'-17'868,"0"5"107,0 0 1,0 7-658,0-7 1,1 8-238,5-2 1,4 6 1025,7 6 1,9 6-425,3 11 0,12 4-520,5 8 1,-3 0-148,-2 0 0,-7 6-187,-4 0 0,-5-1 38,-8-5 0,-7 0-205,-4 0 0,-8-8 57,-10-4 1,-9-1 24,-20 1 0,-4-9-680,-7 3 1,-8-9 332,-4 4 1,-4-9-1442,-2 3 1832,8-4 0,-6-10 1,6-1-1</inkml:trace>
  <inkml:trace contextRef="#ctx0" brushRef="#br0" timeOffset="3300">4716 1712 8302,'0'-26'0,"0"7"137,0-4 0,0 3-191,0 3 0,2-1 1069,3 1 1,3 5-387,4 1 1,9 7-1627,-3-2 1,5 4 996,0 2 0,4 8 0,8 1 0</inkml:trace>
  <inkml:trace contextRef="#ctx0" brushRef="#br0" timeOffset="3501">5275 1240 8226,'0'-27'612,"0"2"165,0 7 0,2 1-149,3-1 0,5 7-171,7-1 1,9 10 477,3 2 1,-2 10-310,2 13 1,0 12-91,6 12 1,-2 5-363,-4 6 0,-5 4-288,-13 8 0,-3 0-149,-8 0 1,-4 2-515,-8 3 1,-17 5-970,5-36 0,-4-1 1746,-4 1 0,-4 0 0,-10 0 0,-3-1 0,-4 0 0,-1 1 0</inkml:trace>
  <inkml:trace contextRef="#ctx0" brushRef="#br0" timeOffset="4083">6200 507 8237,'0'-18'284,"0"1"0,0-1 446,0 1 0,2 5-12,4 0 1,6 3-245,11-3 0,6-1-217,12 7 0,11 0-7,12 6 0,4 0-813,2 0 0,0 8 135,0 3 1,-14 7-172,-4 5 0,-19-4 515,-4 5 84,-7 3 0,-13 0 0,-1 8 0</inkml:trace>
  <inkml:trace contextRef="#ctx0" brushRef="#br0" timeOffset="4224">6287 926 8237,'12'0'493,"0"0"0,1-2-44,11-4 0,7 2 289,15-8 0,11 7-252,18-7 0,7 8-795,11-2 0,4 4-63,-44 2 1,-1 0 0,37 0-1936,-8 0 2150,-15 0 0,-5 8 1,-9 2-1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12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158 138 8260,'-10'-18'963,"2"1"231,8-1 0,4 1-494,8-1 0,3 7-210,20-1 0,-2 6-438,14-5 1,5 7-374,6-2 1,6 6-637,-5 6 1,5 4 180,-6 7 1,-8 0-1714,-9 1 2489,-12-1 0,-11 1 0,-11-1 0</inkml:trace>
  <inkml:trace contextRef="#ctx0" brushRef="#br0" timeOffset="133">0 557 8218,'18'-6'400,"-1"0"0,5-1-82,7 1 1,10 4 140,19-4 1,8-2-245,15 2 0,5-1-1261,-35 3 0,3 2 1046,0 1 0,0 0 0,3-3 0,1 0 0,-2 4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08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574 313 8203,'0'-17'-585,"0"-1"409,0 1 1,2 1 391,4 5 1,-4-5 216,4 5 1,-4-11 380,-2-1 1,-6 0-256,0 5 0,-7 7 26,1-1 1,-11 0-68,-6-5 0,-4 1-146,-2 5 0,-8 3 93,-4 8 1,-3 2-203,-2 4 0,1 5-62,5 13 0,3-3 12,8 8 1,8 6-160,4 6 1,11 5-1,6-5 0,12 8-273,6-3 1,11 10-558,6 3 1,4-1 393,2-6 1,2 1-450,3-1 1,-3 6 162,4 0 0,-12-1-4,-6-11 0,-9 3 243,-2-8 0,-8 3 179,1-9 1,-16 2 107,-7-14 1,-11-7 127,0-10 0,-2-4 577,2-2 1,-4 0-387,4 0 1,4-10 710,1-8 1,7 1-183,5-6 1,4-5 38,8-1 0,8 2-240,4-2 1,11 2-199,6-2 0,4-2-121,2 7 1,2 3-90,4 9 1,-2-3-171,7 3 0,-5 5 130,5 1 0,-7 4-254,2 2 0,2 0 98,-3 0 0,-1 6-109,-10-1 0,-3 9 12,-9-2 0,-1 3 134,-5 3 1,-3-7 68,-8 1 0,2 0 7,4 5 1,-4 1 261,4-1-220,-5 0 1,-1 1-60,0-1 1,6 1-48,0-1 1,2 1-167,-2-1 0,-2-5 155,7 0 1,-5-3-353,6 3 357,-8 3 0,5-13-168,-3 4 296,-4 4-244,6-8 895,-8 6-293,0-8 72,0 0 1,8-6-219,3 0 0,5-6-135,1 6 1,8-7-168,5 1 1,4 3-235,7-3 1,-2 6 161,8-6 1,-3 9-94,3-3 0,1 4-43,-7 2 0,0 0-17,-6 0 1,-8 0 199,-4 0 0,-5 2 56,-7 4 422,5-5-175,-14 7 1,4-8 909,-12 0-520,4 0-273,-14 0-375,7 0 1,-3 0 122,0 0 0,8-2-607,-1-4 396,3 5 1,4-7-144,3 8 1,5-6-7,8 0 0,7 0-43,4 6 1,4 0 130,2 0 0,0 0-6,0 0 0,0 6-669,0 0 0,-1 8 339,1-3 1,-2 3-744,-4-3 1,-9 5 32,-8-4 1193,-9 3 0,5 3 0,-8-1 0</inkml:trace>
  <inkml:trace contextRef="#ctx0" brushRef="#br0" timeOffset="148">1308 663 8295,'-18'-18'846,"1"-1"218,0-5 0,5 11 125,0-5-1153,8 13-609,-3-3 0,20 10 652,5 4-79,19 3 0,-1 17 0,17 1 0</inkml:trace>
  <inkml:trace contextRef="#ctx0" brushRef="#br0" timeOffset="547">2618 226 8301,'-25'-35'0,"-3"2"524,-7 4 1,-5 0 495,-1 11 0,2 5-165,10 13 0,4 0 829,7 0 0,3 10-1065,3 7 1,4 8-311,8 10 1,2 14-240,4 3 1,12 10 113,11-4 0,6 3-820,5-3 0,7 4-9,11 8 1,-2 0-50,8-1 0,-1 1-426,1 0 0,-4-6 1120,-8 0 0,4-6 0,-3 6 0,-9-1 0,-5-7 0,-4-6 0</inkml:trace>
  <inkml:trace contextRef="#ctx0" brushRef="#br0" timeOffset="940">3683 296 8453,'-17'-45'657,"-1"4"1,-5 1-189,0 5 0,-3-2 504,3 14 0,2-1 591,-8 7-30,-1-1-1154,3 9 1,10 3-137,11 12 0,4 11-172,2 12 1,14 14-227,3 9 0,18 3-47,0 9 0,10 6-23,-5 5 1,1 3-551,-6-2 1,0-3-68,0 9 1,-4-1-272,-8 7 0,-7-7 495,-16 1 1,-18-16-25,-11-2 1,-12-18 418,-11-11 0,0-15-33,-1-15 1,1-18 663,-1-10 0,7-10-340,-1-8 1,18-4 539,6-7 1,11-1-194,12 1 1,4 5 0,8 1 1,1 7-120,17-2 1,1 12-754,9 6 0,-1 5-183,8 7 0,-1 3 112,7 8 526,-1 0 0,0 8 0,1 1 0</inkml:trace>
  <inkml:trace contextRef="#ctx0" brushRef="#br0" timeOffset="1257">4137 750 8211,'2'-29'165,"4"0"0,-4 5 578,4-5 484,3 8 1,1-4-522,8 7 1,-1 9 103,0 3 0,7 4-409,-1 2 0,2 2-340,-1 4 0,-5 5 57,4 13 1,-3-3-179,-3 8 1,-5 0 121,-1 6 1,-7 0-164,2 0 1,-6 0-53,-6 0 1,-3-6-33,-9 0 0,1-2 16,-1 2 0,1 2 165,-1-7 0,1-1 16,-1-6 1,3-5-426,3 0-84,4-9 0,10 11-393,4-8 0,6 0 393,11-6 1,10 0-276,8 0 0,13-2 772,-1-4 0,11-4 0,-2-7 0</inkml:trace>
  <inkml:trace contextRef="#ctx0" brushRef="#br0" timeOffset="1407">4923 802 8173,'0'-17'445,"8"-1"0,3 1 182,13-1 0,3 3-200,8 3 0,9 3-1722,9 3 0,9 4 1295,14-4 0,11 12 0,10 4 0</inkml:trace>
  <inkml:trace contextRef="#ctx0" brushRef="#br0" timeOffset="3216">1203 1064 7789,'0'-9'769,"8"1"-285,-6 0 210,6 6 449,-8-6-260,0 8 1103,0 0-994,0-7-277,0 5 64,0-6-383,0 8 48,0 0-699,7 0 29,3 0 1,8 8-233,-1 3 0,0 7 296,1 5 1,-1-4 10,1 5 1,-1 1-297,1-2 0,-3 6-327,-3-5 0,2-1 272,-9-6 0,7 1 90,-6-1 1,0-5 757,-6 0-232,0-9 0,-2 3 293,-4-12 1,4-5-45,-4-12 1,4-5 186,2-7 1,0 1-243,0-1 0,8 0 88,4 0 0,11 2-377,6 4 0,4 3 143,2 9 0,2 7-1025,3 4 1,11 5-146,7 1 0,8 15 1008,-2 8 0,4 8 0,2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09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697 392 8322,'-37'-41'299,"-4"0"0,4 3 331,-3 9 1,1 3 283,-2 9 1,2 5 851,-7 1 0,7 7-1089,-2-2 1,4 4-185,2 2 1,8 10-643,4 7 0,3 4 174,3 14 0,7 0-285,4 18 0,5-3 34,1 14 1,9 0-301,9 6 1,-1 0 78,6 0 1,3 7 12,-3 5 1,4 1-45,-9-1 1,1-5-158,-13-7 1,0-8 91,-6-3 1,-10-17 142,-8-13 1,-7-5 555,-10-18 0,0-3 1,0-8 1,6-11 226,0-7 1,8-8-319,-2 2 1,3-4 70,3-2 1,7 2 113,4 4 0,6-4-187,6 4 0,10 1-653,7-1 1,10 8 277,2-2 1,2 3-1606,9 3 1916,1 7 0,5-5 0,1 5 0</inkml:trace>
  <inkml:trace contextRef="#ctx0" brushRef="#br0" timeOffset="182">784 951 8394,'-11'-18'528,"-1"1"1,8 5 793,-2 1 1,2 7 1098,-2-2-1749,5 4 0,-5 10-395,12 3 0,3 13-488,9 5 0,1 4-610,4 2 0,3 5-7,3 1 0,4 2 828,-4-2 0,4-4 0,2 5 0</inkml:trace>
  <inkml:trace contextRef="#ctx0" brushRef="#br0" timeOffset="389">1395 130 8457,'8'-41'774,"4"1"0,3 12 1065,3 11 1,1 13-946,5 4 1,5 16 18,11 13 1,5 17-650,7 7 0,-7 16-25,-4 1 1,-6 14-1266,-6 3 1,-10 10 526,-11-42 1,-4 1 0,-6-2 0,-2 0-2002,0 5 0,-4-1 2500,-7 0 0,-8 0 0,-13 7 0,-6 0 0,-8 1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5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123 175 8206,'-20'-35'478,"-3"0"1,4 8-127,-5 3 0,11 5 1140,1 2-361,8 7-695,-3 2 0,12 16-557,1 3 1,10 11-141,1 1 1,3 8-172,9-2 1,-2 4-67,2 2 0,4 0-418,-4 0 0,-2-2-867,2-4 1783,-7 4 0,11-6 0,-6 8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26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2725 8116,'-18'0'1,"1"0"121,-1 0 256,1 0-189,7-8 0,10-2-112,12-7 1,11-1 102,6 1 0,18-10-9,5-8 0,20-2 7,4-10 0,-34 21 0,1-2-261,3-3 1,1-2 0,6-5 0,1-2 168,6-3 1,2-1 0,3-2 0,0-1-398,4-2 1,2-1 0,1-2 0,1-1 428,0 1 0,0-1 0,0 1 0,-1 0 10,-1-4 1,-2 1 0,-3 5-1,-2 1-216,-2 2 1,-2 1 0,-5 5 0,-3 0 216,-4 3 1,-3 1-1,-4 4 1,-2 2 26,31-28 0,-10 7-24,-14 6 1,-9 5 247,-8 12 1,-13 2-4635,1 3 4254,-11 13 0,2-20 0,-8 11 0</inkml:trace>
  <inkml:trace contextRef="#ctx0" brushRef="#br0" timeOffset="250">2071 699 8116,'9'-35'-101,"-3"0"0,-2 6-193,2 0 1,4 6 470,7-7 1,0 11 562,1 2 1,-1 1-318,1 10 1,5 0-169,0 6 1,7 2-176,-7 4 1,6 12 126,-6 11 1,2 8-296,-1 9 0,-5 1 21,4 11 0,-5 4-183,-6 2 1,1 4-35,-7 2 1,0-2-113,-6-4 1,-16 4-386,-7-4 1,-16 6 173,-7 5 607,-5-11 0,-3 6 0,-4-12 0,-6 6 0,-4 4 0</inkml:trace>
  <inkml:trace contextRef="#ctx0" brushRef="#br0" timeOffset="618">2682 507 8409,'-18'-29'0,"1"0"0,1 7 11,5-1 1011,-5 4 1546,14 9-1412,-5 2-817,7 8 0,13 2-71,5 4 1,13 4-1,4 7 1,1 1-353,11-1 0,-2 0 157,1 1 0,3-3-120,-9-3 0,5 2-177,-10-9 0,4 1-185,-10-6 0,-2-2 250,2-3 0,-13-7 117,1-11 0,-11-10-34,0-8 0,-20-10 48,-9-1 1,-10 5 64,-8-5 1,-3 11-38,-9 1 0,-1 3 67,-4 2 1,9 10-115,-3 7 0,13 8-21,4 10 0,10 10-344,13 8 1,4 9-538,8 13 1,12 7 317,11 11 631,4 4 0,32 8 0,-5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35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88 8334,'-6'-18'187,"1"1"1,-1 5 94,6 1 1,7 1 552,5-2 0,13 5-478,10 7 0,10 0-179,13 0 1,4 0-796,8 0 0,6 7 304,-1 5 0,1 4-1515,-6 1 1610,-8 8 0,-2 2 0,-7 8 0</inkml:trace>
  <inkml:trace contextRef="#ctx0" brushRef="#br0" timeOffset="150">193 629 8310,'-8'-17'93,"6"5"-74,-4 1 0,6 5-92,6-6 0,12 6-152,11-5 0,19 1 868,10-2 0,26-1-677,15 7 1,-43 3 0,2 0-262,9 3 1,0 0-1,-4-3 1,0-2-1,6 0 1,0 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32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491 349 8811,'-26'-50'0,"-3"3"786,-4 7 1,-9 12-12,-5 11 0,4 7-278,3 10 1,3 4 185,2 8 0,0 9-265,0 20 1,8 5-396,4 13 1,5 10 201,6 13 1,5 13-424,6-43 0,2 1 1,2 1-1,1 0 2,1 7 0,2 1 1,4 0-1,3 2 147,3 5 0,1 2 0,3-1 0,1 1-440,4 2 0,0 0 0,1-3 0,-1-1-43,-1 2 1,2-2 0,2-3-1,0-2-726,0-5 0,1-1 1258,3-2 0,0 0 0,-5-3 0,0-1 0,3-1 0,2-1 0,-1-3 0,2-1 0,0-3 0,0-1 0</inkml:trace>
  <inkml:trace contextRef="#ctx0" brushRef="#br0" timeOffset="557">1870 157 8672,'-13'-35'0,"-5"0"1004,-1 0 0,0 14 197,1 4 117,8 11-808,3-2 0,7 10-197,0 4 0,7 9-462,5 9 0,11 12 237,6-1 1,4 10-663,2-4 0,0 7-65,0-1 0,0 3-1368,0 3 1802,0-1 1,-8 8-1,-2 2 1</inkml:trace>
  <inkml:trace contextRef="#ctx0" brushRef="#br0" timeOffset="774">1102 1170 8351,'-12'0'509,"1"0"931,-1 0-1137,2 0 1,6 0-293,16 0 0,17-6 107,24 0 0,16 1 143,19 5 1,11-8-838,-42 2 1,2 0-1,9 1 1,2 1 509,7-2 0,3 0 0,6 0 0,1 0-194,-2-2 1,-1-1 0,-4 0 0,-1 0 259,-9 1 0,-1-1 0,2-3 0,-2-1 0,-3-1 0,0 0 0</inkml:trace>
  <inkml:trace contextRef="#ctx0" brushRef="#br0" timeOffset="1600">2010 1607 8325,'0'-18'-280,"0"1"881,0-1 645,0 1 1,-8 5-727,-3 1 1,-5 7-201,-1-2 0,-7 4-435,1 2 1,-14 2 104,2 4 0,-5-2-164,-1 7 0,2 1 135,-8 5 0,9-1-54,-3-5 0,4 5 20,2-4 0,8 1 36,4-1 1,3 3 41,3-3 0,7 4 23,4 1 1,4 1-31,2-1 0,0 2 42,0 5 1,0-3-150,0 8 0,0-6 137,0 7 1,6-3-160,0 2 0,0-2 62,-6-4 1,0-3-17,0 3 60,0-4 1,-2-7 1,-4 0 0,2-9 270,-7 3-208,7-4 1,-10-4 116,8-4 1,0 3-70,6-9 1,0 6-11,0-5 0,0-1-19,0-6-1,8 1 7,4-1 1,3 3 1,3 3 1,5-3-3,0 3 0,6 4-84,-5 3 0,7 3 54,-2 2 1,-2 0-227,2 0 0,-2 9 73,2 9 0,4 1-110,-3 10 0,-5 0 46,-2 6 0,-5 2 94,-7 4 0,-3-4 76,-8 4 1,-4-5 6,-8-1 1,-1-6 15,-16 1 0,-6-9-58,-6 2 1,0-9-226,6-3 1,0-7 92,1 2 0,-1-4-594,0-2 0,7 0 774,5 0 0,4-8 0,1-1 0</inkml:trace>
  <inkml:trace contextRef="#ctx0" brushRef="#br0" timeOffset="1942">2220 2148 8294,'9'-17'0,"-3"-1"0,-2 7 2181,2-1-810,-4 8-374,6-12-1117,-8 15 0,0-5-534,0 12 1,0-3-610,0 9 1,0 0 1262,0 5 0,0 1 0,0-1 0</inkml:trace>
  <inkml:trace contextRef="#ctx0" brushRef="#br0" timeOffset="2449">2936 1816 8248,'-10'-17'942,"-6"-1"1178,5 1-2305,-5-1-59,-1 1 1354,-1 7-948,9 3 0,-1 8-785,4 5 402,4 4 1,-6 7-242,8 1 0,-1-6 344,-5-1 1,2-7 63,-8 2 0,6 2 726,-5-3-545,-1 1 0,-5-12 405,-1 1 1,8-9-181,5 2 0,-3-3 242,2-3 1,0 1-182,6 0 1,8-1-70,4 1 1,3 1-170,3 4 1,7 5-279,4 7 0,4 0-178,2 0 0,0 4 187,0 7 1,-6 3-273,0 15 1,-2 0 159,2 6 0,-4 6-96,-7-1 1,-6 7 115,-1-6 0,-7 5 63,2-5 1,-14 8 53,-9-3 0,-9-3 19,-8-2 1,-9-5-120,-4-1 1,-9-2 23,-2-4 1,0-5-111,5-13 1,1-3 72,-1-8 1,5-2 648,7-4 1,8-5-175,16-13 0,7-3 18,4-8 1,12 2-89,6 4 0,11-2 168,6 8 1,12-6-10,5 6 1,5-1-88,1 7 0,2 5-365,5 1 0,-5 7 126,4-2 1,-3 4-760,-3 2 0,0 10-17,1 7 1,-3 2-311,-3 11 1,1-3 419,-7 2 0,0 2 610,-6-8 0,0 8 0,0-4 0</inkml:trace>
  <inkml:trace contextRef="#ctx0" brushRef="#br0" timeOffset="2966">4141 1712 8409,'-18'-35'0,"7"7"364,-1 5 0,2 4 1246,-1 1 1789,-5 1-1622,6-1-1694,1 9 0,-1 3 66,4 12 0,-4-2-803,-7 7 1,0-1 309,-1 1 1,-5 5 54,0-4 1,-14-3 245,2 3 1,-4-2-44,4 1 1,-6-3 230,0-8 1,1 6-148,5 0 0,6 0 942,0-6-246,7 0-612,-3 0-139,15 0-221,3 7 0,9 3 146,3 8 0,3-1-89,4 0 0,3 1-7,-3-1 1,-2 1 43,1-1 1,-5 1-189,6-1 237,-8 8 1,3-5-67,-7 3 184,8-3 0,-6-9-40,4 1 150,-4-8 473,-2 3-344,0-7 0,6-1-138,-1-5 1,9 2 57,-2-8 0,-3 2-48,3-1 0,5-3-78,7 8 1,-1-1-13,-5 1 0,-1 4-18,0-4 1,1 4-91,-1 2 1,1 6-229,-1 0 1,-1 13-49,-5-1 0,3 5 120,-8 0 0,0-1 126,-6 7 0,0-6-68,0 6 0,-8-2-6,-4 2 1,-3 2-94,-3-7 0,-5-3-249,0-9 0,-6 1 550,5-7 0,-7 8 0,4-5 0</inkml:trace>
  <inkml:trace contextRef="#ctx0" brushRef="#br0" timeOffset="3259">4106 384 8582,'0'-46'0,"0"-1"0,0 16 623,0 2 0,4 15 921,7 9 1,17 6-814,18 11 1,12 17-65,6 24 0,6 11-900,-32-25 1,0 3-1,-1 5 1,0 3 342,4 7 1,-1 3 0,-6 1 0,-4 2-429,1 3 1,-4 2 0,-3-1 0,-5 2 351,-5 5 0,-5 3 0,-1-1 1,-4 1-194,-7 5 1,-6-1 0,-3-2 0,-5-1-226,-6 2 1,-6-2 0,-6-3-1,-6-1-1916,-3-3 0,-5-2 2300,-7 1 0,-4-1 0,-1-1 0,-3-2 0,-5 1 0,-1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31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419 418 8333,'-17'-60'0,"-2"5"0,-5 9 445,-5 3 0,-4 10 670,-2 10 0,2 5-490,4 7 0,-4-3 49,4 8 0,2 0-413,-2 6 1,9 8-220,3 4 0,1 11-314,11 6 0,-1 10 258,6 2 0,13 13-312,5-2 1,17 12 139,0 1 0,5 2-438,1 3 1,-4 0 98,4 0 0,-6 0-203,-6 0 0,-6 0 189,-11-1 1,-5-5-107,-7 1 0,-15-9 461,-8 2 0,-10-13-31,-8-10 0,-2-10-61,-3-14 0,-3-5 276,8-12 0,8-3 454,10-9 0,6-5 439,5 0 0,4-8 1009,8 2 1,14-4-1067,3-2 0,14 2-175,4 4 1,10-4-250,13 3 1,-2 3-153,8-2 0,-5 8-263,5-2 0,2 9 111,9 2 1,-9 8-228,4-1 1,-14 3 56,-3 2 1,-9 0-69,-9 0 1,-7 5-187,-5 1 60,-12 8 0,-3-10-36,-8 7 1,-2-5 148,-4 6 1,5-6 23,-5 5 39,-4 1 1,8 5 7,-4 1 0,4-1-53,2 1 0,2-1-4,4 1 0,-2-1-48,8 1 0,-7-1-200,7 1 0,-6-7 46,6 1 0,-7-6-101,7 5 722,-8-7 1,6 4-82,-5-8 964,-3 0-829,6-8 1,-6 0-66,4-3 1,-4-5-176,4 5 1,1 1 95,-1-2 0,8 7-458,-3-7 0,5 8 146,1-2 1,3-2-256,3 3 1,0-1-9,12 6 1,-4 0-79,10 0 0,-4 0 101,-2 0 0,0 0 125,0 0 1,-2 0 220,-4 0 0,-4 0-413,-7 0 1017,-1 0 0,-7-2-83,-4-4 107,-5 4 1,-1-13 223,0 3-27,0 4-550,-7-7 1,5 11-205,-4-8 112,4 8 0,4-4-196,4 8 1,3 0-258,9 0 0,5 0 147,1 0 1,7 2-544,-2 4 0,6-2 305,5 8 0,-5-1-1000,0 7 1,-2-1 41,-10 1 1325,1-1 0,-7 8 0,1 3 0</inkml:trace>
  <inkml:trace contextRef="#ctx0" brushRef="#br0" timeOffset="158">1135 802 8273,'-33'-35'621,"4"0"1,-2 2-1,8 4-842,7 4-243,9 7 0,9 9 464,3 3 0,13 12 0,9 3 0</inkml:trace>
  <inkml:trace contextRef="#ctx0" brushRef="#br0" timeOffset="349">1764 435 8567,'-17'-27'645,"-1"4"-489,1 3 0,7 9 574,4-1-1303,4 8 1,12-4 227,7 8 0,9 6 345,9 0 0,0 8 0,-1-5 0</inkml:trace>
  <inkml:trace contextRef="#ctx0" brushRef="#br0" timeOffset="508">2061 68 8359,'-27'-17'517,"2"0"647,7-1-611,8 8 1,3 5 386,7 10 1,7 7-426,5 11 0,6 4-198,5 8 0,4 8-862,8 4 0,2 3 230,4 2 315,-5 1 0,15 7 0,-6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29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400 228 8463,'0'-26'151,"0"7"78,0-4 1,0-2 111,0 1 0,0 1-68,0 6 0,0 5 153,0 0 187,0 1-69,0-7-143,0 8-223,0 3-271,-7 7 102,-3 0 1,-8 2 11,1 3 1,-6 5 70,-1 8 1,-5 5-2,6 0 1,-8 8-73,2-2 1,-4 4 30,-2 2 0,8 6-10,3 0 0,1 7-116,6-1 0,-3 3-156,15 3 1,1-7 89,9 1 0,9-1-80,15 7 0,2-3 32,16-3 0,-6-4 42,5-9 1,-1 7-64,1 0 0,3 0-115,-8-6 0,-8-2 66,-10-4 0,-6 2 22,-5-8 0,-6 0 269,-12-5 1,-6-1-123,-11 1 0,-4-7 223,-8 1 1,-6-8-72,0 2 1,-5-4-129,5-2 1,-5 0 52,5 0 0,2-8 90,10-4 1,4-3 17,7-3 1,8 1 85,5-1 0,5 1 46,5-1 1,5 1-167,8-1 1,7 1-832,4 0 0,10 1 330,2 4 1,-1-1 440,-5 7 0,8 0 0,2 6 0</inkml:trace>
  <inkml:trace contextRef="#ctx0" brushRef="#br0" timeOffset="317">697 961 8421,'0'-29'467,"0"0"0,0 8-39,0-3 0,2-1 116,4 2 0,4 0-113,7 5 0,8 1-81,5-1 1,3 7-104,1-1 0,1 8-143,0-2 0,0 6 7,0 6 0,-8 4-204,-3 7 0,1 6-266,-2 1 1,-7 7 180,-11-2 1,-3 4-116,-2 2 1,-2 6 136,-3-1 1,-5 1 299,-8-6 1,-7 0-105,-4 0 1,2-2 51,-2-4 1,2-4 337,-2-7-118,-4-1 1,13-1 416,-3-5-516,11-3 1,6-8-550,12 0 0,6-8-115,11-3 0,12 1-369,12-2 1,5 1 68,6-7 0,6 7-1444,12-1 1924,-4 8 1,5-12 0,-7 7 0</inkml:trace>
  <inkml:trace contextRef="#ctx0" brushRef="#br0" timeOffset="516">2217 787 8350,'0'-26'805,"0"-3"0,0 4-524,0 2 0,7 9-140,5 3 1,6 7-602,5-2 1,4 4 118,8 2 0,0 2-529,0 4 0,-2 3 870,-4 9 0,4 7 0,-6 2 0</inkml:trace>
  <inkml:trace contextRef="#ctx0" brushRef="#br0" timeOffset="649">2321 1171 8226,'0'-18'477,"2"1"149,4-1 0,4 1-310,7-1 0,9 1-213,3 0 1,13-1-234,11 1 0,1 5-18,10 0-135,8 8 0,8-11 0,7 5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43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155 349 8233,'-17'-17'76,"1"5"719,5 1 0,1 7 278,4-2-284,4 4-340,-5 2-363,7 0 1,0 8 52,0 3 1,0 5-151,0 1 0,0 9 91,0 3 1,0-2-102,0 2 1,5 0-68,1 6 0,8 0 90,-3 0 1,1 0 36,6 0 1,-5-6 16,10 0 0,-1-2-8,1 2 1,-2-4-57,9-7 1,-3-3-5,2-3 1,4-4-21,-4-8 1,2-2-9,-2-4 0,4-6-51,-4-11 1,-4-6 51,-1-12 0,-7 2-49,-5-7 0,-4 5 121,-8-5 1,-8-1 12,-4-5 1,-13 5 13,-10 0 1,-8 9 12,-9-3 1,-6 12-27,-1 6 1,3 5 16,10 6 1,3 5-561,8 7 0,10 2 237,7 3 1,9 7-856,9 11 1,2 5 423,3 6 1,7 1-558,11 0 1247,12 0 0,10 0 0,7 0 0</inkml:trace>
  <inkml:trace contextRef="#ctx0" brushRef="#br0" timeOffset="165">1116 611 8394,'0'-17'0,"-6"-1"151,0 1-230,-7 7 54,3-5-787,0 13-512,3-6 1324,7 16 0,7 1 0,3 9 0</inkml:trace>
  <inkml:trace contextRef="#ctx0" brushRef="#br0" timeOffset="434">1692 192 8469,'-35'-35'584,"0"0"0,1 2 730,-1 4 1,2 6-1567,3 11-14,-2-3 1766,20 13 1,-9 2-883,15 11 0,0 7-872,6 5 0,2 6 96,4 12 0,-2 2-139,7 3 1,1 11-468,5-5 1,-1 4 392,-5-3 1,5-1-271,-4 0 0,3 5 128,3-5 1,-3 4-1369,-3-9 1881,3-4 0,-5 7 0,7-5 0</inkml:trace>
  <inkml:trace contextRef="#ctx0" brushRef="#br0" timeOffset="975">2269 402 8208,'0'-18'253,"0"7"59,0-1 1,0 0 123,0-5 0,0 5-136,0 1 0,5-1 131,1-5 0,0-1-46,-6 1 0,0-1-1,0 1 0,0-1-82,0 1 0,0-7 31,0 1 1,-2 0-143,-4 5 1,1 1-112,-13-1 1,4 7-147,-9-1 1,-4 2 97,-2-1 0,-4 3-176,-2 8 0,0 2 61,0 4 1,0 4 20,0 7 1,2 6-146,4 1 1,-2 7-572,8-2 0,0 4 181,5 2 0,8 0-106,5 0 1,3-6 542,2 0 0,0-6-201,0 6 459,0-8 1,7 5-26,5-9 1,-2-7 11,1-4 1,7-4 79,5-2 0,6-8 278,-5-4 1,9-3-183,1-3 0,1 1 71,6-1 1,-4-5-4,-2 0 1,-2 1-173,-4 11 0,2-3-127,-8 8 0,6 1 119,-5 5 1,-1 0-38,-6 0 0,-5 3-59,0 9 0,-8 2 33,1 15 0,3 6-75,-2 5 1,0 3-147,-6-2 1,0 2-366,0 3 0,0 5 239,0-5 0,0-3-565,0-2 1,0-5 195,0-1 1,0 4-445,0-4 1074,0 4 0,-8-20 0,-2 7 0</inkml:trace>
  <inkml:trace contextRef="#ctx0" brushRef="#br0" timeOffset="1992">2915 280 8316,'0'-18'0,"0"1"241,0-1 1,0 6 594,0 1 705,0 7-909,0-12-630,0 14-171,8-5 1,-1 9 145,5 3 1,-4-1 18,-8 8 0,6 0 101,-1 5 1,1-5-270,-6-1 0,0 1-24,0 6 0,-6-1-30,1 0 1,-9-5 109,2 0 1,-3-3 2,-3 3 1,-1-2 148,-4-4 1,3-4 0,-3 3 1,4-3 219,1-2 0,1-7-85,-1-5 0,3-4 425,3-1 1,4-1-86,8 1 1,0-2 68,0-5 0,8 5-173,4-4 1,11 5-112,6 6 0,12-1-118,5 7 1,5 0-183,1 6 1,-5 14-177,-1 3 1,3 12 124,9 1 1,-11 8-10,-1 3 1,-7 8 60,-4-3 1,-8 5-266,-4 1 1,-11-2-6,-6-3 0,-12 2 13,-6-9 1,-11 3 107,-6-2 1,-10-6-57,-2 0 0,-13 0-258,2-6 0,-12-2 104,0 2 0,-4-10 23,-2-1 0,8-9 285,4-9 0,3 0 215,3 0 0,13-13 110,4-5 0,18-11 495,-1 0 0,12 2-270,1-2 1,10 8 281,7-3 1,11 5-487,6 1 0,14 1 68,9 0 0,9 5-300,8 0 1,1 8-73,0-1 1,2 5-276,4 5 0,-5 5-377,5 8 0,-4 7-400,-2 4 1,-6 4 148,0 2 1,-16 0-421,-1 0 0,-10 0 1334,-8-1 0,0 1 0,-11 0 0,-9 0 0,-5 0 0</inkml:trace>
  <inkml:trace contextRef="#ctx0" brushRef="#br0" timeOffset="2467">121 1624 8330,'-30'-6'0,"3"-1"0,2-3 861,4-4 221,9 7 1,6-1-893,12 8 0,23-2 26,24-4 1,20 4-41,-22-1 0,3 0 0,8 1 1,2 0-443,13 0 0,3-1 0,12 1 1,3 0 284,-25-2 0,2 0 0,1 0 0,5 0 0,0 1 0,3-2-367,7 0 1,2-1-1,0 0 1,-1 2-1,1 0 1,0 0 371,1 0 0,1 0 0,-1 1 0,0-1 0,-1 1 0,1 0-90,-2-1 1,1 0 0,-2 0 0,-4 1 0,-2 0 0,1 0-342,-1 0 0,0 1 1,-2 1-1,-4 0 1,-1 1-1,-1-1 156,-1-1 1,-1 0-1,-1 0 1,-3 1-1,-1 1 1,0-1-125,30 1 0,-2 0 1,-10 1-1,-3 0 50,-9 2 1,-1 0 0,-6-2 0,-2 0-33,-8 2 1,-1 0 356,40-1 0,-18-2 0,-7 0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50.82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1547 10018,'0'-18'-53,"-2"1"453,-4-1 0,4 1 22,-4-1-175,4 9 1,2 3-71,0 12 0,2 5 122,4 13 1,4 5-219,7 11 0,2-1-176,5 8 1,-3-6-219,8 5 0,-6 1 107,7 5 1,-7-7-227,6-5 0,-8-3 74,3-2 1,1-2 66,-2-4 1,2-11 549,-1-12 0,-3-10-53,8-14 1,0-15 203,6-31 0,6-9-231,-21 27 0,1-2 0,3-1 0,0-1-273,-1-4 0,1-2 1,4-6-1,2-2 197,1-8 1,2-2-1,3-1 1,2-1-426,-1-8 0,1-1 1,4 4-1,0 1 203,-2-2 1,1 1 0,1 5-1,0 2 60,-1 3 0,-1 3 0,-5 12 0,-2 3-300,-6 8 0,-1 3 0,12-18 85,-9 13 0,-13 16-930,1 8 670,-11 11 0,2 14 714,-8 16 0,0 7 0,0 10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9:55.8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839 305 8255,'0'-29'0,"0"0"0,0 7 265,0-1 1,0 4 632,0 1-203,0 1 1,-6 5 330,0 0 108,0 8-943,-2-3 1,4 7 60,-7 0 0,1 7-137,-2 5 1,-3 9 80,3 3 1,3 7-128,-3-2 0,8 10-21,-2 1 0,4 1-285,2-6 1,0 6-22,0 0 1,0-1-232,0-5 1,0 0 37,0 0 0,10-8 177,8-3 1,-1-5 245,6-2 1,4-7-113,3-4 0,8-6 257,3-6 0,6-17-198,-7-12 1,7-14-37,-6-3 0,-1-2 59,-5-10 0,-9 7-30,-9-1 1,-7-2 163,-10 2 1,-16 2-129,-7 9 0,-16 12 205,-7 12 0,-11 5-75,-1 7 1,-6 3-183,6 8 0,-4 10-3,9 7 0,-7 10-158,14 14 0,5 6-142,12 11 1,13 4-1193,-1 8 1323,11 7 1,-10-5 0,7 6-1</inkml:trace>
  <inkml:trace contextRef="#ctx0" brushRef="#br0" timeOffset="493">385 549 8296,'-8'-17'0,"0"-1"562,-4 1 887,-3-1-894,13 1-10,-6 7-516,8 2 72,0 16 1,8 2-861,4 7 1,3-1 450,3-4 0,-3 3 308,-3-3 0,3 11 0,-5 4 0</inkml:trace>
  <inkml:trace contextRef="#ctx0" brushRef="#br0" timeOffset="1166">53 95 8088,'-8'-19'189,"-4"-3"470,-3-1 243,5 8-539,2-1 0,8 16-131,0 0 1,0 10 43,0 13 1,2 4-12,4 8 1,4 8-283,7 3 1,-5 5 116,0 1 0,-1 3-452,7 3 1,-3-2 194,-3 8 0,1-4-670,-7 10 0,6-2 89,-6 14 1,-1-7 448,-5 7 1,-7-8 0,-3 3-1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28:48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14051 1520 8237,'0'-37'0,"-2"0"0,-3 2 0,1-2 673,-8 14 1,0 2-51,-5 9 0,0-1 283,-1 7 0,-7 0-405,-4 6 0,-6 2-99,-6 4 0,4 5-427,-4 13 0,6 3 110,6 8 0,-2 0-185,8 0 0,2 7 134,9 5 0,4 3-694,8 3 0,2-1 89,4 0 1,10 1-139,7-1 0,8 1 293,-2-1 0,10-2-71,2-3 1,5 2 130,-5-9 1,-6 1 69,-6-6 1,-8-6 12,3 0 1,-13-7 23,-5 1 0,-12-4 320,-5-1 0,-20-7 92,-10 1 0,-8-8 144,-3 2 1,-1-4-4,1-2 1,0 0 225,-1 0 1,3-2 257,3-4 0,12-2-336,12-4 1,6-3 59,5 3 1,4-3-72,8-3 0,16-1-220,7-4 0,10 1-13,8-7 1,5 6-33,13-6 1,-3 7 12,8-1 1,-2 0-68,2 5 1,10-7-175,-4 14 0,-3-9 47,-2 8 1,-7 5-51,6 1 0,-8-2 93,2 2 1,-11 0-60,-6 6 1,-12 0 169,-6 0-48,4 0 108,-7 0 229,-3 0-251,-1 0-77,-15 8 0,7 2-122,-8 7 0,0 3 110,0 3 1,0-3-109,0 3 1,6 4 10,0 2 0,6-2-187,-7 2 0,3 0 25,-2 6 1,-4-2-169,4-4 0,-4 4 34,-2-3 1,0-5-97,0-2 1,0-4 284,0-1 1,-2-6-219,-4-1 653,4-7 0,-12-4-138,9-12 1,-1-9 32,6-2 1,7-8-57,5 2 0,11-10 167,6-2 0,6 0 61,6 6 1,2 1-68,3-1 1,5 7-303,-5 5 0,5 10 94,1 1 1,-7 8-202,-4-2 1,-4 12-7,-3 6 0,-1 5 89,-3 6 1,1-1-58,-8 7 0,-2-6-148,-9 6 1,1-7-30,-7 1 0,0-4 27,-6-1 1,-8-1 96,-3 1 0,-5-3 29,-1-3 0,-9 1-21,-3-7 1,2 0 51,-2-6 1,8-2 93,-3-4 0,7-3 66,5-9 1,5-1 252,7-5 1,2 3-67,3-8 1,7 2 65,11-2 1,6-2-177,12 7 0,4-5-26,7 6 1,8 6-57,4 5 0,4 8 55,2-2 1,-2 6-380,-4 6 0,-6 4 122,-11 7 1,-4 6-263,-8 1 0,-3 7-157,-2-2 0,-5-4-384,-8-2 0,-7 3-625,-4-3 1,-6 2 163,-6-2 1358,-11-3 0,-18 5 0,-10-7 0</inkml:trace>
  <inkml:trace contextRef="#ctx0" brushRef="#br0" timeOffset="158">14872 1520 8158,'-35'-41'0,"0"0"0,14 8 1060,4 10 1,13 12-496,4 5 1,7 4-1220,11 2 0,1 2 223,5 4 1,3 3 430,8 9 0,7 7 0,3 2 0</inkml:trace>
  <inkml:trace contextRef="#ctx0" brushRef="#br0" timeOffset="399">16392 1328 8161,'-14'-41'0,"-3"0"0,-7 3 2071,1 8 1,2 7-971,-8 11 1,7 5 23,-1 7 1,2 9-386,-3 9 1,5 7-109,-4 10 1,3 8-353,3 3 1,7 13-241,4 5 0,4 5-130,2 7 1,0-2-117,0 7 0,14 3-335,3 9 1,-2-45-1,1 1 330,1 3 0,1 1 1,0-3-1,1-1-1038,4 1 1,1-1-1,24 34 183,-20-41 0,2-2 0,29 26-1669,10-8 2735,5-12 0,6-7 0,-5-16 0,-3-7 0</inkml:trace>
  <inkml:trace contextRef="#ctx0" brushRef="#br0" timeOffset="901">17876 1363 8251,'0'-45'323,"-2"4"1,-2 6 418,-2 6 1,-1 4-71,1 8 1,-4-1 75,-7 1 0,3 7-193,-3 4 0,9 4 70,-10 2 0,3 8-387,-8 4 1,3 7-237,-3 10 0,5 4-98,7 20 1,-3-3 175,8 14 0,1 2-77,5 10 0,1 3-448,5 9 0,-2 3-129,8 8 1,-1-6 191,-2-41 0,0 1 0,3 38-603,-1-4 1,-7-9-434,2-14 957,-4-12 1,-4-25 793,-4-15 0,-6-10-284,-11-8 0,4-11 149,-5-12 1,5-4-101,2-2 0,-1-2 15,1-4 0,7 4 161,4-4 1,4 10-15,2 2 1,2 2-337,4-2 1,4-2-486,7 8 0,3 5 296,3 7 0,4 5-200,8-6 465,0 8 0,8 4 0,1 10 0</inkml:trace>
  <inkml:trace contextRef="#ctx0" brushRef="#br0" timeOffset="1211">18208 2044 8071,'8'-33'0,"3"2"0,5 4 855,1 1 0,3 5 550,3 9 0,4-3-692,8 3 0,-2 5-193,-4 1 1,4 4-132,-4 2 1,-2 8-427,3 3 1,-9 11 33,2 1 0,-11 8 52,-6-2 1,-4 6 50,-2 6 1,-2-4-250,-4 3 0,-6-3 6,-11-2 0,2 6-154,-9 0 0,1-1 111,-6-5 1,2-6 103,4 0 1,4-7 274,8 1 1,-1-5-47,1-7-101,7-3-137,2-8 1,24 0-247,7 0 1,16-8-107,7-3 1,7 1-447,5-2 0,4 2-1577,8-1 2217,0-5 0,0 7 0,0-9 0</inkml:trace>
  <inkml:trace contextRef="#ctx0" brushRef="#br0" timeOffset="1426">19186 2061 8065,'17'-7'0,"1"-3"872,-1-8 0,7 3-209,-1 3 1,6 3-6,-6 3 1,8 4-365,-2-4 1,4 4-288,2 2 1,-6 0-1641,1 0 0,4 2 1633,7 4 0,8 3 0,-5 9 0</inkml:trace>
  <inkml:trace contextRef="#ctx0" brushRef="#br0" timeOffset="1885">20827 1433 8243,'10'-29'0,"-4"-1"0,-4-1 0,-2 0 1242,0 2 0,0 2-502,0 4 1,-2 3 339,-4-3 0,4 9 183,-4 3 303,-3 7-1204,-1-4 1,-7 10-313,-1 4 1,6 11-108,1 13 0,1 10 153,-2 7 1,-1 3-88,7 3 0,0 7 78,6 4 0,0 4-685,0 2 0,0 1-220,0 5 1,-2-2-12,-4 7 1,-3 1 218,-9 5 0,-7-1-195,-4-5 1,-6-11 300,-6-12 0,2-17 218,-7-6 1,1-20 311,-1-3 1,3-8-127,8-4 0,10-14 651,7-3 0,3-6-148,9-1 0,2-3 106,10-8 0,11 0-183,13 0 0,5 2-347,5 4 1,5-2-235,7 8 0,3 0-586,3 5 0,-2 1-621,8-1 1226,-8 1 0,20-1 0,-4 1 0</inkml:trace>
  <inkml:trace contextRef="#ctx0" brushRef="#br0" timeOffset="2101">21282 2009 8077,'-8'-18'1032,"6"-1"129,-4-4 1,4 9 1588,2-3-1289,0 11-463,0-2-767,0 8 1,8 14-285,4 3 0,3 12-331,2 0 0,7 4-748,-1 2 0,0 0 209,-5 0 0,-1 2 923,1 4 0,-9-4 0,-1 5 0</inkml:trace>
  <inkml:trace contextRef="#ctx0" brushRef="#br0" timeOffset="2342">21875 1118 8111,'-7'-42'0,"5"11"4544,-4-4-3529,4 19 1,17 10-945,9 24 1,15 17 414,7 17 1,5 16 34,1 13 0,-26-34 0,-2 2-638,1 2 1,-3 2 0,-3 4 0,-3 3-68,-3 6 0,-3 2 0,-4-1 0,-4 1-1143,-2 8 1,-6 0-1,-9 1 1,-7-1 529,-9 6 1,-8-1 796,-9-1 0,-5-1 0,15-21 0,-1 0 0,-2-1 0,-3 0 0,-1-1 0</inkml:trace>
  <inkml:trace contextRef="#ctx0" brushRef="#br0" timeOffset="12016">5616 4559 8230,'25'9'-395,"10"15"1,10-5 0</inkml:trace>
  <inkml:trace contextRef="#ctx0" brushRef="#br0" timeOffset="13476">9144 3284 8204,'-25'-23'591,"-4"-1"1,3-5-1056,3 6 0,4 5-311,1 7 3483,8 7-2051,3-4 0,7 10-499,0 4 0,13-2 30,5 7 1,11 1-137,0 6 1,4 5-254,2 0 1,0 0 145,0-5 1,0 1-68,0 5 1,-6-5 2,0 4 1,-8-3-299,2-3 0,3 1 116,-3-1 0,-6-5-488,-5-1 474,-8 1 0,10 0-72,-9-1 959,1-7-386,-6 4 518,0-16 0,0-2-366,0-7 1,10 5 240,7 1 1,9 1-120,9-2 1,7 5 128,5 7 1,11 0-259,6 0 1,4 7-373,2 5 0,0 5-428,0 7 0,-8-3 385,-4 8 0,-6-7-507,-5 1 1,-6-4 285,-12-1 1,-10-7-581,-7 1 612,-8-8 1,1 4 112,-10-8 1,1-6 142,-8 0 1,8-8 499,-2 3 1,4-11 98,2-1 0,0-6-252,0 6 0,8-6 197,4 5 1,13-5-147,10 6 0,8 0 6,9 5 1,6 7-139,0-1 0,8 8-240,-2-2 1,4 4-83,2 2 1,-8 0-351,-3 0 1,-13 6-422,-5 0 1,-12 2-26,-6-3-1120,-3-3 1353,-11 6 0,-3-8-344,-12 0 1,1 0 979,-13 0 0,-3-8 0,-14-1 0</inkml:trace>
  <inkml:trace contextRef="#ctx0" brushRef="#br0" timeOffset="-162952.46">429 926 8049,'-9'-35'582,"-7"2"173,4 4 1,3-2 198,-3 8-241,8 0-696,-4 13 1,8 4 114,0 12 0,8 11 191,4 12 0,-2 14-99,1 9 1,-5 18 23,6 18 1,-10-38-1,-1 2-421,2 6 1,0 1-1,1 2 1,0 2 139,-1 3 0,0 2 0,0 6 1,0 3-277,-3 10 0,0 1 0,-3 5 1,0 0 287,0 3 1,0 0 0,-1 2 0,0-2-67,1-5 1,0-1 0,3-4 0,-1-1-9,-2-6 0,0-1 0,1-1 0,2-1-118,-1-5 1,2-2 0,2-5 0,2-2-39,0-9 0,1-1 0,2 0 0,0-1-95,9 42 1,1 4-162,-1-10 1,1-11 133,-1-18 1,-1-6 404,-5-5 1,3-12-925,-8-12 892,-1-11 0,-5-22 0</inkml:trace>
  <inkml:trace contextRef="#ctx0" brushRef="#br0" timeOffset="-160329.46">45 647 8156,'-12'-6'-531,"3"-2"807,1-2 335,-6 7-665,12-13 1,2 14 94,12-4 0,11 6 83,6 6 0,6-4-58,6 4 0,4 2-3,7-3 0,14 1-89,4-6 1,19 0-190,4 0 0,-42 0 0,1 0 183,3 0 0,1 0 0,2 0 0,0 0 40,5 0 1,2 0 0,6 0 0,2-2 0,2 0 0,1-1 1,4-2-1,-1-2-351,-3-4 1,0-1 0,5 2-1,1 0 393,2-1 1,1-1 0,0-1-1,0 1-20,0 0 1,-1 0 0,2 0 0,1 1 3,-3 2 1,1 1 0,2-1 0,0 0-34,3 0 0,1 1 0,1-1 0,0 0 0,4 1 1,0-1-1,-2 0 1,-1 0-389,0 1 0,0-1 0,1 0 0,0 0 313,5 0 1,0 1 0,0 2 0,0 0 3,0 0 1,0 1-1,1 2 1,0 0 60,-4-3 0,0 0 0,0 3 0,0 0-63,2-3 1,2 1 0,-32 3 0,1 1 0,0 0 67,-1-1 1,-1 0 0,1 0 0,0-1 0,1 1 0,-2-1-9,29 0 0,0 0 0,0 0 0,0 1 5,0 2 1,0 0 0,2-3 0,0 0 73,-1 0 0,-2 0 0,1 0 0,-1 0 0,-5 3 1,0 0-1,1-2 1,0-2-31,2 2 1,1-2 0,4-1 0,0-1 32,-2 3 0,0 0 0,-1-1 1,0 0-52,-2 1 0,0 0 0,0 0 0,1-1 11,2-2 1,0 0 0,-1-1 0,0 0-311,-2 4 1,0 1 0,-1-2 0,-1 0 273,-4 1 0,0 0 1,3 2-1,1 0 0,-1-1 1,0-2 0,6 0 0,0 1-10,-2 0 0,-1 0 0,0-3 0,0 0 42,-6 3 1,0 0 0,1 0-1,-1 0-20,0 3 1,1 0 0,0 0-1,0 0-108,-3 0 0,-1 0 0,2 0 0,-1 0 107,-6 0 1,-1 0 0,1 0 0,1 0 11,5 1 0,-1-2 1,-3-1-1,-1-1 20,2 0 1,-1 0 0,-4 0-1,-1 0 52,0 3 0,0 0 1,-1-1-1,1 0-35,2-2 0,1 0 1,0 2-1,-1 0 24,1-2 0,0 0 0,-4 1 1,1 1-112,0-2 1,-1 0 0,-2 2-1,0 0 67,2-2 1,1 0-1,2-1 1,-1 0-77,2 1 0,0 0 0,1 0 1,1 1 63,-5 1 1,-1 2 0,0-1-1,-1 0-44,2 0 1,0 0 0,-2 0 0,-1 0 114,0 0 1,0 0-1,-1 0 1,-1 0-173,-6-1 1,-1 2 0,2-1 0,1 1 59,-3 2 0,0 0 0,3-1 1,0 0 133,-2 4 1,-2 0 0,-1-3 0,-1 0-114,-3 3 0,0-1 0,0-2 1,1-2-17,1 2 0,2 0 1,1 1-1,0 0 43,-2-1 1,0 0-1,-1 0 1,-1 1-38,-7-1 1,0 0 0,1-1 0,-1 0 244,0 4 0,1 0 0,2-4 1,1 0-195,-1 0 1,0 1-1,3-1 1,1 0-19,-4 1 1,0 0 0,4-2 0,1 0-13,-2 2 0,0 0 1,1-1-1,0 0 0,-1 1 1,1 0-1,1-2 1,0 0 82,-2 1 1,0 1 0,0 1 0,-1 0-90,1-1 1,0 0 0,0 1 0,1 0-29,2-1 0,0-1 0,0-1 0,0 0 27,0 2 0,1 0 0,-1 1 0,0 0-25,0-1 1,0 0 0,2 3 0,0-1 14,-2-2 0,0 0 0,5 3 0,0 0-1,-5-3 0,1 0 0,4 1 0,2 0-4,-2-1 1,1-1 0,4 0 0,0 0-1,-1 4 1,0 0-1,-1-3 1,0 0-47,-5 3 0,0-1 0,1-2 1,2-2 45,2 2 0,1 0 0,6 1 0,0 0 29,-1-1 1,1 0 0,1 0 0,-1-1-32,-3-2 0,0 0 1,1 3-1,1 0 23,3 0 0,1 0 0,5 3 1,-1 0-17,-1-3 0,-1 0 1,7 2-1,-1 1-133,-5-3 1,-1 0-1,4 3 1,1 0 138,1-3 1,0-1-1,3 4 1,1 0 1,-1-3 0,0 0 0,1 3 0,-1 0-1,-3-3 0,0-1 1,1 2-1,-1 0-2,0-1 1,1 0 0,-2-2 0,0 0 34,-1 2 1,-1 0 0,-1-2 0,-1 0-37,-3-1 0,-1 0 0,1 0 1,0 0-95,-1 0 1,1 0-1,-1 0 1,-1 0 92,-1 0 0,-1 0 0,-3 0 1,-2 0-2,-3 0 0,0 0 1,-3 0-1,0 0 4,3 0 1,0 0 0,-2 0-1,0 0 0,-1 0 0,0 0 0,-1 0 0,-2 0 8,-8 0 0,-1 0 0,2 0 1,-1 0 284,40 0 0,4 0-200,-10 0 0,-3 0-83,-15 0 1,-1 0 17,-4 0 0,2 0 601,-7 0 1,-3 0-734,-10 0 0,3 0 605,-8 0 0,-1 0-522,-5 0 0,-8 0 1031,-3 0-1051,-5-8 1020,-9 6-497,-2-6 363,-8 8 179,0 0-981,-8 0 1,4 0-186,-8 0 1,3 8 56,-3 4 0,-4 3-34,5 3 0,-5 1 0,-1 4 1,5-1 33,1 7 1,1 0 66,-2 6 0,3 2 11,3 3 0,4-1-51,-4 8 0,4-1-99,2 7 0,0 5 100,0 0 0,0 6-19,0-6 1,8 12-62,3-6 1,11 8 63,1-8 1,2-4 17,-1-1 0,1 1 44,4-2 0,-2-8 10,-4-9 0,-5-4 5,-1-2 0,-1-8 27,-10-4 0,1-5 22,-1-7 25,-4 5 203,6-14-260,-8 6 0,-2-6-191,-4 3 71,4-3-273,-6 6 259,8 0-56,0-6 0,0 8 197,0-5-168,0-3 141,0 6-117,0-8 344,-7 8-127,5-6 0,-8 7-28,4-3 1,2-2-60,-7 8 0,1-6-1,-2 5 1,-3-5-21,3 6 0,-5-3 21,-7 3 1,3 4-29,-8-5 0,6 11 15,-6 1 0,-1 0-72,-4-5 0,-3 5 27,-4 0 0,4 2-6,-4-1 0,-1-3-7,1 8 1,-2-6-94,2 7 0,3-9 117,-9 2 0,8 2-11,-2-1 1,-3-1 68,-3-6 0,5 1-73,1-1 1,-2 1 145,2-1 0,-7 1-112,1-1 0,3 1 13,-3-1 0,1 1-52,-7-1 1,-1 1-1,-4-1 1,-3 1 31,-3-1 0,-9-1-140,3-5 1,-12 5 161,1-5 0,-3 5-30,3 1 1,-3-5 23,9 0 1,-11-7 4,-1 7 1,6-2-249,-7 1 0,5 3 251,-5-8 1,5 5 5,-4-5 1,9 6-19,-9-6 1,9 1 0,-3-1 0,-3-4-55,-9 4 0,10 2 52,-5-2 0,3-1-11,-8-5 0,2 2 11,-8 4 1,2-4 0,-2 4 1,2-4 27,3-2 0,-5 0 29,44 0 1,0 0 0,4 0 0,1 0-23,-2 0 0,-1 0 0,2 0 0,-1 0-21,-3 0 0,0 0 0,1 0 0,1 0-17,-2 0 1,-1 0 0,3 2 0,0 2 20,0-1 0,1 0 1,0 0-1,1-1-43,-48-2 0,47 1 0,-1 0 22,1 2 0,0 0 1,-47-1-6,46 1 0,1 0 0,1-2 0,1 0 6,-2-1 0,-1 0 1,0 0-1,-1 2 0,-1 1 0,0 0 0,2-2 0,1 0 71,0 1 1,-1 1 0,1-1 0,-1-2-65,-46 0 0,48 1 1,0 0 36,-2 2 0,1 0 1,0-2-1,1 0-21,-48 5 1,48-5 0,1 0-67,-43-1 1,42 0 0,-1 0 36,0 0 1,-1 0 0,-44 0-17,-2 0 0,0 0-5,0 0 1,2 0-102,-2 0 1,8 0 95,-2 0 0,4 2-1,1 4 1,-7-4-44,-4 3 1,4-1 39,2 2 1,2-4 32,-2 4 1,-4-2 2,45-1 1,-1-1-1,1-1 1,1 0-2,-48 5 1,2-4 111,4-2 0,-4 0-112,45 0 0,-1 0 0,1 0 0,-1 0 23,1 0 1,0 0 0,-1 0 0,1 0 8,0 0 0,-1 0 0,0 0 1,-1 0-14,-1 0 1,0 0 0,2 0-1,1 0 4,0 0 1,-1 0 0,1 0-1,-1 0 17,-46 0 0,48 0 0,0 0 3,-2 0 0,1 0 1,-47 0 17,0 0 1,0 0-28,47 0 0,-1 0 1,1 0-1,-1 0-69,1 0 0,0 0 1,-1 0-1,1 0-61,-1 0 0,1 0 0,0 0 0,-1 0-38,1 0 1,-1 0-1,-2 0 1,-2 0 161,-1 0 0,-1 0 0,2 0 0,0 0-218,-1 0 0,0 0 1,2 0-1,1 0 247,-3 0 1,0 0 0,-4 3 0,-1 0-8,-3 0 0,-2 0 0,3 0 1,0 0-18,1-3 1,0 0-1,5 0 1,0 0-14,1 0 0,0 0 0,-4 0 0,-1 0 2,-3 0 1,-2 0-1,3 0 1,0 0-13,1 0 1,0 0-1,1 0 1,0 0-5,-1 0 1,0 0-1,0 0 1,0 0-15,-6 0 1,0 0 0,5 0-1,0 0-210,-4 0 0,-1 0 0,4 0 1,2 0 232,-3 0 1,0 0-1,-1 0 1,0 0 22,-5 0 1,0 0-1,5 0 1,1 2 2,-3 1 0,0-1 1,2-1-1,0 0-21,-2 2 0,0 0 1,-1-1-1,-1 0 4,-4 1 0,0 0 0,7-2 1,1 0-15,-5 1 0,0 2 1,6 0-1,0-1 4,-3 0 0,0 0 0,2 0 1,-1 0-24,-7-3 1,0 0-1,4 1 1,1 0 27,-2 2 1,0 0 0,2-2-1,1 0-8,0 2 1,0 0 0,-4-1-1,0-1 23,-1 2 1,-1 0 0,2-2-1,1 0 1,0 2 1,0 0 0,2-1 0,0 0-9,1 1 1,1 0 0,-2-2 0,0 0 5,-2 1 1,0 2-1,5-1 1,1 1-17,-3-1 0,0 0 1,-1 1-1,0 0 4,-1-1 0,-1 0 0,0-2 0,0 2-35,3 2 1,0 1-1,1-3 1,-1 0 35,0 3 1,0 0-1,0-3 1,0-1-71,0 4 0,1 0 1,1-4-1,2 0 45,-2 1 0,2 0 1,3-2-1,0 0 16,-1-1 0,0 0 0,1 0 0,1 2-7,1 1 0,0 0 0,-4-2 0,-2 1 2,-3 4 0,0 0 0,4-4 0,1 0 2,-2 1 1,0 0-1,0-2 1,2 0-4,1-2 0,0 2 0,-2 1 0,0 2 64,-1-2 1,0 1 0,4 1 0,0 0-60,-4-1 0,0 0 1,1-2-1,0 0 4,2 1 0,0 2 1,-5 0-1,0-1-18,-1 0 0,0 0 0,4 3 1,0 0-7,-1-3 0,0 0 1,1 3-1,0-1 2,3-2 1,-2 0-1,-2 3 1,-1 0-4,0-3 1,2 0 0,0 2-1,2 1 12,-1-2 1,2-2 0,0 1 0,1 0-5,1-3 1,0 0 0,0 2 0,0 2 68,0-1 1,0 0 0,-1 0 0,1 1-41,0 0 1,0-2 0,3-1 0,0 0-77,-1 2 1,1 0-1,0 1 1,0 0 89,-3-1 0,0 0 0,0 0 0,1-1 5,2-2 1,0 0 0,-2 3-1,1 0 0,4 0 1,0 0 0,-4 0 0,-1 0 5,2-3 0,0 0 0,2 0 0,0 2 14,0 1 1,1 0-1,-44-1-1,6 3 0,9-3 245,3-2 1,15 0-303,2 0 0,8-6 206,3 1 1,9-1-324,3 6 0,12 0 371,5 0-1153,13 0 64,3-8 835,8 6 0,8-6 0,1 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15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1520 2426 8039,'0'-53'0,"-2"1"468,-4 0 0,-3 9-109,-9 8 1,1 8-115,-1 9 0,-7 1-117,-4-1 0,-10 9 6,-2 3 1,-13 6 0,0 6 0,-6 5 16,-6 5 0,-2 9-118,-2 4 1,0 14-90,0 9 0,-6 9 41,38-27 1,1 1-1,-2 4 1,0 2-178,1 2 1,0 1 0,2 0 0,1 2 223,-3 2 0,0 2 1,0 2-1,0 1-44,2 2 1,2 1 0,4 0-1,2 0 62,7 0 0,1-1 0,2-3 0,2 1-85,0-1 0,2 1 0,2 0 0,1 0-166,-1 40 1,5 3 149,7-21 1,15 1 10,9-6 1,9-2-2,7-4 1,7-4 29,11-8 0,4-7 18,8-4 1,8-6-46,3-6 0,10-6 42,2-11 0,-42-8 0,-1-1-127,49-3 0,-45-3 0,1-3 13,0-2 1,1-2-1,-1-2 1,0-3-186,-2-4 1,-1-3 0,-2 0 0,-1-2 256,1-4 0,-1-3 0,-1-2 0,-1-3 25,0-4 0,-1-2 0,1 0 0,-1-1 97,-4 0 0,-2-2 0,-1 1 1,-1-1-53,0-1 1,0-1 0,0 0 0,0-1 165,-2-1 1,-2-1 0,-4 2-1,-2 1 47,13-40 1,-14 5 262,-10 1 1,-7 7-155,-10-2 1,-10 12 56,-7 6 1,-10 4-194,-14 1 0,-4 3-299,-7 3 1,-3 4-187,-3 9 0,-6 1 14,-11 3 0,-9-1-399,-3 8 0,-4 8 440,9 9 1,-3 4-253,-3 2 1,-3 10-28,4 7 0,5 8-72,18 10 1,4 8 211,8 3 1,9 13-355,8 5 705,8-4 0,11 14 0,5-5 0,5 3 0,4 0 0</inkml:trace>
  <inkml:trace contextRef="#ctx0" brushRef="#br0" timeOffset="408">996 3771 7834,'-29'-45'0,"2"4"-7,2 4 1,1 2 232,7 0 0,-1 6 368,1 0 1,5 8-626,1-2 0,7 3 31,-2 3 188,4-1 0,4 3-78,4 3 0,4-1 10,7 7 1,0-2-43,1 2 1,7 4-4,4-4 1,0 4-20,6 2 1,-4 2-6,10 4 0,-4-2-32,-2 8 0,0-8-186,0 1 0,4 3-55,-5-2 0,3 0 96,-13-6 1,5 0-32,-6 0 0,0 0 30,-5 0 0,-1-8-55,1-4 0,-7-3 41,1-3 0,-8-5 18,2 0 0,-4 0-168,-2 5 1,5 1-98,1-1-523,0 1 911,-6-1 0,8 9 0,2 1 0</inkml:trace>
  <inkml:trace contextRef="#ctx0" brushRef="#br0" timeOffset="690">2114 3474 7855,'-12'-16'0,"3"3"0,1 1 1830,-6 8-1422,5-4 1,-1 10-363,4 4 1,8-2-31,10 8 0,3-1 7,20 7 0,4-3-71,13-3 1,16 3-2,8-3 1,17-4-348,-42-5 1,3 0 0,6-2-1,2 0 310,7-1 1,2 0 0,7-4 0,3 0 53,3-2 1,1 0-1,3-1 1,0-1-330,-3-1 0,-1 0 0,-1 0 0,-1 1 386,0-1 0,-1 0 1,-2-2-1,-1-1-39,-2 0 0,0 1 1,-6-1-1,-1 2-111,-4 4 1,-2 1 0,-5-3 0,-1 0 34,-5 2 1,1 0 0,0 2 0,0 1-423,40-3 1,3-2 60,-21 2 1,-7 1 450,-10 5 0,-5 0 0,-3 0 0,3 0 0,3 0 0</inkml:trace>
  <inkml:trace contextRef="#ctx0" brushRef="#br0" timeOffset="1007">3406 2531 7888,'0'-49'289,"0"8"0,0 3 879,0 14-1055,0 1 0,2 15 66,4 8 1,4 16-77,7 13 1,1 14 152,-1 9 1,3 8-174,3 10 1,-2 8-80,8 3 1,-2 12-199,-12-44 1,0 1-1,1 8 1,-1 1 168,-3 1 1,-1 2-1,1 4 1,-1 2-329,-2-1 1,0 0-1,-1 1 1,1 1 300,0 1 1,0 0-1,-4 5 1,-1 0-97,-1-2 1,0-1-1,-1 0 1,0-2-96,1-9 1,0 0-1,-2-1 1,0 0-47,2-1 1,0-1 0,-2 0 0,-1 0-74,1-5 1,-2-1-1,-4 47-307,-1-18 669,-8-3 0,6-12 0,-7-4 0,-3-4 0,-3 0 0</inkml:trace>
  <inkml:trace contextRef="#ctx0" brushRef="#br0" timeOffset="1350">2551 313 7964,'0'-26'0,"-6"7"417,0-4 0,0 9 597,6 3 0,0 9-1253,0 2 0,0 15-14,0 14 0,8 14 129,3 9 1,3 3-32,-2 9 1,3-2-153,-3 2 1,1 11-648,-1 1 0,4 10 954,-5 7 0,-3 4 0,-4-45 0,0 0 0</inkml:trace>
  <inkml:trace contextRef="#ctx0" brushRef="#br0" timeOffset="1674">3651 225 7899,'-24'-7'268,"1"-5"0,-2-2 335,2 3 1,3 5-294,-3 12 1,-2 5 10,1 13 1,-7 11-422,2 11 1,2 12 72,-2 6 0,8 4-250,-3 2 1,7 0 26,5 0 1,-1-2 140,7-4 0,0-4 66,6-8 0,6-5-2,0 0 0,7-15 83,-1 3 1,-2-9-118,1 3 1,3-8 335,9 2 1,-1-3-91,7-3 0,0-5 164,6 0 0,7-9-110,5 3 1,5-4-264,7-2 0,3 0 51,7 0 1,1 0-150,0 0 0,0-2-616,0-4 1,-8 4 349,-4-3 0,-3 3 406,-3 2 0,-7-8 0,-3-2 0</inkml:trace>
  <inkml:trace contextRef="#ctx0" brushRef="#br0" timeOffset="1966">4245 592 7995,'0'-33'0,"0"2"847,0 2 1057,0 8-1504,0 3 0,1 10-386,5 8 0,6 0-105,11 0 1,2 8 85,5 4 0,8 3-220,-3 3 0,4-7-54,-4 1 0,0-8-89,0 2 1,-6-4 310,0-2 1,-6-10 164,6-7 1,-13-9-81,1-9 1,-11-2 122,0-3 1,-12-5 374,-5-7 1,-13 5-254,-5 1 1,-11 7 261,-7-2 1,-11 6-233,-6 6 1,2 6-142,-2 11 0,5 6-306,-5 12 1,8 13-530,-2 16 0,7 12 47,11 17 1,3 4-2781,19 19 3406,5-3 0,12-35 0,2 3 0,-1 0 0,0 0 0,0 7 0,0-1 0</inkml:trace>
  <inkml:trace contextRef="#ctx0" brushRef="#br0" timeOffset="3241">4664 3491 7905,'-10'-17'1332,"-6"-1"-395,15 1-829,-7-1 1,17 9 69,9 3 0,11-2 43,18 2 1,11-2-43,23 3 1,11 3-413,-38-1 0,2 0 0,5-1 0,0 0 201,6 1 0,0 0 0,3-3 0,0 1 58,3 1 0,0 2 1,-2-1-1,1 0-233,4 3 0,-1 0 1,-7 0-1,-2 0 90,-1 0 1,-2 0-1,-4 1 1,-3 0-105,43 5 1,-48-5-1,-1 2-115,43 8 0,-10 1 116,-13 5 1,-8 1 19,-9-1 1,-7-5 58,1 0 1,-10-3 62,-2 3 0,-6 3 144,-6-3 1,-9-2 93,3 1 893,-11-7-923,2 4 90,-8-8 1,-8-2-75,-4-4 0,-3-3-84,-3-9 1,1-5 7,-1 0 1,1-8 18,-1 1 1,1-3 147,-1-1 1,7-1 44,-1 0 1,8 0-43,-1 0 0,3 0-35,2 0 1,2 6-135,3 0 1,7 2-140,11-3 0,6 7 111,12 12 0,6-3-87,11 8 1,-2 0-29,8 6 0,0 2-58,6 4 1,-4 10-86,4 7 1,-18 8 108,7-2 0,-17 4-167,-1 2 1,-12 6 10,-6-1 0,-11 3 124,-6-2 1,-4-4 42,-2 3 1,-8-1 8,-4 2 0,-9-12 85,-2 0 0,5-15 470,7-8 276,7-4 0,-2-20-372,12-11 0,13-12 108,16-11 1,10-8-199,13-4 0,4 4-423,8 1 1,6 7 329,-1 5 0,1 5-175,-6 7 0,-8 13-33,-4 5 0,-6 11 16,-5 0 1,-2 12-226,-5 6 0,-10 3 65,-1 3 0,-8 1-199,-4 4 1,-7 5 128,-4 7 0,-4-1 222,-2 1 0,-2 0-275,-4 0 0,-4 8 63,-7 4 0,-2 3 14,-5 2 0,3 1-91,-8-1 0,13-1 331,-1-5 1,13-13-42,4-15 0,17-11 737,18-12 1,26-21-354,20-14 1,-31 12 0,3-3-52,7-3 1,2-1 0,3-3 0,2 0-468,5-3 0,2 0 1,0 2-1,1 3 355,4 2 0,-1 4 0,-7 3 0,-2 3-88,-4 5 0,-2 3 0,-8 5 0,-1 3-35,39 2 1,-10 12-153,-1 5 1,-12 7 69,-6 5 0,-6 2-485,-17 5 0,1 3 129,-1-4 1,-4 4-39,4 2 0,-4 0 119,-3-1 0,1 3 105,0 4 1,0-4 690,0 4 1,6-3-648,0 3 1,9-4 97,3 4 1,11-12-30,17-6 1,4-11 192,-33-9 0,1 0 1,2-2-1,1 0-5,7-1 1,2 0-1,3-1 1,2 0-369,2-1 0,1-2 0,4-3 1,-1-2 148,0-2 0,0-1 0,1 3 0,1 1-137,1 1 1,-1 2 0,-7 3 0,-2 0-228,-4-1 1,-2 0-1,-5 2 1,-1 0-1456,42 1 1900,-12 0 0,-8 6 0,-15 0 0,-13-2 0,-10-2 0</inkml:trace>
  <inkml:trace contextRef="#ctx0" brushRef="#br0" timeOffset="3666">6864 1867 7848,'10'-14'0,"-4"-5"1137,-4-6 0,5 3-775,5-1 0,6 6-632,5 5 0,6-2 26,12 9 0,11-1 6,12 6 0,14 0-70,9 0 0,2 2-496,10 4 0,0-3 804,-46 3 0,-1 0 0,45 6 0,-2 5 0</inkml:trace>
  <inkml:trace contextRef="#ctx0" brushRef="#br0" timeOffset="4049">8174 837 7898,'-17'-41'0,"-1"0"0,3 8 1427,3 10 286,4 11 1,10 6-1795,4 12 0,4 12 1,7 11 1,8 6-71,4 5 0,4 13-127,2 11 1,6 4-210,0 2 1,0 1-26,-7 5 1,-4 8 378,-15-36 1,-1 2-1,-4 0 1,-1 1-207,1 7 1,-2 1 0,-3-5 0,-3 0 140,-3 2 1,-3-1 0,-4-1-1,-2-1 147,-3 0 0,-3-1 0,-17 35-223,-2-11 1,-6-20 684,1-15 1,-1-12-25,6-6 1,0-11 208,0-7 1,6-12-109,0-11 1,7-1-165,-1-10 1,10 0 282,1-6 0,8-6-586,-2 0 1,10-5-240,2 5 0,13-6 77,-1 7 0,5-1-498,0 6 0,-1-2 89,7-4 1,-6 10-106,6-4 1,-6 10 203,7-4 1,-1 8 449,6-3 0,7 5 0,3 1 0</inkml:trace>
  <inkml:trace contextRef="#ctx0" brushRef="#br0" timeOffset="4616">9571 994 7914,'10'-25'0,"3"-3"0,-7-7 0,2 8 1542,-2 4 1,-2 6-704,7 5 0,-7 2-701,2 4 0,-2 4-259,2-3-197,-4 3 0,5 4-263,-7 3-5,0-3 0,-1 6 410,-5-8 1,-6 6-190,-11 0 0,-6 0-97,-12-6 1,2 0 209,-7 0 1,-7-2 595,-5-4 1,0 2-231,5-8 0,7 6-58,-1-5 1,10 7 59,2-2 1,8-2 329,10 3-186,-1-1 0,9 15 127,3 9 1,6 3 411,6 14 0,9-2-686,8 14 0,3-7-335,-3 7 1,4 0-32,8 5 1,-6 0-156,0 1 0,-7-9 118,1-3 1,-6 2-11,-5-2 1,2-3 185,-9-8 1,7-5 106,-6-8 175,0 1-150,-6-1 0,0-9 375,0-8 1,7-4-182,5-13 1,5 3 92,7-9 0,5-4-124,12-3 0,-3 3-124,9-2 1,0 6-40,5-6 1,-2 13-189,-3-1 0,2 11 15,-9 0 1,7 4 86,-6 2 0,-3 8-115,-8 4 1,1 11 1,-8 6 1,4 4-90,-10 2 0,3 2-5,-14 4 0,-10-3-198,-14 9 1,-17-1 114,-17 7 1,-10-7-54,-14 1 0,-5 0-4,35-21 0,-1 0 0,-1 0 0,1 0 415,-3 1 0,1-1 0,-37 18 0,16-3 0,6-4 0,10-2 0,2 0 0,3 0 0</inkml:trace>
  <inkml:trace contextRef="#ctx0" brushRef="#br0" timeOffset="5199">11911 3771 7926,'16'-2'332,"-4"-4"0,5 2 327,0-8 0,11 6-230,12-5 0,9-1-619,15-5 0,12 1 91,23 5 0,-43 1 1,2 0-397,8 4 0,2 1 1,3-8-1,2 0 457,-1 4 0,1 1 0,4-3 0,1 0-47,1 2 1,-1 1 0,2 0-1,0 0 6,-2 3 1,1-1 0,-3-1-1,-1 0-119,-10 4 1,-2 0 0,-1-2-1,-2-1 198,-1 3 0,-1 0 0,-3 0 0,0 0 0,0 3 0,-1 0 0,45 0 0,-4 0 0</inkml:trace>
  <inkml:trace contextRef="#ctx0" brushRef="#br0" timeOffset="5557">13291 1919 7942,'0'-17'0,"-6"-6"628,0-1 175,-7 1 0,9 17-455,-8 12 0,8 15-299,-1 26 0,3 9 110,2 20 1,2 13-81,0-37 1,1 1 0,-1 4 0,0 2-422,4 7 0,0 2 0,-3 6 1,0 2 358,3 7 0,-1 3 0,-2 0 1,-2 2-648,2 2 0,0 1 1,1 0-1,0 0 474,-1 2 0,0 0 0,0 4 0,-1-2-71,-2-4 0,0-1 1,3-1-1,0-2 38,0-7 0,0-2 0,0-3 0,0-1-215,-3-1 1,0 0-1,0-3 1,0-1 157,0-1 1,0-2 245,0 0 0,0-2 0,3-3 0,0-1 0,-1-2 0,-2 0 0,-3-2 0,-2-1 0,-4-2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5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33 193 8206,'-9'-35'340,"-5"0"42,8 0 1,2 8-208,10 4 0,12 11-54,11 6 1,11-2 0,9 3 0,7 1 0,8 2 0,6 4-378,6 4 1,3-1-14,9 13 0,-3-5-1049,-3 11 1,1 1 1317,-7-2 0,-8 8 0,-8-4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21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34 385 7826,'-12'-24'191,"0"1"1,8 0 248,-1 5 1,5 3-349,5 3 0,15-1-336,15 7 0,9-6 140,15 6 0,12-5 133,17 5 1,-34-1-1,2 0-358,7 1 1,2 1 0,6-2 0,2 0 277,2 1 0,1 0 0,2-1 0,0-1-397,0 2 1,1 0 0,-1-1 0,1-1 325,0-1 0,-1 0 1,1 1-1,-1 1 48,-4 1 1,-2 0-1,0-1 1,-2 1-134,-11 3 0,-2 0 1,0-3-1,0 0 166,2 3 0,-1 0 0,-1-3 1,0 1 37,2 2 0,-1 0 1,-4-3-1,-1 0-92,45 0 1,-8 1-134,-3 5 1,-4 0 227,-13 0 0,4 0 0,-14 0 0,-3 0 0,-7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22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480 175 8015,'-10'-8'0,"4"-4"0,-1 3 8,1-3 1,0 0 171,6-5 0,0 5-61,0 1 1,2 7 137,4-2 1,3-2 20,9 2 0,5-1-100,0 1 0,9 4-13,-3-4 0,9 4 15,3 2 0,8 0-73,-3 0 1,7-2-56,5-4 1,-4 4-162,4-3 1,-1 3-64,1 2 0,-4-2 118,4-4 0,-11 4-150,-6-4 0,-12 4 53,-6 2 0,-3 0-177,-3 0 288,-7 0-49,-2 0 128,-24 8 0,4 2 138,-11 7 0,4 8 93,1 5 0,1 4-73,-1 7 0,1 4-54,-1 7 1,3 3-107,3 3 0,-1 6-166,7 11 1,0-3-189,6 4 0,0-4-231,0-2 1,0-6 73,0 0 0,2-8 174,4 2 1,-2-5 299,7-7 0,-1-9 0,2-8 0,-7 2 0,-3 2 0</inkml:trace>
  <inkml:trace contextRef="#ctx0" brushRef="#br0" timeOffset="316">672 1450 8124,'0'-18'-71,"0"1"1,-2 1-164,-4 5 959,4-5 1,4 14-199,16-4 0,9 3-184,14-3 0,-1 4-197,13-4 1,5 4-138,18 2 1,5 2-773,12 4 0,-3-2 589,3 7 0,-6-7-100,-5 2 1,-5-2 87,-7 2 0,-16-2-1152,-7 7 1338,-16-7 0,-14 12 0,-9-7 0</inkml:trace>
  <inkml:trace contextRef="#ctx0" brushRef="#br0" timeOffset="533">637 1834 8124,'-25'0'45,"0"0"-23,-4 0 1,3 0 672,9 0-118,-1 0-41,9 0-382,24 0 1,14 6 135,24 0 0,9-1-66,8-5 1,9 0-558,14 0 1,2 0 238,4 0 1,-44 0 0,-1 0-46,-2 0 1,1 0 0,1 0-1,1 0-54,-3 0 1,0 0-1,43 0-367,-7 0 0,-16 6-188,-14 0 0,-12 0-81,-5-6 829,-20 0 0,-5 0 0</inkml:trace>
  <inkml:trace contextRef="#ctx0" brushRef="#br0" timeOffset="766">1178 2131 8010,'0'-10'956,"0"-5"-871,0 13 0,0-8 145,0 4 853,0 4-684,0 10 1,2 4-214,4 11 0,2 2-153,4-2 1,3 10-234,-3 2 0,3 2 12,3 10 0,-3-6-236,-3 5 0,2 1-380,-9 5 0,7 8 355,-6 4 0,-2 4 449,-10 2 0,-12 0 0,-9 0 0</inkml:trace>
  <inkml:trace contextRef="#ctx0" brushRef="#br0" timeOffset="992">148 3109 8062,'-35'-6'0,"2"-2"527,4-1 1,4-1-271,7-2 1,11 4-281,7 8 1,11 0 1,18 0 1,12 0 471,23 0 1,10-5-266,19-1 0,-41 0 1,1 0-357,4 3 1,2 0 0,9-2 0,2-1 164,5 3 1,1 0 0,5-4 0,1 0-437,6 1 1,-1 1 0,-3 0 0,-1 2 96,-1 0 1,-1 0-1,-6 2 1,-1 0 168,-3 1 1,-2 0 0,-10 0 0,-3 0 174,37 0 0,-10 6 0,-19 0 0,-8 0 0</inkml:trace>
  <inkml:trace contextRef="#ctx0" brushRef="#br0" timeOffset="1224">1021 3214 8454,'-27'-33'0,"6"4"840,7 5-1112,-1 5 176,13 9 510,-6 2-291,8 8 1,0 2-53,0 4 1,-6-2-110,0 8 1,-7 5-141,1 6 0,-9 3 144,-3-3 0,-7 2-98,2 4 0,-6 4-140,-5-4 1,1 4 44,-8 2 1,7 0-184,-7 0 1,2-6-176,-1 0 585,-5 8 0,7 0 0,-9 6 0</inkml:trace>
  <inkml:trace contextRef="#ctx0" brushRef="#br0" timeOffset="1393">1318 3196 8034,'8'-9'351,"-6"-7"1,8 12 81,-5-8-127,-3 9 1,4-3-214,-12 12 0,-3 3 95,-9 9 0,7-7-229,-1 1 1,0 5 79,-5 7 0,-1-1-643,1-5 1,-1 1 131,1 4 472,7-3 0,-13 13 0,4-6 0</inkml:trace>
  <inkml:trace contextRef="#ctx0" brushRef="#br0" timeOffset="1550">1860 3056 8132,'21'-7'142,"-4"-3"0,-3-2 1018,-4 1-321,-3 7-1086,-7-4 0,0 16 164,0 4 1,-2 5 320,-3 6 0,-5-1-469,-7 7 1,-1 0-1090,1 6 1320,-1 0 0,-7 7 0,-2 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25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367 225 8131,'-2'-19'410,"-4"-4"1,-2 1 647,-3-7 1,-5 10-176,5 1-350,3 9-474,-8 9 0,14 4 82,-3 7 0,10 3 48,7 15 1,6 8 34,5 9 1,-2 5-391,8 1 0,-2 6 121,3 1 1,3 7-288,-4-2 1,-2 6 189,2 5 0,-10-1-263,-1 7 1,-3 7 211,-9 5 1,-4 6-121,-14-6 1,-9-2-38,-20-9 1,3-7 94,-9-11 1,-5-1 107,-7-17 1,3-9 170,10-25 1,-3-7 234,8-10 1,1-13-175,5-11 1,7-6 201,5-6 1,6-3-266,5-9 0,4-1-20,8-4 1,14 1-463,3-7 1,12 6 201,1-6 1,10 2-488,7-2 1,3 10 287,3 7 1,1 8 456,4-1 0,4 9 0,4 1 0,-7-1 0,-9-2 0</inkml:trace>
  <inkml:trace contextRef="#ctx0" brushRef="#br0" timeOffset="343">926 662 8046,'-10'-27'0,"-3"2"0,7 7 0,-6 1 2308,6-1-1037,0 9-1017,6 1 1,8 10-21,4 4 0,11-3-29,6 9 1,0 6-150,6 5 0,-2 0 145,14-5 1,-2-1-453,1 0 1,5 1-1,-5-1 1,-1-1-196,1-4 0,-7-5 223,2-7 0,-12-2 28,-6-3 1,-5-5 170,-7-8 0,-3-9 15,-8-8 1,-8 0 41,-3-5 0,-13 1-91,-5-2 0,-11 6 283,-7 0 1,-3 8-85,-3 10 1,3 1-128,3 4 0,-1 5-189,7 7 1,2 4-315,10 7 0,4 3 25,7 15 0,9 0-226,3 6 1,4 6-277,2-1 966,15 9 0,-3-12 0,13 5 0</inkml:trace>
  <inkml:trace contextRef="#ctx0" brushRef="#br0" timeOffset="510">1834 592 8050,'0'-25'0,"0"-4"0,-2 4 455,-4 1 554,4 5-540,-5 9-233,7 2 0,-6 10-929,0 4 1,0 4 274,6 7 1,0 1-452,0-1 869,0 9 0,0-7 0,0 6 0</inkml:trace>
  <inkml:trace contextRef="#ctx0" brushRef="#br0" timeOffset="700">2096 173 8127,'-8'-35'0,"4"0"514,-7 0 1,1 8 2009,-2 4-2043,5 11 1,7 6-213,0 12 1,2 12-21,3 11 0,5 6-109,8 5 0,7 7-123,4 11 1,4 4-444,2 8 1,0 0-1025,0 0 0,0 2 1450,-1 3 0,9 13 0,-21-40 0,1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27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70 332 8155,'-17'-10'0,"5"-3"-279,0 7 1,7-6 243,-7 6 1,8-1-54,-2 1 437,4 4 24,2-14 1,4 13-140,8-9 1,7 6 15,16-6 0,8 9-93,3-3 0,20-4 34,10-2 1,11 3-527,12-3 1,-44 7 0,1 0 371,10 0 1,2-1 0,5-2 0,1 0 9,7 2 0,1 1 0,0-2 0,-1 0-313,-2 1 1,0 0 0,-2-1-1,-1 1 221,-3 3 0,-1 0 0,-2-3 0,-2 0 16,-5 3 0,-4 0 0,40-2-278,-11 5 1,-20 0 161,-10 0 0,-12-6 109,-5 0 0,-6-2 462,-6 2 842,-4 4-818,-15-13 1190,-2 13-882,-8-6 62,0 8-771,0 0-138,0 8 1,0 4 93,0 11 0,0 4-123,0 8 1,8 6 30,3-1 0,-1 15-341,2-3 1,-3 12 93,3 0 1,2 4-38,-9 2 0,3 2 18,-2 4 1,-4-5-168,4 5 1,-4-12-117,-2-6 0,0 4 636,0 2 0,-8-3 0,-2-1 0</inkml:trace>
  <inkml:trace contextRef="#ctx0" brushRef="#br0" timeOffset="1941">2148 1520 8093,'0'-18'0,"0"1"-96,0-1 1,0 7 173,0-1 1,-5 0 52,-1-5 1,0 5 369,6 1-136,0 7 1,0-6-18,0 4-284,0 4 0,2-4 115,4 12 0,-2-2-31,7 8 0,3 5-192,9 6 0,-1 10 68,7 2 0,-6 2-54,6 10 0,-6-6 19,6 5 0,-5 3-451,5 9 1,-8-4 71,2 4 1,-11-3-87,-6-3 0,-4 1 76,-2-1 1,-2-2-82,-4-3 0,-9-4 481,-9-8 0,-15-8 0,3-2 0</inkml:trace>
  <inkml:trace contextRef="#ctx0" brushRef="#br0" timeOffset="2459">2253 1467 8093,'-11'-19'0,"-1"-3"248,-2-1 1,7 0 1,1 5 1,-2 7-113,2-1 0,0 6 112,6-5 1,6 5-20,0-6 1,13 6 10,-1-5 0,13 5-157,4-6 0,15 3 111,14-3 0,6-4 41,6 5 1,5 1-287,13-2 0,-3 3 36,8-3 1,-16 2 108,-1 5 0,-16 3-3,-8-4 1,-12 4-55,-5 2-924,-12 0 146,-11 0 1,-10 2 492,-8 4 1,0-3 145,0 9 0,-2-6 229,-4 6 1,4 1 130,-4 10 0,2-1-119,-2 7 0,4-6-78,-3 6 0,3 2 16,2 10 0,0-2-32,0 7 1,7-5-14,5 6 0,4-1-39,1 7 1,0 5-34,1 0 1,-1-2-151,1-9 0,-7 4 102,1-5 0,-8-3 59,2-2 1,2-10-7,-3-2 0,1-14 16,-6 3 0,-2-7-4,-4 1 1,3-2 4,-9-5 1,-2-3 54,-9 4 1,2-2 164,-8 2 1,0-4-88,-6 4 0,-6 1-77,0-1 1,-5 6-63,5-6 1,-6 7 64,6-1 0,-7 3-293,1 3 1,3-1-13,-3 1 1,6 5-23,-5 0 1,5 9-135,-5-3 0,7 4 418,-2 2 0,-4 7 0,1 3 0</inkml:trace>
  <inkml:trace contextRef="#ctx0" brushRef="#br0" timeOffset="2668">2760 2393 8167,'0'-23'636,"0"-1"0,-6 1-151,0 5 1,0 7-263,6-1 147,0 8-70,0-3 1,2 9-75,4 3 0,-4 11-30,4 7 0,3 8-314,3-2 1,2 10 174,-3 2 1,5 7-477,-4-1 1,-3 3 153,3 3 0,-2-1-528,1 1 0,-3 7 379,-8 4 1,-2 2-1023,-4-2 1207,-3 4 0,-17-6 0,-1 8 0</inkml:trace>
  <inkml:trace contextRef="#ctx0" brushRef="#br0" timeOffset="2876">2026 3214 8167,'-29'-8'264,"2"-4"1,2-1 1166,3 1-1193,11-4-46,3 15 0,12-7 91,7 8 0,13 0-62,22 0 0,11-6-137,18 0 0,7-6 31,11 7 1,-41-2 0,3 0-309,5 1 0,2 0 0,5-1 1,2-1-60,3-1 0,1 0 0,3 1 0,0 1-155,-3 1 1,-1 0-1,-2-1 1,-2-1-350,-3 2 1,-2 0 755,-4 2 0,-2 0 0,3-3 0,-1 1 0,-4 2 0,0 2 0,1-1 0,-1 0 0</inkml:trace>
  <inkml:trace contextRef="#ctx0" brushRef="#br0" timeOffset="3134">2323 3406 8151,'0'-18'0,"-2"1"0,-2-1-60,-2 1-249,-7-1 1346,11 9-616,-6 1 1,6 8 546,-4 0-808,4 0 1,-11 8-239,7 3 1,-8 5-2,3 1 0,-5 7 164,-1-1 1,-1 8-214,1-2 1,-1 4-131,1 2 0,-6 0-193,-1 0 0,-1 2-32,2 3 0,-4 3-672,-8 4 1155,8 3 0,-14-5 0,4 7 0</inkml:trace>
  <inkml:trace contextRef="#ctx0" brushRef="#br0" timeOffset="3334">2672 3371 8043,'0'-18'0,"0"1"0,0 5 291,0 1 1,-2 1 96,-3-2-121,3 4 1,-14 8 1,5 0 1,-5 8-99,-1 4 0,-1 5-230,1 7 1,5-3-262,0 8 1,1-2-248,-7 2 1,1 4 286,-1-4 1,1 3-72,-1-3 0,1 9 351,-1-3 0,1 4 0,0-4 0</inkml:trace>
  <inkml:trace contextRef="#ctx0" brushRef="#br0" timeOffset="3500">2760 3458 8043,'27'-44'0,"-4"3"441,-3 12-35,-3 11-129,1 10 0,-7 8-77,1 0 0,-8 8 189,1 4 1,-3 3-598,-2 3 0,-2-1 126,-3 1 1,1 5-150,-8 0 0,6 6 111,-5-5 1,5 5-520,-6-6 0,3 6 639,-3-6 0,-11 9 0,3-5 0</inkml:trace>
  <inkml:trace contextRef="#ctx0" brushRef="#br0" timeOffset="3683">3511 3231 8190,'9'-12'734,"-3"1"-374,-4 7-259,-2-4 380,0 8 1,-2 8-158,-4 4 0,3 9-223,-9 2 1,6 8-811,-6-2 0,3 4 393,-3 2 1,-3 0-1104,3 0 1419,-4 8 0,-9-6 0,-2 5 0</inkml:trace>
  <inkml:trace contextRef="#ctx0" brushRef="#br0" timeOffset="3842">3843 3214 8136,'9'-18'955,"1"3"-955,-4 3 0,-4 6 106,3 12 1,-3 6 197,-2 11 1,-2 0-539,-3 12 0,-5-2-105,-7 14 339,-1-1 0,-7 14 0,-2 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38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2479 8199,'-27'0'-8,"4"0"1,-2 0 62,1 0 0,1 0 75,6 0 1,-1-2 274,1-4-549,7 4 1,0-6 117,4 8 1,6 0 43,0 0 0,4 0 49,14 0 0,3-2 32,14-3 1,8 1-11,3-8 1,12 2-69,6-1 0,14-5-462,9 4 0,10-3 479,-42 6 1,1 1 0,5-1 0,2 2-376,6 1 1,2 0 0,5-1 0,1-1 338,10 2 0,1 0 0,-3-1 1,1-1-444,7-1 0,0 0 1,-6 3-1,-1 1 303,-2-2 1,0 2-1,-3 3 1,0 0-84,1-1 1,-1 0 0,-16 2 0,-2 2 220,-7 2 0,-2 0 0,43-1 0,-4 4 0,4-4 0</inkml:trace>
  <inkml:trace contextRef="#ctx0" brushRef="#br0" timeOffset="1124">2733 2549 8123,'-22'-2'-48,"3"-4"0,3-6-209,1-3 0,1 3 407,3 0 1,-3 1 262,8-7 1,0-1-249,6-4 1,0 1 24,0-7 1,8 0-23,4-6 1,5-2 26,6-4 1,3 3-44,3-9 0,4 8-44,-4-1 1,6 3-137,6 2 0,-3 8 4,9 3 1,-1 11-190,7 1 1,-5 8-89,5-2 0,-7 8 132,7 10 0,-3 2-63,-9 15 1,0 6 35,-6 5 0,-6 9 49,0-3 0,-8-1 15,2 2 1,-9 1-7,-2 10 0,-8-9 89,1 3 1,-5-5 6,-5-1 0,-13 3-1,-11-8 1,-4-1 140,-2-5 1,0-8 52,0-3 1,0-7-117,0-5 1,8-4 241,4-8 0,5-10-64,7-8 0,3-13 283,8-9 1,4-11-161,8-1 1,7-8-19,16-10 0,8 0-422,3 0 0,7 10 65,5 8 1,-4 7-78,4 10 1,-1 8 72,1 4 1,-6 11-130,1 6 1,-9 12 50,-9 6 0,0 5-15,0 6 0,-8 3 1,-4 3 1,-3 4-20,-3-4 0,-1 4 297,-4 2 0,1 0-209,-7 0 0,0 1-183,-6 5 1,0-2 94,0 8 1,0-9-86,0 3 1,-6-6 71,0-6 0,-6-4 143,7-7 156,-1-9 1,6-3 374,0-12 1,10-13-294,7-16 0,8-4 114,10-13 1,10-2-221,7-10 0,8-4-246,10 4 0,-6 3 65,0 3 0,-2 14 141,2 9 0,-3 13-137,-9 11 0,-7 9 1,-5 2 0,-9 15-142,-2 14 1,-5 6-21,5 6 0,-8-2 129,2 7 0,-3 1 73,-3 5 0,-5 1 259,0-1 1,-1-5-338,7-1 0,-7-7 101,1 2 0,0-10 7,5-2 0,8-10 37,4-1 0,14-8 126,10-10 1,11-16 89,17-7 0,-33 7 0,1-1-429,8-3 0,3-1 0,3-3 0,2-2 171,1-3 1,2-1 0,3-2 0,1 0 58,1 2 0,0 2 1,-5 3-1,-1 2-367,-5 4 0,-1 3 1,-8 2-1,-1 3-232,35-1 1,-13 4-178,-10 8 0,-18 8 720,-5 4 0,-8 5 0,-16 6 0,-3 4 0</inkml:trace>
  <inkml:trace contextRef="#ctx0" brushRef="#br0" timeOffset="1742">7011 2531 8220,'-6'-23'86,"1"0"1,-3 1 332,2 11 199,4 3 0,-6 12-507,8 7 0,2 9-6,4 15 1,0 9-113,11 9 0,-1 3 91,13 14 0,-6-10-277,6 10 1,-5 4-319,5 7 1,0 12 325,-12-44 1,1 1 0,-3 1 0,-1 1-145,2 0 0,-3 1 1,-5 3-1,-2 0 65,0 2 1,-1 1 0,-2 2 0,-2 0 263,-1 3 0,0 0 0,0 2 0,0 0 0,0 4 0,0 0 0,0 0 0,0-1 0,0 1 0</inkml:trace>
  <inkml:trace contextRef="#ctx0" brushRef="#br0" timeOffset="2442">7099 4644 8137,'-18'-40'0,"-1"-1"0,-3 4 186,-1 6 0,-8 6-76,2 7 1,-4 7-3,-2-1 1,-12 8 1,1-2 0,-14 4 225,7 2 1,-3 2 108,4 4 1,-1 10 126,1 7 1,9 16-345,8 1 1,2 9-163,10 3 1,0 8-253,5 5 1,9 2 184,3 3 1,6 0-460,6 0 1,11 8 252,12 3 1,12 3-200,5-3 1,-17-39 0,1-1 223,34 35 0,-28-38 1,3-2 38,1-3 1,2-2 0,3-4 0,1-4 130,47 12 0,-42-23 0,1-4-31,0-4 0,1-2 1,5-2-1,2-2 56,4-3 0,0-2 1,4-5-1,-2-5-46,-1-7 0,-2-5 1,4-2-1,-2-4-87,-3-1 0,-2-3 0,2-2 1,-3 0 31,-8 4 1,-3-1 0,-2-3 0,-3-2 20,-9 3 0,-4-1 0,-2-1 1,-4-2-83,17-43 0,-14 2-343,-9 3 0,-18-1 592,-18 7 0,-9 0-184,-14 6 1,-11 4 451,-12 8 0,-14 8-185,-9 15 1,-4 8-169,39 14 0,-1 2 0,0 5 1,-1 1 85,-4 1 0,0 2 0,4 1 0,1 0 46,-46 1 1,8 16-86,-2 7 1,13 14-319,10 3 1,12 11-363,17 1 0,3 5 90,14 12 529,9-3 0,-5 18 0,9-5 0,3 7 0,4 5 0</inkml:trace>
  <inkml:trace contextRef="#ctx0" brushRef="#br0" timeOffset="3059">7046 5430 8085,'0'-17'101,"-6"-1"155,1 1 1,-9-6-88,2-1 0,5 7-3,1 5 0,-2 0 49,2-5 0,-5 0-138,5-1 0,-2 6 183,2 1 155,4-1-455,-6-5 234,8 7-267,0-6 1,8 15-48,4-5 1,9 4-27,2 2 1,10 0 117,2 0 1,0 6-181,6-1 0,2 9 105,-3-2 0,9-3-87,-2 3 1,1 0 100,-1 5 0,-5-5 21,-7-1 1,-2-7 140,-4 2-74,4-4 0,-15-4 128,-1-4 0,-7-3-184,-10-9 1,-2-1 21,-4-5 0,-3 5-92,-9-4 0,1-3-204,-1 3 0,3 0 7,3 5 0,-4 9-53,5 3 377,3 4 0,-7 2 0,5 0 0</inkml:trace>
  <inkml:trace contextRef="#ctx0" brushRef="#br0" timeOffset="3417">7151 5692 8257,'0'-33'0,"0"2"0,-2 6 834,-4 6 215,4-3 0,-5 24-763,7 4 1,1 11-361,5 18 1,2 8 108,4 4 0,3 11 217,-3 6 1,9 6-346,2 5 0,7 5 273,-7 7 0,8 3-762,-2 3 0,-13-45 0,1 1 260,1 3 1,-1 0-1,0 3 1,-1-1-53,-1-2 1,-1 1-1,-1 1 1,-3 1-122,2 44 1,-6-4 494,-12-2 0,-2-6 0,-7-5 0,-3-7 0,-7-3 0,-6-2 0</inkml:trace>
  <inkml:trace contextRef="#ctx0" brushRef="#br0" timeOffset="3652">6016 6950 8123,'-74'-8'0,"4"-4"0,14 4 619,21 3 212,8 3 1,19 2-942,8 0 1,12 5 142,17 1 1,12 6 316,23-6 0,17 0-237,-30-6 0,3 0 0,3 0 0,2 0-403,7 0 0,2 0 0,3 0 1,2 0 330,7 0 0,3 0 1,10-4-1,2 0-413,-28 0 1,1 0 0,1 0 0,1-1 0,1 0 0,-1 0 292,0-1 0,0 0 0,0 0 0,-1 0 1,0 1-1,1-1-41,-2 0 1,0 0-1,-1 0 1,28 1 0,-2 1-580,-7 0 1,-3 2 698,-10 1 0,-4 0 0,-7-1 0,-2 2 0,39 6 0,-8 7 0</inkml:trace>
  <inkml:trace contextRef="#ctx0" brushRef="#br0" timeOffset="3893">6714 7159 8194,'-23'-25'0,"0"-4"0,1-2 1602,3 2-493,2 11-1297,7 10 136,2 8 1,8 2-37,0 4 0,-6 6 173,0 11 0,-7 4-120,1 8 1,1 0-163,-7 0 0,3 8-46,-14 3 1,-1 11-353,-5 1 1,-7 8 271,-5-2 1,-13 12 89,26-36 0,-2 1 0,-5 9 1,-3 1-1,-5 2 0,1 1 1</inkml:trace>
  <inkml:trace contextRef="#ctx0" brushRef="#br0" timeOffset="4077">7326 7264 8111,'17'-16'-815,"1"5"698,-9 3 117,-1 8 0,-16 8 685,-3 3 0,-15 7-217,-9 5 0,-1-1-315,-11 7 0,2 0-142,-1 6 0,1 5-276,4 1 1,-3 8-12,-9-3 1,1 5-742,0 1 707,-1 8 0,1 2 0,-1 8 1</inkml:trace>
  <inkml:trace contextRef="#ctx0" brushRef="#br0" timeOffset="4242">7954 7316 8782,'-19'0'220,"-4"0"0,1 2-111,-7 4 1,-6 10-119,-5 7 1,-7 6-210,6-6 0,-5 14-1075,5-2 1293,0 4 0,-2 4 0,-1 1 0</inkml:trace>
  <inkml:trace contextRef="#ctx0" brushRef="#br0" timeOffset="4383">8758 7316 8203,'6'-11'199,"-1"-1"1,-1 8 390,-10-2 1,-11 12-493,-12 6 0,-4 11-379,-2 6 1,-8 10-1244,-3 2 1524,-5 15 0,-9-9 0,-2 13 0</inkml:trace>
  <inkml:trace contextRef="#ctx0" brushRef="#br0" timeOffset="5060">6243 1553 8153,'-16'-44'0,"5"3"0,-3 6 1355,8 6-342,0 11-905,6 11 0,2 22 39,4 8 1,-2 10 0,8 10 0,-1 9 174,-1 10 0,4 14-114,-9 6 0,3 3-594,-2 2 0,-4 10 433,1-45 1,0 1 0,-2 7-1,0 2-194,-1 8 1,0 0 0,-1 1 0,0 0-258,-2 4 0,0 1 0,-1 0 0,-2 0 124,-2 2 0,-1 1 0,0-4 0,0-1 71,0 0 0,1-2 1,2-10-1,2-2-221,1-7 1,0-1 0,3 35 101,6-23 1,4-6-71,7-11 1,7-6 397,-1-12 0,8-2 0,-2-4 0,4 4 0</inkml:trace>
  <inkml:trace contextRef="#ctx0" brushRef="#br0" timeOffset="5859">7011 802 8227,'0'-33'0,"0"2"281,0 2 1,0 6 236,0-6-134,0 7 1,8-3-171,4 8 1,3 1 11,3 4 0,5-1-73,0 7 1,2-2-138,-1 2 0,5 5-261,12-5 0,-5 6 227,5 6 0,-4 5-144,-2 12 1,0-1 59,0 7 1,-2 0-318,-4 6 1,-12 6 111,-11-1 0,-4 7-30,-2-6 1,-8 5 271,-3-5 1,-12 0-65,-7-6 0,-5 0 427,-5 0 0,-5-8-159,-7-4 0,5-5 142,1-7 1,5-3-78,-6-8 1,10 0 350,2 0 1,2-6-192,10 0 1,6-7 24,5 1 1,10-3-203,2-3 0,10 6-290,13 1 0,6 1-394,12-2 1,6 5 266,11 7 0,12-6-533,11 0 0,1 0-79,5 6 0,-4 6-186,11 0 1028,-13 7 0,2-7 0,-7 8 0,-2 3 0,-2 3 0,-2 3 0</inkml:trace>
  <inkml:trace contextRef="#ctx0" brushRef="#br0" timeOffset="6292">7221 435 8286,'-62'-17'-707,"-6"5"495,4 1 1,-4 7 947,-2-2 0,0 6-430,0 6 0,2 5-38,4 13 1,4 5 2,8 12 0,7-1-165,4 13 0,12 3 37,6 14 1,6 9-82,5 9 1,4 1-356,8 10 0,18-8 198,11 2 0,-10-45 0,4-1-44,5 1 1,3-2 0,0-3 0,2-1 80,3-3 0,3-2 0,4-4 0,2-2-18,3-1 0,3-2 1,3-6-1,2-3 46,2 0 0,1-3 0,0-7 0,0-3 22,-1 1 0,0-2 0,6-4 1,1-2-195,-2-3 0,2-4 0,4-4 0,1-5 175,6-7 1,0-4 0,-4-5 0,-1-4-383,6-5 0,-2-4 1,-6 0-1,-3-3 366,0-2 0,-3-2 1,-8-3-1,-2-1-92,-1-1 0,-5 0 0,-11 1 0,-6-1-71,-4 1 1,-5-2-1,-8-2 1,-5-1 72,-5-2 1,-6 0-1,-4 3 1,-5 2 113,-6 2 1,-5 3 0,-2 7 0,-4 3 175,-7 2 0,-4 3 0,-3 5 0,-3 4-107,-5 2 0,-3 3 0,-3 2 1,-3 2 11,-6 2 0,-1 3 0,4 1 0,-1 3-14,-2-1 1,-1 2 0,0 4 0,2 3 73,0-1 0,1 4 1,0 3-1,0 4-137,2 1 0,2 3 0,7 2 0,3 3 529,-37 26 1,17 11-1606,24 12 1091,11 12 0,7 0 0,5 11 0,-4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50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263 647 8173,'-8'-45'152,"-4"4"0,-3 4 159,-3 2 1,7 2 361,-1 4 1,2 4-301,-1 8 0,1 5-125,4 0 1,4 7 677,-3-7-302,3 8-574,2-4 1,7 12 138,5 8 1,5 1-265,7 16 0,-3 3-40,8 8 0,0 7-63,6 11 1,0 4-15,0 8 0,-8 0-295,-3 0 0,-5 7 111,-2 5 0,-7 5-236,-4 6 0,-20 2 471,4-45 1,-3-1-1,-5 2 1,-3-1 17,-1-2 1,-2-3-1,-21 31-97,-1-18 1,1-15 182,-2-20 0,-1-7 212,7-16 0,8-12-107,10-11 1,5-12 272,7-17 0,3-11-434,8-6 1,8-1 48,3-6 1,13 4-403,5 2 0,4 2 187,2 4 1,1 4-125,5 8 1,-2 7-120,8 5 502,-1 10 0,5 7 0,-1 8 0,2-3 0,5-3 0</inkml:trace>
  <inkml:trace contextRef="#ctx0" brushRef="#br0" timeOffset="332">961 751 8143,'-17'-35'744,"-1"1"-521,1-1 1,5 9 1337,1 9-426,-1-1-190,2 17-804,3-7 1,7 16-135,0 3 1,2 7-21,3 5 0,7-2 153,11 8 0,-1-5-366,7 5 0,-6-6 180,6 6 0,-6-8-443,7 3 0,-7-5 179,6-1 0,-6-7-5,6 1 0,-7-8 161,1 2 0,-6-6 61,-5-6 0,-2-6-161,-4-11 0,-4-10 102,3-8 0,-12-5 213,-11 5 0,-7-2-96,-10 2 0,0 10-193,0-4 0,-2 12 76,-3 0 1,8 11-140,-2 6 1,4 4-4,1 2 1,6 16-228,11 7 1,5 8 520,7 4 0,7 8 0,3 2 0</inkml:trace>
  <inkml:trace contextRef="#ctx0" brushRef="#br0" timeOffset="482">1817 751 8148,'0'-35'0,"-8"2"248,-3 4 0,1 4-225,-2 8 0,1 5-379,-7 0 1,1 9 185,-1-3 1,1 4 39,-1 2 0,7 2-740,-1 4 870,1 11 0,-15 10 0,-1 8 0</inkml:trace>
  <inkml:trace contextRef="#ctx0" brushRef="#br0" timeOffset="998">1974 472 8330,'18'-45'98,"-1"5"1,-1 3 622,-5 2 1,5 8-356,-4 3 1,-3 13-67,3 5 1,-6-2 601,5 2-383,-7 0-489,4 6 1,-8 2 123,0 4 1,0 4-347,0 7 0,-2-5 18,-4 0 0,-1-1 18,-5 7 1,-4-7 138,5 1 1,-5-6-79,-1 6 1,5-9 388,0 3-318,1-4 394,-7-2 1,7 0-51,-1 0 1,8-2-329,-2-4 0,6 3-16,6-9 0,6 2-106,11-1 1,-2-3 105,9 8 1,4 0-125,7 6 1,0 0 13,-6 0 0,0 8 79,0 4 1,0 5-81,0 6 0,-8 5 72,-4 7 0,-11 5 2,-6 1 0,-6 8-55,-6-3 0,-14 5-18,-15 1 1,-9 4-15,-14-3 0,1 1-348,-7-13 0,0 5 334,-6-5 1,2-8 0,6-12 0,12-7 262,13-8 1,10-8-63,9-10 0,9-1 513,3-16 0,8-6-221,9-6 1,9 0-39,15 6 1,2-4-130,3 4 0,-1-1 187,8 12 0,-6 1-399,5 6 0,-5 5 95,5 0 1,-7 8-136,2-1 1,2 12 51,-3 11 0,1 1-442,-6 10 1,-2 0-67,-4 6 1,-4 0-304,-7 0 0,-3 6 217,-3 0 1,-4-1 629,-8-5 0,0 0 0,0 0 0</inkml:trace>
  <inkml:trace contextRef="#ctx0" brushRef="#br0" timeOffset="1516">3144 227 8227,'0'-34'818,"0"1"211,0 3 0,0-1 209,0 8-437,0 0-438,0 5 1,-7 3-84,-5 3 1,-3 4-244,-3 8 1,-1 0-75,-5 0 1,-3 8-167,-8 4 1,0-2 46,0 1 1,-5 3-271,-1 9 1,0-9 8,6 3 1,2-3 175,4 3 1,4 1 221,7-1 0,7-5-223,-1-1 201,8 1 1,-3 5 23,7 1 1,0-1 133,0 1 1,5-1-99,1 1 0,8-1 93,-3 1 1,-1-3-177,2-3 1,-6 9 57,5-3 1,-5-3 19,6-3-19,-8 0 5,3 5 141,1-7-1,-6 5 157,6-13 70,0 6 0,1-14-233,9 0 1,5-5-27,0 5 1,8-6-166,-2 6 0,4-1 124,2 1 1,0 4-230,0-4 0,0 6-4,0 6 0,-2-2 4,-4 7 1,-4 3-14,-7 9 1,-8-1-34,-5 7 1,-10-6 283,-7 6 1,-13-2-156,-10 2 0,-8 4-129,-9-4 0,-1-3 73,1-3 0,-1-4-205,1-1 0,9-9-54,8-3 1,8-4-630,10-2 1023,-1 0 0,16 8 0,4 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0:52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63 577 8132,'-17'-17'651,"-1"-1"381,1 1-1269,7-1 0,12 9 276,15 3 0,9 2 289,8-2 1,9 4-402,4-4 1,9 5 56,2 1 1,8 1-676,-2 5 1,-2-2 690,2 8 0,0-1 0,6 7 0</inkml:trace>
  <inkml:trace contextRef="#ctx0" brushRef="#br0" timeOffset="333">1146 211 8143,'-2'-35'446,"-4"0"0,-2 0 663,-3 0 0,-3 14-559,8 3 0,-2 10 248,3-3 70,3 7-511,-6-4 0,10 12-495,4 8 0,-2 1 68,7 16 0,1 0-75,5 6 0,7 8 90,-1 4 0,2 3-269,-2 2 1,-3 7-102,3-1 0,-5 14-26,-7-3 1,3 19 163,-8-1 0,-3 12-162,-8 0 1,-3-48 0,-4 1 193,-4 0 1,-3 1 0,2-2 0,-3-1-12,-2-3 0,-2-1 0,-15 24-18,-2-24 0,10-17 314,2-11 0,4-16 578,2-14 1,-1-13-144,13-10 1,3-8-80,2-9 0,6-6-405,6-1 0,4-5 144,7 6 1,8 0-261,4 5 1,4 1-98,2 0 1,0 7-416,0 4 0,6 6 126,0 6 521,7-4 0,-7 12 0,8-4 0,3 1 0,2 3 0,4-2 0</inkml:trace>
  <inkml:trace contextRef="#ctx0" brushRef="#br0" timeOffset="642">2019 263 8127,'-19'-23'0,"-3"-1"0,-1 3 1377,2 2 1,1 3-605,3 4 1,-1 5-468,1 7 0,1 2-65,5 3 1,-9 7-31,9 11 1,-9-1-282,9 7 0,1 2 153,-2 10 0,3-4-199,-3 3 0,-2-3 138,8-2 0,-5 0-416,5 0 1,-6-2 160,7-4 0,-1-4-53,6-7 179,0-9 109,0 7 1,2-14 149,3 4 0,1-10-103,12-2 1,5-2-193,18 2 1,0-3-69,11-9 1,-4 7-313,11-1 1,1 8 179,-2-2 1,0 4-76,-5 2 1,-3 0-121,-3 0 1,-3 2-773,-3 4 1310,-12 4 0,4 15 0,-15 2 0</inkml:trace>
  <inkml:trace contextRef="#ctx0" brushRef="#br0" timeOffset="834">1967 455 8127,'-10'-33'0,"2"4"0,2 6 1019,0 3 1,-1 3 491,1-1-262,4 1-926,-6 7 1,10 2-246,4 8 0,4 14-223,7 3 0,1 15 207,-1 2 1,6 5-815,1 14 0,5-5 520,-6 10 0,0 4 232,-5 3 0,7 10 0,2 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05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140 681 8218,'0'-17'0,"0"5"801,0 1 1,2-1-62,4-5 0,3 5 75,9 0 1,7 1-322,4-7 1,12 8-107,5 5 0,13 1-258,5-2 0,4 4-201,2-4 0,-6 6-1098,0 6 1,-14 4 772,2 7 0,-17-3 396,0 3 0,-19-3 0,-1 11 0</inkml:trace>
  <inkml:trace contextRef="#ctx0" brushRef="#br0" timeOffset="150">0 1118 8218,'18'-12'779,"-1"1"0,10 5-218,8-6 0,16 6-246,13-5 0,13 5-187,11-6 1,-38 9-1,2 1-335,6-4 0,1 0 1,-3 4-1,-1 0 74,-3-1 0,0 0 0,43-5 173,-13 3 0,-10-3-40,-8 2 0,-16-4 0,3-7 0</inkml:trace>
  <inkml:trace contextRef="#ctx0" brushRef="#br0" timeOffset="376">943 192 8111,'6'-44'0,"2"3"0,2 6 1057,3 6 1,10 6-406,7 11 1,10 4-70,7 8 1,5 4-169,6 8 0,-1 9 256,7 20 1,0 13-629,6 16 0,-10 2 46,-8 9 0,-15 3-39,-14 9 1,-11 0-153,-7-41 1,-4 1-1,-6-3 1,-4 1-391,0 4 0,-5 0 1,-9 2-1,-4-1-6,-6 0 1,-4-1 0,-6 4-1,-4 0 498,-9 0 0,-4-2 0,-1 4 0,-2 1 0,-7 1 0,0 2 0,0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03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193 470 8129,'-27'-18'0,"-6"1"394,4-1 1,3 9 598,3 3 0,6 6-514,5 6 1,-2 3-198,9 9 1,-1 7 0,6 4 0,0 4-14,0 2 0,2 8-229,4 3 0,3-1 62,9 2 1,9 1-51,8 10 0,2-3 61,9 3 1,9-6-481,9-5 1,6-1 431,5-11 1,11 0 15,7-17 0,2-9-111,-2-20 0,-4-13 50,-42 3 1,-1-4-1,-1-1 1,-2-2-212,-2-6 0,-1-2 0,-1 0 0,-2 0-235,27-40 0,-12 3-241,-11-9 1,-14 2 308,-9-1 0,-18 3-95,-18 8 1,-11 3 140,-17 3 0,-9-1 77,-15 13 0,-1 6 315,-5 16 0,2 5-166,-7 8 1,3 7-54,2 4 1,5 14-9,18 9 0,-1 11-246,13 12 0,0 7 211,6 11 0,10 4 182,8 8 0,1 6 0,6 3 0,-5 7 0,-6 5 0</inkml:trace>
  <inkml:trace contextRef="#ctx0" brushRef="#br0" timeOffset="208">560 854 8110,'-8'-35'503,"-4"0"0,5 8 1967,1 4-2036,-4 11 0,10 4-192,0 8 1,8 8-27,9 4 1,7 7-1,-1 10 1,8 2-381,-2 16 0,4-1 153,2 7 0,0-1-710,0 1 0,0 1-35,0 4 1,-6-4-403,0 5 0,-8-5 1158,2-2 0,-3 1 0,-3-1 0</inkml:trace>
  <inkml:trace contextRef="#ctx0" brushRef="#br0" timeOffset="474">1573 837 8111,'-20'-18'0,"-3"8"2560,11 5-1797,5 3 0,-7 15-284,8 5 0,0 13-189,6 4 1,0 0-83,0 5 1,6 5-112,0 2 0,6-3-213,-7 3 1,9-3 43,-2 3 0,-3 0 125,3-13 1,-2 3-308,1-13 0,5 3 68,-5-10 0,3 5-18,-2-11 0,3-3 86,-3-2 0,3-4 45,3-2 1,5-6-113,0 0 0,7-7-231,-7 1 1,8-2-592,-2 3 1,2-3 463,-2 8 0,2-5-588,-8 5 1131,1 0 0,1-2 0,2-2 0</inkml:trace>
  <inkml:trace contextRef="#ctx0" brushRef="#br0" timeOffset="767">2131 1186 8111,'0'-43'0,"6"6"422,0-3 0,2 8 646,-2 3 1,9 8-471,8-2 1,9 3 9,-3 3 0,6 7-200,5 4 0,-3 4-118,4 2 1,-6 2-212,-6 4 1,-2 6-20,-4 11 0,-9-2-157,3 9 0,-11-1 142,0 6 0,-4 0-123,-2-1 1,-10 7 25,-7 0 1,-3 0 42,-9-6 0,6-2 157,-6-4 0,8 2-49,-3-8 0,5 0 103,1-5 1,7-8 119,-1-5-391,8-3 1,0-2-81,16 0 0,4-2-218,19-3 0,5-7-230,19-11 1,3 3-554,7-3 1,3-2-555,4 1 1,-2 1 1703,7 6 0,-1-3 0,1 1 0,-5 1 0,-4 5 0</inkml:trace>
  <inkml:trace contextRef="#ctx0" brushRef="#br0" timeOffset="968">3354 784 8156,'27'-29'0,"-4"2"0,-3 4 1199,-3 7 1,9-1-491,3 5 0,4 2-157,2-1 0,-1 7-139,1-2 0,6 4-1227,0 2 1,0 2 231,-6 4 1,-2 3-86,-4 9 1,-4-1 666,-8 1 0,1 7 0,-1 2 0</inkml:trace>
  <inkml:trace contextRef="#ctx0" brushRef="#br0" timeOffset="1091">3424 1151 8156,'17'-18'0,"1"3"57,-1 3 1,3-3 70,3 3 1,12 2 120,11-1 0,7 1-99,5-2 0,4 5-1448,8 7 1298,0 0 0,7 0 0,3 0 0</inkml:trace>
  <inkml:trace contextRef="#ctx0" brushRef="#br0" timeOffset="1658">5100 365 8188,'-2'-29'96,"-1"2"0,-5 2 960,-2 3 1420,6 3-1763,-4 9 1,8 4-234,0 12 1,2 6-179,4 11 0,10 6 98,7 12 0,8 0-252,-2 11 0,-2-2-185,2 14 0,1 1 21,4 4 1,1 5 34,0 8 1,-7-5-722,-5 16 1,-12-7 535,-5 7 1,-8 2-539,-9-2 1,-11-2 285,-18-9 0,-7-5-371,-11-7 1,-4-13 367,-8-5 0,2-21 140,4-8 0,-2-13 130,8-16 1,5-5 195,7-13 1,9-9 510,2-7 1,16-9-178,13 2 0,4-5-171,2-6 1,15 9 34,9-3 1,9 5-739,7 1 0,11-5-117,7 5 1,10 9-303,2 2 0,2 6 914,9 0 0,-3 2 0,5 7 0,1 3 0,-3 3 0</inkml:trace>
  <inkml:trace contextRef="#ctx0" brushRef="#br0" timeOffset="1992">5659 732 8240,'0'-25'0,"-6"-1"0,1-3 4064,-9 4-1680,12 15-1695,-6 3 0,8 8-400,0 5 0,2 4-23,4 7 1,10 9 87,7 3 0,8-2-88,-2 2 0,6 0-387,6 6 0,-4-6 139,3 0 0,-5-5-391,-6 5 0,4-8-72,-4 2 1,-3-5-208,-3-7 1,-4 3 441,-1-8 1,-8-2 94,-5-10 1,-3-6 112,-2-11 0,-2-4-126,-3-8 1,-11-6 141,-7 0 0,-8-5-76,2 5 0,-4 2 199,-2 10 0,-2-2 9,-4 8 0,4 0-109,-4 5 1,12 8-345,6 5 0,-2 3-486,2 2 1,7 13-638,10 5 0,4 11 628,2 0 0,10 10-338,7 1 1140,9 9 0,16-12 0,3 5 0</inkml:trace>
  <inkml:trace contextRef="#ctx0" brushRef="#br0" timeOffset="2142">6340 871 8054,'0'-34'0,"0"-1"0,0 2 524,0 4 1,2 3 2041,4 9-1447,-4 7-648,14-5 0,-9 15-1273,5 0 0,2 2 583,-9 9 0,9 3-2182,-2 9 2401,-5-4 0,9 14 0,-6-5 0</inkml:trace>
  <inkml:trace contextRef="#ctx0" brushRef="#br0" timeOffset="2485">6882 627 8241,'7'-29'340,"5"0"1,4 5-24,1-5 1,1 8 309,-1-2 1,-5 5-161,-1 7 0,-5-3 757,6 8-121,-8 0-620,11 6 1,-5 8-300,7 4 1,1 3-124,-1 3 0,1 5-176,-1 0 0,1 8 187,-1-1 0,-5 3-134,-1 1 1,-7 7 6,2 0 1,-4 0-125,-2-6 0,0 0 123,0-1 1,-8 1 93,-3 0 0,-7-2 81,-5-4 0,2-1 181,-9-5 1,9-10 160,-2 5 1,9-12 235,3 0-1069,7-4 331,-4-2 1,18 0-667,7 0 0,8 0 130,10 0 1,8-6-150,4 0 0,3 0 121,2 6 605,1 0 0,15-8 0,4-1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08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158 218 8372,'-18'-35'0,"1"0"165,-1 0 1,1 2 97,-1 4 1,1 6 772,-1 11-640,1-3 0,7 15-59,4 0 1,4 17-50,2 18 0,8 16-34,4 13 1,5 6-116,6 5 0,5 5-406,7 7 0,0 2 267,-1 5 0,1-3-193,-17-42 0,-1 1 0,-2-1 1,-1 1-210,2 2 0,-2 0 1,-3 3-1,-1-1 118,2-1 1,-1-1 0,1 47-192,-6-18 475,-4-3 0,-2-8 0,0-4 0,0-8 0,0-8 0</inkml:trace>
  <inkml:trace contextRef="#ctx0" brushRef="#br0" timeOffset="1025">402 1231 8301,'-12'-6'-984,"1"-1"1,-3-3 1834,-1-4 1,3 1 474,0 1-804,8 4-292,-3 0 0,11 7-32,7-5 1,5 2-12,19-2 0,5 4-111,19-4 1,10-2-145,13 3 0,11-9-258,6 2 0,-41 4 1,2-1 345,4-3 1,1 1-1,4 1 1,1 0-45,1-1 1,-2-1-1,-5 3 1,-2 1-142,-8 2 0,-3 0 1,38-8-116,-13 8 0,-20 1-116,-9 5 1,-22 0-69,-8 0 343,-11 0 0,0 0 1109,-12 0-534,4 0 1525,-13 0-1690,13 0 1,-12 7 68,8 5 0,1 6-48,5 5 1,1 0 181,5 12 1,2-2-226,4 14 1,3 1-261,-3 10 1,3 1-155,3 10 0,-1 5-105,1 13 0,-3-5-204,-3-1 1,3 1 224,-3 5 0,-4-15-48,-2-8 1,1-10 33,-1-7 0,0-10-341,-6-8 275,0-15 362,0 1 0,0-23 175,0-3 1,6-7-86,0-5 1,7 4 315,-1-5 1,-2-1-209,1 2 1,1 1-30,5 11 0,-5-3-13,0 8-114,-1 1 0,7 5-35,-1 0 1,1 7-146,-1 5 0,8 3-109,5 3 0,-3 7 66,2 4 1,0 4-125,6 2 1,2 2 38,3 4 1,-8 1 10,2 5 0,-10 3 28,-1-3 0,-6-2 39,-5 1 0,-6-5 190,-12 6 1,-13-9-116,-16 3 0,-4-10 141,-13-2 0,1-2-79,-13 3 0,2-5 88,-2-8 0,-4-5-107,4 0 1,4-9 389,2 3 1,13-12-44,10-5 1,8-11 107,9-1 0,13-8-204,10 2 0,15-6-33,21-6 1,5 4-175,12-3 1,5 5 115,6 6 1,3 3-357,4 9 1,-2 1 196,7 5 1,-1 5-138,1 12 1,-3 11-68,-8 12 1,-8 6 10,-4 6 1,-13 2 25,-11 3 1,-14 5-74,-14-5 0,-4-1 351,-2 2 1,-14-7-119,-3 7 0,-18-6 120,0 5 0,-14-5-92,-3 6 0,-2-9-296,-11 3 0,7-4 186,-6-2 1,0-2-158,-6-4 1,8-4 131,4-7 1,13-9 115,10-3 1,8-6 158,10-6 1,7-3-190,4-9 1,14-5-205,10 0 0,7-6 101,10 5 1,5-5 74,1 6 1,8 0 142,-3 5 1,5 8-144,1 5 0,-1 3 43,-5 2 1,-3 0-43,-8 0 0,-8 9 124,-4 9 1,-5 1-87,-7 10 0,3 0 340,-8 6 0,-8 0-74,-10 0 0,-3 0 100,-3 0 0,-7-2 35,-4-4 1,-4 4-24,-2-4 0,0-4-136,0-1 1,6 1 40,0-2 1,7 2-156,-1-1 0,6-9 92,5 9 1,-1-9-64,7 8 1,0-1 38,6 1 1,8 4-234,3 8 1,1 2-113,5 4 1,-3-2-143,9 7 0,-3 1 35,-3 5 1,1 0-155,-1 1 0,1-1-904,-1 1 1,-5-1 1348,-1 0 0,1 1 0,5-1 0</inkml:trace>
  <inkml:trace contextRef="#ctx0" brushRef="#br0" timeOffset="1366">1345 4951 8093,'-25'-10'0,"-2"-5"0,0-7 1531,9-1 1,12 6-626,12-1 1,13 1-372,16-1 1,16 1-256,13-1 0,19-5-134,10 0 0,-39 7 1,1 1-461,2 0 0,3 1 0,6 0 1,3 0 260,3 0 0,2-1 0,4 4 0,1-1-308,6-3 1,-1 1 0,-7 4-1,-1 1 214,3 0 0,-1 0 1,-8 1-1,-2 1-168,-3 3 1,-2 2 0,-4-2 0,-1 2-188,-2 2 0,-2 0 0,36 0-710,-15 0 1,-11 8 635,-11 3 1,-13-1 575,-10 2 0,2-1 0,-12 7 0</inkml:trace>
  <inkml:trace contextRef="#ctx0" brushRef="#br0" timeOffset="1649">1607 5021 8158,'-6'-20'147,"-2"-1"0,-1-2 749,-5 1 1,4-3 356,-1 2-798,7 0 1,-4 5 202,8 1-173,0 7-829,0 2 310,0 8 0,0 2-23,0 4 1,0 4 69,0 7 0,-6 8-379,1 5 0,-11 3-187,-1 1 1,-1 1 204,-5 0 1,-4 2-193,-2 4 0,-4-4 188,-2 4 1,6-5-333,-1-1 1,1 0 173,-6 0 0,8-8 510,4-3 0,11-5 0,5-1 0</inkml:trace>
  <inkml:trace contextRef="#ctx0" brushRef="#br0" timeOffset="1824">2288 4759 8158,'12'-6'80,"-1"0"0,-5-5 444,6 5-35,-8 0 31,4 6-387,-8 0 0,-8 6 109,-4 0 1,-3 7-374,-3-1 0,-1 9 138,-5 2 1,5 3-563,-4-3 0,1-4 173,-1 5 0,4 1-147,-5-2 1,-1 6 528,2-5 0,-8-1 0,4-6 0</inkml:trace>
  <inkml:trace contextRef="#ctx0" brushRef="#br0" timeOffset="1975">2183 4951 8158,'28'-27'-125,"3"0"-62,-8 3 0,6 11 519,-6-5 0,6 12 536,-5 1 1,1 3-334,-2 2 1,-3 0-168,3 0 0,-10 7-429,-1 5 0,-6 4 127,6 1 0,-7 6-725,7 1 0,-8 1 10,2-2 0,-2-1-291,1 7 1,-3-8 335,4 2 604,-4-3 0,-2-3 0,0 1 0</inkml:trace>
  <inkml:trace contextRef="#ctx0" brushRef="#br0" timeOffset="2132">3231 4706 8158,'18'-17'0,"-7"5"0,1 1 1023,-8 7-353,4-4-367,-8 8 1,0 8-465,0 3 1,0 7-403,0 5 1,-6 2 161,0 5 0,-6 3-497,7-4 898,-9 4 0,4 9 0,-7 3 0</inkml:trace>
  <inkml:trace contextRef="#ctx0" brushRef="#br0" timeOffset="2274">3790 4689 8158,'0'-25'0,"-2"5"0,-4-3 0,-1 10 1441,-5 1 1,-4 10-839,5 2 0,-5 10-704,-1 13 1,-8 6 226,-5 12-126,-3 11 0,-9 10 0,-3 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5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8206,'0'-11'354,"0"-1"0,0 6-142,0-6 0,7 3 222,5-3 1,13 2-290,10 5 0,8 3-461,9-4 0,8 4 34,5 2 0,2 0-177,3 0 1,-8 2 458,-3 4 0,3 3 0,0 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12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18 350 8178,'0'-23'0,"0"0"135,0 1 0,0 3 203,0 1 0,-2 9 2038,-4 3-1724,4-4 0,-6 10-144,8 0 1,0 8-161,0 9 0,2 9-49,4 3 1,4 4-142,7 2 1,3 0-98,3-1 1,-4 1 19,5 0 0,1 0-137,-2 0 0,8-2-192,-2-4 0,2-3 129,-1-9 1,3-1-63,-4-5 0,-2-3 53,2-8 0,0-10-66,6-7 0,-6-8 46,0-10 1,-9-6-52,-3 0 0,-1-11 42,-11 5 0,1-7-152,-6 7 1,-10 3 86,-7-3 0,-10 8 85,-14-2 0,-4 12-126,-7 6 1,-4 6 33,3 5 1,-1 4-196,13 8 0,8 0-63,10 0 1,11 10-117,7 7 1,7 7 602,9 5 0,16 12 0,18-5 0</inkml:trace>
  <inkml:trace contextRef="#ctx0" brushRef="#br0" timeOffset="158">996 368 8167,'-18'-20'0,"-1"-1"2236,-4-2-1269,3-1-1091,3 15 54,9 1 1,10 18-560,4 7 629,4 0 0,7 16 0,0-5 0</inkml:trace>
  <inkml:trace contextRef="#ctx0" brushRef="#br0" timeOffset="604">1398 210 8212,'0'-17'945,"-8"0"1,6-1-468,-4 1 0,4-1 470,2 1-279,0-1 1,10 1-215,7-1 1,3 3-313,9 3 1,0-1 135,6 7 0,0 0-326,0 6 0,0 0-68,0 0 0,-3 2-62,-2 4 0,1 3-4,-8 9 1,-8 7-97,-9 4 0,-6 4 102,-6 2 1,-5 2 100,-12 4 1,-5-3 161,-7 9 0,-5-8-74,-1 2 1,-6 1 160,7-1 1,-1-6 118,6-6 0,6-8 141,0 3 0,13-11-41,-1-1-306,11-8 1,8 4-77,15-8 1,9-2 132,8-4 0,9-2-301,4-4 0,9-3 84,2 3 1,14-1-584,-2 1 1,-2-2-129,-4 9 1,-8-7-437,2 6 1,-5 0 361,-7 6 1,-11 0 856,-12 0 0,-11 8 0,-4 2 0</inkml:trace>
  <inkml:trace contextRef="#ctx0" brushRef="#br0" timeOffset="947">280 1258 8092,'-33'-11'0,"4"-1"0,-2 8 947,7-2 1392,9-3-1551,7 7 1,18-6-344,7 8 1,16-2-224,14-4 0,19 2 43,9-7 0,23-1-476,-47 4 1,2-1 0,6 0 0,1 0 261,0 1 0,2-1 0,7-3 0,2-2-334,6 0 0,3-1 0,4 0 1,3-1 298,3 2 0,0-1 0,0-1 0,-1-1-123,-4 3 1,-2-1 0,-1 0 0,-3-1-106,-5 1 0,-2 1 0,2 1 0,-1 1 99,-8 3 1,-1 0 0,-2 1 0,-2-1-589,-10 0 0,-1 0 1,38 0 213,-11 3 0,-14 4-1174,-10 2 1661,-15 0 0,-4 0 0,-6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15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810 1292 8275,'-6'-17'0,"0"0"0,-5-1-372,5 1 1,-6-1 37,6 1 157,1-1 0,-1 1 125,0-1 1,-6 1 27,6-1 1,1 7 26,5-1 87,-8 0-125,-2-5 1,-1 7 48,-1 4 0,6 3-113,-6-3 52,1 4 1,-7-6-121,1 8 1,5 0 114,1 0 1,-1 0-14,-6 0 0,7 0 71,-1 0 0,1 0-54,-7 0 1,6 0 332,1 0 1,5 0-96,-6 0 1,3-8 382,-3-3 1,2 1-220,4-2 0,4 6 498,-3-5 0,3 5 377,2-6-727,0 8 1,7-3-71,5 7 0,4 0-162,1 0 0,1 7-85,-1 5 1,6 9 84,1 3 0,5 7-300,-6-2 1,2 4-119,-1 2 1,-5 0-142,4 0 0,-3 5-38,-3 1 1,-5 0-255,-1-6 1,-7 6-195,2-1 0,-4 1 9,-2-6 1,0 0-550,0 0 1315,-8-8 0,-1 6 0,-9-6 0</inkml:trace>
  <inkml:trace contextRef="#ctx0" brushRef="#br0" timeOffset="172">1194 1432 8467,'-17'-8'315,"-1"-3"387,1-5 1,-1 7-195,1 3 1,5-2-905,1 2 1,5 0 3,-6 6 1,8 2-676,-2 4 1067,4 4 0,2 15 0,0 2 0</inkml:trace>
  <inkml:trace contextRef="#ctx0" brushRef="#br0" timeOffset="757">1474 1240 8239,'0'-17'360,"0"-1"0,0 6 277,0 1 200,0-1 1,0 1 382,0-1-142,0 8-596,0-4-407,0 8 1,0 2-6,0 4 0,2 4 63,3 7 0,-1 1-191,8-1 0,5 1 131,7-1 0,7 1-338,-2-1 1,4 0 44,2 1 1,7-6-50,5-1 1,-4-7 161,-3 2 1,-3-6 64,-2-6 1,0-4 54,0-7 1,-8-8-51,-4-4 1,-11-4 265,-6-2 0,-8 0-80,-10 0 1,-7 0-126,-16 0 0,-8 2 34,-3 4 1,-11 4 69,-1 7 1,0 3 68,6 3 0,1 4-119,5 8 1,9 8-436,8 4 1,15 5-193,2 6 1,12 5-767,12 6 0,8 9 565,14 4 0,11-5-200,7-1 0,9-6 681,8-6 0,1 4 0,0-6 0</inkml:trace>
  <inkml:trace contextRef="#ctx0" brushRef="#br0" timeOffset="1300">2626 821 8239,'12'-18'0,"-1"1"1204,-7 0 3,12-1 356,-14 8-695,6 3-333,-8 7-116,0 0 1,-2 5-124,-4 1 1,-4 2 21,-7-2 0,-3-2-36,-3 7 0,-4-7-237,-8 2 1,0-4 16,0-2 1,0 6-76,0 0 0,-6-1 4,1-5 0,5 0-54,6 0 0,7 0-18,-1 0-356,4 0 191,1 8 0,8 2 78,5 7 0,5 1-18,5-1 1,5 1 92,8-1 0,-1 8 23,1 5 0,-7 1 12,1-2 1,-1 4 1,7-4 0,-6-2-12,-1 2 0,-5-8 33,6 3 0,-8-5 26,1-1 0,-3-7-58,-2 1 80,0-8-107,0 4 566,0-8-110,0 0-319,0-8 1,8-2-55,4-7 0,3 5 4,3 0 1,-1 3-105,1-3 0,5-2 135,0 9 1,6-1-89,-5 6 0,5 0 38,-6 0 1,6 2-154,-6 3 1,1 5 105,-7 8 0,-1-1 43,-5 1 1,-3 1 42,-8 4 0,0-1 14,0 7 1,-10-8-116,-7 2 1,-8 3-109,-10-3 1,0 0-174,0-5 0,0-1 104,0 1 1,2-3-1079,4-3 1,-2 1 1342,8-7 0,-1 8 0,7-5 0</inkml:trace>
  <inkml:trace contextRef="#ctx0" brushRef="#br0" timeOffset="1541">3098 576 8239,'-18'-50'739,"1"3"0,1 5-325,5 7 1,3 8 646,8 3 1,2 7-364,4 5 1,11 4-85,12 8 1,6 4-332,6 8 1,4 7-247,7 16 0,6 10 105,0 7 1,-1 10-395,-11 14 1,1 11-109,-29-38 0,-1 1 1,-1-1-1,-3-1 171,-2 51 1,-10-47 0,-3 1-149,-5 2 1,-4 1 0,-7 5 0,-7 0-377,-4-2 0,-6-2 1,-8 3-1,-5-3 126,-5-4 1,-4-1 0,-10 3 0,-2-2 586,-6 0 0,-2-1 0,-3 4 0,-3-1 0,-3-7 0,-2-3 0</inkml:trace>
  <inkml:trace contextRef="#ctx0" brushRef="#br0" timeOffset="1891">723 646 8239,'-26'-35'0,"-1"6"-24,-8 0 1,-7 8-141,-5-3 1,-9 13 1576,-2 5 1,-8 14-584,2 9 0,-2 18-292,2 18 0,1 7-138,17 10 0,7 13-609,22 4 1,12-34 0,4 1 287,2 1 1,4 1 0,5 3-1,5 0-55,6 3 1,4-2-1,7-1 1,2-1-97,3 0 0,2 0 0,6 0 1,3-1-494,3 1 0,3 0 1,5-1-1,2-3-207,5-3 1,2-3-1,4-6 1,2-5 53,1-2 1,1-6-1,1-7 1,1-5 717,1-4 0,-1-3 0,2-2 0,0-4 0,1-3 0,1-2 0,1 1 0</inkml:trace>
  <inkml:trace contextRef="#ctx0" brushRef="#br0" timeOffset="2551">4181 175 8514,'0'-35'0,"0"2"898,0 4 1,0-2 322,0 7 182,0 9-700,0 7-654,0 8 0,0 2-30,0 4 1,0 4 198,0 7 1,5 6-286,1 1 1,0-1 126,-6-6 0,-6 7-267,0-1 0,-7 0-57,1-5 1,-3-7 23,-3 1 1,1-8 502,-1 2 224,1-4 1,-1-2 154,1 0 1,7-8-217,4-4 1,-1-9-112,1-2 1,2-1-121,10 7 1,5-1 46,13 1 1,-3-1-131,8 1 1,0 7-220,6 4 1,0 8 77,0 10 1,0 2-169,0 15 1,-2 2-15,-4 9 0,-6 5 85,-11 8 0,1-1-33,-7 0 0,-8-1 1,-9-5 0,-15 5-113,-9-5 0,-9 1-10,-14-6 1,1-3-204,-7-14 0,6-1 329,-6-5 0,10-9 317,1-3 1,16-12 671,14-5 1,12-11-489,5-1 1,4-6 93,2 6 1,17-7-145,12 7 1,14 0 94,15 5 1,4 1-148,8-1 0,0 9-298,0 3 1,2 4-136,3 2 1,1 14-624,0 3 1,-1 12-160,-11 0 1,-3 4-659,-3 2 0,-6 8-1653,-5 3 3282,-5-3 0,-1 0 0,-4-4 0,-10 7 0,-9 9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25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8632,'0'-12'1575,"0"1"-903,0 7-291,0-4 1,0 6 173,0-4-274,0 4 310,0-5 32,0 7 644,0 0-555,0 7-434,8-5 0,0 8 469,4-4-470,3-4 1,-5 5 207,7-7 0,3 0-135,3 0 1,-2 0-53,8 0 1,8 0-81,10 0 0,5-5-17,6-1 1,5-6-352,6 6 1,-1-5 189,-4 5 0,-4 0-858,-7 6 0,-9 0 452,-3 0 0,-12 0-2672,-5 0 1693,-5 0 1,-9 8-124,-4 4 1,-4-1 1467,-2 7 0,-8-5 0,-2 12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30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263 540 8290,'-8'-25'-104,"0"6"-439,-3-5 1113,-5 5 1,14 7 45,-4 1 378,4 7-177,2-4-402,0 8 0,0 8-202,0 3 1,0 11-4,0 1 1,6 14-56,0-2 1,8 13 82,-3 5 1,-1 5-285,2 6 0,-3 10-92,3-4 1,3 13 48,-3 4 1,-2 3-537,1 8 1,-7 1 429,-1-46 1,0-1 0,-2 1-1,0-1-9,-1 1 0,0-1 0,-2 45-437,-4-4 0,-11-13 273,-12-11 1,2-8 57,-3-15 1,3-13 390,-2-15 1,-2-9 32,8-9 1,-6-7-46,5-5 0,1-11 340,6-7 1,1-4-277,5-7 0,3-10-91,8-7 0,2-6-93,4 6 0,3-8-131,9 2 0,5 2-280,0-2 1,8 7-121,-2-1 1,4 12 20,2 5 561,0 4 0,6 2 0,0 4 0,-2 8 0,-3 7 0</inkml:trace>
  <inkml:trace contextRef="#ctx0" brushRef="#br0" timeOffset="201">263 226 8182,'-35'-43'0,"6"4"356,0-7 0,7 15-331,-1 2 0,11 13 706,7 4-658,3 9 1,4-3-169,3 12 1,7 3-10,11 9 104,4 7 0,16 10 0,2 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39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1 330 8130,'0'-19'75,"0"-5"0,0 11 625,0-5 0,0 5 269,0-5-342,0 9-176,0 1-235,0 8-92,0 0-294,0 8 1,2-4 51,3 7 1,-3 1 46,4 5 0,2 1-33,-2-1 0,1 3 105,-1 3 0,-4-4-97,4 5 1,2-5 67,-2-2 1,5 1 17,-5-1 1,2 1 8,-2-1 1,1 1-28,5-1 0,4 1 0,-5-1 0,5-1 0,3-5-38,4-5 1,-3-4 51,3-2 0,2 0-96,-1 0 0,-1-8 26,-6-3 0,1-11-116,-1-1 0,-7-2 140,-4 2 1,-4-3-19,-2-3 0,-2-4 153,-4 4 0,-6 4-136,-11 2 0,-2-3 131,-4 3 1,-10 2-113,4 9 1,2-1-75,4 7 1,8 0-101,-3 6 1,5 0-250,1 0 0,9 8 61,3 3 0,6 11 404,6 1 0,3 8 0,9-4 0</inkml:trace>
  <inkml:trace contextRef="#ctx0" brushRef="#br0" timeOffset="166">699 540 8038,'-17'-18'459,"-1"3"158,1 3 0,5-2-499,0 9 0,3-3-685,-3 2-818,-3 4 860,5-6 525,0 16 0,2 2 0,8 7 0</inkml:trace>
  <inkml:trace contextRef="#ctx0" brushRef="#br0" timeOffset="468">717 155 8170,'-8'-23'0,"-2"0"0,-2 2 887,1 1 1,7 9-329,-2-1 1583,4 8-1027,2-4-904,0 8 0,0 8-126,0 4 0,8 5-166,4 6 1,3-1-86,3 7 1,-1 0 94,1 6 1,-7 0-226,1 0 1,-1 5 113,7 1 0,-3 0-498,-3-6 1,4 6 127,-5-1 1,-3 1-62,-2-6 0,2 4-350,-3-4 1,1 2 962,-6-14 0,8 8 0,2-4 0</inkml:trace>
  <inkml:trace contextRef="#ctx0" brushRef="#br0" timeOffset="1001">1328 417 8056,'0'-17'404,"0"0"1,0-1-194,0 1 1,0 5 157,0 0 0,0 1 133,0-7 0,2 3-95,4 3 1,-4-3-107,3 3 1,3-6-130,-2-5 1,6 4-38,-7-5 1,1 5-116,-6 2 0,0-1 241,0 1-206,0-1 0,0 1-96,0-1-96,-8 9 1,-1-5-198,-9 8 1,1 2 178,-1 10 0,1-2-205,-1 8 1,3 5 140,3 6 0,-1 8-153,7-1 1,0 2 34,6 3 0,0 6 133,0 0 0,8 2 67,3-3 0,5-1 27,1 8 1,7-8 151,-1 1 0,6-3-51,-6-2 1,1 0 90,-7 0 1,-1-8 58,-5-4 0,-3-3 42,-8-3 1,-2-5-76,-4 0 0,-5-9 106,-13 3 0,-1-4-108,-4-2 0,-2-8 10,8-3 1,-6 1 106,5-2 0,3 1-56,9-7 0,-1 1-257,7-1 1,0-1-157,6-4 1,14 3-206,3-3 1,12 2-2,0-3 0,4 11-253,2-5 1,6 5 704,0-5 0,7 1 0,-3-1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1:54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505 1150 8155,'0'-35'214,"0"-6"0,0-2 0,0 3 602,0 3 0,4 0-294,8 14 0,1-3-566,16 3 1,6 4-179,6-5 1,7 7-139,-1 5 0,3-1 195,3 7 1,-1-6 105,1 6 0,-9 2-197,-3 10 0,2 6 82,-3 11 1,-7-1-48,-9 7 1,-5 2 60,-1 9 1,-9-1 102,-3 8 0,-6-3 21,-6 3 1,-3-2 1,-9-5 1,-5-3 3,0 4 0,-1-4 203,7-2 0,-1-8 291,1-4 0,-1-11 45,1-6 176,7-4-127,2-2-496,8 0 1,2-6 9,4 0 1,4-6-250,7 7 1,7-7 71,-1 6 1,8 0-242,-2 6 1,4 0 15,2 0 0,0 2 97,0 4 1,-6-2 28,0 8 0,-13 5 78,1 6 0,-11 6 113,0-5 0,-12 7 43,-6-2 0,-11-2 251,-6 2 1,-12-2-132,-5 2 1,-5 3 92,-1-9 0,-1 0-220,1-5 1,0-3 51,-1-3 0,-3-5-619,3-7 1,-1 0 257,13 0 0,3 0 286,8 0 0,-3-15 0,6-4 0</inkml:trace>
  <inkml:trace contextRef="#ctx0" brushRef="#br0" timeOffset="409">994 207 8259,'-70'-45'261,"-6"-4"-218,1 9 1,-1 9 455,6 13 0,6 3 66,0 9 0,2 4-250,-2 14 1,4 7-159,7 16 1,3 10 87,3 7 1,1 16-308,11 13 1,0 12-212,25-44 0,3 1 1,-4 9-1,2 1 104,5 3 1,2 2 0,0 8-1,0 1-5,4 2 0,2 0 1,4-1-1,4-1-113,3-6 0,5-2 0,3-4 0,6-4 167,4-4 1,4-3 0,4-3-1,3-3-7,4-4 1,3-6 0,1-6 0,1-6 172,2-6 0,1-5 0,1-1 0,2-2-66,5-2 1,0-3-1,2-1 1,0-4 173,4-5 0,0-5 0,0-3 1,-1-5-82,2-11 1,-2-4 0,1-1 0,0-4-150,0-6 0,0-3 0,0-2 0,-1-3 128,-3-1 0,-4-2 1,-5 0-1,-7-1-93,-12 3 0,-6-3 0,-4 2 0,-4-2 66,-4-1 0,-5-1 1,-4 0-1,-4 0-217,-4 3 1,-6 2-1,-8 2 1,-5 3 189,-8 4 0,-5 2 0,0 2 0,-4 3-15,-6 1 0,-3 4 0,-5 2 0,-1 2 188,-4 1 0,-1 3 0,-2 3 0,-1 2-68,1 4 1,0 3 0,-5 0 0,-1 2-1,-2 4 1,-2 3 0,-2 0 0,0 2-183,3 3 1,0 4 0,2 3-1,2 5-278,1 5 1,2 5 0,5 2 0,3 4 193,-2 7 0,3 4 0,3 2 0,2 3 163,4 3 0,3 3 0,1 2 0,4 3 0,6-1 0,3 0 0,1 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23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630 157 8128,'-64'-46'0,"0"-1"0,8 18 901,-3 6 1,5 11-299,2 12 1,7 10-290,4 7 0,10 11-210,2 12 1,0 15-260,-6 14 1,8 3-13,4 10 1,11 9-51,8-39 0,2 1 0,1 4 1,0 2 137,0 8 1,2 0 0,3 0 0,2 0-224,1 6 1,3-1-1,2-4 1,3-2 93,4-1 0,3-2 0,1-3 0,3-3 57,4 0 0,4-4 1,-3-10-1,4-4-112,4-4 1,3-6-1,42 10 328,9-22 1,6-7 98,-44-8 0,0-4 0,-3-6 0,-1-3-182,5-5 0,-1-3 0,-1-3 0,1-3 121,3-8 0,0-4 0,2 1 0,-2-3-173,-1-7 0,-3-2 1,-2 3-1,-1-1 84,-3-2 0,-3-3 0,-4 2 0,-3-3-227,-1-2 1,-4-2-1,-4 1 1,-3-1 78,-4-5 1,-4 0 0,-5 6 0,-4 1-72,-1-1 0,-5 0 1,-16-44 143,-16 11 1,-16 15-92,-19 3 1,-4 19 331,-19 5 1,41 26 0,-1 3-46,-8 1 0,-1 3 1,-2 2-1,-2 2-40,-7 2 0,0 3 1,0 3-1,0 2-151,-6 0 0,0 3 1,5 3-1,1 4 11,-1 5 1,2 3-1,3 1 1,1 3-49,0-1 1,2 2 0,10 0 0,3 3-68,-28 25 0,20-5-171,20-1 0,16-5 331,13 5 0,8-1 0,10 2 0,7-5 0</inkml:trace>
  <inkml:trace contextRef="#ctx0" brushRef="#br0" timeOffset="425">1311 559 8230,'-35'-19'0,"0"-1"663,0 3 1,8-3-272,4 15 1,9-1-86,3 6 0,1 7-202,-2 5 1,2 4-10,5 1 1,3 3-55,-4 3 0,4 4 62,2 8 1,0 2-325,0 4 0,2 5 104,4 12 0,-2 4-608,7 8 0,-5 10-1473,6 7 2197,-8 8 0,3-43 0,1 1 0,-3-1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11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1477 1799 8700,'-17'0'0,"-1"0"839,1 0 1,1 2-355,5 4 1,-3 7-355,8 16 1,2 12-176,10 23 0,4 10 43,7 19 1,-8-41-1,0 1 1,-1 5-1,-1 2 1,0 3 0,-2 2-705,-1 4 1,-2 2 0,-2 5 0,-2 1 536,-3 4 1,-2 1 0,-2 1 0,-3-1-413,-7 0 1,-3-1 0,0 0-1,-2-1 328,-5 5 1,-1-1 0,0-2-1,-2-1-52,-2-1 0,-2-3 0,5-6 1,-2-4 303,1-10 0,0-3 0,4-8 0,0-1 0,0-2 0,0-1 0,-25 28 0,-3 0 0</inkml:trace>
  <inkml:trace contextRef="#ctx0" brushRef="#br0" timeOffset="474">115 1834 8068,'-12'-2'1471,"1"-4"1,9 14-863,2 3 0,15 15-757,14 14 0,14 11 32,9 7 1,11 10-296,-27-33 0,3 0 0,4 3 1,2 1-155,4 5 0,1 0 0,0-1 0,0-1-694,0-1 1,-1 0 1258,-1-2 0,-1-1 0,1 1 0,0 0 0,0 1 0,1-1 0</inkml:trace>
  <inkml:trace contextRef="#ctx0" brushRef="#br0" timeOffset="849">2263 3825 8158,'-2'-27'0,"-4"3"936,-5 5 1,-5 3-149,-1 5-343,-1 3-350,1 8 0,7 4 73,4 7 0,4 3-184,2 15 1,6 0 95,0 6 1,8 6-125,-3 0 1,5 7-136,1-1 0,1 3-356,-1 3 1,1 5 135,-1 0 0,-1 6-162,-5-6 0,-3 10-308,-8 2 1,-2-2 635,-4 2 0,-11 0 1,-10-8-1</inkml:trace>
  <inkml:trace contextRef="#ctx0" brushRef="#br0" timeOffset="1140">2298 4069 7922,'2'-17'575,"4"-1"0,-2 9-604,7 3 1,1 13-55,5 11 1,7 7 190,-1 10 0,8 2 278,-2 4 0,10-4-248,2 3 1,-1 3-401,-5-2 1,-6 1 39,1-1 1,-9-4-187,2 4 1,-5-12 170,-7-6 1,-3-3 53,-8-3 0,-8-9 119,-3-8 0,-5-16 248,-1-13 1,-7-13 182,1-11 0,0-7-203,5-10 1,3-6-83,3 1 0,-1-9 95,7 3 0,0 3-284,6 3 1,8 5-59,3 6 0,7 11-239,5 13 0,-2 12 99,9 11 0,-7 7-52,6 10 1,0 16-386,6 7 742,0 16 0,0 2 0,0 11 0,0 4 0</inkml:trace>
  <inkml:trace contextRef="#ctx0" brushRef="#br0" timeOffset="1457">3206 4698 7890,'10'8'745,"-2"-6"1,-6 5 208,3-7-711,-3 0 1,8-2-21,-4-3 0,-2 1 14,7-8 0,1 6-245,5-5 1,1-3 80,-1-9 1,1 3-201,-1-3 1,3-4 51,3-2 0,-4-2-151,5 2 1,-7-4 98,-5 4 0,1-3 110,-7 3 16,0-4 1,-16 16 14,-7-1 1,-3 3-82,-9 9 0,0 2 88,-6 10 0,0 4-138,0 7 0,6 8 74,0 5 1,14-1-137,-3 6 0,12-4-42,1 9 0,10-3-58,7-2 1,13 0 75,10 0 1,10-4-117,13-8 0,6-1-93,12-16 0,1-1-148,5-5 1,1-15 559,-7-8 0,0-9 0,-6-6 0,-1-9 0,1-7 0</inkml:trace>
  <inkml:trace contextRef="#ctx0" brushRef="#br0" timeOffset="1617">4114 3982 7890,'-7'-35'434,"-7"0"1,-7 2 390,-9 4 0,5 6-603,2 11 1,9 4-49,3 8 246,7 0 1,-2 8-132,12 4 1,6 13-280,11 10 1,4 7-2,8 11 1,2 7-187,4 4 1,-5 4-863,5 2 0,-4 5 676,-2 1 0,-8 2-414,-4-3 0,-5 5-20,-7 7 797,-3-7 0,-31-2 0,-6-9 0</inkml:trace>
  <inkml:trace contextRef="#ctx0" brushRef="#br0" timeOffset="1757">4184 4331 7890,'20'-44'231,"3"3"0,-2 4 288,8 2 1,10 0-655,13 0 0,3 8-654,9 4 1,-6 11 17,6 6 693,-15-4 0,9 9 1,-14-7-1</inkml:trace>
  <inkml:trace contextRef="#ctx0" brushRef="#br0" timeOffset="2224">63 1118 8103,'-18'0'2809,"1"-2"-1215,-1-4-1601,8 4 0,14 2 19,20 12 0,14 3 69,26 3 1,16-1-36,-32-8 1,3 0-1,8-4 1,2-1-386,5 0 0,2-2 0,8-1 1,2 0-39,6-1 0,0 0 0,-1-1 0,-1-2 240,1-2 0,-3-1 0,-7 0 0,-2-2-293,-3-5 0,-2-3 0,-11 2 1,-2-1-270,41-20 1,-23 0 172,-18 0 0,-18 0 260,-18 0 0,-11-6 194,-18 1 0,-17-7 152,-23 6 1,-10-5-66,-14 5 0,0 2-73,-11 10 1,11 6 550,-5 11 0,17 4-278,11 8 0,11 8 490,13 4 1,17 13-1429,24 10 723,23 8 0,19 9 0,6 0 0</inkml:trace>
  <inkml:trace contextRef="#ctx0" brushRef="#br0" timeOffset="2426">4848 2777 7998,'-2'10'4114,"-4"-5"-4213,4 5 0,-4-6-47,12 8 1,12-9 142,11 3 0,13-2-333,11 2 0,9-4-1179,14 4 1188,3 3 0,8 1 1,1 8-1</inkml:trace>
  <inkml:trace contextRef="#ctx0" brushRef="#br0" timeOffset="2573">5075 3598 7888,'29'-2'272,"0"-2"1,6-4 1225,10-2 0,11-1-1561,20-7 0,-29 9 0,5 1-885,7-1 0,4 0 1,5 3-1,3 1 613,10-2 0,1 2 0,-4 2 0,0 0 58,-2-2 1,-1-1 0,-4 0 0,-2 0 0,-8-3 0,0 0-1</inkml:trace>
  <inkml:trace contextRef="#ctx0" brushRef="#br0" timeOffset="3274">8672 506 7975,'12'-58'323,"0"0"0,-8-6-12,1 6 1,-3 0 383,-2 5 0,-2 14-230,-3 4 0,-13 12-150,-11 0 1,-6 5-88,-6 7 0,-3 3-116,-9 8 1,-7 10-140,-4 7 1,-2 10 10,2 14 1,-2 0-451,8 11 1,-2 1 299,2 16 1,-3 7-36,29-30 1,0 1 0,1 2-1,0 1-252,1 5 0,2 1 0,1 4 0,0 2 313,-2 4 1,0 2 0,-1 7 0,1 1 64,2 2 1,2 2 0,3 3 0,3 2-375,6-1 1,3 1 0,0 5 0,0 1 463,1 1 0,1 2 0,4-25 0,0 1 0,0 1 0,1 1 1,0 1-1,0 1 0,-1 2 0,1 1 0,0 1 55,0 4 1,0 0-1,-1 2 1,1 2-1,-1 2 1,0 0-41,-2 6 0,0 1 0,0 1 0,1 3 0,-1 0 0,2 0-346,-1 0 0,1 0 0,1 0 0,0 1 0,0 0 0,1-1 305,2-5 1,0-2 0,0 1 0,0 1 0,0 0 0,0 0 14,0 2 0,0 2 1,0-1-1,1 0 1,-1 1-1,1 0-6,1-1 0,0 0 0,0 0 0,-1 0 0,0-1 0,1 0-5,1-6 0,1-1 0,1 0 0,-2 2 0,1 1 0,0 0-170,2 0 1,0-1 0,0 0 0,-1 0 0,1 1 0,0-1 169,0-2 1,0 1 0,0-2-1,-1-2 1,1-1 0,0-1-1,0-4 1,0-1 0,-1 0 0,1 0-1,-1 0 1,0 0 5,-1 1 0,0 0 0,0-1 1,0-4-1,1-1 0,-1 0-44,-2-5 0,0-1 1,0-1-1,4 28 0,0-2-122,-4-11 1,2-1-1,2-3 1,1-1 166,-2-6 1,2-2-1,3-5 1,3-2-1,1-6 0,1-2 0,1 0 0,1-3 0,22 29 0,8-6 0,7-10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18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51 8671,'-17'-9'1450,"5"-7"-1210,0 4-312,1 5 0,1 1 184,4 12 1,4 5 260,2 13 1,0 12-99,0 17 0,8 7-125,4 10 0,5 4-1057,6 7 1,-1 1 584,7 11 1,0-4-34,6-2 0,-17-40 0,1-1 355,1 1 0,0 0 0,-1-1 0,-1 1 0,25 40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18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575 106 8006,'10'-28'0,"-2"-3"882,-8 8 1221,7 8-1759,-5 7 0,6 18-215,-8 7 0,0 2-102,0 10 0,0 6 81,0 6 1,-6 6-450,1-7 1,-7 7-21,6-6 1,-7 0-177,1-7 0,-6-1 247,-5-3 1,4-5-49,-5-8 0,3-7 221,-2-4 0,3-4 111,-3-2 0,10-16 465,1-7 1,8-10-265,-2-8 0,14-3 327,9-9 0,9 3-188,9 3 0,1 4-8,5 9 0,2 6-63,3 5 0,5 11-113,-5 7 0,3 20-10,-2 14 1,-3 14-118,-3 15 0,-12 6-144,0 12 0,-15 3-151,-8 9 1,-14 1-8,-10 4 1,-15-4-206,11-42 1,-2 0-1,-29 36 200,25-42 0,-2-1 0,-32 36 123,28-35 1,-2 0 0,-1-5 0,-1-1-16,0 1 0,0-2 0,-1 1 0,0-2-49,-36 25 0,1-5 0,-2-10 0,10-9 162,16-12 1,24-14 32,15-20 0,9-9 874,8-20 1,21-6-407,19-11 0,22-4-78,-25 27 0,2 0 1,1 3-1,3 0-235,3-1 0,1 2 0,-1 6 1,0 2 8,0-2 1,1 3-1,2 6 1,1 3-125,-1 3 0,0 2 0,2 3 0,-1 3-186,0 2 0,-2 5 0,-3 7 0,-3 4-79,3 5 1,-3 4 0,-5 3 0,-2 2 197,-3 4 1,0 2 0,-2 0 0,-1 0-729,1 2 1,-2 0 0,22 28 56,-3 4 0,-7-4 15,1 3 1,3 1 712,-3 0 0,7 6 0,3-1 0,-1-1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5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8206,'9'-17'-205,"-3"-1"1,4 9 477,1 3 0,5 4 634,1 2 0,1 0-431,-1 0 1,-5 0-210,0 0 1,-3 8-135,3 3 0,-4-1 66,-8 2 0,0 1-268,0 10 1,-2-3 147,-4 3 0,-4-3-260,-7-3 1,-1 1-61,1-1 1,1 0-753,5 1 615,-5-1 1,14 1-185,-4-1 1,16-7 59,13-4 0,20 2-142,21-3 644,20 1 0,5-6 0,-37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15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1285 324 7795,'-10'-17'-435,"1"5"1115,3 0 1,4 7-193,-4-7 0,4 6 368,2-5-670,0-1 1,14-4-80,3 5 1,14-3-163,4 8 1,10-7 77,13 1 1,4-1-135,8 1 0,9-2-85,9 8 1,-1-5 145,6 5 1,-11 0-121,-7 6 1,-5 0-97,-6 0 0,-5 8 161,-13 4 1,-3-3 21,-8 3 1,-8 5 170,-4 7 1,0 1-75,-5-2 0,3 4 168,-9 8 1,-2 2-11,1 4 1,-7 11-92,2 12 0,-4 6 35,-2 6 0,6 11-27,0 12 0,-3-41 1,-1 1-26,-1 1 1,-2 2-1,1 4 1,0 2-337,0-2 1,0 2-1,0 5 1,0 1 249,0 4 1,0 1-1,0 9 1,0 1 41,0 4 1,0 0-1,0 1 1,0 0-461,0-4 1,0 1 0,0 4 0,0 2 438,1-30 0,-1 1 1,-1 1-1,0 1 1,-1 2-1,0-1-51,0 1 0,0 0 0,0 0 1,0-1-1,-1 1 0,2 0 16,0-2 1,2-1 0,-1 1 0,0 3 0,0-1 0,0 1 15,0 0 0,0 1 0,0 0 0,0 0 1,0 1-1,0-1-24,0 0 0,0 0 1,0-1-1,0 0 0,0 0 1,0-1 30,0-2 1,0 0-1,0-1 1,0 1-1,0-1 1,0 0 9,0-1 0,0 0 0,0 0 1,0 2-1,0 0 0,0-1-19,0 31 0,0-2 0,-1 1 1,0-2 59,-1-6 1,-2-1-1,0 1 1,-2 0-13,-2 2 0,-1 0 0,0 0 0,-1-1-195,-2-7 0,0-1 0,3 0 1,-1-2 186,-2-8 1,1-2 0,1 3-1,0-1-15,1-4 0,1 0 1,2 1-1,0 0 23,0-7 1,0 0 0,4-3 0,-1 0 0,-3-2 0,0-2 0,3-2 1,0-1-56,-3 2 0,0-1 1,4-3-1,-1-1 408,-9 42 0,6-10-554,-5-19 1,5-8 1544,-6-15-1650,8 0 866,-11-29 1,11 3-633,-8-15 0,1-2 487,-7-4 0,-7-3-314,-4-9 0,-14-1-366,-9-4 1,-10 1 139,-14-7 0,-4 8-227,-7-3 1,-10 13 298,45 7 0,-1 2 0,-6 1 0,-2 0-65,-6 1 1,0 0 0,-2 1 0,0 2-384,0 2 1,-2 2 0,-5-2 0,-1 3 203,-1 6 0,-1 1 1,-3-1-1,-1 1 270,4 2 0,1 1 0,-5 1 0,1 1 0,6 1 0,1 1 0,1 1 0</inkml:trace>
  <inkml:trace contextRef="#ctx0" brushRef="#br0" timeOffset="700">4621 115 7965,'0'-26'0,"0"5"0,0-8 2301,0 8-1636,0 3 0,0 26-702,0 15 1,2 18-107,3 11 0,-1 10-58,8 14 0,-2 0-461,1 11 1,5-1 661,-5 12 0,-3-45 0,0 1 0,1 3 0,-1 1 0</inkml:trace>
  <inkml:trace contextRef="#ctx0" brushRef="#br0" timeOffset="1241">4516 3503 7925,'17'-8'1330,"-7"-2"-605,6-7 1,-9 5-271,5 0 0,5 9-114,1-3 0,1 4-286,10 2 1,6 8 56,6 3 1,6 7-110,-7 5 0,7 6-190,-6 12 0,-1 5-262,-5 13 1,-7 3 0,-5 8 0,-11 3-151,-7 9 0,-12-3-125,-11 9 0,-15-3 362,-13-9 1,1-2 358,-2-10 0,10-14 130,3-15 155,6-8-104,19-17 1,3-2 258,12-8 0,19-6-90,16 0 1,19-8-65,15 3 1,9-3-610,-33 8 0,3 0 1,0 2-1,2 1-698,8 2 1,0 2 1023,2-1 0,0 0 0,1 0 0,0 0 0,0 0 0,0 0 0,0 0 0,0 0 0</inkml:trace>
  <inkml:trace contextRef="#ctx0" brushRef="#br0" timeOffset="1766">4603 7345 7930,'25'-43'0,"-3"6"-50,7-3 1,0-5 212,6-2 0,6 5 525,-1 1 1,9-2-314,-2 2 0,5 7 128,6 4 1,-11 17-69,-1 1 1,-7 8-148,-4 4 1,0 8-408,0 4 1,-8 11 103,-4 6 0,-5 12-229,-7 5 0,-3 7 26,-8 5 1,-4 4-191,-7 8 1,-3 0-43,-15 0 0,-8 2 127,-9 3 0,-5-3-41,-1 4 0,5-12 46,1-6 0,7-10 425,-2-1-143,12-16 581,11-6 0,13-17-110,10-8 0,7-8 93,11-3 0,6 1-156,12-2 0,-2 8-21,8-1 0,-9 3-25,3 2 1,-4 7-62,-2 5 1,-8 6-349,-4 5 0,-11-2-58,-6 8 0,-6 0 2,-6 6 1,-13 2-59,-16 4 1,-12-2-183,-17 7 1,-8-1-182,-15 1 1,39-19-1,-1-1 160,-3 0 0,-1 0 1,-2 0-1,0 1-237,-3 2 0,-1 0 0,0-2 1,0 0 636,3-1 0,1 1 0,0 0 0,0 2 0,2-1 0,1 0 0,-1 0 0,1 0 0,0 2 0,-1-1 0</inkml:trace>
  <inkml:trace contextRef="#ctx0" brushRef="#br0" timeOffset="3550">499 10419 7908,'18'-33'0,"-1"-6"400,0-4 0,1 0 608,-1 8 1,3 2-624,3 4 0,4 6-187,8 11 1,6-1-64,0 7 1,1 8-150,-1 10 0,-6 5-266,0 6 1,-8 5 210,-9 6 1,-3 3-149,-3 4 0,-6 4 123,-12 7 0,-6-1-472,-11-5 0,-6 5 127,-12-5 0,4 3 4,-4-3 0,1-5 268,5-12 1,-4-4 338,10-7 1,9-3 1159,3-3-745,11-4-283,-2-16 1,12-2-57,8-7 0,1 1-25,17 5 0,-1 1-34,6 4 1,0 4-76,-1-4 1,-4 12-50,-1 6 1,-8 9-171,2 2 1,-11 14-43,-6-2 1,-14 6 114,-9 0 0,-13-2-115,-16 7 1,-10 1 50,-20 5 1,-9-1-227,39-28 1,-2 0 0,-2-1-1,-1-1 90,2-3 0,0-1 0,-45 14-172,7-8 0,25-7-410,21-16-17,12 0 831,19 0 0,20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30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173 418 8153,'0'-18'134,"-2"-3"0,-3 4 1143,3-5-276,-6 20-790,0-5 0,4 16 13,-7 9 0,5 1 85,-6 10 0,8 0-121,-1 6 0,3 6-89,2 0 1,2 0 22,3-7 0,5 7-232,8 0 1,1 0-95,4-6 0,6-8 151,12-4 0,4-5-68,7-7 1,2-5 6,5-12 1,-5-19-42,4-16 1,0-7-58,-5-5 1,-7-7-206,-17-4 0,-11-4 241,-12-2 0,-16-3 49,-13 3 1,-14 4 403,-21 13 1,-4 5-149,-8 7 0,-4 2 70,4 16 0,-4 8-164,10 9 1,4 19-328,2 11 0,8 9 73,9 7 0,16 7-615,19 11 834,12 4 0,-1 14 0,13 0 0,3-1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31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280 191 8136,'0'-26'-1493,"0"5"1119,0-8 1,0 8 1863,0-3 1,0 5-583,0 2 0,0 5 210,0 0-823,0 8 1,6-1-205,0 10 1,6 5 125,-7 8 0,9 7 55,-2 4 0,3 12-186,3 5 0,-1 7 103,1 5 1,-1 4-344,0 8 1,-7 11-447,-4 1 0,-4 17 295,-2 0 0,-3-47 1,-2 0 169,1 6 0,-3 1 0,-7 1 0,-2 0-87,0 2 0,-3-2 0,0-3 0,0-3-70,-16 39 0,0-19 50,0-10 1,2-17 317,4-13 0,4-14-156,7-14 1,3-12 508,3-6 0,-4-5-203,5-7 1,-5-3-155,-1-8 1,5-7-124,1-5 1,7-3 176,-2-3 1,4 1-365,2-1 1,2 3 70,4 3 0,3-1-312,9 7 1,1 2 134,4 10 0,5 4-336,7 8 1,1 1 679,5 4 0,4 5 0,7 7 0</inkml:trace>
  <inkml:trace contextRef="#ctx0" brushRef="#br0" timeOffset="599">1328 243 8225,'6'-29'208,"2"2"0,1 2 395,5 3 0,-4 9 358,1 1-574,-7 8-26,12-4-17,-14 1-225,5 5 1,-14-12-237,-5 8 0,-9 0 107,-3 6 1,-12 0-129,1 0 0,-10 0-33,4 0 1,-5 0 144,5 0 0,-8 2-33,3 4 0,-3-4 125,3 4 1,11 2 3,12-2 0,3 1 87,3-1 60,7-4-86,2 14 0,8-7-64,0 9 1,8-1 168,4 1 0,3-1-93,3 1 1,-7 1-94,1 4 0,0-1-17,5 7 1,-5-6-147,-1 6 1,-7-2 79,2 2 1,-2 4-176,2-3 1,-4 3-68,3 1 1,-3-6 69,-2-5 0,-2 2-186,-3-2 193,3 1 52,-6-7 118,8-7 199,0-2 0,0-10-121,0-4 1,8-6 87,3-11 1,11 4-80,1-5 1,8 5-32,-2 1 0,4 3-30,2 3 0,0-1 28,0 7 1,2 0-112,4 6 1,-5 2 85,5 4 0,-6 11-71,-6 12 1,2-2-9,-8 3 0,-5 5-131,-6 5 1,-10 3 104,-2-2 0,-16-6-23,-13 0 1,-6-1 40,-6-4 1,-3-5-23,-9-2 1,1-5-32,-1-7 1,3 3 138,3-8 0,5-1 0,7-5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28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88 856 8053,'-18'-25'290,"1"7"138,-1 1 1,7 1-4,-1 11-125,8-1-327,-4 6 1,10 0 0,4 0-1,6 0 127,3 0 1,5 0-3,3 0 1,0 0-138,12 0 1,-4 0 29,10 0 0,4 0-61,1 0 1,5 0-116,1 0 1,2 0 62,5 0 1,-5-2-315,4-4 0,-2 4 166,3-4 1,-11-2-427,5 3 696,-13-1 0,3 6 0,-8 0 0</inkml:trace>
  <inkml:trace contextRef="#ctx0" brushRef="#br0" timeOffset="407">1258 315 8201,'-18'-24'0,"1"1"1253,-1 2-318,9 1-260,1 11-413,8 1 1,0 16-9,0 3 0,6 13-48,0 5 1,7 4 0,-1 2 0,5 7-98,7 5 0,-5 5-211,4 6 1,-3 1-315,-3 11 0,-1-3 4,-5 15 1,-3-1-109,-8 7 1,-2 1 224,-4 4 1,-7-9-52,-16 3 0,-2-11 156,-16-1 1,6-11 59,-5-5 1,1-15-17,-2-9 0,13-10 161,10-13 0,5-6 65,1-12 1,9-6-23,3-11 1,4-4-346,2-8 0,0-8 154,0-3 1,2-3 129,4 3 0,3-5-123,9 5 0,-1 1-10,1-2 0,-1 9-37,1-3 0,1 4-139,4 2 312,-3 8 0,21-14 0,-5 4 0</inkml:trace>
  <inkml:trace contextRef="#ctx0" brushRef="#br0" timeOffset="967">2445 175 8249,'0'-35'-44,"0"2"1,0 4-636,0 6 1711,0 3-715,0 3 0,-2 7-90,-3 4-160,3 4 0,-14 2 0,5 0 0,-5 2-4,-1 4 1,-7 4 3,1 7 0,-6-5 0,6 0 0,-8-1 558,1 7 0,-3-3-1017,-1-3 0,-1 3 137,0-3 1,2-2 239,4 1 0,-2-5 39,7 6 0,1-8 176,5 1 0,7-3 38,-1-2-82,8 0-83,-3 0-38,7 8 0,1 2 179,5 7 1,-4 1 43,4-1 0,-2 7-185,2-1 0,-4 8 30,4-2 0,-5 4-217,-1 2 0,0 0 73,0 0 0,0-2-47,0-4 0,-5 2 97,-1-8 0,-6 1-22,6-7-100,-7-7 95,11-3 0,-6-9-126,8-3 1,10-7 134,7-11 1,3 1-224,9-7 1,0 8 62,6-2 1,0-1 43,0 7 0,-2-4 72,-4 9 0,2 4-1,-8 2 1,6 4 28,-6 2 1,1 8-70,-7 4 1,-1 11 174,-5 6 0,-3 6-65,-8 6 1,-2-2-5,-4 7 1,-11 7-83,-12 5 0,-12-2-101,-5-9 1,-5 1 45,-1-7 0,1-2-152,5-10 0,3-6-20,8-11 0,8 1 2,4-7 295,3 0 0,3-14 0,-1-1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42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280 435 8108,'-8'-35'0,"-8"0"0,-7 0 0,2 2 1135,9 4 0,-2 4 260,9 8-858,-1-1 1,-2 9 0,-2 5-223,1 8 1,-7 5-174,4 9 1,-9 7-26,-2 4 0,0 4 150,5 2 0,3 8-30,3 3 1,4-1-463,8 1 1,0 1 162,0 5 0,2 5-299,4-5 1,8 2 172,15-13 1,2 0-29,15-6 0,9-8 75,9-4 0,4-11 84,1-6 1,7-14-254,0-10 1,11-13 18,-5-9 1,-3-15 203,-15 3 1,-11-6-2,-13 0 0,-5-3 96,-6-3 0,-11-4-86,-12 4 0,-20 4 168,-9 2 1,-10 0 24,-8 5 0,-4 5 144,-7 13 1,-8 8-141,-4 4 1,-4 5 123,-2 6 1,2 7-535,4 10 0,-2 9 135,8 15 0,-4 2-195,9 16 1,15 5 133,20 6 1,10 2-1015,14-1 1,16-3 1230,18 8 0,7-6 0,17 6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44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208 243 8212,'18'-51'0,"-1"5"741,1 5 0,-1 6-330,1 6 0,-7 10 346,1 7 0,0 8-251,5-2 1,6 6-205,1 6 0,-1 4-54,-5 7 0,-1 8-224,0 5 1,1 12 74,-1 11 1,1 1-93,-1 10 0,-1 8-118,-5 9 0,-3 7-82,-8 5 1,0-2-387,0 8 0,-6-50 1,-3 1 453,-1 2 0,-4 1 0,-4 0 0,-4 0-20,-4 3 0,-1-1 0,2-3 0,-2-1 29,-2-1 1,0-1 0,0-5-1,-1-3-177,-22 23 0,2-13 155,9-16 0,12-16 250,0-13 1,7-14-46,5-9 0,5-11 347,1-12 1,7-5-661,-2-7 1,12-10 108,5-8 0,7-2-383,5-10 0,6 9 159,12-3 0,-2 4-645,7 2 1,1 6-63,5 0 1068,1 8 0,3-6 0,0 8 0,0 1 0,3 5 0</inkml:trace>
  <inkml:trace contextRef="#ctx0" brushRef="#br0" timeOffset="315">1169 260 8300,'0'-52'0,"0"9"0,0 8 0,0 8 2734,0 10-1287,0 7-208,0 2-875,0 24 0,0-5-360,0 13 0,-8 5 163,-3 6 0,-5 2-5,-1 9 1,-1-5-302,1 5 0,-7 1 113,1 5 1,0 1-312,5-1 0,1-7 173,-1-4 0,7-10 139,-1-2 1,8-8 233,-2 2 66,4-11 0,4-4-113,4-8 1,14-2 144,15-4 0,9 2 48,14-8 0,12 1-16,12-7 1,5 7-1085,6-1 0,-3 8 563,3-2 0,-12 4-944,-5 2 0,-6 0 181,-6 0 0,-12 6-180,-11 0 0,-14 8 314,-9-3 811,-9-3 0,-1 8 0,2-7 0</inkml:trace>
  <inkml:trace contextRef="#ctx0" brushRef="#br0" timeOffset="499">1536 400 8149,'-2'-37'0,"-2"-2"836,-2-1 1,-6 7-268,7 9 1,-1 11 1072,6 1-1185,0 8 0,0-2-215,0 12 0,0 6-42,0 11 1,8 6-113,3 12 0,-1 6-859,2 11 1,-1 6 571,7 11 1,-7 7-2494,1 11 2692,-8-4 0,-3-34 0,-2 1 0,-4-3 0,0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42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87 680 8679,'-17'-19'0,"1"-3"494,5-1 0,-5 0 1099,5 5-527,3 1-169,0 7-548,8 2-318,0 8 0,10 0-104,7 0 0,5 0-358,12 0 1,-1 6-476,14 0 1,-6 8 522,5-3 0,1-1-1635,5 1 2018,1 9 0,-9-1 0,-1 7 0</inkml:trace>
  <inkml:trace contextRef="#ctx0" brushRef="#br0" timeOffset="333">926 331 8783,'0'-68'0,"0"4"573,0 6 1,0 11 885,0 6-565,0 12-595,0 12 0,5 11-101,1 12 0,0 3 54,-6 9 1,6 3 126,0 8 1,7 2-142,-1 16 0,3 1-150,3 11 1,1 3-27,5 8 1,-5 5-424,4 1 1,-3 7 345,-3-1 1,-1 7-53,-5 10 0,-6-47 0,-2 1-450,-1 5 0,-4 0 0,-4 3 1,-3-1 371,-2-2 0,-2 0 0,-1-1 0,-3-1-263,0 0 0,-1-2 0,-17 35-117,0-13 0,6-20 435,0-15 1,6-19 98,-6-11 1,8-9 274,-3-8 1,3-11-10,-2-12 0,9-6-239,-3-6 1,5 0 415,0-11 1,5 3-367,7-9 0,7 2-386,5-2 0,5 3 94,7-3 0,3 4-492,8 1 0,2 1-35,3 0 1,7 5 732,11 0 0,0 11 0,4-3 0,-3 2 0,3 8 0,4 2 0</inkml:trace>
  <inkml:trace contextRef="#ctx0" brushRef="#br0" timeOffset="617">2113 366 8096,'0'-51'892,"0"5"0,-6 3-491,1 8 0,-9 14-196,2 3 0,-3 12-127,-3 1 0,1 10 528,-1 7 0,-1 11-198,-4 6 1,3 4-183,-3 2 0,-2 2-128,2 4 1,-7 4-159,7 7 1,0-5-1,5-1 0,1-7 160,-1 2 1,7-4-221,-1-3 0,8-6-1,-2-5 0,6-6 74,6-5 0,4 2 79,7-9 0,9 1 5,3-6 1,6 0-101,5 0 0,7-2-112,11-4 0,2 3-174,4-9 0,4 2 131,-4-1 0,4 1-585,2 4 1,-8 4 293,-4-4 0,-11 4-954,-6 2 1463,-12 0 0,4 0 0,-6 0 0</inkml:trace>
  <inkml:trace contextRef="#ctx0" brushRef="#br0" timeOffset="808">2096 523 8190,'0'-41'191,"0"0"1,0 1 356,0 5 0,0 7 391,0 5-623,0 12 1,2 3-19,3 8 1,3 2-53,4 4 0,3 11 99,-3 12 0,4 6-193,1 6 0,-5 3-179,-1 9 1,-5 1-177,6 4 1,-8 1-534,1 10 0,-3-3-1574,-2 10 1999,0-4 0,-7 13 1,-3 5-1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55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190 158 8093,'-15'-26'858,"3"-3"1,-1 4-473,7 2 0,-6 3 1282,6 3-939,0 7 1,8 2 78,4 8 0,-2 0-273,8 0 1,1 0-166,11 0 0,-5 10-156,4 8 1,3 1 35,-3 10 1,8 2-91,-2 10 1,-2 4 90,2 7 0,-7 14-302,1 4 1,-4 11-454,-1 1 0,-3 11 267,-3 6 0,-8-44 0,-2 2 73,-4 4 1,-2 1 0,-1-1 0,-2 0-346,-3 3 1,-3 0 0,-2-6 0,-3-1 191,-2-4 1,-1-2 0,0-2 0,0-3-68,-20 36 0,6-24 305,0-23 0,0-10-142,6-19 0,2-8 800,-2-9 0,5-9-204,-5-9 0,10-2 290,1-16 0,3-7-595,9-10 0,2-4-279,10-2 1,11 0-385,13 1 1,10-3 176,7-4 0,5 6-923,6 0 0,5 10 686,6 14 1,1 5-27,0 12 0,6 5 679,-1 13 0,7 3 0,-6 8 0,-3 0 0,-1 0 0</inkml:trace>
  <inkml:trace contextRef="#ctx0" brushRef="#br0" timeOffset="326">1203 280 8024,'-15'-52'655,"1"3"0,2 8 2193,-1 12-2356,-3 8 0,5 11-195,-1 4 1,6 6 300,-5 6 0,1 4-189,-2 7 0,-3 9-204,3 3 0,-1 9 13,1 3 1,-4 8-108,5-3 0,-5 5-36,-1 1 0,-1 0 131,1 1 0,-1-3-144,1-3 1,1-6 57,5-12 0,-3-4 268,8-8-189,0 1-171,6-8 0,10-5 83,8-10 1,9-5-44,14-8 1,5 1-359,12 0 1,4-1 184,8 1 0,6-5-595,0 5 1,7-5 96,-1 11 1,-3 3-570,3 2 0,-11 4 321,-1 2 0,-15 0-596,-15 0 685,-10 8 0,-13 2 762,-11 7 0,-12 1 0,-4-1 0</inkml:trace>
  <inkml:trace contextRef="#ctx0" brushRef="#br0" timeOffset="509">1186 455 7966,'-2'-43'0,"-4"-4"0,4 7 1441,-4 5 0,4 7 175,2 11 42,0 0-1160,8 7 0,2 2-291,7 8 0,1 14-17,-1 3 1,3 20-173,3 4 1,-4 9-155,5 8 0,1 4-426,-2 8 1,8 12-797,-2-1 0,-13-33 0,-1-1 1358,14 41 0,-12-36 0,-1 2 0,-2 0 0,0-1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2:54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193 385 8036,'0'-30'112,"0"3"0,0 0 134,0 0 0,0 6 1439,0-3-1106,0 5 1,0 1 1674,0 1-794,0 7-190,0 2-758,0 8-645,0 0 154,0 8 0,5 2 168,1 7 1,8 3-281,-2 3 1,3 4-82,2 8 0,1 8-173,-1 3 0,5 7 150,-5 5 0,5 6-44,-11 12 0,3 5-346,-3 12 0,-3 4 389,-7-45 1,-2 1 0,1 2 0,-2 1 9,-1-1 0,0 0 1,2 1-1,-1-1 4,-4-2 1,0-1 0,-6 37 86,-5-7 1,5-24-50,1-12 0,-1-13 420,-6-4 0,1-15-33,-1-2 0,1-8 106,0-4 0,-3-2-444,-3-4 1,3-4 498,-3-7 0,-2-9-923,2-3 1,-3-6 301,3-5 1,10 1-329,-5-8 1,12-5 183,0-6 0,5-2-368,1 1 1,1 11 256,5-5 1,6 7 73,11-1 1,4-1 22,8 7 375,8 0 0,9 14 0,10 2 0</inkml:trace>
  <inkml:trace contextRef="#ctx0" brushRef="#br0" timeOffset="551">1240 210 7974,'10'-45'-1027,"-4"5"0,-4 8 2907,-2 3 1,0 14-847,0-3 1,2 7 261,4-1-406,-4 4 49,5 8-709,-7 0 0,-2 8-312,-3 4 1,-1-1 84,-12 7 1,5-8-166,-11 13 1,-3-8-238,-2 9 1,-6-5 157,-5-2 1,1 1-72,-8-1 1,8 1 59,-1-1 1,3-5 330,2 0 1,2-7 115,4 7-203,3-8 1,11 6-135,3-4 2,5-5 209,7 15 0,7-6-60,5 7 1,3-5 150,3-1 1,-1 3-104,1 9 1,-1-3 87,1 3 1,-1-4-137,1-1 0,-3-1 33,-3 1 1,1-1 16,-7 1-61,8-1 1,-12-5-237,4-1 164,-4-7-57,-2 4 110,7-8 0,-3-2-173,8-4 1,0-3 60,5-9 1,0 7 46,1-1 0,7 2 39,4-1 1,4 3 4,2 8 1,-6 0 89,0 0 1,0 8-107,6 3 0,-7 7 31,-5 5 1,-11 6-19,-7 12 1,-3-2 132,-2 7 0,-15-5-141,-9 5 0,-14 1-6,-9 5 1,-11 1-28,-6-1 0,-4-7-306,-2-4 1,2-6-14,4-6 0,6-4-1166,11-8 1571,12-7 0,0 4 0,12-9 0,4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14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106 734 7897,'-24'-10'95,"1"-3"1,2-5 957,1 3 403,11 9-973,1-10 0,10 14 1,4-3 115,5 3 0,7 2-314,5 0 0,4 0-212,8 0 0,2 0-169,4 0 1,-3 0 86,9 0 1,-2 0-115,1 0 1,3 0-654,-9 0 0,7-6 379,-6 0 0,0 0-724,-7 6 0,-6 0 425,-5 0 1,-9-6-443,-3 0 1138,-7 1 0,4 5 0,-8 0 0</inkml:trace>
  <inkml:trace contextRef="#ctx0" brushRef="#br0" timeOffset="417">822 332 7999,'-18'-23'234,"3"0"1,1 1 2545,2 3-1818,1 1-480,1 9 370,2 1-492,8 8 1,10 10-280,7 7 1,3 3-9,9 9 0,-6 0-89,6 6 1,0 5 56,6 1 0,-2 10-179,-4 1 0,3 2 54,-9 10 0,0 10-287,-5 13 1,-9 3 242,-3 9 1,-8 0 60,-3-47 1,-2 0 0,-6 45-365,-16-3 1,0-21 184,-6-9 0,2-17 134,4-12 0,-2-10 117,7-13 0,1-4 159,6-8 0,-1-2-49,1-4 0,-7-6-109,1-11 1,6 1-106,5-7 1,2-2 452,-1-9 0,3-5-813,8-7 1,8 1-61,3 5 0,7-5-260,5 5 1,4 1 248,8-2 1,-6 9-93,0-3 1,6 10-69,6 2 690,0 7 0,1-11 0,3 6 0</inkml:trace>
  <inkml:trace contextRef="#ctx0" brushRef="#br0" timeOffset="1033">1625 262 8023,'0'-29'0,"0"2"0,0 2 1110,0 4-675,0 1 0,2 5-66,4 3 0,-4 2 55,3 4 0,-1 5 942,2-5-600,-4 4-321,6 2-551,-8 0 171,0 8 1,-6-5-196,0 9 0,-7-6 157,1 5 1,-9-5-149,-3 6 0,-1-6-50,2 5 1,2-7-43,-9 2 0,9 2 149,-2-2 0,3 1 226,3-1 1,-1-4-75,1 4 1,5-4-58,1-2 1,5 0-283,-6 0 239,8 8 1,-3-4-6,7 7 1,0-5 76,0 6 1,0-1-6,0 7 0,0-1-64,0 1 1,5-1 19,1 1 1,2 5-64,-2 0 0,-4 1 82,4-7-36,-4 0 0,-2 1 22,0-1 0,1-5-3,5 0 65,-4-8 200,6 3-103,-8-7 1,2-2-75,4-3 1,1 1-261,5-8 0,6 2 144,-1-1 0,1-5-193,5 5 0,2 3 71,-2 2 1,6-2 33,-5 2 1,7 1 46,-2 5 0,-2 7-28,2 5 0,-2 9-30,2 3 0,1 7 49,-13-2 1,4 6 102,-9 5 1,-4-3-90,-2 4 1,-12-2 139,-6 2 0,-11-10-72,-6 4 1,-10-6 72,-2 0 0,-5-4-105,5-8 0,0-7 8,6-4 1,0-4-190,0-2 0,8 0-321,4 0 1,5-8-444,7-3 1,3 1 397,8-2 1,10 1 561,7-7 0,16 1 0,12-1 0</inkml:trace>
  <inkml:trace contextRef="#ctx0" brushRef="#br0" timeOffset="1326">2062 716 7951,'0'-17'0,"0"0"0,0-1 0,-2 6 1135,-4 1 0,4 5 196,-4-6-239,4 8-690,2-3 0,2 5-298,4-4 1,5 4-122,13-4 1,3 4-185,8 2 0,6 0 125,-1 0 1,9 0-182,-3 0 1,5 0-1212,1 0 1,1 0 1467,-1 0 0,-7 8 0,-3 2 0</inkml:trace>
  <inkml:trace contextRef="#ctx0" brushRef="#br0" timeOffset="1742">2882 175 8027,'-15'-35'0,"1"2"0,3 4 1830,-3 6-1118,6 3 1,-1 9 612,3-1-410,4 8-500,-6-4 0,10 16-347,4 4 0,-2 5 105,7 7 0,1 3-25,5 8 1,7 2-24,-1 3 0,2 5-185,-1 7 0,1 7 81,4-1 1,-4 8-168,-7-2 0,-3 13-350,-3 11 1,1-1 154,-7 6 0,-2-4 12,-10-1 1,-4-7 95,-7 1 1,-2-18 183,-5-6 1,3-11-75,-8-13 1,8-6 119,-3-5 0,-1-11 54,2-7 0,-1-3 149,7-2 0,-6-9-163,-1-9 1,1-1 275,6-10 1,-1 0-673,1-6 0,7-8 152,4-4 0,4 3-215,2-3 1,2 6 97,4-5 1,4 7-529,7-2 0,3 4 179,3 2 1,4 3-326,8 2 998,0 5 0,8 0 0,1-2 0</inkml:trace>
  <inkml:trace contextRef="#ctx0" brushRef="#br0" timeOffset="2209">3494 175 8053,'0'-23'0,"0"-1"0,-2 1 488,-4 6 1,4 5 1912,-4 0-542,4 9-791,2-5-991,0 8 0,-2 2 98,-4 4 1,4 3-138,-3 9 0,1 1 23,-2 4 0,2-1 47,-8 7 1,3-6 33,-3 6 0,-3-5-274,3 5 0,-2-8 53,3 2 0,-5 3 111,4-3 1,3 0 136,-3-5 1,6-1-57,-5 0 0,5-5 195,-6 0-92,8-8 32,-3 3-103,7-7 0,2 0-48,3 0 1,7 0 3,11 0 1,-1-2 94,7-3 1,6 3-55,5-4 0,3 2-778,-2-2 0,-4 4-810,3-4 1,3 4 787,-2 2 1,-2 0-51,-10 0 0,2 0-45,-8 0 1,0 2-891,-5 4 1643,-8-4 0,-3 14 0,-7-7 0</inkml:trace>
  <inkml:trace contextRef="#ctx0" brushRef="#br0" timeOffset="2400">3633 193 8053,'-2'-30'501,"-1"3"501,-3 2 661,-8 2-564,12 13-650,-6 2 0,8 18-102,0 7 1,0 9-73,0 9 0,8 1-263,4 5 0,3 4 117,3 7 0,-1 6-856,1 1 1,1 5-101,4-6 0,-9 14-2385,3-2 3212,-3 19 0,-4-8 0,-3 14 0</inkml:trace>
  <inkml:trace contextRef="#ctx0" brushRef="#br0" timeOffset="3291">123 2428 8097,'-8'-18'1011,"6"1"-1721,-13 7 2400,13-5-652,-6 13-690,8-6 1,8 8-115,3 0 1,5 0-209,1 0 1,9 0-15,3 0 0,6 0-17,5 0 1,-1 0-5,8 0 1,-1-6-400,7 0 0,-1 1-541,1 5 0,-7-2 397,1-4 1,-10 4-312,-2-4 0,-8 4 863,-10 2 0,-7-8 0,-2-1 0</inkml:trace>
  <inkml:trace contextRef="#ctx0" brushRef="#br0" timeOffset="3592">333 2183 7956,'-18'-27'0,"1"4"0,5 4 2516,0 1-1034,8 8-596,-3-5-609,7 13 1,2 2-30,3 12 1,11 5-134,7 6 0,3 3-160,-3 3 0,-2 4 59,8-4 1,-5 4-226,5 2 1,-8 0-634,2 0 0,-3-1 361,-3 1 0,1 6-742,-1 0 1,-7 2 1224,-4-3 0,-4-3 0,-2 6 0</inkml:trace>
  <inkml:trace contextRef="#ctx0" brushRef="#br0" timeOffset="3959">1101 2061 7953,'-2'-23'815,"-4"0"1,2-6-83,-7 5 1206,7 1-809,-4 13-424,8 2 1,0 10-366,0 4 1,0 6-264,0 11 0,2 4 90,4 8 1,4 8-151,7 4 1,0 5-14,1 6 1,-1-2 136,1 8 0,5 6-503,0 6 0,-1 7-256,-11-1 1,3 9 166,-8 2 1,0 6 217,-6-6 1,-2-7 132,-4-11 0,2-12 59,-8-11 0,1-9 20,-7-14 0,1-12 145,-1-11 1,1-4-63,-1-2 0,-5-2-8,0-4 0,-2-9-113,1-9 1,5-7 93,-4 2 0,-1-12-273,7-5 1,-3 1-184,15-1 0,-7 5-338,6-6 1,0 1 306,6-7 1,0 9-259,0 3 0,8 4 234,4 2 1,9 2 474,2 4 0,8-4 0,-3 6 0</inkml:trace>
  <inkml:trace contextRef="#ctx0" brushRef="#br0" timeOffset="4283">1555 2271 7926,'-17'-53'0,"-1"9"575,1 3 1,1 12 2210,5 6-1005,-5 11-1259,14 4 0,-6 10-140,8 4 1,2-2-161,4 7 1,4 3-98,7 9 1,7 3 10,-1 3 1,8 4-128,-2-4 1,4 2-18,2-2 0,-2 2-340,-4-8 1,2 1-230,-8-7 0,6 0 242,-5 1 1,5-8-33,-6-5 255,0-3 1,-7-11 73,-4-9 1,1-5-41,-7-6 0,-2-10 57,-10 4 1,0-4 38,-11 4 1,3 2 113,-9 4 1,-4-2-73,-2 8 1,-4 5-62,-2 7 0,-6 5-634,0-6 0,0 9 259,6-3 0,6 12-272,0 5 0,8 5-4,-2 1 652,11 8 0,4 3 0,8 6 0</inkml:trace>
  <inkml:trace contextRef="#ctx0" brushRef="#br0" timeOffset="4450">2236 2183 7958,'-25'-27'0,"4"-4"1173,-8 8 1,5 5-471,-5 7 0,6 7-413,-6-2 0,13 4-68,-1 2 1,3 2-346,-3 4 0,5-2-142,0 7 1,9 1-331,-3 6 0,4 1 442,2 4 153,0-3 0,0 13 0,0-6 0</inkml:trace>
  <inkml:trace contextRef="#ctx0" brushRef="#br0" timeOffset="4642">2254 1991 7987,'-8'-35'0,"0"0"0,-4 1 0,-1 6 3291,7 5-1512,-8 11 665,13 5-1884,-7 7 1,8 2-462,0 3 0,9 11 102,9 7 1,-1 10-77,7 2 0,1 2-694,-2 10 1,6-7 444,-5 7 1,7 1-1385,-2 11 1,-4-5 61,-2 4 1259,-3-3 1,-3 5-1,1 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123 105 8105,'-35'-17'547,"2"-1"-219,4 1 995,12-1-885,9 1 0,18 7-159,7 4 0,10 4-165,14 2 1,4 0-238,7 0 1,2 0-882,5 0 0,1 6 208,4 0 796,-4 8 0,0-5 0,2 9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19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1 594 7975,'11'0'-121,"1"0"255,-8 0 1,4-2 564,-8-4 79,0 4 376,0-6 193,0 1-459,0 5-407,0-6 0,0 6 102,0-4-224,0 4 1,7-6-179,5 8 0,6 0-129,5 0 1,0 0-73,12 0 1,-2-5-329,14-1 1,-7-2-1086,7 2 0,-6 4 682,5-4 0,-7 3 751,2-3 0,-12-4 0,-4-7 0</inkml:trace>
  <inkml:trace contextRef="#ctx0" brushRef="#br0" timeOffset="525">664 402 8063,'0'-18'0,"0"1"753,0-1 0,-5 1-217,-1-1 1,-2 3 808,2 3-226,4-3 186,-6 13-844,8-6-569,0 8 0,2 8 234,4 3 0,2 13 113,4 5 0,3 4-266,-3 2 0,3 2 67,3 3 1,1 7-185,5 11 1,-11-4 42,5 5 0,-5 3-158,5 2 1,-9 12-94,-3 5 0,-4 4-305,-2 3 1,-10-3 330,-7-3 0,-10 1-45,-14-7 1,4-16 75,-4-14 1,-1-16 47,1-13 0,0-9 649,6-14 1,2-12-248,4-11 1,6-6 148,11-5 0,4-5-161,8-7 1,0-1 183,0 1 1,10-4-343,8 3 0,1-3-141,10 9 0,0 5-698,6 1 1,0 6 351,0 6 0,2 4-1239,4 7 1741,-4 1 0,5 7 0,-7 2 0</inkml:trace>
  <inkml:trace contextRef="#ctx0" brushRef="#br0" timeOffset="908">1014 541 7946,'-2'-27'0,"-2"4"1222,-2 4-334,0 1-379,6 8 1,-2 3 598,-4 7 157,5 0-775,-7 0 0,8 7-131,0 5 1,6 4-90,-1 1 1,7 6 13,-6 1 0,6 1-224,-7-2 1,9-3 102,-2 3 1,3-4-375,3-1 1,-5-3 35,5-3 1,-5 1-200,10-7 1,-3 0 145,-3-6 0,7 0 21,-1 0 0,6-10-38,-6-7 0,1-8 45,-7-10 1,-1 0 218,-5 0 1,-3 0-52,-8 0 1,-2 0 147,-4 0 1,-3 8-148,-9 4 0,-7 3-52,-4 3 1,-4 7-109,-2 4 1,0 4-207,0 2 0,2 10-478,4 8 0,-2 1 358,8 10 1,1 0-194,11 6 0,-3 0 29,8 0 681,8 0 0,8 8 0,7 1 0</inkml:trace>
  <inkml:trace contextRef="#ctx0" brushRef="#br0" timeOffset="1067">1555 489 7994,'-17'-17'0,"5"1"1485,0 4-1072,8-3 0,-9 11-1134,7-8 432,0 9 0,6-3 289,0 12 0,0 3 0,0 9 0</inkml:trace>
  <inkml:trace contextRef="#ctx0" brushRef="#br0" timeOffset="1300">1660 419 8013,'-8'-35'0,"-4"0"0,3 4 3716,-3 8-2715,8 0 1,-5 15 1217,3-4-1059,4 5-1029,-6 7 1,16 7 17,3 5 0,5 3-52,1 3 0,1 1 45,-1 5 0,1 3-149,-1 8 0,1-6-601,-1 0 1,1 0 332,-1 6 1,-1 0-826,-5 0 0,3 0 415,-8 0 1,0 0-699,-6 0 1,0 5 140,0 1 1242,0 0 0,-16-6 0,-3 0 0</inkml:trace>
  <inkml:trace contextRef="#ctx0" brushRef="#br0" timeOffset="1725">2079 349 8016,'0'-27'876,"0"4"0,-6 3-469,0 3 0,1 0-165,5-1 1,0 1 470,0-1 1,0 1-229,0-1 0,0 1-171,0-1 0,5 1 61,1-1-256,0 1 1,-6-1-19,0 1 1,-2 5-351,-4 1 139,-3 7 1,-9-4 40,1 8 1,-5 8-390,5 3 1,-5 7 169,11 5 0,3-1-171,2 7 0,4 6 168,2 5 0,4 9-12,8-3 1,5 5 179,12 1 0,4 1 141,-3-1 1,8 6 50,3 0 1,0 1-54,-6-7 1,-8-1-85,-4-5 1,-11-9 20,-6-8 0,-14-8 177,-10 3 1,-15-13-30,-13-5 1,-10-14 78,-3-9 0,-5-8 65,6-10 0,10-8 245,13-3 0,9-5-214,15-1 0,5-8-74,12-4 1,13 3-543,16 3 0,16 4 18,13 1 0,15 9-748,-33 22 1,1 3 1069,43-10 0,-36 14 0,2 1 0,-6 4 0,-1 2 0,2 3 0,1 1 0,0 2 0,1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27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3214 7998,'-18'0'-101,"1"0"0,-6 0-37,-1 0 0,1-6 155,5 0 0,7 0-35,-1 6 0,1 0 122,-7 0 0,6 0 27,1 0 0,7 2-129,-2 4 137,4-4-97,2 6 127,0-8 0,2 0 93,4 0 1,4 0-120,7 0 0,1 0 25,-1 0 0,2-2-62,5-4 0,1-4 13,4-7 1,4-1-7,-4 1 1,10-9 34,2-3 0,5-4-103,-5-2 1,13-1 42,-1-5 0,17-10-336,-1-7 1,-25 22-1,0-2 308,-1 1 1,1-1-1,6-4 1,1-2-259,1-2 0,1-1 1,5-4-1,2-1 267,3-2 1,2-2-1,6-4 1,2-1-360,-1 1 0,1-2 0,-20 19 1,1-1-1,0-1 346,2-2 1,0-2-1,1 0 1,4-2-1,0 0 1,0-1-18,-1 0 0,0 0 0,0-1 1,2 1-1,0 0 0,-2 1 58,-3 2 0,-1 0 1,0 1-1,1 3 0,1 0 1,0 0-16,0-2 0,0 0 0,1 1 0,-2 2 0,0 0 0,-1 0-8,-1 1 0,-1 0 0,0 1 0,27-16 0,-1 3-329,-7 7 1,0 3 0,-1 6 0,0 3 104,-5 0 1,-1 2 0,-2 5 0,-1 1-158,-7 2 0,-2 0 0,-2 3 0,-3 1 13,33-13 1,-9 8 300,-14 4 1,-11 6-724,-19 5 1570,-11 4-1180,-11 8 1,-9 0 912,-3 0 0,-1 0-850,-12 0 1,3 0 239,-14 0 0,0 14-290,-6 3 1,0 5 312,0-5 0,0 8 0,-8-5 0,-1 5 0</inkml:trace>
  <inkml:trace contextRef="#ctx0" brushRef="#br0" timeOffset="1366">489 4052 8080,'-17'0'0,"-1"0"0,1-8 291,-1-4 1,1 3 17,-1-3 1,9 6 531,3-5-446,4 7 0,-4-6 75,0 4 1,2 4-311,10-4 0,0 5 103,11 1 1,-1 0-231,13 0 0,2-2-53,10-4 0,4 4-41,7-4 0,6-2-93,0 2 0,8-5-249,-2 5 1,4-6-684,2 6 0,-2-5 148,-4 5 782,-4 0 0,-7 6 0,-1 0 0</inkml:trace>
  <inkml:trace contextRef="#ctx0" brushRef="#br0" timeOffset="1865">1799 3563 8071,'-2'-29'0,"-2"2"0,-4 1 331,-1 5 0,-1 2 545,-2 1 0,3 8 79,3 5-251,4 3-514,-6 2 0,8 2-176,0 3 1,8 5 41,4 8 0,3 1 147,3 4 1,1 4-245,4 8 0,-1 8-41,7 4 0,-6 5 2,6 6 0,-6-1-2,6 7 1,-7 2-349,1 9 1,-11 13 359,-6 10 1,-6-44 0,-2-1-14,-3 0 0,-2-1 0,-1 2 0,-3-1-317,-24 40 1,-8-10 144,-4-13 0,-1-12 219,1-17 1,3-16 32,3-19 1,4-14 178,-4-9 1,6-10-57,6-14 0,4-6 224,8-11 1,7-4-231,4-8 0,12 0-210,5 1 0,13-1-450,5 0 1,6 2 371,6 4 1,3-2-564,9 8 1,-1 9 294,0 14 0,1 8-9,-1 10 0,4 1-287,-3 4 738,-5 5 0,-13 13 0,0-1 0,0-1 0,0-2 0</inkml:trace>
  <inkml:trace contextRef="#ctx0" brushRef="#br0" timeOffset="2506">2515 3615 8010,'0'-19'213,"0"-4"0,0 3 380,0-3 0,0 7-281,0-1 0,0 9-131,0-9 0,0 3 123,0-3 1,0-1-1,0 1 1,2 1-208,4 4 1,-4-3 144,4 3 0,-5 3 238,-1-3-117,0 0-244,0-5 39,0-1 1,0 7-103,0-1 97,0 8 0,0-11 1,-1 11-194,-5-8 0,2 8 24,-8-2 1,1 5-135,-7 1 0,1 0 48,-1 0 1,-1 0-38,-5 0 0,3 7 69,-8 5 1,0 3 36,-6 3 0,0 5 9,0 1 0,0 7-5,0-2 0,6 4-103,0 2 0,14 0 108,-3-1 0,12-4-105,0-1 1,4-8 129,2 2 0,14-5-9,4-7 0,13-3 2,3-8 0,9-2 88,10-4 1,-3-5-93,-3-13 1,3 3 1,-3-8 1,-5 0-4,-1-6 0,-10 6 23,-2 0 0,-7 2 132,1-3 1,-6 5-19,-5 8 0,-4-1 359,-8 1-316,0 7 194,0 2-360,-8 8 0,-2 14 96,-7 3 0,5 7-15,1-1 1,7 4 9,-2 8 0,-2 2-123,2 4 0,0-4 0,6 3 0,0-1-163,0 2 0,2-2-104,4 7 1,-2-9-345,8-2 0,-6-2-385,5-10 0,-7 6 432,2-5 0,2-1-96,-3-5 1,1-7 688,-6 1 0,-8-1 0,-1 7 0</inkml:trace>
  <inkml:trace contextRef="#ctx0" brushRef="#br0" timeOffset="2648">2917 3825 8014,'0'-18'0,"0"1"702,0-1 202,-8 1 1,4-1-558,-8 1 0,7 7-235,-7 4 1,6 5-1572,-6 1 966,9 0 493,-13 0 0,6 15 0,-7 4 0</inkml:trace>
  <inkml:trace contextRef="#ctx0" brushRef="#br0" timeOffset="3015">3248 3545 8142,'-1'-17'0,"-5"-1"556,-6 1 209,-3 0 1,-3 1-247,1 4 0,5 5-19,0 7 1,7 7-31,-7 5 1,8 5 63,-2 7 0,4-3-300,2 8 1,0-6-212,0 7 1,2-7 99,4 6 0,4-6-185,7 6 1,1-7-153,-1 1 0,1-4 165,-1-1 0,6-1 50,1 1 1,7-8-4,-2-5 1,-2-3 75,2-2 0,-6-7-32,6-5 1,-5-9 27,5-3 0,-8-7-45,2 2 1,-9-6-150,-2-6 0,-8 10 39,1-4 1,-5 4 109,-5-4 1,-5 2-211,-8 4 0,-7 4 30,-4 8 1,-4 1-224,-2 4 1,0 5-169,0 7 0,0 0-340,0 0 0,8 7 188,4 5 0,4 11 698,1 7 0,1 3 0,-1 1 0</inkml:trace>
  <inkml:trace contextRef="#ctx0" brushRef="#br0" timeOffset="3539">4052 3580 8138,'17'-2'-50,"1"-3"-33,-1-7 0,1 2 269,-1-1 1,-1-1 68,-5-6 1,3 1 225,-8 0 1,5-1-106,-5 1 0,6-1 308,-6 1 0,-1-7-154,-5 1 1,0-6-32,0 6 1,0-3 92,0 3 0,-1 2-166,-5-8 1,2 7-325,-8-1 1,1 10 106,-7 1 0,-1 2-368,-5-1 1,5 1 191,-4 4 0,1 4-668,-1-4 0,4 12 56,-5 6 0,5-3-214,2 3 1,7 6 355,4 5 0,4 8-14,2-2 1,4 10 196,8 2 1,7 5-6,16-5 1,2 9 336,4 3 0,-3-7-78,9 7 1,-2-5 129,1 5 0,-3-3-3,-8-3 1,-10-5-128,-8-7 0,-7-2 4,-10-4 0,-17-3 10,-12-9 0,-6-7 491,-12-4 1,0-6-227,-5-6 0,7-6 297,5-11 0,11 1-234,5-7 0,7-6-187,5-5 1,8-9-292,16 3 0,7-5-486,16-1 0,10 1 263,7 5 1,8-3 358,10 8 0,8 8 0,2 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7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50 7764,'-17'-8'1096,"-1"-4"1573,-7-3-3097,6 5 0,1 6 285,12 16 1,14 9-306,10 20 1,7 3-39,10 9 1,2 7 485,3 4 0,13 12 0,-22-37 0,0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7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 8120,'-17'0'2105,"-1"0"-2152,1 0 0,-6 15-589,-1 8 0,-5 10-383,6 8 1019,0 12 0,5 9 0,1 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7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7741,'-2'10'895,"-4"-4"0,2 2-860,-7-2 1,7 7-874,-2-1 1,-2 11 362,2 6 0,1 4-379,5 2 854,0 8 0,0 9 0,0 10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7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0 7711,'-16'16'576,"-7"-4"0,-1 1 806,1-7 0,6 8-1635,5-3 0,-1 5 147,7 1 0,4 3-666,13 3 1,3 4 470,15 8 0,0 8 301,6 3 0,16 5 0,3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7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 7680,'-18'17'0,"-1"2"0,-5 5 0,3-3 879,-8 8 1,8 0-890,-3 6 0,5 2-1110,2 4 0,-5 11 1120,5 12 0,-5 4 0,13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8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0 7655,'0'18'0,"-8"-1"804,-4 1 0,-3-1-559,-3 1 1,1-1-1776,-1 1 1530,-7 15 0,6 3 0,-7 17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8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7739,'-2'-27'506,"-4"4"0,4 3 1777,-4 3-2322,4-1 0,12 3-715,8 3 0,7 4-10,10 8 0,13 0 287,5 0 1,19 8 476,3 4 0,16 3 0,6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8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7703,'-10'-17'1373,"3"7"0,9 2-2076,3 8 1,13 0-286,11 0 1,14 6 987,9 0 0,16 7 0,12-3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8369,'37'-7'-82,"4"-5"1,13-4 224,16-1 0,9 0-50,15-1 0,4 6-1912,-43 6 0,1 1 1819,1 4 0,1-2 0,-1-8 0,0-1 0,-1 2 0,1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8490,'15'-11'1022,"-3"-1"0,-3 8-1434,-3-2 0,4-1 268,7 1 0,3 0-146,3 6 1,6 0-1238,12 0 1527,4 0 0,15 0 0,2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7719,'35'0'754,"-8"-6"12,-4 0 0,-3-2-1011,-3 3 1,1 3-52,-1-4 0,3 4-110,3 2 0,10 0 146,8 0 1,7 0 259,-1 0 0,19 8 0,6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10812,'17'0'1219,"-5"0"-1734,0 0 0,-1 2-583,7 4 0,7 2 650,4 3 448,4 13 0,17-13 0,5 14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7695,'0'-18'0,"0"1"416,0-1 0,-6 1 1675,1-1-4145,-1 1 1528,6-1 1,15 9 525,9 3 0,14 4 0,7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7677,'17'-8'589,"1"-4"0,-7-3 845,1-3 1,-6 1-1833,6-1 1,-1 7 102,7-1 1,7 6-599,4-5 1,12 7 400,5-2 0,13 4 492,5 2 0,11 8 0,5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39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7723,'18'-8'1418,"-1"-2"0,-5-5-919,-1 3 1,-5 4-1765,6 8 1,-1 2 393,7 4 1,9 6 870,8 11 0,8 4 0,9 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40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 7690,'10'-8'2187,"-4"-4"1,-10-3-1062,-2-3 0,-6-1-3962,7-5 2836,-9 13 0,12-5 0,-6 16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43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350 752 8090,'-10'-18'0,"-6"-5"1060,5 0-467,3 0-60,0 13-637,8 2 0,2 8-295,4 0 1,4 2 553,7 4 1,3-2-23,3 7 1,-4-5-176,5 6 1,-5-3 39,-2 3 0,3 4-299,3-5 0,-3 11 94,3 1 0,-4 2-34,-1-2 0,-1 3-96,1 3 0,-1 8-148,1-8 0,5 8 485,0-8 0,8 4 0,-4 2 0</inkml:trace>
  <inkml:trace contextRef="#ctx0" brushRef="#br0" timeOffset="200">1205 682 8090,'0'-39'0,"0"4"0,-5-2 2154,-1 14-872,0 8-1600,6 7 1,-6 10 213,0 4 0,0 3 113,6 9 0,0 7 104,0 4 0,-1 10-189,-5 2 1,2 9-52,-8 2 1,6 9 96,-5 8 0,-1 7-578,-5 0 0,-9 13-8,-3-2 1,16-38-1,-1 1 181,0 0 1,-1-1 0,-18 44 60,-2-5 1,-2-11 373,14-13 0,-2-5 0,5-17 0,3-13 0,3-11 0</inkml:trace>
  <inkml:trace contextRef="#ctx0" brushRef="#br0" timeOffset="542">297 909 8082,'-52'-25'0,"-1"-2"727,1-8 1,4 4-367,7 7 0,10 1-387,19 11 1,4 3 176,8-3 1,2 6-164,4-5 1,8-1 12,15-5 1,10-3 129,19-3 1,12 1 35,11-7 1,16 6-393,-42 9 0,1-1 0,1 1 0,2-1 208,7-2 0,2-1 1,2 0-1,0 1-52,3-1 0,-1 1 0,-2 3 0,-2 1-85,-3 1 0,-2 1 1,-5-2-1,-1 0 8,-4 2 1,-1-1 0,39-11-225,-21 5 0,-8 1 158,-27-1 1,-6 7 59,-18-1 0,-3 1 226,-8-7 1,-10 1-136,-7-1 1,-2 1 213,-11-1 1,-4 1 555,-7-1 0,-8 3-595,3 3 1,-5-1-175,-1 7 1,1 0-242,5 6 1,-3 0-50,9 0 0,5 2 97,6 4 1,7 5 252,-1 13 0,3 3 0,3 8 0</inkml:trace>
  <inkml:trace contextRef="#ctx0" brushRef="#br0" timeOffset="767">1607 1031 8065,'-27'-13'1733,"4"-5"-1320,3-3-896,3 11 249,7 2 1,2 16 296,8 4 1,0 9 131,0 2 1,0 1 156,0-7 1,0 8-367,0 5 1,0 3-262,0 1 0,0 1-64,0 0 0,0 6-361,0 0 1,0 13 699,0-1 0,-15 3 0,-5-4 0</inkml:trace>
  <inkml:trace contextRef="#ctx0" brushRef="#br0" timeOffset="917">1799 996 7993,'0'-35'0,"-2"2"2008,-4 4-1105,4 4-1339,-5 15 1,7 5 173,0 10 0,2 5 486,3 8 1,5 1-551,8 4 0,-3 4 23,-3 8 0,9 8-1182,-3 4 1485,3 3 0,4 10 0,2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45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367 803 7989,'-12'-25'472,"1"-4"0,1 10-1,-2 1-343,5 12-242,7-1 1,9 9-222,9 3 0,1 7 223,10 11 1,0-1 169,6 7 1,0-6-292,0 6 1,6-2 81,0 2 1,5 6-278,-5 0 0,6-6-129,-7 6 557,1-4 0,-6 4 0,0 0 0</inkml:trace>
  <inkml:trace contextRef="#ctx0" brushRef="#br0" timeOffset="226">1293 664 8047,'-10'-18'0,"-4"-5"381,9 0 1,-9 1 560,2 11 0,3 3-964,-3 8 0,6 10 69,-5 7 1,-3 3 251,-9 9 1,3 6-69,-3 5 0,4 9-202,1-3 0,-1 5-101,-5 1 0,5 6-149,-4 1 1,-2 7-18,1-2 1,-5 6-293,6 5 0,-8-9-109,2 4 1,2-6 341,-3 0 1,1-4-113,-6-7 0,8-15-170,4-3 579,11-19 0,-1 5 0,7-15 0,0 0 0</inkml:trace>
  <inkml:trace contextRef="#ctx0" brushRef="#br0" timeOffset="443">1345 1292 8065,'-2'-17'710,"-2"0"0,-2-1-127,3 1 1,-1 1-544,-2 4 1,4 3 495,-4 3-133,4 4-298,2-6 1,0 16 33,0 4 0,6 5 122,0 6 0,7 5-154,-1 6 0,4 3-398,1 4 1,0 2-44,1 3 0,-3 5-232,-3-5 1,2 5 79,-8 1 1,5 1-311,-5-1 1,0 0-576,-6 1 1371,-8-9 0,-9-1 0,-11-8 0</inkml:trace>
  <inkml:trace contextRef="#ctx0" brushRef="#br0" timeOffset="710">1712 1485 8065,'10'-26'0,"5"1"399,-3-4 1,-3 2 600,3 4 0,7 3-519,11-3 1,-3 9-45,2 3 1,0 5 74,6-6 1,-2 8-98,-4-2 0,4 6-477,-4 6 1,-4 10 108,-1 7 1,-7 8-498,-5-2 1,1 0 209,-7 6 0,0-9-74,-6 8 0,0-2 98,0 2 1,-2 1-151,-4 0 1,-2-6 214,-3 1 1,1-15-29,4 2 1,4-9 394,-4 4-151,4-8 0,12-2-293,8-8 1,11-8 158,17 3 0,9-5-335,15-1 0,5 1-2,1 5 194,7 3 0,-3 0 0,7-2 0</inkml:trace>
  <inkml:trace contextRef="#ctx0" brushRef="#br0" timeOffset="1118">140 489 8162,'-35'-8'-598,"6"-7"-74,0-8 0,9-1 3717,3 7-2151,7 7 1,14 2-847,8 8 0,15 0 26,20 0 0,21 2 312,13 4 0,16-2-570,-40 2 0,2 0 1,1-4-1,1-1 192,8 3 1,1-2 0,5 0 0,2-2-249,6 0 0,3 0 0,1 0 0,0 0 267,4 0 0,-1 0 0,-13 0 0,-1 0-152,-2 1 0,-2-2 0,-12-2 0,-2-2-32,41-6 0,-20-1-339,-20-5 1,-22 3 233,-14-9 0,-12 3-15,-11 3 1,-9-8 496,-9-4 1,-9-4-521,-14-2 1,-3 2 813,-9 4 1,-5-2-704,0 7 1,0 1-170,5 6 1,7 7 194,-1 4 0,14 4 163,-2 2 0,12 16 0,-2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49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18 961 8005,'0'-27'0,"-2"-4"694,-3 8 1008,3-1-1619,-6 7 1,16 9-480,3 8 0,15 2 235,8 10 1,3 1 123,10 11 1,-1-3 0,7 8 0,-1-2-5,1 2 0,5 8 5,0-8 0,-6 8-1,-5-8 1,-8 2 36,2-1 0,3 2 0,1-4 0</inkml:trace>
  <inkml:trace contextRef="#ctx0" brushRef="#br0" timeOffset="217">717 874 8005,'0'-37'881,"0"-4"-661,0 12 1,0 4 935,0 2-397,0 11-536,0 4 1,0 10 46,0 4 1,0 11 95,0 13 0,6 10-207,0 7 1,-1 3-109,-5 3 1,0 7-32,0 4 1,0-2-261,0 2 1,0 0-430,0 6 0,-7 6 361,-5-1 0,-11 9-771,-6-3 1,-4 3 438,-2-3 0,-8 7-172,-4-13 1,-1-5 811,1-23 0,1-5 0,3-7 0,-3 0 0,-1 0 0</inkml:trace>
  <inkml:trace contextRef="#ctx0" brushRef="#br0" timeOffset="491">979 1642 8005,'12'-29'0,"-1"0"0,-7 8 958,2-3-382,4-3 47,-1 8 0,9-4-172,-1 11 0,-5 4 174,0 8-576,-9 0 0,11 2-192,-8 4 1,2 4 132,-3 7 1,-3 8-27,4 4 1,-4 4-81,-2 2 0,-6 0-5,0 0 0,-7-6 8,1 0 1,-3-1 149,-3 1 1,1 2 199,-1-8 0,7 0-101,-1-5 1,8-7-12,-2 1 0,-1-6-83,1 6 1,2-9-67,10 3 1,5-4-482,13-2 0,11-6 254,11 1 1,5-3-1686,1 2 1936,8 4 0,2-13 0,8 5 0</inkml:trace>
  <inkml:trace contextRef="#ctx0" brushRef="#br0" timeOffset="750">1398 1677 7981,'0'-40'156,"0"-1"0,2 2-108,4 10 1,4 4 21,7 7 0,2 7 416,5-1 1,-5 8-123,4-2 0,-3 4 100,-3 2 1,1 2-57,-1 4 0,1 6-386,-1 11 0,-7-2 24,-4 8 1,-4-5 39,-2 5 1,0 0-25,0 6 0,-8-2-180,-4-4 0,-1 2-38,1-8 0,-2 6 49,9-5 1,-3-1-95,2-6 73,4 1 1,-4-3-244,12-3 1,6-4-136,11-8 0,12 0-918,11 0 1424,13-8 0,3-2 0,8-7 0</inkml:trace>
  <inkml:trace contextRef="#ctx0" brushRef="#br0" timeOffset="1167">245 525 8116,'-7'-20'0,"-5"-3"0,4 9 389,2-3 0,6 11 605,6 0 1,14 4-674,15 2 1,15 0-330,14 0 0,8 0-141,9 0 1,9 0-55,-38 0 0,0 0 0,1 0 0,-1 0-151,1 0 0,-1 0 1,43 0 102,-8 0 1,-7-2-44,-10-3 1,-24-7-63,-11-11 0,-19 1-19,-10-7 0,-6-6 192,-6-6 1,-6-5 213,-11 5 1,-4 0 12,-8 6 0,6 6 299,0 0 0,7 14-343,-1-3 0,-4 12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105 192 8270,'-7'-44'701,"-5"3"1,-4 6 987,-1 6 1,0 10 267,-1 7-916,8 8-264,3-4 1,7 10-258,0 4 1,0 4-646,0 7 1,5 8 50,1 4 0,8 4-35,-2 2 1,3 6-61,2 0 1,1 0-386,-1-6 0,3 5-146,3 1 0,-3 6 209,3-7 0,-2 1-579,2-6 0,-3 0 413,3 0 1,4 0-197,2 0 0,-3-8 171,-3-4 0,2-5-581,-2-7 1263,8-3 0,-3-16 0,7-1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47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727 1135 8006,'-24'-17'0,"1"-1"0,2 1 1024,1-1 0,11 7 214,3-1-1410,4 8 1,4-2 195,4 12 0,5-2 94,12 8 1,5-1-4,7 7 1,5-1-166,1 1 0,6 5-536,-7 0 1,7 3 347,-6-3 0,5-2-501,-5 8 1,6 0 176,-7 6 1,1 0-365,-6 0 926,0 0 0,0 8 0,0 1 0</inkml:trace>
  <inkml:trace contextRef="#ctx0" brushRef="#br0" timeOffset="233">1617 996 8069,'0'-47'205,"0"0"0,0 14 255,0-2 1,0 18-9,0 0-289,0 11 207,0-2 1,0 16-93,0 3 1,-6 5 76,1 1 0,-3 9-119,2 3 1,4 11-248,-4 7 1,-2 0 115,3 5 1,-9-2-85,2 14 1,3 1-299,-3 4 1,0 9-169,-5 3 0,-8 7-88,-4 5 1,12-41 0,-1 1 306,-2 5 0,-1 0 0,0 1 0,-1 1-277,-1-2 1,0 0-1,1-5 1,1-1-519,-14 41 1021,8-19 0,0-3 0,3-18 0,-3-5 0</inkml:trace>
  <inkml:trace contextRef="#ctx0" brushRef="#br0" timeOffset="532">1879 1851 8049,'0'-25'0,"6"6"0,0-5 0,2 11 485,-3 1 0,-1-1-61,8-11 1,-6 7 207,5-1 0,1 1-170,5 5 0,-3-1-161,4 1 1,-5-2-191,10 9 1,-3-1-180,-3 6 0,1 2 71,-1 4 0,1-3 162,-1 9 1,-5 6-359,-1 5 1,-7 2 104,2-2 1,-4 5-159,-2 6 1,-8-1 26,-3-3 1,1 3 173,-2-4 1,1-2-21,-7 2 1,7-8 1,-1 3 1,8-5-741,-2-2 561,-3 1 1,9-3-28,0-3 0,9-4 79,15-8 0,10 0-331,13 0 0,11-2 521,6-4 0,12-4 0,3-7 0</inkml:trace>
  <inkml:trace contextRef="#ctx0" brushRef="#br0" timeOffset="723">2578 1659 7931,'-18'-35'0,"1"0"1495,-1 0-507,9 8-1167,1 10 120,8 9 0,8 14 294,3 0 1,11 13-119,1-1 0,10 13 28,2 4 0,2 1-290,9 11 0,-5-6-357,6 5 1,-9 1-386,3 5 0,2 1 86,-2-1 612,-1 0 0,-12 1 0,-3-1 0</inkml:trace>
  <inkml:trace contextRef="#ctx0" brushRef="#br0" timeOffset="1199">133 716 8063,'-39'-17'0,"4"-1"0,4 1 2001,13-1-1498,9 9 0,17 1-659,15 8 1,20 0 249,15 0 0,14-6 107,21 0 1,-38 0 0,2-1-466,6 1 1,2 0 0,8-2 0,2 0 379,6 0 1,1-1-1,2 0 1,1-1-240,7-2 0,2 0 0,-4 3 0,0-1 99,-1-2 0,-3 1 0,-10 1 0,-5 0-423,-11 2 1,-3-1 0,40-9 76,-16 1 1,-13-7-251,-21 1 1,-20-2 219,-15 2 1,-12-4 6,-12-8 1,-3 0 73,-20 0 0,-4 2 309,-14 4 1,-7-2-25,-4 7 0,-8 1-74,3 6 0,-3 7 154,14 4 0,-1 4-89,7 2 0,7 2 43,5 4 0,7 7 0,9 5 0,9-5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5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1153 8228,'-33'-35'133,"2"1"0,4-1 688,2 0 1,-4 7-242,6 5 1,5 4 807,6 1 401,9 1-1249,-5 7 1,17 2-179,9 8 1,7 8-98,10 4 0,2 11-299,4 6 1,3 12-9,9 6 1,-1 3-37,1 2 0,-1 1-395,0-1 1,-5 2-560,-1 5 0,1-3-573,5 8 0,-7 0 680,-4 6 1,-6 0-792,-6 0 1716,-4-8 0,-4 0 0,1-4 0,-5 2 0,-1-4 0,-5-5 0</inkml:trace>
  <inkml:trace contextRef="#ctx0" brushRef="#br0" timeOffset="233">1520 1241 8223,'-25'-43'1171,"-2"8"-586,-8 0 0,0 4 343,0 14 1,-4-3-390,4 14 0,-4 1-217,10 5 1,2 9 195,-2 9 0,8 9-126,-3 14 0,11 5-340,1 12 1,6 5 162,-5 6 0,1 15-565,-2 3 0,-1 12 182,7 0 1,0-44 0,-2 1-128,3 1 1,-1 2 0,-2 7 0,0 0 125,0 1 0,-1 0 0,-1 3 0,0 0-356,-1-6 1,-1 0 0,3-1 0,1 0 355,-1-4 1,0-2 0,1-2 0,1-3-175,1 35 0,0-19-2389,6-27 2732,-8-12 0,0-9 0,-3-20 0,3-12 0</inkml:trace>
  <inkml:trace contextRef="#ctx0" brushRef="#br0" timeOffset="593">560 595 8356,'-72'-35'-67,"-2"2"0,-2 3-45,3 7 1,9 4 492,5 1 0,13 9 32,5 3 0,14 2 519,9-2-720,9 4 0,24-6-42,9 8 1,24 0 73,16 0 0,22-2-137,-35 0 0,2-1 0,7-1 0,3 0-336,5-2 1,3 0-1,6-2 1,2 1 356,4 1 0,2 0 0,4-1 0,1-1-76,0-1 0,0 0 0,0 0 0,-1 1 50,-4-1 0,-1 0 0,-6 3 0,-1 1-229,-6-2 0,-2 2 1,-4 2-1,-2 0-203,-7-2 1,-2-2 0,34-4-253,-24-7 1,-18 5 268,-11-5 0,-15 5 10,-15-11 0,-7-1-57,-9 2 1,-9-6-25,-15 5 1,-13 3 202,-4 9 0,-7 5-42,1 7 1,-4 0 236,-8 0 0,2 4-51,4 7 1,-2 9-116,8 15 0,0 9 523,5 9 1,5 9-839,7 13 467,0 13 0,20 3 0,8-40 0,1 1 0,1 3 0,2 2 0,3 4 0,-1 1 0</inkml:trace>
  <inkml:trace contextRef="#ctx0" brushRef="#br0" timeOffset="1034">1765 2708 8246,'0'-35'0,"0"0"0,0 0 0,0 6 1202,0 0 1,6 0-354,-1-6 1,7 7-137,-6 5 1,5 4 329,-5 1-116,8 1-383,-12 7-262,6 2 1,-16 18-231,-4 8 1,-5 1 132,-7 10 0,5 2-194,-4 10 1,-3-2-135,3 7 1,0-5-173,5 6 0,1-7-48,0 7 0,5-2-200,0 1 0,3 5-350,-3-5 0,-2 5 377,8 1 1,1-2-141,5-3 1,0-10 188,0-8 0,4-15 256,7-3 0,9-7 221,15-4 0,7-15 301,5-9 1,3-13-100,3-3 0,3 1 332,-4 10 1,3-2-27,-15 7 0,7 3-94,-6 9 0,3-1-238,-9 7 0,4 0 28,-10 6 1,-2 8-672,2 4 0,-1 9-87,1 2 0,-4 8-318,-8-2 1,-5-1 120,0 1 761,-1 0 0,-1 6 0,-2 0 0</inkml:trace>
  <inkml:trace contextRef="#ctx0" brushRef="#br0" timeOffset="1550">2743 3040 8234,'17'-35'0,"1"-4"1601,-1 4 0,-5-4-715,-1 10 0,1-2-282,5 2 0,-1-4-86,-4 4 1,1 3 25,-7 3 1,0-2-265,-6 2 1,0-6-211,0 5 0,0-1-174,0 2 1,-8 3 172,-4-3 1,-5 4-369,-6 1 1,1 3 153,-7 3 1,6 4-145,-6 8 0,6 0-107,-7 0 1,9 14-148,-2 3 1,3 18 148,3 0 0,1 12-89,5-1 0,5 5 21,12 1 0,4 1 116,7-1 1,0 4 212,1-3 1,5-5-131,0-13 0,3-2 353,-3-4 1,-2 0 27,8-11 1,-7-5-3,1-13 1,-2-4-24,3-7 1,-3-3 185,8-15 0,-8 0-8,3-6 1,-5 2-75,-1 4 1,-1-2 213,1 8 1,-1-1 217,1 7-420,-1 7 1,0-3-86,1 7 1,-1 2-4,1 10 1,-1 3-175,1 9 0,-1 1 124,1 5 0,-3-3-263,-3 8 0,1-8-39,-7 3-363,8 3 190,-4-8 199,-1 6 201,-1-15 1,-8-4 168,0-12 1,8-4-196,3-7 1,5-6-6,1-1 0,3 1 161,3 6 0,4 1-99,8 4 1,0-1-122,0 7 0,6 0-283,0 6 0,5 10-606,-5 7 1,0 9 197,-6 9 1,-8 7 784,-4 5 0,-4 11 0,-1 4 0</inkml:trace>
  <inkml:trace contextRef="#ctx0" brushRef="#br0" timeOffset="1759">420 3651 8206,'-62'-25'0,"2"3"1862,7-7 0,18 8-874,12-3 0,17 13-1279,24 5 1,17-2 258,35 2 0,15-5-297,-28 8 0,2 0 1,1-3-1,1 0-435,7 3 0,3 0 1,6 0-1,2 1-379,9 1 0,4 2 853,-24-1 1,2 0 0,0 0 0,0 0-1,1 0 1,1 0 0,3 0 0,0 0 0,0 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00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97 228 8218,'-32'-18'0,"2"1"0,7 5 69,11 0 1,14 7-20,16-7 0,19 0-61,21-5 0,22-1 84,-30 9 0,4 1 0,6-1 0,3 1-705,5-1 1,3 0-1,9 1 1,1 1 631,6 1 0,1 0 0,1-2 0,0 0 0,-1 3 0,-1 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05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295 839 9332,'-6'-29'0,"-2"0"848,-1-2 1,3 8-859,-6 5 1,10 3 129,2 9 1,8 0 270,10 6 1,7 0-58,4 0 0,12 10 267,5 7 0,7 3-561,5 9 1,10 6-483,7 5 0,3 9-982,-2-3 0,-4-1 912,3 2 1,3-1-1534,-2 7 2045,-9-9 0,1 7 0,-6-7 0</inkml:trace>
  <inkml:trace contextRef="#ctx0" brushRef="#br0" timeOffset="192">1273 892 8316,'-17'-57'1700,"-1"5"0,1 0-497,-1 17-4,1 4-268,7 13-406,2 8 0,8 12-727,0 16 0,2 9 235,4 14 1,-2 11-269,8 12 1,-1 6-95,7 6 1,-7-3-525,1 9 0,-8 5 260,2 6 0,-4 2-601,-2-1 0,-4 5 1194,-1-45 0,-2 2 0,-1 5 0,-3 0 0,-7 5 0,1 0 0</inkml:trace>
  <inkml:trace contextRef="#ctx0" brushRef="#br0" timeOffset="517">347 472 8419,'-69'-67'670,"-1"2"1,15 9-379,9 15 0,17 8 501,11 16-210,9 7 0,20 3-105,12 7 0,16 0-664,25 0 0,18 5 121,-31-2 1,3 0 0,8 4-1,4 0-268,5-1 0,3-1 0,9 3 0,1 0 346,3 1 1,1-1-1,5-1 1,0-2-468,0 1 0,0 0 0,-2-1 0,-1-1 429,-2 2 1,-2 0 0,-7-1 0,-2-2-105,-9-3 1,-2 0-1,33 0-526,-30 0 1,-28-8 287,-18-4 0,-11-9 383,-12-2 1,-17-8-36,-13 2 0,-12-4 168,-16-2 1,-5 2-105,-6 4 1,7 5 115,3 13 0,7 3 210,5 8 1,7 2-696,11 4 1,3 13 639,9 16 1,7 10-795,4 13 478,4 19 0,2 13 0,0-38 0,0 1 0</inkml:trace>
  <inkml:trace contextRef="#ctx0" brushRef="#br0" timeOffset="851">1919 1992 8346,'0'-41'601,"0"0"0,0 4 276,0 6 0,0 6-1522,0 8 0,8-1 845,4 1 1,3 7 899,3 4 1,5 4-886,0 2 0,8 8-419,-2 4 0,-3 3-228,-3 3 1,-4 7 201,-1 4 0,-9-2 107,-3 2 0,-6 0 131,-6 6 1,-5 0-90,-12 0 0,1-2 45,-7-4 0,0 2 9,-6-7 0,2 5 63,4-6 0,2-4 220,3-1 0,11-10-704,-5 9 379,13-11 0,7 4-100,15-5 1,18-3-160,17 4 1,10-4-320,14-2 0,13 0 375,-37 1 1,1-2-1,3-2 1,1-2-1,4 1 1,0-1 0</inkml:trace>
  <inkml:trace contextRef="#ctx0" brushRef="#br0" timeOffset="1015">2827 1643 8234,'-33'-41'1049,"4"0"0,4 8-105,8 10-131,7 11-601,2 4 0,18 24-282,7 7 0,10 16-96,14 8 1,-2 5-345,8 6 1,-3 4-3117,3 8 3626,3 0 0,-5 8 0,7 1 0</inkml:trace>
  <inkml:trace contextRef="#ctx0" brushRef="#br0" timeOffset="1250">16 2830 8209,'-10'-27'1135,"4"4"0,16 3-1845,13 3 0,24 1 309,28 5 0,24 3 400,-36 7 1,2 2 0,5-1 0,2 2-619,9 0 1,1 2 0,2 0 0,1 3 618,5 4 0,0 2 0,-5-1 0,-1 3 0,3 2 0,-1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00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2461 8152,'-18'-7'2516,"1"-1"-1384,-1-4-944,9-3 1,12 11-639,21-8 1,11 8-671,17-2 1,14 3 632,4-3 1,13 4-114,5-4 0,9 4 600,-42 2 0,0 0 0,-1 0 0,-1 0 0,3 0 0,1 0 0</inkml:trace>
  <inkml:trace contextRef="#ctx0" brushRef="#br0" timeOffset="317">1914 1606 8318,'-2'-26'0,"-4"-1"314,-6 0 1,3 2 1327,-3 7 88,8 1-1216,-11 7 1,15 2-372,0 8 1,15 0-21,14 0 0,12 2-146,6 4 1,5-2 84,6 8 1,0 1-121,12 11 0,-4-3-271,10 8 1,-4 0-1032,-2 6 1,-8 0-1253,-4 0 2412,-4 0 0,-1 0 1,-1 0-1</inkml:trace>
  <inkml:trace contextRef="#ctx0" brushRef="#br0" timeOffset="505">2578 1536 8253,'0'-53'0,"-2"9"351,-4 3 1,4 12 478,-4 6 901,4 3-1350,2 10 0,2 5 130,4 10 1,4 13-174,7 11 0,0 12 21,1 5 0,5 7-348,0 5 1,1 12 113,-7 11 0,-1 5-1056,-5 1 1,3 0 276,-8 1 1,0 9 115,-6-45 0,0 0 0,-1 1 1,0 1 189,-1 4 1,-2 1 347,-4-5 0,-2 0 0,1 3 0,-3-1 0,-3-2 0,-3 0 0,-2 3 0,-3-1 0,-3 2 0,-4 0 0</inkml:trace>
  <inkml:trace contextRef="#ctx0" brushRef="#br0" timeOffset="847">1687 1134 8329,'-80'-43'2097,"5"-3"0,18 5-1934,11 6-819,22 8 1,11 17 526,19 4 1,13 4-71,16 2 1,19 0 435,22 0 1,15 0-135,-34 0 1,3 0 0,3 0 0,2 0-383,9 0 1,3 0 0,2 0-1,1 0 219,7 1 1,1-2 0,3 1 0,0-1-83,2-2 0,1 0 1,-3 1-1,0 0 27,0-3 0,-2-2 0,-12 2 1,-4-1-211,-7-2 1,-4-2 0,35-9-69,-33-5 1,-16 3 63,-24-8 0,-11 6 209,-18-6 1,-15-1-19,-15-4 1,-9-1 205,-15 0 0,-1 7-21,-4 5 0,-4 6 237,4 5 1,4 4-142,2 8 0,13 10 618,10 7 1,2 11-1123,10 12 1,6 9 360,5 15 0,8 8 0,-4 15 0</inkml:trace>
  <inkml:trace contextRef="#ctx0" brushRef="#br0" timeOffset="1071">3521 2619 8209,'-33'-18'717,"3"1"0,-2 1-331,2 4 0,5 5 90,2 7 1,11 7-117,6 5 0,-1 11 171,1 6 1,0 4-285,6 2 1,2 6-107,4 0 1,3 7-870,9-1 0,-1 3 403,1 3 0,-1-1-821,1 1 1,-1-1 86,1 0 1059,-9 1 0,-1-1 0,-8 1 0</inkml:trace>
  <inkml:trace contextRef="#ctx0" brushRef="#br0" timeOffset="1347">3783 2846 8399,'27'-35'502,"-2"2"63,-8 4 0,7 1-350,-1 5 0,8 9-179,-2-3 1,-2 11 923,2 0 0,-7 4-307,1 2 1,-4 2-778,-1 4 0,-8 4 79,-5 7 1,-3 9 2,-2 3 0,-2 4 55,-3 2 0,-13 0-146,-11-1 0,0 1 19,-6 0 1,10-2 54,-10-4 1,6 2 150,0-7 1,3 5-83,9-6-31,-1 0 77,9-5 1,24-8-55,20-5 0,22-3-185,12-2 0,19-7-80,-37 1 0,2 0 1,4 1-1,1 0-910,6 0 0,0-1 1173,-6 0 0,0 0 0,8-2 0,0 0 0,-7 2 0,-1 1 0,0 1 0,0 0 0</inkml:trace>
  <inkml:trace contextRef="#ctx0" brushRef="#br0" timeOffset="1714">6228 1553 8220,'-26'-43'0,"7"1"582,-4-5 0,3 12 2285,3 12-2247,7 11 0,4 5-236,12 7 1,6 0-437,11 0 0,14 7 121,15 5 0,8 9-253,10 3 0,2 7-488,4-2 0,3 6-169,9 5 0,-3 3 159,-4 4 0,-11 1-1444,-11-7 2126,-5 8 0,-2-13 0,1 7 0</inkml:trace>
  <inkml:trace contextRef="#ctx0" brushRef="#br0" timeOffset="1937">7136 1361 8319,'7'-45'0,"-5"3"933,4 7 0,-4 8 339,-2 3 378,0 13-1154,0 3 0,0 12-198,0 7 0,6 9 26,0 15 1,0 8 147,-6 3 1,0 12-340,0 6 0,0 4-229,0 2 0,-6 6-160,0-1 0,-10 11-109,-1 1 0,-8 8-313,8-43 1,-1 1-1,-3 0 1,-1-1 313,0 0 1,-2 1-1,-5 2 1,-3 0-242,-2 1 1,-1-1 0,3-1 0,0-1 198,-3-6 1,0-1 0,3-3 0,0-3 405,-32 24 0,1 0 0,9-11 0,2-9 0,3-5 0</inkml:trace>
  <inkml:trace contextRef="#ctx0" brushRef="#br0" timeOffset="2234">7258 2706 8220,'17'-43'626,"-7"6"187,-4-3 1,4 3-163,1 2 0,5 6 60,1 0 0,1 7-176,-1-1 0,6 9 73,1 3 0,1 7-681,-2-2 1,-1 6 117,7 6 1,-8 3-391,2 9 1,-9 1 279,-2 5 1,-9 3 18,3 8 0,-6 0-116,-6 0 1,-5 1-117,-12 5 0,1-4 66,-7 4 0,8-4 276,-3-2 0,-1-6 3,2 0 1,0-8-16,5 2 0,8-3-278,5-3 1,3-5 112,2 0 1,4-9-53,7 3 1,16-4-222,20-2 1,13 0-453,10 0 0,8-6 207,9 1 300,-8-9 1,7 4-1,-7-7 1</inkml:trace>
  <inkml:trace contextRef="#ctx0" brushRef="#br0" timeOffset="2515">8131 2636 8272,'18'-25'599,"-7"0"185,1-5 1,0 5-268,5 8 0,8-1-177,4 1 1,-3 7 1,-3 4 1,2 4 148,-2 2 0,-5 0-479,-7 0 1,-5 8 60,6 4 0,-10 9 29,-2 2 1,-8 6 41,-9-5 1,-3 7-199,-3-2 0,-2 4 90,-4 2 1,-4 0-100,4 0 0,3-2-8,3-4 1,6-2-63,5-4 0,-2-3-144,9 3 0,1-4 107,9-1 0,15-9-231,15-3 0,23-4-275,18-2 1,15 0-86,8 0 1,-48 0 0,1-2 542,0 0 0,0-2 0,1 0 0,-1-1 0,1-4 0,-1 0 0</inkml:trace>
  <inkml:trace contextRef="#ctx0" brushRef="#br0" timeOffset="2974">5861 540 8357,'-45'-35'474,"4"2"363,12 4-593,4 12 0,17 9 218,8 8 1,18 0-148,17 0 1,19 0 126,22 0 1,21 2-343,-37 1 1,2 0 0,4 0 0,2 2-453,7 0 1,1 1 0,4 2-1,1 0 329,9-2 1,1-1 0,-3 0 0,0-2 41,3 0 1,-1 0-1,-10 1 1,-3 0-393,-6-1 1,-2 0 0,-10 0 0,-4-1 35,33-2 0,-19-7-129,-16-5 1,-18-6 208,-18-5 0,-11 2 78,-18-8 0,-7-6 5,-16-6 1,-14 0-25,-3 6 1,-12 2-185,0 4 0,2 4 140,-2 8 1,12 1 591,5 4 1,6 5-710,18 7 0,7 13 359,11 5 0,3 11 0,2-2 0</inkml:trace>
  <inkml:trace contextRef="#ctx0" brushRef="#br0" timeOffset="3350">8166 610 8916,'0'-17'0,"0"-3"1372,0-3 0,0 9-752,0-3 1,10 11-207,7 0 0,12 4 93,18 2 1,9 0-123,20 0 1,3 2-877,9 4 0,-1-4 220,0 4 0,-3-4-80,-8-2 1,-5 0 133,-18 0 1,-9-8-488,-20-4 1,-3-13 290,-15-10 0,-4-2 110,-14-9 0,-1 1 818,-17-1 0,-3-5-319,-2 5 1,-7 3 659,13 2 1,-6 12 532,11 6 1006,1 3-2141,6 11 0,7 3-469,4 12 1,20 11 247,9 12 1,10 12-48,8 6 1,5 11-593,13 6 1,-3 4 45,8 2 1,-2 5-199,2 1 0,-10 0-347,-7-7 0,-16 1 1105,-2 0 0,-10 6 0,-7 0 0,-6-3 0,-4-1 0</inkml:trace>
  <inkml:trace contextRef="#ctx0" brushRef="#br0" timeOffset="4031">2717 3911 8306,'-35'-18'722,"0"1"0,8-1 877,4 1-1083,4 7 1,13-3-647,12 7 0,27-2-102,25 2 0,19-1 13,16-5 0,-41 7 0,1 2-307,7 3 1,3 0 0,5 0-1,1 0 53,3 0 0,2 0 0,8 1 0,3 2 473,2 2 0,0 2 0,-1-2 0,-1 1 0,-2 7 0,-1 0 0</inkml:trace>
  <inkml:trace contextRef="#ctx0" brushRef="#br0" timeOffset="4374">5651 3684 8390,'-21'-8'130,"1"-4"109,5-3 1,11 3-490,4 1 1,25 7-17,22-2 1,29-2 176,23 2 0,-41 3 0,4 1-1339,6 1 1,4 2 1427,8-1 0,3 0 0,4-4 0,2 0 0,7-1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3:55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1677 8355,'-17'-2'442,"-1"-4"773,1-6 1,1 3-981,5-3 1,5 8-196,12-2 1,15 2 59,20-1 1,7 3-99,22-4 1,4 4-762,13 2 1,0 2-385,1 4 1,-1 3 1142,0 9 0,-7-1 0,-2 1 0</inkml:trace>
  <inkml:trace contextRef="#ctx0" brushRef="#br0" timeOffset="123">191 2288 8293,'0'-12'1433,"0"1"1,2-1-2311,4-5 1,21 5 190,19 0 1,28 1 618,19-7 0,-38 13 0,1 1-1344,4 0 1,2 2 1410,3 0 0,0 2 0,5 0 0,0 0 0,0 0 0,0 0 0</inkml:trace>
  <inkml:trace contextRef="#ctx0" brushRef="#br0" timeOffset="3741">1536 978 8074,'0'-48'0,"0"-1"244,0 1 1,-2 7 410,-4 12 1,4 7-178,-4-1 0,4 4 130,2 1-158,0 9 0,2 1-113,4 8 0,10 0-273,7 0 0,10 8 68,2 3 1,2 7-131,9 5 1,1 4-547,5 8 1,1 6 325,-1 0 1,-5 5-684,-1-5 1,-7 7 324,2-1 0,-4-2-3,-3 1 1,-4-5-216,-1 6 794,-8-1 0,4-1 0,-7-3 0</inkml:trace>
  <inkml:trace contextRef="#ctx0" brushRef="#br0" timeOffset="3941">2391 891 8125,'-17'-43'0,"0"8"850,-1 0 1332,1 0-1096,-1 16-776,8 2 0,3 18-313,7 17 0,0 7 74,0 10 1,6 10-34,-1 7 0,9 8-20,-2 10 1,1 6-212,-1-1 0,1 3-190,-7-2 1,6 3-85,-6 9 0,-1 11 112,-5 0 0,0-47 0,0 0-620,0 42 1,-9 4 974,-9-4 0,-1 3 0,-10-6 0,-2 0 0,-2 2 0</inkml:trace>
  <inkml:trace contextRef="#ctx0" brushRef="#br0" timeOffset="4274">1728 734 8111,'-62'-70'0,"0"2"-123,3 4 0,-1 4-259,-4 7 1,4 9 808,8 3 1,7 12-138,4 6 1,6 3 1268,6 3-597,4 7-824,15 2 1,12 8-5,16 0 1,17 6-132,17 0 1,18 6 127,17-7 0,-33-1 1,3-2-214,6-2 0,2 0 0,9 3 0,1 0 171,4 0 1,0 0 0,-1 0 0,1 0-389,-1-3 0,1 0 0,-3 0 0,1 0 123,5 0 1,-1 0 0,-3-1-1,-3 0 85,-4-2 0,-2 0 1,-8 1-1,-3 0-595,29-10 0,-17 1 283,-18-7 1,-11 1-9,-18-1 1,-9-1 200,-20-4 1,-12 1 437,-11-7 1,-6 8-423,-5-2 1,-5 3 779,-7 3 0,-1 7-658,1 4 1,1 4-7,5 2 1,3 8-95,8 4 1,0 13-54,0 10 1,8 9 224,4 15 0,-4 3 0,0 8 0</inkml:trace>
  <inkml:trace contextRef="#ctx0" brushRef="#br0" timeOffset="4533">3108 1694 8316,'-18'-17'744,"1"-1"1,-1 7 301,1-1-143,-1 8 0,9-2-549,3 12 0,-2 4-112,2 7 1,0 3-139,6 3 0,0 4-209,0 8 1,8 0-462,4 0 0,3 0 295,3 0 0,-1 6-34,1-1 0,-1 7-813,1-6 0,-7 1 1118,1-1 0,-1 4 0,7 7 0</inkml:trace>
  <inkml:trace contextRef="#ctx0" brushRef="#br0" timeOffset="4707">3265 1782 8193,'0'-35'0,"0"-6"0,0 0 2468,0 8-1658,7 8 1,3 15-280,8 4 1,-1 4-283,1 2 1,1 8-134,4 4 0,-1 9-428,7 2 1,-8 9 278,2-3 1,3 9-294,-3 3 1,0 8 193,-5-3 1,-1 5-2357,1 1 2488,-9 1 0,7-1 0,-7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23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1743 1310 7991,'6'-54'0,"0"7"0,-2 11 709,-2 6 169,-2 13 1,0 11-555,0 12 1,-6 11-128,0 13 1,-8 18-137,3 10 0,1 8 57,-2 4 1,1 8-683,-7 3 1,5 14 428,4-43 1,0 1 0,3 4 0,-1 1-334,-5 5 1,0 2-1,2-2 1,-1 0 345,-1 3 0,1 2 0,0-1 0,0 2-51,-3 3 1,-1 1 0,4-6 0,-1-2 4,-3 0 0,1-2 0,3-7 0,0-3-212,-12 40 0,4-14-665,1-9 1045,9-15 0,7-28 0,7-16 0,1-7 0</inkml:trace>
  <inkml:trace contextRef="#ctx0" brushRef="#br0" timeOffset="359">486 1572 8004,'-41'0'581,"0"0"1,8-5 327,10-1-75,11 0 0,12 14-419,12 3 0,19 7-188,10 5 0,17-4-56,12 5 1,15 1-429,-36-13 1,1-1 0,2 4 0,1-1-13,2-2 0,0 0 0,0 0 0,-1 1 49,4-1 1,1-1 0,-5-1 0,0 1-528,2 4 0,-1 0 0,36 12-17,-9 2 1,-18 2 763,-12-8 0,-7 2 0,-14-1 0,-8 5 0,-8 4 0</inkml:trace>
  <inkml:trace contextRef="#ctx0" brushRef="#br0" timeOffset="809">154 647 8069,'-33'-8'0,"2"-4"406,2-3 0,7 5 1626,-1 4-1736,11-3 1,8 9-362,16 0 0,9 2 184,20 9 1,14-5 77,14 6 1,11-9-274,13 3 1,6-4-175,-44-2 1,1 0-1,1 0 1,2 0 207,5 0 1,0 0-1,2 0 1,0 0-7,4 1 0,0-2 0,-5-2 0,0-2-196,-3 0 1,-2-1-1,-4-1 1,-1-2-140,38-8 0,-12-3 136,-22-3 1,-11-2 232,-19-4 1,-11-4-18,-13 4 1,-10-4 338,-7-2 0,-9-6-145,-3 0 1,-9 1 533,-2 5 0,-1 6-572,-11-1 0,2 3 67,-1-2 1,-3 4-276,9 7 0,1 3-484,10 3 70,-4 5 0,21 14-1208,0 5 1705,16 11 0,14 12 0,9 10 0</inkml:trace>
  <inkml:trace contextRef="#ctx0" brushRef="#br0" timeOffset="1334">2337 2865 7933,'-8'-35'0,"-4"0"0,-3 8 676,-3 3 0,1 7-122,0 5 1,-9 5 218,-3 7 1,-4 3-327,-2 9 1,-7 9-48,-5 20 0,-9 4-277,-2 7 0,1 2 39,11 5 1,-1-3-476,12 8 0,4-6 112,14 6 0,1-2-202,4 2 0,7-9 221,10-9 1,5-5-97,8 6 0,-1-9 28,1 3 1,-1-10-80,1-2 1,-1-7-27,0 1 0,1-6 120,-1-5 1,3-4 387,3-8 0,-2-10-198,9-7 0,4-16 713,7-14 1,2 2-195,-2-1 1,-3 7 17,9-2 0,-2 4-208,1 3 1,-1 14 48,-4 8 1,-3 9-324,9 3 1,-8 11 99,2 13 1,-5 10-490,-1 19 1,-2 7 204,-4 4 0,2 10-379,-7 1 1,-1-5 102,-5-6 1,-7-7-79,1 1 1,-3 0-25,3-6 1,-2-3-738,-4-14 1289,-4-8 0,13 6 0,-5-6 0</inkml:trace>
  <inkml:trace contextRef="#ctx0" brushRef="#br0" timeOffset="1901">3158 3860 7933,'7'-35'0,"-5"2"0,4 4 0,-4 4 450,-2 7 0,0 1-361,0-1 1,-6 1 496,0 0 0,-1 5-215,1 0 0,4 6 430,-4-5-615,4-1 1,0 1-95,-4-1 0,4 6-11,-3-6 1,3 7 67,2-7 1,-2 2-158,-4-1 1,4-5 37,-4 4 1,2-1-85,-2 1 1,5-3 77,-5 3 1,-2 2 2,2-1 1,-2 7 27,3-2-10,3 4-317,-14 2 0,14 10 97,-4 7 0,4 8 2,2 10 1,0 2 59,0 4 0,8 2 2,4 3 1,-2 5 11,1-5 0,1-1-17,5 1 1,1-5-26,-1 6 1,1-10 11,-1-2 0,-1-2 123,-5-10 0,5-8-73,-5-9 1,-1-6 603,2-6 0,1-13-50,11-16 1,-3-8 151,8-9 1,0 0-304,6-1 1,0 9 55,0 3 0,2 4-161,4 2 0,-6 14-224,-1 3 0,1 12-54,-5 1 1,-5 3 62,-2 2 1,-4 7-529,-1 5 0,-8 4 240,-5 1 0,3 0-238,-2 1-9,0-1 187,-6 1 249,0-1 68,0-7 0,-2-2 226,-4-8-20,4 0 370,-6 0 0,8-10 5,0-7 0,8-1 213,4-5 1,9-2-420,2 1 0,8 1-88,-1 6 1,8 1-322,3 4 1,8 5-366,-3 7 0,-3 2-638,-2 3 0,1 5 551,-1 8 1,-6 1-426,-6 4 0,-9 4 288,-3 8 0,-2 0-1429,-9 0 2079,-15 0 0,-19 0 0,-16 0 0</inkml:trace>
  <inkml:trace contextRef="#ctx0" brushRef="#br0" timeOffset="2124">538 3598 7952,'-19'-2'0,"-5"-4"913,5-3 0,5-7-637,20 5 1,23 3-862,29 8 1,28-2 354,-32-1 1,2 0 0,11 1 0,2 0-268,6-3 1,2-2-1,7 2 1,2-1 0,7-3-1,-1 0 1</inkml:trace>
  <inkml:trace contextRef="#ctx0" brushRef="#br0" timeOffset="2392">4764 2271 7914,'-17'-8'2852,"-6"-2"-1568,-1-7 416,1 0-1147,6-1 0,9 8-909,8 5 0,15-3 39,14 2 1,14-6-58,10 6 0,7-5-292,10 5 0,-6 0-641,0 6 0,-10 0-535,-2 0 1842,-7 0 0,-18 16 0,-2 3 0</inkml:trace>
  <inkml:trace contextRef="#ctx0" brushRef="#br0" timeOffset="2508">4485 2760 7914,'-18'0'836,"7"6"1046,-1 0-1134,8-1 1,-2-5-323,12 0 0,16 0-621,18 0 1,28-2 108,25-3 0,-35 0 0,1 0-787,4-3 1,2-2 0,9-1 0,3-1 872,4 0 0,1 1 0,3-1 0,1 1 0,1 2 0,1 0 0</inkml:trace>
  <inkml:trace contextRef="#ctx0" brushRef="#br0" timeOffset="3316">7663 455 7838,'-9'-20'0,"-7"-1"0,-7-2 581,-4 1 1,-10 5-422,-10 5 0,-3 4-37,-3 8 1,-5 0-118,0 0 0,-6 6 117,6 0 1,7 8-65,11-3 0,3 5-113,2 1 0,2 1-16,4-1 1,2 8-5,3 4 1,5 4 215,-4 2 1,9 8-57,2 4 0,3 11 93,-3 6 1,-2 15-334,9 15 1,-1-42-1,0 2 308,3 9 0,0 2 0,-3 2 0,0 0-420,3 5 0,1 2 1,-4 6-1,0 3 298,3 3 0,0 2 0,-3 7 0,-1 1 14,0 3 0,2 0 0,1-5 0,0 0-488,1 5 1,0 0 0,2-4-1,0 0 374,1 1 0,0 0 0,0-2 0,0 0 8,0 3 1,0-2 0,1-8 0,0-1-212,2 2 0,0-1 0,1-5 1,0-1 282,1-2 0,2-1 0,0-1 0,1-1-96,-2 3 1,0-1-1,1-7 1,1-2 67,1 4 0,0 0 1,-1-11-1,1-2 160,0-1 0,0-2 1,-1-6-1,1-1-594,9 43 1,7-29 872,4-17 1,6-26-1164,6-21 0,5-17 292,12-18 1,4-18 79,8-16 0,-30 27 0,0-2 368,3-5 0,1-1 0,0-1 0,1-1 0,5 0 0,-1 0 0,1-1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29.7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857 1109 8202,'0'17'1073,"0"1"-1208,0-1 1,0 1 574,0-1 0,0 3-174,0 3 1,13-2-71,5 8 1,17-7-222,0 1 1,13-6-159,4-5 0,9-4 143,8-8 1,-4-10-37,-1-7 1,-8-10 35,2-14 1,-6-10 28,-5-7 0,-18-8 213,-11 2 0,-15 2-109,-3-2 0,-11 2 262,-18-2 0,-2 11-72,-16 13 1,1 11 47,-7 5 0,-5 7-144,0 5 0,-1 8-110,7 16 0,2 7-459,3 16 0,4 8 226,8 4 1,10 11-946,8 6 1,7 6 885,10 5 0,8 13 1,2 9-1</inkml:trace>
  <inkml:trace contextRef="#ctx0" brushRef="#br0" timeOffset="1117">1 3065 11243,'17'-10'0,"11"-3"23,6 7 1,17-6-227,13 6 0,12-7-504,5 1 0,5 2-2938,1-1 3645,-8 7 0,-1-12 0,-8 7 0</inkml:trace>
  <inkml:trace contextRef="#ctx0" brushRef="#br0" timeOffset="1451">857 2506 7886,'0'-19'1123,"0"-5"1591,-8 5-2264,6 1 1,-6 13-282,8 10 0,10 19-49,7 11 1,9 13 121,9 5 0,5 7-482,1 10 1,6 7-36,-7 5 1,-16-36 0,1 1 57,-1 2 1,-2 1 0,0 4 0,-3 2 57,0 2 0,-3 1 0,-2 1 0,-3 0-84,-4 1 0,-2 0 1,-1-3-1,-2-1 90,-4-2 0,-2 1 0,-4-1 1,-3 0 2,-5-2 1,-3-1-1,-1-4 1,-3-3-296,-29 31 1,-9-6 251,-3-6 0,-2-8 156,2-15 1,4-16-108,8-19 0,1-14 593,5-10 0,13-16-139,15-19 1,9-1-3,9-10 0,15-2-136,8-10 0,16-1 11,8-5 0,5 4-602,6 9 1,5-1 290,6 0 1,-30 35-1,0 2-285,1 0 1,1 2 0,2 1 0,0 2-72,44-19 0,-1 10 484,-5 8 0,-3 4 0,-8-2 0,-1 3 0,1 1 0</inkml:trace>
  <inkml:trace contextRef="#ctx0" brushRef="#br0" timeOffset="1750">1922 2698 7886,'-25'-23'246,"-4"0"0,1 1 307,-1 11 1,6 3 280,-6 8 1,8 10-288,-3 7 1,5 8-318,1 10 0,3 2-15,3 4 1,-1-2-479,7 7 0,0 1 27,6 5 0,0-5-109,0-1 1,0-7 212,0 2 1,0-6-47,0-6 0,6-4 155,0-7 1,7-3-83,-1-3 0,3-5 381,3-7 0,7 0-114,4 0 1,12-7 242,6-5 0,3-3-214,2-3 0,9 1-103,3-1 0,4 1-170,1-1 1,7 3-328,0 3 0,-1-2-410,-5 9 1,-8-1 383,-3 6 0,-3 0-931,-10 0 890,1 8 0,-37-1-403,-4 5 879,-20 4 0,-29-7 0,-11 9 0</inkml:trace>
  <inkml:trace contextRef="#ctx0" brushRef="#br0" timeOffset="1934">1905 2995 7886,'-24'-37'0,"1"-2"322,2-1 0,3 5 1318,6 6-1161,-3 7 0,15-1-157,0 11 0,8 5-268,9 7 1,8 9 133,5 9 1,8 9-138,3 14 0,0 3 109,-6 9 1,2 7-469,3 4 0,-5 15-85,0 3 1,-8 7-803,-9-7 0,-3 9 693,-3 2 1,-8-41-1,-2 1 502,-8 46 0,-1-46 0,-3 0 0,-4-4 0,0-1 0</inkml:trace>
  <inkml:trace contextRef="#ctx0" brushRef="#br0" timeOffset="2534">3075 113 7906,'5'-29'0,"3"2"156,2 2 0,-4 7 160,5 7 0,-5 9-11,6 2 1,-1 8-140,7 9 1,1 10 54,5 8 0,-3 4-57,8 13 0,0-1-238,6 13 0,0 8-250,0 9 1,-2 12 329,-18-44 1,-1 1 0,3 6-1,-1 1-236,-1 3 1,-1 2-1,2 4 1,-1 2 192,0 7 1,-1 1 0,2-3 0,-1 0-321,-2 5 0,-2 1 1,1-2-1,-1-1 326,-2 3 0,-1 0 0,1 0 1,0 1 6,0 2 0,-1-1 1,1-8-1,0-1 12,0 1 0,-1 0 0,-2-4 0,0 0-98,0 0 1,0 1-1,-2-2 1,1 0 151,1 2 1,0 0-1,-2-9 1,0 0 27,-4 3 0,0 0 0,0-4 0,0 0-64,0 2 1,0-1 0,-4-2 0,0 0-13,-1 3 1,-2-2-1,0-7 1,1-1-11,0 3 1,0 1 0,-2-6 0,1 1 59,-5 48 0,-6-2-20,-5-4 1,2-18-280,-8 1 1,5-16 434,-5-2 1,4-5-501,-10-7 1,4-5 368,-10-12 1,-3-11-384,-3-12 1,-5-5 333,-6-1 0,-5 2 0,-6-4 0,-1-5 0,0-3 0</inkml:trace>
  <inkml:trace contextRef="#ctx0" brushRef="#br0" timeOffset="2934">4734 2384 7817,'-24'-8'304,"1"-4"0,0-1 1246,5 1-1191,9-3 1,16 13-295,17-4 0,18-2-453,17 2 0,12 0 269,23 6 1,-42-2 0,2-1-1263,7 0 0,1 0 1381,-5 0 0,0 0 0,7-1 0,0 0 0,-7-1 0,1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28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1413 437 7826,'0'-18'0,"0"1"0,0-1 0,-2-1-76,-4-4 0,3 3 69,-9-3 0,6 4-12,-6 1 0,7 1 208,-7-1 1,6 1-14,-6-1 0,7 3 205,-7 3 0,6-2 143,-5 9 173,7-9-372,-4 12 1,6-4-47,-4 12 0,4 6 10,-4 11 0,6 4 133,6 8 0,-2 8-225,8 3 1,1 5-183,11 1 1,-5 6-29,4 1 0,4 11 94,3 5 1,-3 1-698,2 17 1,-8 0 561,-9-41 0,-1 1 0,-1 0 0,-2 1-75,-1 1 1,-2 0 0,-4-1 0,-2-1-28,-3 3 0,-4-1 0,-6-5 0,-3-1-141,-2-2 1,-3-1-1,-28 35-403,-9-5 0,5-22 353,-4-13 1,6-14 313,5-15 1,-2-6-126,9-12 0,1-8 250,10-15 1,4-2-80,7-15 0,3-3-7,3-9 0,4-2 21,8-4 0,10-4-36,7 4 0,9-4-26,8-2 0,9 8 144,4 4 1,5 9-340,6 2 0,1 9 36,10-3 0,-5 12-278,6 6 0,-2 9 130,-10 2 0,3 8 342,-3-1 0,-8 3 0,5 6 0,-5 7 0,-3 9 0</inkml:trace>
  <inkml:trace contextRef="#ctx0" brushRef="#br0" timeOffset="631">2478 140 7958,'6'-23'0,"0"-1"357,-2 3 0,-2 7 159,-2 3-400,0-1 1,0 0 531,0 1 0,-2 7-188,-4-2 1,-4 4-368,-7 2 1,0 0-166,-1 0 1,-1 2-131,-5 4 1,3-2 170,-8 7 1,0-1-27,-6 2 0,0 3-64,0-3 0,0 3-34,0 3 0,0-6 161,0-1 0,2 1-52,4 5 1,4-1 212,8-5 0,1 5 6,4-4 0,5 3 128,7 3 0,2 5-122,3 0 0,7 6-26,11-5 1,-1 7-144,7-2 0,-6-2 120,6 2 1,-7-6-442,1 6 0,-6-7 158,-5 1 0,1-4-344,-7-1 115,0-1 193,-6-7 68,0-2 64,-8-8 1,1-2 265,-5-4-120,4-4 1,8-7 9,0-1 1,2 1-79,4 0 0,6-1-3,11 1 0,-2 5-7,8 0 1,0 8-4,6-1 0,2 3 49,4 2 0,-2 2 2,7 3 0,-7 7-58,2 11 0,-10 5 18,-2 6 1,-15 3-289,-3 4 0,-9 2 90,-8 3 0,-13 5-251,-16-5 1,-10-3-6,-13-2 1,-12-6-353,-11-6 1,-4 4 156,-3-4 0,3-6 630,3-5 0,5-5 0,7-5 0,0 4 0,0-1 0</inkml:trace>
  <inkml:trace contextRef="#ctx0" brushRef="#br0" timeOffset="908">86 908 7934,'-27'-33'1502,"3"4"1,7-2-830,5 8 1,7 0-219,10 5 1,22 1-805,20-1 1,15 1-117,20-1 1,9 1-229,-37 8 0,2 0 0,1 1 0,1-1 693,3 0 0,0 0 0,0 1 0,0-1 0,1 0 0,-1 0 0</inkml:trace>
  <inkml:trace contextRef="#ctx0" brushRef="#br0" timeOffset="2009">1518 2829 7923,'-23'0'0,"-1"0"240,3 0 1,-4 6 268,2 0 1,5 9-154,6 3 1,9-1-162,-3 7 1,13 1 385,11-2 1,15 6-205,14-5 1,11-3-343,6-9 0,11 1-85,7-7 1,3 0-375,3-6 0,-9-14 229,-3-3 1,-2-14-310,-10-4 0,-10-8 103,-25-9 0,-6-1 128,-11 1 1,-14-8-35,-15-4 1,-18-2-14,-18 2 0,-17 4 233,28 32 1,-3 3 0,-2 0 0,-1 2 209,-4 1 1,-1 3 0,4 2 0,-1 3 381,-49 2 0,10 4-291,2 8 0,11 14 78,18 4 0,11 11-806,24 0 1,7 10 478,16 1 1,16 9-809,7-3 843,16-3 0,13 9 0,13 1 0,2 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33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804 944 7838,'0'-29'0,"0"0"0,0 5 191,0-5 0,-2 2-27,-3-2 0,-5 4 27,-8 7 0,1 1-96,0-1 0,-9 3-155,-3 3 0,-12-1 109,-5 7 0,-1-6-56,-5 6 0,5 0-52,-5 6 1,1 0 92,11 0 1,-3 8-106,2 4 1,10 5 39,-4 7 1,12 3-63,0 8 1,9 2 170,3 3 0,5 11 118,-6 7 1,8 10-85,-2 2 1,2 9-310,-1 14 0,3 6 220,-1-44 1,0 1 0,1 2 0,0 0 20,-1 6 1,0 1-1,2 1 1,0 1-53,-1 6 1,-2 0-1,1-1 1,-1 0-270,1 3 1,0 1 0,0-1 0,0 1 221,3 2 1,0 1 0,0 4-1,0-1 32,0 3 1,0-1 0,0-1 0,0-1-21,0 0 0,0-1 1,1-2-1,0-1 32,2-2 0,0 0 0,-2-1 1,2-1-8,2-1 1,1 0 0,0-7 0,0 0-222,2-2 1,1 0-1,0-6 1,0-2 187,-1-6 0,1-1 0,11 46-357,3-7 0,-9-17 199,3-7 1,-3-15 10,3-8 0,6-14-201,1-10 1,13-17 398,-3-17 0,13-8 0,-2-10 0</inkml:trace>
  <inkml:trace contextRef="#ctx0" brushRef="#br0" timeOffset="1969">1730 525 7824,'-17'-18'316,"-1"1"0,1-1 289,-1 1 1,6 5-228,1 1 0,5 7-159,-6-2 0,8 2-16,-1-2 196,3 4-551,9-6 0,9 16 114,7 4 0,8 3-7,-2 3 1,-1 5 32,1 0 1,-2 8-80,2-1 0,2 4 55,-8 7 1,1 4 2,-7 7 1,-5 3-91,-1 3 1,-7 6 80,2 12 0,-14 1-332,-9 5 0,-8 3 349,-10-3 0,-2-5-126,-4-1 0,-9 1 65,-9-1 0,1-8-90,6-10 1,-1-13 39,1-10 1,9-10-6,8-13 0,10-7 123,14-10 1,-3-19-89,8-11 0,8-17-112,10 0 1,5-12 63,6 0 0,5-4 74,7-2 1,7 0 62,5 0 1,-3 10-46,3 8 1,0 7-62,5 10 1,0 8 166,1 4 1,-9 13-473,-3 10 1,-4 10 427,-2 13 0,0-4 0,-6 8 0,0-3 0,2 5 0,2 4 0</inkml:trace>
  <inkml:trace contextRef="#ctx0" brushRef="#br0" timeOffset="2528">2952 437 7783,'2'-17'0,"2"-1"352,2 1 362,0 0-369,-6-1-237,0 8-60,0 3 1,-2 9-77,-4 3 1,-5 5-48,-13 8 1,3-3 8,-8-3 0,-2 3-79,-10-3 0,2 3 133,-7 3 0,1-1 3,-2 1 0,-1-7 141,7 1 0,-5-6-69,5 6 0,2-9 77,10 3 0,4-4-17,7-2 79,9 8 1,1-4-1,8 7 1,2-5-82,4 6 0,3 5-68,9 7 1,-1 5-123,1-6 1,1 6 97,4-6 1,-3 7-123,3-7 1,-6 6-161,-5-6 0,2 1 55,-8-7 0,5 0 42,-5 1 1,2-6-2,-2-1 415,-5-7 7,7 4-1,-8-8 0,2-2-138,4-4 1,4-2-54,7-3 0,1-5-83,-1 4 1,6-1 101,1 1 1,5-1-190,-6 7 1,6 0 74,-6 6 0,1 0-127,-7 0 1,1 8-45,-1 3 0,-5 7-44,-1 5 1,-7 4 6,2 8 0,-6 0 142,-6 0 0,-3 6-121,-9 0 1,-1 1 58,-5-1 0,3-4-338,-8 4 1,6 1-19,-6-1 506,7 0 0,-3-6 0,8 0 0</inkml:trace>
  <inkml:trace contextRef="#ctx0" brushRef="#br0" timeOffset="3050">1311 2952 7786,'27'-39'0,"-4"3"0,-3 4 939,-3 5-507,1-4-399,-1 20-71,-7-5 0,3 24 4,-7 4 1,0 5-1,-6 6 1,2 12 295,4 12 1,-4 5 331,4 6 0,1 4-368,-1 8 1,6 6-474,-6 0 0,5 15 217,-5 2 0,6 4-195,-9-45 1,0 1 0,0-2 0,-1 1 204,-1 5 1,-2 2 0,1 1-1,-2 0 6,0 2 0,-1-1 1,-2-1-1,-2-2-77,-3-5 1,-3-1-1,-3 0 1,-1-1 26,-2-1 0,-3-1 0,-4-3 0,0-1-435,-21 31 0,-7-16 240,7-20 0,-1-18 174,1-11 0,0-16-52,12-13 1,1-17 193,16-17 1,4-10-49,14-14 0,10-4-142,8-7 1,9 2 5,14 3 0,5 5 73,12 7 1,2 2-348,5 4 0,-3 11 124,-4 13 0,4 11 380,8 5 1,-8 13-104,-4 5 0,-6 10 0,-5 2 0,-6-3 0,-4-1 0</inkml:trace>
  <inkml:trace contextRef="#ctx0" brushRef="#br0" timeOffset="3366">2149 3336 7840,'-8'-27'0,"1"-6"912,-5 4 0,-4 4-127,5 2-682,-5 11-147,-1 4 1,1 22 23,5 3 1,1 18-67,4 0 1,4 10-115,-4-4 0,4 7 165,2-1 1,-5 1 4,-1-1 0,0 1 39,6-7 0,-2 0-73,-4-6 0,4 3 198,-4-3 1,4-4-111,2-13 323,0-8 0,8-3-1,4-7 1,13-2 118,10-3 0,8-5-251,9-8 0,8-5-297,4 0 0,4 0-128,2 5 1,2 1 185,4-1 0,-5 7-713,5-1 1,-12 8 345,-6-2 0,-13 4-1622,-10 2 1342,-8 8 1,-19 0 671,-8 3 0,-16-3 0,-19-8 0,-9 0 0</inkml:trace>
  <inkml:trace contextRef="#ctx0" brushRef="#br0" timeOffset="3534">2079 3511 7840,'0'-25'903,"0"-4"1,-6 4-457,1 1 0,-1 11-137,6 1 0,4 8-308,7-2 0,3 6 99,15 6 1,6 12-170,6 11 0,9 13-142,3 11 1,-1 7-290,6 10 0,-5 7-196,-7 5 0,-3 3 29,-8 3 0,-8-1 127,-4 0 202,-11 1 1,-20-1-1,-11 0 1</inkml:trace>
  <inkml:trace contextRef="#ctx0" brushRef="#br0" timeOffset="4336">3791 158 8011,'0'-18'0,"0"1"395,0 0 1,0-1-98,0 1 0,0-1-93,0 1 1,8 7-11,3 4 0,7-2-89,5 3 0,0-1-60,12 6 1,-4 8-49,10 3 0,-4 7-166,-2 5 1,-2 4 123,-4 8 0,2 8-75,-8 3 1,0 7 133,-5 5 0,-8 12-20,-5 11 1,-3 14-233,-1-43 0,-2 1 0,1 7 0,-2 2 227,0 8 1,-1 0 0,-2 1-1,0 0-316,-3 4 1,-2 1-1,2 0 1,1 1 318,1 5 0,0-1 0,1 0 1,1-1 2,0 5 0,2-1 1,1-9-1,2-2-4,-1 0 1,0-1 0,0-3 0,2-2-188,3 0 0,1 0 0,0 2 0,0 0 277,2-2 0,1 0 0,0-3 0,0 0-54,0-3 0,-1 0 0,0 0 1,0 0 1,-2-2 1,0-1-1,-1 0 1,-1 0-17,0 4 1,-2-2 0,-1-7 0,0-1-59,2 3 0,0 1 0,-4-5 0,-2 1-49,1 0 1,-2 0-1,-5 1 1,-1-1 29,2 1 1,-2-1 0,-17 39-29,4-4 0,-14-11-195,2 0 1,-6-6-10,0-6 0,7-12 460,-1-11 0,2-14-554,9-10 0,-5-1 718,6-10 0,0-2-1054,5-10 725,-7-19 0,-2-12 0,-8-16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5:11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2294 1727 8146,'-17'-7'2356,"5"-1"-1953,0-4 0,9-3-91,-3 3 0,2-5-68,-2-7 1,4 5-44,-4-4 0,10 1-95,2-1 0,8 2-65,-3-8 0,5 1-148,1-1 0,-1-4-27,-5 4 1,3 2-307,-8-2 0,0 0 39,-6-6 0,-4 6-100,-8 0 0,-9 5 234,-20-5 0,-8 14 112,-15-3 0,-2 12 261,-15 1 1,-3 10-346,-9 7 0,12 11 318,-1 6 1,9 6 18,3 6 0,8 4-58,3 7 1,13 3 64,5 3 0,12-4-63,6 4 0,5-1-76,7 1 0,3-10 59,8 5 0,0-7-91,0 1 0,8-5 6,3-7 1,5-5 244,1-1 1,3-14-244,3 3 0,-4-5 69,5 5 1,1-9-39,-2-3 1,8-4-4,-2-2 1,4 0 44,2 0 1,0-8-59,0-3 1,2-5 114,4-1 1,-4-1-58,3 1 1,-3-1 152,-2 1 0,6-6-29,0-1 0,-1-5-45,-5 6 1,0-6-17,0 6 1,-6-9 8,0 3 1,0-6-42,6-5 0,0 1 24,0-8 0,-6 1-120,0-7 1,-7-7 67,1-4 0,-4-6-68,-1-5 0,-3 1-170,-3-8 0,-4-7 203,-8-10 1,0 49 0,0-1-7,0-48 1,-4 49-1,-2-1-86,-11-42 1,-10 0 247,-14 6 1,-12 15-99,-11 8 0,-11 15 70,-7 9 1,35 21 0,-3 3-263,-5 0 1,0 3 0,0 2 0,-1 4 292,-8 2 0,0 4 0,3 5 0,0 2 9,-6 4 1,0 3-1,0 3 1,0 3-5,-3 6 1,0 3-1,4 1 1,2 2-364,2 0 0,2 2 1,-1 4-1,2 3 255,3 3 1,1 2-1,-2 3 1,1 3-278,0 6 1,2 2-1,6-1 1,3 1 135,-4 4 1,5 2 0,8 0 0,4 2-192,1-1 0,3 2 1,7 0-1,4 1 120,3 1 1,4 0-1,5-4 1,3-2 97,2-2 1,5-2 0,5-2 0,6-3-29,5-5 1,4-1 0,1 2 0,2-1 268,4-3 0,1-1 0,-2-2 0,4-3-67,4-2 0,3-2 0,-1-1 1,1-2 60,4-1 1,2-2-1,0-3 1,3-2-44,3-1 0,2-3 1,-2-6-1,1-1-143,3 0 0,0-1 0,2-6 0,1-3-226,5-1 1,1-2 0,4-2 0,2-2-60,8-2 1,1-3 0,-2-2-1,-1-4-336,3-6 0,-1-2 1,2 1-1,-1-1 647,-1-5 0,1-1 0,3 3 0,1-2 0,-2-5 0,1-2 0</inkml:trace>
  <inkml:trace contextRef="#ctx0" brushRef="#br0" timeOffset="359">3464 680 8979,'0'-33'0,"0"3"1190,0 7 1,0 4 422,0 1-834,0 9-715,0 1-77,0 31 1,-7 6-307,-5 24 0,2-1 89,-1 0 1,5 9-98,-6 3 0,8 3-38,-2 3 1,-1 6 138,1 0 1,-2 1-88,2-1 1,4-4 149,-4 3 1,12-5 201,6-6 0,5-5 95,7-13 0,5-5 226,12-12 1,5 0-199,12-11 0,6-5 64,12-13 1,4 0-687,7 0 1,-37-6 0,1-1 350,1-1 0,1-2 0,4-4 0,0-1-602,-1 1 1,-1-1-1,0-4 1,0-1 200,-2 0 1,-1-1 509,1-3 0,-1 0 0,-2 4 0,-1-1 0,0-3 0,1 0 0,0-1 0,1 1 0,0 1 0,1-1 0</inkml:trace>
  <inkml:trace contextRef="#ctx0" brushRef="#br0" timeOffset="557">3394 784 7722,'28'-23'668,"-3"-2"0,0 0 674,4-1 1,12 5-966,5 9 1,7-1-485,5 7 0,12 0-452,11 6 0,9 8-265,-3 4 0,4 3 217,-9 3 0,-5 1 607,-1 4 0,-4 4 0,-2 8 0</inkml:trace>
  <inkml:trace contextRef="#ctx0" brushRef="#br0" timeOffset="724">3447 1465 10611,'17'0'1843,"1"0"-2341,-1 0 1,8 0-242,5 0 0,12 0 299,11 0 0,15 0-431,13 0 506,12 0 0,-41 4 0,1 0 0,4 1 0,0 0 0</inkml:trace>
  <inkml:trace contextRef="#ctx0" brushRef="#br0" timeOffset="1283">5088 1413 8768,'0'10'7481,"0"-1"-8707,0-3 872,0-4 1,0 8 152,0-4-507,0-4-774,8 13 260,-6-13 859,6 6 0,-2-24 313,0-7 0,-1-10-65,-5-8 1,0-11 479,0-12 0,0-6-182,0-6 0,-7-9-219,-5-8 0,2-6 351,-1 6 0,7 9 317,-2 14 1,4 10-265,2 14 0,0 5-80,0 12 0,10 11-532,7 13 0,3 5 202,9 5 1,-6 7-418,6 11 1,0 6 159,6 12 1,-6 4 228,0 7 0,-7 1-255,1-1 1,-11 0-34,-7 1 1,-3-3 304,-2-3 0,-7 7-64,-5-7 0,-11-1 257,-6-11 0,-4 0-111,-2 0 0,0-2 327,0-4 1,0-9 651,0-9-130,8-7 1,3 0-358,13-16 1,3-7 114,8-16 1,16-8-507,7-3 1,10-7 19,8-5 0,3 4-414,9-4 1,5 3 100,0 3 1,14 1-334,-2 5 0,3 5 175,-3 12 0,-2 6-22,-4 11 0,0 6 63,-11 12 0,-5 6 119,-13 11 0,-6 0-157,0 12 0,-7-2 141,1 14 1,-4-1-408,-1 7 1,-3 1 22,-3 4 0,2 2-69,-9 4 0,-1 2 76,-10-7 1,-11 7 553,-12-2 0,2 4 0,-6 1 0,-10-3 0,-13-7 0,-10-9 0</inkml:trace>
  <inkml:trace contextRef="#ctx0" brushRef="#br0" timeOffset="1600">6887 522 7731,'0'-33'0,"0"2"0,0 4 0,0 2 0,0 2 1494,0 5 1,-2 8-718,-3 5 1,1 7-432,-8 9 0,-2 5-194,-9 19 1,2 5-9,-8 19 0,5 3-316,-5 8 0,6 7-103,-6 5 1,8-3 205,-3 3 1,11-1 131,1 7 1,8 5 6,-2 0 1,12-14 85,6-9 0,11-11 266,6-1 0,6-12-129,6-5 0,0-14 73,11-9 0,-2-3-284,14-9 0,14 0 95,9-6 0,12-10-732,-49 2 1,-1-1-1,5 0 1,1-2 418,0-3 1,1-1-1,2 4 1,0 1-202,-2-2 0,-1 1 0,-4 1 0,-1 0-608,37-7 1,-2-1-141,-9 1 0,-4-7 711,-14 1 0,-10 0-704,-18 5 1078,-13-7 0,6 6 0,-3-6 0</inkml:trace>
  <inkml:trace contextRef="#ctx0" brushRef="#br0" timeOffset="1790">6922 592 7682,'18'-25'0,"1"-4"0,2-2 769,3 2 0,1-2 1045,-2 7 1,6 1-1548,12 6 0,6 5-122,11 0 0,4 8-1046,8-1 0,0 5 412,0 5 1,-3 7-1509,-3 11 1831,-3-3 0,-17 13 0,-1-6 0</inkml:trace>
  <inkml:trace contextRef="#ctx0" brushRef="#br0" timeOffset="1983">6660 1099 7712,'8'-18'0,"-4"1"1808,8-1 1,1 7-1109,10-1 1,12 6-841,12-5 0,9 7-251,2-2 1,16 4-534,2 2 1,7 2-1618,5 4 2541,7-4 0,-14 13 0,5-5 0</inkml:trace>
  <inkml:trace contextRef="#ctx0" brushRef="#br0" timeOffset="2358">8145 784 8248,'17'-9'0,"1"-7"1521,-1-5 1,1-8-707,-1 5 0,6-5-367,1 6 1,7 2-403,-2 9 1,11-2 14,7 9 0,2-1-183,-3 6 0,5 4-164,-5 7 0,3 3-217,-3 15 0,1 0 203,-12 6 1,0 2-44,-18 4 0,-3 1-91,-14 5 0,-4 9 120,-8-3 1,-17 11 196,-23 0 0,-8-2-302,-10 2 1,2-8 442,4 2 0,-2-11 308,8-6 0,-1-10 349,7-2 1,7-8-232,5 2 1,16-9 254,7-2 0,11-7-173,0 7 1,12-6-177,6 5 0,13-7-248,10 2 0,11 4 113,18 2 0,6-3-493,12 3 0,11-6-30,0 5 1,-43-8-1,1 0 77,1 3 1,1 0 0,2-1-1,0 1-68,1 3 0,-1 0 0,-2-3 0,-1 0-847,47 5 1,-6 1 107,-44-4 0,1 1 1032,41 9 0,-40-10 0,1-1 0,43 9 0,0-3 0,-2 1 0,0-2 0</inkml:trace>
  <inkml:trace contextRef="#ctx0" brushRef="#br0" timeOffset="2875">9961 243 7763,'-17'-25'0,"1"3"1081,4-7 1,-1 8-602,7-2 0,-8 3-199,3 3 1,1 7-257,-2 4 0,-1 14-32,-10 9 1,3 9-183,-3 9 0,-2 9-3,1 9 1,-7 1 9,2 10 1,-4 8-225,-2 9 0,0-1 167,0 1 1,2 7 133,4 5 1,16-44 0,1 1 63,-5 43 0,7-2 143,4-9 0,20-7 248,9-11 0,24-2 266,11-3 1,8-13-319,4 1 1,13-8-134,4-4 1,-37-21 0,1-1-46,1-1 1,1-1 0,-1-4 0,1-2-166,2-2 1,0-1 0,2-1 0,-1-2 77,-1 0 0,1-3 1,-1-4-1,0-2-374,-2-4 1,-1-1 0,35-12 5,-11-2 1,-26 2 27,-15-2 0,-19 1 219,-5 5 1,-16 2 314,-13-8 1,-11 7 6,-17-1 0,-11-2-109,-18 1 0,-13 3-29,-11 9 0,48 5 0,-1 1-190,0 2 1,0 2 0,-4-1 0,-1 0 90,-1 3 0,0 0 1,5 0-1,1 0-170,-47 0 0,10 14-316,7 3 0,12 18 192,12 0 0,21 12-1164,14-1 1461,11 13 0,12-3 0,4 8 0,8 2 0,7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121 140 8270,'-35'-25'0,"8"5"1105,3-3-201,5 3-641,9 3 1,4 7 21,12 4 1,12-1-519,11 1 0,6 0-140,5 6 0,5 0-409,7 0 0,1 0 516,-1 0 266,-7 8 0,5 2 0,-5 7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39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1632 115 8009,'-23'-29'0,"-2"2"244,-2 2 1,7 7 716,3 7-599,-1 7 0,16 4-568,-3 11 1,5 15 89,5 9 0,5 7 98,7 11 0,1 1 21,-1 4 1,7 4-92,-1 8 0,6 6-266,-6 0 1,1 1-22,-7-1 1,-1 3-58,-5 9 1,-3-9 431,-8-3 0,0-12 0,0-4 0</inkml:trace>
  <inkml:trace contextRef="#ctx0" brushRef="#br0" timeOffset="309">130 1739 8003,'-35'0'0,"0"0"0,10-1 920,8-5 228,-1 4 1,20-12-1205,4 8 1,14-7 83,20 1 0,22 0 35,20-5 0,-31 10 0,3 0-280,8-4 0,4-1 0,4 1 0,3 1 126,10-2 0,3 1 1,10-3-1,2 0-287,-26 3 0,2-1 1,1 0-1,5 1 1,1 0-1,1 0 292,5 1 1,1 1 0,-1-1 0,-4 0-1,-1 0 1,-1 1 3,1 3 0,0 0 0,-1 1 1,-8-2-1,0 0 0,-2 1-18,-2 3 0,-1 2 0,-1 0 0,29-3 1,-2 2-395,0 1 1,-2 2 0,-14-1-1,-2 0 215,-5 0 1,-3 0 0,-11 0 0,-3 0-1410,33 0 1688,-7 0 0,-14 0 0,-8 0 0,-7 0 0</inkml:trace>
  <inkml:trace contextRef="#ctx0" brushRef="#br0" timeOffset="800">340 3049 7944,'-23'0'303,"-1"0"1,1-2 389,-2-3-367,13 3 0,-3-8-198,15 4 0,4 2-59,7-7 1,16 5-241,20-6 0,13 6 80,10-5 0,0 1-395,5-2 0,-3-3-18,-2 3 0,0 2-191,0-1 1,-10 5 694,-8-6 0,-7 1 0,-10-7 0</inkml:trace>
  <inkml:trace contextRef="#ctx0" brushRef="#br0" timeOffset="1224">1056 2438 7994,'8'-10'481,"-4"1"-60,7 3 21,-7 4-72,12-6 0,-12 8-72,7 0 0,-5 8 118,6 4 1,-7 5-72,7 6 1,-6 4-90,6 8 0,-1 8-128,7 4 0,-1 9-140,1 2 1,7 16 53,4 2 0,4 9-425,2 8 0,-18-45 0,1 1 154,-1 3 0,1 1 0,-1 2 1,1 0 131,0 0 1,-1 1-1,-3 5 1,-1 0-69,-1-2 0,-1-1 0,-2 0 0,-1 0-56,-1-5 1,-2-1 0,1 45-443,-12-4 0,-13-2 314,-16-9 0,-4-8-31,-13-22 1,1-7 168,-13-5 0,-4-12 132,-2-11 0,4-7 187,14-10 1,0-18-106,-1-11 0,10-17 31,9-13 0,6-12 13,11 1 0,7-12 160,4 1 1,12-3-78,6 3 1,5 3 35,7 8 0,3 8-202,8 4 0,13 0-207,5 5 0,5 7-239,0 17 1,4 5 204,8 13 1,-2-3 276,-4 8 0,0 1 0,-8 5 0,1 0 0,1 0 0</inkml:trace>
  <inkml:trace contextRef="#ctx0" brushRef="#br0" timeOffset="1974">2104 2770 7944,'0'-18'461,"0"1"1,0 5-290,0 1 0,0 5 326,0-6-455,0 8 0,0-5 28,0 3 1,0 2-69,0-8 140,8 8 56,-6-11-217,13 5 0,-7-7-25,3-1 0,-3 1 74,-8-1 0,2 1 41,4-1 1,-4 1 131,4-1 0,-4-5-40,-2 0 1,-2-6 24,-4 5 0,-4-5-87,-7 6 1,-8 0 6,-5 5 1,-5 3-69,-5 3 1,-5 4 81,-7 8 1,-1 8-179,1 4 0,5 11 89,1 6 1,7 4-239,-2 2 0,10 6-34,2 0 0,15 5-22,3-5 0,1 0 131,4-6 1,8 0 39,10-1 1,5-6 13,7-5 0,3-11 13,8-7 1,2-3 161,3-2 0,-1-4-41,8-7 0,-7-1 94,7-11 1,-8-4-39,2-2 1,-6 1 87,-6-1 0,2 2-95,-8-2 0,-7 4 384,-11 7-107,-3 1-284,-2-1 0,-2 11-158,-3 7 0,-5 7 114,-8 11 1,1 9-130,-1 8 0,1 2-14,-1 9 1,7-5-126,-1 6 1,6 5-2,-5 6 0,7 3-207,-2-3 0,4-4 32,2 4 1,0-3-106,0-3 0,8-7-358,4-5 0,-3-5 304,3-6 0,-1-5 546,7-13 0,7-11 0,2-9 0</inkml:trace>
  <inkml:trace contextRef="#ctx0" brushRef="#br0" timeOffset="2117">2366 2927 7944,'-8'10'643,"4"-2"205,-8-8 0,7 0-302,-7 0-771,8 0-371,-4 0 182,8 7 0,2 1-254,4 4 1,10 1 667,7-7 0,0 8 0,-5-5 0</inkml:trace>
  <inkml:trace contextRef="#ctx0" brushRef="#br0" timeOffset="2500">2767 2717 7944,'0'-17'-187,"0"0"0,0 5 22,0 0 634,0 8-251,0-3 1,0 9-37,0 3 0,0-1 14,0 8 0,0 0 225,0 5 0,0 0-13,0 1 1,0-1-55,0 1 1,6 1-126,0 5 1,8-5-6,-3 4 1,5-9-380,1-3 0,9-1 191,3 2 0,4 1-167,2-7 0,7 0-65,5-6 0,-1-8-185,7-3 1,-7-13 132,7-5 0,-3-4-18,-9-2 1,-8-5 55,-10-1 0,-11-8 94,-6 3 0,-16 1 178,-13-1 0,-14 9-100,-21 2 1,-6 2 85,-12 9 1,-4 1-185,-7 6 0,2 7 343,3 4 0,1 4-80,11 2 1,12 8-48,17 4 1,14 5-345,9 6 0,10-1 111,14 7 0,18-6-394,10 6 1,21-2 194,3 3 0,10 1-729,8-8 1081,3 8 0,7-8 0,-1 4 0,2-3 0,4-1 0</inkml:trace>
  <inkml:trace contextRef="#ctx0" brushRef="#br0" timeOffset="2941">3903 2613 7944,'0'-12'0,"0"0"-307,-8 1 280,6-7 0,-4 1 182,12-1 0,-2 1 86,7-1 1,-5 1 145,6 0 1,-2-1-100,1 1 0,3-3 106,-8-3 0,-1 2-72,-5-9 1,0 9-75,0-2 1,-3-2-94,-9 1 0,-2 1 66,-15 6 0,0 5-164,-6 0 0,0 8-16,0-1 1,2 3-21,4 2 0,-2 9-78,8 9 1,0 7-208,5 10 1,8 2 15,5 4 0,7 5 103,9 12 1,1-1 234,11 7 1,4-6-118,2 6 1,10 0-23,2 6 0,0 0-17,-6 0 1,-2-8 9,-4-4 0,-10-6-32,-7-5 0,-8-12-229,2-12 1,-18-11 322,-6-7 1,-11-10-83,0-7 0,2-11 262,-2-6 1,8-4-23,-3-2 0,13-6 24,5 0 0,4-7-23,2 1 0,15 4-123,9 3 1,7 5-111,4 6 0,5-2-389,1 7 1,8 1-599,-3 6 0,11 7 53,1 4 1002,-8-4 0,1 8 0,-7-5 0</inkml:trace>
  <inkml:trace contextRef="#ctx0" brushRef="#br0" timeOffset="3850">4689 639 7944,'15'-17'0,"-3"-1"66,-6 1 1,-5-1 152,-1 1 1,0-1-52,0 1 1,-1 1 177,-5 5 0,-4-5-213,-7 5 1,-9-3-166,-3 2 1,-4-1-82,-2 7 1,-5-6 130,-1 7 1,-8-7-43,3 6 1,-3 0 86,3 6 1,-3 0-66,8 0 0,1 2-6,5 4 0,7 10 19,5 7 0,6 8 159,5-2 1,4 6-76,8 6 0,0 3 154,0 9 1,2-1-97,4 0 1,-2 11-132,8 6 1,-3 3 76,3 10 0,3-7-274,-3 7 0,-4-1 189,-2 7 0,1-9-189,-1-3 1,0-10 99,-6-2 1,0-8 23,0 2 0,0-11 62,0-6 1,-2-10-15,-4-2 0,4-8 73,-3 3-129,3-5 11,2-9 99,0-3 0,9-7-393,9 0 1,3 0 28,14 0 1,-2-7-204,14-5 0,-1-2-175,7 3 1,-1-3 333,0 8 0,1-7 357,-1 1 0,-7-3 0,-2-3 0</inkml:trace>
  <inkml:trace contextRef="#ctx0" brushRef="#br0" timeOffset="4316">4793 989 7874,'10'-28'0,"-2"3"-184,0 0 0,-7 5 288,5-3 1,2 2 362,-2-2 0,2 3 124,-3-3 184,-3 3 170,6 3-190,0 7-588,-6 3 1,6 14 59,-8 5 1,7 11-173,5 6 1,-2 12-11,1 6 1,1 5-93,5 6 0,7 4-20,-1 8 0,0 0-328,-5 0 0,-3 6 128,-3-1 0,-4 9 60,-8-3 0,0 3-303,0-3 0,-16-5 134,-7-12 1,-14-10-14,-4-7 1,-5-22 268,5-2 1,-6-17 188,7-6 1,1-15-91,10-15 1,4-4 179,7-7 1,8-10-121,5-7 1,5-2-62,5 2 1,7 9 30,11-3 0,-1 11-69,7 0 0,0 5-420,6 1 0,2 7 75,3 5 1,-1 4 404,8 1 0,-1 1 0,7-1 0</inkml:trace>
  <inkml:trace contextRef="#ctx0" brushRef="#br0" timeOffset="4833">5859 761 7874,'9'-27'1112,"1"8"-512,-4 7-273,-4 8-292,6-3 1,-10 7-150,-4 0 1,-4 0 129,-7 0 0,-3 0-594,-3 0 1,-4 0 204,-8 0 1,-6 5 59,0 1 1,-7 0 247,1-6 0,-3 0 97,-3 0 0,1 0 16,0 0 1,5 0 209,0 0 0,16 0 386,2 0-465,8 0 1,9 8 289,1 3 1,9 5-148,2 1 0,2 3-26,9 3 1,3 4-151,9 8 0,-3 0-101,3 0 0,2 0 41,-2 0 0,3 0-166,-3 0 1,-4-6-47,5 0 1,-11-8 79,-1 3 1,-6-11-4,5-1 1,-7-6 71,2 5 7,-4-7 0,4 2 49,0-12 1,1-3 11,-1-9 0,-2 1-114,8-1 1,1 1 10,11-1 1,-5 7-133,4-1 1,2 2 106,-1-1 1,7 3-79,-2 8 0,2 0 57,-2 0 1,2 8-141,-8 3 0,7 7-114,-7 5 1,0 4-18,-5 8 1,-9 0-25,-3 0 0,-4 2 121,-2 4 1,-4-5-131,-8 5 0,-7 2 81,-16-2 1,-2-1 14,-3-5 1,-5-8 265,-7-3 0,7-5 0,-6-1 0,7-1 0</inkml:trace>
  <inkml:trace contextRef="#ctx0" brushRef="#br0" timeOffset="5283">7046 866 7874,'-10'-27'426,"-3"0"146,7 4 1,-6 3-167,7-3 1,-7 9 405,6 3-749,0 7 1,8-2 113,4 12 0,4 11-191,7 12 0,7 4 82,-1 2 1,8 8-145,-2 4 0,-2 11 41,2 6 0,-2 4-111,3 2 0,-5 9-593,-8 8 0,-7 11 610,-6-44 0,-2 2 1,-5 1-1,-2 1-318,-2 3 1,-3 0-1,-5-3 1,-3-2 299,-4 0 0,-3-1 0,0-2 0,-2-1-103,-2-2 1,-1-1 0,-30 30-192,-4-15 1,0-31 581,12-15 1,3-14 28,14-10 1,8-12 99,4-11 1,11-12 134,6-5 0,6-1-55,6-5 1,6 9-673,11-9 1,10 3 170,8-3 0,7 5-499,-1 1 0,3 1 650,3-1 0,-3 3 0,1 8 0,-3 0 0,1 0 0,-3 0 0</inkml:trace>
  <inkml:trace contextRef="#ctx0" brushRef="#br0" timeOffset="5591">7535 1023 7874,'-8'-19'762,"-3"-4"1,1 3-420,-2-3 0,1 11-422,-7 7 0,1 3 30,-1 2 1,1 13 318,-1 5 0,7 13-157,-1 4 1,2 2-279,-1 9 1,-3-5 87,8 5 1,-5 1-72,5 5 1,-6-7 4,7-4 0,-1-6 57,6-6 1,0 2 247,0-8 1,7-2 51,5-9 0,6 2 199,5-8 1,6-3-203,12-8 1,-2 1-5,7-8 1,6 0-119,7-5 0,1 5 28,-2 1 1,-2 5-561,8-6 1,-9 8 251,-3-1 1,-5 3-810,-7 2 0,-10 0-198,-1 0-33,-16 0 1231,-13 0 0,-17 0 0,-10 0 0</inkml:trace>
  <inkml:trace contextRef="#ctx0" brushRef="#br0" timeOffset="5816">7605 1163 7874,'-6'-25'0,"0"-2"1182,3 0 1,-5 7-496,2 9 1,-2 7-365,2-2 0,4 12-109,-3 5 0,10 15-92,7 8 1,4 3-90,1 10 0,6 1-179,1 11 1,-1-5-7,-6 4 1,1-2-226,-1 3 0,-1 3-165,-5 8 1,-3-6 106,-8 0 1,-8 0-554,-3 6 0,-12-4 390,-7-8 0,-8-4 598,-3-19 0,-8 4 0,5-12 0</inkml:trace>
  <inkml:trace contextRef="#ctx0" brushRef="#br0" timeOffset="6247">7850 884 7874,'0'-35'0,"0"0"317,0 0 1,0 6 474,0 0 0,1 9-533,5 3 1,6-1-133,11 7 1,6-3-131,12 3 1,4-3 156,7 8 1,1 0-308,-1 6 1,0 0 34,1 0 0,-9 8 3,-3 4 0,-12 3 129,-6 3 0,-5-1-146,-6 1 0,1 1 189,-7 4 1,0 3-63,-6 3 0,0 4 140,0-4 1,2 10-70,4 1 1,-5 7-21,5-6 0,2 7 47,-2-1 0,0 9 0,-6 2 0,0 6-74,0-6 1,0 8-9,0-2 1,0 2 17,0-2 1,0-3 8,0-9 1,-2 0-45,-4 1 0,2-3-2,-8-3 0,7-10-86,-7-8 1,6-6 24,-5 6 1,5-7-148,-6 1 1,0-4 60,-5-1 1,-2-1-105,-5 1 0,-5-1-410,-12 1 0,-5-3 238,-12-3 0,-20 3 431,-15-3 0,36-8 0,-3 0 0,-2 0 0,0-1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49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1223 8089,'-11'-8'10,"-1"-3"1,10-3 0,4 2 101,14 7 0,9 3 29,10 2 1,13 0 157,5 0 0,11 2-476,0 3 1,10 5-637,1 8 0,9-1 813,-3 1 0,-3 15 0,-1 3 0</inkml:trace>
  <inkml:trace contextRef="#ctx0" brushRef="#br0" timeOffset="126">270 1834 8055,'-18'0'0,"1"0"2223,0 0-1561,7 0 0,12 0-1028,15 0 0,24 0-81,17 0 1,18 0-997,11 0 1075,-36 1 0,1-2 0,8-5 1,2-3-1,4-1 0,0 0 1</inkml:trace>
  <inkml:trace contextRef="#ctx0" brushRef="#br0" timeOffset="825">3064 123 8128,'-19'-27'-69,"-3"1"1,-3 5-317,-2 4 1,-4-3 240,-10 14 0,-3 1 128,-9 5 0,-9 0 564,-8 0 0,-7 2-307,-11 3 0,1-1 259,0 8 1,5-1-150,1 7 1,15 5-80,2 1 1,17 9-205,12 1 0,8 3 156,10 10 1,7-1-104,4 7 0,14 7-223,9 4 0,9 12-118,8 5 1,-12-34-1,1 1 246,3 4 0,0 1 0,1 0 0,1 1-312,4 3 0,0 2 1,-1 3-1,0 2 308,1 5 1,0 2 0,2 2 0,0 2-36,-1 3 1,-2 1-1,-3-1 1,-2 1 23,2-1 1,-3 1 0,-7 3 0,-1 1-38,1 1 0,-1 1 0,-5 3 1,-1 0 17,1 0 1,-1-1 0,-4 0 0,-2-1-332,-2-4 0,0-1 0,-2-2 0,-1 1 312,1 1 0,-2 1 0,1 0 0,0-1-2,0-2 0,0-1 0,0-1 0,0-3-173,0-6 0,0-2 0,4-4 1,0-1 173,1-5 1,2-2-1,1-3 1,1-1-85,15 37 0,3-11-42,8-24 1,7-9 56,5-8 1,11-4-139,6-13 0,6-5-236,6-13 0,5 0 471,12 0 0,-1-4 0,7-3 0,-49 1 0,0 0 0,2 0 0,-1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51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1819 262 8039,'-23'-46'0,"-1"-1"0,1 8 1130,6-1 1615,7 10-2555,2 5 0,16 14-25,4-1 0,5 8-332,6-2 0,4 4 9,8 2 1,0 0-29,0 0 1,0 2 169,0 4 0,0 10-42,0 7 1,0 10-92,0 2 1,-8 2 28,-4 9 0,3 9 147,-3 9 0,0 9-50,-5 3 0,-7 9-246,1 3 0,-8 9 293,-2-43 0,2 2 1,-1 5-1,1 1 8,-1 4 0,0 1 1,0 5-1,0 0-337,-3 0 1,0 2-1,3 6 1,2 1 384,0 0 1,1 1 0,0 5 0,0 0-76,3 0 0,-1 1 1,-1 1-1,0 0 20,4-4 0,1-1 0,2 2 0,-1 1-4,2 0 0,0 1 1,0 1-1,1 0 5,-2-1 0,1-1 0,1-1 0,1 0 11,-3-4 1,1-1 0,0-1 0,1 0-37,-2 1 1,1 1 0,1 0 0,1 1-67,-3-2 1,1 1-1,1-4 1,1-1 8,1-4 1,-1-1 0,-2-3 0,-1-2-251,1 0 1,-1 0 0,-3-5 0,0 0 180,0 0 1,1-2-1,-2-6 1,-1-3 2,9 37 0,-9-9-467,-3-9 0,-4-8 190,-2-4 0,-11-11-841,-13-6 1240,-11-5 0,-19-1 0,-4 0 0,-4 0 0</inkml:trace>
  <inkml:trace contextRef="#ctx0" brushRef="#br0" timeOffset="2482">125 1275 8179,'8'-87'445,"-4"7"-312,7 5 1,3 3 36,9 2 0,-2 2-448,9 4 1,6 4 84,11 7 1,3 1 223,3 0 1,-1 1 6,1 5 1,1 5 19,4 12 1,-2 9 135,8 9 1,-1 11-78,1 6 1,5 13-84,1 22 1,2 11 53,-31-21 1,0 2-1,-4 4 1,-1 2-317,2 1 0,0 1 1,1 6-1,0 1 238,-1 4 1,-1 1-1,1 1 1,-2 1-1,-3 5 0,-2 2 0,-1-4 0,-4 1-64,-4 1 0,-3 2 1,-2-5-1,-3 0-138,-6-4 1,-4-1 0,-6 0-1,-4 1-18,-3 0 1,-5-1 0,-35 35 48,-15-11 1,25-43-1,-3-4 60,-4-4 1,-1-4 0,-8-1 0,-1-3 173,-2-1 1,0-3 0,-3-5 0,-1-2-181,-4 1 0,-2-3 1,4-2-1,0-4 285,-3-2 1,0-3 0,4-3 0,0-3-71,-2-9 1,2-3 0,8 1 0,3-2 61,4-8 0,3-2 0,-26-32 52,18-14 0,14 3-28,10-3 1,18 5-1045,5 7 1,21 2 849,20 4 0,4 2 0,13 3 0,5-3 0</inkml:trace>
  <inkml:trace contextRef="#ctx0" brushRef="#br0" timeOffset="3500">387 3301 7996,'19'-87'471,"5"-1"1,5 9-247,11 3 0,9 12-298,15 6 1,2 11 196,15 7 1,-1 12 66,1 11 0,5 7-151,-5 10 1,5 8-33,1 4 1,-2 19-421,-3 9 1,-6 17 349,-12 7 1,-31-24 0,0 3 31,-3 3 1,-2 1 0,-2 3 0,-4 1-9,-3 1 1,-3 1 0,-2 3 0,-2 1-24,-6 1 1,-1 0 0,0-1 0,-2 0-5,-1 2 0,-4-1 0,-8-4 0,-3-1-61,-3 0 1,-3-2 0,-8-4 0,-4-2 132,-6-3 1,-2-3 0,-4-1-1,-3-2-23,-8 3 1,-3-2 0,0-8 0,-2-2-37,-4-2 0,-3-4 1,-2-4-1,-3-5 132,-5-1 0,0-4 1,2-2-1,-1-2 77,-2-3 0,3-6 0,8-8 0,4-5-52,-2-4 1,5-7 0,10-6-1,5-5-110,5-1 0,2-3 0,5-4 0,2-1 19,5 1 0,4-1 1,3-1-1,3 1-320,5 0 0,2 1 306,-1-46 0,7 3 0,8 5 0,7 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53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206 644 7979,'0'-70'0,"2"6"309,4 0 0,3 14 484,9-3 0,1 19-513,4-1 1,5 4-375,6-4 0,3 0 92,4 0 0,10 6 126,7 0 1,14 7-215,-3-1 0,11 5-346,-4 7 1,7 5 264,-1 12 0,5 7 121,6 17 0,-11 3-158,-1 19 0,-9 6-25,-8 18 1,-30-36-1,-2 3 211,-2 6 1,-2 1 0,-2-1 0,-1 1-125,-4 5 0,-2 1 0,-4-3 0,-3 0 36,-2 0 1,-2-1 0,-3 3 0,-2 1-5,-4-1 1,-4 0 0,-6 1-1,-5-3 18,-5-2 1,-5-3 0,-8 1 0,-6-3-210,-4-1 0,-5-2 0,-5-2 0,-2-1 250,-5 2 0,-1-2 1,1-6-1,-2-2-163,-3 0 1,-2 0-1,4-4 1,0-2 289,-3-2 0,0-2 0,4-3 0,0-3 156,-1-2 1,0-4-1,7-4 1,2-3 531,-44-3 0,13-21-383,22-14 0,12-21 75,11-8 0,20-12-163,9-11 0,18-8-273,1 46 0,3-1 0,6-5 0,3-1-76,6-2 1,3 0 0,1 0-1,4 1-345,4-1 1,1 0-1,2 0 1,2 1 404,4-1 0,1 0 0,1-2 0,1 1 0,4 3 0,3 2 0,1-1 0,2 1 0</inkml:trace>
  <inkml:trace contextRef="#ctx0" brushRef="#br0" timeOffset="1116">782 3369 8120,'-12'-76'1553,"1"0"0,9 3-688,2 9 0,12 3-704,17 9 0,17-2-417,24-5 0,-28 32 0,3 0-186,7-3 1,1 2 0,2 2 0,1 1 61,2 4 1,0 2 0,1 1 0,1 5 349,-5 5 0,0 4 1,0 0-1,-1 2-70,45 8 1,-12 13-17,-11 16 0,-6 16 99,-6 13 1,-30-24-1,0 3-27,-1 3 0,-2 1 0,-4 4 1,-2 1-177,-1 3 1,-1 1-1,-4-2 1,-2 1 206,-1 2 1,-2 2 0,-4-1-1,-3 0-160,-2 4 1,-4-1 0,-4-4 0,-4-2 16,-2-2 1,-5-1 0,-6 0 0,-5-1 70,-7-3 0,-6-3 0,-1 0 0,-3-3 75,-6 1 0,-3-4 0,2-6 0,-1-2 110,-4-1 1,-3-2 0,1-4-1,-2-3 142,0-5 0,-1-3 0,2-3 1,-2-3-134,-2-2 1,0-4 0,6-7-1,1-3 60,-2-4 1,1-4 0,5-3-1,2-4-13,3-7 1,2-2 0,3-2 0,1-2 54,-1-5 0,4-3 1,-13-43-216,15 1 0,12-8-317,11-4 0,13 47 0,5-1 32,5-2 1,5 0 0,7-3-1,5 1 289,7-4 0,3 0 0,1 1 0,2 1 0,7-2 0,1 0 0,-1-2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4:56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106 418 8045,'-8'-35'795,"-2"2"-654,-7 4 0,-1 6-232,1 11 81,7 4 21,-5 8 1,13 2 188,-4 4 0,4 6 333,2 11 0,2 12 94,4 11 1,3 7-242,9 5 1,-7 4 8,1 8 1,6 6-287,5-1 0,2 9-452,-2-3 0,-3 12 409,-9-44 0,1 1 0,-2 3 0,-1 1-105,0-2 0,0 1 1,-1 1-1,-1 1-528,5 43 1,-7-47 0,-2-1 268,-3 49 1,0-48 0,0-1-1012,0 43 1,-8-9 181,-4-14 1127,-3-8 0,-4-6 0,-5-4 0,-5-7 0,-4-6 0</inkml:trace>
  <inkml:trace contextRef="#ctx0" brushRef="#br0" timeOffset="283">245 348 8061,'12'-70'393,"0"0"0,9 4-57,14 8 1,12 15 172,17 20 1,2 12-665,15 5 0,-1 6-193,1 6 1,-5 13 352,-12 16 1,-6 15 207,-11 14 1,-9 16-37,-14 1 0,-3 14-382,-15-7 1,0 3 79,-6-4 1,-16 1 38,-7-1-1,-16-7-85,-8-5 1,-13-3 95,-10-2 0,33-36 0,-1 0-157,-3-2 1,0 0 0,-36 26-220,7-11 1,2-9-29,4-14 480,4-1 0,5-17 0,-3 11 0,-4 5 0</inkml:trace>
  <inkml:trace contextRef="#ctx0" brushRef="#br0" timeOffset="1173">1608 1623 8046,'0'-18'-63,"0"1"1,5 0 351,1-1 0,0-5 462,-6 0 1,0-3-260,0 3 0,6 2-14,0-8 1,0 5-140,-6-5 1,0 8-109,0-2 1,-2 3-68,-4 3 1,2-1 28,-8 1 0,-1 7-1,-11 4 1,-3 4 22,-8 2 0,-5 16-124,-1 7 1,-6 10 122,6 8 1,-7 5 35,1 13 1,5 3-256,1 8 0,12 1-54,6 5 1,9-4-156,2 3 1,8 3-3,-1-2 0,10-1-127,7-5 1,11-10 175,6-7 0,4-12 2,2-18 1,6-8 329,0-15 0,5-9-145,-5-9 1,12-9 55,-7-14 1,9-3-61,-9-9 0,3 1 59,-3 0 0,3 1-43,-9 5 0,-7 5-13,-9 12 1,-5 3 78,-1 9 94,-1 7 1,-5 3-180,-1 7 1,-7 7 26,2 5 1,2 5 9,-2 7 1,5-3-23,-5 8 0,6 0-360,-6 6 1,5 6-126,-5 0 0,8 1-148,-3-1 0,-1-2 144,2 7 1,-3-5-167,3 6 1,2-6-1,-9 5 627,1-7 0,-6 11 0,0-5 0</inkml:trace>
  <inkml:trace contextRef="#ctx0" brushRef="#br0" timeOffset="1524">2184 2042 7941,'10'-29'706,"-5"0"1,-1 2 993,2-2 0,4 1-1111,7 5 0,1 6-340,-1-1 0,8 3-94,5 9 1,3 0-119,2 6 0,-1 8-150,1 3 1,-2 11 153,-4 1 1,-1 8-328,-5-2 1,-10 4 126,5 2 0,-12 6-4,0 0 1,-6-1 34,-6-5 0,-4 0 101,-7 0 1,-1-2 32,1-4 0,-1-3 152,1-9 0,5-2-35,0-3-79,9-4 1,-1-8-50,15 0 1,5 0-229,19 0 1,6-2-367,17-4 1,4 4-143,8-4 1,5-1-1400,1 1 1851,0 0 1,1 6 0,3 0-1</inkml:trace>
  <inkml:trace contextRef="#ctx0" brushRef="#br0" timeOffset="1857">4000 1291 7985,'0'-17'846,"0"-7"106,0 1 0,0 0-321,0 5 1,2 1 411,4-1 1,8 3-734,15 3 0,4-1-354,19 7 1,-2 0-1593,15 6 0,-1 0 212,5 0 1271,1 8 0,0 9 1,0 10-1</inkml:trace>
  <inkml:trace contextRef="#ctx0" brushRef="#br0" timeOffset="2001">3983 1867 8948,'-2'-17'1636,"-4"0"0,4 5-882,-4 0 1,28 1-1023,12-7 1,31 1-705,16-1 1,-31 9-1,3 1 252,7-2 1,2 2 305,2 3 0,2 1 0,7-4 1,2 0-1,-1 3 0,1 0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00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53 802 8088,'-2'-29'0,"-4"1"315,-5 3 1,1 4 1369,-2 9-1048,8-3-713,-3 13 333,7-6 0,2 16-22,3 3 1,5 7 72,8 5 1,-1 10-45,0 8 1,7 7-259,-1-1 1,2 3-78,-1 3 0,-5 5-105,4 0 1,-3 8-23,-3-2 1,1 6-352,-1 6 1,-7 1 70,-4 5 1,1 7 190,-1-7 1,-2-1-646,-10-11 1,2-8-49,-7-4 980,-1-11 0,-2 1 0,1-7 0,-1-2 0,3-2 0</inkml:trace>
  <inkml:trace contextRef="#ctx0" brushRef="#br0" timeOffset="277">158 941 8108,'-8'-17'194,"-2"-1"0,-5 1 34,3-1 215,4 9 1,10 1 72,4 8 0,6-6-191,11 0 1,4 1-32,8 5 1,10-2-180,7-4 0,8 4-151,10-4 1,6 4-146,0 2 0,7 0-489,-1 0 1,-5 2 173,-1 4 1,-14 4-444,-10 7 1,-9 0-313,-14 1 1251,-11 7 0,-11 2 0,-7 8 0</inkml:trace>
  <inkml:trace contextRef="#ctx0" brushRef="#br0" timeOffset="426">245 1588 8108,'0'-12'846,"0"0"1,2 6-893,4-5 1,7 7 27,17-2 0,8-2-171,21 2 0,8 1-148,9 5 1,8 0 137,-3 0 0,4 2-1937,3 3 2136,-9 5 0,-1 15 0,-8 3 0</inkml:trace>
  <inkml:trace contextRef="#ctx0" brushRef="#br0" timeOffset="583">315 2251 8618,'-6'-17'1266,"0"-1"1,2 7-841,10-1 1,12 6-371,11-6 0,19 7-208,11-7 1,8 8-260,9-2 0,10-1-1830,7 1 2241,-43-1 0,1 0 0,38 5 0,6-6 0</inkml:trace>
  <inkml:trace contextRef="#ctx0" brushRef="#br0" timeOffset="1303">2009 121 8102,'-6'-18'203,"0"1"0,-5-1 942,5 1-337,-8-1 48,12 1-531,-13 7 0,7 4-88,-4 12 0,-3 6-181,3 11 0,-3-2 150,-3 8 1,7 6-637,-1 6 1,0 8-103,-5-3 0,-3 5-1080,-3 1 1612,4 8 0,-22 10 0,4 10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03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2391 8054,'0'-23'144,"2"0"0,1 1 548,3 3-6,0 1 0,-4 3 369,4 3-286,-4 4-339,6 8-184,-8 0 1,0 8-301,0 4 0,0-3-98,0 3 1,5 0-99,1 5 1,0 1 153,-6-1 0,-2-5-82,-4-1 0,2 1-11,-7 6 1,-3-7 99,-9 1 1,4-6 157,-5 5 0,3-7-97,-2 2 1,3-4 495,-3-2 0,3-2-131,3-4 0,7-5 31,5-13 1,3-3-147,2-8 1,9 0-37,9 0 1,7 0-118,10 0 1,8 8 83,3 4 1,3 6-241,-3 5 0,5 6-32,-5 12 0,-1 7-33,1 17 0,-9 1 100,-2 15 0,-2 1-46,-9 5 0,-7 2 57,-5 5 1,-8-5-118,1 4 1,-10-3 70,-7-3 1,-11 0 54,-7 1 0,-4-7-72,-7 1 1,-6-6 56,-11 5 1,-4-7-226,-8 2 1,2-8 70,4-10 0,6-2 105,11-15 0,5-8 482,7-9 0,15-7-197,9-5 1,11-6 3,11-12 0,9 2-119,15-7 1,2 7 215,3-2 1,5 6 4,7 6 0,1 4-12,-1 7 1,0 9-304,1 3 1,7 6-203,4 6 1,4 11-193,2 12 1,0 4-529,0 2 1,-6 6-302,0 0 0,-8 7 488,2-1 0,-11-5 755,-7-1 0,-3-4 0,-2-2 0,0 0 0,0 0 0</inkml:trace>
  <inkml:trace contextRef="#ctx0" brushRef="#br0" timeOffset="376">1691 1308 7986,'-18'-9'0,"1"-7"574,-1 4 0,1-1 815,-1 1 1,7 4-1439,-1 8 1,8 2-70,-2 4 1,5 10 729,1 7 1,0 10-202,0 2 1,7 2-497,5 9 0,9 1-39,3 5 0,7 1 35,-2-1 0,-2 8-81,2 4 0,0 2-466,6-2 0,-8 4-329,-3-4 1,-7 4 406,-5 2 0,-7-2-955,-10-4 1513,-13-4 0,-9-15 0,-8-3 0</inkml:trace>
  <inkml:trace contextRef="#ctx0" brushRef="#br0" timeOffset="626">1708 1343 8034,'-17'-27'0,"-1"2"0,3 2 802,3-1 0,-1 1-215,7 6 0,0 5-81,6 0 1,10 3-164,7-3 0,4-4 25,14 5 0,4 1-330,14-2 0,9 7 137,8-7 1,-1 8-768,7-2 0,2 6 314,-3 6 1,3 4-1031,-2 7 0,-14 8 52,-4 5 1256,-11 10 0,-20 5 0,-2 7 0</inkml:trace>
  <inkml:trace contextRef="#ctx0" brushRef="#br0" timeOffset="766">1813 1902 8034,'-12'-8'477,"1"-3"1,1 1-178,-2-2 1,7 7 322,10-7 0,9 6-1201,15-6 1,12 3 205,23-3 0,2-2 232,15 9 0,3-1-132,9 6 1,2 0 271,4 0 0,-4 8 0,-8 1 0</inkml:trace>
  <inkml:trace contextRef="#ctx0" brushRef="#br0" timeOffset="933">1778 2391 8034,'-25'0'634,"7"-2"996,1-4-1203,0 4 1,17-5-184,0 7 0,11 0-404,18 0 1,10 0-98,19 0 0,6 0-99,12 0 1,4 0-170,7 0 0,0 0 172,1 0 0,-1 0 0,0 0 0</inkml:trace>
  <inkml:trace contextRef="#ctx0" brushRef="#br0" timeOffset="1150">3455 156 8159,'-35'-41'1099,"2"2"0,4 6 671,5 8-1735,13 13 1,3 12-385,8 12 0,0 11 67,0 6 0,0 12 295,0 6 0,0 5-85,0 6 1,0 6-761,0 12 1,0 3 462,0 9 0,8 7 0,1 2 0</inkml:trace>
  <inkml:trace contextRef="#ctx0" brushRef="#br0" timeOffset="1640">3193 2164 8071,'0'-27'893,"0"4"0,0 3-294,0 3 1,0 5 509,0 0-312,0 9-439,0-5 1,7 16-131,5 3 0,9 7-108,3 5 0,7 10-206,-2 8 1,4 7-432,2-1 1,0 9-871,0 2 1,-6 14 1386,0-2 0,-8 19 0,4 0 0</inkml:trace>
  <inkml:trace contextRef="#ctx0" brushRef="#br0" timeOffset="2534">4136 907 8065,'-18'-14'0,"1"-3"457,-1-3 1,1-3 674,-1 5 1,9 3-473,3 9-136,4 4-490,2-6 1,2 16 107,4 4 0,11 3-175,12 3 0,10 5-127,2 0 0,7 8-265,-1-2 0,3 4-49,3 2 0,-1 0-472,1 0 0,-1 0 946,0 0 0,1 8 0,-1 1 0</inkml:trace>
  <inkml:trace contextRef="#ctx0" brushRef="#br0" timeOffset="2767">4869 662 8145,'10'-60'1091,"-2"8"-818,-8-1 0,0 10 588,0 14 0,-2 6 201,-4 11-666,4 5 0,-8 13-76,5-1 1,3 11-31,-4 1 1,-4 10-144,-2 14 1,3 6 123,-3 11 1,6 4-393,-5 8 1,7 0 137,-2 0 0,-2 5-228,2 1 0,-5 13-37,5-1 0,-6 5-640,6 0 0,-7-2 497,1 8 0,2-47 0,-1 1-125,0 2 0,-1 0 1,-4 1-1,1-1-65,0-2 1,0-1 0,-1-2 0,-1-1 580,0 1 0,-1-1 0,-16 38 0,-5 2 0,-4-3 0,-4-9 0,1-3 0</inkml:trace>
  <inkml:trace contextRef="#ctx0" brushRef="#br0" timeOffset="3192">5463 1850 8030,'-8'-24'0,"-3"1"0,1 0 0,-2 5 0,3 1 0,-3-1 0,-4 7 0,5-1 0,1 8 706,-2-2 0,7 5 926,-7 1 0,0 1-1076,-5 5 0,-1 4-610,1 7 0,0 9 120,-1 3 1,1 10-94,-1 1 0,3 3-49,3-2 1,-4 3-158,5 9 0,1-1 40,-2 1 1,7-7-94,-7 1 0,8-3 125,-2 3 1,4 1-6,2-7 0,0-8-111,0-10 46,0-3 409,0-10 0,8-3-95,4-7 0,5-9 408,6-9 1,5 1-199,7-7 0,0-1-32,-1 2 0,7 0-152,0 5 0,2 3-19,-3 3 1,-3 4-334,4 8 0,-6 0 132,-6 0 0,4 8-412,-4 4 1,-2 9 223,2 2 0,-7 8-530,1-2 0,-5 10 117,-7 2 0,3 0-76,-8-6 0,-1 0 788,-5 0 0,-7-1 0,-3 1 0</inkml:trace>
  <inkml:trace contextRef="#ctx0" brushRef="#br0" timeOffset="3691">5952 2077 8036,'10'-27'0,"-1"-4"0,-3 7 1598,-4 1 0,8 7-770,-4 5 1,-2 3-479,7 8 0,-5 0-170,6 0 1,-6 2-148,5 4 0,-5 3-65,6 9 1,-8 5 133,1 1 1,-3-1-344,-2-6 0,0 1 155,0-1 0,-2 1-193,-3-1 1,-5 1 46,-8-1 1,1-5 66,-1-1 0,1-7 257,0 2 0,-7-4 225,1-2 0,0 0 51,5 0 1,7-8-98,-1-3 1,8-5 181,-2-1 1,4-7-121,2 1 0,8 0-204,4 5 1,11 1-62,6-1 1,6 9-261,6 3 1,-4 6 106,3 6 0,3 5-272,-2 13 1,0 5 98,-6 11 1,-8 5 62,-4 7 0,-6 1 30,-5-1 1,-4 1 45,-8-1 1,-8-2 90,-4-3 0,-11 2-60,-6-9 0,-12 1 17,-5-6 1,-5 0-63,-1 0 0,-6-8-127,-1-4 1,9-11 539,9-6 1,6-6-148,6-6 1,6-6 83,11-11 0,6-4-67,12-8 0,6 0 13,11 0 1,4 0-89,8 0 1,6 8 4,0 4 1,5 3-75,-5 3 0,8 5-337,-3 1 1,-1 7-432,1-2 1,-1 14 294,2 9 0,3 3-183,-3 9 1,-5 0 232,-1 6 1,-6 0-1163,-6 0 1579,4-1 0,-13 1 0,5 0 0</inkml:trace>
  <inkml:trace contextRef="#ctx0" brushRef="#br0" timeOffset="3867">6668 2199 8061,'27'-35'0,"-3"2"0,-5 6 1008,-2 9 1,7 3-372,-1 9 0,8 2-231,-2 10 0,-2 4-130,2 7 1,-5 8-200,5 5 1,0 10-204,6 7 1,-6-1-314,0 7 1,-6-5 539,6 11-335,1 3 0,-3 0 1,-2 8-1</inkml:trace>
  <inkml:trace contextRef="#ctx0" brushRef="#br0" timeOffset="4423">8537 313 8390,'-35'-18'0,"0"1"649,0-1 1,-2 9-497,-4 3 0,-1 20-152,-5 9 0,-3 10 874,3 8 0,-3 3-394,-3 9 1,3-1 135,3 0 1,5 8-539,7 5 1,7 2-80,5 3 0,0 8-88,5 3 1,5-1-266,13 1 1,0-5-31,0 6 0,10-3 215,7 3 1,8-7-905,10-11 1,2 0 325,4-11 1,3-1 745,9-17 0,3 6 0,0-14 0,1-2 0,1 1 0</inkml:trace>
  <inkml:trace contextRef="#ctx0" brushRef="#br0" timeOffset="4705">8677 1326 7996,'-12'-8'1673,"0"-4"0,6 5-1166,-5 1-691,7 4 0,-4 4 623,8 4 1,8 3-76,4 9 1,9-1-162,2 1 1,8 5 50,-2 0 1,10 1-493,2-7 0,2-5 232,-3-1 0,-1-7-611,8 2 0,-9-4 113,3-2 0,-4-8 126,-2-3 0,-10-13 212,-7-5 0,-9-10 80,-9-1 1,-9-7 137,-9 6 1,-9-5-105,-14 5 1,-3 2 507,-9 10 1,1 4-195,0 7 1,7 3 12,4 3 1,6 4-279,6 8 0,6 2-412,11 4 0,-1 6-21,7 11 1,2-2-363,10 9 0,11-1-243,12 6 1041,4 0 0,10-1 0,2 1 0</inkml:trace>
  <inkml:trace contextRef="#ctx0" brushRef="#br0" timeOffset="4998">9847 767 8145,'-18'-27'1036,"1"3"0,-7 5-837,1 2 0,-8 1-159,2 4 0,4 5-40,1 7 0,5 7 0,2 5 0,-1 6 0,1 5 0,7 10 0,4 8 0,4 9 1005,2 2 1,14 3-634,3 9 0,12 0-638,0 6 1,4-2 4,2-4 1,0 4-376,0-4 0,-8-6 174,-3-6 0,-13-7-222,-5-10 1,-14-2 246,-9-4 0,-16-6 171,-14-11 0,-11-4 203,-6-8 1,2 0-35,-2 0 0,15-2 1,3-4 0,7-4-194,4-7 1,14 1 289,3 4 0,5-11 0,-5 4 0</inkml:trace>
  <inkml:trace contextRef="#ctx0" brushRef="#br0" timeOffset="5248">11087 226 8088,'-37'-53'518,"-4"1"1,-6 7 732,-11 4 0,6 20-493,-1 9 0,3 10-303,9 8 1,-5 8 159,5 15 1,2 2-187,10 16 1,4 7-334,7 10 1,3 14-408,3 9 0,6 0 227,12 6 1,-1-42-1,2 1-60,3 0 1,3 1-1,3 3 1,3 1-74,3 1 1,3 0-1,2-4 1,2 1-676,-1 3 1,2 0 0,3-3 0,0-1 497,-2-2 0,2 0 0,4 1 0,2-1-624,1 1 0,1-1 1018,-2-7 0,0-1 0,2 5 0,1-1 0,-2-6 0,0-2 0,2-1 0,1-1 0,3-1 0,-1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10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18 891 7978,'0'-25'114,"0"5"-58,0-3 1,0 4 557,0 1 964,0 1-292,0-1-398,0 9-702,0 1 52,0 23 1,-2 3 114,-3 11 0,3 6-204,-4 0 1,4 2-99,2 9 0,0-5 102,0 5 0,2 1-99,4 5 1,1 1-198,5-1 1,5 3 94,1 3 0,1-4-247,10 4 0,1-3 160,4-3 1,3-7-102,4-5 1,4-12 96,7-11 0,-5-7 133,-1-10 0,3-18-45,9-11 0,-4-12 9,5-11 0,-13-8-275,-5-4 0,-4-6 217,-2-6 1,-10 5-116,-8-5 1,-9-4 101,-14-1 1,-17-10 32,-12-3 0,-12 9-146,1 9 1,-10 14 434,-3 10 1,-7 7-161,2 10 0,4 14-20,2 4 1,4 11 77,1 0 1,9 12-29,3 5 1,6 7-190,6 5 0,6-2 290,11 9 1,-2 4-509,9 7 1,-1 6 270,6-6 0,8 7-331,3-1 1,12 5 4,7 6 0,3-5-89,1-1 0,9 0 121,4-5 1,5 3-63,6 3 0,-1-9 413,7-3 0,-4 2 0,2-2 0,-4-6 0,4-10 0,4-10 0</inkml:trace>
  <inkml:trace contextRef="#ctx0" brushRef="#br0" timeOffset="839">1031 1642 7938,'0'-12'326,"0"1"1,-6 5-44,1-6 1,-1 6 227,6-5-277,0 7 0,-2-6 410,-4 4-310,4 4-186,-6-5-13,16 7 1,2 0-176,7 0 1,6 0-71,1 0 0,5 0 111,-6 0 1,8 0-45,-2 0 1,-2 0 61,3 0 1,-3 2-76,2 3 0,2-1 14,-8 8 1,0 0-138,-5 5 0,-3 0 140,-3 1 1,-4-1-20,-8 1 1,0 1 138,0 5 1,-4-3-97,-8 8 0,-1-2 194,-16 2 0,0 2-112,-6-7 1,0 5 63,0-6 1,0 6-21,0-6 0,0-1 174,0-11-1,6 5-143,0-4 1,13-5 357,-1-1-712,11-4 189,-2-2 1,10 0-20,4 0 0,12-2 108,11-4 1,4 4-145,2-3 1,7 1 51,5-2 1,1 4-143,-1-4 1,1 4-84,-7 2 1,4 0-169,-10 0 1,-4 0-727,-14 0 347,1 0-478,-1 0 637,-7 0 640,-10 0 0,-18 8 0,-9 2 0</inkml:trace>
  <inkml:trace contextRef="#ctx0" brushRef="#br0" timeOffset="1358">1957 1310 8066,'-6'-12'1728,"0"1"-1459,0 7 438,6-12-174,0 14 0,10-7-297,8 3 0,7 4-220,10-4 0,9 2-169,9-2 0,1 5 209,10-5 1,0 4-1264,6 2 1,-2 0 1206,-4 0 0,4-8 0,-6-2 0</inkml:trace>
  <inkml:trace contextRef="#ctx0" brushRef="#br0" timeOffset="2091">3092 751 8037,'0'-23'0,"0"0"0,0 1 1863,0 3-498,0 9-835,0-5 1,0 15-177,0 0 0,0 7 95,0 11 0,-2 7-222,-4 4 1,2 12-1,-7 6 1,7-3-102,-2 3 1,-2 5 103,2 6 1,1 1-224,5-7 1,0 0-64,0 1 1,2 5-169,3 0 0,5 0 30,8-5 0,7-7-102,4 1 0,4-10 91,2-2 1,6-10 118,-1-13 1,9-5 200,-3-7 0,9-17-116,-3-12 1,10-14 234,-9-15 0,1-4-319,-8-8 1,3-8-124,-8-3 1,-8-5-316,-10-1 1,-11-8 256,-7-4 1,-9 48 0,-5-1 86,-2 0 1,-1-1 0,-4 4 0,-1-1-106,-3 1 0,-1 0 1,-24-41 182,19 46 0,0 1 0,-25-41-273,5 15 1,-5 16 508,5 18 0,-3 20 52,3 3 1,-5 8 99,5 4 0,3 16 52,2 7 0,4 16-105,2 7 0,8 13-262,4 5 1,6-2 109,5 2 0,4 6-191,8 5 1,8 7-92,4-6 1,11-1-97,6-5 0,12-2-120,5-4 1,11 2-242,1-8 1,6 0 77,-6-5 0,2-10 579,-2-9 0,-7 1 0,3-9 0,-3-5 0,-5-6 0</inkml:trace>
  <inkml:trace contextRef="#ctx0" brushRef="#br0" timeOffset="2333">4105 1432 8023,'0'-11'890,"0"-1"1312,0 8-732,0-11-1051,0 13 0,2-6 498,4 8-656,-4 0 0,5 2-213,-7 4 0,6 5-233,0 13 1,2-3-520,-2 8 1,1 6 62,5 6 0,4 7 641,-5-1 0,5 3 0,1 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17.7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36 140 8003,'-12'-17'523,"0"0"0,8-1 1981,-1 1-1915,3-1 1,11 3-368,9 3 1,9 2 4,14 4 0,-2 4-439,7-3 1,8 3 159,10 2 52,4 0 0,2 7 0,0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19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1528 7990,'0'-45'0,"0"4"0,0 5 0,0 3 0,0 3 0,-2 7 2480,-4 12-719,4 3-1308,-5 8 0,7 8-354,0 3 1,0 7 83,0 5 0,0 4-79,0 8 1,7 6 121,5 0 0,3 7-301,3-1 1,1 3-35,5 2 1,-3 1-27,8-1 0,-6 1-152,6-1 1,1 2 111,5 5 1,-1-11-22,1 5 0,-2-7 23,-4 1 0,4-10-141,-3-8 0,1-10 124,-2-2 0,4-9 118,-4-14 1,0-13-3,6-16 0,-10-8 132,10-9 0,-4-10-104,4-8 1,-6-8-220,0-9 1,-13 6 262,1-1 1,-11 1-11,0-7 1,-14 7 42,-9-1 1,-3 11 6,-9 1 1,-6 9-3,-6 15 1,-1 3-19,1 8 0,-4 16 110,-7 7 0,7 8-91,5 4 0,-3 2 15,2 4 1,0 12-133,6 11 0,8 4 361,4 2 1,4 1-515,1 5 0,8-2-24,5 8 0,3-9-43,2 3 0,7-2 143,5 2 1,9-4 25,3 3 0,13-9-46,-3-1 0,15-7-97,3 6 0,9-8-217,8 3 0,3-7-1381,4-5 1872,3 3 0,7-7 0,-1 4 0,3-7 0,3-3 0</inkml:trace>
  <inkml:trace contextRef="#ctx0" brushRef="#br0" timeOffset="676">1433 2017 7984,'9'-53'329,"-1"9"41,-8 3 0,0 10 388,0 2 0,0 8-252,0-3 0,0 11 801,0 1-881,-8 8 1,-1-4-233,-9 8 0,1 0 31,-1 0 0,1 8-153,-1 4 1,-5 5 9,0 7 1,-2 3-110,1 8 1,5 5 26,-4 1 1,3 10-275,3 1 0,1-5-209,4 5 1,-1-4 184,7 5 1,0-1-143,6 1 1,0-1 131,0 0 0,2-1-40,4-5 1,4-3 65,7-8 1,3-14 59,3-3 1,-4-12 86,5 0 0,-3-5 205,2-1 0,-1-13 133,7-5 0,-6-11-131,6 0 1,0-4 131,6-2 1,-8 2-38,-3 4 1,1-2 12,-2 8 1,0 0-67,-5 5 1,-1 6 51,1 1-116,-1 7 0,1-4-17,-1 8 0,1 0-105,-1 0 1,-5 0 114,-1 0 0,-5 6-41,6 0 1,-6 2 29,5-3 239,-7-3 1,6 6 210,-4-8-49,-4 8-85,5-6 246,-7 6-478,8-8 160,-6 0-339,6 7 0,-6-3 110,4 8 1,-3-2-209,9 1 0,-6 7-53,6-1 0,-3 1-19,3 5 1,3 4-135,-3 2 0,4 0-283,1 6 1,-1-4-566,-5 10 1,3-2 1214,-8 2 0,-1 3 0,-5 9 0</inkml:trace>
  <inkml:trace contextRef="#ctx0" brushRef="#br0" timeOffset="1409">2358 2261 7946,'0'-40'680,"0"-1"1,0 8 204,0 10 90,0 3-295,0 10-211,0 3 1,2 9-325,4 3 1,-2 5-270,8 8 0,-7-1-80,7 1 1,-8-1 174,2 0 0,-4 3-269,-2 3 1,0-3 82,0 3 1,-8-4-52,-4-1 1,-3 1 45,-3 4 1,-5-9-38,0 3 0,-8-5 266,2 0 1,1 1 224,-1-7 0,6 0 149,-6-6 1,7-8-160,-1-3 1,6-11 190,5-1 1,4-8-74,8 2 0,2-2-32,4 2 0,12 1-179,11 5 1,6 6-161,5-1 0,-1 9 118,8 9 1,1 0-210,10 0 1,-3 9-332,3 9 0,-9 7 227,-3 10 1,-13 6 21,2-1 0,-12 3 99,1-2 1,-13-2 7,-5 7 0,-6-5 13,-6 6 1,-11-9 142,-12 3 1,-6-4-79,-6-2 0,-6 0 21,-11 0 0,2-6-136,-8 0 0,-6-2-12,-6 2 1,-5-5 79,5-13 1,10-5 167,14-12 1,11-11 219,18-12 0,7-4-165,16-2 0,10-2 115,7-4 1,16 4 40,14-4 1,3 10-43,3 2 0,-1 10-73,1 1 0,5 3-37,0 9 1,2 0-212,-2 6 0,3 2-239,3 4 1,-4 6-459,-8 11 0,1-2 161,-1 8 1,-2 0-386,-3 6 1,-4-5-120,-8-1 0,-6 0 1088,0 6 0,-4 5 0,2 1 0,-4-2 0,1-2 0</inkml:trace>
  <inkml:trace contextRef="#ctx0" brushRef="#br0" timeOffset="1626">3144 2314 8010,'-12'-57'455,"1"5"0,5 11 668,-6 1 0,8 16-20,-1 7-368,3 11-397,2-2 0,2 8-96,3 0 0,5 8-408,8 4 0,-1 5 76,1 6 1,5 6-15,0 12 0,6 0-284,-5 11 0,5-3-875,-6 9 0,0-4-1124,-5-1 2275,-1 7 1,1 2 0,-1 8 0</inkml:trace>
  <inkml:trace contextRef="#ctx0" brushRef="#br0" timeOffset="1984">3074 166 8167,'8'-45'0,"0"2"510,3 8 1,13 10 743,-1 8 1,18 19-1091,11 21 1,10 20-59,14 21 0,-33-24 0,1 3-416,6 3 1,-1 1-1,-1 7 1,-1 3 357,1 2 0,-3 4 0,0 8 0,-4 4-360,-2 4 1,-3 5-1,-1 7 1,-5 4 200,-14-30 1,-3 1 0,-2 1 0,-1 1 0,-2 1 0,-2 0-473,-4 0 1,-1 1 0,-4 0 0,-5 2 0,-2 1 0,-3-1 582,-3 2 0,-2 0 0,-1 0 0,-2 1 0,-2 1 0,-1 0 0,-2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8265,'8'-10'100,"3"1"199,12 3 1,12 4-91,12-4 1,9 4-340,2 2 1,10-6 83,2 0 1,0 1 45,6 5 0,-4-8 0,-3-2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28.9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577 742 8278,'-25'-52'0,"-10"1"577,-12 5 0,-3 5 242,-3 12 1,3 5 647,3 13 1,-1 7-845,7 16 0,0 9-105,6 20 1,6 11-378,0 12 1,10 12 46,1 5 1,9 11-635,9 1 0,3-42 1,1 0 486,1 2 0,2-1 1,4 3-1,1 1-102,2 2 1,1 0 0,4 0 0,1-1-221,0-2 0,1 0 1,3 0-1,0-1-331,-1 4 0,1 1 1,3-3-1,2 0 70,0 0 0,1-1 0,1-3 0,2-1 542,-4-7 0,0-1 0,1 0 0,0-1 0,-1-1 0,0 0 0,31 34 0,-3-3 0,-7-2 0</inkml:trace>
  <inkml:trace contextRef="#ctx0" brushRef="#br0" timeOffset="443">1136 1458 8309,'-18'-17'0,"3"-1"2395,3 1-391,-3 7-91,13-6-1466,-6 15 1,8-5-288,0 12 1,0 5 31,0 12 1,2 5-1,4 7 0,3-1-220,9 1 0,-1 2 121,1 4 0,5-4-297,0 4 1,3-4 116,-3-3 0,4 1-393,8 0 1,-6-8 208,0-3 1,0-13 82,6-5 0,2-6 162,4-6 1,-10-19 202,4-16 1,-6-15-179,0-8 1,-10-6-4,-7-5 0,-8-5-362,2-7 1,-14-1 379,-9 1 0,-18-2-41,10 41 0,-3 3 0,-1 4 0,-4 2 90,-4 0 0,-2 2 1,1 5-1,-3 2 273,-46-16 1,-1 11-197,1 12 1,15 13 89,8 10 1,23 10-408,12 13 0,16 12 101,7 11 0,16 7-618,13 5 1,8 6 334,21 12 0,6-3-232,-21-32 1,2 0 0,1-4 0,2 0 190,3 1 1,3-1 0,0-3 0,1-2-144,3 1 1,1-2-1,-1-2 1,0-1 542,1 1 0,-1 0 0,0-3 0,1-2 0,-1 1 0,1-1 0,-1 0 0,1 0 0,-1 0 0,0-1 0</inkml:trace>
  <inkml:trace contextRef="#ctx0" brushRef="#br0" timeOffset="743">1939 1650 8393,'35'0'0,"0"-6"126,0 1 1,-6-3 336,0 2 1,-6 4 40,7-4 0,-11 2 260,-2-2 0,-5 5 381,-6-5 40,-4 4-85,6-6-269,-8 6-1147,-8-6 0,-2 16 108,-7 4 0,5 5-44,0 6 1,1-1 150,-7 7 1,1-6-194,-1 6 1,7-2-154,-1 3 1,8 3 123,-2-4 0,4-2 214,2 2 1,4-8-3,8 3 1,1-5-69,17-2 1,6-1-223,11-4 0,3-5-459,3-7 1,1 0 859,4 0 0,5-15 0,6-5 0</inkml:trace>
  <inkml:trace contextRef="#ctx0" brushRef="#br0" timeOffset="993">2847 1353 8168,'-9'-17'790,"1"5"220,8 1 1,2 7-636,4-2 1,11 4-277,12 2 1,12 0-305,5 0 0,7 0-1355,5 0 1560,4 0 0,8 8 0,0 1 0</inkml:trace>
  <inkml:trace contextRef="#ctx0" brushRef="#br0" timeOffset="1383">3913 725 8468,'-35'-35'0,"0"0"0,-2 8 837,-4 3 0,6 13 1165,0 5 1,8 6-915,10 6 0,-1 7-495,1 16 1,5 2-548,0 16 1,9 0 71,-3 5 0,12 10-36,5 8 0,7-6-75,5 6 0,4-4-160,8 4 0,2-6-66,4 0 0,-3-8-355,9 2 0,-2-11 233,1-7 1,7-8 39,-1-3 1,-2-16 322,3-1 1,-3-18-127,-9-11 1,2-11 152,-2-12 0,-5-13 27,5-11 0,-12-4-21,-5-2 0,-5-7 24,-2-5 0,-7-3-277,-4-2 1,-10 7 269,-13 4 0,-14 5-43,-28 1 1,-5 10 158,-11 7 0,3 16-151,-4 14 0,4 11-8,2 7 0,10 6-133,8 11 0,13 9-244,10 20 1,13 6-1,-1 11 0,11-2-382,0 8 1,20 0 136,9 6 1,10-4-305,8 4 0,6-12-288,11 6 1,14-7 1184,-29-31 0,1 0 0,39 24 0,-37-26 0,1-1 0,2-2 0,-1-1 0,3-2 0,-1 1 0</inkml:trace>
  <inkml:trace contextRef="#ctx0" brushRef="#br0" timeOffset="1666">4629 1441 8216,'17'-8'438,"3"0"180,3-4 0,-4 5 600,4 7 1,3 0-537,-3 0 0,6 0 317,-6 0 1,6 0-410,-5 0 1,-1 0-138,-5 0 0,-1 0-334,0 0 0,-7 7-237,-4 5 1,-4-2-161,-2 1 1,-8 1 308,-3 6 1,-5 5-496,-1 0 0,-7 2 189,1-1 0,0-3-392,5 8 0,1-6 148,-1 6 1,9-7 51,3 1 0,4-2 110,2 3 1,15-7 87,9 1 1,11-3-183,11-9 1,10 0-659,20-6 1109,4 0 0,-1 0 0,-1 0 0</inkml:trace>
  <inkml:trace contextRef="#ctx0" brushRef="#br0" timeOffset="1933">5921 1301 8202,'-10'-10'0,"4"-5"477,5-7-23,1-1 0,9 11 502,9 1 0,15 7-502,13-2 1,9 4-926,9 2 1,2 0-284,15 0 1,1 0 381,5 0 0,8 8 0,2 2 0</inkml:trace>
  <inkml:trace contextRef="#ctx0" brushRef="#br0" timeOffset="2431">7126 602 8367,'-12'-15'204,"1"1"0,-3 5 910,-1 1 1,3 0-645,0 2 0,7 6 226,-7 0 1,8 16-161,-2 13 1,-2 6 114,3 5 1,-3 5-348,2 8 1,4 5-25,-4 0 0,4 8-150,2-2 0,2-4-46,4-2 1,4 1-125,7-7 1,1 4 51,-1-9 1,3-6-280,3-7 0,-2-6 127,8-11 0,2-7 157,10-4 0,-2-6 252,7-6 1,3-14-157,9-15 1,4-9 83,8-14 1,-8-4-496,-4-8 0,-5-2 175,-7-4 0,3 0-28,-8-11 0,-10 2-129,-21 36 1,-3-1 0,-1-49 133,-10 46 1,-4 1 0,-4 3 0,-5 1-50,-6 0 1,-6 3 0,-3 4 0,-4 2 110,-3 3 0,-4 3 0,-1 4 0,-3 5-72,-46-11 0,44 20 0,-1 3 466,-43-5 0,4 9-275,13 8 1,4 9 103,20 15 1,3 9-255,14 8 0,10 7-333,8-1 1,7 3 187,10 2 0,10 3-60,7 3 1,16-4 376,14 5 0,5-5 11,6-2 1,12 1-172,12-1 0,-3-7-231,3-5 1,-8-3-260,1-2 1,-9-8 96,-2-3 0,-15-7-131,-3-5 1,-7-4 626,-4-8 0,6 0 0,0 0 0,-1 0 0</inkml:trace>
  <inkml:trace contextRef="#ctx0" brushRef="#br0" timeOffset="3047">8401 1196 8329,'6'-23'676,"0"0"0,-1-7 63,-5 7 1,0 0 145,0 5 0,-2 7-236,-3-1 0,1 8 45,-8-2 1,0 4-346,-5 2 0,0 8-290,-1 4 0,-5 5-133,-1 7 0,-5 5 139,6 11 1,-6-1-194,6 8 0,1-6 80,11 5 1,-5-5-383,5 6 0,3-9 0,2 3 0,-2-4-127,2-2 1,1 0 94,5 0 1,0-8-162,0-4-62,0-3 88,0-3 848,0-7-264,0-2 1,7-14 605,5 0 0,5-8-155,7 3 0,3-5 48,8-1 0,2 5-183,3 0 0,3 8-48,4-1 0,3-3-298,-3 2 0,1 2 115,-1 10 0,3 4-928,-3 7 0,-4 1 404,-3-1 0,-3 6-1096,-2 1 0,0-1 1548,0-6 0,0 9 0,0 1 0</inkml:trace>
  <inkml:trace contextRef="#ctx0" brushRef="#br0" timeOffset="3547">9309 1406 8318,'0'-18'0,"6"1"1168,0-1 1,1 7 225,-1-1 650,-4 8-1444,14-4 1,-7 8-274,9 0 1,-6 8-225,-1 4 0,-1 3-266,2 3 0,-5 1-14,-7 4 0,6-3 234,0 3 1,-2-3-521,-10-3 1,-4 0 119,-7 1 0,-8-6-334,-4-1 1,-4-5 230,-2 6 1,0-8 91,0 1 0,6-5 463,0-5 0,1-5 507,-1-8 0,4 1-160,8-1 0,7-5 392,4 0 1,6-6-393,6 6 1,11-1-46,12 7 0,12 1-248,6 5 0,11 3-47,6 8 0,-2 2-182,2 4 0,-8 11-3,3 12 1,-5 4-372,-2 2 0,-15 6 89,-8 0 1,-9 5-80,-9-5 1,-5 7 145,-12-1 1,-11-4 92,-12-3 0,-6-5 162,-6-6 1,-9 4-146,-9-3 0,-7-5-166,2-2 0,-3-5 25,-3-7 1,4 3-129,7-8 0,9-1 1001,15-5 0,10-2-319,7-3 0,3-5 92,9-8 0,2 7-1,10-1 1,6 6 93,11-5 1,4 1-126,8-2 1,8 5-61,3 7 0,5 0-92,1 0 1,12 0-537,0 0 0,8 7-960,-8 5 0,-2 5 588,2 7 1,-2-3-1240,2 8 1788,-4 0 0,-7 6 0,-1 0 0</inkml:trace>
  <inkml:trace contextRef="#ctx0" brushRef="#br0" timeOffset="4031">10165 1615 8516,'2'-17'1450,"4"-1"1,-4 1 293,3-1-870,5 1 0,0 7-464,7 4 1,-5 4-180,-1 2 1,1 8-291,6 4 0,-9 3-423,-3 3 1,2-1-798,-2 1 702,0-1 1,-14-1-249,-4-5 0,-3 3 87,-3-8 0,-1 0 642,-5-6 1,5 0 167,-4 0 1,3-8 246,3-4 1,-1-3 262,1-3 0,7 1 802,4-1 1,4-5-295,2 0 1,10-1-447,8 7 1,15 5-319,13 1 1,5 7-14,1-2 0,8 6-356,4 6 0,-2 5 128,2 13 1,-13 3-382,1 8 0,-13 6 3,-4-1 0,-10 7-109,-13-6 0,-8 1 80,-16-1 0,-3-4-167,-20 4 1,-6-4 107,-17-2 0,-4-8-119,-8-4 1,-8 2-591,-3-1 1,3-7 493,2-5 0,12-9 705,6 3 1,10-12 69,13-5 1,5-5 165,25-1 1,-1-1 25,6 1 1,13-1 463,5 1 0,17 5-236,0 1 0,13 7-129,5-2 0,1 4-542,10 2 1,0 0-320,6 0 0,0 10-563,0 7 0,-1 3 329,1 9 0,-6 0-1585,0 6 2210,-15 0 0,13-6 0,-15 0 0,-5 2 0,-3 2 0,-4 2 0</inkml:trace>
  <inkml:trace contextRef="#ctx0" brushRef="#br1" timeOffset="4307">10898 410 11244,'0'-68'432,"0"4"1,0 12-149,0 11 0,10 14 1608,7 9 0,13 13-714,16 16 0,3 13-444,15 22 1,6 10-906,-32-19 1,-1 2 0,2 1 0,-2 2 122,-1 3 1,-2 3 0,-2 3 0,0 3-18,1 3 0,-2 2 0,-4 4 0,-2 2 113,0 1 0,-3 2 0,-3 4 0,-5 1-688,-6 3 1,-5 0-1,-3 2 1,-5 1 464,-7 2 1,-6 1-1,-5 4 1,-8-1-701,-9 3 1,-7-2-1,10-28 1,-3-1-1,-3-3 875,-4-2 0,-2-2 0,-1 0 0,-3 1 0,-2 1 0,-2-2 0,-4-1 0,-1-1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22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1430 8150,'-17'-7'0,"-1"-5"1990,1-4-1188,7-1-819,3 7 1,14-3 78,5 7 0,13-2-18,10 2 1,8 4 88,9-3 1,10-3-64,8 2 0,8 0-296,9 6 1,2 0 287,5 0 0,-7 2-860,0 4 0,-1 4 798,-11 7 0,-15-7 0,-9-2 0</inkml:trace>
  <inkml:trace contextRef="#ctx0" brushRef="#br0" timeOffset="198">664 1081 8041,'-23'-27'4,"0"4"0,-1-1 2424,7 7-1003,-1 3-1713,9 14 0,-1 14 218,4 3 0,4 12 170,-4 1 1,6 4 39,6 7 0,-2 4-236,8 7 0,-1 1-621,7-1 1,5 2 453,0 5 1,3 5-1463,-3 11 1412,-4-3 1,7 13-1,-9-5 1</inkml:trace>
  <inkml:trace contextRef="#ctx0" brushRef="#br0" timeOffset="497">1922 906 8146,'-35'-17'871,"0"0"1,6-1-480,0 1 0,7 7 1838,-1 4-1674,4 4 0,3 12-344,4 7 0,5 9 4,7 8 0,0 3-148,0 4 0,7 4-149,5 7 1,4 0 116,1 1 1,6 1-514,1 4 1,7-1 269,-2 7 0,2-2-592,-2 2 1,4 2 197,-4-8 1,2-8-45,-2-9 1,-4-10-284,-7-2 507,7-7 0,-6-5 80,5-11 1,-5-14 68,-1-9 1,5-8 271,0-10 0,16-8 0,-2-2 0</inkml:trace>
  <inkml:trace contextRef="#ctx0" brushRef="#br0" timeOffset="690">1991 976 8042,'-46'-33'881,"-1"4"0,10-2-193,3 8 130,6 0-571,19 5 0,9 6-57,11 1 0,15 7-187,8-2 0,11-2 88,13 3 1,10-1-685,8 6 0,5 0-84,-5 0 0,0 4-357,-6 7 0,-10 3 1034,-8 15 0,1 8 0,-9 7 0</inkml:trace>
  <inkml:trace contextRef="#ctx0" brushRef="#br0" timeOffset="824">1904 1500 8897,'-17'-27'1833,"1"2"-2354,5 7 1,3 7 41,8-1 0,15 6 133,9-5 0,9 1 110,7-2 0,11-1 118,7 7 1,14-6 117,-2 6 0,11 1 0,-1 5 0</inkml:trace>
  <inkml:trace contextRef="#ctx0" brushRef="#br0" timeOffset="1016">3249 452 8225,'-35'-25'0,"0"-4"0,0 4 665,0 2 0,8 11-302,4 6 1,5 6 33,7 6 0,-3 0-331,8 11 0,-5-1-131,5 13 0,0 6-935,6 5 1,0 9-29,0-2 1028,8 3 0,1 10 0,9 2 0</inkml:trace>
  <inkml:trace contextRef="#ctx0" brushRef="#br0" timeOffset="1542">3022 1535 9055,'-16'-17'0,"3"1"1790,1 5-2036,0-5 1,1 8-127,-1-3 869,8 3 1,-9 10-144,7 4 0,-8 3-35,3 9 1,1-1-362,-2 1 0,1 5-311,-7 0 1,-7 2-27,-4-1 1,-4-5 167,-2 4 0,6-3 260,0-3 0,0-7-152,-6-4 1,2-4 429,4-2 0,9-8-1,9-4 0,7-13 99,-2-10 0,19-2-75,11-9 1,15 5 132,7-6 1,12 9-185,6-3 0,2 12-38,-2 6 1,2 5-396,-7 6 1,5 7 132,-6 10 1,-2 7-315,-9 11 1,-5 5 142,-7 6 0,-8 3 4,-3 4 1,-13-2 0,-5 7 0,-6-5-64,-6 6 0,-5-1 58,-13 7 1,-10-3 81,-13-3 0,-11 9-512,-6-4 0,-12 5 311,-5-5 0,-5-1-187,-1-5 0,1-7 200,5-16 0,11-1 96,12-17 1,19-7 314,10-9 0,15-13 585,9-5 0,10-4-177,7-2 1,13 1-239,10-1 1,2 2 55,10 4 1,5 1-231,6 5 0,6 9-365,-6-3 1,8 11 96,-1 0 0,2 4-219,3 2 1,0 10-783,0 8 0,0 7-59,0 10 1200,0 0 0,-1 0 0,-3 3 0,-4 5 0,-3 4 0,-1-1 0</inkml:trace>
  <inkml:trace contextRef="#ctx0" brushRef="#br0" timeOffset="1833">4279 906 8156,'-17'-34'0,"-8"-5"0,-4 4 0,-3-2 3313,3 14-1501,4 7-1027,8 8 1,5 16-449,0 4 0,8 13-352,-1 10 1,3 8 28,2 9 0,7 8-203,5 4 1,4-2-13,1 2 0,3-5 104,3 5 1,0 0-462,12 5 0,-10-6 212,10-5 0,-4-6-355,4-5 1,2-5 207,4-7 0,-10-15 60,4-9 0,-4-9 6,4-8 0,5-13-115,1-16 1,8-9 541,-3-15 0,-3-3 0,0-8 0</inkml:trace>
  <inkml:trace contextRef="#ctx0" brushRef="#br0" timeOffset="1999">4279 784 8200,'-17'-17'0,"-1"-7"965,1 1 1,7 0-334,4 5 0,8 7-322,10-1 1,11 6-115,24-5 1,7 7-128,16-2 0,6 4-870,-1 2 1,7 0 540,-6 0 0,-1 8-1028,-5 3 1156,-16 5 1,-11 17-1,-18 4 1</inkml:trace>
  <inkml:trace contextRef="#ctx0" brushRef="#br0" timeOffset="2141">4000 1291 8190,'0'-24'0,"0"1"0,4 0 1050,7 5 1,13 1-494,22-1 1,12 1-447,24-1 1,1 1-222,-34 8 1,1 1-1,49-2-1653,-46 6 1,-1 2 1762,45 0 0,-45-1 0,-1-2 0,46-4 0</inkml:trace>
  <inkml:trace contextRef="#ctx0" brushRef="#br0" timeOffset="2334">5502 225 8144,'-23'-50'466,"-1"3"0,1 7 1458,5 10-959,9 13-50,1 9 1,8 10-1087,0 4 1,0 11 20,0 13 0,0 4-171,0 7 1,0 6 94,0 11 1,6 2-2014,0 4 1993,-1 4 0,3 2 0,2 10 0</inkml:trace>
  <inkml:trace contextRef="#ctx0" brushRef="#br0" timeOffset="2844">5554 1430 8169,'0'-17'0,"0"-1"678,0 1 1,0 5 2512,0 1-2438,0 7 0,-2-4 837,-4 8-1658,4 0 0,-11 2 118,7 4 1,-7 4-672,1 7 0,-6 0 385,-5 1 0,-4-1-91,-8 1 1,0 5-38,0 0 0,-6-5-254,1-6 1,-1-9 515,6 3 0,2-4 580,4-2 1,4-8 250,7-3 1,8-13-357,5-5 1,18-4 112,11-2 0,9 1-179,7-1 0,11 2-121,7 3 0,6 7 19,-6 12 1,2-3-198,-1 8 1,-7 2-210,0 10 0,-3 12-331,-14 11 0,4 4-54,-10 2 1,-6 1 223,-6 5 0,-7 2 54,-10 3 1,-2 7 61,-4-1 0,-11-1 280,-12 1 1,-14 0-185,-9-5 0,-8 4-304,-10 1 1,-6-2 281,0-3 1,-7 1-173,1-7 1,-1-8 352,1-10 0,20-11-99,16-6 0,17-8 1048,11-10 1,9-1-519,9-16 1,15 0-90,8-6 1,16-6-57,8 0 1,5 0 7,6 6 0,3 8-193,3 4 0,2 6-258,-8 5 1,2 4-869,-2 8 0,-6 2 519,1 4 0,-3 13-2002,-9 16 2499,8 0 0,-7 12 0,5-5 0,-6 5 0,-5 0 0</inkml:trace>
  <inkml:trace contextRef="#ctx0" brushRef="#br0" timeOffset="3317">6585 417 8323,'-18'-29'793,"1"0"1,1 8-146,4-2 1,-1 9 1027,7 2-1263,0 8 0,22 1-171,7 14 0,10 3-111,8 15 1,3 0 123,9 6 1,-1 2-917,1 4 0,7-3 425,4 9 1,-4-6-1171,-2 5 0,-3-5 1406,-3 6 0,0-1 0,1 7 0</inkml:trace>
  <inkml:trace contextRef="#ctx0" brushRef="#br0" timeOffset="3524">7248 365 8305,'0'-62'617,"0"10"77,0 11 1,-2 6 1450,-4 6-766,5 11-788,-7 11 1,8 16-157,0 9 1,2 7-331,4 10 0,-5 8 92,5 3 0,-4 12-152,-2 6 1,-2 4-60,-4 2 1,3 6-525,-9 0 1,-2 9-606,-9 2 0,2 10 629,7-42 0,-1 1 0,-2-2 0,-1 1 17,-2 3 0,-1 0 0,-4 1 0,-1 0 497,0 5 0,0 0 0,-1 2 0,0 0 0,-5 4 0,0 0 0,-1 0 0,0 0 0</inkml:trace>
  <inkml:trace contextRef="#ctx0" brushRef="#br0" timeOffset="4017">7790 1326 8144,'-8'-26'467,"6"5"57,-4-8 1,-2 8-350,3-3 0,-9 3-175,2-2 0,-3 3 0,-9-3 0,1 11 0,-2 5 4,2 7 1,-3 0-2,-3 0 0,-2 13 1893,8 5 1,0 11-875,5 0 0,1 6-1295,-1 5 0,7-1 4,-1 8 1,8-6-123,-2 5 1,-1-1-81,1 1 1,0 3-114,6-8 0,0 1 133,0-1 0,0-6 8,0 0 1,0-8 375,0-9-140,0-1 663,0-7 1,8-4-168,3-12 1,5-4 20,1-7 1,9-7 5,3 1 0,2-6 276,-2 6 0,4-1-216,-4 7 1,4 1-71,2 5 0,-6 3-463,0 8 1,0 0 140,6 0 0,-8 2-683,-3 4 0,1 5 110,-2 13 0,0-3-112,-5 8 0,-1 0-70,1 6 0,-7 0 771,1 0 0,0 8 0,5 1 0</inkml:trace>
  <inkml:trace contextRef="#ctx0" brushRef="#br0" timeOffset="4493">8436 1483 8137,'-6'-35'0,"0"0"2797,0 0-921,6 8-163,0 9-1344,0 11 0,0 9-330,0 3 1,6 5-19,0 8 1,6-1-390,-7 0 0,3 1-261,-2-1 1,-4 3 230,4 3 0,-6-4-45,-6 5 1,-4-5 61,-7-1 0,-3-1-87,-3 1 1,-4-3 177,-8-3 0,6-5 239,0-7 1,2 0 722,-2 0 1,3-1-378,9-5 1,1-6 395,5-11 0,5 3-276,12-3 0,5-2-35,13 2 0,5-1-93,11 7 1,7 1-177,11 5 0,2 3 46,4 8 1,-3 2-233,-9 4 0,-5 11-358,-1 12 1,-7 4 211,2 2 0,-12 0-230,-6 0 1,-11 0 177,-6 0 1,-6-2 11,-6-4 0,-12 2 174,-11-8 0,-6 6 75,-6-5 0,-3-1-96,-9-6 0,1-5 32,0 0 1,1-8 28,5 1 1,-1-3-24,12-2 1,4-7 594,14-5 0,7-4-227,4-1 0,4 0 178,2-1 1,10 1-231,7-1 0,10 1-164,14-1 0,4 3-182,7 3 0,1 4-360,-1 8 0,0 0-155,1 0 0,5 8 281,0 4 1,0 5-2050,-5 6 2180,7-3 0,-6 21 1,7-5-1</inkml:trace>
  <inkml:trace contextRef="#ctx0" brushRef="#br0" timeOffset="4993">9292 1308 8231,'0'-27'0,"0"-4"1528,0 8 0,0-1 151,0 7-695,0 7-644,0 2 0,5 10-328,1 4 1,6 10-151,-6 7 0,5 6-133,-5-6 0,0 6-16,-6-5 1,0 5-304,0-6 1,-8 6-291,-3-5 1,-13 1 276,-5-2 1,-4-5 83,-2-1 1,-2-1 36,-3-11 0,3 1 923,-4-6 0,6-8 226,6-3 0,6-13 702,11-5 0,4-4-708,8-2 0,10 1 253,7-1 1,22 0-349,14 0 0,11 8-130,0 3 1,9 7-434,3 5 1,0 4 277,-6 8 0,3 14-525,-3 3 1,-10 13-101,-13-1 1,-16 4-436,-2 2 1,-9 0 305,-9-1 0,-5 7-173,-12 0 0,-11 2 269,-12-3 1,-20 3 61,-9 4 0,-10-5-154,-8-7 0,-3 2 15,-9 4 0,42-23 0,-1 1 183,1 2 0,-1-2 1,-44 11 122,9-7 0,14-11 407,16-7 1,11-10 122,18-7 1,8-4 707,15-1 0,9-3-455,9-3 0,9 4-243,14-4 1,5 3 18,12 3 1,6 5 14,12 0 0,2 8-410,3-1 1,-1 3-340,-5 2 0,5 9-584,7 9 1,-1 1-1060,-5 10 0,-3 2 1966,-8 10 0,5 0 0,-3 7 0,-6 5 0,-6 1 0,-1 4 0</inkml:trace>
  <inkml:trace contextRef="#ctx0" brushRef="#br0" timeOffset="5467">11160 225 8451,'-23'-46'43,"0"-1"1,-1 6 217,-1 8 1,4 8 288,-8 8 0,5 7 707,-5 4 1,8 6-603,-2 6 1,-3 8-186,3 15 0,-6 2-477,6 15 0,-1 3-6,7 9 0,7-2 25,4 8 1,-1 6 67,1 6 0,0 0-323,6-7 1,2 7-758,4 0 0,-2 7 446,7-1 1,-5-5-1853,6-1 2406,-8-4 0,7 4 0,-3-5 0,4-5 0,-4-6 0,-5-1 0</inkml:trace>
  <inkml:trace contextRef="#ctx0" brushRef="#br0" timeOffset="5750">11160 906 8303,'0'-27'795,"0"4"1283,0 4-1613,0 9 1,2 2-168,4 8 0,0 2-37,11 4 0,-1 6-4,13 11 0,0-2-277,6 8 0,0-7 143,0 1 0,0 2-483,0-2 0,-6-1 31,0-11 1,-8 3-871,2-8 953,-3 0 1,-10-10 92,-5-8 0,-5-1 34,-5-17 1,-7-1 9,-11-9 0,-4 3 323,-8-4 0,-6 4-65,0 2 0,-5 2 95,5 4 1,8 4-171,9 7 0,5 7-307,2-1 1,1 10-235,4 2 0,12 10-591,12 13 0,19 4 1058,10 8 0,15 8 0,6 2 0</inkml:trace>
  <inkml:trace contextRef="#ctx0" brushRef="#br0" timeOffset="6009">12226 487 8299,'-51'-46'1132,"5"-1"1,-3 3-237,8 14 1,2 7 1389,10 11-1719,4 5 1,15 9-9,5 3 0,3 15-729,2 15 1,7 8 166,5 9 1,11 0-81,6 1 1,4 5 187,2 0 0,-2 6-870,-4-6 0,3 6 84,-9-5 1,-2-3-328,-9-10 1,-4 9 377,-8-9 1,-18 1 11,-11-12 0,-16-2 173,-19-4 0,0-6-22,-11-11 1,5-4 256,6-8 1,7-6-80,17 0 1,9-8 288,19 3 0,4-5 0,24-1 0,3-1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41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3057 8152,'-17'0'-910,"5"-6"820,1 0 0,7-2 706,-2 3-490,4 3 1,2-8 126,0 4-203,0 4 63,0-6 0,2 8-126,4 0 0,-2 0 213,7 0-215,1 0 1,5 6 39,1 0 0,-6 0-235,-1-6 292,1 8 1,5-6-4,1 3 0,-7-3 103,1-2 0,-6 0 24,5 0-137,1 0 12,6 0 1,-1 0 68,1 0-59,-1 0 0,0 0-11,1 0 0,-1 0-33,1 0 0,-1-2-14,1-3 0,-1 3 3,1-4 0,7-2 23,4 2 0,0-2-86,6 3 0,-2 1 86,14-8 0,-1 2-137,7-1 1,7-5 42,4 5 0,4-3-11,2 2 1,-1-3-92,1 3 0,0-1-41,0 1 1,6-4 154,-1 5 0,3-5-8,-2-1 0,-3 5-63,9 1 1,-8-1 45,1-6 0,-1 3-1,2 3 0,-4-3 22,3 3 1,-3-1 3,-2 1 0,7-4 19,5 5 0,-4 1-33,-3-2 1,-3 7 36,-2-7 0,6 6-30,-1-6 0,7 7 45,-7-7 1,1 2-4,-6-1 1,0-5-3,0 4 1,0-1 7,-1 1 1,-5-3 7,0 3 0,2-9 68,10-3 1,2 1-85,3 6 1,5-7 83,-5 1 1,6-8-70,7 2 0,-3 2-244,-42 12 1,1 1 0,47-10 220,-48 10 0,1-1 0,2 4 0,1-1-4,-1-3 1,0 1 0,-2 2 0,-1 1-2,4-4 0,-1 1 1,43-8-6,-45 11 1,-1-1 0,0-1 0,1 1 1,3 0 1,-1 0 0,45-11 11,-4 6 1,-2-1-30,2 1 0,-1-1 21,-43 9 0,1 1 0,35-4-82,2 0 0,3 1 66,3-7 0,0 7-238,-6-1 0,-1 2 251,-5-1 1,4-5-3,-3 5 0,5 1-22,6-2 0,-5 1 11,-1-7 0,0 6 39,-5 1 0,-3-1-31,3-5 1,-8 7 28,1 4 1,-3-2-74,-2 3 0,0-7 49,0 6 0,-6-5 17,0 5 0,-2-6 2,2 6 1,6-5 42,0 5 0,-1-8-52,7 3 0,-4 1 169,-2-2 1,7 1-91,5-7 1,-4 1-84,-3-1 1,5 7 55,1-1 1,7 0-72,5-5 0,-8 5 10,8 0 0,-7 1-5,7-7 0,-44 10 0,1-1 12,2 0 1,0 0 0,47-2-26,-46 5 1,-1 0 0,-1 1 0,-1-1 10,2-3 0,1 0 0,0 0 0,1 1 10,1-2 0,0 2 1,-1 2-1,1 0 49,3 1 0,0-1 0,-2 0 0,-1 0-42,3-2 1,0-1 0,-1 0 0,-1 0 3,5 0 0,0 1 0,-2 0 0,1 0-5,3 2 0,2 1 0,0-3 0,0 0 1,-1 2 0,0 0 0,3-1 0,2-1-6,-2-1 0,-1 0 0,2 1 0,0-1-152,-1 0 0,0 1 0,5-1 0,0 0 145,-2 0 0,-1 1 0,4 1 0,0 0 8,0-2 1,0 1-1,-3 4 1,1 0-32,2-5 0,0 0 1,-2 3-1,-1-1 27,0-2 1,0 0 0,2 1 0,0 1-9,4 1 1,-1 0-1,-6-2 1,0 1 12,4 1 0,-1 0 0,-5-1 0,-2-2 0,2 0 0,0 1 0,0 2 0,0 0 39,3 1 0,0-1 0,-3 0 1,0 0-42,0-3 0,0 1 1,-4 1-1,0 2 27,1-1 0,0 0 0,2 1 0,0-1-20,1-3 1,0 0 0,-2 1-1,0 1 43,-1 1 0,0 0 0,-1-2 0,0 0-47,1 3 1,0-1-1,-1-1 1,0 0-1,4 2 1,0-1 0,-4-2 0,0 0-5,1 2 0,0 0 0,1 0 0,0-1-3,-1 1 1,0 0 0,4-2-1,0 1-4,-1 1 0,0 0 1,-2-1-1,0 0 13,-1 2 0,0-1 0,-1-2 0,0 0-1,1 2 1,0 1 0,0 0 0,0 0-3,6-1 0,0 0 0,-6 1 0,0 1 17,3-2 0,0 0 0,-3-1 0,0 0-4,0 4 0,0 1 0,0-5 0,0 0 3,6 1 0,0 0 1,-2 1-1,0 1 1,5-2 1,-1 0 0,-3 1 0,-2 0 3,0 0 0,0-1 0,1-1 0,0 0-13,5 4 0,-1 0 0,-4-3 0,-2 1 3,1 2 1,0 0 0,-1-3 0,0 0-4,-2 3 1,0 0 0,5-2 0,0-1 3,1 3 0,0 0 1,-4-3-1,0 0-8,1 3 0,0 0 0,-1-2 0,1-1-4,0 3 1,0 0 0,3-1 0,0 0-2,3 1 0,0 0 1,-5 2-1,-1 0-4,3-1 0,0-1 0,-1-1 1,0 0-3,3 1 0,1 0 0,-1-1 1,0 0 12,4 1 1,-1 0 0,-5 2 0,-2 0-2,2-1 1,0-1-1,1 1 1,0 2 44,1 0 0,1 0 0,4-1 0,-1 0-45,0-2 1,0 0 0,-5 2 0,-1 0 27,0-2 0,0 0 0,-1 2 0,0 0-21,3 1 1,1 0 0,-1-2 0,0-2 65,4 2 1,-1-1 0,-6-1 0,-2 0-39,0 1 1,0 0-1,-4 2 1,0 0-114,-2-1 1,0-2 0,1 0 0,-1 1 108,0 0 0,0 0 0,-4-3 0,-2 0-1,-2 3 1,-1 0-1,0-1 1,-1 0-86,42-1 0,-5 3 135,-7-4 0,-15-2-119,-2 2 1,-15 0 400,-9 6 1,-3-1-544,-2-5 1238,-8 4-1087,-1-6 1,-15 8 815,1 0-669,-8-8 387,3 6-447,-7-5-453,0 7-624,0 0 0,-7 0-763,-5 0 1776,-3 7 0,-11 3 0,-1 7 0</inkml:trace>
  <inkml:trace contextRef="#ctx0" brushRef="#br0" timeOffset="1838">18076 2655 8229,'-8'-23'0,"-4"-2"0,-1-1 1156,1 1-267,-4 10-773,14-1-71,-13 14 0,13 2 63,-4 12 1,4 9 89,2 2 0,6 14-63,0-2 1,2 12-246,-3-1 1,5 5 124,8 1 0,-1 8-249,1 4 0,-1-1 125,0 1 1,9-6-126,3 6 0,-2-2 14,2 2 0,0-6 31,6-11 0,0-12 48,0-12 0,0-11 28,0-7 0,0-14 336,0-15 1,5-12-118,1-23 1,8-9 0,-3-7 1,-3-7-346,-2 7 0,-12-3 185,-6 2 0,-5-1 54,-7-5 1,-5-1-107,-12 7 1,-7 2 157,-16 10 1,-3 0 1,-14 12 0,-1 5 235,-5 18 1,-2 6-94,-5 11 1,5 4 83,-4 8 1,9 8-41,3 4 0,9 13-341,2 10 1,2 8-36,10 9 0,7 2-200,10 5 1,4-3 142,2 8 1,10-2-34,8 2 0,15-10-226,13-7 0,7-6 240,5 5 1,6-9 210,11-2 0,3 0 0,7-10 0,3-3 0,3-7 0</inkml:trace>
  <inkml:trace contextRef="#ctx0" brushRef="#br0" timeOffset="2247">19508 3039 8212,'9'-25'240,"-3"-4"1,-4 4 301,-2 1 0,0 5-3,0 2 1,-2 1 376,-4 4 1,2-1-344,-7 7 1,5-2-144,-6 2 0,1 5-388,-7-5 1,1 6 136,-1 6 1,-1 5-427,-4 12 1,1 5 48,-7 7 0,6-1-125,-6 1 1,7 2 47,-1 4 1,-2 4-214,2 7 0,1-5 78,11-1 1,-5-1 37,4 1 0,-1 3-23,1-8 0,4-1-260,8-5 570,0-8 145,8-1 0,2-17 221,7-3 1,7-12-49,-1-5 1,12-5 227,-6-1 0,14 1-222,-8 5 1,3-3-82,-3 8 0,0 0-231,0 6 1,6 0 146,0 0 0,-1 2-700,-5 4 1,0 4-34,0 7 0,0 3-922,0 3 1581,0-4 0,0 14 0,0-5 0</inkml:trace>
  <inkml:trace contextRef="#ctx0" brushRef="#br0" timeOffset="2747">20189 3198 8110,'9'-35'7,"-3"0"2126,-4 0-742,6 8-402,-6 9-700,6 10 1,-8 10-216,0 4 0,0 4-219,0 7 1,0 1 162,0-1 1,-2 7-482,-4-1 0,2 2 277,-8-2 1,1-3-201,-7 3 1,-5-4-7,0-1 1,-3-3-95,3-3 0,4 2 270,-5-9 0,-1 1 285,2-6 0,0 0 631,5 0 0,3-9-419,3-9 0,4-1 194,8-10 1,4 5-110,8-5 0,7 2 49,16-2 0,2 4-136,4 7 0,1 9-309,5 3 1,3 4 143,-3 2 1,2 13-298,-3 5 0,-5 11-170,-12 0 1,2 6 175,-8 6 0,-5-2-93,-7 7 1,-7-7 72,2 2 0,-18-4 10,-5-3 0,-12 5 28,0-4 0,-12 2 5,-6-14 0,-3 6-68,-2-5 1,-5-3-125,5-9 0,0-5 487,17-7 1,-2-3-95,13-9 1,3 0 298,10-11 0,7-4-167,15-2 1,3-2-19,15 2 1,6-2-55,6 7 1,7 3-6,-1 9 0,-3-1-75,3 7 0,-1 0-307,7 6 0,-7 2-407,1 4 0,-6 9 271,5 9 1,-3 7-515,-2-2 0,0 2 930,-12-2 0,-4 12 0,0-4 0</inkml:trace>
  <inkml:trace contextRef="#ctx0" brushRef="#br0" timeOffset="3254">21027 3181 8145,'10'-27'-232,"-3"-6"-344,-7 4 1784,8 3 0,-4 3 341,8 11-704,-8 5-588,11 7 1,-7 7-303,4 5 1,-3 4-145,-3 1 1,-4 6-147,4 1 0,-4 1 259,-2-2 0,-8-4-11,-4 5 0,-3-5-322,-3-1 0,-1-1 126,-4 1 1,3-3 248,-3-3 0,2-4-94,-3-8 0,5 0 737,-4 0 0,9-4-101,2-8 0,9-2 109,-3-15 0,4 2-222,2-2 0,8-4 17,3 4 0,12 2-283,7-2 1,5 9 141,5 3 1,3 1-417,4 10 0,3 3 158,-3 8 0,1 5-357,-1 8 1,1 7 82,-7 4 1,-8 10-86,-10 1 1,-5 3 118,-7-2 1,-3 2-43,-8 3 1,-10-1 20,-7-4 0,-10-5 90,-14 5 1,-4 2-238,-7-2 1,-8-6 74,-4-6 1,2-8-78,-2 2 0,9-5 426,3-7 0,9-5 459,14-12 0,10-11-268,7-12 1,10-4 27,2-2 0,10 0 304,13 0 1,6 0-192,12 0 0,-2 2-131,7 4 0,-1 4-116,2 7 1,1 3-177,-7 3 1,7 4-73,-1 8 1,-2 0-366,1 0 1,-9 14-343,-2 3 0,0 11 388,-6-5 1,-4 8-185,-2-2 1,-3 4-65,-3 2 701,-7 0 0,13 0 0,-3 0 0</inkml:trace>
  <inkml:trace contextRef="#ctx0" brushRef="#br0" timeOffset="3454">21865 3164 8236,'16'-29'627,"-5"-1"1,5 3-315,-4-2 1,3 4 263,3 7 0,5 3-161,0 3 0,10 3 278,2 3 1,0 4-544,6-4 1,1 6-542,-1 6 0,2 4-185,-2 7 0,-6 6-639,-1 1 1,-6 5-877,-11-6 2090,-7 8 0,5 4 0,-5 10 0</inkml:trace>
  <inkml:trace contextRef="#ctx0" brushRef="#br0" timeOffset="3588">21900 3478 8236,'-10'-8'1631,"-5"-1"-1059,5-9 0,8 3 18,8 3 0,23-2-157,12 9 1,9-3-333,9 2 1,11 4-210,11-4 1,4 4-524,3 2 0,1 2 583,4 4-267,-11-4 1,3 21-1,-15-3 1</inkml:trace>
  <inkml:trace contextRef="#ctx0" brushRef="#br0" timeOffset="4107">23245 3129 8229,'0'-18'0,"0"-1"501,0-4 1,0 3 22,0-3 0,0 2-45,0-3 1,2 3 65,4-8 0,-2 7 237,7-1 0,-5 2-220,6-2 1,-8 3-155,1-3 0,-3 3-77,-2 3 1,0 0-67,0-1 1,-2 3-479,-3 3 0,-11-2 137,-7 8 1,-8 1 5,2 5 0,-6 7-217,-6 5 1,2 6-343,-7 5 0,7-2-250,-2 8 0,4 0 348,2 6 0,2-2 48,4-4 0,10 2 121,7-7 0,6-1 435,-5-6 146,7 1 135,-4-1-230,16-7 0,1-2 105,9-8 0,7-6 330,4 0 1,4-13-183,2 1 0,0-1-37,0 7 1,0-3-96,0 3 0,0 2 8,0-1 0,-8 7-93,-4-2 0,2-2-9,-1 3 1,-1 1-24,-6 9 1,1 7-44,-1 11 0,-1-1-257,-4 7 1,-3 2 101,-3 10 1,-4-3-551,4 9 1,-4-6 265,-2 5 0,0-3-610,0 9 1,0-9 12,0 10 1,-8-11-1094,-4 5 2044,-3-1 0,-3 7 0,1-1 0</inkml:trace>
  <inkml:trace contextRef="#ctx0" brushRef="#br0" timeOffset="4416">23629 3303 8280,'0'-44'0,"0"1"0,0 8 0,0 14 2796,0 3-1169,0 13 242,0-3-1423,0 8 0,8 8-325,4 3 0,9 5 79,2 1 0,8 1-157,-2-1 1,4 2-37,2 5 0,0-5 105,0 4 1,-2-9-752,-4-2 1,2-7 219,-7 7 0,-1-8-132,-6 2 1,-1-6 204,-5-6 1,-3-10-34,-8-7 1,0-8 241,0 2 0,-13-4 161,-5-2 1,-11-4 53,0 4 1,-10-3-25,-2 8 0,1 5 294,5 2 1,2 11-130,4 7 0,-2 3-548,7 2 0,1 2-349,6 3 1,7 13-392,4 11 1,4 6 1068,2 6 0,8 3 0,2 9 0</inkml:trace>
  <inkml:trace contextRef="#ctx0" brushRef="#br0" timeOffset="4765">24153 2832 8494,'-17'-18'111,"5"3"415,0 3-196,8-3 0,-5 13 331,3-4 171,4 4-152,-6 2-231,16 0 0,0 2-173,3 4 0,5-4 149,-4 4 1,5-3-161,6 3 1,-3-4-205,3 4 0,2-4 132,-1-2 1,-1 0-165,-6 0 0,1-6-194,-1 0 0,1-5 133,-1 5 0,-5-8-13,-1 3 1,-7-5 31,2-1 1,-6-1-285,-6 1 0,-5 1 1,-13 5 1,-3-3-14,-8 8 0,6 0-8,0 6 0,0 0-232,-6 0 0,8 8-251,4 4 0,9 11-22,2 6 0,10 6 822,2 6 0,16 3 0,11 9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5:59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4908 8186,'-35'0'0,"8"-7"0,3-3 0,5-2 773,1 1 1,9-3-347,3-9 0,14-4-309,9-8 0,16-16 106,14-7 0,-15 21 1,2-2-412,2-4 1,3-1 0,8-5 0,1-1 223,7-7 1,1-2 0,8-6 0,4-2-217,-17 17 0,2 0 0,0-2 0,3-5 0,0-1 0,1-1 196,1-1 0,0 0 0,1-1 0,2 0 0,1-1 1,-1 1-255,-2 2 0,-1 1 1,0 0-1,-1 0 0,0 0 1,-1 0 125,-1 0 0,-1-1 1,0 1-1,0-1 1,0-1-1,-1 0 62,-1 2 1,-2 0 0,0 0 0,-2 3 0,0 0 0,-3 2-488,15-20 0,-3 0 0,-1 2 0,-2 1 293,-3 0 1,-3 0 0,0 1 0,-2 0-40,-5 1 0,-1 2 0,-1 7 1,0 2 49,-4 4 1,0 1 0,-4 5-1,0 1 167,-2-1 1,0 1 64,25-36 0,-3-1 0,-5 7 0,-5 2 0,-4 3 0</inkml:trace>
  <inkml:trace contextRef="#ctx0" brushRef="#br0" timeOffset="308">2636 665 8401,'0'-53'0,"6"-3"462,0 4 0,15 9 693,2 14 1,10 7-643,8-1 0,11 6-231,12 5 0,10 8-158,2 16 1,2 9-64,-3 20 1,-3 9-111,4 9 0,-41-24 0,0 1-104,29 34 0,-31-30 0,0 2 197,-4-2 0,0 1 1,-1 4-1,-2 1-104,-4 0 0,-3 2 0,1 2 1,-3 0-216,-7 0 1,-3-1-1,1 5 1,-2 1 59,-5 0 1,-2 1-1,-3 5 1,-2 0-89,-1-2 0,-3-2 1,-4-1-1,-3-1-65,-3-5 0,-1-1 0,-2-4 0,-1-1-168,-17 44 1,-5-11-704,5-13 1239,0-19 0,6-8 0,1-20 0,-1-3 0</inkml:trace>
  <inkml:trace contextRef="#ctx0" brushRef="#br0" timeOffset="533">3981 228 8284,'-53'-52'2457,"9"1"-1351,3 5 1825,12 3-2265,11 23 0,13 5-473,10 15 1,15 10 78,15 7 0,7 3-32,11 9 0,1 8-912,4 9 1,5 6 332,6 7 1,-31-25-1,0 3-1327,0 6 0,0 2 1356,0 5 1,-1 3-1,3 10 1,-2 4-1,2 4 1,0-1-1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6:07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4646 4223 8290,'-17'-8'-125,"-5"-2"1,3-5 0,3 1-215,1 3 1,7 5 167,2-6 206,4 8 0,2-5-60,0 3 0,2 4 94,4-4 0,-2-2 98,8 2 0,-6-5-56,5 5 1,-7-8 148,2 3 0,-4 1 165,-2-2-270,0 1 0,0-7 14,0 1 0,0-1-20,0 1 1,-2-1-71,-4 1 0,2-1-12,-7 1 1,5 0-164,-6-1 1,6 3 102,-5 3 1,5-4-136,-6 5 0,1-3-46,-7 2 1,-1-3 110,-5 3 1,5-1 14,-4 1 0,1-1 26,-1 7 0,2-2 157,-8 2 0,1 4-97,-1-4 0,-4 4 14,4 2 1,-6 0 6,-5 0 1,1 2 16,-8 4 0,1-2-57,-7 8 0,1-1-16,-1 7 0,1-1-54,0 1 0,-3 1 41,-3 4 1,2-1-12,-8 7 1,7 0 4,-1 6 1,4 0-7,2 0 1,-7 0 7,1 0 1,-6 1-130,6 5 0,-2-4 142,2 4 0,1-2 1,-7 1 0,8-1 15,-2 8 1,3-6-19,3 5 1,3-5 58,-3 5 1,11-1-51,-5 2 1,7 3 3,4-3 1,0 3-8,0 3 1,2-1-3,4 0 1,4 3-12,7 3 0,3 6 17,3 12 1,-1-5 79,7 5 0,0 2-79,6-3 1,2 3 130,4-2 0,3-5-86,9 5 0,1-4 10,5-2 1,3-4-34,8 4 1,0-12 0,0 6 0,-1-2-27,1-4 0,6 2-17,0-1 1,2-11-87,-3 4 1,-3-9 61,4 4 1,4-9-43,1 3 1,-3-6 43,-2-6 1,1 4-4,-1-4 0,8-1-2,-3 1 1,-1-2-3,1 2 0,-1 4-1,2-4 1,3 4-1,-3 2 0,1-6-71,-1 0 0,-3 0 213,-3 6 0,-2-6-178,7 0 0,-7-1 37,2 1 0,-2-4-4,2-8 0,7-7 22,16-4 1,-6-4 4,12-2 1,2-4-186,4-8 1,9-1 181,2-16 1,3-6-248,-41 15 0,1-1 0,0-4 0,0-1 253,5 0 0,1 0 0,1-1 0,1 0-28,3-5 1,0 0 0,-4 1 0,0 0 36,-1-1 1,-1 0 0,-5-2 0,-1 0-3,-2 2 1,-1 0 0,-4 0 0,-3 0-143,0-3 0,-2 0 0,25-25 126,-9-10 0,-9 8 84,-9-8 1,-2 2-81,-4-14 0,-5-1 72,-13-10 1,-4 41 0,0-1-251,-3-4 1,-2-2-1,0-9 1,-2-2 252,-5-5 1,-2-2-1,1 2 1,-2-1-288,-5-5 0,-3-1 0,-1-2 0,-1-1 311,-1-4 0,-2-2 0,-3-3 0,-1 0-65,2 0 0,-1 1 1,-3 6-1,-2 2 4,1 2 0,-2 3 0,-5 4 1,-2 4-16,3 7 1,-2 2 0,-1 5 0,-3 3 55,0 7 0,-2 3 1,4 8-1,-1 3-111,-7 2 0,-2 5 1,3 7-1,-3 3 68,-3 7 0,-2 3 1,-1 2-1,1 2-164,-3 4 0,1 4 0,4 3 0,1 3-58,-3 5 0,2 3 1,2 3-1,2 3-236,-3 5 1,1 4 442,4 5 0,-1 2 0,-4 1 0,1 1 0,5 3 0,1 1 0,1 0 0,1-1 0</inkml:trace>
  <inkml:trace contextRef="#ctx0" brushRef="#br0" timeOffset="2405">2446 503 8119,'-8'-10'-101,"6"-5"1,-8 7 20,5-4 1,3 3 22,-4 3 1,2 4 239,-2-4-12,4 4-54,-6-6-18,8 6-261,0-5 118,0-1 54,0 6 0,0-8 6,0 4-1,8 4-18,-6-5 1,12 5 120,-9-4 7,1 4-55,2-6 0,-6 6 102,4-4-104,-4 4 0,0-5 40,3 7 11,-3 0-54,6-8-3,-8 6-53,0-13-23,0 13 1,0-8-65,0 4 83,0 4 0,0-8-152,0 5 153,0 3 0,-6-8-71,1 4 0,-9 4 12,2-4 1,3-1-10,-3 1 1,0 0-25,-5 6 1,-1-6 2,1 0 1,-6 0 52,-1 6 0,1-1-14,6-5 1,-7 4 92,1-4 0,0 4-84,5 2 0,-1-6 53,-4 0 1,3 1 9,-3 5 1,4 0 4,1 0 1,1 0 9,-1 0-28,1 0 1,-1 5-15,1 1 1,5 2 4,0-2 0,1-4-140,-7 4 1,1 3 125,-1 3 0,1-2-78,-1 1 1,1-1 39,0 2 0,-3 3-3,-3-3 0,-2 3 37,-4 3 1,-4-1 10,3 1 1,-3-1 3,-1 1 0,-1-1 12,0 1 0,0-3 90,0-3 1,2 1-60,4-7 0,3 2 81,9-2 0,0-4 14,-1 3-64,1-3-32,-1-2 1,1 0-6,-1 0 0,7 0-38,-1 0 0,0 6-10,-5 0 0,-1 2-58,1-2 0,-1-4 77,1 3 1,-2 3-16,-5-2 1,3 6 51,-8-7 1,7 3 5,-1-2 0,2-4 22,-2 4 1,3-2 16,-3 1 1,3-1-50,3 8 0,0-8 61,-1 2-102,-7 3 0,5-1 45,-3 4 1,4 1-104,1-7 0,3 8 32,3-3 1,-3-1-17,3 2 1,-2-1-48,3 7 1,-5-1-144,5 1 0,1-1-108,-2 1 0,6-1 92,-5 1 0,1-1 143,-2 1 0,-1-7-26,7 1 0,-6-6 196,7 5 0,-9-5-34,2 6 0,3-8 92,-3 2 1,6 1-93,-5-1 0,-1 8 81,-6-3 0,-1 5-1,-4 1 0,1 3 88,-7 3 1,6 4 73,-6 8 1,2 0-133,-2 0 0,-4 8 85,4 3 0,-3 12-150,3 6 1,4 6-173,8 6 1,1-4 161,4 3 0,5 3-25,7-2 1,7-1-22,5-5 1,6 0-126,5 0 1,-2 0-103,8 0 0,0-6 134,6 0 1,0-8-97,0 2 1,6 2 85,0-1 1,5-1 57,-5-6 1,8 1-33,-3-1 1,5 0 8,1 1 1,0-9 47,1-3 0,5-4 17,0-2 0,12-8 27,-6-4 0,8-5-56,-8-6 0,4 1 35,2-7 0,7-2-23,5-10 1,11-6-3,-44 2 0,1-3 1,5-4-1,1-3-227,2-4 0,0-4 0,4-5 0,0-2 227,0-4 0,-2-4 0,4-6 0,-1-4-360,-4-4 1,-2-3 0,0-3 0,-1-2 357,0-3 0,-2-4 1,-2-6-1,-3-3 96,-4 1 0,-3-3 1,-2-3-1,-6-2-57,-8 4 0,-5-1 0,-3-4 0,-3-1 26,-5 0 0,-3 0 1,-2-4-1,-2 0-65,-4 6 0,-4 1 1,-2 2-1,-3 3-43,-4 11 0,-2 2 0,0 1 0,-1 1-81,0 2 1,0 1 0,-1 5 0,-1 2 32,-1 9 1,-1 3 0,-24-37-3,-7 24 1,-2 8 64,-5 15 1,-3 4-86,-8 7 0,1 3 23,-1 15 1,-2 4-92,-4 14 1,4 9-31,-3 20 0,9 6-207,2 11 0,7 12 419,28-30 0,0 1 0,0 3 0,0 1 0,1 2 0,0 2 0,-1 1 0,1 2 0,-1 5 0,0-1 0</inkml:trace>
  <inkml:trace contextRef="#ctx0" brushRef="#br0" timeOffset="3031">3127 1778 8097,'-29'-33'0,"0"4"0,9 3 464,3 9 0,7 5 307,10 1-1038,0 7 209,0-4 0,14 8 178,3 0 1,14 2-4,4 4 0,2-2 7,10 7 0,5 3-90,6 9 0,8 1-17,-2 10 1,4-1-310,2 14 0,6 5 285,-1 7 0,-31-24 0,0 1-80,-3-1 0,-1 0 0,2 8 0,0 2-148,-4-2 1,-1 1 0,-3 5 0,-2 1 147,3-1 0,0 1 1,-3 4-1,-2 1-31,0 0 0,-2 0 0,-2-2 0,-3-1-63,-7-3 0,-3 1 0,0-1 0,-1 1-48,-2 2 0,-2 1 1,-3-3-1,-1 1-153,2 42 0,-19-2 47,-11-15 1,-9 5 334,-7-5 0,-7-6 0,-11-6 0,-6 2 0,-4 2 0</inkml:trace>
  <inkml:trace contextRef="#ctx0" brushRef="#br0" timeOffset="3305">3668 2983 8053,'-39'-12'0,"4"1"0,4 7 1168,14-2 0,7 6-489,4 6 0,6 5-612,6 13 1,12 3 53,11 8 0,10 0 119,1 0 1,17-1-110,1 1 0,10 0-411,7 0 0,3-2 122,4-4 1,5-5 149,0-13 0,3-3-263,8-8 1,-12-10 121,1-7 0,-13-16-173,-4-14 1,-8-11-162,-10-6 0,-13-6-348,-4-5 0,-10-5 831,4-7 0,-9-3 0,1 1 0,-2 2 0,3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6:17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36 7633,'-17'-8'-1130,"5"4"1616,0-8-166,8 9-581,-3-5 233,7 8 515,0 0-406,7 8 1,-3-7-32,8 5 0,-6 2-41,5-2 1,-5 0-8,6-6 1,-6 6 5,5-1 0,-5 3-14,6-2 1,-6-4-24,5 4 1,-5 1-27,6-1 0,-6 6 53,5-6 1,-5 2-20,6-3 15,-1 5 1,7 8-4,-1-1 0,1 0 7,-1 1 1,6-1 1,1 1 0,7 5 16,-2 0 0,4 8 1,2-1 1,2 3 89,3 1 0,5 1-96,7 0 1,1 2-1,-1 4 1,1-4 11,-1 4 0,8-5-37,4-1 1,-2 0-178,2 0 0,0 0 152,6 0 1,0 0 28,0 0 0,6-2-10,-1-4 0,3 2 42,-2-8 0,5 6-36,12-5 0,-4-1-385,5-5 0,-5-1 334,-2 0 1,-3 7-7,3-1 0,-9-2 16,9-9 0,-4 2-21,5-9 1,1 7 45,4-6 1,-4 0 3,4-6 1,-3-2 75,-3-4 0,2 2-95,4-8 1,-1 1 88,-43 2 1,1 0 0,-1 1 0,1-1-48,2 0 1,0 0 0,-1 0-1,-1-1 42,3-1 0,-1-1 0,-2-1 0,-1 0-16,3-1 0,1-1 0,-1 1 0,1 1 0,-4 1 0,1 1 0,1 1 0,0-1-11,2-4 0,-1 0 0,0 4 0,-1 1-3,-1-1 1,-1-1 0,2-1-1,1 1-19,-3 0 0,1 0 0,2 0 0,1 1 20,2 2 0,0 1 0,-5-1 1,-1 0 13,1 0 0,-1 1 0,44-10-11,0 1 0,1-1 13,-42 9 1,0 1 0,-2-1-1,-1 0 2,4 0 1,-1 1-1,1 2 1,-1 0 76,47-5 0,-47 5 1,1 0-22,2-3 0,0 0 0,-1 3 1,-1 1-33,2-2 1,1 2 0,-1 3 0,0 0-30,-2-1 0,-1 0 0,3 2 0,1-1 19,-4-1 0,0 0 1,1 2-1,-1 0-77,3-2 1,1 0 0,-2 2 0,0 0 68,2 1 0,-1 0 1,0 1-1,1 0-81,5 2 0,0 0 0,-6-2 0,1 2-142,2 2 0,0 1 0,0-3 0,0 0 187,0 3 0,1 0 0,1-1 0,0-1 26,1 2 0,0 0 0,-3 2 1,-1 0 6,-2-3 1,0 1-1,3 2 1,-1 0 75,1 0 0,0 1 0,3 0 1,1 0-54,2-1 0,0 1 0,-5 0 0,0 0 54,2-1 1,0 1-1,-1 0 1,1 0-35,2-1 1,2 1-1,-2 0 1,0 0-73,4-1 1,0 1-1,-4 0 1,0-1 22,1 1 1,0 0 0,-1 0-1,0-1-1,1 1 0,0 0 0,-2-3 1,0 0-9,3-1 1,-2 1-1,-5-1 1,-1 0-81,-4 0 1,-1 1 0,-1 2 0,0-2-127,43 0 0,-44 0 0,1 1 141,48 5 1,-12-4-126,-6-2 0,-9-4 82,-8-2 0,6 5 81,0 1 0,-6 0-17,6-6 1,-12-2-4,0-4 0,-5 4 188,-7-3 0,-11-3-262,-12 2 0,-5-8 306,-7 3 0,3 1-338,-8-2 36,0 1 1,-14-5-331,-4 5 483,-11-5 0,-4 6 1,-8-7-1</inkml:trace>
  <inkml:trace contextRef="#ctx0" brushRef="#br0" timeOffset="299">11056 490 8261,'17'-60'0,"0"11"-297,1-3 1,1 25 126,5 3 1,3 18 114,8 6 0,7 6-50,5 6 1,3 3 165,3-3 0,-9 4 605,-3 1 1,-4 2-353,-2 5 1,-8 3 74,-4 8 1,-3 2-164,-3 3 1,-5 7-83,0 11 1,-9 4-140,3 8 0,-4 2-374,-2 4 1,-9-3 280,-9 9 0,-9-3-437,-14 3 0,-11-6 382,-12-12 0,25-30 0,-2 0 67,-4-1 0,-3-2 1,-5-1-1,-3-2-425,-9-1 0,-4-2 0,-6 2 0,-3-1 501,-11-3 0,-2 0 0,-1 2 0,-1-1 0,25-8 0,-2-1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6:22.85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53 19792,'0'-12'-2769,"0"0"2198,0 8 1,0-5-139,0 3 186,0 4 395,0-6-33,0 8 1,8 8 0,2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6:22.98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105 133 12301,'-45'-43'-1468,"12"8"9,16 0 1585,7 16 1,26 27-1,3 11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44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193 121 7969,'-8'-26'454,"-4"-3"0,-1 4 1748,1 2-1822,-3 11 1,13 6-248,-4 12 0,4 4-133,2 7 1,0 8 80,0 5 1,0-3-267,0 2 1,0-6 210,0 6 0,-6-5-436,0 5 1,-5-8 247,5 2 0,-8-5 13,3-7 0,1 3 168,-2-8 164,1 0 0,-5-14-124,4-4 1,5-3 3,7-3 0,2-1-644,3-5 0,13 7 298,11 0 1,4 7-1359,2 10 1641,0 0 0,8 15 0,1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48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88 192 7947,'-18'-35'395,"1"0"0,5 8 1381,1 4-158,-1 11-1129,2 5 1,3 9-1183,7 3 0,0 7 293,0 11 1,7-1 90,5 7 0,4 0 56,1 6 0,-5-2 25,-1-4 0,-1 4 124,2-4 1,3 4-71,-3 2 0,-2 6-73,1-1 0,-5 3 90,6-2 1,-9-2-61,3 7 0,-4-1 117,-2 1 1,0-3 9,0-8 0,8-2 69,4-4 0,7-6 211,10-11 0,12-8-80,23-16 0,16-1-22,-32-1 1,2-1 0,4 1 0,1 0-16,0 0 0,1-1 0,2 3 1,0 1 88,-2 4 0,-1 2 0,-3 1 0,-1 1 108,42 3 1,-14 0-79,-9 0 1,-17 7-221,-18 5 0,-8-4-238,-10-2-35,-7-4 0,-2-4 114,-8-4 1,-8-12-52,-4-11 0,-9-4 439,-2-2 1,-7-2-304,7-3 1,-8 1 168,2-8 1,-2 1-36,2-7 1,4 1 75,7 0 1,3 1-221,3 5 0,-2-3-99,9 8 1,-1 2-73,6 10 0,8 4-700,3 8 983,-3 7 0,15 2 0,-3 8 0</inkml:trace>
  <inkml:trace contextRef="#ctx0" brushRef="#br0" timeOffset="333">2061 856 7856,'39'-27'650,"-2"4"0,-4 3-179,0 3 0,-8 1-583,-1 4 1331,3-3-810,-16 13 0,3-6-183,-20 8 0,-11 8-52,-12 4 1,-10 9-213,-2 2 1,-6 8-79,7-2 1,-7 4-137,6 2 0,1 0-61,5 0 1,2 0 17,4 0 1,3 6 73,9 0 0,9 1 50,8-1 1,8-2 375,9 7 1,1-1-116,-1 2 1,-1-5 19,-5-7 1,-3-6 18,-8 0 0,-11-9 72,-13-3 0,-5-7-224,-17-10 0,-1 0 76,-5 0 1,-5-6-641,5 0 0,3-5 289,15 5 1,6 0-1962,5 6 2259,11 0 0,5 8 0,7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6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175 158 8422,'-20'-35'0,"-3"0"0,4 8 1152,-5 3 0,5 7-456,1 5 1,7 5 676,-1 7-1005,8 0 1,-9 7-355,7 5 1,0 5-94,6 7 0,0 5-397,0 12 1,0-4-874,0 3 0,8 5 372,3 1 977,5 5 0,1 9 0,1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46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552 905 7886,'0'-17'0,"0"-7"1283,0 1-411,0 0 64,-8 5-609,-2 9 0,-5 11-128,3 15 0,-2 3-105,8 9 1,1 2-180,5 9 1,0-1-166,0 8 1,2-1 201,3 7 1,5-1-77,8 1 0,-7 5 4,1 0 1,0 6-165,5-6 1,-1 6 41,-5-5 0,3 6-9,-8 0 1,-1-5 50,-5-2 1,0-10-69,0-1 0,0-8 127,0 2 1,2-14-4,4-10 1,6-9-67,11-14 0,12-13 45,12-16 1,11-10 555,6-13 1,12 4-381,-36 24 1,1 1 0,1 2 0,1 2 588,45-22 1,-3 12-315,-3 12 1,1 6 0,-7 5 0,-1 4-234,-5 8 1,-10 8-85,-7 4 0,-11 1-145,-12-1 94,-5 3 0,-15-13 0,-5 6 35,-10-8 0,-5-13 113,-8-5 0,-1-11-171,-4 0 0,-5-4-80,-6-2 0,-7-8 55,0-3 1,-2-5 29,3-1 0,3 0 18,-4-1 1,6 1-10,6-1 0,-2 9-97,8 3 0,7 6-27,10 6-208,4 4 1,4 15 13,4 4 1,4 14 408,7 9 0,7 9 0,-1 9 0,8-1 0,-4 1 0</inkml:trace>
  <inkml:trace contextRef="#ctx0" brushRef="#br0" timeOffset="325">2053 1674 8337,'20'-8'0,"1"-4"266,2-3 1,3-3-671,-3 1 1,-2 7 490,8 4 1,2 4 554,10 2 0,-2 0-389,8 0 1,-9 2-199,3 4 1,-10 4 3,-2 7 0,-7 1 0,1-1 0,-6 6 89,-5 1 0,-4 7 166,-8-2 1,-2 4-336,-4 2 0,-4 0-28,-7 0 0,-8 5-77,-4 1 1,1 0 30,-1-6 0,2-6-257,-2 0 376,4-8-107,7 5 83,9-17 0,9-1-34,11-8 0,15-8-131,8-3 0,11-7 19,13-5 0,-1-2-74,7-4 1,0-2-102,5 7 0,-6-1-311,-5 2 0,-12 9 42,-5-3 1,-4 3 589,-2-3 0,-8 7 0,-2-6 0,-7 7 0</inkml:trace>
  <inkml:trace contextRef="#ctx0" brushRef="#br0" timeOffset="493">3224 1272 7886,'17'-25'-44,"0"5"44,1-3 0,-1 11 179,1 7 0,7-3-74,4 2 1,6 2-790,6 10 1,-2-2-2,7 7 685,1-7 0,5 12 0,1-6 0</inkml:trace>
  <inkml:trace contextRef="#ctx0" brushRef="#br0" timeOffset="683">4027 591 7886,'0'-51'1101,"-6"13"231,0-9 1,-5 16-395,5 8-396,0 11-660,6 4 0,10 16-109,7 4 0,3 5-119,9 6 0,0 5-135,6 7 1,0-1-535,0 1 0,-1 8 446,1 4 0,-7 1 569,-5-1 0,-11 3 0,-5-5 0</inkml:trace>
  <inkml:trace contextRef="#ctx0" brushRef="#br0" timeOffset="892">4778 242 7860,'6'-63'968,"0"5"1,-1 14-65,-5 9-331,0 8-487,8 17 0,8 6-77,7 16 1,10 3 12,2 20 0,2 6 17,9 17 0,-5 6-120,6 12 0,-9 5-112,-16-35 1,-3 1 0,-3 6 0,-3 1-67,0 6 0,-2 2 1,-6 1-1,-3 0-299,-2 7 1,-6 0 0,-8 2-1,-8 0-339,-10 7 1,-6-1 896,-10 1 0,-5-1 0,-5 2 0,-3-1 0,18-24 0,-2-1 0,0 0 0</inkml:trace>
  <inkml:trace contextRef="#ctx0" brushRef="#br0" timeOffset="1150">831 189 8036,'-61'4'0,"0"0"0,-2 3 0,2 3 0,-1 5 0,1 5 450,2 7 0,2 5 0,2 6 0,5 7-865,10 5 1,4 5 0,1 3 0,4 4 379,6 4 1,4 2 0,2 4 0,5 2-81,3 1 0,4 1 0,5 1 0,4 1-93,5 1 0,4-1 0,5 0 0,5 0-214,6-2 0,4-1 0,5 4 1,4-1 161,4-4 0,5-2 1,4-2-1,4-3-74,0-10 1,3-3-1,6 1 1,4-3 333,4-7 0,3-3 0,4 4 0,1-3 0,2-4 0,1-2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43.49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315 926 8880,'17'0'-211,"1"0"0,-6 0-184,-1 0 1,1 0 394,5 0 0,1 0 0,-1 0 0</inkml:trace>
  <inkml:trace contextRef="#ctx0" brushRef="#br1" timeOffset="734">1 367 7948,'5'-50'0,"1"1"0,0 6 658,2 7 1016,-6 5-1391,13 21-167,-13 2 0,12 16-15,-8 3 0,0 13 36,-6 5 1,0 6-136,0 6 1,0 3 133,0 9 1,0-1-115,0 0 0,0 8-85,0 5 0,0 0 37,0 0 1,-6 2-6,0-3 1,0 4 105,6 2 0,8-10-129,3-7 1,13-5 190,5-13 1,17 0 155,7-17 0,19-9-236,3-20 1,11-13-228,-40 3 1,1-4-1,1-1 1,1-2 169,3-6 0,1-2 1,-4 0-1,1 0-74,0-1 0,-1-2 0,-7 0 1,-1-1-146,1-3 1,-3-2-1,-2-1 1,-2-1 69,-1 1 0,-4-1 0,13-38-248,-20 9 1,-11 6 210,-12 6 1,-10 0 244,-7 12 1,-8 5-20,-10 18 0,-10 4 193,-7 7 1,-14 3-127,-10 3 0,-8 4-160,3 8 1,1 8 178,-1 4 0,-4 9-62,-3 2 0,13 8-234,16-1 1,9 3 346,9 1 0,4 1-399,20 0 0,3-2 333,14-4 0,10 4-184,7-4 1,11 4 64,12 2 1,5-5 7,7-1 1,3 0-140,3 6 0,-2 0 102,8 0 1,-8-1-568,3 1 0,1-2 19,-2-4 1,6 4-29,-6-3 0,-7-5 613,-11-2 0,-3-5 0,-2-7 0,0-5 0,0-4 0</inkml:trace>
  <inkml:trace contextRef="#ctx0" brushRef="#br1" timeOffset="1027">1241 1031 7948,'27'-29'0,"-4"1"763,-4 3 1,-7 4-244,0 9 0,-1-3-327,7 3 1,7 2 27,4-1 1,4 5 138,2-6 1,0 8-66,0-1 1,-2 10-279,-4 7 0,-4 11-33,-7 6 0,-1 6-22,1 6 1,-9 2-24,-3 3 1,-4 5-293,-2-5 1,-8 5 51,-3 1 0,-13 6 97,-5 1 0,-4-1 42,-2-6 0,0-7 124,1-4 1,1-6 161,3-6 53,5-12 129,16-9 0,10-18-235,17-7 1,17-16-173,17-14 1,16-3-215,14-3 0,-37 28 0,1 0 41,0 1 1,1 1 0,0 1 0,-1 2-214,41-15 1,-1 8-82,-5 3 0,1 7-824,-12 5 1392,-12 4 0,-4 8 0,-7 0 0,-1 0 0</inkml:trace>
  <inkml:trace contextRef="#ctx0" brushRef="#br1" timeOffset="1702">3249 175 7887,'0'-29'145,"2"2"1,2 0 655,2-1 1,9 13-1201,3-3 1,17 11 2,17-5 0,2 8 19,10-2 0,0 4-33,6 2 1,-2 2-334,-4 4 666,-11 4 1,-19 7 0,-8 1 0</inkml:trace>
  <inkml:trace contextRef="#ctx0" brushRef="#br1" timeOffset="1842">3459 647 7886,'46'-26'187,"-1"-3"1,-1 0 750,1 6 1,11-1-1177,14 13 0,17-5-346,-35 7 1,1 1-1,3 2 1,1 0 355,4 0 0,0 1 0,-1 2 0,0 2 228,-1-2 0,-1 0 0,-2 2 0,0 0 0,-3 1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55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106 484 7939,'0'-35'0,"-6"2"0,0 4 0,-8-2 810,3 8 1,-5-1-249,-1 7 1,5 7 354,1 4-733,7 4 0,-4 4-161,8 4 1,2 6 42,4 11 1,9 6 106,8 12 0,8-2-156,-1 7 0,3 7 103,2 5 1,5 8-516,1-2 0,-2 4-209,-10 2 0,4 9 174,-4 9 0,-4 5 125,-12-44 0,-2 1 1,0 47-350,-5-4 0,-8-4-173,-10 4 0,-7-7 479,-16-11 0,0-14 348,0-21 0,8-11 0,-6-11 0,4-12 0,-4-4 0</inkml:trace>
  <inkml:trace contextRef="#ctx0" brushRef="#br0" timeOffset="293">210 659 7939,'0'-68'-159,"0"4"1,0-2 916,0 8 1,0-1-235,0 7 0,10 7-192,8 5 1,7 5-99,10 6 1,15 5-106,8 13 0,8 3-19,4 8 1,8 4-294,3 7 1,-3 9 215,-2 15 0,-12 7-168,-6 5 0,-12 5-181,-5 7 0,-12-1 139,-5 12 1,-13-10-153,-5 10 0,-14-10 46,-9 4 1,-10-6 32,-14 6 0,-11-10-11,-12-1 0,-4-3-112,-2-9 1,-2 6-60,-4-7 0,12-7 93,0-9 1,16-7 338,7-5 0,18-5 0,5-7 0,12-5 0,1-1 0,3 0 0</inkml:trace>
  <inkml:trace contextRef="#ctx0" brushRef="#br0" timeOffset="743">1154 1741 7946,'0'-11'-276,"0"-1"1,5 6-965,1-5 1033,0 7 0,0-6 207,0 4 0,-1 4 0,-3-5 0,4 7 0,-4 0 0,6 0 0,-8 7 0,0-3 0,0 8 0,0-6 0,0 5 0,0-5 32,0 6 0,0-6 42,0 5-71,0-7 1,-2 10 16,-4-8-71,4-1 0,-6-3 61,8 4-10,0-4 0,-7 6 0,-3-8 0</inkml:trace>
  <inkml:trace contextRef="#ctx0" brushRef="#br0" timeOffset="1102">1223 1741 7946,'8'-17'-879,"4"0"1,-3-7 1432,3 1 0,-2 0-105,1 5 0,5-5-160,-4 0 0,-3-8-54,3 1 0,-6 5 159,5 2 1,-7 4-39,2 1 0,-4 1 69,-2-1 1,-10 3-249,-7 3 1,-4 4-75,-14 8 1,2 2-125,-14 4 0,6 6 88,-5 11 0,5 4-72,-6 8 0,9 2 8,-3 4 1,12-3-445,5 9 1,7-2 81,5 1 1,5 11-73,7-5 0,0 4 83,0-3 1,13-1-53,5 0 0,11-1 204,0-5 1,6-3 3,6-8 1,-3-10 355,9-7 0,0-9-108,5-9 0,-6-3 125,1-9 0,0-8 182,5-14 1,0-1 210,1 0 0,-9 2-227,-3 4 0,-4 3 116,-2 9 1,-6 1-409,0 5 1,-6 3 99,7 8 1,-9 2-482,2 4 1,-1-2 197,1 7 0,-4 7-143,5 5 1,-7 0-28,-5-5 0,1 5-191,-7 0 0,0 3-1,-6-3 0,0-2-142,0 8 1,-4-5 202,-8 5 0,1-2 429,-13 2 0,-3 4 0,-8-6 0,-9 8 0</inkml:trace>
  <inkml:trace contextRef="#ctx0" brushRef="#br0" timeOffset="1419">2324 2178 7946,'17'-25'0,"-1"5"63,-5-3 0,3 4 154,-8 1 1,7 1 191,-1-1 1,3 7-77,3-1 1,-1 6-7,1-5 1,-7 7 142,1-2-408,-8 4 43,11 10 0,-13 3-40,4 13 0,-4-3 46,-2 8 0,0 0-110,0 6 0,0 0-294,0 0 0,0 0 153,0 0 1,0 0-228,0 0 1,0 0 158,0 0 0,0-1 165,0 1 0,8-7 19,4-5 0,5-4 144,6-1 0,10-9-142,8-3 1,8-4-8,-3-2 0,5-13-525,1-5 0,-2-9 249,-3 4 1,2-3-487,-9 3 0,-7 4 791,-9-4 0,3 3 0,0 3 0</inkml:trace>
  <inkml:trace contextRef="#ctx0" brushRef="#br0" timeOffset="1803">3232 1410 8936,'2'-12'1402,"4"0"1,15 8-1892,20-1 1,23 3-164,29 2 0,-37 0 0,4 0-261,12 0 0,2 0 0,0 0 0,1 0 913,6 0 0,1 0 0,1-4 0,1 0 0,-1-1 0,1 0 0</inkml:trace>
  <inkml:trace contextRef="#ctx0" brushRef="#br0" timeOffset="2167">4611 362 7839,'-5'-20'382,"-1"-3"0,-6 4 379,6-5 0,0 11-263,6 1-70,0 8 1,0-2-219,0 12 0,2 14-166,4 15 0,10 15-252,7 14 0,8 4 26,-2 2 0,4 9-341,2 9 0,0 1 421,-17-40 1,-1 1 0,1 0 0,-1 1-118,1 4 1,-1 1-1,-2-2 1,-1 0-184,1 5 0,-1-1 1,-6-8-1,0-1-92,9 44 1,-13-12 34,-4-11 1,-8-2 458,-9-4 0,-9-12 0,-1-15 0,-8-8 0,0 2 0,1 2 0</inkml:trace>
  <inkml:trace contextRef="#ctx0" brushRef="#br0" timeOffset="2467">5974 833 8490,'0'-35'1494,"-2"6"-1386,-4 0 1,-6 8-308,-11-2 0,-4 9 354,-8 2 1,-8 8-51,-3-1 0,-9 5 150,-9 5 1,-8 11-72,-15 7 1,-6 8-680,0-2 0,0 6 361,5 6 0,7-4-41,-1 4 1,12-4 137,6-3 1,12-1 26,17-3 0,16-5 21,7-8 1,8-5-60,4 0 0,10-1 134,7 7 1,3-1-110,9 1 0,2 5 550,10 0 1,3 2-507,9-1 0,7-5-55,4 4 0,-4 3-41,-2-3 0,2 0-190,-1-5 0,-1 5-449,-6 0 1,1 2 324,-1-1 1,-5-5-308,-1 4 1,-7 3 695,2-3 0,-4 0 0,-18-5 0,-3-1 0</inkml:trace>
  <inkml:trace contextRef="#ctx0" brushRef="#br0" timeOffset="2684">6026 1532 7846,'10'-35'0,"-3"6"414,-7 0 1,0 7 1602,0-1-1166,0 4-165,-7 9-631,5 2 38,-6 8 0,8 8-687,0 4 1,6 5 359,0 6 1,7-1-157,-1 7 1,-2 0 64,1 6 0,-7 0-133,2 0 1,2 5 108,-2 1 1,-1 2-38,-5-2 0,-2-3 35,-3 9 0,-5-2 158,-8 1 1,-7 5 192,-4-5 0,-4-3 0,-10 0 0,-1-8 0</inkml:trace>
  <inkml:trace contextRef="#ctx0" brushRef="#br0" timeOffset="2953">6026 1602 7846,'10'-27'326,"5"-4"160,-3 7 1,-2 1-454,1 5 1,7 1 21,5 0 1,2 1-29,-1 4 1,3-1 99,8 7 1,0 0-127,-1 6 1,-4 8-43,-1 4 1,-8 5-54,2 6 0,1-1 131,-7 7 0,4 0-37,-9 6 0,-2 0 60,1 0 0,-7 5-8,2 1 0,-4 2-161,-2-2 1,-2-3 107,-4 9 1,-11 0-201,-12 5 0,-6-5-169,-6-1 1,-4-1-230,-7 1 1,-6 3 212,0-8 164,-1-1 1,7-5-1,0 0 1</inkml:trace>
  <inkml:trace contextRef="#ctx0" brushRef="#br0" timeOffset="3244">6760 2161 7846,'33'-8'0,"-4"-4"0,2-1 436,-8 1 0,6-4-245,-6 5 1,12-3 403,-6 3 1,8 3-238,-8 8 0,4 0-156,2 0 0,-6 0-133,0 0 1,-13 8-128,1 3 1,-9 7-42,4 5 0,-8 2 137,2 4 1,-6 4-300,-6-4 0,-2 4 122,-4 2 0,-3 0-233,3 0 0,-3-2 137,-3-4 0,3 2-258,3-7 278,4-1 199,8-6 0,12-7-74,11-4 1,12-6 173,18-6 0,14-6-178,9-11 0,10-2-427,7-4 0,-4-2 60,4 7 1,-6 1 156,-5 6 0,-6-1 304,-12 1 0,-4-1 0,-10 5 0,-3-1 0,-6 1 0,-5 1 0</inkml:trace>
  <inkml:trace contextRef="#ctx0" brushRef="#br0" timeOffset="3503">8157 763 7861,'-6'-34'509,"0"-1"0,-6 7 1967,7 5-1606,-9 4-694,12 9 1,-6 10-434,8 12 1,0 11 261,0 6 0,0 12-498,0 5 0,2 5 338,4 1 1,6 3-476,11 3 1,-4 2 131,5 4 1,1 4-291,-2-4 1,6 6 207,-5 5 0,-1 3 580,-6 4 0,9 3 0,1-5 0</inkml:trace>
  <inkml:trace contextRef="#ctx0" brushRef="#br0" timeOffset="3895">8925 1445 7874,'0'-30'1410,"0"1"0,0 14-387,0-3-1241,0 13 0,2 6 206,4 17 1,5 1-47,13 10 1,-3 1-282,8 4 0,0 1 271,6 0 0,-2 0-679,-4 0 1,2-2 402,-7-4 0,-1 2-304,-6-7 0,-1 5 223,-4-6 1,-5-6 321,-7-5 1,-7-8 312,-5 2 1,2-4 166,-1-2 1,7-8 134,-2-4 0,6-9-244,6-2 0,5-6 192,13 5 0,5-5-99,12 6 0,5 0-223,12 5 0,10 3-74,8 3 0,2 4-335,-3 8 1,-3 0 262,4 0 0,-12-2-184,-6-3 1,-13 3-3,-11-4 0,-8 2 68,-15-2 1,-3-6 63,-8-11 1,-8 2 31,-3-8 1,-7 0-305,-5-6 1,-10 0 56,-8 0 0,-1 0 224,1 0 1,2 0-87,-8 0 0,9 6 0,-3 0 0,12 8-287,5-3 1,7 11 425,5 1 0,5 0 0,7-5 0</inkml:trace>
  <inkml:trace contextRef="#ctx0" brushRef="#br0" timeOffset="4269">10392 1689 7847,'18'-17'-96,"-1"-1"91,0 1 1,1 7 551,-1 4 48,1-4 0,-1 9 120,1-5-443,-1 4 1,1 2-337,-1 0 123,-7 0 0,3 8-55,-7 3 1,6 5-119,-6 1 0,0 6-144,-6 1 0,0 5 111,0-6 1,0 6-142,0-6 1,-2 7 292,-4-7 1,4 2-72,-4-2 1,-2-3 304,2 3 1,1-9 81,5-3-82,-8-7-196,6 4-113,-6-8 1,16 0-40,4 0 1,9-8-325,2-3 1,10-3-39,2 2 0,2-3-1095,10 3 1566,-1-3 0,-1-3 0,-3 1 0</inkml:trace>
  <inkml:trace contextRef="#ctx0" brushRef="#br0" timeOffset="4477">11335 1200 7946,'-2'-33'0,"-2"2"71,-1 2 1617,-1 8-1102,6-5 0,7 17-246,5 3 1,9 4-122,3 2 0,15 8-274,1 3 0,11 5-296,7 1 1,4 1-369,8-1 1,0 1 582,0-1 1,-8 1 160,-4-1-105,-11-7 0,-5-2 0,-7-8 0</inkml:trace>
  <inkml:trace contextRef="#ctx0" brushRef="#br0" timeOffset="4661">12121 624 7917,'0'-29'0,"0"0"2703,0 7-1977,0-3 0,2 23-377,4 8 1,11 17-378,12 12 1,4 2-417,2 9 1,8 1-201,4 5 1,-5-1 335,-1-5 1,-4 9-889,-2-9 0,-10 7 1196,-8-12 0,-7 7 0,-10-3 0</inkml:trace>
  <inkml:trace contextRef="#ctx0" brushRef="#br0" timeOffset="4887">12680 152 7880,'33'-46'0,"-2"5"1024,-2 10 1,-8 4-344,3 21 0,3 10-157,2 13 1,12 8-206,5 10 0,-1 8 24,1 4 1,-1 11-431,2 6 1,1 12 60,-7 5 0,-10 6-519,-14 7 0,-12-43 0,-6 2 513,-4 5 1,-7 1 0,-8 4-1,-7 0-356,-10 2 1,-7-2 0,-12 3 0,-7-2-1525,-7 1 1,-5-2 1911,18-19 0,-2 0 0,-2 0 0,-1 1 0,-2 0 0,-2-1 0,-4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7:49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1151 7868,'0'-34'125,"0"-1"0,0 2 196,0 4 1,2 9 129,4 8 0,4 7-111,7-7 0,8 8 34,4-2 0,6 4-105,6 2 0,4 0-179,7 0 1,6 6-10,0 0 1,-1 13-188,-11-1 0,3 9 88,-8-4 1,-3 14-168,-9-2 1,-11 12-114,-12-1 1,-6 7 117,-6 5 1,-6 4-18,-11 8 1,-14 0-274,-15 0 1,-6 5 393,-7 1 1,32-39 0,-1 0 57,-30 27 0,9-12 148,3-11 1,17-6-2,0-6 0,14-4 195,3-7 1,10-9-166,14-3 0,12-4-80,11-2 0,13 0-78,11 0 1,7 0 82,10 0 0,13 0-291,5 0 1,9 0 50,-4 0 0,0-2 77,-6-4 1,-7 4-31,-5-3 1,-7 3-22,-9 2 0,-11 0-93,-19 0 223,-4 0 0,-15 0 0,-4 0 0</inkml:trace>
  <inkml:trace contextRef="#ctx0" brushRef="#br0" timeOffset="309">1345 1361 8056,'0'-41'0,"0"1"178,0 1 1,0 8-47,0 2 1,0 7 258,0-1 1,-2 4 118,-4 1 0,4 6-139,-4 1 1,2 7 675,-1-2-264,3-4-697,-6 8 127,8-5-206,0 14 0,0 9 102,0 7 1,8 8-83,3-2 0,5 4-373,1 2 0,1 6 167,-1 0 0,1 7-437,-1-1 0,6 3 288,1 3 1,-1 5-419,-6 0 0,1 8 157,-1-2 0,7 10 6,-1 2 1,0-7 184,-5-4 0,5-17 398,0-1 0,8-9 0,-4-3 0</inkml:trace>
  <inkml:trace contextRef="#ctx0" brushRef="#br0" timeOffset="526">2340 1431 8005,'0'-51'0,"0"5"0,-4 5 421,-7 4 0,5 4-108,-12 4 0,5 6 58,-5 11 0,1-3 141,-1 3-89,1 4-312,0 1-271,7 7 1,2 7 177,8 5 1,8 11-55,3 6 1,5 12-271,1 6 0,3 5 141,3 6 1,-3-1-378,3 7 0,2 2 210,-2 9 1,-1-9-402,-11 4 1,3-2 298,-8 8 0,0-3 434,-6 9 0,-2-16 0,-4-2 0,-12-16 0,-3-1 0,-8-8 0,-6-4 0,-10-16 0,-9-11 0</inkml:trace>
  <inkml:trace contextRef="#ctx0" brushRef="#br0" timeOffset="668">1781 1990 8005,'12'-29'0,"0"0"0,-1 7-399,7-1 1,15 4 106,8 1 0,15 1-72,8-1 0,10 1 364,1-1 0,7 1-391,-7-1 1,1-7 0,-6-2 0</inkml:trace>
  <inkml:trace contextRef="#ctx0" brushRef="#br0" timeOffset="935">2899 1640 8005,'0'-17'249,"0"0"0,0 5 1100,0 0-1132,0 8 1,2-3 9,4 7 0,4 2-10,7 3 0,1 1 24,-1 12 1,0-5-231,1 11 0,-1 3-50,1 2 0,-7 4-108,1 2 0,-8 0 33,2 0 0,-12 0-288,-6-1 0,-5 7 85,-6 0 0,-5-2 113,-6-10 1,4 2 258,1-8 1,8-5-200,-2-7 522,11-7 1,6 4-159,12-8 1,19-8-7,16-3 1,23-7-170,12-5 0,-28 10 1,3 1-311,3-3 0,2 0 1,4-1-1,1 1-178,3 3 1,0 1 0,-6-1 0,0 1 221,1 1 0,-1 2 0,-5 3 0,-2 1 221,42-2 0,-1 4 0,-17 2 0,1 0 0</inkml:trace>
  <inkml:trace contextRef="#ctx0" brushRef="#br0" timeOffset="1668">4995 1186 8005,'0'-27'0,"0"4"320,0 4 1,0 1-34,0 1 0,0 5 732,0 0 131,0 8-539,0-3 0,-8 7-197,-4 0 1,3 2-109,-3 3 0,6 5-397,-5 8 1,7-1 118,-2 1 0,4 7-137,2 4 0,2 10 127,4 1 0,5 7-495,13-6 1,-3 5 53,8-5 0,0 8-90,6-3 1,0 3 195,0-3 0,0 5-55,0-5 0,0-1-44,0 1 1,-6-9 78,0-2 1,-8-8 29,3-9 0,-5-8 55,-2-5 1,7-12 590,-1-11 1,14-15 37,-2-13 0,13-7 283,5-5 0,-1 10-274,6-5 0,-9 14 212,-3 4 1,-5 8-224,6 10 1,-8 7 18,1 4 0,-3 4-398,-2 2 0,-2 8 91,-4 4 0,2 1-355,-8-1 1,-5 2-197,-6-9-190,-9 1 434,5-6 1,-8-2-31,0-4 1,-13-9-72,-5-8 0,-11-10 59,0-2 0,-4-2-74,-2-10 0,-2 1 32,-4-7 0,5 1 232,-5-1 1,10 1-167,2 0 1,9 5-111,3 1 0,7 7 51,10-2 0,4 14 297,8 9 0,3 3 0,20 9 0,-4 0 0,12 6 0</inkml:trace>
  <inkml:trace contextRef="#ctx0" brushRef="#br0" timeOffset="1960">6636 1431 8111,'10'-8'0,"-2"-3"317,0-5 0,-4 4-154,7 1 0,-5 7 159,6-2 0,-1 4 88,7 2 0,-7 0 189,1 0-532,0 8 0,3 2 113,-3 7 0,-4 0-221,-8 1 0,-2 1 78,-4 5 0,-4-3-42,-7 8 1,-7-6 48,1 6 1,-8-1-147,2 1 0,-4 4 335,-2-4 1,8-2-120,4 2 0,11-8-122,6 3 1,8-5 95,10-1 1,17-9-200,23-3 1,18-4-286,17-2 0,12-8-241,-41 3 0,1-1 1,-5-2-1,0 0 283,5 0 1,-1-1 0,-5-2 0,-1-2 353,41-10 0,-44 11 0,-1-1 0,33-10 0,1-5 0</inkml:trace>
  <inkml:trace contextRef="#ctx0" brushRef="#br0" timeOffset="2385">5187 278 7850,'0'-17'2820,"0"-1"-2859,0 1-90,0 7-47,0 2 148,0 24 1,0 1-320,0 13 0,-6-3 64,0-4 0,-7-4 89,1 5 1,-3-5 146,-3-1 1,1-1 65,-1 0 1,1-1 41,-1-4 1,1-5-101,-1-7 1,1 0 341,-1 0 1,3-2-135,3-3 0,4-5-276,8-8 1,10 1-149,8 0 0,7 1-293,10 4 0,2-1 548,3 7 0,-3 0 0,6 6 0</inkml:trace>
  <inkml:trace contextRef="#ctx0" brushRef="#br0" timeOffset="2718">7964 994 7852,'-12'-33'0,"0"4"0,9-2 0,-3 8 0,8 2 393,9 9 0,13-2-252,22 8 1,12 1 19,24 5 0,1 0-465,16 0 0,0 2-325,-46 0 0,-1 1 0,39 9-350,-3 11 717,-20 5 0,-1 6 0,-14 1 0</inkml:trace>
  <inkml:trace contextRef="#ctx0" brushRef="#br0" timeOffset="2869">8243 1693 7852,'45'-35'0,"-4"0"1013,-5 0 0,11 6-551,11 0 1,24 6-949,-28 8 0,2 0 0,2 4 0,1-1 143,7-3 1,2 1 0,-5 6-1,0 1 105,1-3 0,0 2 1,1 4-1,0 0-580,-1-2 0,0 1 818,-3 3 0,-2 0 0,-2-6 0,-1 0 0,-4 3 0,1 1 0</inkml:trace>
  <inkml:trace contextRef="#ctx0" brushRef="#br0" timeOffset="3276">10374 366 7852,'-2'-24'0,"-4"1"0,4-6 705,-4 6 1067,4-1-616,-5 7-414,5 7-718,-6 2 0,14 18 151,0 8 1,13 3-185,-2 14 1,7 4-68,-1 13 0,-2 2-38,8 5 1,-5 9-62,5 7 0,-8 3-422,2-2 0,-5 9 78,-6 8 0,-5-41 1,-1 1 219,0 46 1,-3-49-1,-2 1-587,-7 42 0,-11-10 435,-13 5 1,-3-15 450,-1-3 0,-7-12 0,-4-9 0,-5-1 0,-7-1 0</inkml:trace>
  <inkml:trace contextRef="#ctx0" brushRef="#br0" timeOffset="3542">10671 331 7830,'0'-47'0,"0"-1"0,2 1 888,3 2 1,-1 10-324,8 6 0,7 8-675,10-2 1,6 5 85,6 7 0,10 5 187,7 12 1,6 5-119,-6 13 1,0 5-151,-5 11 0,-3 5 91,-3 7 0,-7 7 55,-10-1 0,-13 8-317,-11-2 0,-6 4 1,-6 2 1,-15-1-209,-20 1 1,-11-2-37,-18-4 1,29-30 0,-2-2 264,0-2 1,-1-2 0,-3 1 0,-1-1-119,-39 18 0,3-5 318,14-12 0,12-6 54,11-11 0,13-4 0,12-14 0,5 0 0,3 0 0</inkml:trace>
  <inkml:trace contextRef="#ctx0" brushRef="#br0" timeOffset="4390">11160 1448 7939,'-18'0'0,"1"0"0,-1 0 217,1 0 385,7 0-5,-5 0 233,13-7-409,-6-3 0,8-2 109,0 1-335,0 7 1,2-4 52,4 8 0,-2 0-156,7 0 1,1 2 62,5 4 1,1 9 27,-1 9 1,1 7-145,-1-2 0,6 4-289,1 2 0,-1 5-204,-6 1 0,3 8 213,3-3 1,-9 3-91,3-3 0,-9 5 98,4-5 1,-8 11-103,1 1 0,-5-8 96,-5-9 0,-5-4 43,-8-2 1,1-10 119,-1-7 276,1-9 1,1-24 234,5-9 0,3-22-225,8-12 0,16-10 243,7-8 0,10-4-358,8-7 1,1 8 269,5 3 1,3 8-152,-3 10 0,1 3-166,-1 21 0,1-1-140,-7 17 0,-2 5 57,-10 13 1,-2 9-158,-3 9 0,-5 1 64,4 10 0,-9-6-14,-3 7 1,-7-1 35,2 6 0,2-2 115,-2-4 1,0 4-169,-6-4 1,-2 2 50,-4-2 1,-4 4-5,-7-4 0,-1-2-7,1 2 0,-1-7-97,1 1 0,-1-9-81,1-3 648,7-7 1,2-4-200,8-12 1,10-13 71,8-10 1,15-9 24,13-15 1,10-1 44,3-4 1,10 0-287,-4 12 0,4-1 182,-10 19 1,-9 4-136,-9 19 1,-6 3 78,-6 8 1,-4 8-395,-7 3 1,-7 13 144,1 5 0,-2 10-182,1 1 1,-3 3-24,-8-2 0,0 1-42,0 5 0,0 9 185,0-3 1,-2 3-368,-4-4 1,-4 1-28,-7-1 0,0 1 153,-1-1 1,6-7 41,1-5 1,7-11 375,-2-5 0,4-13 0,18-11 0,3-9 0</inkml:trace>
  <inkml:trace contextRef="#ctx0" brushRef="#br0" timeOffset="4682">13116 1920 7939,'7'-18'0,"-3"1"126,8 0 0,-6-1 299,5 1 0,-5-1-124,6 1 1,0 5-36,5 0 1,-5 9-51,-1-3 0,1 4 4,5 2 1,1 0-62,-1 0 1,-1 8 88,-4 3 0,1 7-183,-7 5 0,0 4-9,-6 8 0,0 0-126,0 0 0,-8 6 35,-4-1 1,-3 7-147,-3-6 1,-5 1-21,0-1 1,-2-4 74,1 4 0,7-12 95,-1-6 1,3-3-32,9-3 175,0 0 0,8-7-44,4-4 0,11-6-30,12-6 1,20 2-152,9-7 1,8-1-190,4-5 1,6 1-854,-1 4 1,7 5 612,-6 7 0,-8 0 541,-10 0 0,0-2 0,-6 4 0,-7 5 0,-6 3 0</inkml:trace>
  <inkml:trace contextRef="#ctx0" brushRef="#br0" timeOffset="5056">14600 1640 7939,'-17'-17'974,"-1"0"0,10 7-532,8 4 0,12 4-310,17 2 0,10-6-162,19 0 0,12-1-376,12 1 1,5 2-508,6-8 1,-43 7 0,1-1 668,1-3 0,1 0 0,0 3 0,0 1 244,41-7 0,-1-7 0,-6-9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02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909 121 8095,'-25'-33'0,"-2"2"631,-1 2-621,3 15 1,15 0-21,5 20 0,3 12-18,2 11 1,7 12 84,5 5 0,4 10 21,1 3 1,6 7 269,1-2 1,7 4-430,-2 1 0,-2 9 243,2 4 1,0 11-352,-11-44 0,-1 1 0,0 0 0,-1 1 107,-1-2 0,-1 0 0,-1 3 1,-2-1-404,0 48 0,-4-47 0,0-1 485,-4 1 0,0 1 0,0 1 0,-1 1 0,-2 1 0,-3 0 0,-2 2 0,-2 1 0,-3-1 0,0 0 0</inkml:trace>
  <inkml:trace contextRef="#ctx0" brushRef="#br0" timeOffset="300">333 1081 8194,'-53'-77'341,"1"7"-66,-1 0 1,9 8 86,3 9 0,6 1 527,6 0 0,12 7-571,11 4 1,4-1-159,2 1 1,8-8 305,3 3 0,13 3-107,5 2 1,6 4-289,5 2 0,5 1 7,7-1 1,1 7-207,-1 5 1,2 6 54,5 5 0,3 4-242,8 8 1,-6 2 113,0 4 0,0 12-77,6 11 0,-6 6-478,0 5 1,-8 7 78,2 11 1,-4-2-206,-1 8 1,-1 4-9,1 14 890,-1-8 0,-27-29 0,0 1 0,26 33 0,-25-36 0,0 0 0,4 4 0,0 1 0,3 2 0</inkml:trace>
  <inkml:trace contextRef="#ctx0" brushRef="#br0" timeOffset="666">1380 2478 8131,'0'-23'0,"-1"-2"0,-3 0 1236,-2-1 259,-8 11 1,12 9-1019,-3 12 1,10 17-280,7 12 1,3 14-157,3 3 1,7 2 93,4 10 1,4 2-855,2 10 1,6 4 310,0 7 0,-20-40 1,0 1-217,0 1 1,-1 1 425,-1 4 0,-1 3 1,4 6-1,-1 4 0,-4 3 1,1 1-1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12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330 89 8017,'-6'-23'0,"0"0"908,2 2 107,-5 1 1,9 18-1013,0 8 0,2 15-1,9 8 0,1 10 68,5 2 0,7 8 57,-1-3 0,0 7-11,-5 5 0,5-2-263,0 8 1,1 2-75,-7 10 1,6-3-278,1 9 0,-3-1-15,-9 7 0,-5-1-252,-7 0 1,0 3 30,0 3 734,-15-12 0,7 10 0,-15-15 0,-4-2 0,-4-2 0,-4-2 0</inkml:trace>
  <inkml:trace contextRef="#ctx0" brushRef="#br0" timeOffset="249">190 701 8198,'-37'-59'388,"-3"1"1,9 2-195,-4 9 0,17 3-183,1 3 0,11 4 192,0-4 1,6 5 327,6 1 1,4 0-166,7 0 0,2 0-101,5 0 1,-3 8-276,8 3 0,-5 11 132,5 1 0,7 8-140,11-1 0,4 3 140,1 2 0,2 9-428,4 9 1,8 9-91,16 14 0,-6 9-145,-33-21 1,1 0 0,0 4-1,1 0 240,2-1 1,-1 0 0,2 3 0,-1 0 300,0 2 0,0 2 0,-2 1 0,1 1 0,3 4 0,1 0 0,0-1 0,1-1 0,0-1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13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87 8089,'-8'-19'0,"-3"0"0,-5 1 0,4-1 2808,1 13-2131,7 0 1,-4 20-639,8 3 0,2 18 117,4 0 1,-2 10-12,7-5 0,-1 9-339,2-2 1,3 3 214,-3 2 0,3 7-214,3-1 0,-1 6 18,1-6 0,5 8-744,0-2 0,-1-2 132,-11 2 0,3 0 787,-8 6 0,7-8 0,-3-2 0</inkml:trace>
  <inkml:trace contextRef="#ctx0" brushRef="#br0" timeOffset="183">133 384 8098,'-8'-58'116,"-3"0"1,1 9-177,-2 15 0,8 1 713,-2 9 1,12 1-272,6 5 0,5 7-37,7-1 1,-3 6-144,8-5 1,8 5-116,10-6 1,5 8-271,6-1 1,-2 10-414,9 7 0,-1 4-367,5 1 0,-7 8 120,-3 4 652,-5 4 1,-9 10 0,-3 2 0</inkml:trace>
  <inkml:trace contextRef="#ctx0" brushRef="#br0" timeOffset="332">63 891 8098,'-17'-18'1112,"-1"1"-555,1-1-746,7 1 0,12 1-25,15 5 0,22-3-67,14 8 0,11-5 170,0 5 1,4 0 76,1 6 1,7 0-624,0 0 1,-6 10 439,-6 7 0,-8 9 1,4 8-1</inkml:trace>
  <inkml:trace contextRef="#ctx0" brushRef="#br0" timeOffset="474">395 1310 8098,'-18'-14'1542,"1"-3"-505,0-4-1149,7 3 0,18 1 150,15-1 0,16 7-1,7-1 1,5 6-104,1-6 1,6 9-415,1-3 0,12 4 480,-1 2 0,4 0 0,-4 0 0</inkml:trace>
  <inkml:trace contextRef="#ctx0" brushRef="#br0" timeOffset="899">1862 821 8141,'-2'-41'0,"-2"-1"0,-2-3 0,-13 8 977,1 2 1,-3 8-379,4 9 1,-1 1-27,1 0 1,-9 1-244,-3 4 0,-6 5-296,-5 7 0,1 2 59,-8 3 0,1 11-260,-7 7 1,3 8 146,3-2 1,5 6-45,7 6 1,2-2-161,4 7 0,5-7-190,13 2 0,3-6-66,8-6 1,2 2 181,4-8 1,5-1 228,13-11 1,3 3 84,8-8 1,5-2 232,1-10 1,8-6-76,-3-11 1,11 3 86,1-3 0,0-2-30,-6 2 0,1-1-116,-1 7 0,-5-1 116,-1 1 0,-7 1-93,2 5 1,-6 1-99,-6 4 33,-4 4 1,-9 2-122,-5 12 0,-3 9 80,-8 3 1,0 7 3,0-2 1,0 10-97,0 1 0,-6 7 101,0-6 0,-7 7-564,1-1 1,-1 3 245,1 3 0,-4-7-566,5 1 1,-5-1 41,-1 7 1,-3-1 800,-3 0 0,-4-7 0,-8-2 0</inkml:trace>
  <inkml:trace contextRef="#ctx0" brushRef="#br0" timeOffset="1291">2246 769 8161,'-8'-35'0,"-3"0"0,-5 6 0,-1 0 0,7 13 1286,4-1 0,-2 9 744,3-4-193,-1 8-1479,6-4 0,0 10-361,0 4 1,8 4 71,3 7 1,5 3-122,1 3 0,6-2-390,1 9 0,-1-1 266,-5 6 0,3-2-179,-4-4 1,5 2-185,-11-8 1,5 8-117,1-2 0,-7-4 253,-4-1 1,2-5-232,-3-1 1529,1-1-754,-14-7 0,1-16 661,-5-12 0,4-13-397,8-4 1,2-1 313,4-11 1,6 0 66,11-5 1,0 7 56,12 5 0,-4 3-368,10 2 1,2 8-171,-3 3 0,7 7-284,-6 5 1,0 5 1,-7 7 0,-1 7-535,-3 5 0,6 9 318,-6 3 0,1 1-532,-8-2 0,-4-2-254,5 9 1,-5-3-498,-2 2 0,-1-2 557,-4-4 1,-5-1 918,-7 7 0,0 0 0,0 6 0</inkml:trace>
  <inkml:trace contextRef="#ctx0" brushRef="#br0" timeOffset="1425">3434 786 8126,'11'-33'495,"-1"4"1,0 6 604,-1 3 1,3 11-1106,6 3-252,-1 4-79,0 2 114,1 0 0,-8 2 222,-5 4 0,5 11 0,0 10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24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18 716 8125,'-6'-29'25,"0"2"409,2 2-81,2 2-337,2 13-457,0 2 0,0 10 284,0 4 0,8 4-174,4 7 1,3-1 156,2-5 0,-5 5-84,0-5 1,-3 5-72,3 1 329,4-7 0,-14 6 0,5-7 0</inkml:trace>
  <inkml:trace contextRef="#ctx0" brushRef="#br0" timeOffset="517">122 629 8046,'-11'-27'-1,"-1"4"1,8 9 944,-2 2-65,-3 8-4,7-3-251,-6-1-60,8 6 23,0-6 278,0 8-241,0 0-146,0 8-357,0-6 0,0 8 244,0-5-296,0-3 1,0 14 137,0-4 0,0-3-81,0 3 0,0 0-149,0 5 1,0 2 39,0 5 1,-6-3-98,0 8 0,0 0-84,6 6-1,-5 2-85,-1 4 1,0 3 69,6 9 0,0-1-155,0 1 1,8-3 142,3-3 1,11 1-44,1-7 1,8-6 161,-2-6 1,4-14-87,2 3 0,6-14 272,0-4 1,1-10 24,-1-13 0,-4-6 54,4-12 1,-6-4-91,-6-7 1,-4 0 83,-8-1 1,-7-5-123,-4 0 0,-6-8-25,-6 2 0,-11 2-46,-12-2 0,-6 5 70,-6-5 1,-10 10-169,-7 2 1,0 9 122,6 14 0,-1 4 34,1 7 1,9 8-212,8 5 0,10 10-223,13 7 1,5 11 30,7 6 1,3 12-163,9 6 1,9 3 145,20 3 1,6-1 66,11 0 1,6 7-715,12-1 0,-1-8 564,13-9 1,1-4-209,-40-19 1,1-1 657,2 1 0,-1-1 0,40 12 0,-42-16 0,1-1 0,0-1 0,1-3 0,0-1 0,1 0 0</inkml:trace>
  <inkml:trace contextRef="#ctx0" brushRef="#br0" timeOffset="963">1345 1258 8125,'15'-18'189,"-3"1"1,2 5 373,-9 0 1,7 7 581,-6-7-369,0 0 0,-6 1 9,0-1 0,6 6-273,-1-5 0,1 5-225,-6-6 96,0 8-661,0-3 89,8 7 1,0 7-183,3 5 0,3 9 17,-8 3 0,2 7-330,-3-2 0,-3 4 268,4 2 0,-10 5 57,-2 1 1,-13 6 199,2-7 0,-7 7 31,1-6 0,-2 0 135,-4-7 1,-2-6 45,7-5 0,7-6 237,5-5 0,6 2-278,-5-9-317,7 1 0,6-6-20,15 0 1,18-6 172,18 1 0,7-3-615,10 2 1,1-2 203,5-3 1,-2-3 371,7 8 0,-7-15 0,4 1 0</inkml:trace>
  <inkml:trace contextRef="#ctx0" brushRef="#br0" timeOffset="1173">2340 1083 8125,'0'-23'0,"0"-1"0,0 1 1200,0 6 0,2 1-628,4 5 1,-2 1-397,8 4 1,1 4-61,10-4 0,5 4-221,7 2 0,1 0-1103,5 0 0,4 2 711,7 4 1,8-2 496,4 8 0,4-8 0,2 3 0</inkml:trace>
  <inkml:trace contextRef="#ctx0" brushRef="#br0" timeOffset="1666">3179 507 8125,'9'-27'0,"-1"-4"525,-8 7 1,0 1 158,0 5 0,6 7 835,0-1-433,0 8-2,-6-3-901,0 14 1,0 9 32,0 7 1,0 8-19,0-2 0,0 10 41,0 2 1,5 7-317,1-1 1,2 3-120,-2 3 0,-2-3-203,7-3 0,-1 3 77,2-3 1,3 1-250,-3-1 1,9-4 253,2-8 1,3-10 9,-3-8 1,4-7 447,8-10 1,2-10-113,4-7 0,-4-16 219,3-14 1,-3-5-62,-2-6 1,-2-5 44,-4-6 0,-11-1-241,-13 0 1,-3-8 38,-2-3 1,-17 5-30,-12 6 0,-12 2 48,-11 10 1,-8 0-72,-5 6 0,-2 9 9,-3 8 0,8 10 95,3 13 0,13 4-270,5 8 0,20 10-272,9 7 0,8 9 273,4 9 0,2 1 134,4 5 1,11 4-42,13 7 0,12 1-57,11-1 0,9-5-430,13-1 1,-3-1-253,4 1 1,1-5 204,-1-12 1,2 2 93,-3-7 1,-18-1-67,-5-6 600,-19-7 0,-10 2 0,-11-1 0,-4 9 0</inkml:trace>
  <inkml:trace contextRef="#ctx0" brushRef="#br0" timeOffset="1892">4139 1066 8125,'-2'-18'0,"-4"-1"378,-5-5 0,1 5 576,-2-4 0,3 9-305,-3 3 0,-3 5 920,3-6-1241,4 8 0,-2-4-74,5 8 0,3 2-446,-4 4 0,4 10 208,2 7 0,0 8-205,0-2 1,0 10 240,0 2 0,6 5-1373,0-5 0,5 8 234,-5-3 1087,8 5 0,-12 1 0,5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23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470 297 8125,'-11'-41'323,"-1"1"1,-2 1 489,-9 10 0,2 4-173,-8 7 1,0 8-183,-6 5 0,0 5-6,0 5 1,0 13-190,0 11 1,0 12-247,0 5 1,8 7 84,4 5 0,9-2-126,2 8 1,9 0-45,-3 6 0,6 2-345,6 4 0,5-5-308,13 5 1,-3 2 411,8-3 0,-6 9-809,6-3 1,-5-9 36,5-2 1081,-8-20 0,0 12 0,-7-15 0,0-4 0,-3-4 0</inkml:trace>
  <inkml:trace contextRef="#ctx0" brushRef="#br0" timeOffset="283">540 1066 8125,'8'-10'-1072,"-4"2"2105,8 8 0,-1 8-412,7 4 1,7 5-147,4 6 0,4-1-100,2 7 0,8 0-274,3 6 1,-3-8-116,-2-4 1,-5-3-218,-1-3 1,-2-5-24,-4-1 2,-3-7 0,-17-4 158,-3-11 0,-6-13-88,-6-5 1,-11-2 174,-12 2 0,-4-4-44,-2 4 0,0-2 224,0 2 0,-6 0-35,1 11 0,5-1 137,6 13 0,7-6-403,-1 7 0,11 1-425,6 10 0,4 3 125,2 9 0,10 7-220,8 4 1,15 4-149,13 2 0,5-2 796,1-4 0,8 4 0,2-6 0</inkml:trace>
  <inkml:trace contextRef="#ctx0" brushRef="#br0" timeOffset="600">1745 804 8125,'0'-18'537,"0"-7"1,0 6 138,0-5 295,0 13-511,-8-5 1,-1 14 133,-9-4 0,3 6-492,3 6 0,-3 0 42,3 11 1,4-1-215,2 13 1,-1 8-90,1 10 0,0 3-119,6 2 1,0 1-45,0-1 1,6 1-368,0-1 0,-1-2 300,-5-3 0,0 3-42,0-3 0,-9-6-124,-9-6 1,-7-2 97,-10-10 1,-6-2 147,1-9 0,-7-4 129,6-8 1,3-2 179,8-4 0,5-4 0,15-15 0,3-2 0</inkml:trace>
  <inkml:trace contextRef="#ctx0" brushRef="#br0" timeOffset="844">2636 332 8125,'-35'-70'0,"-6"2"587,1 4 1,-9 14 868,2 15 0,7 10-683,5 13 0,8 4 73,9 8 0,6 16-743,1 7 1,7 22-5,-2 7 1,12 18-61,6 0 0,11 17-93,6 0 0,-10-38 0,3 0-130,0-3 0,2 1 0,1 0 1,1 1-92,-1-1 1,2-1 0,2-1 0,0-1-294,0 2 1,1 1-1,2 3 1,0 1 111,-3-1 0,0-1 1,0-2-1,0-1-855,23 36 0,-7-8 1311,-4 1 0,-4-1 0,-2-6 0,-4-10 0,-8-6 0,-8-5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21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70 435 8151,'-17'-41'0,"1"3"474,5 5 0,-3 5 1900,8 11-1900,0 7 1,16 2-222,8 8 0,9 0 84,14 0 1,5 8-81,12 4 0,-1 5-207,7 7 1,0 3 142,6 8 0,-6 2-813,0 3 1,-8-1-150,2 8 1,-9-7-657,-3 7 1,-7 0 1424,2 5 0,-12 0 0,-4 1 0</inkml:trace>
  <inkml:trace contextRef="#ctx0" brushRef="#br0" timeOffset="226">978 348 8151,'0'-78'478,"0"14"61,0 0 0,0 18 660,0 11 1,2 9 177,4 15-813,-4-5 0,8 14-260,-4-4 1,-2 14-281,7 10 1,-5 7 125,6 10 0,-6 9-90,5 9 0,-7 3 40,2 14 1,-4-2-245,-2 13 1,-2 1-834,-4 5 0,-4 6 765,-7 1 0,4-41 1,-1 2-74,-3 0 1,-1 1-1,-3 3 1,-3 0-371,-4 2 0,-2 0 0,-4 4 1,-2-2 45,-4 2 0,-1-1 0,-2-3 0,0 0 167,-1-2 0,1-2 442,7-10 0,0-1 0,-5 5 0,1-3 0,6-9 0,2-2 0,-29 37 0,9-2 0</inkml:trace>
  <inkml:trace contextRef="#ctx0" brushRef="#br0" timeOffset="641">1398 1500 8439,'-2'-23'0,"-2"0"462,-2 2 1,-6 1-26,7 3 1,-9 5 543,2 0-203,-3 8 1,-3-3-281,1 7 0,-1 0-56,1 0 0,-1 2-454,1 3 0,0 5 116,-1 8 1,-1 1-205,-5 4 1,5-1 24,-4 7 0,9-6-3,2 6 1,1 0-124,-7 6 0,1 0-271,-1 0 0,3 6-99,3 0 0,-3 7 204,3-1 0,4-5-28,2-1 0,5-12 252,1-5 0,0-5 281,0-2 1,1-7-8,5-4 1,6-6 289,11-6 1,4-6-249,8-11 0,8-4 132,4-8 0,1 0 25,-1 0 1,3 6-63,-3 0 1,1 8-322,-1-3 1,-5 7 97,-7 5 1,0 4-200,0 8 0,-2 0 45,-4 0 1,-3 10-153,-9 8 0,1-1 15,-1 6 0,-7 3-68,-5-3 1,-1 6-42,2-6 1,-4 3-149,4-3 1,-4 2-323,-2 4 1,0-2 824,0-3 0,-8 3 0,-2 8 0</inkml:trace>
  <inkml:trace contextRef="#ctx0" brushRef="#br0" timeOffset="906">2096 1780 8151,'8'-35'0,"-6"0"457,4 0 0,-2 8 677,1 4 1,-1 5-453,8 7 0,0 1-230,5 4 0,1 4-348,-1-4 1,6 6 106,1 6 0,-1 4-288,-6 7 1,-5 3-8,0 3 1,-9-2 26,3 8 0,-4 0 64,-2 6 1,-2 0-282,-4 0 1,-3 0 64,-9 0 1,1 0 127,-1 0 0,3-2 91,3-4 1,-3-4-9,3-7 0,4-1-198,2 1 1,5-1-97,1 1 1,7-9-250,5-3 1,17-4-165,6-2 1,17 0-1275,1 0 1979,11 0 0,6-15 0,9-5 0</inkml:trace>
  <inkml:trace contextRef="#ctx0" brushRef="#br0" timeOffset="1248">2952 1553 8125,'0'-20'1516,"0"-3"-164,0 12 283,0-5-1170,0 16 1,0 4-44,0 8 1,2 5-667,4 12 0,1 10 225,5-4 1,4 9-1381,-5-3 0,5 8 752,1-3 1,1 7 646,-1 5 0,-7 4 0,-2 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7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8311,'0'-27'858,"0"2"0,0 7 262,0 1-813,0 7 0,8-3 57,3 7 0,5 0-33,1 6 0,5 8-426,-5 3 0,4 5 158,-9 1 0,2 3-286,-3 3 0,3-2 141,-8 8 0,-1-5-172,-5 5 0,0-2 1,0 2 0,-2 2-102,-3-8 0,3 3 102,-4-3 1,-2-4-23,2 5 1,0-5-40,6-1 0,2-3-80,4-3 0,6 1-149,11-7 0,6-2 543,12-10 0,4-4 0,7-7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20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1073 8099,'-8'-34'-178,"5"4"557,-9 1 0,8 8 607,-2-2 0,-2 3-494,3 3 1,-1 5 459,6 1-144,0 7-347,0-4 1,6 16-349,-1 3 1,9 7 96,-2 5 0,-3 4-189,3 8 0,0 0 21,5 0 1,-5 0-100,-1 0 1,-1 6-166,2-1 0,3 3-240,-3-2 1,1-2-98,-1 7 1,4-1 264,-5 1 1,-1-1-847,2-4 1,-8-4 415,1 3 0,-1-5 724,2-6 0,-4-3 0,6-9 0</inkml:trace>
  <inkml:trace contextRef="#ctx0" brushRef="#br0" timeOffset="175">210 1039 8099,'-17'-35'168,"-1"2"0,3 4 201,3 5 1,4 5 338,8 1 1,2 3-277,4 3 0,6-1-196,11 7 1,12-6-230,12 6 1,3-1 103,3 1 0,5 4-721,0-4 0,-2 12-43,-9 5 0,1 7-349,-7 5 1,-8-1 1001,-10 7 0,-11 8 0,-4 7 0</inkml:trace>
  <inkml:trace contextRef="#ctx0" brushRef="#br0" timeOffset="316">158 1423 8099,'0'-18'-122,"0"9"0,2-7 357,4 4 0,11 3-78,12-3 0,12 6-14,6-5 1,5 7-114,6-2 0,8 4-459,4 2 0,2 2 191,-14 4 0,-7 3 238,-11 9 0,-3 7 0,-2 2 0</inkml:trace>
  <inkml:trace contextRef="#ctx0" brushRef="#br0" timeOffset="448">280 1755 8099,'-10'-8'0,"3"4"216,7-8 1,0 6 356,0-5 0,9 5-352,9-6 0,9 7-375,14-7 0,11 8-412,12-2 0,6-2 274,6 3 0,-1-1 292,1 6 0,0-8 0,-14-2 0</inkml:trace>
  <inkml:trace contextRef="#ctx0" brushRef="#br0" timeOffset="650">1468 183 8151,'-8'-45'1003,"-4"4"1,-3 6 201,-3 6-840,1 4 0,7 17-159,4 8 1,4 10-347,2 13 0,0 6-92,0 12 0,8 6-80,4 11 0,3-2-716,3 8 0,-1 0 1028,1 6 0,-1 8 0,1 1 0</inkml:trace>
  <inkml:trace contextRef="#ctx0" brushRef="#br0" timeOffset="825">1450 1615 8151,'10'-10'1786,"0"-3"-534,-4 7-890,3 0 0,7 14-114,-5 3 1,3 7 7,-8 5 1,5 4-947,-5 8 0,0 0-109,-6 0 0,0 8 799,0 3 0,0 13 0,0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18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1065 8070,'-18'-35'0,"1"2"0,-1 4 888,1 6 222,7 11 0,0 5-561,5 7 1,3 2-213,-4 3 0,4 7 44,2 11 0,6 4-188,0 8 0,7 8-221,-1 4 1,1 3 96,-1 3 0,4-1-101,-5 0 1,5 3-285,1 3 1,1-4-530,-1 4 0,-7 3-441,-4-3 0,-4 10 29,-2 2 1029,0-8 0,-16 13 0,-3-13 0</inkml:trace>
  <inkml:trace contextRef="#ctx0" brushRef="#br0" timeOffset="241">210 1188 8074,'-11'-33'0,"-1"3"0,8-1 158,-2 8 1,5 0 233,1 5 1,3 1 461,9-1 0,2 7-327,15-1 1,6 6-191,5-5 0,11 5-224,1-6 1,8 8 78,10-1 0,-6 3-856,0 2 0,-2 2 458,2 3 0,-5 5-1034,-13 8 0,-7 7 1240,-16 4 0,1 4 0,-15 2 0</inkml:trace>
  <inkml:trace contextRef="#ctx0" brushRef="#br0" timeOffset="382">210 1642 8126,'-9'-8'1505,"1"-2"-1293,8-7 1,2 5-177,4 0 0,11 9-14,12-3 1,10 4 103,2 2 1,13 0-335,-1 0 1,5 0 191,0 0 0,-4 8-1544,5 3 1496,-13 5 1,-11 1 0,-10 1-1</inkml:trace>
  <inkml:trace contextRef="#ctx0" brushRef="#br0" timeOffset="524">71 2131 8126,'-18'-18'435,"9"1"54,3-1 1,4 1-327,2-1 1,15 1-164,9-1 0,22 1 268,12-1 0,14 1-82,4 0 0,9 1-1338,3 4 1,-1 5 330,6 7 502,-4 0 0,-9 0 0,-3 0 1</inkml:trace>
  <inkml:trace contextRef="#ctx0" brushRef="#br0" timeOffset="1098">2044 175 8131,'-15'-35'0,"3"0"0,-3 8 701,3 3 0,-2 5-216,3 1 0,1 9 659,4 3-705,4 4 1,-8 4-482,5 4 0,3 5-103,-4 13 0,-2 3-104,2 8 0,-5 7-141,5 5 0,-8 4-441,3 1 1,-11 10 830,-1 8 0,-16 15 0,21-36 0,-1-1 0</inkml:trace>
  <inkml:trace contextRef="#ctx0" brushRef="#br0" timeOffset="1792">1328 1939 8106,'-8'-26'82,"6"5"40,-3-8 1,-3 8 498,2-3 0,0 11-133,6 1 1,8 2-154,4-1 1,3-3-99,3 8 0,5-1-204,0 1 0,8 4-104,-2-4 1,4 4-129,2 2 1,0 2 162,0 4 0,0 2-158,0 3 1,-8 5-85,-4-5 0,1 11 97,-7 1 1,3 8 54,-15-2 1,1-2 88,-6 2 0,-2 2 20,-4 10 1,-9-4 29,-8 4 1,-8-4 166,2-2 1,-4-2-61,-2-4 0,0 2 217,0-8 1,2-2 164,4-9 1,5-2 153,13-4-702,-5-5 105,14 7 1,4-10-11,16-4 0,7 3-79,10-9 0,7 6-288,5-6 1,9 9-102,3-3 1,5-2-480,-6 2 1,0 0-1060,-6 6 1865,1 0 1,-9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17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138 123 8070,'-8'-18'559,"-1"3"187,-9 3 1,9-3-250,3 3 1,4 2-200,2-1 0,9 7-43,9-2 0,7-2-7,10 2 1,6 0-607,0 6 0,7 0 14,-1 0 0,3 0-909,3 0 1,-9 8 460,-3 4 792,-12 3 0,-4 11 0,-7 1 0</inkml:trace>
  <inkml:trace contextRef="#ctx0" brushRef="#br0" timeOffset="123">86 455 8070,'-20'-2'-712,"-3"-4"1365,4-4 313,1 0 0,12 3-849,12 7 0,14 0-26,15 0 1,9 0-204,14 0 0,6-2-407,12-4 1,-2 4 203,7-4 0,1-4 0,5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16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105 123 8104,'-15'-25'0,"1"-2"960,3-1 1,5 5 44,-6 11-939,8 5 1,4 22 150,12 8 0,3 14-80,3 4 1,1 8-132,5-3 0,-5 10 124,4 3 0,2 9-119,-1 1 1,-1 9-273,-6 9 0,5 10 10,-13-45 1,-1 1 0,3 4 0,-2 1-33,-5 5 0,-2 2 0,1 0 1,-1 0-321,0 2 1,-4 0-1,-3-2 1,-3 0 331,0-4 0,-2 0 0,-4-3 0,-3 0-431,0 1 1,-1-1 701,-17 35 0,12-40 0,-2-1 0,-20 29 0,-5-3 0,-6-4 0</inkml:trace>
  <inkml:trace contextRef="#ctx0" brushRef="#br0" timeOffset="267">385 280 8120,'17'-70'319,"1"8"150,-1 4 1,10 19-475,8 10 0,2 15 89,10 9 1,5 5 120,6 5 0,-5 7-137,-7 11 0,-7 1 87,2 11 0,-6 5 71,-6 19 0,-10-3-392,-7 8 1,-8 0-93,2 6 1,-6 7-149,-6 5 1,-12-3-507,-11 3 0,-17-1 756,20-37 1,-1 0 0,-4-3 0,-2-1-55,1 1 1,0 0 0,-30 31-155,-2-3 1,8-14 363,-2-15 0,11-3 0,-2-6 0,9-7 0,-1-9 0</inkml:trace>
  <inkml:trace contextRef="#ctx0" brushRef="#br0" timeOffset="641">1415 1310 8138,'-17'-11'0,"-1"-1"0,-5 2 835,0-1 0,-10 3-268,-2 8 0,-2 2-226,-10 4 0,7 4-19,-7 7 1,0 2 137,-5 5 1,5 3-326,1 8 1,1 2-143,-1 3 1,-3 5-298,8 7 1,1 3 144,5 3 0,2-2-399,4 8 1,5-2 295,13 2 1,3-7-287,8-17 0,15-8 257,9-21 0,9-3 237,7-8 0,7-10 81,11-7 0,-1-14 403,7-10 1,0-2-167,5 3 0,-5 8-11,1-2 0,-9 10-10,2 1 0,-9 9 80,-3 3 0,-3 7-423,-2-2 1,-3 12 46,-14 5 1,-1 7-148,-6 5 0,-5-1-104,0 7 0,-8-2-245,1 2 1,-3 6-174,-2 0 0,-2-6 191,-3 6 0,-5-4 531,-8 4 0,-7 0 0,-2 0 0</inkml:trace>
  <inkml:trace contextRef="#ctx0" brushRef="#br0" timeOffset="883">1729 1817 8070,'20'-51'462,"1"5"0,4 5 254,3 4 0,8 8-148,11 0 0,-4 10-166,-3 1 0,-5 9 106,-5 9 1,-5 1-248,-8 5 1,1 4-28,-1 7 0,-7 9-176,-4 3 0,-4 4 127,-2 2 0,-4 5-263,-8 1 0,0 2-97,-11-2 1,4-3-147,1 9 1,1-8 102,-1 2 1,3-6 51,3-6 1,4-4-146,8-8 1,8-1 100,4-5 1,17-3-329,6-8 1,19-13-252,4-5 0,14-11-1326,4 0 1747,7-4 0,-3-10 1,7-1-1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27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1388 8140,'-12'-6'0,"1"0"2156,7-7-1512,-4 3 1,12 0-513,7 5 1,11 3-190,18 2 0,9 0-307,15 0 0,8 0 30,15 0 1,-36 0-1,1 0-1336,3 0 1,1 0 1669,-1 0 0,0 0 0,2 0 0,-1 0 0,-4 0 0,1 0 0</inkml:trace>
  <inkml:trace contextRef="#ctx0" brushRef="#br0" timeOffset="892">1590 742 8459,'0'-29'0,"0"2"66,0 1 1,-2 3 1506,-4 6-889,4-1 0,-5 6 639,7 1-918,-8 7 1,4-2-113,-8 12 1,7 6-167,-7 11 1,2 6 131,-1 12 0,-3 3-281,8 9 0,0 1 119,6 4 0,0-1-262,0 7 1,0-8 13,0 2 0,10-2-74,8 3 1,1-11-58,10 5 0,-4-13-191,10 1 1,-4-6 155,10-6 0,4-11 97,1-13 1,-1-5 192,1-5 1,1-15-122,5-15 1,-1-9 247,-5-15 0,-5 3-59,-12-8 0,-4-6-31,-7-6 1,-8-5-185,-5 5 1,-20-7 235,-14 1 1,-14-3 45,16 41 0,-4 1 0,-3 2 0,-2 2-238,-4 0 1,-1 2-1,-2 4 1,-2 2 477,-1 1 0,-1 2 0,-42-16 3,-4 9 0,21 15 297,14 14 1,21 14-579,19 10 1,11 9-608,12 14 1,15 9 369,15 8 0,9 8 62,15-2 0,-25-29 0,3 0-266,6 3 1,2 0 0,-2-6 0,1 0 186,2 0 0,1 0 1,4-3-1,1-2-337,0 0 1,1-2-1,5 2 1,0-1 182,1 1 1,-1-2 0,-6-3-1,0-1-223,-1-3 0,-3-1 0,28 16 561,-12-10 0,-15-1 0,-9-7 0,-3 2 0,-2 5 0</inkml:trace>
  <inkml:trace contextRef="#ctx0" brushRef="#br0" timeOffset="1325">2882 1231 8188,'0'-35'304,"0"2"1,0 2 528,0 2 1,0 13 72,0-1 304,0 3 0,-1 4-523,-5 5 1,2 3-64,-8 2 1,-1 2-219,-11 3 1,3 7-296,-8 11 0,2 1-11,-2 11 0,-2-4-208,7 9 0,-5-1-95,6 2 1,2-4 222,9 4 1,-2-5-850,8-1 0,1 0 306,5 0 1,-6-6-246,0 0 1,0-7 180,6 1 1,0-3-592,0-3 953,8-7 1,-4-3 186,7-7 0,1 0 301,6 0 0,1-7-214,4-5 1,4-5 112,8-7 1,6 5-50,0-4 1,5 5 348,-5 6 1,0-1-182,-6 7 0,6-6-49,-1 7 0,1-1-381,-6 6 1,-2 8-392,-4 3 0,2 5-537,-8 1 0,1 6 519,-7 1 0,-1 1-198,-5-2 1,3-3-116,-8 3 871,0-4 0,-6-9 0,0-2 0</inkml:trace>
  <inkml:trace contextRef="#ctx0" brushRef="#br0" timeOffset="1584">3529 1440 8224,'0'-35'257,"0"1"0,5 4 1078,1 1 76,0 8-400,2-4 0,-4 15-500,7 4 0,-5 4-198,6 2 1,-2 8-376,1 4 0,3 9 131,-8 2 1,5 6-104,-5-5 1,0 7-127,-6-2 0,0 2-323,0-2 1,-6 2-30,0-8 0,-1 6 141,1-5 0,4-1 340,-4-5 0,4-1-90,2 0 1,0 1 210,0-1 0,2-7-105,4-4 1,5 2-37,13-3 1,11 1-287,11-6 0,7-2-536,5-3 0,2-5 320,4-8 553,-4 1 0,-7-1 0,-1 1 0</inkml:trace>
  <inkml:trace contextRef="#ctx0" brushRef="#br0" timeOffset="1809">4245 1301 8480,'0'-39'0,"0"2"81,0 4 1,-2 10 1541,-4-1 2265,4 13-3188,-6 3 1,8 12-362,0 8 1,8 1-639,4 16 1,5 0 317,6 6 0,-3 2-1465,3 4 1,2-4 282,-1 4 0,5 1-306,-6-1 1,6 6 1468,-6-7 0,1 9 0,-7-5 0</inkml:trace>
  <inkml:trace contextRef="#ctx0" brushRef="#br0" timeOffset="2043">4611 148 8426,'0'-41'918,"0"1"0,0 7 1147,0 9 0,10 15-2925,8 9 0,11 13 206,17 22 1,5 14 1141,-17-13 0,2 3 0,-3 5 0,2 2-584,5 5 0,1 2 0,-1 6 0,-2 3 119,0 4 1,-1 2-1,-3 0 1,-4 1-457,-7 1 0,-5 0 1,-1 0-1,-3 0-143,-6 0 0,-4-1 0,-7 1 0,-4-2 123,-5 0 0,-5-2 0,-7 0 0,-6-2 453,-9-2 0,-4-2 0,1-1 0,-3-3 0,-12 0 0,-3-2 0,0 0 0,0-1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31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1118 226 8209,'0'-43'0,"0"6"0,0 0 0,0 10 1828,0 2-1248,-8 2 0,4 13-193,-7 4 0,5 4-53,-6 2 1,-5 14 126,-7 3 1,-7 18-211,2 0 0,-4 13 12,-2 5 0,-5 7-147,-1 10 1,-6 0-131,7 0 0,-9 9 69,2 8 0,-1 1-349,25-42 1,-1 1 0,-1 4 0,0 1 107,1 0 0,1 1 0,-1 2 0,0 0-32,1 1 1,-1-1-1,0-3 1,0 1-171,3-1 0,1 0 1,3-3-1,1-3-312,-7 36 1,3-8-188,3-16-1130,7-8 1075,2-30 942,8-12 0,8-18 0,2-8 0</inkml:trace>
  <inkml:trace contextRef="#ctx0" brushRef="#br0" timeOffset="333">122 732 8169,'-27'-35'0,"4"0"0,4 6 310,1 0 0,3 8 509,3-3 0,4 5-309,8 2 1,0-3-72,0-3 0,10 1 102,7-7 0,9 6-113,9-6 1,3 0 39,9-6 0,1 0-115,16 0 0,10-2-398,14-4 0,-1 10 293,6-3 0,2 10-73,-2 1 1,-43 13 0,-1 1 0,44-9 0,-7 8-252,-11 5 1,-11 6-149,-5 11 1,-11 2 181,-1 15 0,-10 2-537,-3 10 1,-1 3 307,-9 9 0,5 7-201,-6 4 1,0 6-440,-5 5 0,-8 1-242,-5 11 1,-3-1 318,-2 13 834,-7-50 0,-1 1 0,-6 49 0,1-48 0,-3 0 0,1 5 0,-1 1 0,0 4 0,-1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36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88 8340,'-17'-16'0,"-7"5"1399,1-13-405,0 5 112,5 9-795,9 3 1,1 10-54,8 9 0,0 0-68,0 11 0,6 4-30,-1 2 1,9 4-342,-2 2 0,-3 0 151,3 0 0,-2 0-360,1 0 0,3 6-81,-8-1 1,5 7-301,-5-6 0,6 7 294,-6-1 1,0-3-615,-6 3 1091,0 0 0,0 5 0,0 0 0</inkml:trace>
  <inkml:trace contextRef="#ctx0" brushRef="#br0" timeOffset="142">1048 594 8319,'0'-17'-2,"0"-1"2,0 1 0,0-1 0,0 7 360,0-1-9,0 8-865,0-3 1,0 14 231,0 5 282,0 3 0,0 3 0,0-1 0</inkml:trace>
  <inkml:trace contextRef="#ctx0" brushRef="#br0" timeOffset="452">1694 577 8300,'2'-18'144,"4"1"1,-4-1-145,4 1 0,-2 5 598,2 1 1,-2 7 515,7-2-449,1 4 0,5 2-370,1 0 1,1 0-206,4 0 0,-1 2-239,7 4 0,-6-4 150,6 4 0,-2-4-99,3-2 0,1 0 78,-8 0 1,2-2-245,-2-4 1,-3-10 2,3-7 1,-11-10 318,-6-2 0,-4 0-12,-2-6 0,-2-1 185,-4 1 1,-12 0-58,-11 6 1,-6 0 187,-5 0 1,1 14-13,-8 4 1,6 11-163,-5 0 0,7 4-165,-2 2 1,12 8 91,6 3 0,11 15-913,6 9 0,4 1-77,2 11 0,10 0-1367,8 5 2242,7 8 0,18-6 0,1 7 0</inkml:trace>
  <inkml:trace contextRef="#ctx0" brushRef="#br0" timeOffset="2635">140 1013 8016,'-29'-17'0,"2"0"-407,2-1 1,1 8-321,7 5 1011,7 3 0,2 11-127,8 9 0,0-1-10,0 7 0,8 1-153,4-2 0,3 8 5,3-2 1,-1-2 8,1 2 0,5-1 6,0 1 0,6 4-51,-5-4 1,5-2 52,-6 2 0,6-8-88,-6 3 1,9-3 54,-3 2 1,-2-9-4,2 3 1,-6-11 74,6 0 1,2-6 128,10-6 0,6-11-100,11-12 1,6-6 87,12-6 0,5-2-253,-35 20 1,1 0-1,0-1 1,1 1 218,2 5 0,-1 1 1,44-14-136,-11 14 0,3 7-56,-3 4 0,-12 6 113,-6 6 1,-10 10-16,-7 7 1,1 8-125,-7-2 1,-2-2 40,-10 2 0,-2-5 64,-4 5 0,-3-8 190,3 2 1,-6 2-275,-5-1 1,4-1-35,-5-5 1,-3-1-134,-2 0 0,2-5-10,-3 0 0,3-8 194,-2 1 0,0 3-6,11-2 1,-1-2 25,13-10 0,10-4 128,13-7 1,12-8 220,18-4 1,1-4-425,-34 15 0,1 1 0,-1-1 0,-1 1 239,1-1 0,1 1 0,1 3 0,1 1-14,-2 1 0,-1 0 1,32-5-123,-5 5 1,-16 4 54,-2 8 0,-11 0-136,-6 0 1,-6 0 97,-6 0 1,-4 0-135,-8 0 0,-5 0 95,0 0 399,-8 0 0,3-7-515,-7-5 1,0-3-30,0-3 1,-5 1-430,-1-1 0,-8 1 589,2-1 0,-3 1 0,-3-1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44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403 208 8129,'0'-44'97,"0"3"1,-2 6 835,-4 6-288,4 4 0,-6 13 94,8 0-456,-8 8 1,6-1-65,-3 10 0,3-1-19,2 8 1,0 0-106,0 5 1,0 8 1,0 4 0,0 6-153,0 6 1,0 4 115,0 7 0,6 1-222,-1-1 1,1 8 63,-6 4 1,6-2-105,0 2 0,0 0 17,-6 6 1,5 8-439,1 3 0,0-1-152,-6 1 0,0-9-105,0-2 0,0-2 880,0-10 0,6 2 0,0-2 0,-6 3 0,-10-5 0,-9-6 0</inkml:trace>
  <inkml:trace contextRef="#ctx0" brushRef="#br0" timeOffset="267">106 854 8090,'-18'-36'0,"1"-5"0,-1 4 396,1-4 1,1 6 598,5 6 0,3 2-687,8 4 1,0 1-44,0-7 1,2-6 48,4-5 0,3 5-79,9 6 1,-1-1-134,1-4 0,5 1-38,0 3 1,8 5-122,-1 8 1,3-1-43,1 1 1,9 1-159,4 5 0,11-3-307,6 8 0,4 2 249,2 10 0,5 6-596,1 11 0,6 6-1460,-7 12 2371,9 4 0,-12 3 0,3 5 0,-3 7 0,-2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8:47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71 7960,'16'-18'52,"-5"1"1,3 5 135,-8 1-140,7 7 4,-3-4 0,2 8 1084,-1 0-387,-7 0 87,4 0-613,-16 0 0,-4 2-70,-11 4 0,-4-2-14,-8 7 1,-8-5-126,-3 6 1,-5-7-122,-1 7 1,0-2 84,-1 1 1,-5 5-85,0-4 1,0-3 29,5 3 0,3-8 118,3 2 0,4-2 17,9 1 1,6-3 242,5 4-232,11-4-18,5-2 0,9 0-180,3 0 1,-1 0 127,8 0 1,0 6 108,5 0 1,-1 7-74,-5-1 0,5 3-62,-5 3 0,3 5 12,-2 1 1,1 1 1,-7-2 1,6-2 40,-6 8 0,-1-5 6,-5 5 0,0-8-7,0 3 1,0-5-12,0-2 0,0 1-19,0-1-2,0 1 0,0-7 3,0 1 5,0-8-6,0 4 0,2-8-8,4 0 1,4-6 12,7 0 0,8-6-30,5 7 0,10-7 23,7 6 1,5 0 0,7 6 1,-5 2 0,4 4 0,0 12-78,-5 11 1,3 4 115,-9 2 1,-7 7 94,-5 5 0,-8 1-101,-9-1 0,-8 3 14,-5-3 1,-3-6-36,-2-6 1,-15-2 20,-9-10 1,-3 2 4,-8-2 1,-3-5-206,-15-1 1,1 1-279,-1-7 1,-7-1-190,-4 2 1,-4-8-511,-2 1 1,1 3 904,-1-2 1,0 0 0,0-6-1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9:29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280 315 8152,'-6'-25'630,"0"-4"1,-7 4-368,1 1 1,2 11 170,-1 1-382,7 8 0,-4 0 149,8 16 1,0 7 73,0 16 1,2 8-33,4 4 0,3 13-220,9 10 1,5 1-45,0 11 1,1-1-417,-7 7 1,3 1 387,3 4 0,-13-44 1,-1 1 97,3 5 0,0 1 0,-5-6 0,-1 1-235,1 1 0,-2 0 0,-1 41-723,1 1 0,-3-7-182,-2-6 0,0-17 158,0-11 933,0-20 0,0 2 0,0-12 0,0 4 0</inkml:trace>
  <inkml:trace contextRef="#ctx0" brushRef="#br0" timeOffset="284">105 577 8267,'0'-74'298,"0"5"1,0 12 373,0 5 0,4 1-466,8 11 0,1 9-210,16 13 1,8 3 139,10 9 0,-3 8-99,3 9 0,-6 13-88,5 5 0,-7 13 21,2 11 0,-6 1-9,-6 10 0,-4 0-178,-7 6 0,-9 0-56,-3 0 1,-6 2 166,-6 3 1,-5 3 29,-13 3 0,-11-3-187,-11-8 0,-7 0 93,-5 0 1,4-16-8,-4-7 0,5-11-5,7-7 0,3-3-7,8-9 1,2-7-103,4-4 0,10-6 291,7-6 0,8 4 0,-4-6 0</inkml:trace>
  <inkml:trace contextRef="#ctx0" brushRef="#br0" timeOffset="889">908 1450 8170,'-15'-27'1103,"3"4"1590,-3 3-1667,5 3-420,0 7-202,3 3-387,7 7 0,0 1-323,0 5 0,2 4 138,3 7 0,3 1-102,4-1 1,3 9-88,-3 3 0,-2-2 35,1 2 1,-5 0-84,6 6 1,-8 2 81,1 4 0,-3-4 64,-2 3 0,-2-3 121,-3-2 1,-3-2 144,-4-4 0,-3-4 521,3-7 376,-3-8 0,-1-12-171,4-16 1,-1-9-274,7-14 1,2-3 35,10-9 1,9 1-79,9-1 1,9 9-298,2 3 1,0 4-50,5 2 0,-1 2-179,2 4 1,-4 10-40,4 7 1,-10 8-128,-2-2 0,-8 12-118,2 6 1,-3 5 162,-3 7 1,1-3-98,-1 8 1,-1-6 130,-5 6 0,3-1 6,-8 1 0,-1-2 31,-5-4 0,0-3-167,0 3 116,0-4 14,0-1 494,-7-9 249,5-1 1,-12-17-129,8-9 0,3-1-112,8-10 1,-1-1 53,8-4 0,1-1-151,11 0 1,-3 0-32,8 0 1,-2 8-86,2 3 1,4 7 95,-3 5 1,-3 4-192,2 8 1,-2 0-234,2 0 0,2 8-217,-8 4 0,7 11 237,-7 6 1,0 4-432,-5 2 0,-1 0 154,0 0 1,-5 2-27,0 4 0,-8 3-70,1 9 0,-5 1-209,-5 4 0,-13 4 794,-11 8 0,-12 0 0,-3 0 0</inkml:trace>
  <inkml:trace contextRef="#ctx0" brushRef="#br0" timeOffset="1709">2166 1817 8060,'-8'-25'0,"4"4"0,-7-9 2487,7 9-1754,-4-4 1,8 7-305,0 1 1,8 7-304,3 4 0,5-1-197,1 1 0,7 0-26,-1 6 0,2 0-321,-2 0 0,-3 6 44,3 0 0,-3 7 182,-3-1 0,-1 5 44,-5 7 0,-3-3 79,-8 8 0,0-6-31,0 6 0,-2 1 90,-4 4 1,-4 1 209,-7 0 0,0-6 158,-1 1 0,6-3 38,1 2-177,-1-4 1,-5-7 84,-1-1-638,9-7 108,1-3 0,16-7-136,3 0 1,12 0-106,7 0 1,10 0-829,7 0 1295,11 0 0,4-7 0,8-3 0</inkml:trace>
  <inkml:trace contextRef="#ctx0" brushRef="#br0" timeOffset="2074">3388 1276 8429,'0'-18'0,"0"1"1533,0-1-1118,0 1 1,2-1-165,4 1 1,2 5 83,4 1 0,9 1-108,-4-2 0,13 3-813,-1 3 1,6 4-30,5-4 0,-1 4-310,8 2 1,-9 8 399,3 3 525,-4 5 0,-10 9 0,-2 2 0</inkml:trace>
  <inkml:trace contextRef="#ctx0" brushRef="#br0" timeOffset="2216">3266 1765 9108,'25'-12'1332,"5"0"0,14 7-1179,14-7 0,14 0-95,21-5 0,4 1-740,-45 10 0,1 1 1,3-3-1,1 0-474,1 2 1,0 0 927,2 0 1,0-3 0,2-3-1,-1-1 1,0-1 0,0 1 0</inkml:trace>
  <inkml:trace contextRef="#ctx0" brushRef="#br0" timeOffset="2616">5449 472 8212,'0'-35'0,"-2"-3"1556,-4 3-261,5 4-6,-7 21-960,8 2 0,0 10-123,0 4 1,2 9 125,4 9 0,3 9-31,9 2 0,-1 2-242,1 9 0,7 3 157,4 9 0,2-2-415,-2 8 1,2 0-390,-8 6 0,1 2-202,-7 3 1,-1 11 124,-5 7 1,-7 0-763,-15-6 0,-9-1-436,-15-5 1863,-15 5 0,1-9 0,18-36 0,-2 0 0,1-3 0,-2 0 0,-34 33 0</inkml:trace>
  <inkml:trace contextRef="#ctx0" brushRef="#br0" timeOffset="2875">4960 822 8212,'-9'-86'-148,"3"5"0,-2 3 146,2 8 0,8 2 555,10 4 1,11-2-55,6 8 0,12 0 130,5 6 0,11 7-226,1 4 1,6 14-75,-6 9 0,6 9-339,-6 9 1,4 9 83,-9 9 0,-5 7-476,-13 10 1,-6 2 284,1 4 0,-17 3-97,-1 9 1,-10 5-28,-8 0 0,-12 8-138,-11-2 0,-11 4-183,-7 2 1,-9 0 343,-3 0 1,27-33-1,-1 1 20,-32 38 1,32-38 0,-1 0-146,-36 32 0,10-8 55,7-4 1,10-13-134,14-11-190,4 1 611,39-23 0,-1 4 0,28-16 0,-4 0 0</inkml:trace>
  <inkml:trace contextRef="#ctx0" brushRef="#br0" timeOffset="3258">6392 1101 8420,'-11'-12'882,"-1"1"0,6 5-36,-5-6 1,7 6 915,-2-5-556,-4 7-579,8-4 0,-8 8-78,5 0-365,3 0-369,-14 0 0,6 8 206,-7 4 0,0 5-535,-1 6 0,-1 5 327,-5 6 1,3 1-588,-8 0 1,6 8 117,-6 4 1,5 1-29,-5-1 0,8 1 314,-2-7 0,11-8 81,6-10 0,4-3 199,2-3 1,2-7 429,4-4 1,11-12 740,12-6 1,10-5-570,2-7 1,13-1 140,-1-4 0,-3 4-286,-3 7 1,-3 1-208,3-1 0,1 3-33,-7 3 1,-2 4-265,-10 8 1,2 0-118,-8 0 0,1 0-559,-7 0 0,-7 8-369,-4 4 1,-4 3 407,-2 3 0,0 1-211,0 5 1,-2 1 984,-4 4 0,-12 12 0,-9-4 0</inkml:trace>
  <inkml:trace contextRef="#ctx0" brushRef="#br0" timeOffset="3484">6724 1520 8351,'18'-29'321,"-1"0"0,0 2 549,1-2 1,7-2-178,4 7 0,-2 1 104,3 6 0,-7 1-247,6 4 0,-8 5-212,3 7 1,-5 0-279,-2 0 0,-1 7 166,-4 5 1,3 9-304,-3 3 1,-4 1 134,-3-2 0,-3-1-312,-2 7 0,0-2-135,0 2 0,0 2-255,0-8 0,0 6 275,0-5 1,0 5-59,0-6 0,0 0-288,0-5 0,8-1 216,4 1 0,11-9-163,6-3 1,14-4 661,9-2 0,8-15 0,10-5 0</inkml:trace>
  <inkml:trace contextRef="#ctx0" brushRef="#br0" timeOffset="3750">8104 1084 8291,'-18'-18'0,"1"1"80,-1-1 0,7 8 1442,-1 5-386,8-5-649,-4 8 1,10-6-262,4 8 0,6 0-169,11 0 0,12 0-37,12 0 1,9 0-212,2 0 0,8 0-835,-2 0 1,8-2 243,-2-4 544,4 5 1,-12-15 0,7 6 0</inkml:trace>
  <inkml:trace contextRef="#ctx0" brushRef="#br0" timeOffset="3924">8278 699 8213,'-17'-7'0,"1"-3"474,5-8 0,-3 7 1664,8-1-1759,1 8 1,6 6-33,5 16 0,4 1-80,7 10 1,9 6 193,3 6 1,6 2-1527,5-3 0,-3 3 534,4 4 1,-4 9 530,-2-4 0,-8 12 0,-2-2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7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105 123 8299,'-27'-27'451,"-4"0"821,8 4-1020,7 11 1,8-6 19,8 13 1,16 3-531,7-4 0,10 4 219,8 2 39,11 0 0,18 8 0,10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9:34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7334 1729 8507,'-6'-18'425,"0"1"-295,-7-1 274,11 9-456,-6 1 0,8 18 88,0 7 0,0 8-152,0 10 0,0 2 51,0 4 1,6-2-189,-1 7 0,7 1 31,-6 5 1,2 1-686,-2-1 907,-5 8 0,7 2 0,-8 8 0</inkml:trace>
  <inkml:trace contextRef="#ctx0" brushRef="#br0" timeOffset="225">7299 1869 8236,'0'-63'-500,"0"-3"350,0 8 0,2 8 958,4 9 1,-4 6-320,3 6 1,-1 10-229,2 7 1,-2 8-89,8-2 0,-7 4-204,7 2 0,0 8-52,5 4 1,-5 5-319,-1 6 0,1-1 61,6 7 0,-9 0 180,-3 6 1,-4 2-195,-2 4 0,0-5 60,0 5 1,-10-4-58,-7-2 1,-3 0 65,-9 0 0,2-2-60,-2-4 345,-4 4 0,6-14 0,-8 7 0</inkml:trace>
  <inkml:trace contextRef="#ctx0" brushRef="#br0" timeOffset="435">8329 1292 8299,'-15'-27'0,"1"-4"545,-15 8 0,2 5-61,-2 7 0,-2 7 265,7-2 0,-7 6-221,2 6 0,4 5-207,2 13 0,5 5-113,7 11 1,-3 13-138,8 11 0,0 6-305,6 5 1,8 11 34,4 7 0,-2-39 0,3 1-240,1 0 1,1 0-1,1 4 1,-1 1-36,0 1 0,-1 0 1,2-1-1,-1 0-566,-3-1 1,0-1 1039,3-6 0,1 0 0,-4 0 0,-1-1 0,16 44 0,-4-3 0,1-7 0</inkml:trace>
  <inkml:trace contextRef="#ctx0" brushRef="#br0" timeOffset="583">8137 2218 8368,'0'-35'0,"0"8"456,0 3 0,4 7-21,8 5 0,3-1-530,20 7 0,6-6-260,17 6 0,6 1-923,12 5 1039,3 0 1,16 7 0,2 3 0</inkml:trace>
  <inkml:trace contextRef="#ctx0" brushRef="#br0" timeOffset="1559">11473 2200 8274,'0'-17'-1561,"0"7"1210,-8-5 1,6 11 112,-4-8 237,4 8 0,-3-5-2,-1 3 1,0 4 1,4-8 1,-4 4 1,4 2 178,-4-7 1,-1 5 49,1-6 0,0 6 173,6-5 0,-2-1-7,-4-5 1,4 5 174,-4 0 1,4 1-123,2-7 1,0 7 479,0-1 127,0 0-709,0-5 1,6 5-305,0 1 1,8 7 55,-3-2 0,5 14-30,1 9 0,7 8 30,-1 10 0,6 8-183,-6 4 0,6 5 26,-5 6 0,5 6-71,-6 12 0,0-2-769,-5 7 0,-8-1 542,-5 1 1,-3 5-588,-2-5 0,-15-3 172,-9-3 0,-14-5 772,-9-6 0,-5-7 0,-6-13 0,-7-7 0,-2-10 0</inkml:trace>
  <inkml:trace contextRef="#ctx0" brushRef="#br0" timeOffset="1901">11525 2270 8274,'8'-72'0,"0"-3"204,3 11 1,5 4 377,-4 1 1,11 11-140,6 1 1,2 8-171,-2-1 0,10 9 236,-4 2 0,4 15-287,-4 2 0,-1 8-229,1 4 1,-5 8 17,-1 4 0,-6 11-217,6 6 1,-8 6-235,3 6 1,-13 4 239,-5 7 0,-4 2 14,-2 4 1,-8-3 57,-3 3 1,-15 4-152,-9 2 0,-5 2-178,-7-2 0,-3-6 164,3-11 0,-3-4 154,-3-8 0,9-10 83,3-8 0,12-7 2316,6-10-1684,11-8 0,4-3-186,8-13 1,16 5-4,7-4 1,16 5-185,7 6 0,5 5 247,1 7 1,1 2-740,-1 3 1,6 13-149,0 11 1,1 4-406,-7 2 0,-2 8 193,-3 3 1,-4 7-430,-8 5 1,-10-4 1077,-8 4 0,1-3 0,-9-3 0</inkml:trace>
  <inkml:trace contextRef="#ctx0" brushRef="#br0" timeOffset="2218">12975 2654 8387,'6'-23'0,"-1"0"0,1 0 324,-6 5 0,-2 3 554,-4 3 0,-3 2-47,-9 4 1,-1 4-316,-4-3 0,1 5-453,-7 5 0,2 5-69,-2 8 0,-2 1 21,8 4 1,-7 4-22,7 8 1,6 2-325,5 4 0,8-4 107,-2 4 1,6 1-232,6-1 0,6 6 129,11-7 0,-4 1 46,5-6 1,-3 0 143,2 0 1,-5-8-71,-1-4 179,1-3 71,-16-3 0,2-7 196,-16-4 0,-7-4-177,-16-2 1,-2 0-38,-4 0 1,-2 6-548,-3-1 0,3 3 233,8-2 0,0-2-1278,0 7 1565,8 1 0,2 6 0,7-1 0</inkml:trace>
  <inkml:trace contextRef="#ctx0" brushRef="#br0" timeOffset="2484">13376 3091 8387,'18'-35'0,"-1"0"0,-5 8 721,0 4 1198,-1 3-185,7 3-675,-9 7-1050,7 2 0,-14 10-125,4 4 1,1 6-16,-1 11 1,0-2 199,-6 9 0,0-1-48,0 6 0,-6-6-203,0 0 1,-13 0-254,2 6 0,-5 0 192,5 0 0,5-6 98,1 0 0,1-8 230,-2 2 0,-1-3-139,7-3-195,0 1 0,14-3-182,3-3 1,20-4-252,10-8 1,17-4 681,12-8 0,23 1 0,-39-2 0,-1 0 0</inkml:trace>
  <inkml:trace contextRef="#ctx0" brushRef="#br0" timeOffset="2858">15105 1659 7735,'-11'-16'0,"-1"5"0,-2 5 0,-1 4 0,-2 2 0</inkml:trace>
  <inkml:trace contextRef="#ctx0" brushRef="#br0" timeOffset="3092">14843 1711 8337,'-11'-29'0,"-1"0"2656,0 8-1051,3 3-1415,1 11 1,12 22 69,8 8 1,1 16 107,16 8 0,-2 11-243,2 6 1,4 4-203,-3 2 1,3 2-252,2 3 1,5 11 69,-19-40 1,-1 1-1,1 2 1,-1 1-656,15 43 1,-21-44-1,-1 1-366,10 43 920,-3 0 0,-19-6 1,-2 1-1</inkml:trace>
  <inkml:trace contextRef="#ctx0" brushRef="#br0" timeOffset="3326">15979 1781 8558,'0'-43'1304,"0"3"163,0-1 1,-6 8-585,0 16-237,-8-1 1306,12 8-1321,-5 3 1,7 20-978,0 5 0,2 13 172,3 4 1,11 3 76,7 15 0,8-5-158,-2 11 1,2 7-505,-1-2 0,1 7-70,-8-7 1,0 4-574,-5 2 0,-9 4-735,-3-4 2137,-12 4 0,-11-20 0,-10 6 0</inkml:trace>
  <inkml:trace contextRef="#ctx0" brushRef="#br0" timeOffset="3500">15821 1991 8558,'0'-35'457,"0"2"-212,0 4 1,0 4 248,0 7 0,0 1-93,0-1 1,8 3 143,4 3 0,11-4-269,6 5 1,14 1-18,9-2 1,14 7-476,10-7 0,5 8 209,-5-2 0,6 4-1112,-7 2 0,1 2 268,-6 4 681,-16 4 1,4 15 0,-13 2 0</inkml:trace>
  <inkml:trace contextRef="#ctx0" brushRef="#br0" timeOffset="3657">15926 2689 9325,'-10'8'966,"3"-6"0,7 8-476,0-4 0,9-3-178,9 9 0,15-2-546,13 1 1,13 5 189,5-4 1,11 1 43,7-1 0,3 3 0,3-5 0</inkml:trace>
  <inkml:trace contextRef="#ctx0" brushRef="#br0" timeOffset="4024">17131 2847 8263,'6'-41'692,"0"0"1,0 2-347,-6 10 1,0 4 659,0 7 0,-6 1-154,0-1 1,-9-3 5,-3 4 0,1-3-559,-7 14 1,-1-5-403,2 5 0,-8 0-105,2 6 0,-10 4 230,-2 8 1,-5 1-771,5 16 0,-6 2 138,6 10 0,1-2-239,5 8 0,6-1 303,0 7 1,9-1-15,3 0 0,1-1 328,10-5 0,1-3 156,5-8 1,1-2 75,5-4 1,4-6-127,7-11-1,3-4 666,3-8 0,-2 6-284,9-1 1,-7-1 445,6-10 0,0 3-252,6-9 1,-2 8-97,-4-2 0,4-2-463,-4 3 0,-2-1 125,2 6 1,-1 0-684,1 0 0,-2 0 349,-4 0 1,-3 6-316,3-1 1,-6 15-11,-5-3 644,4 5 0,-7-5 0,9 1 0</inkml:trace>
  <inkml:trace contextRef="#ctx0" brushRef="#br0" timeOffset="4274">17481 3091 8331,'17'-33'351,"0"4"1,-5-2 585,0 8 1,-6 1 141,5 11 0,-5-3 189,6 8-838,-8 0 1,3 8-172,-7 4 1,6-2-452,0 8 1,0 1 102,-6 11 1,0-3-103,0 8 0,-6-6 19,0 6 1,-6-5-396,7 5 1,-7-2 81,6 2 0,0 2 136,6-8 1,0 1 91,0-7 0,0 1 121,0-1 0,16 1-45,7-1 1,10-7-207,8-5 0,11-3 387,12-2 0,4-15 0,2-4 0</inkml:trace>
  <inkml:trace contextRef="#ctx0" brushRef="#br0" timeOffset="4601">17533 1484 8292,'-18'-44'263,"1"3"0,0 6 1175,-1 6 460,1 4-759,7 7-1055,2 8 0,8 10-123,0 12 1,10 6-93,7 5 0,3 10 147,9 8 0,-6 7-56,6-1 1,-7 5-228,1 6 1,-4-1-829,-1 7 0,-9-4 1095,-3 10 0,-12-4 0,-3 11 0</inkml:trace>
  <inkml:trace contextRef="#ctx0" brushRef="#br0" timeOffset="4801">17411 1380 8361,'17'-53'485,"1"1"1,-1 9-32,1 8 0,-5 10 218,5 13 0,-5 4-209,10 8 0,3 0-95,-3 0 1,6 10-578,-6 8 0,1 5 164,-7 6 1,-7 10-623,-4-4 0,-4 6 148,-2-1 1,-4-1-124,-8 8 0,-7-7 45,-16 7 0,-14 0 597,-3 5 0,-20 0 0,0 1 0</inkml:trace>
  <inkml:trace contextRef="#ctx0" brushRef="#br0" timeOffset="5000">18371 1170 8386,'0'-35'-10,"0"0"0,-2 8 10,-4 4 0,-5 3 1096,-13 3 0,3 7-418,-8 4 0,8 4-8,-3 2 1,-1 10-310,2 7 0,0 16-422,5 14 0,8 11 67,5 6 0,5 12-163,5 5 0,5 7-510,8 5 0,7-2 610,-11-41 1,1-1 0,12 42-1247,2 2 1,-6-1 1302,7 1 0,-11-2 0,2 4 0,-5-2 0,-3-2 0,-1 3 0</inkml:trace>
  <inkml:trace contextRef="#ctx0" brushRef="#br0" timeOffset="5139">18179 1746 8574,'6'-19'-269,"0"-4"1,5 3 993,-5-3 1,16 11-169,1 6 1,10 4-812,8 2 1,11 0 134,12 0 0,4 8 119,2 4 0,7 11 0,3 4 0</inkml:trace>
  <inkml:trace contextRef="#ctx0" brushRef="#br0" timeOffset="5332">19157 1292 8411,'-27'-35'0,"-2"8"1441,11 4 313,-3 11 1,19 6-1158,-4 12 0,4 14-329,2 14 0,10 19-138,7 17 1,3 7 153,9 11 1,0 7-618,-12-46 0,1 1 0,0 4 1,-1 2 38,1 2 1,-1 1 0,0 2 0,1 2-278,0 4 1,-1 0 0,-4-1 0,-1 0 325,-2 4 0,-3 0 245,-1-4 0,-2-1 0,-3-2 0,-2-1 0,0 1 0,-2 2 0,-2 1 0,-1 2 0,-4 1 0</inkml:trace>
  <inkml:trace contextRef="#ctx0" brushRef="#br0" timeOffset="5856">20292 1030 8582,'0'-62'1694,"0"2"-916,0 8 1,0 15 1449,0 8-940,0 7-601,0 5 1,2 7-527,4 4 1,-4 6-280,4 6 1,-4 4-899,-2 7 0,0 1 633,0-1 0,0 1-390,0-1 1,-6 3 389,0 3 0,-6-10 113,7 5 1,-7-10-150,6 3 558,0-7 273,-1 4 1300,5-8-873,-6-8 1,16-2-325,3-7 0,7 5-145,5 1 1,-2 7-27,8-2 1,-5 4-468,5 2 1,0 8-84,6 3 1,0 13-106,0 5 0,-2 6 147,-4 6 1,-6-3-147,-11 9 1,-4 1-194,-8 11 1,-10-5 174,-8 4 1,-11-5-276,-17-7 0,-9 3 147,-15-9 1,3-9 405,3-13 1,3-8 325,9-10 1,7-10 630,5-8 0,18-7-434,11-10 1,7 2 342,4 4 0,9-4 384,9 4 0,15 4-500,13 2 1,7 9-520,5 2 1,6 10-273,12 2 0,3 10-698,9 13 0,-1 12 276,0 12 1,-42-21 0,0 0-335,2 3 1,-1 1 0,-6 0 0,-1 2 343,0 2 1,-2 1 502,27 35 0,-15 0 0,-5 0 0,-7 0 0,-10 0 0</inkml:trace>
  <inkml:trace contextRef="#ctx0" brushRef="#br0" timeOffset="6705">383 2043 8413,'-23'-44'56,"-1"3"1,-5 4 250,6 2 1,0 8-1,5 4 1,7 9 155,-1 2-215,8 8 0,-4 6-183,8 16 0,0 9 71,0 14 0,0 13-1,0 16 0,8 17-105,-2-35 1,0 1 0,1 3 0,1 1-403,1 3 1,0 2 0,2 4 0,1 2 346,-1 4 1,1 1 0,4 9 0,1 3-449,1 10 1,-1 2 0,0-1 0,-1 0 223,-4-30 0,0 1 0,-1-2 0,6 29 0,-1-1 64,-4-3 0,-1 0 1,1-4-1,-2-1-444,-4 0 1,-1-1 0,0-11 0,-2-1 628,-2-1 0,-2-2 0,-1-5 0,-2-2 0,1-3 0,1-2 0,-1 0 0,0-1 0</inkml:trace>
  <inkml:trace contextRef="#ctx0" brushRef="#br0" timeOffset="7934">86 1433 8430,'-17'-35'0,"-1"8"110,1 4 1,5 4 187,0 1 0,9 6-17,-3 1 1,12 7-91,5-2 0,14-2-151,10 2 1,10-1-35,13 1 1,14-2 101,15-4 0,-34 4 1,3-1-393,10 0 1,2 1 0,6-1 0,3 0 380,12-2 0,3-1 0,5-1 0,2 1-423,-29 4 1,2 0-1,1 0 1,5-2-1,2 0 1,1-1 303,7 2 0,2-1 0,0 0 1,-1-2-1,-1-1 0,2-1-365,5 1 1,0-1-1,1 1 1,1-1-1,1 0 1,2 1 397,-23 4 0,2 0 0,0 1 0,0-1 0,2-1 0,0 0 0,1-1 0,0 1-39,3 0 0,1 0 0,0 0 0,0-1 0,-1 1 0,-1 0 0,0-1 0,1 2-218,2-1 1,0 2 0,1-1 0,-1 1 0,2-1 0,0 0 0,0 0 0,1 1 212,3-1 1,0 0 0,0 1 0,1-1-1,2 0 1,1 0 0,0 1 0,1-1-71,-16 2 0,1 0 0,0 0 0,0 0 0,-1 0 0,-1 1 0,-2 0 0,1 0 0,0 1 1,0-1 92,1 0 1,1 0 0,-1 0 0,1 0 0,0 1 0,-2 0 0,1 1-1,-1 0 1,1 0 0,0-1-70,1 1 0,1-1 0,0 0 0,0 1 1,-1-1-1,2 1 0,-1 0 0,0 0 1,1 0-1,0 1 66,3-1 1,0 1 0,1-1 0,-1 1 0,0-1 0,-2 1 0,-2-1 0,1 1 0,0-1 0,-1 1-8,2-1 1,0 1-1,1-1 1,-1 1-1,-1-1 1,0 1 0,-1-1-1,1 1 1,-1-1-1,1 1 13,-1-1 0,1 1 1,0 0-1,0-1 1,0 0-1,1 1 0,0-1 1,1 0-1,-1 0 1,1 0 1,0 0 0,0-1 1,1 0-1,-1 0 1,-1 1-1,-1 0 1,-1 0-1,-1 0 0,0 0 1,1 0 3,-2 0 0,1 0 0,-1-1 0,1 0 0,-1 0 0,2 0 0,-1 0 0,1-1 0,0 1 0,0-1-8,0 0 0,1 0 0,0 1 0,0-1 1,0 0-1,-1 0 0,1-1 0,-1 1 1,1 0-1,-1 0 5,0 0 1,0 0 0,-1 0 0,1 1 0,-1-1 0,0-1 0,0 1 0,-1-1-1,0 0 1,1 1-3,-2 0 0,1 0 0,-1 0 0,0 0 0,0 1 0,20-3 0,0 0 0,-1 0 0,0 0 17,-3 1 0,-2 0 1,0-1-1,1 1 1,-2 1-1,1-1 0,0 1 1,-1 0 0,0 1 0,1 0 0,-1 1 0,0 1 0,-2 0 0,0 0 0,-1 1 0,1 0 23,-4 0 1,1 1 0,-1-1-1,0 1 1,0 0 0,-1 1-1,1-1 1,-2 1-28,-3 0 1,0 0 0,-1 0 0,0 0 0,1 0 0,0 1-1,0-1 1,0 1 4,0 0 1,-1 0-1,1 1 1,-1 0-1,1 0 1,0 1-1,-1 0 1,0 1-13,-2 1 0,0 1 1,-1 0-1,1 0 0,-3-1 1,1 0-1,-1 0 0,-1 1 33,23 3 1,-1 1 0,-1 0 0,-2 1 0,0 1 0,0 0-72,-1 1 0,0 1 1,0 0-1,-1 0 1,-1 0-1,0-1 89,-5-1 0,-1-1 1,0 1-1,-1 1 1,-1 1-1,0-1-79,-4 1 1,-2-1 0,0 1 0,-1 2 0,-1 0 0,1 1 103,0-2 0,0 1 0,-1-1 1,-1 0-1,0 0 0,-1 0-136,-4 0 0,-2 1 1,1 0-1,0-3 1,-1-1-1,0 1 8,24 8 1,-2-1 0,1-2 0,-1-1-11,-4-2 0,-1-1 0,-3 0 0,-1-1 312,-7 0 0,-1-2 0,-2-4 0,-2-1-283,-6 3 1,-2 0-1,-2-3 1,-1-1 468,-2 1 1,0 0 0,-3 1 0,-1-1-313,42 0 0,-9 6 72,-20-6 1,-12 0 904,-11-6 1,-12 0-511,-6 0 1653,-11 0-962,-4-8-231,-8-2 0,-2-5-651,-4 3 0,2 2-91,-8 4 1,7 4 98,-7-3-216,8 3-208,-4 2-702,8 0 472,0 0 1,0 9-231,0 9 0,0 1 237,0 10 1,0-5 89,0 5 0,0 6-8,0 5 0,6 9 36,0-2 1,0 11 187,-6 6 0,-2 11-250,-4 7 0,-1-33 1,-1 1 166,-3 2 0,-2 1 1,-2 3-1,-1 0-291,2 2 0,-1 1 0,-4 2 1,-3 2 173,0 6 1,-2 2-1,-4 2 1,-1 1-5,1 2 0,-2-1 0,0 0 1,0 0-253,1 1 1,0-1 0,2-3 0,0 0 250,-2 1 1,-1-1 0,1 1 0,0-2 34,2-3 1,2-2 0,0-4 0,3-2 41,-7 33 0,4-11 55,7-24 1,9-4 333,3-19 0,4-10-159,2-13 1,2-8 709,4 2 0,-2-4-108,7-2 1415,-7 0-1775,12-8 238,-14 6-308,13-14-245,-13 7 1,4-7-172,-12 5 1,-4-5 60,-7 4 1,-14 5-108,-4 1 1,-19-2-97,-5 2 0,-16 0 105,-13 6 1,34 3 0,-4 0-351,-8 0 0,-2 0 0,-8 6 0,-3 2 353,-7-3 1,-3 1 0,24 0 0,-1 1 0,-1 0-363,-4 0 1,0-1-1,-2 1 1,-6 1-1,-2 0 1,0 0 364,-3 1 1,-2-1 0,0 1 0,-4 1 0,-1 1 0,0 0 6,-2 0 0,0-1 0,0 1 0,-2-1 0,1 1 0,0-1 37,2 0 1,1-2-1,0 0 1,0-1-1,1-1 1,-1-1 9,0 1 1,0-2 0,0 1-1,0-1 1,1-1 0,-1 0 29,0 0 1,0 0 0,-1 0 0,0-1 0,-1 1 0,1 0 88,1 0 1,0 0 0,-1 0 0,-2-2 0,-1 0 0,-1-1-288,0 1 1,-1 0 0,-1 0-1,20-2 1,0-1 0,-1 0 0,0 1 226,-1 0 0,0 2 0,0-1 0,-1-1 0,0 0 0,-1-1 0,-1-1 0,1 1-186,1 1 0,0-1 0,-1 1 0,0-1 0,-2 0 0,-1 0 0,-1 0 0,0 0 178,-3 0 1,-1 1-1,-1-1 1,0 1 0,-3-1-1,0-1 1,0 1 0,0 1-7,-1 0 1,1 1 0,-1 1 0,0-2 0,-2 0 0,0-1 0,-1-1-1,0 1-84,1 0 0,0 1 1,-1-1-1,0 1 0,17 0 1,0-1-1,-1 1 0,-1 1 1,1-1 84,-4 0 1,0 0 0,0 1 0,0-1-1,-1 0 1,-1 0 0,-1 0 0,1-1-1,-1 1 1,0-1-30,2 0 0,0 0 1,0 0-1,0 0 1,-1 1-1,-2 0 1,-1-1-1,-1 1 1,1 0-1,1 1 29,1-1 1,1 0-1,0 1 1,-1-1-1,0 0 1,-3 0-1,0 0 1,-1 0-1,0 0 1,0 0-8,-2 0 0,0 0 0,-1 1 1,0-1-1,0 1 0,-2-1 1,-1 0-1,1 0 0,-1 0 0,0 1 8,2 0 1,1 1 0,-1-1-1,1 1 1,-1 0 0,-1-1 0,0 1-1,-1-1 1,1 1 0,0-1 32,2 1 0,1-1 0,0 1 0,-1-1 0,1 1 0,-1-2 0,0 1 1,0-1-1,-1 0 0,1 0-29,-3 1 0,0-1 1,0 0-1,0 1 1,0-1-1,0 0 0,1 0 1,0 0-1,0 1 1,0 0 32,2 0 0,0 0 0,1 1 0,0 0 1,0-1-1,-1 0 0,1 0 0,-1 1 1,1-1-1,1-1-4,3 1 1,0-1-1,0 0 1,1 1-1,-1-1 1,1 1-1,-1 0 1,1 1-1,-1-1 1,1 0 15,-1-1 1,0 1-1,0-1 1,0 0-1,1 0 1,1 0-1,1 0 1,-1 0 0,2 0-1,-1 0-23,4 0 0,0 1 0,0-1 0,0 1 0,1-1 1,1-1-1,1 0 0,0 0 0,0 0 0,1 0 10,-16 2 0,1 0 0,1 0 0,0 0 0,2 0 0,1-1 1,0 0-1,0 1 4,3 0 1,1-1-1,0 1 1,0 0-1,4 1 1,1 0-1,0-1 1,1 0 26,4-1 1,1-1 0,1 0 0,1 1-1,-18 2 1,2 0 0,2 0-175,8-2 1,3-1 0,1 1 0,5 2 0,1 0-1,1 0 240,-26-1 0,4 0 0,12 3 1,5-1-1129,14-2 1,3 0 998,-32 11 0,21-4 0,6 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9:44.30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574 99 8299,'-36'-35'0,"-3"4"752,-2 8 1,-6 13-232,7 27 0,-7 15-405,6 26 1,1 4 27,5 8 1,0 7-483,0 5 0,2-3 488,4 3 1,0-1-138,11 7 1,-1 3-138,13-4 0,2 1 141,10-19 0,11-3 359,12-13 1,12-9-266,6-3 1,5-14 181,6-9 0,6-3-189,12-9 0,4 6-93,7-6 1,0-1-426,1-5 0,7 0 116,4 0 0,-49 0 0,1 0-151,48 0 0,-14 6-177,-15 0 0,-8 8-553,-10-3 1,-11 5 1178,-12 1 0,-6 5 0,-17-5 0,0-3 0</inkml:trace>
  <inkml:trace contextRef="#ctx0" brushRef="#br0" timeOffset="424">1378 1496 8187,'9'-35'102,"5"6"-102,-8 0 0,7 6 22,-1-6 0,2 5 395,-3-5 1,3 6 619,-8-6 0,5 2-445,-5-2 0,0-3 42,-6 9 1,0-6-183,0 6 0,0-2-186,0 1 0,-8 7-145,-3-1 0,-11 3 102,-1 9 0,-2 0-155,1 6 0,5 0-116,-4 0 1,-2 2-285,1 4 0,1 4-17,6 7 1,-1 1-324,1-1 1,1 2 96,4 5 0,-3-3 78,3 8 0,4-6 18,3 7 0,-3-9 34,2 2 0,0-1 474,6 1 0,0-10 18,0 5 1,0-10 45,0 3 0,2-7 62,4 2 1,6-4 288,11-2 1,4 0-33,8 0 0,2-2-136,4-4 0,1 4-398,5-4 0,3-1 96,-3 1 1,-2 0-762,1 6 1,1 0 213,5 0 1,-7 6-29,-4 0 0,1 1 601,-1-1 0,7 4 0,-3 7 0</inkml:trace>
  <inkml:trace contextRef="#ctx0" brushRef="#br0" timeOffset="616">1849 571 8405,'-21'-68'723,"3"4"0,-3 5-362,10 13 0,3 5 2246,2 12-1805,4 11 0,10 5-254,3 7 0,13 2-357,5 10 1,6 11-231,5 13 1,5 4 162,7 7 1,1 12-98,-1 11 1,1 6-1301,-1 5 1,0 7 1080,-25-36 0,-1 1 1,-3-2-1,-2 1-553,1 3 0,-3 1 0,-4 0 0,-3 1 745,-2 4 0,-2 1 0,0-3 0,-1 0 0,-3 3 0,-2-1 0,0-2 0,0 1 0,-1-2 0,0 0 0</inkml:trace>
  <inkml:trace contextRef="#ctx0" brushRef="#br0" timeOffset="772">2111 1374 8438,'2'-62'404,"4"4"1,-4 17 505,4 6 1,9 12-1509,3-1 1,13 5 70,4 1 0,9 9 490,15 3 1,3 6-42,8 6 0,7 3 78,5 9 0,3 7 0,2 2 0</inkml:trace>
  <inkml:trace contextRef="#ctx0" brushRef="#br1" timeOffset="1290">3107 1321 10586,'-18'-44'-908,"7"1"1541,-1 8 1,6 0-107,-5 0 0,7 4 183,-2-4 0,4 10-44,2-10 1,0 4 31,0-4 0,6 0-450,0 0 0,5 6-53,-5 0 1,2 8-78,-2-2 1,-4 9 418,3 2-181,-3 8-109,-2-3 1,0 9-1222,0 3 0,-2 7 383,-3 11 0,3 5 84,-4 6 0,4 9 99,2 4 1,0 3-15,0 3 0,0-3-406,0-3 1,6 3 165,-1-3 0,9-5 280,-2-1 1,-3-6 28,3-6 1,2-4 320,9-7 0,-2-9 100,8-3 1,0-19 73,6-11 0,6-12-17,0-5 1,0-8 361,-6 3 0,-6 1 363,0-1 1,-6 13-326,6-2 0,-7 11-77,1 1 1,-4 6-3,-1 5 1,1 4-207,4 8 0,-3 10-145,3 7 1,2 7-104,-1 5 1,5 4-93,-6-4 0,0 4-346,-5 2 1,-3-2-371,-3-4 1,-4-4 358,-8-7 1,5-7 29,1 1 211,0-8 1,-12-6 169,0-16 0,1-7-107,5-10 0,0-6 224,0 1 0,2-9-150,3 3 0,5-3 48,8 2 0,-1 7-339,0 11 0,3 1 140,3 5 0,-3 12-631,3-1 0,-2 12-84,2 12 944,-3 7 0,5 24 0,-7 1 0</inkml:trace>
  <inkml:trace contextRef="#ctx0" brushRef="#br0" timeOffset="1567">400 2107 8355,'-24'-33'0,"3"4"0,8 6 565,11 4 1,21 1 728,22 1 1,29-1-836,-23 9 0,5 1 0,12-1 0,5 0-886,14 0 1,3 1-1,10 0 1,4 0 563,-22 4 1,2 0-1,1 1 1,3-1-1,2 2 1,0 0-407,6 1 0,2 2 1,0-1-1,0-2 0,0 0 1,1 0 105,4 0 0,0 0 1,0 0-1,-8 0 1,-1 0-1,0 0 76,2 2 1,0 0 0,-2 0-1,-5 0 1,-2 0 0,-1 0-15,-1 0 1,-2 0-1,0 0 1,-3 0 0,-1 0-1,-1 0-602,-5 1 0,-1-1 0,-1-1 0,25-1 1,-2-1 349,-7 0 0,-3 0 1,-8-3-1,-2 0-697,-8 3 1,-2 0 1049,-6-4 0,-1 1 0,40 4 0,-11-4 0,-5 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39:48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787 176 8169,'-6'-33'126,"0"4"1,-2 3 314,2 9 0,4-1-198,-3 1 0,1 7 182,-2 4-253,4-3 226,-6 7-401,8-6 0,2 8 120,4 0 0,6 2 20,11 4 0,4-4-50,8 4 1,4 1-178,7-1 0,11 6 126,18-6 0,15 5-258,-39-8 1,2 0 0,5 3 0,1 0 155,7-3 0,2-1 0,2 4 0,1 0-285,7-3 0,2 0 0,8 3 1,2 0 312,3-3 0,0-1 1,5 2-1,0 0-323,1-1 1,0 0-1,-27-2 1,0-1 0,2 1 347,2 1 0,2 0 0,0 0 0,4-1 1,0 0-1,1 1-7,0 0 1,0 0 0,1-1 0,3 1 0,-1-1 0,1 0-3,0 3 1,0 0 0,1 0 0,4-2 0,0 0 0,2 0-222,2 1 1,1 1-1,1 0 1,-23-1-1,2 1 1,-1-1-1,0 1 241,0 1 0,0 1 1,-1 0-1,1 0 1,1 0-1,0-1 1,0 0-1,-1 1-158,21 3 0,0 1 1,0 0-1,-22-3 1,1 0-1,1 0 1,-1 1 156,3 0 0,-1 1 0,1 0 0,0 0 0,1 0 0,1-1 0,1 1 0,-1 0 6,0-1 1,1 1 0,-1 0 0,1 0 0,1 0 0,1 0 0,0 0-1,-1 1-3,-3 0 0,0 0 0,-1 0 0,2 0 0,2 0 0,1-1 1,0 0-1,1 0 0,0 1 1,1 0 0,0 0-1,0 1 1,2 0 0,1 0-1,0 0 1,0 1 13,-1-1 1,-1 1 0,0 0 0,0-1 0,3 0-1,-1 0 1,1 0 0,-2 1-95,-3-1 1,0 1-1,-1 0 1,0-1 0,2 0-1,0-2 1,1 0 0,-1 1 95,2 0 1,-1 0 0,0 0 0,1 1-1,1 0 1,0 0 0,1 0 0,-1 0 34,-2 1 1,0 0 0,1 0 0,-1-1 0,2 0 0,1 0 0,0 0-1,-2 1-68,-3-1 0,-1 1 1,0 0-1,1-1 1,1 0-1,1-1 0,0 0 1,0 0 82,2 1 0,-1 1 0,1 0 1,0 0-1,0-1 0,0 0 1,0 0-1,-1 0-64,1 1 1,0 0 0,0-1 0,-1 1 0,2-1 0,-1 0 0,0 1 0,0-2 23,-1 1 1,-1-1 0,0 0 0,1 0 0,0 0 0,1-1 0,0 1 0,0 0-1,1 1 0,0 1 1,0 0-1,1 0 1,0-1-1,1 0 1,0 0-1,0 0-11,-3 1 1,-1-1-1,1 1 1,0 0 0,0 0-1,2 0 1,-2 1-1,1-2-13,-4 0 0,0-1 0,-1 0 1,1 0-1,1 1 0,0 1 1,0 0-1,-1 0 12,2-2 0,-1 0 1,1 0-1,-1 0 1,-1 2-1,0 0 1,0-1-1,-1 1-6,-1-2 0,-1 1 1,-1-1-1,1 0 1,-1 0-1,0 0 1,-1 1-1,0-2 36,-4 0 1,-2 0 0,0 0-1,1-1 1,-1 1 0,1 0 0,-1 1-1,0-1 26,22 5 1,0 0 0,0-1 0,-1-1 0,0-1 0,-1 1 3,-5-1 1,-1 1 0,0 0 0,0 0 0,0-1-1,-2 1-26,-4-2 1,-2-1 0,0 1-1,-2 0 1,0 1 0,0-1 84,1 0 0,-1 0 0,0-1 0,-5 0 0,-1-1 1,0 0 91,-5-1 1,0-2-1,-1 1 1,30 2 0,-3 1-207,-9 0 0,-2 0 0,-4-1 0,-2 1 318,-7 0 0,-1 0 0,-4-1 0,-2-1-366,-6-1 0,-3 0 0,39 7 361,-23-7 1,-12 2-834,-17-2 1,-2-4 1102,-16 3-1253,-7-3 1387,-9-2-1305,-7 0 1,-9 0 274,-9 0 0,-17 0 294,-17 0 0,-24 16 0,-13 3 0</inkml:trace>
  <inkml:trace contextRef="#ctx0" brushRef="#br0" timeOffset="1199">1 3337 7482,'0'-18'-1119,"0"1"1948,0-1 0,6 7-730,-1-1 1,9 8 40,-2-2 1,3 4-73,3 2 0,-1 0 29,1 0 1,5 0-19,0 0 1,8 0 32,-2 0 1,6 0-29,6 0 1,-2 0-54,7 0 0,7 0 77,5 0 0,16-2 11,1-3 0,17-5-297,-43 2 1,1-2 0,2-1 0,2-1 246,4 1 0,1-1 0,2-3 0,2-1-5,6 1 0,2 1 1,2-3-1,1 1 4,1-2 0,1 1 0,3-1 0,0 1-362,1 0 0,3-1 1,5-2-1,2-1 330,3 0 0,0 1 0,4 2 0,0 1-386,-4 3 1,1-1-1,-29 6 1,1-1-1,1 0 362,0-1 1,1-1 0,0 0 0,4 1 0,1 0 0,0 0-55,-2 1 0,1 1 0,0-1 0,4 0 0,0-1 0,-1 1 34,-3 2 0,0 1 0,0-1 0,2-2 0,1-1 0,1 1-17,1 0 1,0 0 0,2 1 0,0 0-1,2 0 1,-1 0 10,1-1 0,1 0 0,0 0 0,1 2 0,1 1 0,-1-1-264,-1-1 1,-1-1 0,0 0 0,3 2-1,0 1 1,1-1 271,2-2 1,0 0 0,1 1 0,0 1 0,0 0 0,0 0 5,-3-1 0,0-1 0,1 0 0,2 2 0,0 1 0,0-1 20,-4-1 0,-1-2 0,0 2 0,1 1 0,0 1 0,0-1 49,1-2 1,1 0 0,-1 1-1,4-1 1,-1 1 0,1 0 17,0 0 1,1-1 0,-1 0 0,0 0-1,1-1 1,-1 1-19,-3 2 1,-1 1 0,0-1 0,1-2 0,-1-1 0,2 1-46,4 0 1,0 0 0,1 1 0,-1 0 0,1 0 0,0 0-3,-1-1 0,1 0 1,-1 0-1,0 1 1,1 1-1,-2-2 1,-4 1 0,-1-1 0,0 0 1,4-1-1,1 0 0,-1 0 6,2 1 1,0 1-1,1-1 1,3-1-1,1 0 1,0 0-44,-1 0 0,0-1 0,0 0 1,0 1-1,0-1 0,-1 0 32,-5 1 1,0-1 0,0 0 0,3 1 0,1-1-1,0 0 0,2 1 1,0-1-1,0 0 1,2 1-1,-1-1 1,0 1-27,-2-1 1,-1 0-1,0 1 1,1-1-1,1 0 1,-1 1 19,-3-1 1,0 0 0,1 1 0,2-1 0,0 0 0,1 1-20,0-1 1,0 1 0,0-1 0,3 0 0,1 1 0,-1-1 12,-3 0 1,0 1 0,0-1-1,2 0 1,1 1 0,-2-1-174,-2 1 0,-1-1 0,0 0 0,0 1 1,0-1-1,0 0 163,2 1 1,0-1-1,1 0 1,-1 1 0,0-1-1,0 0-6,-2 1 0,0-1 1,0 0-1,1 1 0,0-1 1,0 1 6,-5-1 1,0 0-1,0 1 1,3-1-1,0 0 1,0 1 2,-1-1 1,0 1 0,1-1 0,-1-1 0,0-1 0,0 0-37,-1 1 0,-1-1 0,0 0 0,0 0 1,1 0-1,-1 0 59,-4 0 1,0 0-1,1 1 1,2 0-1,1 0 1,0 0 51,0-2 0,0-1 0,0 0 0,2 2 0,0-1 1,-1 0-35,-2 0 0,-1-1 0,0 0 0,1 0 0,1-1 0,-2 2-18,-3 1 0,-1 1 0,0-1 0,1-1 0,1-1 1,-1 0-3,-1 3 0,1-1 0,-1 1 0,-2-2 0,0-1 0,-1 2-20,0 2 1,0 1 0,-1-1-1,-2-1 1,-1 0 0,0 0 8,-3 3 0,-2 0 1,1 1-1,-4 0 1,0 0-1,-1 0 29,1-1 1,1 0-1,-2 1 1,30-3-1,-2 1-122,-4-4 0,-1 1 0,-7 3 0,-1 0 19,-9 0 1,-1-1 0,-6 2-1,-2 0 0,-5 2 0,-1-1 0,-3 0 0,-2 1 641,35-10 0,-13 1-703,-17-1 1,-11 7 905,-6-1 1,-12 2-1000,-6-1 1920,-11-5-1818,-4 14 1,-8-8 1312,0 5-1380,0 3-76,0-6 0,-2 8-214,-4 0 1,2 0-132,-8 0 0,1 0-79,-7 0 684,1 8 0,-9 1 0,-1 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25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716 558 7880,'-62'-16'0,"-4"7"0,8-9 0,2 10 338,1 6 0,11 4-122,3 4 1,4 6-204,2 11 0,6-2 0,2 9 0,2 1-9,3 2 1,3 9-24,1 5 0,-1 7 27,-4 10 1,5 0-1,1 12 1,1 4-172,10 1 0,-5 1 238,5 5 0,0-10-60,6 11 1,2-13 5,4 1 0,5-2 10,13 2 0,-3-5 3,8 5 0,2-10 149,10-2 0,0-6-88,11 6 0,-3-9-90,9-3 0,4-9 48,2-14 1,6-4-82,6-7 0,5-9 29,12-3 0,4-6-188,-45-2 1,1-2 0,3-3 0,1-3 178,1-4 1,0-1 0,-1-2 0,0-1-57,2-2 1,-1-1-1,-2-4 1,0-2-213,6-4 1,-1-2-1,-1-5 1,0-2 265,7-3 1,0-1 0,-3-3 0,0-1-355,4-4 1,-2-1 0,-5-3-1,-2-1 346,3-1 1,-2 0-1,-6 0 1,-3-1-6,3-2 0,-3 0 1,-12 10-1,-2-1-1,-4 0 0,-2-1 0,-6 8 0,-4 1 183,8-32 0,-11 1 212,-12 11 0,-12 9-42,-6 3 0,-13 4 21,-10-5 0,-10 7-67,-13-1 1,-6 8-28,-12-2 1,-11 12-102,39 17 0,-3 1 0,-7 1 0,-2 1-168,-4-1 1,0 2-1,0 3 1,0 0 74,0 2 1,0 1 0,-2 3 0,0 3-131,-1 1 1,0 2-1,1 2 1,0 2 3,-2 2 0,2 3 0,7-2 0,1 3-58,2 5 0,2 2 1,7-1-1,3 3-354,-32 32 0,10-2 159,2 8 1,23-2-167,6 2 0,20 4 136,9-4 1,8-2-923,10 3 1269,15-1 0,15 0 0,9-4 0,1-6 0,5-5 0</inkml:trace>
  <inkml:trace contextRef="#ctx0" brushRef="#br0" timeOffset="392">1065 1693 7811,'-64'-25'0,"2"-2"0,4-1 439,8 5 1,5 4-198,10 1 1,2-5-127,4 0 0,4-6 40,7 5 0,9 1 189,3 6 0,6-1-135,6 1 1,3 1 45,9 4 0,5-1-313,0 7 0,14 0 82,-2 6 1,10 0-185,-5 0 1,9 0 83,-2 0 0,1 6-8,-1 0 0,9 2-76,-4-3 1,-1-1-84,-5 8 0,-7-8 40,2 2 0,-4 1-64,-2-1 262,-8 0 1,-4-8-85,-11-4 1,-4-3-33,-8-9 1,0-1 52,0-5 0,-2 3-283,-4-8 0,4 2 7,-4-2 0,6-2-207,6 7 550,4 1 0,22-2 0,5-2 0</inkml:trace>
  <inkml:trace contextRef="#ctx0" brushRef="#br0" timeOffset="758">2777 1588 7844,'-51'-2'239,"5"-4"0,5 3 836,12-9-566,4 8-270,7-4 0,11 8-373,7 0 0,15 0 58,14 0 1,16 0-1,13 0 0,14 0 78,21 0 0,-40 0 0,3-2-339,7 0 0,2-1 0,4-2 0,1 0 250,8-3 1,2-2 0,5 1 0,2-1-493,3-2 0,1 1 0,3 1 0,2 0 484,3-1 1,0-1 0,-4-1 0,0-1-46,-1-1 1,-2 1 0,-5 1-1,-3 0-159,-10 2 0,-2-1 1,-4 2-1,-1-1 212,-8-1 1,-1 1 0,-3 1 0,-1 0-168,39-13 1,-10 9 88,-19 3 0,0 1-59,-11-2 1,-1-1 223,-17 7 0,4 0 0,-10 6 0,4 0 0</inkml:trace>
  <inkml:trace contextRef="#ctx0" brushRef="#br0" timeOffset="1041">3336 313 7844,'-10'-62'0,"-4"2"0,9 8 0,-7 7 0,6 4 0,0 12 0,6 12 0,2 11 1482,4 12 0,6 13-784,11 16 0,-2 12-325,8 17 1,1 9-444,4 21 1,-16-40-1,-1 2-318,1 4 1,-1 2 0,0 8 0,-1 2 155,-1 0 1,-1 2 0,2 7 0,-2 3-372,-5 5 0,-1 2 0,3 7 0,-1 2 418,-5-29 1,-1 1 0,-1 0 0,0-2 0,-1-1 0,1 0-115,0 31 0,0-2 1,-1-5-1,-1-2 89,3-3 0,-2-1 0,-1-6 0,0-3-140,2-10 0,0-2 1,-2-6-1,0-4-87,-1 26 437,0-5 0,0-11 0,0-7 0,0-9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28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226 490 7851,'-51'0'93,"6"0"1,9 0 938,5 0-803,9 0-264,-3 0 0,15 2-104,4 3 1,14-1 100,10 8 1,9-8 104,14 2 1,5-4-93,12-2 0,14 0 32,16 0 1,-39 0 0,2 0-254,4 0 0,1 0 0,4 0 0,0 0 218,1 0 1,1 0 0,3-4-1,2 0-251,5-2 1,1 0 0,4 1 0,1 0 266,4-1 0,-1 1 0,-3 2 0,0 0 55,-5-3 0,-1 0 1,-4 4-1,-2 0-37,-2-1 1,0 1 0,-1 0 0,0 2-57,-4 0 0,-1 0 0,-3 0 0,-2 0 165,35 0 1,-3 0-7,-4 0 0,3 5 76,-8 1 0,-3 6-82,-9-6 0,2 7-46,-7-1 1,-1-2 250,-6 1 1,-5 1-333,-1 5 1,-7-5 607,2 0 1,-6-3-731,-6 3 1,-4 2 542,-7-9-618,-1 1 551,1-6-294,-9 0 1,5-7-8,-8-5 0,-1-9 111,-5-3 0,6-7-12,0 2 0,0-6-51,-6-6 0,0 5 24,0-5 0,6 4-29,0 2 0,-1 0 37,-5 0 1,6 0-78,0 0 0,6 8-7,-7 4 1,9 0-8,-2 5 1,3-3-16,3 9 1,-1 4-76,1 3 1,1 3 67,4 2 0,3 7-112,3 5 1,4 5 112,-4 7 1,4 9-265,2 7 0,0 11-29,0 1 0,-1 3-43,1 9 0,-2 2-17,-4 9 1,3 3 66,-9 3 0,0-3 252,-5-8 0,-1-2-102,0-4 0,1-12 211,-1-11 1,3-14-60,3-9 1,-3-3 551,3-9 1,2-2-167,-2-10 0,8-9 51,-2-9 1,6-9-135,6-2 0,-2 0-109,8-5 1,-7-3-274,7 2 0,-8-5 109,1 5 0,1 2-53,-6 10 1,2 4-68,-14 7 1,1 9-267,-7 3 165,0-4 1,-5 10-52,0 0 0,-8 2 50,1 10 0,-1-3-53,2 3 1,-4 5 164,4 1 1,2-1-52,-3 7 1,3 3 159,-2 2 0,-2 4-84,8 2 1,-7-6-75,7 0 1,0 0 121,5 6 0,3-8 10,3-3 0,-2-5 78,8-2 1,2-7 184,10-4 0,4-4 20,7-2 1,8-8 9,4-4 1,4-3-62,2-2 0,6 1-330,-1 4 0,9-1-2,-3 7 0,13 0-28,4 6 1,0 0-461,0 0 1,1 0 379,-47 0 1,1 0 0,2 0 0,1 0-231,-1 0 1,0 0 0,4 3-1,-1 0 422,-3 0 0,0 0 0,4 1 0,-1 1 0,-3-1 0,1 0 0,-2 2 0,0 0 0,0-2 0,-1 0 0,-1-2 0</inkml:trace>
  <inkml:trace contextRef="#ctx0" brushRef="#br0" timeOffset="1149">7159 979 8324,'-8'-10'1333,"6"-6"-1082,-4 5 1,-1 1-30,1-2 1,-2 1-70,2-7 1,4 7-19,-4-1 1,3 0-98,-3-5 0,4-3 17,-4-3 0,4 2-177,2-8 1,0 0-182,0-6 1,2 0 203,4 0 1,3-2-50,9-4 0,-1 4 21,1-3 1,7 1 15,4-2 0,-2 10 83,2-4 0,1 12 1,5-1 1,1 11 17,5 1 0,2 8 93,3-1 0,5 5-47,-5 5 0,7 7 12,5 11 1,-11 4-236,-1 8 1,-7 8 116,-4 4 1,-2-1-125,-4 7 1,-12-9 70,-11 14 0,-4-7 26,-2 7 0,-9-2 13,-9 3 0,-13-5-11,-10 4 0,-5-11 104,5-7 1,-8-10-102,3-7 1,3-6 335,2-5 1,10-4-86,2-8 0,8-16 83,-2-7 1,5-8 63,7-4 1,7-14 49,15-3 0,9-18-124,15 0 1,9-3-325,9 3 1,1 8 86,10 3 1,0 5 109,6 2 1,0 9-249,0 8 1,-1 10 64,1 13 0,0 3-164,0 3 0,-16 4 9,-7-4 1,-8 12 28,-4 5 0,0 7-10,0 5 1,-10-1-54,-8 7 0,1 0 10,-7 6 1,-3 7 345,-2 5 0,-4 3-173,-2 3 0,-2 1-65,-4 4 0,0-3 225,-11 3 1,5-12-52,-5-5 0,-1-12 240,7-5 439,3-5-124,0-9 0,10-18-197,4-15 1,13-12 127,16-12 1,8-7-326,9-16 0,-19 31 0,0 0-255,1-2 1,2 1 0,4 1-1,2 0 16,-2 1 1,1 1-1,37-26 63,-3 11 0,-11 11 69,-5 18 1,-13 7-112,-5 16 0,-6 2-146,-6 4 1,-4 10-23,-7 7 1,-1 2-86,1-1 0,-9 1-169,-3 4 0,2 4 179,-2-4 1,0 10 202,-6 2 0,0 7-276,0-1 0,-8 3 101,-4 2 1,-1 9 64,1 3 1,-2-4 103,9-2 0,-1-11 233,6-7 1,9-11-136,9-5 0,17-13 729,17-5 0,12-14-387,18-9 1,11-2-243,-36 4 0,2 0 0,-3 4 0,1 1 139,6-2 1,2 1 0,-1 1-1,0 2-64,5 2 1,2 1 0,3 0-1,1 2-95,3 2 1,1 2-1,0-1 1,-1 0-409,4 0 0,-1 0 0,-1 0 0,0 0 143,-2 0 0,1 0 0,0 0 0,1 0 122,1 0 0,1 0 1,-3-1-1,-1 0-309,1-2 1,-1 0-1,-3 2 1,-2 0 6,-6-1 0,0-2 0,-2 1 0,0-1 66,-4 1 0,0 0 0,-5-3 0,-2 0-130,45 0 1,-5 1 9,-19 5 1,-7-2 196,-10-4 1,-13 4 674,-10-4-624,-8 4 1,-11 0 1079,-5-4-1051,-3 4 405,-8-5 1,-2 7-501,-4 0 0,2 0 328,-7 0-112,-1 0 0,-5 7 0,-1 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31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88 210 8056,'-8'-35'77,"-4"0"1,-3 0 501,-3 0 0,6 8-192,1 4 78,7 11-231,-4 4-50,8 8 0,0 4-235,0 8 0,2 2 85,4 15 1,4 6 39,7 5 0,-5 15 10,-1-3 1,-5 18-247,6 0 0,-6 17-290,5 0 1,-8-37 0,-2 1 381,2 1 0,0 1 0,-2 4 0,0 1-99,-1 5 0,0 2 0,0 2 0,0 1 57,0 2 0,0 0 0,0 2 0,0 0-285,0-5 1,0 0 0,0-2 0,0 0 221,0-1 1,0 0 0,0-1 0,0 0 15,0-4 1,0-2 0,0-4-1,0-3-154,0 32 1,0-11 46,0-1 1,8-4 265,3-13 0,1 1 0,5-13 0,5-1 0</inkml:trace>
  <inkml:trace contextRef="#ctx0" brushRef="#br0" timeOffset="2467">943 1188 8042,'-9'-12'176,"3"1"85,4 7 0,4-4-166,4 8 0,5 0-209,12 0 1,7 0-203,10 0 0,1 6 215,11 0 0,-1 1-132,13-1 0,2-4 43,10 4 0,3-4-138,9-2 0,-1 0 227,0 0 1,2 0 48,5 0 1,-13 0 17,1 0 0,-11 0 13,-7 0 1,-3 0 25,-9 0 1,-9 0 22,-8 0 1,-6 0 21,-6 0 0,-4 6-71,5 0 50,-5 7 1,-1-9 236,-1 8 0,-7-6-247,-5 5 16,-3-7 5,-2 4 154,0-8 0,-7 0-108,-5 0 0,-3 0 75,-3 0 1,6-8-60,1-4 0,-1 3 46,-5-3 1,5 0-86,0-5 1,8 0 4,-1-1 0,3 1-18,2-1 1,0 1-119,0-1 0,7 1-60,5-1 0,11 3 36,7 3 1,4-3-63,7 3 0,6 2 68,11-1 0,-4 7 70,5-2 0,-5 6-37,-2 6 0,-7 5-42,-4 13 0,-6-3 27,-6 8 1,-6 0-4,-11 6 1,-5 0 5,-7 0 1,0 0 22,0 0 1,-7 0 53,-5 0 0,-9 2-65,-3 3 1,-7-9 109,2 4 1,2-11-10,-2-1 0,8-10 138,-3-1 0,5-8-46,1 2 0,9-12 138,3-6 0,8-11-9,9-6 1,11-14-160,19-9 1,5-8 46,12-10 0,6 4-299,-27 30 0,2 2 0,39-24 21,-38 25 0,1 2 1,37-18-56,-8 8 0,-1 18-36,1 6 1,-13 11 136,-5 0 1,-17 6 17,0 6 0,-12 4 38,0 7 0,-9 2-31,-2 5 0,-8-3-123,1 8 1,-3-5 499,-2 5 1,-7 0-468,-5 6 0,-4 0 111,-1 0 0,-6-4-57,-1 3 1,-1-4 6,2 5 1,3-2-17,-3-10 1,4 0-46,1-5 35,1-1 252,7-7 1,10-18-59,12-15 0,19-18 320,10-11 0,15-9-202,8-8 0,-27 33 0,2 2-157,1-2 1,1 2-1,37-28 145,-3 3 1,-5 15-17,-6 9 1,-9 10-205,-9 13 1,-13 6 105,2 12 0,-12 12 24,1 11 1,-11 6-39,-1 5 1,-8-3-134,2 4 0,1 2 39,-1-3 1,0 7 142,-6-6 1,0 5-214,0-5 1,0 6-114,0-7 1,0 9 17,0-3 0,8 3 142,3-3 1,18-5 3,6-12 1,22-3-48,7-9 1,23-11 299,-33-7 1,3-4-1,5-3 1,2-5-441,10-9 0,3-3 0,7 1 0,3 0 338,-22 3 0,1-1 0,1 1 1,-3 0-1,1 0 0,0 0-441,3 0 0,0 0 0,0-1 1,-3 1-1,-1-1 0,1 1 297,28-6 0,0 2 1,-6 0-1,-1 2-36,-7 4 0,-1 3 1,-11 4-1,-2 2-99,-9 1 1,-2 1 0,38 2 27,-17 0 1,-9 4-38,-2 2 1,-15 0-164,-3 0 1,-15 6 497,-7 0 0,-7 7-622,-5-1 0,-6 4 1391,-12 1 1,-12 1-922,-11-1 0,-12 0 0,12 1 0,-4-1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35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1136 350 8138,'-18'-29'0,"1"0"0,-3-1 327,-3 3 0,2 10-28,-9 11 1,1 4-384,-6 2 0,-5 10 79,-1 7 0,-13 8 143,1 10 1,-5 2 65,0 4 0,3 4-146,-3 7 1,-4 8 96,-2 4 1,2 6-370,-2 6 1,8 3 197,26-36 0,2 2 1,3-1-1,1 1 37,0 1 1,1 1-1,-6 36-333,6 5 1,11-11 215,12 5 1,4-6 93,8 5 0,7-15 3,16-2 1,16-8-98,7-3 1,18-7 97,11 1 0,-40-30 1,3-3-1,4 1 1,3-1 0,1-3 0,2-3-166,6-1 0,2-2 0,1 0 1,2-2 179,9-2 0,3-2 1,-2 0-1,1-2-349,7-2 1,2-2-1,-3-1 1,-1-3 250,-2-5 1,-2-3-1,0-1 1,-3-3-72,-2 1 0,-4-2 1,-11-4-1,-4-2 61,-7-1 1,-5-3 0,-7-2 0,-4-3-76,-6-1 1,-2-2-1,-3-4 1,-2-3 134,2-3 0,-3-1 0,-6 1 0,-3 0-18,0-3 1,-3-1-1,-2 0 1,-4 0 88,-2 0 1,-4 1-1,-6-2 1,-3 1-40,-5 0 1,-3 2 0,-3 6 0,-3 3 237,-8-3 0,-4 2 0,1 5 0,-1 1-59,-6 2 1,-2 0-1,-2 0 1,-1 1 5,-1 4 0,-1 2 0,2 1 1,-1 1-55,0 2 0,-1 2 0,2 2 0,-1 3-40,0 5 1,-1 1 0,-2 1 0,-1 3-103,1 3 1,0 2-1,-45-3 24,-2 8 0,9 10-91,9 8 1,3 9 5,8 14 0,2 5-383,4 12 0,4 4-28,8 8 0,1 8-214,5 3 1,11 5 190,12 1 505,11 0 0,4-1 0,12-1 0,8 3 0,7 3 0</inkml:trace>
  <inkml:trace contextRef="#ctx0" brushRef="#br0" timeOffset="547">909 1485 8112,'0'-18'-262,"0"1"0,0 5 262,0 1 350,0-1 642,0-5-693,0-1 0,-2 3-150,-4 3 1,2 2 69,-8 4 94,8 5-322,-11-7 202,13 8-196,-6 0 0,18 0 121,7 0 0,9 0-21,8 0 1,11 8-142,7 3 1,3 5 115,9 1 1,0 3-211,6 3 0,-6-4 119,0 5 0,-4-7-114,-2-5 0,0-5 91,-11-7 1,-4 0-61,-3 0 0,-10-2 39,-7-3 0,-4-11-14,-1-7 0,-9-8-233,-3 2 1,2 2 80,-2-3 1,0 3-246,-6-2 0,-6-2 144,0 8 1,-6 0 329,6 5 0,-7 1 0,3-1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36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8121,'0'-23'-80,"0"0"0,6-1 210,-1 7 54,1 7 240,2-5-302,-6 13 322,13-6-201,-5 16 0,6 1 44,-5 9 1,-1 5-85,-4 0 1,-2 14 167,7-2 1,-7 18-174,2-1 1,2 12-299,-2 0 0,5 12-322,-5 5 0,6 18 245,-9-47 1,0 1 0,0 1 0,1 1-160,0-3 0,-2 1 1,-1 2-1,0 0 80,2 1 0,0-1 0,-2-1 0,0-2-53,-1 42 0,2-11-121,4-19 1,-2-8-141,7-15 1,-5-10 569,6-19 0,-1-6 0,7-12 0,7-12 0,2-17 0,8-9 0</inkml:trace>
  <inkml:trace contextRef="#ctx0" brushRef="#br0" timeOffset="675">333 839 8097,'-18'-7'-50,"6"3"75,1-8 1,5 2 145,-6-1 360,8 3-896,-3 0 202,7 6 426,0-6-72,7 8 0,5 0 122,11 0 1,-1-5-92,7-1 1,2 0 79,10 6 1,3-6-79,9 0 0,9-1 9,8 1 0,13 2-369,10-8 1,-39 9 0,1 0 224,0-2 0,0-1 1,4 0-1,1 0-39,1-2 1,0-1 0,2 1 0,0 0-10,-1 2 0,-2 0 0,0-1 0,-1 1-115,-6 3 0,-1 0 0,39-9-314,-4 7 1,-7-3 290,-5 2 1,-5 4-64,-12-4 0,-9 4 35,3 2 1,-11 0 24,0 0 0,-12 8 92,-6 4 0,-3 1-34,-3-1 0,1 9 456,-1-3 0,-7 5-375,-4 0 1,-4 4 275,-2 8 0,0 8-238,0 4 1,-8 3-144,-4 3 1,-3 7-35,-3 4 1,1 4-219,-1 1 1,3-1 169,3-4 0,-3 2-104,3-7 0,4-1-156,2-6 0,4-1 96,2-5 1,2-3-383,4-8 1,6 0 320,11 0 1,6-8 372,12-4 0,4-11 0,7-4 0</inkml:trace>
  <inkml:trace contextRef="#ctx0" brushRef="#br0" timeOffset="1678">1869 2027 8100,'-27'0'-202,"4"0"1,4 0 406,1 0 243,1-8-158,-1 6 1,7-8 350,-1 5-92,8 3-199,-4-6 0,18 8-75,7 0 1,9-6-40,9 0 1,7-5-220,5 5 1,11-8 117,6 3 0,10 1-461,2-2 0,5 6-111,-5-5 1,5 7 121,-5-2 0,5-2 24,-5 2 1,-8 1-203,-10 5 1,-13 0-434,-10 0 234,0 0-3,-24 0 433,5 0 0,-18 5 262,-4 1 0,-6 8 0,-11-2 0,-4 3 0,-8 3 0</inkml:trace>
  <inkml:trace contextRef="#ctx0" brushRef="#br0" timeOffset="1919">1887 2044 8155,'-23'-7'0,"-1"-5"-434,3-4 1,2 5 9,1-1 0,6 8 1104,1-2 89,7 4-130,-4 2 1,8 2-264,0 4 1,8 4 11,4 7 1,5 1-64,6-1 1,5 9-145,6 3 0,1 4-535,0 2 0,6-1 290,0 1 0,11 6-466,-5 0 0,9 0-9,-4-6 1,1 5-233,5 1 0,-2 0 771,3-6 0,-5-8 0,6-2 0</inkml:trace>
  <inkml:trace contextRef="#ctx0" brushRef="#br0" timeOffset="2119">3162 1887 8100,'0'-43'0,"0"-3"0,-6 11 779,0 6 1,-7 13-227,1 5 0,2 7-387,-1-2 1,-1 14 30,-6 9 1,-5 8 53,0 10 1,-10 4-172,-2 8 0,0-1-275,-6 13 1,4 1 162,3-2 0,-9 14-446,-4-2 1,3 11-20,-3 1 1,21-37-1,0 1 296,-3 0 1,-1 1-1,-2 7 1,-2 1 200,3 0 0,-2 0 0,-3 5 0,-1 0 0,-1 4 0,0 1 0,-1 1 0,0 1 0</inkml:trace>
  <inkml:trace contextRef="#ctx0" brushRef="#br0" timeOffset="2976">3703 2254 8090,'0'-18'0,"-2"7"462,-4-1 1,4 6 368,-3-5-313,3 7-225,-6-4 0,6 16 71,-4 3 1,4 5-48,2 1 0,0 7-67,0-1 0,0 8-129,0-2 0,0 4-31,0 2 1,2 6-158,4 0 1,-4-1 3,4-5 0,3 0-180,3 0 1,4-2 127,1-4 1,3 2-7,3-7 1,4-7-131,8-5 0,6-8 52,-1 1 1,9-16-256,-3-7 1,5-13 126,1-4 1,-1-7-169,-5-11 0,-5 1 120,-12-1 1,-11 1 79,-13 0 0,-5 1 92,-5 5 1,-15-1 137,-15 12 0,-7 0 266,-11 18 1,-5-5-180,0 11 1,0 3 181,5 2 0,1 6-96,-1 6 1,3 4-77,3 7 0,7 6-115,11 1 0,3 5-197,9-6 1,7 8 38,4-2 0,8-4 241,10-1 0,7 3 0,16 0 0</inkml:trace>
  <inkml:trace contextRef="#ctx0" brushRef="#br0" timeOffset="3127">4646 2481 8128,'0'-18'0,"0"1"72,0 0 0,0 5 159,0 0-683,0 8-188,0-3-17,0 7 657,0 7 0,8 11 0,2 9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41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662 140 8111,'8'-18'-231,"4"1"154,3-1 609,3 1 1,-1 7-138,1 4 0,-7 5 116,1 1-399,-8 0 0,6 5-172,-4 1 267,-5 8-242,7-5 0,-14 9-16,1-1 0,-11-5 91,-1 0 1,-9-7-81,-9 7 1,-1-6 84,-5 6 1,-4-9-138,-7 3 0,-6-4 108,-1-2 0,1 0 187,6 0 1,-3 0-16,-3 0 0,12-6 96,-1 1 0,16-7-139,8 6 0,9-6 121,2 7-292,9-1 0,-3 0 117,12 0 1,-3 0-448,9 6 1,0 6 145,5 0 1,1 8 1,-1-3 1,1 7 88,-1 5 0,-1-4-168,-5 5 0,5 1 203,-5-2 1,-3 8 9,-2-2 1,2-3 130,-2-3 1,-1 2-118,-5-2 0,0 1 99,0-7-59,0 1 204,-7-1-44,5-7 385,-6-2-335,0-8-129,6 0 0,-4-6-248,12 0 0,6-6 76,11 6 1,-1-5-2,7 5 1,-6 0 104,6 6 1,2 0-91,10 0 1,-4 0 46,3 0 1,-3 8 51,-2 4 1,-2 9-11,-4 2 0,2 8 35,-7-2 1,-3 4-28,-9 2 0,-5-6-13,-7 0 1,0-5 25,0 5 1,-2-8-12,-3 2 1,-7-5-4,-11-6 1,1 1-54,-7-7 0,0 0-89,-6-6 1,-2 0-252,-3 0 0,3 0 145,-4 0 1,4-2-816,2-4 1064,8-4 0,-6-7 0,6-1 0</inkml:trace>
  <inkml:trace contextRef="#ctx0" brushRef="#br0" timeOffset="226">1151 751 8247,'0'-17'423,"0"-1"-309,0 1 0,0 5 25,0 0 1,2 9-51,4-3 0,-2-2-36,8 2 1,-1-2-81,7 3 1,7 3-14,4-4 0,0-2-426,6 2 0,-4-2 201,10 3 0,4 3-846,1-4 1111,-3-4 0,7 0 0,-5-7 0</inkml:trace>
  <inkml:trace contextRef="#ctx0" brushRef="#br0" timeOffset="451">1239 332 8087,'-12'-35'26,"1"2"1,-1 4 134,2 6 892,2 11-235,8 4-1074,0 8 178,0 8 0,8 4 454,4 11 0,1-2-101,-1 8 0,4 0-396,-5 6 1,5 0-121,1 0 0,1 8-192,-1 4 0,1-3 149,-1 3 1,-5-1-58,-1 7 0,-7 1-906,2 4 1247,-4-3 0,-2 13 0,0-6 0</inkml:trace>
  <inkml:trace contextRef="#ctx0" brushRef="#br0" timeOffset="850">2095 70 8220,'-10'-8'0,"-4"-1"955,8-9 1412,-7 1-1581,11 7-772,-6 2 0,16 18 258,4 7 1,3 16 219,3 14 1,7 5-422,4 6 0,-2 5 118,2 6 1,0 3-634,6 4 1,0 11 425,-17-38 0,-1 1 1,0 1-1,-1 1-210,-1 0 1,-1 1 0,-1 2-1,-3 0 50,-3 1 0,-2-1 1,0 0-1,-2-1-274,-3 45 1,-4-6 71,-8-12 0,-1-3-149,-16-8 0,-6-8 241,-6-4 0,6-19 94,6-10 1,0-10 129,-6-7 0,0-6-76,0-12 0,0-6 370,0-11 1,0-6 171,0-12 0,2-3-318,4-9 1,4-5-188,8 0 1,7-8 0,4 2 0,4-2-261,2 2 0,4-2 86,8 8 0,7-1-62,16 7 0,8-4-159,3 3 498,12 5 0,-1 11 0,11 4 0,9 6 0,11 2 0</inkml:trace>
  <inkml:trace contextRef="#ctx0" brushRef="#br0" timeOffset="1176">2863 559 8262,'-10'-43'2347,"-5"6"-955,13 3-1505,-6 16 0,8 18 157,0 12 0,6 5 393,0 6 0,9-3-182,3 3 1,-1 2-60,6-1 1,-3 1-245,-3-2 0,1-3-346,-1 3 0,1-4-188,-1-1 1,1-1-54,-1 1 360,1-9 1,-1 5 89,0-8 1,-7-2-2,-4-10 1,2-10-116,-2-7 0,-3-8 84,-8 2 1,-5-6 181,-8-6 0,-7 4 156,-4-3 0,-4 8 45,-2 3 1,0 8-156,0-2 0,2 11-305,4 6 0,-4-1 93,4 1 0,4 8-377,2 9 0,5 13 172,7 5 0,3-2 406,8 2 0,15-8 0,5 5 0</inkml:trace>
  <inkml:trace contextRef="#ctx0" brushRef="#br0" timeOffset="1325">3474 542 8262,'-9'-35'0,"-1"7"679,4 5-656,4 4-334,-6 9 1,6 2 63,-3 8 0,1 6-1,-8 0 1,6 9-153,-5 3 0,-1-1 400,-6 7 0,1-5 0,-8 6 0,-2 2 0</inkml:trace>
  <inkml:trace contextRef="#ctx0" brushRef="#br0" timeOffset="1833">4051 297 8262,'7'-23'315,"3"-2"378,0-3 66,5 7-338,-13 4 0,6 17-5,-8 11 0,0 5-224,0 1 0,-2 1 44,-4-1 1,-4 1-440,-7-1 1,0 0 134,-1 1 1,-1-1-341,-5 1 1,3-1 199,-8 1 0,8-7-259,-3 1 0,-1-8 275,2 2 0,0 2 207,5-3 0,-3-1 76,3-10 1,-1-3 327,13-9 0,-6-7-39,7-4 1,1 2-67,9-2 1,13 2 71,11-3 0,12-1 3,5 8 0,5 2-121,1 9 1,6 4-64,1 8 1,5 16-180,-6 7 0,0 10-63,-5 8 0,-5 5 134,-7 13 0,-2 1-174,-16 4 1,-8-4 44,-9-8 0,-14-1-212,-9-5 1,-10 5 54,-14-5 1,-5-9-106,-13-2 0,-11-6-267,-11 0 1,-12 2 319,44-18 0,-1-2 0,-1 1 0,-1-1-24,-1-1 1,1-2 0,-43 1-221,8-3 0,13-6 895,22-6 1,19-5-258,27-13 1,6-3 71,6-8 0,13 2-113,16 4 1,10-2 364,13 8 1,4 5 60,8 7 0,11 7 10,1-2 0,1 4-407,-7 2 0,-4 10-88,3 7 0,3 8-640,-2 10 0,-14 0 347,-10 0 0,-11 6-143,0 0 1,-6-1 85,-6-5 1,-10 0-1860,-7 0 2156,-8 0 0,11-8 0,-5-1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44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4960 105 8357,'-5'-23'0,"-1"-1"0,2 3 0,-6 9 599,8-3-240,-6 13 7,8-6 1,-2 8 99,-3 0-129,3 0-97,-6 0-193,0 0 9,-2 0 1,-9 0-152,-4 0 0,-1 2 58,-10 4 0,-1-4-178,-18 4 0,-5 1 4,-18-1 0,-7 8-265,-16-2 0,0-3 453,44-3 0,-1 0 0,3-3 0,0 0 16,0 3 1,1-1 0,-47-1 127,0 2 0,17-2-73,7 2 0,18-4 168,17 4 0,11-5 190,5-1-261,13 0-152,3 0 89,23 0 1,-3 2 365,11 4 1,-3 0-353,-3 12 1,1-5 4,-1 10 1,1 5-54,-1 1 1,1 6 16,-1 5 0,1 5-159,-1 7 0,-7 3 148,-5 3 1,-3-2-234,-2 8 1,0 0 67,0 6 1,0-8-194,0-4 0,-2-3-11,-3-3 1,3-1 16,-4-5 0,-2-3-88,2-8 0,1-2-782,5-4 1168,0-4 0,-8-7 0,-2-1 0</inkml:trace>
  <inkml:trace contextRef="#ctx0" brushRef="#br0" timeOffset="251">3319 1502 8149,'-62'0'-16,"1"0"-38,9 0 0,9 0-226,8 0 287,0 0 0,16 6 1186,-4 0-590,11 0 31,4-6 0,10 0-307,4 0 1,6 0-184,11 0 0,12 0-89,12 0 1,19-8-100,9-4 0,16-1-51,8 1 0,-47 4 0,-1 0-74,2 2 0,-1 1 1,1 0-1,1 0-254,1-1 0,0 0 1,-1 4-1,-1-1 95,3-3 0,-1 0 0,44 2 328,-6-2 0,-6 4 0,-5 2 0,-7 0 0,-3 0 0</inkml:trace>
  <inkml:trace contextRef="#ctx0" brushRef="#br0" timeOffset="458">2987 2061 8260,'-29'-8'393,"2"-3"0,1-5 567,5-1 0,7 5-591,3 0 0,7 6-116,-2-5 0,20 7-188,9-2 0,16-2 40,7 3 0,14-7 30,10 6 1,4-6-403,13 7 0,1-1 9,-36 5 0,1 2 0,42-1-627,-43 0 0,0 0 0,42 0 415,-1 0 1,-4 8-663,-2 3 1132,-15 5 0,4 1 0,-14 1 0</inkml:trace>
  <inkml:trace contextRef="#ctx0" brushRef="#br0" timeOffset="708">3546 2201 8150,'-18'-29'137,"1"1"0,1 3-79,5 4-40,-5 1 592,14 11-142,-6 1-17,8 8 1,0 8-13,0 3 0,0 13-160,0 5 1,2 6-212,4 5 1,-4 5-201,4 7 1,2 3-434,-2 3 1,-1-2 365,-5 8 0,6-3-642,0 8 0,-2 1-37,-10 18 535,-4-13 1,-15 18 0,-2-13 0</inkml:trace>
  <inkml:trace contextRef="#ctx0" brushRef="#br0" timeOffset="942">2673 2864 8200,'-63'0'0,"5"0"0,6-2 584,5-3 0,5 3-92,7-4 1,13 2-104,5-2-166,11 4 0,8-6-78,15 8 0,11 0 60,12 0 0,15 0-68,14 0 0,13-7-137,17-5 0,-49 7 0,1 0-189,6-1 1,2 1-1,2 2 1,1 2-144,1-2 0,2 0 0,6-1 0,1 0 173,1 1 1,0 0 0,-4 0 0,0 1-1747,-2 1 1,-1 2 1904,-2-1 0,-1 0 0,-3 0 0,0 0 0,-1-1 0,-2 2 0,-3 0 0,-1 1 0,42 10 0</inkml:trace>
  <inkml:trace contextRef="#ctx0" brushRef="#br0" timeOffset="1176">2900 2864 8122,'-28'-35'1061,"-5"8"-796,4 4 0,-2 11-48,2 7 1,4 3-130,7 2 0,-1 7 5,-4 5 0,3 5 2,-3 7 0,2-5 103,-3 4 0,5 5-324,-4 1 1,-2 4 120,1 2 1,-7 1-424,2 5 1,-4 4 209,-2 7 0,0 3-568,0 3 0,0-2-998,0 8 1784,1 0 0,-17 22 0,24-42 0,0 1 0</inkml:trace>
  <inkml:trace contextRef="#ctx0" brushRef="#br0" timeOffset="1375">2830 3056 8252,'11'-33'0,"1"4"0,-2 4-411,1 8 1,-1 7-241,-4 4 1445,-4 4-321,6 2 0,-8 8 302,0 4 1,-8 3-485,-4 3 0,-5 5-201,-7 0 1,3 8-64,-8-2 0,6 6-179,-6 6 0,-1-2-467,-4 7 1,-3 1 367,-4 5 1,2 9-27,-7 3 0,-9 11 1,24-35-1,0 0 0</inkml:trace>
  <inkml:trace contextRef="#ctx0" brushRef="#br0" timeOffset="1534">3371 3231 8177,'27'-35'348,"-5"2"-248,-9 4 0,1 10-1550,-8 7 1192,-1 8 1,-5 4 387,0 12 1,-5 3 36,-1 3 0,-8 5-120,3 0 1,-11 8-320,-1-1 1,-6-1 271,6 6 0,-9-4 0,5 11 0</inkml:trace>
  <inkml:trace contextRef="#ctx0" brushRef="#br0" timeOffset="1701">4209 3074 8201,'28'-43'0,"-5"10"172,-4 14 0,-7 9 215,0 10 0,-1 8-201,7 4 0,-3 9-178,-3 2 1,-4 8 158,-8-2 0,0 6-124,0 6 0,-16-4-237,-7 4 1,-10 3 193,-8 3 0,-11 11 0,-10 4 0</inkml:trace>
  <inkml:trace contextRef="#ctx0" brushRef="#br0" timeOffset="2441">123 1188 8185,'0'-20'0,"0"-1"852,0-2 1242,0-1-1726,0 15 0,7 11-279,5 15 0,9 10 332,3 14 1,5 6-177,-6 11 0,2 6-63,-1 12 1,-5 3-126,4 8 1,-5 7-39,-7-1 0,-6-40 1,-2 0-270,-2 0 1,-2-1-1,1 3 1,0 1 63,1-1 1,-2 0 0,-3 1 0,-1-1 14,-3 1 1,-2-1 0,-1-3 0,-3-1-392,-21 36 1,0-4 105,0-7 1,2-12 72,4-23 1,-2-10 279,8-20 0,-1-12-120,7-17 1,-1-9 732,1-14 1,7-9-398,4-9 0,4-7-66,2 2 0,2-9-181,4-3 1,4 6-148,7 6 0,9 8-116,3-2 0,4-1 112,2 7 0,5 4-297,1 13 0,0 9 589,-6 9 0,6 1-7,-1 11 0,-5 5 0,-6 5 0,0 1 0</inkml:trace>
  <inkml:trace contextRef="#ctx0" brushRef="#br0" timeOffset="2734">978 1851 8177,'6'-25'489,"0"-4"0,8 6-382,-3 5 1,-1 3 310,2 9 0,-1 2-251,7 10 0,-1-2 794,1 7 1,-1-5-363,1 6 0,-1-6-111,1 5 0,5-7-458,0 2 0,-5 2-394,-7-2 0,1 1-1044,5-1 1141,1-4 0,-7 6-270,1-8 1,-8-8 101,2-3 0,-4-5 47,-2-1 1,-8-7 193,-4 1 0,-5-6 95,-6 6 1,-5-7-121,-6 7 0,-1 0 25,0 5 0,-2 9 241,-4 3 1,-2 4-88,-3 2 1,3 0-468,8 0 0,0 8 507,0 3 0,-7 13 0,-3 3 0</inkml:trace>
  <inkml:trace contextRef="#ctx0" brushRef="#br0" timeOffset="2901">1869 1659 8277,'12'-6'1315,"-1"1"-560,-7-9-268,4 12-527,-8-6 0,0 10 120,0 4 0,0-2-735,0 8 1,-8-1 72,-3 7 582,-5 7 0,-9-6 0,-2 7 0</inkml:trace>
  <inkml:trace contextRef="#ctx0" brushRef="#br0" timeOffset="3098">2201 1240 8332,'0'-25'0,"-6"0"2983,0-4-2271,1 11 1,5 12-497,0 12 1,1 6-1,5 11 1,-2 12-18,8 12 0,-1 9-828,7 2 1,-1 14 333,1-2 1,-7 11-3501,1 1 3795,-6-33 0,0 3 0,2 0 0,1 2 0,0 7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7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70 8330,'-48'-23'275,"-1"1"1,1 7 1350,5 7 1,6 6-919,8 2 1,2 16-5,4 7 0,3 10-633,-3 8 1,4 3 125,1 9 1,6 9-147,1 8 0,7 7-184,-2 11 0,4-1-410,2 0 0,0 1 249,0-1 1,-6-5-284,0-1 1,-7-7 121,1 1 0,-3-5-285,-3-6 0,7-11 115,-1-13 82,8-10 528,-4-13 0,16-9-131,4-8 1,11 0 142,6 0 1,14-6 8,9 0 1,8-7 100,10 1 0,2-2-389,4 3 0,9-5 145,8 5 0,0-3-510,-5 2 0,-9 5 0,-3 7 647,-4 0 0,-8 0 0,-4 0 0,-6 0 0,-9 0 0,-6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50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455 158 8386,'-18'-23'67,"1"-1"1,1 3 330,5 2 0,1 3 40,4 4 493,4 5-949,-6 7 1,8 7 34,0 5 0,6 11 235,0 6 1,6 4-157,-6 2 1,7 2-160,-1 4 0,3 4 99,3 7 0,1 2-96,4 5 0,-3-3-35,3 8 0,-3 0-116,-3 6 0,0 2 90,1 3 0,-8-9-228,-5 4 1,-3-12-12,-2 0 1,-9-9 150,-9-2 1,-7-18 245,-10-6 0,-8-11-182,-3-12 0,-12-8 165,-6-4 1,3-11-63,3-6 1,4-12 169,1-6 0,15-3-102,3-2 1,19-1 123,5 1 1,7 7-170,4 4 1,13 5 26,5 1 0,13 2-510,4 4 0,7 9 39,11 9 463,-1 7 0,16-4 0,4 8 0</inkml:trace>
  <inkml:trace contextRef="#ctx0" brushRef="#br0" timeOffset="316">909 577 8233,'-18'-35'378,"1"2"0,-1 4 541,1 6 1,7 9-446,4 3-209,4 7 1,2-2-219,0 12 0,0 3 62,0 9 0,6-1 146,0 1 1,14 5-31,-3 0 0,6 6-96,1-5 0,-3 5-453,8-6 0,0 0 112,6-5 1,-6-1-323,0 1 1,-5-9 260,5-3 1,-2-4-103,2-2 1,-4-4 89,-7-7 0,-7-5-37,1-19 1,-8 4 123,2-10 0,-14 5 63,-10 1 1,-1 0 205,-10 0 0,6 6-63,-7 0 0,3 15-122,-2 2 0,-4 8 42,4 4 0,4 0-334,2 0 0,5 14 406,7 4 0,-5 18 0,6 1 0</inkml:trace>
  <inkml:trace contextRef="#ctx0" brushRef="#br0" timeOffset="466">1677 402 8226,'-17'-17'0,"-1"-1"0,1 1 0,-3 7 1,-3 4 1,4 5 248,-5 1-250,-3 7 0,0 3 0,-8 7 0</inkml:trace>
  <inkml:trace contextRef="#ctx0" brushRef="#br0" timeOffset="813">2079 140 8351,'0'-33'0,"0"2"575,0 2 1,0 14 403,0-3-907,0 12 0,2-1 82,4 7 1,-2 2-65,7 3 0,-5 5 18,6 8 0,-1 7-122,7 4 0,-7 4 27,1 2 1,-6 6-207,6-1 0,-9 9-79,3-3 0,-4 5 65,-2 1 1,-8 1 32,-3-1 0,-5-5 96,-1-1 1,-7-9 251,1-2 0,-6-8-57,6-9 0,0-7 85,5 1 0,6-8-50,1 2 117,7-12 0,-4-4-458,8-7 1,16 1 113,7 5 1,10-5-521,8 4 0,5-1 263,12 1 0,-1-1 332,7 7 0,8-8 0,7 4 0</inkml:trace>
  <inkml:trace contextRef="#ctx0" brushRef="#br0" timeOffset="1057">2795 333 8192,'-10'-35'770,"-3"7"-577,7 5 0,0 10 243,6 1 0,2 8-109,4-2 0,0 4 70,11 2 1,-1 2-125,13 4 0,0 4-124,6 7 1,0 3-13,0 3 1,0 4-130,-1 8 1,1 2-479,0 4 0,-8-5 271,-3 5 0,-13-2-455,-5 2 1,-4-4 276,-2 3 1,-15-3-285,-9-2 0,-20-2 108,-9-4 0,-11-3-293,0-9 614,-4-7 1,-2-3 0,1-7 0</inkml:trace>
  <inkml:trace contextRef="#ctx0" brushRef="#br0" timeOffset="1206">2812 367 8192,'8'-34'585,"2"1"-410,7 3 1,3-1 290,3 8 1,6 0-89,12 5 1,4 1-591,7-1 0,2 1-376,4 0 0,7 5 588,10 0 0,-3 1 0,6-7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3:55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646 167 8075,'-2'-33'106,"-1"2"1,-3 4 1163,2 2-596,-6 2-221,8 5-480,-6 8 1,8 10 99,0 12 0,-5 5-130,-1 7 0,-8 3 153,3 8 1,-7 0 52,-5 0 1,2 7-108,-9 5 0,1 3-20,-6 3 0,-5-1-138,-1 1 1,-2-1 61,2 0 1,3 3-110,-9 3 1,8-6 116,-1 1 0,10-5-23,7-13 1,6-4-6,5-13 76,4-9 1,16 1 39,4-4 0,3-4 11,3 4 0,7 1-20,4-1 0,4 6-21,2-6 0,8 7-36,3-1 0,5 3-8,1 3 0,0-6-6,1-1 1,5 1-88,0 5 0,4 1-194,-9-1 0,1-5-31,-13 0 1,1-1-299,-1 7 0,-6-1 648,0 1 0,0-1 0,-8 0 0</inkml:trace>
  <inkml:trace contextRef="#ctx0" brushRef="#br0" timeOffset="959">1362 1809 8095,'-11'-8'-104,"-1"-4"0,6 5-268,-5 1 0,5-2 345,-6 2 0,6 6 335,-5 6 0,5 14 215,-6-3 1,6 12-241,-5 0 0,7 6-81,-2 6 1,4-2-122,2 7 0,0 1-83,0 5 1,0 3-116,0 3 0,0-4-264,0 4 0,6-3-191,0-3 572,0 8 0,1 2 0,3 8 0</inkml:trace>
  <inkml:trace contextRef="#ctx0" brushRef="#br0" timeOffset="1134">1782 2263 8247,'-2'-18'2209,"-4"1"-1958,4 7-297,-14 3-751,14 7 383,-13 7 1,13 3 413,-4 7 0,12 1 0,4-1 0</inkml:trace>
  <inkml:trace contextRef="#ctx0" brushRef="#br0" timeOffset="1467">2201 2280 8171,'-10'-2'1452,"4"-3"-390,-3 3-709,7-6 135,-6 8-122,8 0 0,8 6-204,3 0 0,5 5-161,1-5 0,3 2 147,3-2 0,-2-3-78,8 9 1,-5-8-427,5 2 0,-2-4 200,2-2 0,4-2-24,-4-4 1,-4-4 83,-1-7 1,-5-3 213,-2-3 0,-5-2-95,0-4 0,-10-4 142,-2 4 1,-8-4-58,-10-2 1,-7 0 30,-4 0 0,-4 8-29,-2 4 0,0 5 70,0 6 0,2-1-42,4 7 0,4 2-27,8 10 1,5 6 46,0 11 0,8 4-158,-1 8 0,10 8 0,5 1 0</inkml:trace>
  <inkml:trace contextRef="#ctx0" brushRef="#br0" timeOffset="2009">2952 2158 8229,'0'-17'409,"0"-1"172,0 1 1,0 5-242,0 0-138,7 9 1,3-11-243,8 8 0,1 0 66,4 6 1,-1 0-186,7 0 1,0 0-236,6 0 0,0 6-311,0 0 0,0 8 705,0-3 0,-8 13 0,-2 3 0</inkml:trace>
  <inkml:trace contextRef="#ctx0" brushRef="#br0" timeOffset="2148">2864 2595 8088,'0'-18'152,"0"1"1,8 1-191,4 5-1,5-3-26,7 8 0,10-7-45,13 1 0,11 2 230,6-1 1,12 7-98,5-2 0,3-2-2007,-3 2 1984,5 1 0,-14-3 0,5-2 0</inkml:trace>
  <inkml:trace contextRef="#ctx0" brushRef="#br0" timeOffset="2383">3912 1966 8293,'-8'-41'0,"-3"2"0,-3 5 1383,3 2 1,-3 11 197,8-2-1017,-7 11-373,11 4 0,0 10-98,8 4 0,7 4-118,-1 7 1,9 11 112,2 6 0,8 3-253,-1 10 1,3 1 180,1 11 0,-4-3-927,-1 8 0,-8-6 218,2 6 1,-11 6-370,-6 6 1,-6 7 715,-6-1 1,-19 3 0,-12 2-1</inkml:trace>
  <inkml:trace contextRef="#ctx0" brushRef="#br0" timeOffset="2659">3947 2053 8195,'-2'-62'49,"-2"4"1,-3 6 259,-3 5 0,6 1 381,-2 11 1,4-2-253,2 13 0,0-5-31,0 6 1,2 2-232,4 9 1,10-2 69,7 9 1,8-1-377,-2 6 0,10 8 117,2 3 1,-1 7-385,-5 5 0,-6 4 137,0 8 0,-7 6-239,1 0 0,-11 1 218,-6-1 0,-6-2-49,-6 7 1,-6-1-3,-11 2 1,-4-3 125,-8-3 1,-2-4-100,-4 4 1,2-5 133,-7-1 1,1-7-461,-2-5 631,5-4 0,-1-1 0,-2-1 0</inkml:trace>
  <inkml:trace contextRef="#ctx0" brushRef="#br0" timeOffset="3000">4611 2228 8672,'0'-17'1321,"0"5"-839,0 0 0,0 6-168,0-5 1,-2 7 175,-4-2 0,-4 4-6,-7 2 0,-3 2-178,-3 4 1,2 6-173,-8 11 0,5-2-137,-5 8 0,8 0-223,-2 6 0,3 6 224,3 0 1,-1 2-560,1-3 1,1 3 304,5 4 0,3 1-160,8-7 1,0-6 103,0-6 0,2-8-35,4 2 0,3-11 355,9-6 0,7-4 260,4-2 0,10-8 100,2-4 0,5-9-185,-5-2 0,6 0-37,-7 5 0,5 1-78,-10-1 0,4 6-150,-10 1 0,-4 7-254,-2-2-176,5 4 0,-11 4-379,1 4 160,-1 4 1,-15 13-724,4 0 1454,-4 1 0,-18-7 0,-3 0 0</inkml:trace>
  <inkml:trace contextRef="#ctx0" brushRef="#br0" timeOffset="3475">5344 2420 8122,'18'-33'0,"-3"4"0,-1 6 832,-2 3 237,-9 11 1,7 1-476,-4 8-355,-4 0 0,6 8-192,-8 3 0,-2 7 118,-4 5 0,2-4-464,-8 5 1,1-3 44,-7 2 1,1-3-232,-1 3 1,-5-4 181,0-1 0,-8-1-47,2 1 0,-2-3 171,1-3 1,-1 2-5,8-9 1,-6 1 700,6-6 0,1-8-283,11-3 0,3-12 382,8-7 0,14-1-126,3 2 1,18-4 30,0 4 1,6 6-189,-1 5 0,5 9-12,7 9 0,1 0-276,-1 0 1,-1 15 76,-5 9 1,3 9-177,-9 7 1,-1-1 61,-10 8 0,-11-7-181,-12 7 0,-4-6 114,-2 5 1,-16-7-281,-7 2 0,-16-4 128,-8-2 1,-5-2-6,-6-4 1,-4 4-272,-8-4 0,6-4 169,0-2 0,15-11 36,3-6 1,9-6 85,8-6 0,11-10 585,12-7 0,14-8-212,10 2 0,15-4 144,13-2 0,7 2-137,5 4 1,-2 4-27,8 7 1,4 3-318,2 3 1,4 4 7,-10 8 1,4 8-950,1 4 0,5 11 1099,-4 6 0,4-2 0,-14 6 0,0 6 0,-2 6 0,1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02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761 210 8178,'0'-18'0,"0"-5"324,0 0 1,0-6-34,0 5 1,0 7-92,0 5 180,0 1-166,0-7 1,0 6 333,0 1 177,0 7-370,0-4-164,0 8 1,-7 8-90,-5 4 1,-3 5 110,-3 6 0,-7 5-254,-4 6 1,-12 9 79,-6 4 1,-3 11-111,-2 6 0,-7-2-302,1 2 0,-8 0 70,2 6 0,6-14 175,5-3 1,15-20 151,9-4 1,13-10 419,-1-7-167,11-4 246,6-8-360,9-8 1,9 0-50,-1-4 0,3 5-5,3 7 0,-2-6 212,9 0 1,-1 0-256,6 6 0,0 2-143,-1 4 0,1 4-237,0 7 1,0 6 140,0 1 1,6 7-331,0-2 1,7 6 195,-1 5 1,-3 3-489,3 4 0,-8 1 249,1-7 1,-1 0-77,2-6 1,-6 0 621,0 0 0,0-8 0,-8-2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03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36 357 8315,'2'-35'-1193,"4"1"0,-4-1 1853,3 0 1,-3 2-108,-2 4 1,0 3 481,0 9-328,0-8-194,0 5-114,0 3-142,0 9 0,0 10-237,0 4 1,2 3 126,4 9 0,4 1-83,7 5 0,1 5-47,-1 11 0,1-1-244,-1 8 1,1 5-385,-1 6 1,-5 3 347,-1-3 1,-7-2-327,2 8 1,-4 4 215,-2 2 1,-2 4-86,-4-10 0,-3-4 30,-9-2 0,1 0 428,-1-5 0,1-13 0,-1-7 0,1-5 0</inkml:trace>
  <inkml:trace contextRef="#ctx0" brushRef="#br0" timeOffset="284">1 427 8316,'0'-52'673,"0"-1"0,0 3-191,0 3 0,4 7-411,8 11 0,7-2 142,16 7 1,2-5-308,3 6 0,3 1 85,4 11 0,3 1 117,-3 4 1,1 6 27,-1 0 0,-4 8-184,-9 10 0,-1 7-85,-3 4 0,-7 6-48,-12 6 0,-3-5-179,-8 5 0,-2 4 179,-4 1 1,-11 3-85,-12-3 0,-4 5-13,-2-5 0,-8-1 19,-3 2 1,-5-3 83,-1 3 1,7-4-5,4-8 0,5-3-158,1-2 1,8-5-107,3-8 443,13-7 0,3-2 0,8-8 0</inkml:trace>
  <inkml:trace contextRef="#ctx0" brushRef="#br0" timeOffset="627">700 864 8166,'-8'-27'0,"6"-6"0,-4 4 0,4 3 265,2 3 0,0 4-248,0 1 0,2 1 742,4-1 0,4 1-319,7-1 0,2 7-96,5-1 0,-5 8-313,4-2 1,3 4-162,-3 2 1,0 8-17,-5 4 0,-3 9 200,-3 2 0,-2 8-287,-5-1 1,-3 5 54,4 5 0,-10-3-79,-2 4 0,-7-4 199,1-2 0,-3 0 53,-3 0 0,1-2 71,-1-4 0,3-4 484,3-8-232,-3-7-196,13 6-112,-6-15 1,12 5 71,7-12 0,5 3-578,19-9 0,-2 6 213,13-5 1,3-1-678,9-6 0,4 7 960,8-1 0,-8 0 0,-2-5 0</inkml:trace>
  <inkml:trace contextRef="#ctx0" brushRef="#br0" timeOffset="834">1346 742 8187,'-2'-37'749,"-4"-4"1,4 10 0,-4-4-1926,4 12 233,2-3 1099,0 17 1,2 1 330,4 8-221,-4 8 0,12 1-129,-9 9 0,7 7-132,-6 4 1,7 4-410,-1 2 0,-2 2 161,1 4 1,-1 3-86,2 9 1,-4-1 327,-8 1 0,7 7 0,3 2 0</inkml:trace>
  <inkml:trace contextRef="#ctx0" brushRef="#br0" timeOffset="1060">1852 515 8460,'0'-20'0,"0"-1"487,0-2 884,0-1-1304,0 7 1,10-1 84,7 1 1,9 7-366,9 4 0,-1 4 133,1 2 0,8 0-618,4 0 1,-3 2 101,3 4 596,-8 4 0,3 7 0,-7 1 0</inkml:trace>
  <inkml:trace contextRef="#ctx0" brushRef="#br0" timeOffset="1209">1887 829 8303,'0'-18'0,"0"1"0,0 0 475,0-1 0,8 3 705,4 3 1,11-2-1205,6 8 1,14-5 81,9 5 1,8-2-967,10 2 1,6 4 907,-1-3 0,9 3 0,-5 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07.64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88 280 26293,'-10'-17'-6668,"-5"-7"5567,3 1 0,-2-2 565,3 1 0,-3 9 405,8-8 1,1 13-10,5-8 0,0 5 9,0-5 336,0 1-1195,0-1 0,5 7 1132,1-1 0,8 8 440,-3-1 0,5 3 189,1 2 0,7 0-331,-1 0 0,8 5 24,-2 1 0,10 2 50,2-2 0,7 2-17,-1 3 0,9 3 128,2-8 1,14 5-124,-2-5 1,13 2-755,5-2 0,1-4 280,10 3 0,-49-3 0,1-2 35,4 1 1,0-2 0,2-1 0,1-1 183,3 0 1,0 0 0,-6-1 0,-1 2-161,-1 2 0,-1 0 0,33 0 141,-4 0 1,-9 0-376,-8 0 0,-11 0 31,-13 0-492,-10 0 237,-13 0 1,-11 0 2,-12 0 1,-10 0 35,-7 0 1,-16 0 204,-1 0 1,-11 6-261,-7 0 1,2 7-97,-8-1 275,0-4 0,-6 15 0,0-4 0</inkml:trace>
  <inkml:trace contextRef="#ctx0" brushRef="#br0" timeOffset="374">262 437 20629,'-27'-2'-888,"4"-4"622,4 4 1,3-7-790,4 3 832,5 4-173,7-6 1,2 10 398,3 4 1,5-4 238,8 4 0,7-2-21,4 1 1,6-3-57,6 4 1,5-4 258,12-2 1,6 0 208,12 0 0,11 0-579,12 0 0,-43 0 0,1-2 294,3-1 1,2 0 0,5 2-1,2-1-5,3-4 1,2 0-1,3 3 1,1 0-204,-5-3 1,-1 0 0,-4 4 0,-2 1 97,-9-2 0,-3 0 0,35 1-424,-13 2 0,-10 0-67,-20 0-1389,-7 0 986,-29 0 1,-10 0-134,-12 0 0,-5 0 143,-7 0 1,-5 2-10,-11 4 1,-5-3 808,-7 9 0,-7-6-67,1 6-72,0-1 1,-2 7 0,-2-1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11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158 403 8283,'-17'0'0,"-1"0"0,1-2-245,-1-4 0,7 4 124,-1-4 687,0-4-332,-5 8 0,5-3 185,1 10 0,7-1-142,-2 8 0,4 0 90,2 5 0,0 0-321,0 1 0,0 1 53,0 5 1,2-5-98,4 4 0,-2 3 116,7-3 1,1 0-253,5-5 1,1-1-4,-1 1 0,8-7-34,5 1 1,-3-8 51,2 1 0,6-10-177,6-7 0,1-11 35,-1-6 1,-4-2 132,4 1 1,-12-8 109,-6 3 0,-6-4 1,-5 4 0,-4 6 163,-8 0 0,-2 7-164,-4-1 1,-11 4 150,-13 1 1,-2 3-230,-3 3 0,0 4-111,0 8 0,-2 2-237,-4 4 0,4 4 164,-4 7 1,12 3-358,6 3 637,4-4 0,1 14 0,1-5 0</inkml:trace>
  <inkml:trace contextRef="#ctx0" brushRef="#br0" timeOffset="167">892 455 8339,'-10'-8'1999,"0"0"-1320,4-3 0,4 1-1463,-3 4 669,-5 4 1,6-5-1252,-8 7 1049,8 0 1,-9 1-361,7 5 677,0-4 0,-2 22 0,-1-5 0</inkml:trace>
  <inkml:trace contextRef="#ctx0" brushRef="#br0" timeOffset="791">1468 88 8205,'-12'-27'0,"1"4"0,7 9 876,-2 3 1,2 7 57,-2-2-1169,4 4 173,-5 2 928,7 0-376,0 0-600,-8 8 1,0-4 164,-4 7 1,-1-5-85,7 6 1,-8-9-55,3 3 0,-5 2 74,-1-2 0,-1 0 26,1-6 0,-1 0-12,1 0 0,-1 2 11,1 3 0,-6-3-18,-1 4 0,1-4 38,6-2-5,-1 0 0,1 0 0,-1 0 1,7 0-76,-1 0 1,6 2 61,-6 4 1,9-2 50,-3 7 0,-2 1-60,2 6 0,0-7 153,6 1 0,-5 0-92,-1 5 1,0 6 8,6 1 1,0 1-39,0-2 0,0-4 23,0 5 1,2 1-125,4-2 1,-4 1 67,3-7 1,3 0-138,-2 1 0,6-1 74,-7 1 1,1-6-263,-6-1 252,8-7 0,-4 4 36,8-8 0,-7 0 33,7 0 0,-6-2 91,6-4 0,5 2-81,6-7 0,2-1-17,-1-6 1,3 1-28,8-1 1,0 1 42,0 0 0,0 1-111,0 4 1,0 5-22,-1 7 0,-1 0-196,-3 0 1,-3 9 165,-4 9 0,-9 7 21,3 10 0,-11 0 98,0 0 0,-4 0-86,-2 0 0,-4 0 250,-8 0 1,-1-3-68,-17-2 1,-5 1 81,-5-8 1,-7-6-209,6-5 1,-5-8-357,5 2 0,0-4 245,6-2 170,0 0 0,8-8 0,2-2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16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53 525 8118,'-12'-20'386,"1"-3"1,5 5 339,-6 1-100,8 0-200,-3 15-308,7-6 0,2 10 83,3 4 1,11 3-105,7 9 0,8 5-178,-2 0 1,-1 6 126,1-5 1,0 7-192,6-2 1,-6 4-13,0 2 0,-2 0-41,2 0 0,2 0 93,-7 0 0,-1-2 49,-6-4 1,1 2-153,-1-8 0,-5 0-16,0-5 168,-9-9 0,5-5-15,-8-15 0,0-5-72,0-19 0,0 2 31,0-13 0,-2-1 8,-4-5 1,4-3 50,-3-3 0,1 6 7,-2-1 0,4 3-142,-4 9 0,4 0 108,2 6 0,-6 8-527,1 4 399,-1 4 0,8 9-101,4 4 0,-3 12 309,9 6 0,7 3 0,9 3 0</inkml:trace>
  <inkml:trace contextRef="#ctx0" brushRef="#br0" timeOffset="417">682 839 8068,'-8'-17'0,"6"5"1214,-4 0-860,4 1 1,2-1-158,0 0 0,8 7-2,4-7 1,3 8-120,3-2 0,1 4-148,4 2 1,-1 0 110,7 0 1,-8 6-44,3 0 1,-5 13 6,-2-1 0,-5 3-217,0-3 0,-8 5 72,1 0 0,-5 2 235,-5-1 1,-7 1-17,-11 4 0,1 2 17,-7-8 0,6 3 129,-6-3 1,7-10-94,-1 5 1,4-7-33,1 1 1,9-2 133,3-4-316,4-4 0,17 3-52,9-10 1,14 1-162,9-8 1,11 6-96,6-5 0,2 7-302,-2-2 1,4 4 140,-4 2 0,-2 0 553,2 0 0,-7 0 0,3 0 0</inkml:trace>
  <inkml:trace contextRef="#ctx0" brushRef="#br0" timeOffset="758">1573 455 8341,'-18'-8'0,"1"-4"147,-1-3 0,6-1 532,1 5 1,-1 3-219,-5 8 0,5 0-186,0 0 1,3 10-81,-3 7 0,-3 3 29,3 9 1,2 0-279,-1 6 0,5 0 91,-6 0 1,8 5-168,-2 1 1,-1 0 106,1-6 1,0 5-156,6 1 1,0 0 28,0-6 1,2-2 124,4-4 0,3-2 58,9-4 1,1-9-56,5 3 1,3-11 19,8 0 0,5-4 6,1-2 0,8 0-481,-3 0 1,-1 0 9,2 0 0,-7 0-169,7 0 1,-8 0 218,1 0 1,-5 0 415,-6 0 0,4 0 0,-5 0 0</inkml:trace>
  <inkml:trace contextRef="#ctx0" brushRef="#br0" timeOffset="1193">2271 280 8263,'0'-35'0,"0"0"0,0 0 833,0 0 0,-2 8-268,-4 4 0,-1 4-106,-5 1 1,-4 3-89,5 3 1,1-2 515,-2 9-554,1-1-69,-7 6 1,3 7-466,3 5 0,4 11 241,8 7 1,0 4-494,0 7 1,8 4 94,4 7 1,3 1-92,3-1 1,-1 6 90,1 0 1,-3 6-13,-3-5 1,1-1 10,-7-6 0,0 3 103,-6 3 0,-10-12 173,-7 1 1,-2-10-104,-11-8 0,3-12 400,-2-11 0,-4-4-44,4-2 1,4-10 55,2-7 0,3-8-199,3-10 1,1 0-68,4 0 1,5 6-90,7 0 0,7 2 96,5-2 1,6 3-428,5 9 1,-2 1 173,8 5 0,-5 1-795,5 4 1081,0 4 0,6-6 0,0 8 0</inkml:trace>
  <inkml:trace contextRef="#ctx0" brushRef="#br0" timeOffset="1483">2568 595 8088,'0'-26'287,"2"7"189,4-4 1,-4 3-112,3 3 1,-1 7 105,2 4 137,-4-4-373,14 9 1,-9 1-115,5 11 1,2 5 55,-9 1 1,7 3-161,-6 3 0,0-2-148,-6 8 0,6-5 107,-1 5 1,1-6-66,-6 6 0,0-8 114,0 3 1,0 1-16,0-2 1,-6 1 36,1-7-30,-1 0-36,6 1 12,0-1 0,9-7-364,9-4 0,3-4 170,14-2 1,-2 0-831,14 0 1,-1 0 103,7 0 927,-1 0 0,0-8 0,1-2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21.2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18 350 8116,'0'-45'0,"-2"3"169,-3 7 1,3 8-175,-4 3 1468,4 5-93,2 9-539,0-5 1,2 13-317,4-4 0,-4 6-205,3 6 0,5 3-173,2 9 0,5 5 64,6 1 0,-1 12-155,7-1 0,-6 14 82,6 3 1,-5 3-306,5 9 1,-8 5-200,2 7 1,-3 4-78,-3 1 1,-1 1-236,-5 11 1,-5-4-36,-12-2 0,-3 7 44,-9-1 0,1-8 223,-1-9 1,-5-20-366,0-9 0,-1-9 821,7-3 0,1-4 0,5-7 0,3-9 0</inkml:trace>
  <inkml:trace contextRef="#ctx0" brushRef="#br0" timeOffset="291">228 437 8293,'2'-54'-23,"4"-2"0,5-2 191,5 1 0,3 11 378,4 5 1,7 6-116,10 6 0,-1 4 188,8 7 0,-1 9-426,7 3 0,5 4 35,0 2 0,0 9-333,-5 9 1,-11 9 120,-7 14 0,-7 3-122,-11 9 0,-2 1-70,-3 4 1,-4-1-118,-8 7 0,-10-6 0,-7 6 0,-8 0-130,-10 6 0,-8-8-119,-4-4 0,-11-3 273,-6-3 0,2-6-144,-2 1 1,8-16 103,-3-2 1,13-13 308,5-5 0,10-1 0,2 2 0,0-5 0</inkml:trace>
  <inkml:trace contextRef="#ctx0" brushRef="#br0" timeOffset="617">1101 1049 8363,'0'-18'-16,"0"1"1393,0-1 0,0 1 265,0-1-718,0 1-241,0-1 94,0 1-768,8 7 1,2 4-285,7 12 1,-1 4-85,-5 7 1,3 3 322,-8 3 1,5-2-453,-5 9 1,0 4 146,-6 7 0,-8 6 104,-4-6 0,-3-1 141,-3-5 0,-5 2 170,0 4 0,-2-10 104,1 4 1,11-12 736,-5 0-281,5-3-446,3-3 0,12-7-389,15-4 1,13-12 146,16-6 0,3-3-1154,15-3 1,6 1 110,5-1 877,9 9 1,-5-15 0,9 5 0</inkml:trace>
  <inkml:trace contextRef="#ctx0" brushRef="#br0" timeOffset="833">1800 979 8325,'0'-25'290,"0"-3"1,0 1 290,0 4 0,0 4 997,0 1-444,0 8-662,0 3 1,7 9-226,5 3 1,9 7-22,3 11 1,5 4-533,-6 8 0,8 2 235,-2 4 1,-2-2-912,3 7 1,-3 1 532,2 5 0,-4 7 449,-8-1 0,1 8 0,-1-4 0</inkml:trace>
  <inkml:trace contextRef="#ctx0" brushRef="#br0" timeOffset="1067">2795 857 8355,'0'-28'492,"0"5"1,2-2 745,4 2 1,6 5-714,11 6 1,6 3-217,12-3 0,3 4 84,9 8 0,-1 0-115,0 0 1,-1 2-1145,-5 4 0,-3 4 357,-8 7 509,0 1 0,8 15 0,1 4 0</inkml:trace>
  <inkml:trace contextRef="#ctx0" brushRef="#br0" timeOffset="1208">2760 1311 8182,'8'-18'482,"-6"-1"60,4-5 0,9 5-84,3-4 1,19 9-145,3 3 0,19-1 80,10-6 1,11 7-415,13-1 1,-9 8-1160,3-2 891,-4 4 1,5 10-1,-1 2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24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52 418 8211,'-7'-19'-147,"-5"-3"138,-3-1 0,5 6 1233,4 5-642,4 8 0,10-4-230,4 8 0,3 0 72,2 0 1,9 8-165,3 4 0,4 5-396,2 7 1,5-3-53,1 8 0,0-6-96,-6 6 1,6 0 163,-1 6 0,1 0-109,-6 0 0,0 0-431,0 0 1,-6 6 228,0 0 1,-7-1 430,1-5 0,4 8 0,0 2 0</inkml:trace>
  <inkml:trace contextRef="#ctx0" brushRef="#br0" timeOffset="243">1205 174 8182,'0'-35'269,"0"0"1,-6 2 1217,0 4-1306,-7 3 1,9 17 63,-8 3 0,7 12 34,-7 5 0,0 13-47,-5 5 0,1 6 108,5 6 0,-5 5-203,4 12 1,-3 4-253,-3 8 1,7 0 100,-1 0 1,1 8-379,-7 3 0,1 12 255,8-44 1,0 1 0,-3 1 0,-1 1-130,-1 0 1,-1 1-1,-1 3 1,-1 0-141,0 2 1,-1 1-1,-2 0 1,-1 0 149,1 0 0,-1-1 0,-2-4 0,0-2-502,2-1 1,1-3 757,-21 36 0,6 7 0,0-15 0,1-3 0,-1-1 0</inkml:trace>
  <inkml:trace contextRef="#ctx0" brushRef="#br0" timeOffset="1082">1380 1449 7915,'0'-12'377,"0"0"0,0 6 144,0-5 0,0 5 796,0-6-387,0 8-570,0-11 0,2 7-170,4-3 0,5-3 0,12 8 0,-1-6-71,7 7 0,0-1-171,6 6 1,2 0-402,4 0 0,-5 2 297,5 4 0,-10 3-336,-2 9 0,-5 1 160,5 4 0,-14-1 62,3 7 0,-12 0 122,-1 6 0,-10 2 67,-7 4 0,-6-5 17,-5 5 1,-4-4 16,-8-2 1,-2-2 306,-4-4 0,10-4-114,-4-7 1,6-3 514,0-3 1,4-4 124,8-8 31,7 0-458,2 0-442,8 0 1,8-8 192,4-4 1,13 3-67,10-3 0,7 2-227,11-1 1,-1-3 80,1 8 0,1-5-629,4 5 0,-4-2 326,5 2 1,-7 4-567,-5-4 0,-7 4 165,-11 2 0,2 0 806,-7 0 0,-1-7 0,-5-3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28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88 7984,'-10'-18'1074,"-6"1"-551,15-1 1,-7 7 378,8-1-184,0 8 170,0-3-636,0 7 154,0 0 1,6 7-158,-1 5 0,7 3-189,-6 3 1,6 1 37,-7 5 0,7 3-100,-6 8 0,7 2-98,-1 3 0,-4-3-167,-2 4 1,1-2-370,-1 1 1,0-1 310,-6 8 1,6-8-580,0 1 0,-1-3 338,-5-2 0,2-6-1044,4 0 1610,-4-15 0,14 9 0,-7-13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8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51 420 8148,'-18'-53'305,"7"9"38,-1 3 1,8 12 746,-2 6 0,8 3-442,10 3 1,2 5-116,15 0 1,6 9-153,5-3 1,9 12-320,-3 5 1,7 13 65,5 5 0,-6 6-73,1 5 0,-3 5 0,-9 7 1,0 1-285,-6-1 1,-10 1-408,-8-1 0,-1-2 301,-10-3 0,-2 3-176,-10-3 0,-8 1 152,-15-1 1,-2 2-215,-16-9 1,-5 1 117,-6-6 0,0-4-22,5-8 1,3-7 228,3-16 1,10-2 214,8-4 1,16-13 280,1-16 1,12-14-222,12-9 1,9-14 364,20 2 1,-2-9-472,7 3 1,1 0 358,5 7 0,1-1-90,-1 0 1,0 8-74,1 4 1,-9 9-61,-3 2 0,-12 14-37,-6-1 1,-11 10-224,-6 1 1,-4 4 52,-2 1 0,-8 8-1044,-4 5 1194,-3 3 0,-10 2 0,-2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28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80 864 7940,'-15'-27'-63,"3"4"1,-3 5 1350,3 7-353,4-5-6,1 7-213,-1-1 116,6 2-468,2 31 0,4-7 65,7 19 0,1-4-388,5 4 1,1 2 105,-1 3 1,1-1-218,-1 8 0,7-6 3,-1 5 0,0-1-46,-5 1 0,-3 11-144,-3-5 1,1 4-240,-7-3 1,6-1 66,-6 0 1,-1 1-195,-5-1 1,-1-7-338,-5-4 0,-2-12-265,-4-6 232,-3-4 993,5-9 0,-7-2 0,-1-8 0</inkml:trace>
  <inkml:trace contextRef="#ctx0" brushRef="#br0" timeOffset="316">115 987 8071,'-11'-8'0,"-1"-4"-38,-2-3 0,5-3-95,-3 1 1,8 5 939,-2 0 1,4 7-260,2-7 0,2 6 119,4-5 0,6 5-245,11-6 1,6 8-112,12-2 1,4-3-115,7-3 0,2 2 0,5-1 0,8 5-62,9-6 0,0 8-222,-6-2 1,-6 5-816,0 1 1,-14 0 515,3 0 0,-13 7-777,1 5 1,-14-2 465,-9 1 0,-9 7 697,-9 5 0,-15 8 0,-4-4 0</inkml:trace>
  <inkml:trace contextRef="#ctx0" brushRef="#br0" timeOffset="466">238 1406 8071,'-12'0'319,"0"0"1,6-2 278,-5-4-286,7 4 0,6-6-57,15 8 0,14-2 91,10-3 1,15 3-136,3-4 0,7-2-8,3 2 1,9 0-1141,4 6 0,-5 0 612,-1 0 0,-6 0-1285,-6 0 1610,-4 8 0,-23 2 0,-4 7 0</inkml:trace>
  <inkml:trace contextRef="#ctx0" brushRef="#br0" timeOffset="633">325 1825 8071,'-6'-12'931,"0"1"-904,0 7 0,10-10-84,8 8 0,3-1 6,20 1 1,-2 4 0,14-4 0,1 2-7,11-2 0,1 4 6,4-4 1,2 5 50,-8 1 0,8 0 0,-4 0 0</inkml:trace>
  <inkml:trace contextRef="#ctx0" brushRef="#br0" timeOffset="933">1547 131 8172,'-7'-18'0,"-1"-5"513,-4 0 1,-1 0 748,7 5 1,-2 8-210,2 5-513,4-5-523,-5 16 0,7 1 182,0 17 0,0 7-308,0-2 1,5 10 114,1 1 0,0 9-1028,-6-2 1,0 5 139,0 6 1,-6-2 881,0 8 0,-15 0 0,2 6 0</inkml:trace>
  <inkml:trace contextRef="#ctx0" brushRef="#br0" timeOffset="1483">1303 1685 8158,'17'-17'0,"-5"-1"485,0 1 1,-1-1-80,7 1 1,-7-1 241,1 1 1,0-1-184,5 1 1,1 5 65,-1 1 0,6 5-142,1-6 0,1 8-373,-2-1 0,4 3-26,8 2 1,-6 7 3,0 5 1,-1 5-5,1 7 1,-4-3-356,-8 8 0,-1 0-146,-4 6 1,-5 0 199,-7 0 0,-2 0 74,-3 0 1,-11 0 91,-7 0 0,-8 0 310,2 0 0,-4-2 13,-2-4 0,0-4 11,0-8 1,2-5 69,4 0 1,4-6 583,7 5-346,1-7-319,7 4 0,4-10-337,12-4 1,6 2 107,11-7 1,4 5-231,8-6 0,6 6-109,-1-5 1,3 7-259,-2-2 1,-4 4 281,3 2 0,-5 0-490,-5 0 68,-5 0 162,-8 0 753,-7 0 1,-4 0-161,-12 0 1,0 0-22,-11 0 1,7 0 17,-13 0 0,11 0-92,-11 0 0,13-2-3,-7-4 0,3 4-342,-4-4 473,9 5 0,-7 1 0,7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32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1553 210 8051,'35'-52'0,"-13"3"1539,-5 8-466,-11 1-837,2 28 0,-10-4 10,-4 16 1,-4 14-211,-7 3 0,-7 13 124,1-1 0,-14 9 0,2 5 0,-4 4 191,-3 7 1,-3 0-278,-7 10 0,-1 2-251,1 10 1,-4 0 121,24-33 0,0 1 0,0-1 0,0-1-252,-6 8 0,0-1 0,-2 2 0,-2-1 340,-1 6 0,-1-1 0,0-1 1,-1-1-206,-5 2 0,1 0 0,4-3 1,1-1 76,0-3 0,0-3 0,2-2 0,1-2-317,-29 23 0,-2-12 196,14-11 0,13-20 119,10-9 0,18-16 129,0-8 1,11-13 242,0-10 1,6-7-121,6-11 1,17-13-125,12-4 0,-9 26 0,2-1-46,1-1 0,0-1 0,1 0 0,1 1 56,0-2 1,2 3 0,1 3 0,3 2-65,3 2 1,2 0 0,0 2-1,1 1 1,1-1 1,0 2-1,-1 5 1,1 3-14,43-20 0,-5 23 442,-1 11 1,-7 18-401,2 11 0,-10 16 366,-2 14 1,-10 19-389,-2 9 1,-25-33 0,-1 2 116,-2 2 0,-2 1 0,19 42 4,-6 4 1,-10 2-154,-13-1 1,-7-44 0,-2 0 5,-3 49 0,-10-3-84,-7-3 1,-11-4 65,-12-2 0,15-43 1,-3 0-59,-3 0 0,-2-1 0,-1-1 0,-2-1-124,-1-2 0,-1-2 1,1 0-1,0-2-49,-45 17 1,7-3 78,-7-14 0,14-18 115,-2-11 1,14-22 41,4-19 1,7-11-30,10-18 0,16-10 130,7-19 1,13 42 0,4-1-109,3-3 0,1 0 0,3-4 0,2 1-87,2 2 0,3 2 1,-2 1-1,1 3-91,16-43 0,9 13 82,4 10 0,3 16-10,3 13 0,-1 20-32,0 9 0,1 12 234,-1 12 0,2 9-313,5 20 0,-3-2 278,8 7 0,-4 3 0,2 5 0,-4-2 0,1-3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32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1617 8116,'0'-44'0,"-8"-5"0,-4 8 0,-3 6 3186,-3 6-1437,9 16-1069,1-3 1,8 18-176,0 4 1,2 0-152,4 11 1,3 5-61,9 13 0,7 9 81,4 9 1,4 1-493,2 10 1,6 0 5,0 6 1,7 0-151,-1 0 0,-3 5 152,3 1 0,-8 0-410,1-7 0,-3 1 107,-2 0 0,-2-10-510,-4-7 364,-11-16 364,-3-12 1,-13-17 373,4-8 1,-4-18-115,-2-17 1,0-15-38,0-14 0,0 0-28,0-6 0,2 2-388,4-14 0,-2 5 303,7-11 0,-5 13-416,6-7 0,-8 10 21,1 8 0,3 6 38,-2 12 0,0 11-593,-6 11 633,8 13 1,-6 11-268,3 11 1,3 15 667,-2 9 0,7 0 0,-11 7 0,6-7 0</inkml:trace>
  <inkml:trace contextRef="#ctx0" brushRef="#br0" timeOffset="318">892 2473 8100,'9'-25'0,"1"5"656,-4-3 0,-2 4-165,7 1 0,3 1-75,9-1 1,-2 3-181,9 3 1,-7-1 268,6 7 1,0 0-212,6 6 1,0 2-332,0 4 0,-6 3 89,0 9 1,-6 5-161,6 0 0,-9 8-155,-3-1 0,-7 1 176,-10-2 1,0 4-27,0-4 1,-8 2-64,-3-2 0,-5 4 179,-1-4 0,-7-2-43,1 2 1,-6-9 235,6-3 1,-1 1-10,7-7 1,-1-3 437,1-2-790,7-4 1,4-2 71,12 0 1,12-2-522,11-4 0,12-4 302,5-7 1,14-1-337,10 1 0,2 5 1,10 1 392,-17-1 0,11 2 1,-14 3-1</inkml:trace>
  <inkml:trace contextRef="#ctx0" brushRef="#br0" timeOffset="909">1747 1722 8090,'0'-43'0,"0"-1"0,0-3 1091,0 1 0,0 9-445,0 2 1,0 8 62,0 9 0,2 7 208,4-1-552,-4 8 0,13-4-167,-3 8 0,6 8-106,5 4 1,4 5-49,8 6 0,2 6 142,4 12 0,3 6-214,9 11 1,-1 4-222,0 8 0,-1 0-292,-5 0 0,5 5 83,-5 1 1,-5-2-84,-6-10 0,-2-6 227,-10-11 0,-5-5-409,-6-7 541,-9-15 1,5-7-104,-8-19 1,0-3 839,0-9 0,-6-13-337,1-4 0,-1-17 43,6-1 1,0-13-14,0-3 0,2-1-176,3-6 0,-1 4-89,8 2 1,0 3-166,5 2 1,-1 9-464,-5 15 1,5 8 252,-5 16 1,-1 7-594,2 4 1,-3 8 383,3 10 1,4 7-256,-5 16 856,5 0 0,-6 0 0,-3 0 0</inkml:trace>
  <inkml:trace contextRef="#ctx0" brushRef="#br0" timeOffset="1090">2952 2298 8145,'10'-7'3016,"-4"-5"-1731,-4-4-430,-2-1-33,0 7-581,8 3 0,1 8-187,9 5 0,-7 6-152,1 11 0,2 4-352,9 8 0,-4 2-953,5 4 1,1-2 392,-2 7 1010,8-7 0,-4 19 0,8-3 0</inkml:trace>
  <inkml:trace contextRef="#ctx0" brushRef="#br0" timeOffset="1956">4315 1320 9277,'-30'-17'0,"3"-1"1020,2 1 0,-6 1-1024,2 5 1,-4 3-43,-2 8 0,0 8 981,0 3 0,0 7-353,0 5 0,8 4-178,4 8 0,-1 6-453,7 0 0,-2 7 106,13-1 1,0 3-333,6 3 0,8-1 199,3 1 1,13-3-638,5-3 0,4 1-36,2-7 0,0 5-307,0-5 0,-6 0 432,0-6 0,-6-6 624,6 0 0,-7 0 0,3 6 0</inkml:trace>
  <inkml:trace contextRef="#ctx0" brushRef="#br0" timeOffset="2197">4192 2001 8175,'8'-17'251,"4"0"1,3 1-101,3 4 0,1-1 698,4 7 0,6 0-287,12 6 0,4 0 327,7 0 1,1 6-344,-1 0 1,6 7-186,0-1 1,6-2-263,-5 1 0,-7-5-188,-5 6 0,-9-8 150,3 2 1,-12-5-124,-5-1-387,-13 0 0,-3-7 187,-8-5 0,-8-3-125,-3-3 1,-7-5 111,-5 0 1,-2-7 119,-4 7 1,-6 0 98,0 5 0,0 3 118,-6 3 0,-2-1-339,3 7 0,5 0 90,6 6 0,7 0-213,-1 0 1,0 8 84,5 3 0,-1 7-419,13 5 0,0-2 54,6 9 0,2-3 680,4 2 0,11 4 0,10-6 0</inkml:trace>
  <inkml:trace contextRef="#ctx0" brushRef="#br0" timeOffset="2464">5327 1530 8175,'-5'-27'956,"-1"3"-478,-8 5 1648,5 9-1439,-9 3 1,8 9-244,5 3 0,3 13-268,2 11 0,0 4-172,0 2 0,7 6-264,5-1 1,4 7 238,1-6 0,0 7-485,1-1 0,-3 1 244,-3-1 1,2-3-58,-9-3 1,1-4-34,-6 4 1,-7-4 8,-5-2 1,-6-8 125,-5-4 1,-4-11 169,-8-6 1,0-4-300,0-2 0,8 0-96,4 0-740,3-8 1182,11-2 0,1-15 0,8-2 0</inkml:trace>
  <inkml:trace contextRef="#ctx0" brushRef="#br0" timeOffset="2714">6026 1111 8097,'-35'-45'2065,"6"4"-1601,0 12 1,0 4 846,-6 8 1,8 7-602,3 4 1,7 6-21,5 6 0,-1 6-238,7 11 0,-6 12-190,6 11 0,3 7-199,8 5 0,5 4-188,8 8 0,7 0-585,4 0 0,4-1 280,2 1 0,7 0-1055,5 0 1,3 0 619,3 0 1,-1-6-541,1 0 0,1-8 1405,4 2 0,-2-1 0,9-3 0,0-2 0,3-7 0,2-6 0</inkml:trace>
  <inkml:trace contextRef="#ctx0" brushRef="#br0" timeOffset="3164">7231 1285 8302,'0'-34'-1,"0"1"261,0 3 1,0-1 306,0 8 1,-8 2 507,-3 9 0,1-1-503,-2 7 1,1-6 37,-7 6 1,7 2-107,-1 10 0,2 6-249,-1 11 0,3 6-131,8 12 0,0 6-19,0 11 0,8 4-196,3 8 0,5 5-32,1 1 1,6 0-508,1-6 0,-1 7 37,-5 5 1,-1-5 250,0-1 1,-7-6-526,-4-6 1,-6-4 308,-6-8 1,-11-15 82,-12-8 0,-4-9 252,-2-9 1,-6-3 259,0-8 1,6-9-137,6-9 1,14-1 98,-3-10 1,12-1 108,0-4 0,6-1-189,6 0 0,4 7-128,7 5 1,9-2 87,3 2 1,4 5-437,2 7 0,0 1-89,0-2 645,7 4 0,-5 1 0,6-3 0</inkml:trace>
  <inkml:trace contextRef="#ctx0" brushRef="#br0" timeOffset="3430">7476 2001 8178,'0'-17'0,"0"0"402,0-1 1,0 6 48,0 1 1,0-1 51,0-5 0,1-1 0,5 1 0,4-1 236,7 1 1,7 1-271,-1 5 0,8-3-155,-2 8 0,10 0-174,2 6 1,0 2 58,-7 4 1,-1 6-272,-3 11 0,-5-2 157,-8 9 1,-7-1-121,-4 6 0,-4 0-62,-2-1 1,-8 1-2,-4 0 0,-3-6 68,-3 1 1,1-9 81,-1 2 0,1-3 30,-1-3 0,1-1 3,0-5 1,5 3-395,0-8-316,8-1-52,-3-5 1,14 0 101,5 0 1,5 0-457,7 0 1,3 0-143,8 0 1,0 0 1172,0 0 0,7-7 0,3-3 0</inkml:trace>
  <inkml:trace contextRef="#ctx0" brushRef="#br0" timeOffset="3590">8244 1949 8178,'6'-17'0,"0"-1"0,7 1 130,-1-1 0,11 1 227,6-1 0,6 3 25,6 3 0,4-1 303,7 7 0,2-6-648,4 6 1,3 0-661,3 6 0,-2 0 623,-4 0 0,4 8 0,8 2 0</inkml:trace>
  <inkml:trace contextRef="#ctx0" brushRef="#br0" timeOffset="4009">9659 1111 8152,'0'-35'92,"0"0"46,0 0 1,0 6 579,0 0 210,0 7 1,-6-3-98,0 8 0,-6 5-340,6 0 1,-1 9-322,1-3 0,2 4-20,-8 2 1,1 8-185,-7 3 1,7 13 46,-1 5 0,0 6-48,-5 5 1,5 7-62,1 11 1,7 4 73,-2 8 0,4 2-409,2 4 1,0-5-3,0 5 0,0 2-177,0-3 1,0 9 175,0-3 1,-2-9-17,-4-2 0,-4-20 233,-7-3 1,-2-16 211,-5-8 0,3-11-54,-8-6 1,6-6 208,-7-6 0,9-6-242,-2-11 1,5 2 49,7-8 1,3 5 248,8-5 0,0 6-9,0-6 1,15 0 331,9-6 0,7 8-621,4 3 0,9-1-668,9 2 1,-1-1 299,6 7 284,-3 7 0,5-5 0,2 5 0</inkml:trace>
  <inkml:trace contextRef="#ctx0" brushRef="#br0" timeOffset="4215">9938 1652 8237,'0'-17'827,"0"5"1213,0 0-885,0 9-530,0-13 1,2 16-166,4 0 0,3 8-158,9 9 0,1 3-455,5 3 0,-5 4-331,4 8 1,-1 6-640,1 0 0,-4 5 733,5-5 390,-13 7 0,13 5 0,-5 9 0</inkml:trace>
  <inkml:trace contextRef="#ctx0" brushRef="#br0" timeOffset="4741">10864 1949 8188,'0'-17'2287,"2"1"-1595,3 4 0,1-3-66,12 3 0,5 3-190,18-3 0,7 8-684,16-2 1,8 2 253,15-1 1,1 3-1605,-1-4 0,0 4 1598,1 2 0,-1 0 0,0 0 0</inkml:trace>
  <inkml:trace contextRef="#ctx0" brushRef="#br0" timeOffset="5541">12558 1216 8209,'9'-28'0,"7"-5"119,-4 4 1,1 4-117,-1 2 0,3-2 1141,-3 1 0,1-1-457,-1 2 0,2-2-47,-8-5 0,-1 5-126,-5 8 0,-2-1-207,-3 1 0,-7-1-131,-11 1 1,1 7-127,-7 4 0,-6 4-57,-5 2 0,-7 2 93,6 4 0,0 4-44,7 7 0,-1 7-246,0-1 1,2 8-220,4-2 1,3 10 68,9 2 1,5 1-102,1-1 1,7-4 106,-2 4 1,4-6-56,2-6 1,0 2 262,0-8 3,8 0 0,1-13 202,9-4 1,5-4 158,0-2 0,3-8 223,-3-4 0,-2-3-72,8-3 1,-7 1 137,1 0 0,-4 1-80,-1 4 0,-1-1 51,1 7 0,1-6-127,5 6 1,-5 1-98,4 5 0,-3 7-124,-3 5 1,6 11 120,1 6 0,1 4-351,-2 2 1,-3 8-159,3 4 1,-4 3-205,-1 2 1,-1-5-68,1 0 0,-3-7-348,-3 7 1,-2-8-390,-5 2 0,-3-7 554,4-4 1,-4 1-969,-2-8 1674,-8 0 0,-9 2 0,-10 3 0</inkml:trace>
  <inkml:trace contextRef="#ctx0" brushRef="#br0" timeOffset="6175">13012 1373 8255,'-2'-18'0,"-4"1"0,2-1 0,-8 1 0,9 7-4,-5-5 1481,8 13 1,0 2-342,0 11 0,2 7-622,4 5 1,5-2-413,12 9 1,-1-7-77,7 6 0,0-6-65,6 6 1,0-7 148,0 1 1,0-4-166,0-1 1,0-3-135,0-3 0,-2 2-74,-4-9 1,2-1 108,-8-9 0,-6-7 101,-5-11 0,-2-5-34,1-7 0,-3 1 55,-8-1 0,-13-2 37,-5-4 0,-11 4-16,0-4 0,-12 6 5,-5 6 0,-5 2-22,-1 4 0,5 11-1,1 1 0,9 7-343,2 4 0,2 2 97,10 4 1,7 9-609,10 8 0,4 8 75,2-2 1,10 10-778,7 2 1585,9 0 0,9-6 0,-1 0 0</inkml:trace>
  <inkml:trace contextRef="#ctx0" brushRef="#br0" timeOffset="6491">13501 884 8191,'17'-8'208,"-1"4"195,-5-8 1,5 9-3,-4-3 0,3-2 193,2 2 1,7 0-80,-1 6 0,0 2-149,-5 4 0,5-4-261,0 4 0,1 2 171,-7-3 1,1 1-323,-1-6 5,1 0 1,-9-2 5,-3-3 1,2-5-77,-2-8 1,-8-1-130,-10-4 0,-5 3 67,-7-3 0,-3-2 58,-8 1 1,0 3 126,0 10 1,0-3-29,0 8 0,1 0-126,-1 6 1,7 2-55,5 4 1,12 6-259,5 11 1,4 4-43,2 8 0,15 6-813,9 0 1309,14 7 0,7-3 0,7 7 0</inkml:trace>
  <inkml:trace contextRef="#ctx0" brushRef="#br0" timeOffset="8716">12400 1181 8167,'-17'-33'0,"0"2"491,-1 2 0,3 1 55,3-1 0,-2-2 37,8 8 1,3 0-204,8 5 1,13 3-22,11 3 1,14-4-314,9 5 0,10-3 162,14 3 0,11-3-455,12 8 1,-48 3 0,1 0 298,0 3 0,1 0 0,-2 0 1,1 0-203,47 0 0,-2 8-284,-16 4 1,-11 3-147,-29 3 1,-10 5 168,-20 0 1,-5 8 87,-12-1 0,-5 1 249,-13-2 0,-12 4-114,-17-4 1,-7 4 295,-10 2 1,-2 0 53,-3 0 0,1-1 66,-8 1 1,-5-2 41,-6-4 0,2 3 20,9-9 1,7 0-35,11-5 0,7-3 703,17-3-670,14-5 0,21-7-65,10 0 1,7 0-22,11 0 1,6 6-241,12 0 1,12 6-345,11-6 0,11 1 219,7-1 1,3-4-67,2 4 0,7 2 15,-1-2 1,6 5 41,-6-5 0,-16 8-15,-12-3 1,-27-1 128,-14 2 0,-13-7-207,-11 7 1,-11-2 178,-13 1 0,-18 5 306,-22-4 0,-6 5-197,-6 6 0,-2-3-205,-3 3 0,-1-4-15,13-1 1,-3-7 113,14 1 1,7-2-244,10 1 1,14-1-433,10-4 189,7-4 0,20 6 568,7-8 0,1 0 0,7 0 0</inkml:trace>
  <inkml:trace contextRef="#ctx0" brushRef="#br0" timeOffset="9183">14444 639 8244,'0'-35'402,"0"0"1,0 6-8,0 0 0,0 6 296,0-6 0,0 13 679,0-1 353,0 3-1309,0 5 1,2 3-315,4 12 0,5 5 251,12 12 1,5 5-86,7 7 1,7 1-474,5 5 0,3 4 245,3 7 0,5-3-932,0 3 1,0-9-214,-5 9 1,-3-5-414,-3-1 0,-5-1 411,-7-4 1109,-15-12 0,3 12 0,-13-14 0</inkml:trace>
  <inkml:trace contextRef="#ctx0" brushRef="#br0" timeOffset="9416">15282 517 8306,'0'-45'-5,"0"3"132,0 7 0,0 8-288,0 3 3299,0 5-1129,0 1-1365,-8 9 0,6 3-289,-3 12 0,1 5-140,-2 13 0,2 3-67,-8 8 0,6 2 83,-5 3 0,1 5-337,-2 7 0,-5 7 136,0-1 1,-1 10-604,-5 2 0,-2 1-425,1 11 1,-7 1-108,2 11 0,-4-1 690,16-41 0,-1 0 0,0-5 1,-1 0-1231,-1 2 1,0 1 1644,-17 33 0,-12 0 0,8-7 0,3-2 0,1-2 0,2-3 0</inkml:trace>
  <inkml:trace contextRef="#ctx0" brushRef="#br0" timeOffset="10691">15527 1478 8216,'17'-18'567,"-7"8"-285,5-5 0,-11 11 949,8-8-262,-8 8-566,3-3 0,-5 7 93,4 0-475,-4 0 82,6 0 33,-8 0 93,0 0-524,0 7-140,0 3 311,-8 8 1,-4-1-60,-11 1 0,4-7 117,-5 1 1,-1-8-116,2 2 0,-6 1 167,6-1 0,-7 0 192,7-6 0,-6 0-105,6 0 0,0 0 154,5 0 0,1 0 832,-1 0-731,8-8 1,5 0-173,10-3 1,5-3 20,8 8 1,7 1-186,4 5 1,10 0 14,1 0 1,7 1-147,-6 5 1,1 4 70,-1 7 1,-4 3-134,4 3 0,-6 4-34,-6 8 1,-6 0 35,-11 0 0,-4 0 139,-8 0 1,0 0 52,0 0 1,-16-6-1,-7 0 0,-8-6-26,-4 6 0,-8-7 18,-3 1 1,-5-9-75,-1-3 0,-1-1 9,1 2 1,1-5-107,5-7 1,3 0 69,8 0 1,8-2 660,4-3-240,3-5 235,11-8-305,9 1 1,17 5-130,12 1 1,4 7 61,2-2 0,2 4 24,4 2 1,2 0-205,3 0 1,3 0 61,-9 0 1,9 6-681,-3 0 0,-1 7 302,2-1 0,-9 2-719,3-3 0,-2 5 130,2-5 1,-10 3 916,4-2 0,-12 3 0,2-5 0</inkml:trace>
  <inkml:trace contextRef="#ctx0" brushRef="#br0" timeOffset="10908">16173 1565 8117,'2'-29'422,"3"0"0,-3 7 646,4-1 1,2 9-408,-2 3 0,5 5 834,-5-6-1152,8 8 1,-4 4-91,7 12 0,1 4-417,-1 1 1,0 8 215,1 4 0,-1 4-401,1 2 1,-1 6-255,1 0 1,-1 2-688,1-3 1,-7-1 1289,1 8 0,0-1 0,5 7 0</inkml:trace>
  <inkml:trace contextRef="#ctx0" brushRef="#br0" timeOffset="11216">16749 150 8301,'18'-44'0,"-7"3"0,1 12 0,7 6 671,10 11 1,14 14 951,9 15 0,10 18-1158,14 18 0,-35-23 0,0 4-531,5 5 1,1 3 0,-2 2 0,-1 3 129,4 7 1,-3 3 0,-3 2-1,-2 2 41,-1 2 0,-3 2 0,-6 6 0,-5 2-480,-3 0 0,-4-1 0,-6-2 1,-6 0 240,-7 0 1,-4 0 0,-3-3 0,-5 0-443,-8 0 0,-5 0 1,-3-1-1,-6 0 137,-6-1 0,-5-2 0,-5-1 0,-3-2 439,-6 1 0,-2 0 0,2 0 0,-2-2 0,-7-2 0,-2-3 0,-3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45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260 540 8281,'0'-35'0,"0"2"0,0 4 0,0-2 595,0 7 0,0 1 642,0 6 40,0-1-272,0 8-419,0 3 1,2 11-52,4 7 1,-2 11-149,8 18 0,-9 5 13,3 7 0,-4 10-146,-2 8 1,0 2 33,0 10 0,6-1-322,0 6 0,0 6 8,-6 1 0,0-1 34,0-6 1,0-2-214,0-3 1,2-1-147,3-11 1,-1-6 162,8-17 0,1-6-66,11-12 1,-3-6 104,8-11 0,0-5 76,6-7 1,10-15 41,7-8 0,20-24 99,-32 19 1,2-2 0,2-3-1,1-2-306,-4-2 1,-1-2 0,0 0 0,-2-1 114,0-3 1,0-2 0,0-2 0,-1-1-131,-1-1 1,-2-1-1,0-1 1,-4 0 93,-5-1 1,-3-1-1,-3-2 1,-3-1-9,-3 1 1,-3 0-1,-4-3 1,-2 1 6,-3 4 0,-2 1 0,-17-41 407,-17 17 0,-9 7-135,-15 5 1,-5 5 50,-11 13 0,-5 5-62,-7 12 0,37 15 0,-1 3 60,-1 1 1,-1 2-1,-1 0 1,0 1 141,1 0 0,1 2 1,-39-1 27,3 12 0,14 12-54,5 11 1,5 6-121,17 5 0,8 1-364,22 11 1,7-1 134,4 13 1,14 0-20,9 6 1,13-6 95,16 0 1,10 0-205,-19-29 0,2 0 1,4-1-1,1 0 139,5-2 0,1 0 1,2-1-1,1-2-17,2-2 1,1-2-1,0-2 1,2-3-249,3-2 0,0-1 1,-1-1-1,-1-1 134,-3-5 1,-2-3 0,-2 1 0,-3-2-1051,33-6 1,-10 0 265,-8 0 0,-10-8-279,-2-3 1254,-7-13 0,-8 9 0,-8-9 0,-8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4:47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1902 8270,'-34'-29'0,"-1"0"0,2 13 202,4-1 0,3 11 486,9 0 0,5 4 2363,1 2-2431,7 0 1,0 0-133,15 0 0,3 2-469,15 4 1,8-2 48,10 8 1,5-7-789,6 7 1,-2 0 484,8 5 1,-1 1-1211,1-1 1,2-1 28,-8-5 1311,0 5 1,2 1 0,2 10 0</inkml:trace>
  <inkml:trace contextRef="#ctx0" brushRef="#br0" timeOffset="192">608 1483 8235,'-35'-35'623,"0"0"1,2 14 312,4 3-492,4 12 0,9 6-134,5 12 1,3 11-143,8 6 1,0 12 35,0 6 0,2 3-124,4 3 0,5 5-59,13 0 1,1 2-279,4-2 0,10 5-825,-4 6 0,4 1 747,-4 0 0,7 8 0,3 1 1</inkml:trace>
  <inkml:trace contextRef="#ctx0" brushRef="#br0" timeOffset="442">1464 1396 8131,'-43'-16'0,"4"4"0,-7-11 0,15 6 3104,2 5-2306,7 4 0,13 10-549,3 4 0,12 10-47,5 7 1,15 8 14,8-2 1,9 6-292,10 6 0,5-3 116,0 9 1,6-8-1138,-6 2 0,8 3 582,-2 3 1,-4-3 512,-1 3 0,-5 0 0,-2 5 0</inkml:trace>
  <inkml:trace contextRef="#ctx0" brushRef="#br0" timeOffset="666">2128 1273 8283,'-18'-44'0,"-1"3"539,-5 12 0,11 6-319,-5 11 2783,13 4-2175,-3 8 1,8 14-362,0 3 0,0 18-256,0 0 0,0 17-53,0 1 1,2 5-138,4 0 1,-5-1-268,5 7 1,2 2-327,-2 9 0,0 5 43,-6 7 1,-2 2 69,-4 5 0,-1-43 0,-4 2 242,-2 5 0,-3 1 1,0-3-1,-3 0-1730,0 0 1,-2-1 1946,-1-1 0,-1-1 0,-3-1 0,-2 0 0,1-1 0,-1-1 0,2-3 0,0-1 0,-23 40 0</inkml:trace>
  <inkml:trace contextRef="#ctx0" brushRef="#br0" timeOffset="1176">2669 2077 8115,'10'-24'-1098,"-5"1"1,-3 0 3790,-2 5-1889,0 1 1,0 5 97,0 1 1,-2 7-403,-3-2 0,3 12-241,-4 5 0,-2 5-113,2 1 0,-1 7-123,1-1 1,2 6-301,-8-6 0,1 6 272,-7-5 0,6 5-415,1-6 0,-1 0 114,-5-5 1,-3-1 63,-3 1 0,4-8 104,-5-5 0,5-3 410,1-2-129,1 0 0,1-13 291,5-5 1,3-9 63,8 4 0,8-6-165,3 5 1,7-5-187,5 6 0,4 2 90,8 9 0,0-2-185,0 9 1,2 1 17,4 10 1,-4 9-232,3 8 1,-3 14 26,-2-2 1,-8 6-126,-3 0 1,-7 3-61,-5 9 0,-4-1 99,-8 0 0,-8-5-59,-4 0 0,-17-1 33,-6 7 1,-11-9-125,-1-3 0,-9-6-5,-3-6 0,-1-4 130,2-7 1,12-9 181,-1-3 1,8-6 252,4-6 0,10-5 416,8-13 1,7-1-328,10-4 0,4-4 282,7 4 0,9 2-197,15-2 1,7 2 38,5-3 0,9 5-157,2 8 0,6 5-43,-5 0 1,5 9-249,-6-3 0,8 8-470,-2 9 1,-2 3-620,2 15 0,-10-6 535,-1 6 0,-9 1-1547,-9 4 2146,0 1 0,0 0 0,0 0 0</inkml:trace>
  <inkml:trace contextRef="#ctx0" brushRef="#br0" timeOffset="1679">3455 2234 8219,'10'-35'0,"-5"0"0,3 2 1375,-2 4 0,6 4 192,-7 7-259,9 9-906,-4 1 1,5 16-335,-3 3 0,1 5 87,-7 1 1,6 3-163,-6 3 1,0 2-26,-6 4 1,-2-2 159,-4-3 0,2-5-647,-8 4 0,1-3 219,-7-3 1,1-5-95,-1-1 0,1-7 242,-1 2 445,1-4 1,-1-2-142,1 0 0,7-8 201,4-3 1,4-7 78,2-5 0,8-4-80,4-8 1,11 2-119,6 4 0,6-2 14,6 7 1,4 3-237,7 9 0,0 5-160,1 7 0,-1 7-201,1 5 1,-9 11 102,-3 6 0,-12 6-74,-6 6 0,-5-2 91,-7 8 0,-5-7 128,-12 7 0,-11-6 48,-12 5 1,-6-5-80,-6 6 1,-3-9 43,-9 3 1,-1-4-97,-4-2 1,-3-6-123,-3 0 0,6-10 270,12-1 0,3-3 195,8-9 1,10-2 397,7-10 0,9-3-303,9-9 1,3-5-33,9 0 1,8-6-139,14 5 1,9 1 195,4 5 1,5 1-242,6 0 1,-3 7-300,3 4 0,-2 4-203,2 2 1,-1 4-685,7 8 0,-2 1-426,2 16 0,-2 0 1332,-4 6 1,-4 8 0,7 2 0</inkml:trace>
  <inkml:trace contextRef="#ctx0" brushRef="#br0" timeOffset="2152">5062 1116 8393,'-6'-35'985,"0"0"1,-6 8-485,6 4 954,-7 11 1,13 6-618,0 12 0,15 12 49,14 11 1,12 6-378,6 5 1,9 11-234,2 7 0,8 8-434,-2-2 1,4 6 90,-33-32 0,0 0 0,0-2 0,0-1-68,0 3 1,0 0-1,25 34-501,-8-2 1,-7-8-625,-10-4 1,-10-13-133,-7-10 498,-9-16 1,-11-13 361,-3-12 0,-5-13 247,-8-16 1,1-10-73,-1-13 1,-1-14-4,-4-15 1,3-1-18,-3-5 1,4 4 92,1 2 0,1 5 217,-1 1 1,3 17-69,3 5 0,2 23-448,5 18 582,3 8 0,2 3 0,9-3 0</inkml:trace>
  <inkml:trace contextRef="#ctx0" brushRef="#br0" timeOffset="2652">6441 1675 8244,'0'-35'3107,"2"2"-2408,4 4 1,-4 4-775,4 7 637,-4 9 1194,-2 1-1466,0 8 0,0 8-448,0 3 0,0 5 149,0 1 1,0 1-112,0-1 1,0 3-286,0 3 1,-2-4 242,-4 5 1,-4-5-289,-7-2 0,-1-5 120,1 0 1,-6-1-65,-1 7 0,-5-8 220,6-5 1,-2-3 623,1-2-600,5 0 27,-6 0 0,15-7 18,4-5 1,18-2 77,5 3 0,12-3 80,1 8 1,8 0 606,3 6 1,6 2 432,-7 4 1,1 6-755,-6 11 1,0 4-346,0 8 0,-2 0 82,-4 0 0,-10 6-132,-7 0 1,-8-1-79,2-5 1,-14 0-4,-9 0 1,-5-6 249,-13 0 1,2-7-176,-13 1 1,-1-4-128,-5-1 0,1-7 136,5 1 0,-1-8-22,12 2 1,-2-4 407,14-2 0,8-8-126,9-4 0,4-3-64,2-3 1,15-5-115,9 0 0,9-1 57,7 7 0,7 5-175,11 1 0,-2 7-258,8-2 0,-5 4-131,5 2 1,0 14-600,6 3 1,-1 12-502,1 0 1,-2 6 1280,-4 6 1,4 4 0,-6 7 0</inkml:trace>
  <inkml:trace contextRef="#ctx0" brushRef="#br0" timeOffset="3079">7314 1081 8210,'-7'-23'0,"-3"0"1826,0 1 0,-5 3 118,3 1-1338,4 9 0,3 1-47,10 8 0,13 14-27,11 3 1,6 18-226,6 0 1,3 11-27,9 1 1,5 11-456,0 6 0,2-2 69,-2 2 0,-1 0-489,7 6 0,-8-2 369,2-4 0,-17-6-713,-6-11 0,-18-12-91,1-12 458,-12-11 1,-1-6 313,-10-12 0,-5-14 324,-8-14 1,1-9-99,0-10 0,-1-7-186,1-4 1,1-4-96,4-1 1,-1-7 186,7 0 1,-6 0-293,7 7 1,-1 7 12,6 3 1,8 15 248,3 9 0,5 15-476,1 15 631,8 10 0,3 13 0,6 9 0</inkml:trace>
  <inkml:trace contextRef="#ctx0" brushRef="#br0" timeOffset="3587">8485 1675 8227,'0'-35'2326,"0"0"-1524,0 0 1,5 8 66,1 4 0,2 5-266,-2 7 1,-2 3 45,7 8 1,-5 0-523,6 0 0,-3 2 56,3 4 1,2 5-375,-8 13 0,5-5 204,-5 4 1,0 3-447,-6-3 1,0 0 176,0-5 0,-2-1-134,-4 0 1,-4 1 142,-7-1 1,-6-1-116,-1-4 1,-7 1 165,2-7 1,2 0 42,-2-6 1,8 0 589,-3 0 0,5 0-223,1 0 0,9-2 194,3-4 0,6-6-69,6-11 0,5 6 116,13-1 0,9 1-245,7 5 0,15 4-62,-3 2 0,4 5-13,-3 1 1,-1 13-178,1 5 0,-7 11-340,1 0 1,-10 6 182,-3 5 1,-8-3-85,-15 4 0,-5 2 71,-12-2 1,-5 5 88,-13-5 1,-5-6 63,-11-6 1,-5-8 12,-7 3 1,-1-5-84,1-2 1,-3-5 16,-3 0 1,10-6-102,-5 5 1,9-7-18,3 2 437,8-12 1,23-4-124,4-7 0,8-3 220,10-3 0,7 4-36,16-5 1,8 11-59,4 1 1,5 3-155,6-3 0,-3 4-58,3 8 1,-2 2-988,2 4 0,2 6 515,4 11 0,2 4-1109,-7 8 1,-1 0 6,-6 0 1341,8 7 0,-5-5 0,5 6 0</inkml:trace>
  <inkml:trace contextRef="#ctx0" brushRef="#br0" timeOffset="3984">10406 959 8425,'-8'-45'2116,"-10"-3"-1503,-11 7 0,4 8 319,2 10 0,3 5 731,3 7-766,-8-5 1,5 16-515,-3 0 0,4 14-179,1 9 0,6 14-265,1-2 0,7 9 129,-2-3 0,4 8-309,2-3 0,2 11 231,4 1 1,-2 6-409,7-6 1,1 6-330,6-6 1,5 12-600,0-6 1,-5 6 310,-7-12 1,-1 6 1034,2-5 0,3 6 0,-5-2 0</inkml:trace>
  <inkml:trace contextRef="#ctx0" brushRef="#br0" timeOffset="4344">10685 1570 8288,'18'-17'-328,"7"-1"0,-6 3 1732,4 3 1,-3 4-485,-3 8 0,-5 0-361,0 0 1,-1 0-187,7 0 1,-7 2 314,1 4-682,0 4 98,5 7 0,-7 1-191,-4-1 0,1-5 117,-1 0 1,0-7-306,-6 7 0,0-6-142,0 5 40,0 1 223,0 6 170,0-9 0,2 5 24,4-8 0,-2-1 177,7-5 0,1 0-113,5 0 0,1 0-23,-1 0 0,1-7-117,-1-5 0,1-3 106,-1-3 0,1-1-150,-1-5 1,-1 3 49,-5-8 0,-3 6-143,-8-6 1,0-1-42,0-4 1,-14 1-247,-3 3 0,-12 3-188,0 4 1,-10 9 229,-2-3 0,2 11-344,10 0 0,-2 4 228,8 2 0,-4 10 534,9 8 0,-3 7 0,11 10 0</inkml:trace>
  <inkml:trace contextRef="#ctx0" brushRef="#br0" timeOffset="4602">11576 1273 8184,'-35'-35'1927,"2"8"-1493,4 4 0,3 9 2222,9 3-1755,7 7 1,3 6-236,7 15 1,1 8-451,5 10 1,10 2-321,7 4 1,8 4-118,-2 7 0,-2-5 254,3-1 0,-3-1-1277,2 1 0,-4 3 716,-7-8 1,-9-1-864,-3-5 1,-8 0 412,-10 0 1,-9-4 306,-20-7 0,-11-3 310,-12-15 0,-4 0 173,-2-6 0,4-8 188,8-4 0,17-11 0,24-6 0,7 3 0,18-14 0,2 3 0</inkml:trace>
  <inkml:trace contextRef="#ctx0" brushRef="#br0" timeOffset="4836">12274 749 8213,'-44'-50'0,"-7"11"2079,5-7 0,3 15-979,2 7 0,6 13-195,6 5 0,4 19-368,7 11 0,9 9-80,3 7 0,4 13-142,2 11 0,16 6-395,7 5 1,8-3-584,4 4 1,9 3 237,9 3 1,-24-39 0,2 1 73,3 3 0,2-1 0,-1-1 1,0 0-709,-1 1 0,2 1 0,2-1 1,1-1 1058,2 2 0,0-1 0,-1 1 0,1-1 0,1 3 0,0-1 0,-1-1 0,1-1 0,-1 1 0,0 0 0</inkml:trace>
  <inkml:trace contextRef="#ctx0" brushRef="#br0" timeOffset="5310">13933 365 8266,'-52'-52'597,"0"-1"1,7 18 857,4 12 1,12 6-188,6 11 0,5 8-610,7 9 1,-3 13-521,8 5 1,2 19 87,10 11 1,6 16-86,11 13 0,6 1-335,-9-40 0,1 1 1,-2-1-1,1 1 107,3 2 0,0 1 0,1 3 0,-1 0-81,3 2 0,0 1 0,-3-4 0,-3 0-274,-1-2 1,-3-1 0,-5 0 0,-3-1-1153,-2 42 1,-6-8 650,-6-9 1,-13-14 139,-16-10 1,-10-22 301,-13-19 0,4-9 361,-4-8 0,11-13 197,6-16 0,6-8 240,6-9 1,12-2-180,11-5 0,4 11 632,2-5 0,10 11-571,7-5 0,9 14 117,8-2 1,9 8-966,4 4 1,3 2 668,3 15 0,7-8 0,2 4 0</inkml:trace>
  <inkml:trace contextRef="#ctx0" brushRef="#br0" timeOffset="5785">14615 1238 8195,'-10'-19'0,"4"-4"0,4 3 634,2-3 0,0 4 2432,0 1-1181,0 8-1355,0 3 1,8 9-496,3 3 0,5 11 68,1 7 0,-5 6-337,0-5 0,-3 5 232,3-6 1,-4 6-79,-8-6 0,0 3-275,0-3 0,-8-4-341,-4 5 0,-11-11-68,-6-1 1,-4 0 280,-2 5 1,-6-7 399,1-4 0,-3-5-119,2-1 0,10-7 1121,-4-5 1,14-5-221,3-7 1,9 5 83,9-4 0,15 1-353,8-1 1,16 9 59,8-3 0,9 11-161,2 0 1,8 12-216,-2 6 1,2 5-123,-2 6 0,-5 5 116,-13 7 1,1 7-262,-12 5 1,-4-3-31,-14 3 0,-9-8-84,-8 2 1,-10-5 102,-13-1 0,-4-7 104,-8-5 1,-2-4 7,-4-1 1,-5-1 8,-13 1 1,3-3-454,-8-3 0,6 3 187,-6-3 0,8-2-415,-3 1 1,15-7 488,9 2 1,15-6 446,15-6 1,5-3-279,5-9 0,9 1 63,15-1 0,8 1 62,15-1 0,3 1 60,3-1 0,2 9-272,4 3 0,-2 4 257,-4 2 1,-1 0-928,7 0 0,-8 8 356,2 3 0,-3 5 467,-3 1 0,0 1 0,1-1 0</inkml:trace>
  <inkml:trace contextRef="#ctx0" brushRef="#br0" timeOffset="5950">15383 1675 8335,'17'-17'0,"-5"-1"1024,0 1 0,5-1-375,6 1 1,10 1 348,2 5 1,2-3-699,10 8 0,-1 0-547,7 6 1,1 0-360,4 0 0,4 0 606,8 0 0,0 8 0,0 2 0</inkml:trace>
  <inkml:trace contextRef="#ctx0" brushRef="#br0" timeOffset="6385">16728 645 8318,'9'-41'413,"-3"0"0,-4 2 309,-2 2 1,0 3 175,0-1 0,0 7 1698,0 5-1174,-8 4-817,-1 9 0,-3 2-410,0 8 0,9 8-444,-3 4 1,4 17 259,2 6 0,2 19 24,4 4 0,-1 8-78,13 4 0,-5 8-692,11 3 0,-1-1-249,-6 1 1,5-5 407,-11 5 1,-3 1-276,-2 5 0,-12-9 217,-5-8 1,-13-10 27,-5-14 0,-10-9 504,-1-8 1,-1-15 381,6-2 0,2-18 275,4-12 1,4-1-377,7-10 0,8 0 6,5-6 1,10-6 210,7 0 0,11-1-467,6 1 0,12 4 199,6-4 0,3 10-1830,3 2 1593,-1 8 0,8-12 0,2 6 1</inkml:trace>
  <inkml:trace contextRef="#ctx0" brushRef="#br0" timeOffset="6910">17374 1064 8433,'0'-29'2644,"0"0"-1730,0 7 1,2 3 104,4 7 0,-3 8-326,9-2 1,0 6-16,5 6 0,1 0-476,-1 12 1,-1-5-329,-5 10 1,3-3-618,-8-3 1,5 7 537,-5-1 1,0 0-306,-6-5 0,-8-7 34,-3 1 1,-7-2-160,-5 1 1,-4 5 156,-8-5 0,-6-3-53,0-2 0,1-4 782,5-2 1,0 0-211,0 0 1,8-8 1278,3-3 0,13-7-685,5-5 1,6 3 457,6-3 0,13-2-403,16 2 1,10 5-93,13 6 0,4 9-216,8-3 0,-6 8-176,0 9 0,-6 3-145,6 15 1,-13 6-276,1 6 1,-13 7-454,-4-1 0,-10 1 364,-13-1 0,-7 3-443,-10-3 1,-13-4 242,-11-3 0,-12-3 104,-5-2 1,-9-6-21,-9 0 1,0-7-111,-11 1 1,1-4 113,-2-1 1,4-3-177,-3-3 1,18-4 811,11-8 1,21 0-6,7 0 1,12-8 711,1-4 0,5-3-418,5-3 0,7 7 112,11-1 1,4 2-203,8-1 1,8-3 278,4 8 1,9 1-359,2 5 0,2 0-266,-2 0 0,-3 1-716,3 5 1,-4-2 361,-1 8 1,-7 1-1320,1 11 0,-8-5 689,1 4 0,-10 3-1845,-7-3 2754,-4 0 0,-1-5 0,-1-1 0</inkml:trace>
  <inkml:trace contextRef="#ctx0" brushRef="#br0" timeOffset="7127">18247 1535 8314,'0'-17'1120,"0"-1"0,-2-5 55,-4 0 920,4 0-1558,-5 5 1,9 6-44,3 1 0,5 7-640,8-2 0,1 4-355,4 2 0,6 6-638,12 0 1,-2 7 692,7-1 446,1 4 0,13 1 0,2 0 0</inkml:trace>
  <inkml:trace contextRef="#ctx0" brushRef="#br0" timeOffset="7693">19365 872 8330,'15'-35'987,"-3"0"0,2 6-331,-9 0 0,7 7 1245,-6-1-802,0 11 275,-6 5 0,0 16-444,0 9 1,0 7-185,0 10 1,0 8-266,0 3 0,2 5-130,3 1 1,5 2-437,8 5 0,-1-5 138,0 4 0,9-2-405,3 3 0,2-7 18,-2 0 1,8-7-263,-8-10 0,8-8 70,-8-4 0,8-11-300,-2-6 0,4-16 476,-10-13 1,9-14 187,3-21 1,0-6 57,-6-12 1,-6-4-468,0-7 1,-15-10 314,-8 45 0,-1-1 1,-2-2-1,-2-2 94,1-4 0,-4 0 0,-5 0 0,-3 1-10,-3 1 0,-3 2 1,-4 1-1,-5 3 167,-5 5 0,-4 3 0,0 2 1,-4 5 265,-4 7 1,-3 3 0,-41-20-236,5 19 0,3 11 461,8 12 1,12 22-74,12 13 1,11 12-122,17 11 0,11 16-589,7 8 1,9 9-261,15 8 0,10-2 469,-12-41 0,3-1 0,3-2 0,2-2-188,1 2 0,2-1 0,7-2 0,2-1-300,1-1 0,1-2 0,-1-4 0,-1-3-82,-1-2 0,0-3 1,37 18 656,-3-5 0,7-10 0,-12-2 0,3 0 0</inkml:trace>
  <inkml:trace contextRef="#ctx0" brushRef="#br0" timeOffset="8186">20395 1116 8330,'18'0'-106,"7"0"0,0 0 1056,4 0 1,-4 6-223,-7 0 1,5 0-6,0-6 0,1 0 580,-7 0 349,1 7-648,-1 3-683,1 8 0,-11-1-263,-7 0 0,-7-5 123,-11 0 1,-5-1-466,0 7 0,-8-6 9,1-1 1,-3-7-310,-2 2 1,1-4 272,-1-2 0,0 0-176,0 0 1,8 0 613,3 0 0,5 0-87,1 0 1,9-8 608,3-4 0,4-3-51,2-3 0,10 1 168,7-1 1,16 3-253,14 3 1,3-1 54,3 7 1,-1 0-249,0 6 1,7 8-30,-1 3 0,-2 13-33,-9 5 1,-5 4 0,-7 2 0,-4 6 32,-7-1 0,-3 9-33,-15-3 1,-4-3-3113,-14-2 0,-3-6 1363,-20-6 0,2 2 1015,-14-8 0,-1-1 199,-11-11 0,3 3 18,-8-8 0,2 5 137,-2-5 1,11 0-52,13-6 1,5-8 871,6-4 1,5-5-380,13-6 1,5 3 487,12-3 1,11-2-161,12 2 1,12-1 92,6 7 1,5 5-323,6 0 1,-1 9-269,7-3 1,0 4-185,5 2 0,1 8-5,0 3 1,-6 13-1412,0 5 1,-2 2-94,2-2 1,-11 4-2174,-12-4 3714,-5 4 0,-1-4 0,-4 0 0,-7 2 0,-9 2 0</inkml:trace>
  <inkml:trace contextRef="#ctx0" brushRef="#br0" timeOffset="8685">21548 1151 8341,'11'-23'0,"1"0"2188,0-1 0,5 9-603,1 3 1,-1 4-110,1 8 1,-7 8-905,1 4 0,-6 3-303,5 3 1,-7 5-681,2 0 1,-4 6 368,-2-5 0,-2 5-859,-4-6 0,-3 2 630,-9-1 1,-1-5-424,-5 4 0,-3-9 89,-8-3 1,-2-7-632,-3 2 0,3-4 855,-4-2 1,0-2 682,6-4 0,-2-3 104,14-9 1,8-5 448,9 0 1,4-6 483,2 5 1,10-5-594,7 6 1,16 0 115,14 5 1,11 8-331,6 5 1,-2 3-67,2 2 1,0 9-287,6 9 0,-8 1-305,-4 10 1,-5 6 2,-7 6 1,-11 2-349,-12-3 1,-11-3-480,-6 4 0,-12 2 499,-6-3 0,-19-1-371,-9-10 1,-11 2 188,-7-7 1,-4-1 72,-8-6 1,-8-5-1,-3 0 1,3-8 59,3 1 0,18-3 582,11-2 0,15-13 504,7-5 1,13-3 806,5 4 0,14-7-729,9 1 0,14 0 357,10 5 1,13 7-334,-1-1 1,11 8-214,0-2 0,2 4-354,-2 2 1,8 8-247,-8 4 1,7 3-462,-7 3-1,-1 7-640,1 4 0,-8 2-1430,2-2 1,-11 4 2655,-7-4 0,-3 4 0,-6-2 0,-7-7 0,-9-9 0</inkml:trace>
  <inkml:trace contextRef="#ctx0" brushRef="#br0" timeOffset="8893">22473 487 8391,'6'-34'0,"0"-1"0,8 9 2567,-3 9 1,7 7-1237,5 10 1,6 18 146,12 11 1,-2 19-1005,7 16 1,-7 14-695,2 9 0,-12 4-77,-16-39 1,-3 1 0,-3 1 0,-2 1 25,0 6 1,-4 0 0,-7 1 0,-4 0-1090,-2 2 0,-5 0 0,-7 2 0,-4 0 607,-8 4 0,-4 0 753,-9 4 0,-5 0 0,-2-2 0,-4 1 0,15-21 0,-2 1 0,-1-1 0</inkml:trace>
  <inkml:trace contextRef="#ctx0" brushRef="#br0" timeOffset="9443">19627 2531 8409,'52'0'0,"8"-2"-121,4-4 0,20 4 17,9-4 1,-37 2-1,2 0-521,3 2 0,1-1 0,4-1 0,2 0 574,-2 1 0,1 0 1,5 2-1,0 0 51,1-1 0,0-2 0,3 0 0,1-1 0,-2 0 0,-1 0 0</inkml:trace>
  <inkml:trace contextRef="#ctx0" brushRef="#br0" timeOffset="9963">19871 2566 8619,'43'-18'0,"4"1"174,3-1 0,12 1 163,8-1 1,13 7-711,-31 4 0,1 2 0,2 2 1,1 0 591,10-3 1,2 1-1,-1 2 1,1 2-82,5-2 0,0 0 1,-1 2-1,2 0-156,4 1 0,1 0 0,-7-1 0,-1 0-78,2-2 0,0 0 1,-6 2-1,-2 0-203,-6-2 0,-2 0 0,-4 2 1,-1 1-757,41 0 1,-21-2 1054,-14-4 0,-11 4 0,-12-4 0,0 4 0</inkml:trace>
  <inkml:trace contextRef="#ctx0" brushRef="#br0" timeOffset="10234">19679 2758 8495,'0'-18'0,"0"1"260,0-1 1,8 1-71,4-1 0,19 1 15,9 0 1,32-1 149,15 1 1,-30 7-1,3 0-578,6-2 1,2 1-1,5 1 1,1 1 211,7-3 0,1 0 0,4 2 0,1 1-91,3 0 1,0 0-1,-3 1 1,-1 1-122,-4 1 0,-1 0 0,-1-2 0,-1 1-7,0 1 0,-1 0 1,-2-2-1,-2-1-194,-1-3 1,-1 0-1,-8 2 1,-2-1 423,-3-3 0,-1-1 0,-3 3 0,-1 1 0,-3-3 0,-2-2 0,45-15 0,-9-2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01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1485 8069,'-11'0'-559,"-1"0"1,2-2 558,-1-4 0,-5 4 927,14-5-513,-6-1 1,10 4-139,4-8 0,0 7-62,11-7 1,3 6 139,9-6 0,12 1-151,-1-7 1,11 1-11,7-1 1,6 1 99,12 0 0,13-9-501,-38 12 0,3-1 1,9-4-1,2-3 357,7 0 0,2-2 1,6-2-1,3-1-364,3-1 0,2-2 0,5 0 0,0-2 333,-29 9 1,0 0-1,1-1 1,0 1-1,2-1 1,-2 0-292,0-1 0,-1-1 1,0 1-1,0-1 0,1 0 1,0 0 265,2-1 0,1 0 0,0 0 0,1-1 0,1 0 0,-1 0-102,1 3 0,0 0 0,0 0 0,-3-1 1,0 1-1,-2 0 48,29-11 1,-1 2 0,-2 2-1,0 2-458,0 0 0,-1 2 0,-4 4 0,-2 3 315,-7 3 1,-2 1-1,-8 3 1,-2 1 47,-6 3 1,-2 3-1,42-3-338,-12 4 1,-11-2 318,-18 2 1,-9 1-693,-20 5 1543,-4-8-1120,-15 6 1,-2-8 751,-8 4 0,-8 4-1691,-4-3 1431,-11 3 1,-4 2 0,-8 0 0</inkml:trace>
  <inkml:trace contextRef="#ctx0" brushRef="#br0" timeOffset="2075">6654 1433 8182,'0'-25'0,"-6"3"359,1-7-240,-9 8 1563,12 3-1115,-13 11 1,13 14-457,-4 5 0,4 11 24,2 6 1,2 4-103,4 2 1,3 0 33,9 0 0,-1 6-139,1 0 1,-1 5 0,1-5 0,5 5 125,0-5 0,8 0-250,-2-6 1,4 0 83,2 0 0,2-2-178,4-4 1,-2-4 29,7-7 1,-5-9 141,6-3 1,-1-8 118,7-10 0,7-9 134,4-20 1,8-11-258,-32 20 0,1 0 1,-1 1-1,2 0 147,4-2 1,1 2-1,36-23 273,-1 1 1,-9 10-148,3 14 0,-12 6 69,-6 11 1,-9 5-123,-3 7 1,-7 7-4,2 5 0,-6 5-68,-6 7 1,4-3-146,-4 8 1,-2-5 294,2 5 1,-7-6-308,1 6 0,-4-2 73,-1 2 0,-6 2-107,-1-7 0,-7-1-268,2-6 1,-4 1-396,-2-1 40,0 1 504,0-9-34,0-1 631,0-8 1,4-9-199,7-9 1,11-7 214,18-10 0,13 0-182,11 0 0,8 0 483,9 0 1,8 2-606,-37 18 0,1 1 1,4 1-1,1 1 174,3 2 1,0 2 0,0 3 0,0 1-70,3 0 0,0 2 1,-5 1-1,-1 2-10,-2 1 1,-2 2 0,45 5-115,-6 9 0,-13-3-392,-10-3 1,-10 2-140,-13-9 0,1 1 285,-7-6 1,-8-2 11,-10-3 0,-5-7-115,-7-11 1,5 1-116,-5-7 0,-3 8 313,-2-3 1,4 5-1081,1 2 1242,-3-1 1,8-7 0,-7-2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06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2576 8017,'-18'-8'185,"3"-2"26,3-7 1,-1 3-229,7-3 0,0 3-333,6-9 1,8-4 643,3-2 0,7-12-38,5-6 0,12-5-68,12-6 1,5-6-111,6-12 1,-24 36-1,2-1-242,4-5 0,2-2 0,4-2 0,1-2 196,2-4 0,1 1 0,3-1 0,2 1-371,0 3 0,1 0 0,2-3 1,0-1 217,-2 1 1,-1-1 0,0 1 0,-1 0 120,-4 2 0,-1 1 0,-2 2 0,-1 1 0,-5 1 0,-1 1 0,-2 2 0,0 1 0,-2 2 0</inkml:trace>
  <inkml:trace contextRef="#ctx0" brushRef="#br0" timeOffset="283">1014 637 8055,'0'-42'0,"0"-5"0,6 2 488,-1-1 1,11 9-8,1 2 1,5 2-275,13 10 1,-2-4 24,13 9 0,1-1-39,5 13 0,1-6-16,-1 6 1,-5 8-109,-1 10 1,-7 13 55,2 10 1,0 8-249,-7 9 1,3 8-9,-13 5 1,5 2-100,-6 3 0,-2 6-222,-9 0 0,-6-1 8,-12-5 0,-8 6-3,-15 0 1,-8 5 40,-15-5 1,-6-1 405,0-5 0,-14-6 0,2 0 0,-2 2 0,0 2 0</inkml:trace>
  <inkml:trace contextRef="#ctx0" brushRef="#br0" timeOffset="500">1765 113 8169,'-18'-25'602,"1"6"182,-1-4 1,1 5 349,-1 6-608,9-3 0,1 21-448,8 0 0,10 21 63,7 8 0,3 11-176,9 1 1,0 9 110,6 2 1,2 14-1100,3-2 1,5 17 747,-19-44 0,0 2 54,-3 4 0,-1 1 1,3-2-1,0 1 1,-2 3-1,-1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05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2216 8093,'0'-17'-219,"0"-1"1,2 1 70,4-1 0,4 1 208,7 0 1,14-9-69,4-3 1,20-12 381,3-5 1,23-6-592,-35 23 1,2-1 0,3-3 0,0-2 272,5-2 1,-1-1 0,-1-4 0,1 0-27,3 2 0,0-1 1,-3-1-1,-1 0-45,2 2 1,-2-1 0,-3-1 0,-3 0-2,-1 4 0,-1 1 1,-1-1-1,0 2-104,-2 4 1,1 0 0,-1-1 0,-1 2-418,40-21 0,-6 3 246,-12 14 0,-6 2 291,-12 4 0,3 2 0,-8 4 0,-2-7 0,-3-3 0</inkml:trace>
  <inkml:trace contextRef="#ctx0" brushRef="#br0" timeOffset="283">1555 383 8092,'11'-51'341,"1"5"0,-6-3-292,6 8 1,1 8-494,10 10 0,-1 4 551,7 1 0,4 3 596,2 3 0,2 4-264,-14 8 0,2 2-127,-2 4 0,-3 11-249,3 13 1,2 10 85,-1 7 1,-1 5-218,-6 7 1,-5 3 18,0 7 1,-8 1-112,1 0 0,-3-6 2,-2 0 1,0 0-97,0 6 1,-13-8-111,-5-4 1,-11 3-225,0-3 1,-12 0 587,-5-6 0,-5-7 0,-1-2 0</inkml:trace>
  <inkml:trace contextRef="#ctx0" brushRef="#br0" timeOffset="617">2236 243 8147,'0'-12'289,"0"1"0,0 5 279,0-6-232,0 8 64,0-4 1,6 16 69,0 4 0,7 3 141,-1 3 1,5 5-334,7 0 0,1 7-239,4-7 0,4 2-99,-4-2 1,4-3 127,2 3 1,0-9-222,0-3 0,0-7 88,0 2 1,-2-6-41,-4-6 1,2-9 55,-8-9 1,-6-9 82,-5-2 0,-8 1-11,2-7 0,-4-2 11,-2 2 1,-8 1 1,-4 5 0,-3 6 13,-3-1 1,1 11-831,-1 2 576,1-1 0,-1 16-774,1-4 0,0 12 267,-1 6 0,6 11 712,1 6 0,-1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08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382 3511 8045,'-25'9'314,"12"-1"38,-5-8 1,5 0-291,-5 0-332,8 0 1,3-8 601,7-3 0,2-7-101,3-5 1,13-4 92,11-8 1,14-10-79,9-7 0,10-8-484,-25 25 1,2 0 0,4-5 0,3 0 243,6-3 1,1-1 0,3-1 0,2 1-341,6-6 1,0 1 0,2-1 0,0 1 303,4-3 0,0-1 0,1 0 0,0-1-190,2-1 1,-1 0-1,-7 4 1,-2 1-80,2-3 1,-2 1 0,-6 4-1,-1 1 299,0-2 0,-1-1 0,-4 0 0,-1-1 0,-2 0 0,-1-1 0,-2 3 0,-1 1 0,-2 1 0</inkml:trace>
  <inkml:trace contextRef="#ctx0" brushRef="#br0" timeOffset="261">1832 1555 8056,'-2'-24'526,"-4"1"1,4 0-69,-4 5 0,6 1-454,6-1 0,8 7 82,15-1 0,8 8-7,15-2 0,3 4-18,3 2 1,-4 16-174,4 7 0,-3 16 138,-3 8 1,-7 5-111,-5 6 0,-12-3-297,-11 3 1,-7 2 112,-10-2 0,-16 2-176,-7-2 0,-24 3 273,-11 3 1,19-30 0,-3 0-333,-4-2 1,-1 0 0,-8 2 0,-1 0 502,-4 1 0,-2-1 0,-3 2 0,0-2 0,-5 1 0,0 0 0,0 0 0,0 0 0</inkml:trace>
  <inkml:trace contextRef="#ctx0" brushRef="#br0" timeOffset="635">138 140 8203,'-29'-23'0,"2"-1"1953,1 3-896,3 2-651,6 9-243,7 2 0,4 18-150,12 7 1,-2 3 59,8 9 0,-1-4-138,7 10 0,1-2-156,4 14 0,-3-7 167,3 7 0,2-6-748,-1 5 1,1 3-102,-2 9 903,-4 4 0,7 8 0,-9 0 0</inkml:trace>
  <inkml:trace contextRef="#ctx0" brushRef="#br0" timeOffset="784">784 577 8066,'0'-18'0,"0"1"0,6 5-1574,0 0 1574,0 9 0,-6-5 0,0 8 0,0 8 0,0 1 0</inkml:trace>
  <inkml:trace contextRef="#ctx0" brushRef="#br0" timeOffset="1085">924 629 8171,'10'-17'147,"3"-1"-147,-7 1 0,8 5 684,-3 0 1,7 6-175,5-5 1,4 5-98,8-6 1,-6 7-196,0-7 0,0 6 0,6-6 1,-2 3-607,-4-3 1,-3-1 284,-9 7 1,1-6-317,-1 6 0,-7-7 261,-4 1 1,-6-4-86,-6-1 1,-4 5 36,-7 1 1,-9-1 66,-3-5 0,-4 7 45,-2 4 1,0 4 245,0 2 0,1 0-8,-1 0 1,0 0-88,0 0 0,8 8-300,3 4 1,5 3 101,1 3 1,9 1-497,3 4 1,6 4 636,6 8 0,11 0 0,10 0 0</inkml:trace>
  <inkml:trace contextRef="#ctx0" brushRef="#br0" timeOffset="1552">2042 140 8229,'0'-23'0,"0"-1"0,0 1 1143,0 6-1,0-1 316,0 1-522,0 7-296,0 2-88,-8 8-719,-2 0 1,-7 8 223,-1 4 0,-5-3-248,0 3 1,-8 0 233,1 5 0,-3 1-477,-1-1 1,-1 1 142,0-1 1,0 0 52,0 1 1,2-1 102,4 1 0,-2 5 68,7 0 1,3 3 128,9-3 0,-1-2-52,7 8 1,0-5 51,6 5 1,6-2-75,0 2 1,11 2-1,-5-8 0,11 3 15,-11-3 1,7-10-1,-7 5 1,2-10-14,-3 3 4,5-7 1,-7 4 134,9-8 0,-1 0-79,1 0 0,1-8 149,4-3 0,-1-5-107,7-1 1,0-1-59,6 1 1,0-1 38,0 1 1,2 1-163,3 5 0,-3-3 83,4 8 1,-4 0-20,-2 6 1,-8 8 17,-4 4 0,-5 5-22,-7 7 0,-3 3-121,-8 8 1,-4-6 132,-7 0 0,-11 0-271,-18 6 1,1-6-227,-8 0 1,-1 0-287,-11 6 1,5 0 799,-4 0 0,-4 0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11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53 664 8225,'-17'-18'0,"1"1"487,5-1 1,3 7 718,8-1 1,11 8-1467,13-2 0,17-1 74,17 1 0,15-6 353,3 6 0,17-5-344,-41 8 1,1 0-1,6-3 1,2 0-125,6 3 1,0 0 0,-2 0-1,0 0 42,0 3 0,-2 0 0,-1 0 1,-1 0 258,-3 0 0,0 0 0,-1 4 0,-1 0 0,-4 1 0,0 0 0</inkml:trace>
  <inkml:trace contextRef="#ctx0" brushRef="#br0" timeOffset="160">228 1205 8117,'-27'-2'0,"3"-4"615,5 4 0,11-5-657,8 7 0,24 0-710,16 0 0,24 0 484,12 0 1,11 0 38,12 0 0,-46-3 0,1 0 229,6 1 0,2-2 0,3-6 0,0-1 0,1 1 0,0 0 0</inkml:trace>
  <inkml:trace contextRef="#ctx0" brushRef="#br0" timeOffset="400">1415 192 8231,'-17'-52'0,"-1"1"2662,1 5-1413,7 19-1176,3 11 1,24 26 81,12 7 1,12 10-65,11 14 1,1 6 314,-1 11 1,6 6-478,0 12 0,-25-36 0,-1 1 18,-2 5 1,-2 1 0,-2-2 0,-2 1-86,-2 3 1,-3 1 0,-4 2-1,-3 1-190,-2 2 0,-2 1 1,-4-1-1,-3 0 61,-4-2 0,-5-1 0,-5 1 0,-5-1-65,-9 1 0,-5-1 0,-1 0 0,-3-1 54,-7-1 0,-2-1 0,1-2 0,-1-1-119,-1-5 0,-1-1 0,2 2 0,1-2 397,-3-5 0,1 0 0,0 2 0,0-1 0,0-3 0,-1-2 0,-1 3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8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18 8290,'-12'0'1077,"0"0"508,8-8-472,-11 6-766,13-5-426,-14 14 1,15 5-526,-5 11 1,4-3 57,2 3 1,2 2-1017,4-1 1562,-5 7 0,15-4 0,-6 8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12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1 505 8410,'15'-45'-24,"-3"5"0,1 5 348,-7 6 0,0 9 1348,-6 8 413,0 9-1479,0-5 1,-6 10-302,0 4 1,1 5-65,5 13 1,-2 3-33,-4 8 1,4 7-81,-4 5 0,4-2-162,2 1 1,2 1 42,4 5 0,-2 0-266,7 1 1,-5-1-308,6 1 0,5 5 167,7 0 1,1 0-2,-2-5 0,4-9 211,8-3 1,0-8 49,0-10 0,0-7 102,0-16 1,6-16 239,-1-7 1,13-22 51,-7-7 1,9-20-114,-9-3 0,-5-3-139,-6-4 1,-10 3 121,-13-3 0,-6 5-224,-12 7 0,-12-2 120,-11-4 0,-11 5-106,-7-5 0,-9 18 11,-3 5 1,-5 14 20,6 5 1,-6 6 192,6 11 1,8 7-94,9 4 0,6 20-254,6 9 0,3 10 128,9 8 1,7 4-458,5 7 1,6 2 152,11 5 0,7-3-18,16 8 1,14-6-68,3 6 0,14-13-335,4 1 0,12-9 800,-34-20 0,3 0 0,-2-3 0,1-1 0,5 2 0,0-1 0,-1-1 0,-1-1 0,-1-1 0,1 1 0</inkml:trace>
  <inkml:trace contextRef="#ctx0" brushRef="#br0" timeOffset="1128">1380 1046 8210,'0'-17'108,"0"-1"1,2 1 418,4-1 0,-4 7-121,4-1 0,2 6 142,-3-5 0,3 7-108,-2-2 0,-4 2-187,4-2 0,-2 4 168,1-3-1,-3 3-250,6 2 1,-6 2-32,4 3-251,-4 5 0,6 8 76,-8-1 1,-2-5-322,-4-1 0,2 1 134,-8 5 0,7 1-5,-7-1 0,0-5 25,-5 0 1,-1-3-107,1 3 0,-1 2 291,1-9 0,-1 3 123,1-2 0,0-4 676,-1 4-594,-7-4 0,5-10 444,-3-4 1,12-3-200,5-3 0,4 1-55,2-1 1,8-5 35,3 0 0,12-6-62,7 5 1,3 1-173,1 6 1,7 7-121,0 4 1,6-2-144,-7 3 0,7 6 97,-6 11 0,-3 6-200,-8 5 0,3 10 35,-4 8 1,-10 5-100,-2-5 1,-11 7 134,0-1 1,-4 3-55,-2 3 1,-10-1 15,-7 1 0,-8-7-143,-10 1 0,-8-8 0,-4 1 1,-5-3 169,-6-2 0,2-2-180,-8-4 0,5-4 289,-5-7 1,16-8 353,1-5 1,10-10-148,8-7 1,6-9 117,11-3 0,5-7-52,7 2 0,2 2 173,3-2 1,13 0-62,11-6 1,4 8-15,2 3 1,2 7-366,3 5 1,-1-1-171,8 7 0,-3 0-321,3 6 1,2 2 203,-9 4 0,9 5-198,-3 13 0,-1 3-234,2 8 1,-9 2-645,3 3 0,2 3 1375,-2 4 0,-1 3 0,-5-5 0</inkml:trace>
  <inkml:trace contextRef="#ctx0" brushRef="#br0" timeOffset="1511">2795 749 8463,'-8'-17'-5,"0"0"829,-3-1 1,3 1-546,8-1 0,2 6 259,4 1 1,11 5-185,12-6 1,12 3 9,6-3 1,11-2-621,6 9 0,4-1-636,2 6 0,1 0-51,5 0 0,-6 2 770,0 4 0,-16 3 0,-11 9 0</inkml:trace>
  <inkml:trace contextRef="#ctx0" brushRef="#br0" timeOffset="1660">2690 1169 8938,'8'-18'2021,"4"3"-1812,11 3 1,14-4 18,15 5 1,18-5 302,17-1 0,8 5-1473,-43 6 0,1 1 0,-1 2 0,-1 0-357,48-9 1028,-4 8 1,-15-4 0,-3 8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16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70 8272,'-28'-18'-1,"3"7"1,8-1 0,5 6 0,0-5 0,9 7 0,-5-4 0,12 8 0,7 0 0,11 0 591,18 0 1,21 2 785,14 4 1,24-4-1397,-45 1 1,3 0 0,9-2 0,4 0 122,4-1 0,3 0 1,7 0-1,3 0-487,5 0 0,2 0 0,5 0 1,0 0 422,-31 0 1,0 0 0,0 0 0,1 0-1,1 0 1,-2 0-123,32 0 1,-2 0 0,0 0 0,-4 0-279,-11 0 0,-3 0 1,-1 0-1,-2 0 175,-4 0 0,-1 0 0,-7 0 0,-2 0-368,-6-1 1,-3 2 0,39 0 159,-29 5 1,-19 6 51,-16 11 1,-18-3-135,-11 3 0,-19-4 136,-22-1 1,-15 9 282,-25 8 1,32-14-1,-1 1 382,-10 4 0,-3 0 1,-5 1-1,-1 0-84,-6 2 1,-2 1-1,-5 0 1,-1 2-194,-3 2 1,-2 1-1,-5 1 1,-1-2 161,30-10 0,0-1 0,0 0 0,-30 9 0,0 0-37,6 1 1,1-2 0,5-5 0,1-1 170,5 1 0,1 0 0,7-6 0,2-1 294,12-1 0,3-1 511,-26 10-871,42-17 1,35 3-262,23-7 1,18 0-407,11-6 1,34-2 354,-33 0 0,4-2 0,12-1 0,4-1-78,7-5 0,3-2 1,6 0-1,2-1 149,5-3 0,0-1 0,2 0 0,0-1-194,-28 6 1,0-1 0,0 1-1,0 0 1,-1 2 0,2 0-72,1-1 1,0 0-1,-1 1 1,26-4-1,-4 3-176,-10 2 0,-3 2 0,-8 3 0,-2 0 360,-8 2 0,-2 1 1,-7-2-1,-3 0-779,31-2 0,-19 0 822,-21 6 0,-4 0 0,-2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16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435 909 8338,'10'-62'-16,"-2"2"12,-8 7 1,0 11 1,0 7 1,0 8 0,0 9 1,-2 8-1,-4 5 1,-4 3 2994,-7 2 1,-3 0-1563,-3 0 1,-4 15-974,-8 8 1,-2 10-269,-4 8 1,7 12-179,-1 11 0,4 4-475,13 1 0,4 3 242,14 4 0,0 1-160,0 5 1,8 3-90,4-3 1,11 1-489,6-1 0,-2 7 135,3-7 1,-11-1-63,-2-11 0,-7-8 269,-10-4 1,-2-13 203,-4-10 1,-5-10 668,-13-13 1,-3-7-291,-8-10 1,2-7 181,4-11 0,-2-4-254,8-8 1,2 2 1040,9 4 0,-2-4-432,9 3 0,1-1-35,9 2 1,7-2-383,11 8 0,5 0-619,6 5 0,7 1-669,0-1 1,7 3 1199,-1 3 0,11-3 0,4 5 0</inkml:trace>
  <inkml:trace contextRef="#ctx0" brushRef="#br0" timeOffset="500">1029 1677 8205,'0'-27'718,"0"-6"1,0 14 2733,0-4-1807,0 11-912,0 4 1,8 8-605,3 0 0,-1 2 91,2 4 1,-1 4-457,7 7 0,-6 6 241,-1 1 1,-5 5-121,6-6 1,-8 6-96,1-6 1,-3 7-253,-2-7 0,-7 0 93,-5-5 1,-11 5-151,-6 0 1,-4 0-144,-2-5 0,-8-1 211,-4 1 1,-1-3 763,1-3 0,5-4-227,7-8 1,7-2 408,5-4 0,12-4-63,5-7 1,15-1 218,15 1 1,13-1-93,21 1 0,4 7 246,8 4 0,0 5-528,-1 1 0,1 1 1,0 5 0,0 12-381,0 11 1,-14 4 137,-3 2 0,-15 6-255,-3-1 1,-9 7 86,-15-6 0,-5-1 7,-12-5 1,-11-6-83,-12 0 0,-6-1-73,-6 1 1,-6 2-52,-11-8 1,-4 2 97,-8-1 0,-5-3-664,-1 8 0,-6-8 441,7 3 1,1-7 146,10-5 1,8-4 254,15-8 0,16-2 312,19-4 1,6-4-157,6-7 0,19-3 236,16-3 0,11 2-10,12-9 1,2 7-260,16-6 0,3 10-137,2 1 1,2 3 161,-13 9 0,6 0-987,-7 6 1,9 2 176,-3 4 0,-3 4-105,-2 7 0,-7 0 822,-5 1 0,4 1 0,-7 1 0,-5-3 0,-6-3 0</inkml:trace>
  <inkml:trace contextRef="#ctx0" brushRef="#br0" timeOffset="699">2479 1660 8190,'11'-25'2296,"1"-4"0,-6 3-1453,5 3 0,3 4-398,9 1 0,6 9-363,12 3 1,4 4 34,7 2 1,6 2-1232,1 4 1,-9 3 6,-9 9 1,-4 1-1531,-2 4 2637,-1 5 0,-14 6 0,-5 1 0</inkml:trace>
  <inkml:trace contextRef="#ctx0" brushRef="#br0" timeOffset="814">2287 2149 8283,'0'-18'354,"0"1"0,17 1-352,12 5 0,22-5 77,18 5 0,13-5-302,-33 7 0,1 1-101,2 3 1,3 0 0,5-3 0,2 0-1,-1 4 1,0-1 0</inkml:trace>
  <inkml:trace contextRef="#ctx0" brushRef="#br0" timeOffset="1216">4068 1450 8341,'-41'-46'0,"0"-1"0,1 10 1249,5 2 0,8 10 1030,3 14-450,13 3 0,3 10-1048,8 4 0,8 11-305,3 12 1,7 6-374,5 6 0,6 3 121,12 9 0,-2 1-255,7 4 0,-5-5 107,6-1 0,-1-1-356,7-11 0,-1 1 65,0-6 0,1-10-230,-1-7 0,-5-12 399,-1-18 1,1-19 286,5-27 1,-7-14 48,-24 27 1,-1-3 0,-1-4 0,-2-1-336,1-4 1,-1-3-1,2-3 1,-1-2 209,3-1 0,-1-1 1,-1-5-1,1 0-369,3-1 0,0 0 1,0-2-1,1-1-141,2 3 0,0 1 0,-3 2 1,-1 2 116,-1 2 1,-1 4 0,-5 11 0,-1 3-256,9-34 1,-11 30-79,-6 17 45,-4 19-884,-2 1 1,0 23 931,0 3 1,0 22-1039,0 14 0,0 13 1506,0 16 0,7-5 0,3 7 0</inkml:trace>
  <inkml:trace contextRef="#ctx0" brushRef="#br0" timeOffset="1550">6897 1538 8202,'-27'-8'416,"4"-4"0,-3-3 608,3-3 1,6 9 768,5 3-1249,8-4 1,-2 8-11,12-4 1,6 4-139,11 2 0,14 0-743,15 0 0,8 0 48,10 0 0,2 0-163,4 0 1,-4 2-521,3 4 982,-3 4 0,6 15 0,1 2 0</inkml:trace>
  <inkml:trace contextRef="#ctx0" brushRef="#br0" timeOffset="1688">6478 2009 12106,'33'0'100,"13"-2"-2,24-4 0,27 5-82,-37-2 0,3 0 0,5 1 0,3 2-887,10 0 0,1 0 1,-4 0-1,0 0 871,-2 1 0,-1-2 0,-1-6 0,-1-2 0,-7 0 0,0-1 0</inkml:trace>
  <inkml:trace contextRef="#ctx0" brushRef="#br0" timeOffset="1899">7578 979 8397,'-6'-18'1662,"1"1"-1247,-1-1 0,15 26 239,9 15 0,13 18 61,10 17 1,5 8 92,-5 16 0,6 3-904,-27-33 1,0 1 0,3-1 0,-1 1 98,-4 8 0,-1 0 1,-1-6-1,-3 1-83,-5 2 1,-4 0-1,-3-4 1,-2-1 119,-11 46 1,-2-51-1,-3-1-1372,-24 40 1,-17-7 1056,24-42 0,-2-1 0,-2 0 0,-1-2-918,-4 1 0,-2-2 1193,-2-2 0,-1-2 0,-3 3 0,-1-2 0,-3-2 0,0-1 0,0 0 0,1 0 0,1 1 0,-1 0 0</inkml:trace>
  <inkml:trace contextRef="#ctx0" brushRef="#br0" timeOffset="2233">9342 1450 8227,'-17'-25'1368,"-1"-4"0,6 6-753,1 5 1,7 7 1419,-2 5-1349,4 4 1,2 4-131,0 15 1,2 10-183,4 14 0,6 8 35,11 15 0,-2 0-479,8 11 0,-5-1-38,5 2 0,0 0 139,6 11 0,6-4-197,-21-36 1,0-1-1,19 46-682,-10 1 1,2-4-151,-7 4 0,-9-11-634,-9-7 0,-8-5 643,-10-6 0,-15-4-968,-19-7 1957,-13-9 0,-3-7 0,-11-8 0,-9 2 0,-7 2 0</inkml:trace>
  <inkml:trace contextRef="#ctx0" brushRef="#br0" timeOffset="2439">9220 1468 8227,'25'-53'83,"0"11"-83,4 7 0,2 8 835,-7 9 1,7 8-250,-2 5 1,6 5-134,6 5 1,-3 13-233,9 11 0,-6 4-87,5 2 0,-13 6-202,2-1 0,-13 7 125,-5-6 1,-7 7-332,-10-1 0,-2-4 195,-4-3 0,-6-1-235,-11 2 0,0-2-193,-12 7 0,4-7-1041,-10 2 1548,-4-4 0,8-2 0,-5 0 0</inkml:trace>
  <inkml:trace contextRef="#ctx0" brushRef="#br0" timeOffset="2666">10757 961 8342,'-18'-52'1455,"-9"2"-1092,-8 3 1,-2 6 548,-9 12 0,7 6-330,-2 11 1,4 8 247,2 16 1,0 9-306,0 20 0,8 11-109,4 12 1,6 14-341,5 9 1,4 10 165,7-42 1,2 1 0,0 0 0,2 1-612,2 1 0,2 0 0,-2 2 0,3 0 363,6-2 1,1 1-1,0 2 1,-1 2-344,4 4 1,-1 0 0,-3-4 0,-2 0-121,-3 4 0,-1 0 0,-2-7 0,-2-2-318,-4-2 0,0-1 0,-1-2 1,0-1 28,-5 47 0,-6-22-55,-11-19 813,-12-11 0,-2-16 0,-3-8 0,3-7 0</inkml:trace>
  <inkml:trace contextRef="#ctx0" brushRef="#br0" timeOffset="2805">9779 2097 8342,'19'-45'0,"4"4"0,5 6 472,6 6 1,11 4-30,7 7 1,18 7-280,18-1 0,1 8-347,10-2 0,-47 5 1,1 1-39,2-1 0,0 2 0,1 2 1,-1 1 118,-2 2 1,-1 0 101,37 9 0,-4 3 0,-15-1 0</inkml:trace>
  <inkml:trace contextRef="#ctx0" brushRef="#br0" timeOffset="3049">8259 3494 8299,'-60'0'0,"14"6"2809,-1-1-2016,16 1 0,15-4-412,16 4 1,18-4 95,17 4 1,17 1-83,18-1 1,17 0-196,-35-5 1,1-2-1,5-2 1,1-2-364,7 0 1,1-1 0,6-5 0,2-2 96,11-1 1,3-1 0,-1-1-1,2-1-222,-25 6 1,2-1 0,-1 0 0,1-1 0,0-1 0,1 1-47,0-1 1,0 1 0,0-1-1,-2 0 1,1-1 0,-1 1-90,1 0 1,0 0-1,-3 1 1,21-1-1,-3-1-497,-8 0 1,-2 1-1,-9 6 1,-4 3 919,34-1 0,-7-2 0,-17 2 0,1 0 0</inkml:trace>
  <inkml:trace contextRef="#ctx0" brushRef="#br0" timeOffset="3248">8678 3756 8269,'-27'-8'0,"4"-4"0,4-1 1011,1 1 1,10 2-656,8 4 0,26 3-264,20-9 1,24 6 79,23-5 0,-39 4 1,3 0-222,11-4 1,3-1 0,5 2 0,2 0 0,11-1 1,2-1-1,5-1 1,0 1-145,-28 4 0,0 0 1,0 0-1,-1 0 0,1 0 1,-1-1 25,1 1 0,1 0 1,-2 1-1,23-3 1,-2 1 53,-3-3 1,-1 0-1,-7 2 1,-3 1-1165,-6 0 0,-2 0 1276,-4 1 0,-2-1 0,-2 1 0,-3 0 0,42-3 0,-15 5 0,-16 4 0</inkml:trace>
  <inkml:trace contextRef="#ctx0" brushRef="#br0" timeOffset="3616">12171 1922 8482,'-23'-35'258,"0"0"1,-1 8 663,7 4-110,7 11 1,1 4 1026,3 8 0,4 2-996,-4 4 1,10 6-329,2 11 0,7 0-247,-1 12 1,9-4-5,3 10 1,7 2-192,-2-3 1,6 7 1,5-6 1,-1-1-152,8-5 0,-1-2 82,7-4 0,1-5-313,4-13 1,6-15 293,12-19 1,4-16-197,-37 9 1,1-4 0,1-2 0,-1-3 196,3-9 0,-1-3 0,-1 0 0,0-1-306,1-8 1,1-2 0,1 1 0,1-1 191,0-7 0,1-1 0,1 2 0,0 0-115,2-5 0,-1 0 0,-5 11 1,-1 2-447,-4 6 0,-2 3 0,20-28 158,-25 26 420,-16 16-294,-11 20 1,-8 11 397,0 12 0,0 8-1477,0 15 0,-6 4 107,1 19 1375,-9 4 0,12 6 0,-6-1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30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1739 637 8068,'-16'-78'0,"5"7"682,-13-5 1,-1 20-199,2 9 1,-8 18-212,2 12 1,-8 7-130,-10 10 1,-7 2 0,-16 4 0,-2 5 365,-3 5 1,-5 1-84,-7 1 0,-1 9-208,1 8 1,2 9-40,44-16 1,0 3 0,-2 1-1,1 2 38,0 5 1,2 3-1,0 2 1,1 3-160,-2 7 1,0 3-1,1 1 1,1 2-449,-3 6 1,2 2 0,4 2 0,2 2 365,4 6 1,2 1-1,4-1 1,4 1-123,0 0 1,5-1 0,4-10 0,4-2-122,5-4 0,4-1 0,4-10 0,4-2 128,19 39 0,13-7-418,11-5 0,11-14 364,-25-32 0,3-2 1,2-3-1,2-3 216,5-4 0,2-1 1,4 0-1,1-1-19,3-1 1,0-1 0,1-4-1,0-3-246,5-2 0,0-4 1,4-3-1,0-4 199,4-1 1,1-3 0,6-6 0,1-3 9,5-6 1,-1-2 0,-7-2 0,-1-3-110,1-1 1,-3-3 0,-7-2 0,-2 0 128,-3 1 0,-2-2 0,-6-5 1,-3-3-156,-1 1 0,-2-1 0,-7 0 0,-4-1 72,-1-1 0,-2-1 0,-7-2 1,-4-3-113,-4-2 1,-3-2-1,-4 1 1,-1-1 83,-1-2 1,-3 0-1,-7 8 1,-4 1 79,-2-4 1,-6 2 0,-26-40 254,8 50 0,-4 1 0,0 2 0,-4 3-127,-7 1 1,-3 4-1,3 1 1,-2 2 130,-4-1 0,-3 3 0,2 4 0,0 2-116,-3 0 0,-1 3 1,-4 3-1,-1 3 52,-3 1 0,0 1 0,3 1 0,0 2-103,-4 2 1,1 1 0,6 0 0,2 2-54,0 2 0,1 2 1,0 2-1,1 2-52,-42 6 1,9 13-51,15 5 0,14 9-1000,14 3 0,14 10 457,10 1 1,7 2-862,10 10 1510,16 0 0,3 6 0,16 0 0,0 0 0,0 0 0</inkml:trace>
  <inkml:trace contextRef="#ctx0" brushRef="#br0" timeOffset="300">1198 1842 7996,'-43'0'442,"6"0"-309,-4 0 0,10 0 758,2 0 1,8 0 210,-3 0-262,5 0-473,9 0 1,4-8 56,12-3 0,8-7-333,15-5 0,2 2 35,16-8 1,7 1-243,10-1 1,6-2-17,6 8 1,-1-6-271,13 6 1,-7 5 83,6 6 1,1 9-40,-7-3 0,-3 4-3,-3 2 0,-12 0-153,-11 0 1,-9 2-82,-14 4 0,-6-3-320,-11 9-305,-5-8 1219,-7 11 0,0-5 0,0 8 0</inkml:trace>
  <inkml:trace contextRef="#ctx0" brushRef="#br0" timeOffset="549">3136 1825 7992,'-12'-18'0,"1"1"688,-3-1 1,-1 9 10,-3 3-197,8 4-128,-5 2 94,13 0 0,2 0-237,12 0 1,7 0-139,10 0 1,10 0-74,19 0 0,12 0 72,12 0 0,11-8-713,6-4 1,-40 7 0,2 1 532,5-2 1,2 0 0,7 0 0,3-2-199,6-3 1,1-1-1,-3 3 1,-1-1-198,-2-1 0,-1-2 1,0 0-1,-1-1 3,-3 0 0,-2-1 0,0-1 0,0-1 480,-5 0 0,-1-1 0,-2 1 0,-1-1 0,-2 1 0,0-1 0,2 1 0,0 0 0</inkml:trace>
  <inkml:trace contextRef="#ctx0" brushRef="#br0" timeOffset="792">4254 288 8067,'-37'-42'230,"0"0"1,3 4 0,0 3 0,-20-22 1524,15 19-855,20 10 1,11 21-328,8 7 0,0 7-1220,0 11 0,8 9 509,3 8 0,12 10 567,7 13 0,5 12-250,5 11 0,-18-35 1,1 1-231,3 2 0,0 1 1,1 6-1,1 1 79,1 3 1,0 2-1,-2 9 1,0 4-336,3 4 0,-2 5 0,0 10 0,-3 4 167,-9-31 1,0 1 0,-2 0-1,-1 4 1,-1 1 0,-2 0-301,-1-1 0,-1-1 0,-1 1 0,-2 0 1,-2 0-1,0 0 120,0-2 1,-1-1 0,-1 1-1,0 0 1,0 0 0,-1 0-24,0 29 0,0 0 1,-3-5-1,0-2-396,1-13 0,-2-1 0,-2 0 0,1-1 739,2-1 0,0 0 0,-3-2 0,0-1 0,3-3 0,0 0 0,0 0 0,1 0 0</inkml:trace>
  <inkml:trace contextRef="#ctx0" brushRef="#br0" timeOffset="1366">5319 1667 8097,'-23'-7'0,"-1"-5"0,1-3 881,6-3 1309,7 8-1910,2 3 1,12 7-441,8 0 0,11 0 60,24 0 0,5 5 136,24 1 0,9 0-340,-31-5 0,3-2 1,4 1-1,2 0 334,6 0 1,2 0 0,10-1 0,3 0-387,7-1 1,4-2 0,-26 2 0,1-1 0,0-1 315,4-2 0,0 0 0,0 0 1,-2 0-1,0 1 0,-1-1-4,-2 0 1,-2 0 0,1 0-1,29-2 1,0-1 39,-1 0 1,0 0 0,-2 1 0,-2-1-99,-7 0 1,-1 0 0,-3 3 0,-3 1-182,-10-2 0,-2 2 1,-1 3-1,-2 0 85,-4 0 1,-1-2-1,-1 1 1,0-1-593,42-2 1,-8-6 353,-21 6 0,-2-1-374,-4 1 810,4 4 0,-12-4 0,4 4 0,-5-6 0,-7-1 0</inkml:trace>
  <inkml:trace contextRef="#ctx0" brushRef="#br0" timeOffset="1649">9336 1231 8064,'0'-27'775,"0"-4"-582,0 7 1,0 1-1413,0 6 763,0-1 1,-2 7 1119,-4-1-431,4 8 0,-6-2 5,8 12 0,0 4 447,0 7 0,0 8-299,0 4 1,0 12 248,0 6 1,0 13-248,0 10 1,0 7-374,0 11 1,2 7 188,4 4 0,-2-2-1165,8 2 0,-1 0 775,-2-47 0,0 1 0,-1-2 0,-1 0-313,5 48 1,2-6-151,-9-11 0,1-14-1494,-6-16 2143,0 1 0,6-26 0,0-4 0,0-11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35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542 140 8126,'17'-11'0,"0"-1"0,3 0 0,3-5 0,-3-8 0,5-3 0</inkml:trace>
  <inkml:trace contextRef="#ctx0" brushRef="#br0" timeOffset="116">716 1 8126,'-11'9'0,"-1"-3"0,0-2-740,3 2 0,-7-4 369,4 4 1,3-5 222,-3-1 148,8 0 0,-11 8 0,5 2 0</inkml:trace>
  <inkml:trace contextRef="#ctx0" brushRef="#br0" timeOffset="408">0 228 8136,'47'5'-281,"-1"1"1,3 2-352,9-2 0,8-4 398,16 4 0,3-4-197,-34-2 1,3 0 0,4 0 0,2 0 430,9 0 0,2 0-330,-2-1 0,1 2 0,11 2 0,1 1 0,-2 1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33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4137 734 7568,'-17'-17'203,"0"-1"0,7 1 269,4-1 1,-2 6 98,2 1-328,1-1 1,5-7-1,0-5 1,0 5-9,0-4 0,7-4 14,5-2 1,4-10 49,1-2 0,6-6-75,1 7 1,7-3-140,-2 2 0,4 4 102,2-3 0,-2 10-309,-4 7 1,4 4 18,-4 1 1,6 1-111,5-1 1,-1 9 43,8 3 1,-6 4 87,5 2 1,1 2-160,5 4 1,1 3 69,-1 9 1,-5 7-67,-1 4 0,-5 4 26,5 2 0,-13 0-29,2 0 1,-17 2 59,-1 4 1,-9-5 29,4 5 0,-10-4 46,-2-2 0,-8-6-5,-10 0 1,-5-7 214,0 1 1,-10-6-55,-2-5 1,-2 2 103,-10-9 0,3 1-35,-3-6 1,-1-2 212,7-4 1,6-3 85,6-9 1,10-7 74,1-4 0,8-12-216,10-5 1,18-7-68,11-5 0,12 4 38,11-5 0,8 7-247,4 5 1,10 5-22,2 7 1,1 10 65,-1 7 1,-12 8-347,0 10 1,-15 10 40,-9 8 1,-3 7-84,-2 10 0,-6 0 108,0 0 1,-13-6-24,1 0 1,-9 0-33,4 6 0,-8-6 373,1 0 0,-8-6-249,-3 7 1,-8-9-124,3 2 13,-5 4 1,0-7 24,5 3 115,-5-11 0,24-5 183,4-7 1,21-15 281,19-8 1,20-8-198,21-4 0,-41 14 1,3-1-392,8-2 0,2 1 1,4 1-1,2 2 281,4-2 1,1 3-1,2 3 1,1 3 10,3 0 0,-1 3 1,-9 3-1,-2 2-252,-2 1 0,-2 2 0,-14 4 0,-3 2-360,26 8 1,-19 3 574,-15 3 0,-14 1 0,-9 4 0,-8 4 0</inkml:trace>
  <inkml:trace contextRef="#ctx0" brushRef="#br0" timeOffset="757">33 612 7977,'-15'-33'663,"3"4"0,6 5 941,12 13 1,14 3-1585,15 8 1,15 0-90,14 0 1,12 6-214,5 0 0,8 5-301,10-5 0,-13 6 430,7-6 0,-17-1 72,-7-5 0,-6 0-12,-11 0 0,-13 0 350,-4 0-314,-12 0 0,0-2 460,-11-3-271,3-5 1,-13-10 81,4-3 0,2 4 246,-2-5 1,5-1-355,-5 2 1,2-8 32,-2 2 0,-2 2-24,7-2 0,-1 5 34,2-5 0,1 8 113,-7-2 0,8 9-263,-3 2 1,-1 8 64,2-1 1,-1 3-262,7 2 0,7 7 99,4 5 1,4 6-44,2 5 1,0 4-43,0 8 0,0 6-29,0-1 0,-2 7-139,-4-6 1,-4-1 66,-7-5 0,-3-5 275,-3-1 0,-5-8-255,-7 2-34,0-3 41,0-3 404,-7-7 1,5-4-16,-4-12 0,4-8-11,2-15 0,10-2 57,7-15 1,10-1 159,14-5 1,0-1 200,11 1 1,-7 7-198,13 4 0,-7 12-63,7 6 1,2 11-45,-2 7 0,0 12-292,-5 11 1,-3 7 41,-3 10 1,3 8 13,-3 3 0,-6-3-76,-7-2 1,1-5-279,-6-1 0,-3 0-143,-3 0 1,-4-2 189,-1-4 0,-1 2-400,1-7 0,-1-1 257,1-6 0,-1-5-298,1 0 1,7-8 242,4 1 1,12-10 84,5-7 1,12-11 420,7-6 0,2-4 0,3-2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38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1582 174 8048,'-8'-45'192,"-3"4"0,-7 12-129,-5 6 1,9 5 618,-3 7 1,9 5-333,-3 12 1,7 5-362,-2 13 1,4 3 182,2 8 0,0 2-13,0 3 0,8-1-82,3 8 1,5-1 70,1 7 0,1-3-367,-1-3 1,-1 9-203,-5-4 1,5 10-304,-4-3 1,-3 7 193,3-2 1,-8 4 262,2 1 1,-4 9 0,-2 2 0</inkml:trace>
  <inkml:trace contextRef="#ctx0" brushRef="#br0" timeOffset="292">290 1641 8175,'-62'-6'237,"5"-2"0,7 0 363,3 0 1,16-3 93,2 5-370,16 0 0,15 4-58,15-4 0,18 4-443,17-3 1,18-5 173,18-2 1,-34 5 0,2-1-177,7-1 0,2 0 0,11 0 0,2 1 231,5-1 0,2 0 0,6 0 0,3-1-410,-28 2 1,2 0 0,1 1-1,6 0 1,1 1 0,1-1 281,5 0 0,2-1 0,0 0 0,1 1 0,2 0 0,-1 0 38,2-1 1,0-1 0,-2 2 0,-7 2 0,0 1 0,-2 0-243,-4-2 1,-1-1 0,-2 2 0,28 2-1,-4 0-61,-11 1 1,-3-1 0,-5-1 0,-2 0 19,-8 1 1,-2 0 0,-8 0 0,-2 0 320,46 3 0,-4 6 0,-7 0 0,-5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37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1520 8140,'-17'-8'41,"1"-4"1,4-3 42,7-2 188,3 7 0,13 2-109,13 8 0,12 0-114,23 0 0,7 0 26,15 0 1,12 2-311,-36 1 0,3 0 0,8-2 0,3 0 250,10 2 0,1 0 0,4-2 0,1 0-445,3-1 1,1 0 0,-2 0-1,0 0 387,4 0 0,0 0 0,-2-4 1,-1 0 60,-2-2 1,-1 0 0,-6-1 0,-1-1-283,-12-1 0,-3 0 0,-3 1 0,-3-1 93,-6 0 0,-1 0 0,43-2-401,-14-1 1,-11 6 141,-12-6 430,-11 9 0,-5-5 0,-7 8 0,0 0 0</inkml:trace>
  <inkml:trace contextRef="#ctx0" brushRef="#br0" timeOffset="284">1869 350 8087,'-27'-70'98,"4"2"0,5 6 624,7 10 1,-3 9 55,8 14 108,1 11-887,5 11 0,0 14 80,0 5 0,1 19 172,5 10 1,6 23 20,11 11 0,-1 17-461,-8-44 0,1 3 1,-4 3-1,1 2 229,2 2 1,1 1 0,-1 4 0,-1 2-149,2 1 0,-1 2 0,3 7 0,-1 3-376,-1 3 0,-1 1 0,0 4 1,-2 1 305,0 2 0,-1 2 0,-2 0 0,-1 0-220,-1 2 0,-2 1 0,2-1 0,0 0 197,-4-5 1,-1-1 0,4-5 0,0-1-461,-3-8 0,0-1 1,3-4-1,0-2 661,-4-2 0,1 0 0,3 0 0,0 0 0,-3-2 0,0-2 0,-1-2 0,0-1 0,-1-3 0,0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40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 8035,'-17'0'-1411,"7"7"1541,4 5 0,6 5 163,6 7 1,4 3 201,7 8 0,1 7-209,-1 5 0,6 5-116,1 7 0,5-3-166,-6 8 1,8 2 100,-2 10 1,-4-10-364,-1 3 1,-7-3 251,-5 4 0,1-6-380,-7 0 1,0-13-22,-6 1 1,-2-11-569,-4 0 975,-3-4 0,-24-10 0,-4-2 0</inkml:trace>
  <inkml:trace contextRef="#ctx0" brushRef="#br0" timeOffset="314">33 350 8029,'-2'-53'307,"-4"1"0,4 7-123,-3 5 1,5 11-445,5 5 1,13 5 110,11 1 1,12 7 259,5-1 0,5 8-17,1-2 1,6 4 108,1 2 0,1 8-197,-2 4 1,-11 11 5,-1 6 1,-15-2-177,-8 3 1,-5 4 117,-6 7 1,-5 6-17,-7-6 1,-13-1 49,-5-5 1,-13 0 34,-4 0 1,-2-6 11,-9 0 0,-1-7 138,-5 1 1,-1-4 122,1-1 0,7-3-75,5-3 1,11-4 33,5-8 1,5 0 105,1 0-403,9 0 0,9 0 136,11 0 1,9 0-362,9 0 1,2 2-46,15 3 0,3 3-183,9 4 0,-2 3-10,9-3 1,-1 4-729,5 1 1006,-6-7 1,4 13-1,-4-4 1</inkml:trace>
  <inkml:trace contextRef="#ctx0" brushRef="#br0" timeOffset="487">819 612 8007,'0'-18'0,"0"1"0,0-1 590,0 1 0,6-1-305,0 1 1,15 7-318,2 4 1,16-1 178,8 1 0,11 0-39,6 6 0,2 0-549,-2 0 0,4 0 272,-4 0 0,-4 0-1418,-2 0 1511,-11 0 0,-5 8 1,-7 2-1</inkml:trace>
  <inkml:trace contextRef="#ctx0" brushRef="#br0" timeOffset="697">1011 350 8030,'-15'-25'711,"5"5"889,-8-3-2203,1 4 261,15 9 0,-4 4 369,12 12 1,0 5-121,11 13 0,-3-3 531,9 8 0,2-6-301,-1 7 1,1-1-272,-2 6 1,-1 0 42,7-1 0,-6 1-124,6 0 0,-6 6-424,6 0 0,-7 5 271,1-5 1,-4 8 367,-1-3 0,-1-3 0,1 0 0</inkml:trace>
  <inkml:trace contextRef="#ctx0" brushRef="#br0" timeOffset="997">1587 420 8040,'10'-45'0,"-2"-2"1231,-8 13-1048,0-5 1,10 27-197,7 0 1,2 9-7,11 3 0,-3 7 257,2 5 1,2 5 345,-8 7 0,6-3-305,-5 8 0,-1 0-63,-6 6 0,1 6-139,-1 0 0,-1 7-363,-5-1 1,3 3 50,-8 3 0,0-7-163,-6 1 0,-4-3 134,-8 3 1,-1 2-40,-17-9 1,-5 1-129,-5-6 0,-7-8 63,6-4 1,-5-11 306,5-6 1,2-6 12,10-6 0,0-11 143,12-13 1,-3-4-133,14-7 1,4-2-37,14-3 1,2-3-48,15 8 1,0-5-7,6 5 0,6 6-623,-1 6 749,9 8 0,3-5 0,10 9 0</inkml:trace>
  <inkml:trace contextRef="#ctx0" brushRef="#br0" timeOffset="1187">2129 297 8040,'0'-27'0,"0"-4"560,0 8 0,0 0-194,0 5 0,2 8-334,4 5 0,5 5 197,13 5 1,8 5 2,9 8 1,8 1-162,-3 4 0,5-1 160,1 7 1,4-2-603,-3 2 1,3 4 245,-9-4 1,-3-2-893,3 2 1,-8-7 1016,1 1 0,-3 4 0,-2 0 0</inkml:trace>
  <inkml:trace contextRef="#ctx0" brushRef="#br0" timeOffset="1380">2548 140 8060,'0'-27'0,"0"-4"961,0 8-70,0 7-785,0 1 0,0 15 84,0 0 0,-8 13 177,-3 11 1,-1 7-195,-6-2 1,5 10-119,-10 1 0,3 7-405,3-6 0,-7 7 253,1-1 1,0-3-863,5 3 0,-5-2 125,0 1 834,-8 5 0,4-7 0,-8 9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43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103 140 8057,'-17'-11'-139,"0"-1"0,-1 8 92,1-2 0,5-1 616,0 1-358,8 0 1,-1 6-65,10 0 1,13 0 47,11 0 1,14 0 140,9 0 1,18 0-250,17 0 0,-36 0 0,1 0-342,5 0 0,3 0 1,11-3-1,3-2 240,6 0 0,3-1 0,8-1 0,2 0-325,6 1 1,0 0 0,-32 1 0,0 0 0,-1 0 90,33-1 1,0 0-1,-3 2 1,0 0 148,1 1 0,-2 1 1,-4 0-1,-3 2-310,-9 0 0,-1 0 410,-4 0 0,-2 0 0,-11 0 0,-2 0 0,-1 0 0,0 0 0,-1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48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53 140 8271,'-8'-35'463,"-4"0"0,3 8 163,-3 4 92,8 11-461,-4 4-257,8 8 0,0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4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203 245 8005,'-18'-18'0,"-1"3"0,-3 1 133,-1 2 0,0 1 116,5-7 1,1 7 248,-1-1 117,1 8-57,0-11-459,7 13 0,18-8 100,15 4 0,18 4-77,11-4 1,12-1-56,18 1 1,9-2-326,-37 5 1,2 0 0,2 2 0,1 0 272,4-1 0,2-1 0,1-1 0,2 0-334,4 1 1,1 0 0,1-3-1,0 0 188,1 3 0,1 0 0,-2-2 0,0-1 64,-3 3 1,-3 0 0,-9 0-1,-3 0-411,43 3 1,-20 0 249,-20 0 1,-9 0-292,-15 0 420,-8 0 1,-7 0 1000,-9 0-842,-7 8 1,4 2 836,-8 7 1,0 8-618,0 4 1,0 6 15,0 6 0,-6 6-105,0 11 0,-2-2 4,3 8 0,3-6-363,-4 6 0,2-5-143,-2 5 1,4-8-217,-4 2 0,4 4 85,2 2 0,-2-2-884,-3 2 1104,3 1 0,-6 4 0,8 1 0</inkml:trace>
  <inkml:trace contextRef="#ctx0" brushRef="#br0" timeOffset="1016">1582 1397 8102,'-11'-17'186,"-1"-1"0,2 1 348,-1-1-30,3 9-487,8 1 88,0 8 1,2 14 164,4 3 1,3 14-20,9 4 1,-1 2-280,1 9 0,-1 1-63,1 5 0,5 7-68,0-1 1,1 8 59,-7-2 1,1-2-29,-1 2 1,0-2-50,1 2 1,-3 2-215,-3-8 0,-2-1-217,-4-11 0,-4-3 189,3-8 1,-5 0 417,-5 0 0,-5-8 0,-8-2 0</inkml:trace>
  <inkml:trace contextRef="#ctx0" brushRef="#br0" timeOffset="1483">1897 1240 8102,'-26'-35'0,"5"0"78,-8 0 0,2 8-119,-2 4 1,4 9 1106,7 3-335,8 7-452,3-4 0,9 14-115,3 0 1,13 7 2,11-1 1,14 3-46,9 3 1,8-3-102,10-3 1,2 4-101,3-5 1,-1-1 191,8 2 0,-9-3-298,3 3 1,-6 2 46,-6-9 1,-10 3-228,-7-2 0,-10-4-76,-2 4-31,-16 3 439,-11-7 1,-8 8 134,0-4 1,-8-2 191,-4 7 1,-3 9 8,-2 9 1,-1 4-114,1 2 1,-1 8-44,1 3 1,-1 8 17,1 10 0,-1 0-26,1 12 1,7 2-263,4-3 1,4 7 104,2-6 1,0-1-114,0-5 0,6-8 79,0-4 0,8-3-126,-3-3 1,-3-9 88,-2-8 0,-4-6 54,-2-6 0,0-7-11,0 7 0,-2-13 5,-4 7 0,-6-11 50,-11 0 1,-4 2 105,-8-3 0,-8 1-102,-3-6 0,-13 6-55,-5 0 0,0 0 3,-5-6 1,8 6-130,-8-1 0,10 9 87,1-2 1,4-1-489,1 7 1,9-3 230,3 14 1,6-5 337,6 5 0,4 0 0,7 6 0</inkml:trace>
  <inkml:trace contextRef="#ctx0" brushRef="#br0" timeOffset="1693">2141 2707 8005,'0'-17'-235,"0"-1"0,-6 1 1250,1-1 0,-1 7 180,6-1-1114,-8 8 0,6-2 79,-4 12 1,2 4-97,-2 7 0,5 3-66,-5 3 1,4 4-200,2 8 1,-6 0-1,0 0 1,-2 6-205,3-1 0,1 9-370,-8-2 1,0 5 322,-5 6 1,-2-2-352,-5 8 803,-3 0 0,-16 6 0,-1 0 0</inkml:trace>
  <inkml:trace contextRef="#ctx0" brushRef="#br0" timeOffset="1925">1146 3545 7959,'-24'-7'0,"1"-5"0,4-3 1986,5-3-798,-1 8-1072,13 3 1,4 7 27,15 0 1,18 0 40,17 0 0,16 0-62,14 0 0,15-2-417,-42-1 1,0 0 0,3 2 0,1 0 174,7-2 1,2 0 0,-2 2 0,0 0-241,1 1 1,0 0 0,-2 1 0,0 0-462,-3 1 1,-2 2 0,-7 0 0,-1 2 819,41 11 0,-12-1 0,-15-1 0,-7 3 0,-9 3 0</inkml:trace>
  <inkml:trace contextRef="#ctx0" brushRef="#br0" timeOffset="2126">1582 3703 8009,'-23'-8'199,"0"-4"0,1-3 2155,3-3-1955,2 9 11,7 1-487,2 8 1,8 8 113,0 3 0,-2 5-399,-4 1 0,4 3 145,-3 3 1,-5-2-19,-2 8 1,-3 0-59,-3 6 0,-1-6-505,-4 1 0,-3-1-404,-3 6 1202,-4 0 0,-2-1 0,-9 1 0</inkml:trace>
  <inkml:trace contextRef="#ctx0" brushRef="#br0" timeOffset="2284">1844 3755 8331,'33'-6'0,"-4"0"706,-5 3-1404,-5 1 1,-9 11 510,-4 9 1,-4 1 632,-2 10 1,-8 0-277,-4 6 1,-5-4-127,-7 4 1,3-4-469,-8 10 1,2-4 46,-2-2 377,-4 0 0,6 0 0,-8 0 0</inkml:trace>
  <inkml:trace contextRef="#ctx0" brushRef="#br0" timeOffset="2441">2648 3668 8115,'-2'-12'266,"-4"0"0,2 9 409,-8-3 0,7 4-406,-7 2 0,-8 4-203,-9 7 1,-4 5-183,-2 19 1,-1-2 137,-5 13 0,2 1-22,-8 5 0,9 8 0,-5 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47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53 490 8079,'-10'-18'0,"-6"1"1839,7 0-1230,-1 7 0,2 4-153,8 12 0,0 6 15,0 11 0,0-2-171,0 8 0,2 0-248,4 6 1,4 6 111,7 0 0,1 0-167,-1-7 0,6 1 8,1 0 0,7 0-70,-2 0 0,4-8-58,2-3 1,0-13-224,0-5 1,1-4-48,5-2 1,-4-15 147,4-9 0,-4-9-190,-2-8 0,-8-3 153,-4-9 0,-11-5-7,-6 0 0,-6 0 214,-6 5 1,-12 3 237,-11 3 1,-6 7-148,-6 11 1,-3 5-146,-9 13 1,3 3-160,3 8 1,-1 2 150,7 4 1,2 5-555,10 13 1,0 9 690,12 7 0,3 9 0,14-5 0</inkml:trace>
  <inkml:trace contextRef="#ctx0" brushRef="#br0" timeOffset="177">1502 595 8062,'-17'-18'431,"-1"1"0,1 1 576,-1 5 1,1-3-1070,-1 8 0,1 0-343,-1 6-16,1 0 1,1 8-77,5 4 0,3 3 497,8 3 0,0 7 0,0 2 0</inkml:trace>
  <inkml:trace contextRef="#ctx0" brushRef="#br0" timeOffset="785">2044 315 8196,'-2'-23'398,"-4"0"0,2 5 606,-8 7 0,8 5-439,-1-6 1,-3 6-19,2-5 1,-2 7-219,2-2 130,4 4-762,-5 2 398,7 0 28,0 0 1,-2 6-279,-4 0 1,2 0 103,-8-6 1,1 0 49,-7 0 1,1 0-35,-1 0 1,-5 0-50,0 0 0,-6 0 276,5 0 1,1 0-144,6 0 0,-1 0-27,1 0 54,-1 0-250,1 0 1,5 5 19,1 1 0,7 10 99,-2 1 1,4 1 23,2 5 0,0 4-7,0 2 0,0 2-8,0-2 1,0 4 4,0-4 0,-6-1-32,0 1 0,0-2 15,6 2-76,0-4 54,0-7-21,0-1 139,0-7 109,0-10 0,8-10-263,4-7 1,5 5 100,7 0 1,-5 3-47,4-3 1,2-2-8,-1 9 1,1-1-108,-2 6 1,-3 0 59,3 0 1,2 8-192,-2 3 1,1 5 251,-7 1 0,-5 8-30,0 5 0,-9 8 192,3 3 0,-8 0-126,-9-6 1,-3 6-20,-15-1 1,-8-1-6,-9-10 1,1 2-174,-2-7 0,3-3 145,-3-9 1,-1 1-569,7-7 1,2 0 37,10-6 600,4-8 0,15-9 0,2-11 0</inkml:trace>
  <inkml:trace contextRef="#ctx0" brushRef="#br0" timeOffset="1026">2096 804 8021,'-12'-17'2678,"1"-1"-1937,7 1 1,-4 5-344,8 1 0,10 7-133,7-2 1,8-2-29,10 2 0,8 1-561,4 5 1,11 0-777,6 0 0,10 0 1100,1 0 0,9 7 0,-5 3 0</inkml:trace>
  <inkml:trace contextRef="#ctx0" brushRef="#br0" timeOffset="1661">3336 298 8113,'2'-20'0,"2"-1"937,2-2 1,-1 5 280,-5 7 227,0-1-397,0-5-512,0 7 1,2 6-123,4 16 0,-2 1-136,8 16 1,-1 2-109,7 10 0,-1 4 68,1 7 0,5 8-308,0 4 0,1 4-199,-7 2 1,0 14-3,1 3 0,-8 6-396,-5 0 0,-5 4 422,-1-45 0,-3 1 1,-4-1-1,-4-1-96,-3-1 0,-5-1 1,-2-2-1,-4-1 141,-2-4 1,-2-3-1,-5-2 1,-2-4-313,-33 26 1,-2-15 99,8-9 1,6-17 545,11-18 0,12-16 130,12-13 1,4-8 186,1-10 1,9-1-342,3-16 0,19-2-132,11-10 1,9 3-480,7-9 1,5 14 302,7-2 1,1 12-343,-1 0 1,2 3 89,5 3 1,-5 13-1421,4 4 1870,-3 12 0,1 2 0,0 7 0,-3 1 0,-3 5 0,-3 4 0</inkml:trace>
  <inkml:trace contextRef="#ctx0" brushRef="#br0" timeOffset="2002">3947 525 8032,'-8'-35'0,"5"0"1267,-9 0 1,8 14 253,-2 3-636,4 12-122,2-1-282,0 7 1,2 7-238,4 5 1,4 6-32,7 5 0,8 2-219,5 4 0,1 4 85,-2-4 1,4-2-513,-4 3 1,4-9 173,2 2 1,-8-3 42,-4-3 1,2-1 19,-1-5 0,-1-3-74,-6-8 1,1-8 160,-1-3 0,-7-19-13,-4-4 1,-4-13 164,-2 0 0,-4-3-62,-8-2 1,-1 5 149,-16 0 0,-1 9-7,-4-3 0,-1 12-162,0 5 0,6 13 42,-1 5 1,9 4-460,-2 2 0,3 8-176,3 3 0,7 13-426,4 5 0,4 12-726,2 5 1783,0 5 0,16 9 0,3 2 0</inkml:trace>
  <inkml:trace contextRef="#ctx0" brushRef="#br0" timeOffset="2168">4803 612 8027,'-8'-35'0,"-2"2"0,1 4 0,-7-2 7,5 8 2662,3 0-860,-8 13-2002,14 2 1,-5 10-901,7 4 1,0 6-1099,0 11 2191,0-4 0,7 22 0,3-4 0</inkml:trace>
  <inkml:trace contextRef="#ctx0" brushRef="#br0" timeOffset="2576">5467 280 7902,'0'-35'-710,"0"1"1078,0-1 1,2 7 743,3 5 1,-1-2-121,8 2 0,1-1-428,11 7 0,-3 5 47,8 1 0,2 7-178,10-2 0,-2 4-356,7 2 0,-7 4-48,2 7 0,-6 3-163,-6 15 0,-4-6 102,-7 7 1,-9 4-128,-3 7 1,-8 8-412,-9-3 0,-3-1 238,-15 2 0,-6-7-177,-6 7 0,-1-6 143,1 5 1,4-7 371,-4 2 1,4-10-71,2-2 1,6-8 803,0 3-164,16-13-223,-3-3 1,20-10-112,8-4 1,7 2-111,16-7 1,6 5-288,-1-6 1,15 6 87,-3-5 1,12 7-768,0-2 0,-2 4 68,2 2 1,2 0 765,10 0 0,-4 8 0,5 2 0</inkml:trace>
  <inkml:trace contextRef="#ctx0" brushRef="#br0" timeOffset="3093">786 1852 8086,'-70'-11'498,"0"-1"0,1 0-64,-1-5 0,15 7-102,9 4 1,15 4 248,7 2-209,5 0 0,11 0-197,8 0 0,18 0 15,17 0 0,25 0 124,21 0 1,18 0-198,-39 1 1,3-2 0,3-2-1,3-1-472,12-2 1,1 0 0,7-2 0,1 0 425,8 0 1,2-1 0,-28 1-1,1 0 1,1 1-457,6-1 0,2 1 1,1-2-1,5-1 0,2 0 1,1-1 380,5 1 0,1 1 0,1-1 0,-22 2 0,0 1 0,0-1 1,1 0-46,3 1 0,0 0 1,1-1-1,-2 1 1,-2-1-1,0 0 0,-1 0 1,1 1-107,-1 1 1,-1 0-1,1 1 1,0-1-1,-1-1 1,-1-1-1,1 1 1,-1 0 62,24-1 0,-2 0 0,1 0 0,2 0 0,0-1 0,0 1-117,-23 2 0,0 0 0,0 0 0,-1 1 0,20-1 0,-1 0 0,0 0 61,0 0 1,0 1 0,-2-1 0,-5 0 0,-1 1 0,-1 0-46,-3 3 1,0 0 0,-2 1 0,-5-2-1,-1 1 1,-1 1-144,-4 0 1,0 1 0,-4 1 0,14-1 0,-4 2 183,-12 0 1,-4 1 0,22 7-276,-40 8 427,-16-1 0,-25 8 0,0 2 0</inkml:trace>
  <inkml:trace contextRef="#ctx0" brushRef="#br0" timeOffset="3610">2044 2411 8055,'9'-8'1237,"-1"-1"1,-8-9-373,0 1-618,0 7 1,0 0 749,0 4-198,0 4-708,0-5 0,8 14-81,3 5 1,-1 9-263,2 3 1,-1 7 116,7-2 0,-3 4-86,-3 2 0,2 6-378,-9-1 1,7 7 265,-6-6 0,0 7-573,-6-1 1,-8 3 329,-4 3 0,-11 5 576,-6 0 0,-12 0 0,-3-5 0</inkml:trace>
  <inkml:trace contextRef="#ctx0" brushRef="#br0" timeOffset="3760">2672 3022 7989,'10'-7'128,"-2"-3"714,0 0-576,-7-5-94,7 13 108,-8-14-55,0 14-225,0-6 0,0 8 0,0 0 0</inkml:trace>
  <inkml:trace contextRef="#ctx0" brushRef="#br0" timeOffset="4102">3144 2848 8015,'0'-20'-177,"0"-3"0,-6 4 1992,0-5-680,0 5 387,6 1-556,-7 9-231,5 1-448,-6 8-257,16 8 1,1 1 65,9 9 0,-1-1-129,1 1 0,5-1-3,0 1 1,6-7-9,-5 1 1,7-6-158,-2 5 1,4-7 2,2 2 0,2-6 382,3-6 1,-5-3-11,0-9 0,-2-5-103,-9 0 1,-3-8-9,-9 1 1,1-1 10,-7 2 1,-8-2-26,-10 8 1,-11-6 45,-6 6 1,-4 1-272,-2 11 1,0-3 50,0 8 0,-6 0-538,1 6 0,1 8-672,10 4 1,-2 11 612,7 6 0,1 4-1039,6 2 1761,7 8 0,10 1 0,10 9 0</inkml:trace>
  <inkml:trace contextRef="#ctx0" brushRef="#br0" timeOffset="4610">4366 2306 8060,'0'-29'854,"0"0"0,-2 10 292,-3 1 155,3 1-853,-6 15 1,6-6-131,-4 8-71,4 8 0,-13 1-293,3 9 0,-4-1-45,-1 1 1,-2-1 5,-5 1 1,-3-7-124,-8 1 0,0-2 43,0 1 0,-2 3 58,-3-8 0,3 5 32,-4-5 1,6 6 402,6-6 0,4 0-94,7-6 1,7 2-106,-1 3-93,8-3 0,-4 14-165,8-5 1,6 5-28,0 1 0,8 1 139,-3-1 0,5 1-89,1-1 1,-5 1-38,0-1 77,-1 1 2,7-1 49,-9 1 209,7-9 321,-14-1-356,6-8 1,-6 0 100,3 0 1,-1-2-370,8-4 0,0 2 144,5-7 0,6 7-293,1-2 1,-1-2 40,-6 2 0,3 1 145,3 5 0,-4 0-86,5 0 0,-5 2-122,-1 3 0,-3 5 131,-3 8 0,1-1 100,-7 1 1,0 7 150,-6 4 1,-8-2-66,-3 2 0,-13 6-298,-5 6 1,-12 0 92,-5-7 0,-5-1-922,-1-3 0,-6 3 1090,0-4 0,-8-4 0,4 0 0</inkml:trace>
  <inkml:trace contextRef="#ctx0" brushRef="#br0" timeOffset="4834">4768 2149 8017,'-10'-48'1179,"4"7"0,3 4-79,-3 19-5,4-3 1,-4 21-403,12 0 0,5 10-160,13 13 0,3 12-340,8 12 1,-2 9 39,-4 2 0,2 14-1059,-8-2 1,-7 3 415,-10-3 0,-4 12-554,-2-1 0,-26 11 346,-14-5 0,9-42 1,-4-1-90,-7 6 0,-4-1 1,-10 0-1,-6-1 707,-6 2 0,-4-1 0,-3 0 0,-3-1 0,-3-1 0,-1-1 0</inkml:trace>
  <inkml:trace contextRef="#ctx0" brushRef="#br0" timeOffset="5150">1939 2114 8041,'-55'-35'719,"-3"0"0,-4 4-65,-8 8 0,2 7 271,4 16 0,-2 16 43,8 7 0,2 18-422,9 11 1,12 9-670,12 8 1,13 17 295,10 7 0,7-40 0,4 1-198,4 1 0,5 0 0,7 5 0,4-1-282,5 0 0,4-2 0,5 1 0,5-1 59,4 1 0,2 0 0,3 2 1,3-2-138,4 1 1,2-1-1,1 0 1,1-4-367,-1-8 0,2-4 0,5 0 0,3-3-456,4-5 1,3-4 1206,4-3 0,1-1 0,-1-1 0,2-2 0,1-2 0,0-1 0</inkml:trace>
  <inkml:trace contextRef="#ctx0" brushRef="#br0" timeOffset="5790">5344 2044 8095,'0'-44'286,"0"3"0,0 6 490,0 6 0,0 4-120,0 7 0,2 8 252,4 5-398,-4 3-274,6 2 0,-6 2-423,4 3 1,-5-1 240,5 8 0,2 0-140,-2 5 1,0 1 73,-6-1 1,0-5-118,0-1 0,0 1 1,0 5 0,0-5-34,0 0 0,-2-8 258,-4 1 1,-4-3-54,-7-2 364,-1 0 1,1 0-145,-1 0 0,3-7 239,3-5 0,-1-4-143,7-1 0,0-1-65,6 1 1,0 0-94,0-1 1,14 1-26,3-1 0,12 3-142,0 3 0,4 4 107,2 8 1,2 2-268,4 4 0,-4 10 104,3 7 1,-5 10-122,-6 2 0,-3 0 23,-9 5 0,-7 3 112,-4-2 0,-6 5-38,-6-5 0,-14 6-92,-14-7 0,-11 1-264,-13-6 1,-4-2 156,-8-4 1,6-4-57,0-7 1,9-8 98,3-5 1,9-3 731,14-2 1,6-2-308,11-3 1,6-5 239,12-8 0,8 1-178,15 0 1,8-7-82,15 1 0,8 2 47,4 9 0,10 2 19,2 4 0,-6 5-1031,-6-5 0,-8 12 454,2 5 0,0 11-1373,-5 1 1,-5 8 26,-13-2 1653,0 4 0,0 10 0,0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59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2271 8084,'-15'-28'1133,"3"5"1,-2 4-482,9 1 1,3 9-1235,13 3 0,17 4 207,18 2 1,20 2 251,10 4 0,19-5 161,-41 2 0,2 0 0,5-1 0,3 0-168,7 1 1,3 0-1,2-1 1,1 0 196,2 4 0,0 0 1,-4-4-1,-1 1-60,-9 3 1,-2 0-1,0-1 1,-2 2-226,-8 1 0,-1 1 0,0-1 0,-1 0-66,30 3 0,-9 3-140,-25-8 1,-6 0 165,-12-6 1,-4 0-3,-8 0 205,-7 0 1,-8-2 314,-8-4 1,-7 2 848,1-8 0,-4 6-811,-1-5 1,5 1 193,1-2 1,-1 3 191,-5 3-199,7 4-276,-6-6 1,14 6-45,-3-4-108,3 4 1,9-7-200,5 3 0,6-4-9,5-7 0,4-3 78,8-3 0,2-4 269,4-8 0,9-2-167,8-4 0,6 5 231,-6-5 1,14 4-156,-2 2 0,8 10-65,-8 7 1,1 9 16,-12 9 1,-1 9 9,-6 9 1,-1 7-133,-5 10 0,-5 8 83,-12 3 0,-4 5-141,-7 1 0,-3 6 85,-3 0 1,-12 1-55,-12-7 0,-11-2 24,-6-3 0,-12 4-90,-5-5 1,-13-3 59,-5-2 1,-4-5-271,-1-1 1,-7-8-8,0-3 1,8-13 114,10-5 0,19-14 669,10-9 0,16-12-254,7-18 1,27-9 41,14-20 1,19 3-268,-23 32 0,2 0 1,4 4-1,2 0 192,1-1 1,2 1-1,-2 4 1,1 2-43,2 0 0,1 3 1,40-12 94,9 5 0,0 19-361,-6 5 1,-11 15 194,-18 7 0,-3 14-131,-3 10 1,-2 2 121,-3 10 0,-6-6-232,-12 5 1,-6-5-1,-11 5 0,-4-7-39,-8 2 1,-2-4 445,-4-2 0,-12-2-335,-11-4 1,-6-2 70,-5-4 0,9-9-90,-4 3 1,11-11 341,1 0 0,11-6-115,7-6 1,3-11 604,2-12 0,17-12-158,12-6 1,20-3 17,15-3 1,11 3-521,7 3 0,-36 23 1,1 0 211,2 2 1,1 3-1,5 1 1,1 3-2,2 3 1,0 1 0,-1 1-1,1 2-84,0 2 1,0 1-1,-3 0 1,1 2-98,2 2 1,0 2 0,-3 0 0,1 0 24,2 1 0,0 2 1,-7-1-1,-1 2 147,49 6 1,-2 5-167,-4-5 1,-6 3 129,-5-2 0,-16 1-162,-2-7 1,-10 0-118,-7-6 120,-4 8 0,-9-1 0,1 5 0,0-4 0</inkml:trace>
  <inkml:trace contextRef="#ctx0" brushRef="#br0" timeOffset="517">713 769 8311,'-41'-24'0,"2"1"1041,6 2 1135,6 1-1550,17 11 1,18 1-506,15 8 0,20 0 74,15 0 1,4 2 67,14 4 0,6-2-581,5 7 1,2-5-252,10 6 1,-8-1-1008,3 7 1576,-5-1 0,6 8 0,-47-11 0,1 0 0</inkml:trace>
  <inkml:trace contextRef="#ctx0" brushRef="#br0" timeOffset="842">2372 262 8137,'0'-62'0,"0"4"0,0 11 3809,0 7-2787,0 10 0,-2 13-127,-4 11-393,4 4 1,-5 4-174,7 4 1,0 4-276,0 7 0,5 3 119,1 3 1,14 12-41,-3 11 0,6 9 122,1 9 1,-5 2-793,4 15 1,-5 1-126,-7 5 1,3 2 123,-8 4 1,-4-1-100,-14 7 1,3-50-1,-3 1 148,-7 2 1,-3 0-1,0-3 1,-1-1 34,-2 0 1,-2-3-1,-25 21 3,-1-13 0,10-28 779,9-13 1,6-12-293,11-12 1,7-9 284,4-20 0,4-6-86,2-11 1,10 2-364,8-8 0,1 8 70,10-3 0,2 11-172,10 1 0,-4 7-635,4-7 0,3 10 865,3 2 0,1 6 0,3 6 0,1-2 0,8 3 0,6 7 0</inkml:trace>
  <inkml:trace contextRef="#ctx0" brushRef="#br0" timeOffset="1117">3525 227 8085,'0'-52'1395,"0"7"1854,0 4-2008,-8 12-688,6 12 0,-6 11-490,8 12 0,-8 4-1,-3 7 0,1 2 241,-2 5 1,-5 9-107,-6 8 1,-6 5-336,5-5 0,-5 7-94,6-1 1,-6 3-124,5 3 0,1-7 166,6 1 1,5-10-52,0-2 0,9-2 210,-3-10 0,6 0-76,6-5 1,3-7 191,9 1 0,13-8-94,4 2 1,17-4-122,0-2 0,18-6-269,0 0 0,19-8-449,5 3 1,-44 3 0,0 0 585,3 0 1,-1-1 260,1 0 0,-1 0 0,47-4 0,0-1 0,-49 7 0,1 1 0,0 0 0,1 0 0</inkml:trace>
  <inkml:trace contextRef="#ctx0" brushRef="#br0" timeOffset="1293">3542 227 8211,'-19'-29'672,"-1"0"0,1 4 1881,3 3-3177,11 13 1,-1 11 423,12 15 0,3 8 592,9 10 0,1 6-235,4 0 0,-1 13 20,7-1 0,-6 11-1145,6 0 1,-7 5-1152,1 7 2119,-4 4 0,-10-30 0,0 3 0,-1 0 0,1 0 0</inkml:trace>
  <inkml:trace contextRef="#ctx0" brushRef="#br0" timeOffset="2059">5812 2288 8015,'-17'0'0,"-1"-2"0,3-4-37,3-5 0,-1 1 11,7-2 1,0 1-112,6-7 1,2 7 107,4-1 0,-2 2-145,7-1 0,-5-3 55,6 8 1,-6-2 122,5 3 0,-7 1 704,2-8-228,4 8 0,-6-9 144,7 7 1,-5-6-168,6 6 1,-1-7 51,7 1 0,3 2 23,8-1 0,4-1-144,20-5 1,15-1-135,25 1 0,-34 8 0,4 0-598,11 0 0,3 1 0,13-1 0,3 0 355,-25 3 1,2 1 0,1-1 0,4 0 0,0 0-1,2 0-332,6 0 0,1 1 1,0-1-1,-5 0 0,-1 0 1,-1 0 258,0 0 1,-1 0 0,-2 1 0,-3 1 0,-1 0 0,-1 0 38,25-2 1,-2 1 0,-1 0 0,-1 0-245,-5-1 0,-1 0 0,-12 2 1,-3 1-42,-6 2 1,-3 2-1,35-1 27,-14 0 1,-23 0-1004,-11 0 1664,-16 0-445,-14 0 0,-17-8 1171,-11-4 1,-5-3-703,-1-3 1,-3 1 418,-3-1 1,4 1-560,-5-1 1,7 1 423,5-1 1,-1 1 200,7-1-443,0 1 0,8 1-48,4 5 0,0 3-343,11 8 0,-3-2 75,9-4 0,4 4-117,2-3 1,-2 3 2,3 2 0,-9 0-73,2 0 1,-3 5 135,-3 1 78,0 0 89,-7 2 0,-2 2-156,-8 7 1,-2 2 176,-4 5 0,2 3-81,-7 8 0,1 2-192,-2 3 0,-1 11-27,7 7 1,-6 10-192,6 2 1,1 6-115,5 5 1,0 4 65,0-3 1,2 5-693,3 6 1,-1-11 411,8-1 0,-6-13-1084,5-4 0,-7-5 1636,2 5 0,-4-6 0,-2 2 0,0-2 0,0-2 0,0 3 0</inkml:trace>
  <inkml:trace contextRef="#ctx0" brushRef="#br0" timeOffset="2583">9131 3109 8067,'-8'-45'352,"-4"4"0,-5 5 556,-7 1 1,-3 8-303,-8 3 0,-1 13-202,-5 5 0,-4 6 266,-7 6 1,-1 11-212,1 12 0,9 12-116,8 5 0,10 5-143,13 1 1,5 8-96,7 5 1,2 2 8,3 3 0,15 2-380,15 4 1,4 3-2,-14-35 0,2 0 0,23 35-245,14-3 1,2-4 325,-29-37 0,2 0 0,4-3 1,1-2 74,5 0 0,1-2 0,6-7 1,1-3-53,3-2 1,2-3-1,3-6 1,2-5-235,5-2 0,2-5 1,4-6-1,1-6 342,6-7 1,-1-4-1,-8-1 1,-3-2-52,-2-3 0,-2-2 0,-8-2 0,-4-2-68,-3 1 1,-3-3 0,-5-4 0,-3-3-355,-3-3 0,-4-1 0,-7 1 0,-4-3 305,-2-2 1,-5-2-1,-6 1 1,-7 0 104,-4-4 1,-7 1-1,-6 1 1,-5 0-16,-10 0 0,-5 4 1,-2 3-1,-5 5 269,-8 5 0,-5 4 0,-5 2 0,-3 4-40,-8 5 0,-4 4 0,-1 3 0,-1 3 69,-4-1 0,-1 3 1,5 4-1,0 3-89,4-1 0,1 2 1,4 6-1,2 2 16,6 4 1,3 4 0,2 5 0,3 5-400,-32 23 0,15 9 132,19 8 0,6 12-264,18 12 0,2 11 439,9 6 0,7-46 0,2 1 0,3 3 0,0 2 0,0 3 0,0 0 0</inkml:trace>
  <inkml:trace contextRef="#ctx0" brushRef="#br0" timeOffset="2942">9270 3860 8153,'-5'-18'92,"-1"1"44,-8-1 0,12 1 700,-4-1 0,12-5-281,6 0 0,5-8 391,7 2 1,3-4-354,8-2 0,5 0-130,1 0 1,8 6-219,-3 0 1,7 9-121,5 3 0,2 1-12,4 11 0,4-1-194,-4 6 0,4 2-305,2 4 0,-2 3 248,-4 9 1,-6-1-662,-11 1 0,-5-1 321,-7 1 1,-8-1-898,-3 0 369,-13-7 538,-3-2 0,-16-8 257,-3 0 1,-5-2 43,-1-4 0,-9-4-560,-3-7 1,-2 0 0,2-1 726,-4 8 0,6-13 0,-8 4 0</inkml:trace>
  <inkml:trace contextRef="#ctx0" brushRef="#br0" timeOffset="3166">10196 4139 8124,'-18'-17'0,"-1"1"0,-2 5 3238,-3 5-2365,1 4 1,8 12-212,3 7 1,4 8-183,8 10 1,0 8-116,0 3 0,2 5-259,4 1 0,4 8-231,7 4 1,1 12-12,-1 6 1,1 3-456,-1 2 0,-1 1-1300,-5-1 1,-3 6 108,-8 0 1782,-8 0 0,-9-13 0,-10-2 0</inkml:trace>
  <inkml:trace contextRef="#ctx0" brushRef="#br0" timeOffset="3350">9323 5170 8075,'-35'-53'0,"0"3"0,4 3 3363,8 6-2475,7 12 1,33 4-573,13 8 0,12 5 96,16 0 1,18 9-217,11-3 0,-33 4 0,1 2-292,2 0 1,3 0 0,9 0 0,3 2 212,6 0 0,1 2 0,9 0 1,1 3-733,1 4 0,0 1 1,3-1-1,1 0 580,-1 3 0,0 1 0,-1-4 0,-2-1-727,-7 2 1,-3 0-1,-7-3 1,-4-1-380,-15-2 0,-3 0 1141,30 9 0,-9-13 0,-19 4 0,-5-4 0</inkml:trace>
  <inkml:trace contextRef="#ctx0" brushRef="#br0" timeOffset="3568">9899 5135 8061,'-2'-33'376,"-2"4"0,-2 5 1053,3 5 615,1 1-764,2 9-811,0 1 1,0 10-371,0 4 0,-2 5-268,-4 13 0,2 3-173,-8 8 1,6 2 243,-5 3 1,-3-1-939,-9 8 1,2-1 489,-8 7 0,1 5-1455,-1 0 2001,-4 0 0,-2 3 0,-9 1 0</inkml:trace>
  <inkml:trace contextRef="#ctx0" brushRef="#br0" timeOffset="3749">10545 5152 8155,'10'-27'299,"4"-4"164,-9 8 0,1 5 646,-6 7-725,0 7 1,-2-4-40,-4 8 0,-3 2-73,-9 4 1,-5 3-253,0 9 1,-1 1-133,7 5 0,-1-3-277,1 8 1,0 0-109,-1 6 1,1 0-1230,-1 0 1726,1 0 0,-9 0 0,-1 0 0</inkml:trace>
  <inkml:trace contextRef="#ctx0" brushRef="#br0" timeOffset="3909">10755 5222 8131,'17'-15'2465,"1"3"-2527,-9-6 1,-1 18 134,-8 12 0,0 6 362,0 5 0,0-2-423,0 8 0,-6 0-368,1 6 0,-7-6-1855,6 0 2211,-7 1 0,11 12 0,-6 3 0</inkml:trace>
  <inkml:trace contextRef="#ctx0" brushRef="#br0" timeOffset="4075">11698 5292 8194,'0'-12'7269,"0"1"-7166,0 7-1353,0-12 0,-2 16 1209,-4 0 1,-11 8 2,-12 9 1,-6 11-2528,-6 7 2565,-4 7 0,-7 11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5:55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5544 158 8125,'-8'-37'227,"-5"0"0,-7 2 388,-3 8 0,0 14-378,5 7 0,-7 4-113,-4 2 1,-6 0-210,-6 0 1,-5 0 400,-12 0 1,-7 6-63,-10-1 0,-7 9-465,-11-2 0,-2 3 318,46-6 0,-1 0 0,-1-3 0,1-1 73,-43 7 1,2-2-140,9 1 0,9 3 243,14-8 0,3 0 142,15-6-59,8 7-475,16-5 0,9 8 96,8-4 0,8-2 148,4 7 0,3 7-195,3 5 0,7 2 14,4-1 1,2 3-108,-2 8 0,2 5-37,-8 1 1,6 8 102,-5-3 0,-1 5 39,-5 1 1,-9 2 92,-3 5 0,-4 5-81,-2 11 1,0-3-160,0 4 0,-2-4 156,-4-3 1,-2 1-191,-3 0 1,-5-10-64,5-7 0,-3-3-202,2-9 1,-1-6 52,7-6 1,-6-2-513,7 2 952,-1-4 0,-2 1 0,-2 1 0</inkml:trace>
  <inkml:trace contextRef="#ctx0" brushRef="#br0" timeOffset="234">3745 2114 8182,'-52'-2'281,"1"-2"0,5-2 3024,5 3-2735,12 1-310,12 2 0,18 0-182,17 0 1,17 0 69,17 0 1,18-6 210,17 0 0,9-8-610,-45 8 1,2 1-1,6 0 1,1 0 47,0-1 0,2 0 0,5 1 1,2 1-77,1-2 1,-1 0 0,-3-1-1,-2 0-285,1 4 1,-1 1 0,-6-2-1,-2 2-1210,43 2 1774,-4 0 0,-15 0 0,-9 0 0,-10 0 0,-11 0 0</inkml:trace>
  <inkml:trace contextRef="#ctx0" brushRef="#br0" timeOffset="433">3536 2865 8086,'-18'-2'0,"1"-2"531,-1-2 0,9-1 781,3 1 1,8 2-843,9-8 1,18 1-252,24-7 1,9 1 158,14-1 1,15-1-587,-37 7 0,2 1 1,2 1-1,1 0 214,7-2 1,2 1-1,-2 4 1,0 2 51,1 2 0,0 0 0,-2 2 1,0 0-633,-3 1 1,-2 0 0,-6 0 0,-1 0-435,46 0 1,-18 8 1007,-11 4 0,-10-1 0,-13 3 0,-7 0 0,-3-3 0</inkml:trace>
  <inkml:trace contextRef="#ctx0" brushRef="#br0" timeOffset="659">4269 3057 8020,'-17'-27'0,"-1"2"0,1 7 2714,-1 9-2046,1 1 1,7 10-483,4 4 0,6 5-11,6 12 0,-2 7 0,8 10 0,-1-1-593,7 8 1,-3-1 333,-3 7 1,3 5-313,-3 0 1,2 8-161,-3-2 1,3 6-2413,-8 6 2968,0-5 0,-14 23 0,-2-5 0</inkml:trace>
  <inkml:trace contextRef="#ctx0" brushRef="#br0" timeOffset="891">3134 4140 7973,'-47'0'0,"5"-2"0,3-2 331,6-2-29,17 0 0,11 6-219,22 0 0,12-2 8,18-3 1,9 1 367,20-8 1,7 0-530,-34 4 1,1-1-1,4 3 1,1 0 18,8 0 0,2 1 1,1-1-1,2 0-255,4-3 0,1 1 1,-2 1-1,0 2 155,2-1 1,-1 0 0,-3 4 0,-2 0 150,0-1 0,0 1 0,-3 0 0,0 2 0,1 0 0,0 0 0,-2 0 0,-2 0 0,-1 0 0</inkml:trace>
  <inkml:trace contextRef="#ctx0" brushRef="#br0" timeOffset="1091">4042 4053 8009,'-27'-26'1919,"-4"9"-1487,8-1 0,-3 3-624,3 9 1,4 2 31,-5 10 1,5 4 460,2 7 1,-3 3-59,-3 3 1,3-2-185,-3 8 1,-2 0-195,2 6 1,-1 0-223,7 0 1,1 0-427,5 0 1,-5 0 349,5 0 0,-5 2 433,-1 4 0,-9-5 0,-1 7 0</inkml:trace>
  <inkml:trace contextRef="#ctx0" brushRef="#br0" timeOffset="1256">4514 4157 8039,'0'-9'336,"-8"1"-91,-4 8 1,-3 0-78,-3 0 0,-7 4 77,-4 7 1,-6 1-395,-6 11 1,2 5-183,-7 1 0,7 4-651,-2 2 982,4-1 0,-5 1 0,-3 0 0</inkml:trace>
  <inkml:trace contextRef="#ctx0" brushRef="#br0" timeOffset="1423">5282 3965 8008,'0'-27'712,"0"2"-677,0 7 1,-2 9 552,-4 3 0,-3 12-295,-9 5 1,-7 7-73,-4 5 1,-6 12-674,-6 12 1,4 3 451,-3 2 0,-5 9 0,0 1 0</inkml:trace>
  <inkml:trace contextRef="#ctx0" brushRef="#br0" timeOffset="2083">252 2568 8007,'-36'-43'0,"-3"-1"0,-2-1 663,2 4 1,10 12 928,6 6 1,5 4 128,7 1-816,-5 1 0,16 7-314,0 4 1,4 6-163,13 6 0,5 4-357,13 7 1,7 8 103,5 4 0,9 12-138,3 6 0,5 3-238,-6 3 0,0 5 202,-6 0 1,-5 8-132,0-2 1,-11 18-365,-1 5 1,-9 6-165,-15 0 1,-13 4 302,-5-44 0,-3-1 0,-3 0 0,-3-1 65,-6-1 0,-3-1 1,-1-1-1,-2-1 83,-6-2 0,-2-3 1,1-5-1,0-2-72,-35 29 0,2-17 108,4-12 1,6-18 187,11-17 0,7-16-32,11-13 1,5-11 279,13-7 1,7-13-621,15-10 1,5-2 147,19-9 1,-2 3-325,13 2 0,1 3 185,5 14 0,3 3-577,3 10 0,4-1 312,8 12 0,0 4-227,0 14 837,-1 7 0,1-4 0,-4 9 0,-7 1 0,-9 2 0</inkml:trace>
  <inkml:trace contextRef="#ctx0" brushRef="#br0" timeOffset="2383">1108 2970 8007,'-8'-25'0,"-3"-3"0,-3 1 640,3 4 0,-3 9 2494,8 3-2357,0 7 1,8-4-348,4 8 0,6 0-14,11 0 1,4 6-150,8 0 1,8 7-274,3-1 0,5 2 26,1-3 0,1 5-34,-1-5 1,-5-1-519,-1 2 0,-9-8 305,-2 1 0,-2-3-181,-10-2 0,-7-2 95,-10-3 0,-5-7 227,-1-11 0,-13 1-12,-5-7 0,-18 6 155,-5-6 1,-8 7-116,-3-1 1,-8 4 139,-4 1 1,4 3-90,1 3 0,7 4-19,5 8 1,1 2-498,11 4 1,4 10 204,13 7 1,9 8-821,3-2 1,12 2 474,5-2 0,15 4 663,8-4 0,9-3 0,10-1 0</inkml:trace>
  <inkml:trace contextRef="#ctx0" brushRef="#br0" timeOffset="2542">1877 2655 8120,'-8'-27'0,"-2"-4"0,-7 8 0,-1 0 2520,1 5-1070,7 8-1559,2 3 1,8 14 131,0 5 0,2 4-993,4 1 1,10 6 969,7 1 0,8 14 0,-4-1 0</inkml:trace>
  <inkml:trace contextRef="#ctx0" brushRef="#br0" timeOffset="2709">2331 2446 8014,'-8'-35'0,"0"2"2737,-4 4-1204,-3 11-1105,13 11 0,-6 22-200,8 8 0,2 18-167,4 12 0,4 7-177,7 10 1,1 1-370,-1 5 1,8-2-986,4 7 1470,4 9 0,-15-42 0,-1 1 0,1 3 0,-1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06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191 210 8157,'-10'-17'183,"-8"-1"0,-1 3 364,-10 3 0,8-2-29,-3 9 0,5-1 237,1 6-465,1 0 0,7 10-33,4 7 1,6 2-76,6 11 1,8-7-44,15 6 1,8 0-140,15 6 1,10 0 61,8 0 0,8-6-564,9 0 1,10-8 450,-45-9 1,1 0 0,3-2 0,2-1 12,6 0 0,0 0 0,-2-4 0,1-1-333,1 0 0,0-2 1,-2-1-1,0 0 214,-1-1 0,0 0 0,-2-1 1,-1 0-12,0-1 1,0-2 0,-6-2-1,-1-3-77,1-2 1,1-2-1,-4-2 1,1-1 86,-1 2 1,1-1 0,1 2 0,0-1 25,-1-1 1,-1 1 0,39-9-61,-7-6 1,-15 15-51,-8 2 0,-3 8-17,-3 4 1,-1 2 373,-5 4 0,-3 6-7,-8 11 1,5 4 841,1 8 1,6 0-745,-6 0 1,-1 2 151,-5 4 1,8-4-422,3 3 0,-3-3-111,-2-2 1,-4-8-81,-2-3 0,5-5 113,1-2 1,0-7-13,-6-4 1,0-6 167,0-6 0,9-11 179,9-12 0,1-6-69,10-6 1,4-10-158,-28 23 0,2-2 0,2-2 0,3 0 156,7 3 0,2 0 0,-2 0 0,1 0-180,3 2 1,0 1 0,0 4 0,1 2 221,1 2 1,2 1 0,3-1 0,2 3-52,3 2 0,0 3 0,-3 1 0,0 2 9,2 3 1,1 2 0,-2 1 0,0 0-13,2 1 0,0 0 0,-3 1 0,0 0-6,0 2 0,0 0 1,-6-1-1,0 0-43,-2 3 1,-2 2 0,0-2 0,-3 1-139,39 12 1,-6-1 178,-5 1 1,-18-3-159,-6-3 0,-11 1 139,-12-7 1,-8 0 28,-4-6 1,-9-8 229,-3-3 1,-5-5-414,6-1 0,-6-7 246,5 1 0,1-2-642,5 1 0,1 5-284,-1-4 0,7-2 202,-1 1 547,8 1 0,-4-2 0,8-2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16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70 280 8093,'-7'-35'-102,"-5"0"0,-4 2-113,-1 4 0,7 3 2783,4 9-1033,4 7-850,2 3-456,8 22 0,4-3-108,11 11 0,6 4 75,12 2 0,6 6-142,11 6 0,6 4-46,12 7 0,3 0-149,-36-26 1,1 1-1,1 3 1,0 2-203,1 3 1,1 0-1,-3-3 1,-1 0 9,1 2 0,-1 2 1,-3-4-1,-4 2-586,22 35 1,-7-3 341,-16 4 577,-16-12 0,-3 12 0,-20-11 0,-8 5 0,-7 3 0</inkml:trace>
  <inkml:trace contextRef="#ctx0" brushRef="#br0" timeOffset="224">1660 157 8438,'0'-52'0,"0"9"0,0 8 0,-8 16 426,-2 11 1,-7 18 419,-1 7 1,1 11-1011,-1 12 0,-1 1 349,-4 11 1,-3-1 223,-3 13 0,-4 2-491,4 10 0,0 5 162,-6 12 1,22-44-1,1 1-434,-5 5 0,-1 1 1,2 4-1,-1 2 291,-3 4 1,-1 2 0,3 1 0,-1 2-61,-1 2 0,0-1 0,1-4 0,1 0-126,0 2 0,1 0 1,3-9-1,1-2-188,1 0 1,0-2 0,2-5 0,1-3 436,-9 44 0,9-11 0,3-6 0,4-5 0,2-1 0</inkml:trace>
  <inkml:trace contextRef="#ctx0" brushRef="#br0" timeOffset="573">1852 1467 8127,'0'-23'0,"0"0"0,0-1 721,0-1 0,0 10-179,0-9 0,9 15-440,9-9 1,1 12 54,10 0 0,2 5-202,10 1 1,-2 7-23,8 5 0,-7 5-4,7 7 1,-10 3 32,-2 8 0,-8 0-234,-10 0 0,-7 0 65,-4 0 1,-12-1 27,-6 1 0,-13 0 523,-10 0 1,-6 0-135,-5 0 0,-3-8 287,9-3 0,-1-7 5,6-5 0,8-5 150,3-7 1,11 0-54,1 0-515,8 0 0,6 0-663,16 0 1,15-2 394,13-3 1,14 3-721,10-4 1,2 4 177,10 2 0,7 0-1352,10 0 2078,-12 8 0,10-6 0,-11 7 0,3 5 0,4 5 0</inkml:trace>
  <inkml:trace contextRef="#ctx0" brushRef="#br0" timeOffset="897">3196 1432 8239,'6'-40'313,"0"-1"1,0 2-60,-6 10 0,6 4-155,0 7 0,5 7 84,-5-1 0,8 8 686,-3-2-810,5 4 1,1 4 30,1 4 1,-7 6-283,1 11 1,-8-2 104,2 8 1,1 0 1,-1 6 0,-2 0 142,-10 0 1,-9 0 147,-9 0 1,-1 2-109,2 4 1,-2-10 160,-4 4 1,-2-6-45,7 0 1,1-2 145,6-4-232,-1-3 1,3-1 48,3-7 0,6-8-475,12 2 1,19-5-197,16-1 1,17 0-421,12 0 0,10-1 914,13-5 0,4-4 0,-45 1 0,0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22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140 228 8174,'0'-35'0,"0"2"0,0 4-27,0 5 0,0 11 74,0 1 0,2 6-269,4-5 1,3 7 70,9-2 0,5-2 135,1 2 1,5 0-36,-6 6 1,8 2-8,-2 4 1,-2-2 55,2 8 1,0-1-2,6 7 1,0 5-16,0 0 0,-2 8 28,-4-1 1,-2 3-100,-3 2 1,-11-1 71,5 1 0,-12 0-21,-1 0 1,-5 2 37,-5 4 1,-13-10-1,-11 4 1,-12-10-40,-5 4 1,-7-6 2,-5 7 1,-2-11 15,-4-2 1,4-1 2,7-10 0,7 0-318,-1-6 335,16 0 0,-10 0 0,14 0 0</inkml:trace>
  <inkml:trace contextRef="#ctx0" brushRef="#br0" timeOffset="458">1188 158 8154,'2'-35'-182,"4"0"0,-2 8 181,7 3 0,-5 7 89,6 5 1,7 5-98,10 7 0,2 0-21,-2 0 0,4 1 66,-4 5 1,-3 4 1,-3 7 1,-2 9-52,3 3 0,-5-2 24,4 2 0,-9-2-27,-3 2 0,-1 4-13,2-4 0,-4-1-15,-8 1 0,0-8 53,0 2 0,-8-1-24,-4 1 1,-11-4-11,-6 5 1,-12-5-5,-6-1 1,-11 5-295,-6 0 1,-2 6-96,2-5 200,-4-1 1,14 2 0,-6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25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 3439 8216,'-42'-35'14,"-3"2"29,0 4 470,10 11 0,20 10-101,15 8 0,15 0-966,14 0 1,18 6 402,5 0 0,16 0 405,8-6 0,5 0-511,18 0 1,-45 0 0,1 0 273,5 0 1,2 0 0,8 2 0,2 2-30,9-1 1,1 0-1,-2 0 1,1 1-378,6-1 1,1 0 0,-4 1 0,1 2 224,-1 2 0,0 1 0,-3 0 0,-1 0 77,0-1 0,-2 1 1,-12 0-1,0 2-278,1 0 0,-1 1 0,-11-2 0,-3 1 159,-1 4 0,-3-1 1,34 10-184,-13 5 0,-16 0 389,-18 6 0,-16-8 0,-11 6 0,-8-4 0,0 4 0</inkml:trace>
  <inkml:trace contextRef="#ctx0" brushRef="#br0" timeOffset="167">952 4626 8216,'-97'18'0,"3"-1"117,13 1 1,27-9 470,19-3-459,19-4 0,18 4 110,16 0 1,17 0-350,17-6 0,24 0 106,17 0 0,-32-1 0,4 0-455,7-2 0,1 0 0,5-1 0,2-2 418,6-2 0,2-1 0,3 0 0,1 0-288,-25 3 0,1 0 0,0 1 0,3 0 0,0 2 0,1-1 329,5 0 0,1 0 0,0 0 0,0 1 0,1 0 0,0 0 0,3-1 0</inkml:trace>
  <inkml:trace contextRef="#ctx0" brushRef="#br0" timeOffset="2191">5946 662 8327,'27'-53'0,"-1"1"0,-3 6 0,-2 1 569,20-42 0,-14 26-85,-9 9 1,-10 11-210,-14 6 1,0 6-1,-12 0 1,-3 8-214,-14-3 1,-7 5 133,-5 2 1,-13-1-174,-10 1 0,-2 7 65,-9 4 1,5 6-99,-6 6 0,1 11 121,-6 13 1,7 10-515,4 7 1,12 19 211,6 10 1,31-30-1,2 5 118,0 6 0,3 2 0,1 3 0,1 2-374,4 10 1,3 3 0,3 3-1,3 2 359,2 4 1,4 2 0,4 4-1,4 2 70,-1-26 1,2 0 0,1 0 0,1 0 0,2-1 0,1 0-267,3 3 0,1 0 0,2 0 0,1-2 1,1-1-1,0-1 249,2-1 0,1-1 0,-1 0 1,1 0-1,-1 1 0,2 0 20,2 1 0,0 0 1,1-1-1,9 26 1,-1-1 4,2 1 0,0-2 1,1-2-1,0-1 53,-1 1 1,-1 1 0,2 0 0,-2 0-287,-2 3 0,0-1 1,0-5-1,0-1 229,0 0 0,0 0 0,-1-3 0,1 0 5,0-3 1,0 1-1,0-1 1,0 1-264,0 0 0,0-1 0,-4-4 1,0 0 68,-2-4 1,0-1 0,-1-2 0,1-2 28,0-3 0,0-2 0,-1 2 0,0-1-76,3 1 1,2-2 249,-1-6 0,0-1 0,2 0 0,2-2 0,-1-5 0,0-2 0,0 0 0,0-1 0,0-1 0,0-1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28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2601 472 8394,'-12'-64'959,"1"0"1,7 0-689,-2 12 0,6 13-178,6 4 0,5 6 68,13 0 0,3 4-86,8 7 1,9 6-148,9 1 1,13 1 123,9-2 1,7 5-210,-6 7 0,5 9 137,-5 9 0,-3 17-187,-9 17 1,-5 4-35,-13 14 0,-5 6 101,-12 17 0,-13-39 0,-3 3-160,-3 3 1,-2 2-1,0 5 1,-3 0 268,-3-1 1,-4 2-1,-1 4 1,-1 1-285,-2 2 0,0 2 1,-2 6-1,-2 1 279,-1 0 1,-1 0 0,2 2 0,1-1-241,-3-3 0,0-1 0,3 2 0,1 1 325,2 3 0,0 1 0,2 0 0,1 0-62,2-3 1,2-1 0,-1 1 0,0-1 60,-1-8 1,2-1 0,2 3 0,1-1-166,1 2 1,2 0 0,3-2 0,1-1 229,0-3 0,2-1 0,2 2 0,1-2-8,-2-5 0,1 0 1,1-1-1,1 0-59,0 1 1,1 0 0,1-2 0,0 0-30,-1-1 1,-1 0-1,2-1 1,-1 0 0,-5-8 0,-2 1 0,1 2 0,-1 0-64,-2-3 1,-1 1 0,0 1-1,0 0-25,-2-4 1,-1-1 0,0 2-1,-2 1-377,-3 44 0,-4-49 0,-1 0 120,-3 0 0,-2-1 328,-1 7 0,-3-1 0,-6-8 0,-1-1 0,1 6 0,-1 1 0,-1 0 0,-2 1 0,-5 3 0,-2 0 0,-6 5 0</inkml:trace>
  <inkml:trace contextRef="#ctx0" brushRef="#br0" timeOffset="1132">2671 4245 8262,'-35'-28'-213,"0"5"0,-2 4-267,-4 1 1,-1 1 470,-5-1 1,-4 3 434,5 3 1,-10-1-251,-3 7 0,-12-8-49,1 2 1,-12 5-336,1 1 1,-12 4 319,-6 2 0,45 0 0,-1 0-35,0-1 0,-1 2 1,-3 2-1,0 2-188,1 0 1,0 1 0,0 5 0,1 2 284,-1 0 1,0 3 0,0 3-1,1 2-74,-2 2 0,2 1 0,3 4 1,3 2 5,4 1 0,1 2 1,-1 5-1,1 2-115,2 3 0,0 1 1,-1 2-1,1 1 59,5 2 1,2 1-1,3-2 1,2-1 65,5-3 1,2 0-1,-20 43-103,11 0 0,2-1 128,9-5 0,10-3-76,18-8 0,7-8-463,11-4 1,6 2 51,12-2 1,8-1 158,15-11 0,9-3 231,21-8 0,-37-19 0,4-1-11,5-2 0,2-3 1,7 0-1,1-4-164,2-5 1,1-2 0,5-3 0,1-2 151,7-2 1,3-1 0,3-4 0,1-2-19,-29 3 1,0-2 0,0 0-1,-1-1 1,-1 0 0,-1-2-37,27-11 0,-2-2 1,0 2-1,-2 0-88,-1-3 1,-3-2 0,-3-1 0,-3-2 25,-3-1 0,-3-2 1,-6-2-1,-4-1-209,-7 1 1,-3 0 0,-4-1-1,-3-1 108,-2 0 0,-3-2 0,-5 0 1,-4-3-78,-4 2 0,-5-1 1,5-38 336,-18 9 1,-22 6-182,-13 6 0,-24 4 180,-16 8 1,-16 7-77,32 24 1,-3 1 0,-2 2 0,-2 1-23,-8 2 1,-2 1 0,-3 1 0,0 1 50,-2 2 0,0 3 1,1 1-1,0 2-11,5 0 1,0 2-1,3 1 1,0 0-94,0 1 1,0 0-1,-2 1 1,2 0 65,4 1 1,3 2 0,3 3 0,3 3 232,-28 19 1,12 4-518,6 2 0,8 8-129,9 4 435,8 11 0,12-2 0,3 8 0,8 2 0,6 2 0</inkml:trace>
  <inkml:trace contextRef="#ctx0" brushRef="#br0" timeOffset="1716">1675 6235 8166,'-23'-23'130,"0"0"1,-1-4 17,7 9 1,5 5 716,1 13-721,7 0 1,-2 2-236,12 3 1,9 5 244,9 8 0,12 7-39,-1 4 1,12 4-157,-1 2 1,7 0 134,5 0 0,4 0-415,8 0 1,8 5 57,3 1 1,5 6-458,1-7 0,0 1 433,0-6 1,3 4-32,-9-4 0,-1-2 318,-22-10 0,4-5 0,-9 3 0,-9-2 0,-5 3 0</inkml:trace>
  <inkml:trace contextRef="#ctx0" brushRef="#br0" timeOffset="1949">3160 6235 8144,'-2'-27'509,"-4"4"0,4 4-593,-4 1-247,4 8 0,4 3 325,4 7 0,11 7-44,13 5 0,3 11 568,1 6 0,1 6-221,0 6 1,0 6-257,0 11 0,4 4-103,-4 8 0,-4 2-416,-14 3 1,-7 5 331,-4 7 1,-16 1-157,-13-1 0,-22-8 174,13-40 0,-6-2 1,-7 3-1,-5-2-990,-6 0 1,-4-1 1117,-10 9 0,-4 0 0,-4-6 0,-3-1 0,-5 5 0,-2-1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40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0 262 8582,'33'-37'-185,"-2"0"0,-3 1-832,-3 3 0,0 3 1017,-2 1 0,-3 6 0,3 11 0,-4 3 0,-1 5 0,-1-2 0,1 0-216,-1 6 0,-5 0 301,0 0-21,-9 0-53,5 0 25,-8 0-28,0 0 1,-8 2-1,-3 4 1,1 4-7,-1 7 0,-1 1-2,-6-1 0,1 8 0,-1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50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228 350 8152,'0'-17'0,"-2"1"-104,-4 4 1,4-3 488,-4 3 0,-2 3-87,2-3 0,-1 6 1000,1-6-333,4 9-402,-6-5-459,8 8 1,0 8-208,0 3 0,0 11-3,0 1 1,2 8 216,4-2 0,-2 6-179,7 6 1,1 1-121,6 5 0,-7 3-46,1-3 1,-8 9 41,2 2 0,-4 8-139,-2-2 1,0 4 53,0 2 1,-10-2 69,-8-4 0,-1-6-1,-10-11 0,6-14 51,-7-16 0,9-7 357,-2-10 1,0-2-125,5-4 1,-3-11 104,9-12 0,4-6 6,2-6 1,5 4-132,1-3 1,1 3-71,5 2 1,4 0-99,7 0 1,7 6-388,-1 0 0,2 9 202,-1 3 1,-3 1-821,8 10 1117,0-7 0,14 3 0,1-7 0</inkml:trace>
  <inkml:trace contextRef="#ctx0" brushRef="#br0" timeOffset="283">699 402 8331,'-17'-7'-29,"-1"-5"1,3-3-373,3-3 964,-3 8 1453,13-5-1911,-14 13 0,16-4 9,0 12 1,8 4 125,9 7 1,3 2-197,3 5 0,-2-3-191,8 8 1,1-2 13,4 3 1,7 2-271,0-2 1,-2 1-408,-10-2 0,4 4 353,-4-4 1,2-4 456,-2-2 0,4 5 0,-6-1 0</inkml:trace>
  <inkml:trace contextRef="#ctx0" brushRef="#br0" timeOffset="500">1136 333 8285,'-18'-6'0,"1"0"0,-1-8 187,1 3 0,-1 3 1002,1 2-892,-8 4 0,-1 4-42,-3 4 0,4 4-249,8 7 0,-1 3 81,1 3 0,5-2-53,0 8 1,1 0-181,-7 6 1,-5 6-317,0 0 0,0 2-24,5-3 1,-7 5 485,-4 7 0,-12 8 0,-4 3 0</inkml:trace>
  <inkml:trace contextRef="#ctx0" brushRef="#br0" timeOffset="1108">1415 891 8139,'0'-17'0,"-6"5"267,1 1 653,-1-1-319,-2-5 60,6-1-531,-6 8 52,8 3 0,2 7-237,4 0 0,-2 0-54,8 0 0,-3 7-63,3 5 0,3 4 204,-3 1 1,2 1-181,-3-1 0,-1 6 152,-4 1 1,-4 1 6,4-2 1,-5-2-2,-1 9 1,-1-9 35,-5 2 1,2 2-147,-8-1 1,6 5 134,-5-6 1,5 0-196,-6-5 1,8-7-216,-1 1-278,3 0 335,2-3 1,9-1-130,9-8 0,1 0 447,10 0 0,8-8 0,8-1 0</inkml:trace>
  <inkml:trace contextRef="#ctx0" brushRef="#br0" timeOffset="1274">1485 664 8139,'-17'-23'87,"-1"0"1,3 0 508,3 5-954,-4 1 357,14 7 1,-3 2-1374,10 8 1374,5 8 0,8 2 0,-1 7 0</inkml:trace>
  <inkml:trace contextRef="#ctx0" brushRef="#br0" timeOffset="1466">1834 141 8212,'-25'-33'0,"-4"3"0,4 5 655,1 8 1,5 1-280,2 5 1,-1 3-315,1 8 1,-1 8-133,1 3 0,1 7-276,5 5 0,-5 4 128,4 8 218,5 0 0,-9 0 0,6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6:54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4279 332 7835,'-17'-42'39,"-1"7"0,1-2 0,-1 8 422,1 4 0,-1 3-675,1 11 0,-3 3 104,-3 8 0,4-6-118,-5 0 1,5 0 76,2 6 1,5 0 29,0 0 1,1 0 80,-7 0 1,1 0-11,-1 0 1,1 0 47,-1 0 1,-5 0-28,0 0 1,-10 0 91,-2 0 1,-2 0-96,-10 0 1,-7 0 106,-10 0 0,-6-2-74,-6-3 0,1 3-120,-13-4 0,-1-2 193,-10 2 0,4-5 123,8 5 0,5-6-112,1 6 1,1-7 88,-1 1 1,1 4-137,5 3 0,1 3 52,-8 2 0,3 0-26,-3 0 1,-3 7 13,3 5 0,-3 5-50,-2 7 0,-1-3 5,1 8 0,0 2-275,-1 10 1,44-19 0,-1 3 235,-1 3 0,-1 2 0,-4 0 0,-1 2-5,-3 2 1,0 2-1,-1 2 1,1 1-3,2 2 1,1 0-1,1-2 1,-1-1-64,2 0 1,1 0-1,3 1 1,1 0 6,7-2 1,0 1 0,1 0 0,1 0-223,-23 32 1,1 6 149,6-1 1,7 5 73,5-10 0,5 3-5,5-8 1,7 0 14,12 0 1,-3 2 45,8-3 0,0 2 80,6-2 0,10 4-106,7-4 1,11 2 93,12-2 0,7 2-128,11-7 1,6-1 106,12-6 1,3 6-30,-36-28 0,2-1 0,2 0 0,1-2 2,1-3 0,1-1 0,4 1 0,0 0 7,1-3 1,1-1-1,8 3 1,2 0 8,-2-2 1,0-1 0,2-2 0,0-1-101,-5-2 0,0-1 1,4-3-1,0-1 88,2 3 1,0-2 0,5-4 0,0-3 0,1 0 1,-1-2 0,1 0 0,0-2-6,-3 1 0,0-2 0,0-2 0,1-2-18,2 1 0,0-3 0,2-4 0,1-3 14,0-3 0,0-1 0,1-3 1,-1-3-289,-6-4 1,0-2-1,0-2 1,1-2 307,5-6 1,0-2 0,-1-1 0,-1-3-1,2-5 0,-1-3 1,-3-1-1,-2-2-5,-2-1 1,-2-1-1,-2-4 1,-2-2-14,3-1 1,-2-2 0,-4-5 0,-3-1-43,-3 1 0,-2 0 0,-6 2 0,-4 1 46,-8 8 0,-2 1 1,-5 5-1,-4 0 220,-8 3 0,-4 1 0,-1-41 15,-26 17 1,-22 1-96,-31 11 1,27 29-1,-3 2-293,-7-3 1,-5 2 0,-8 2-1,-5 4 103,-9 0 1,-3 3 0,-13 3 0,-3 3 38,31 10 0,-2 2 0,-1 0 0,-4 1 0,-2 0 0,0 3 0,-2 3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7:12.08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8920 186 8968,'-11'-50'0,"-1"3"2011,-1 7-1451,5 3 0,0 25-601,8 12 0,-2 20 182,-4 9 0,4 11 238,-3 7 1,-3 11-231,2 6 1,-8 6-16,3 6 1,1-3-402,-2 9 0,1 1 345,-7 11 0,9-44 1,1 2-116,-1 3 0,0 1 0,4-1 1,1 1 20,0-3 0,2-2 0,0 39 116,2-9 1,10-11 41,7-12 0,10-11 8,14-24 0,6-7-134,11-16 0,12 0 10,11 0 0,-1-8-897,1-4 0,-1-9 537,1-2 1,3-1-609,-9 7 0,-7-1 412,-10 1 1,-5 1-1284,-7 5 1813,-3-5 0,-8 14 0,0-4 0,0 4 0</inkml:trace>
  <inkml:trace contextRef="#ctx0" brushRef="#br0" timeOffset="227">9811 1077 8213,'0'-45'0,"0"5"0,0-1 1145,0 6 1,0 4 213,0 13-1369,8 1 0,2 2 2,7 3 0,-5 4 425,-1 8 0,-7 2-129,2 4 0,2 6-321,-2 11 0,-1-2 140,-5 8 1,0 8-135,0 10 0,0 3-607,0 3 1,0 1 335,0 4 1,0 6-1785,0 12 1753,-7 3 0,-11 9 0,-9-1 0</inkml:trace>
  <inkml:trace contextRef="#ctx0" brushRef="#br0" timeOffset="566">10387 955 8213,'18'-27'0,"-3"1"404,-3 9 1,6 7 629,-1 4 0,0 12-735,7 6 1,-5 9-52,-1 3 0,-3 7 59,-3-2 1,1 0-96,-7 6 0,0-4-16,-6 10 1,0 3-115,0 3 1,0 5-227,0 6 0,-10 4-207,-7 8 1,-8 0-539,-10 0 0,2-4 346,4-8 0,3-11 216,9-24 1,1-11 976,5-24 1,3-9-439,8-20 1,2-13 487,4-16 0,13 0-137,16-6 0,4-1-112,13 1 1,-3 8-63,9 10 1,-2 11-115,3 6 0,-5 12-242,4 6 1,-11 11 75,-7 7 1,-3 5-617,-2 5 0,-8 5 258,-3 8 1,-5 7-519,-2 4 1,1 6-26,-1 6 1,-5-3-64,0 9 1,-8 2 10,1 9 844,-3 4 0,-9 15 0,-3 3 0</inkml:trace>
  <inkml:trace contextRef="#ctx0" brushRef="#br0" timeOffset="850">11715 1461 8233,'27'-42'0,"-8"5"916,-7-4 0,-2 10-294,1 2 1,3 7-89,-8-1 1,5 4-66,-5 1 0,0-1 517,-6-4-829,0 3 1,0-5-123,0 8 0,-8-1-239,-3 1 0,-7 5 242,-5 0 0,-6 8-299,-12-1 0,-4 3 135,-7 2 1,0 2 22,-1 3 1,-3 7 103,3 11 1,-1-1 215,13 7 1,5-8-117,12 2 0,3 3 140,15-3 1,10 8-209,13-2 0,16-2 77,14 2 1,11-7-689,6 1 0,14-4-6,9-1 1,1-3-234,5-3 0,2 2 817,-2-9 0,2 1 0,-6-6 0,-1 0 0,-5 0 0</inkml:trace>
  <inkml:trace contextRef="#ctx0" brushRef="#br0" timeOffset="1016">10300 431 8290,'-41'-41'0,"5"2"2882,8 6-2380,11 14 0,25 13-837,3 12 0,13 4 335,5 7 0,11 8 0,5 2 0</inkml:trace>
  <inkml:trace contextRef="#ctx0" brushRef="#br0" timeOffset="1550">7593 2317 8209,'-8'-47'612,"-3"1"0,-3 15 0,3 2 392,3 15 1,10 8-415,4 12 1,5 4-304,12 7 0,-1 3-45,7 3 1,0-2 15,6 8 0,2 3-206,4 8 0,-5 5 118,5 7 0,-4 3-617,-2 3 1,-6 6 287,0 12 1,-13 3-1212,1 8 1,-11 9 501,0 2 1,-6-1-197,-6 2 0,-4-15 360,-7-3 0,-3-22 704,-3-13 0,0-7 0,-4-12 0,3-15 0,1-16 0</inkml:trace>
  <inkml:trace contextRef="#ctx0" brushRef="#br0" timeOffset="1883">7960 2300 8351,'-18'-45'117,"1"4"0,5 6 291,1 6 0,5-2 604,-6 8 0,8 5 24,-1 7-746,3 7 0,9-4-418,5 8 0,4 2 136,1 4 0,2 5-175,5 13 0,-5 3 131,4 8 0,-3 6-596,-3-1 0,-5 11 147,0 1 1,-9 3-117,3 9 1,-12-2 167,-5 2 1,-5 2 126,-1-8 1,-3 0 638,-3-6 1,4-9-222,-5-8 1,5-8 214,2-9 1,5-9-57,0-3 262,8-4 1,-1-2-182,10 0 1,11 0-41,7 0 1,10 0-233,2 0 0,2 2-198,10 4 1,5 4-538,6 7 0,8 3 351,-2 3 0,-2-2-698,2 8 1,-6 0 1001,7 6 0,-17 0 0,2 0 0</inkml:trace>
  <inkml:trace contextRef="#ctx0" brushRef="#br0" timeOffset="2207">9182 2823 8352,'-2'-17'0,"-3"0"126,-7-1 1,2 3-220,-1 3 663,7-4 1,-6 14 619,4-3 522,4-5-1112,-5 8-768,7-6 63,0 8 1,-2-6 181,-4 1 0,4-9-265,-4 2 0,-2 3 111,2-3 1,-7 0-158,1-5 0,-5 1 105,-7 5 0,3-3 92,-8 8 1,2 1 127,-2 5 0,-2 0 216,7 0 0,1 7-213,6 5 0,1 11-47,5 6 0,5 4-156,12 2 1,13 2 126,16 4 0,2-4-564,9 3 0,3-5 66,9-5 1,-2 1-568,8-8 861,-7 0 0,3-5 1,-8-1-1</inkml:trace>
  <inkml:trace contextRef="#ctx0" brushRef="#br0" timeOffset="2824">9706 2369 8174,'-5'-29'0,"-3"2"0,0 2 743,0 4 1,-5 7-291,1 2 0,2 8-209,-1-1 1,-1 3 102,-5 2 0,5 0 115,0 0 1,1 2-400,-7 3 0,7 11 52,-1 7 0,8 8-309,-2-2 1,4 4 42,2 2 0,8 6-127,4 0 1,9 5 114,2-5 1,8 6-84,-2-7 1,-1 7-173,1-6 1,-2 5 90,2-5 0,-4 0-187,-7-6 0,-9 0 91,-3 0 1,-6-4 420,-6-8 0,-9-2 147,-8-15 0,-8-2 329,1-10 1,5-3-75,2-9 1,0-7 247,5-4 1,-1-4-127,13-2 1,0 0-132,6 0 1,2 0 83,4 0 0,11 0-99,12 0 1,4 2-277,2 4 0,2 4 14,4 7 0,-2 1-122,7 0 0,-1 7 31,2 4 1,-7 4-135,-11 2 0,2 2-34,-7 4 86,-1 4 0,-7 7-236,-5 0 0,-3 1 85,-8-1 1,6 3-169,0 3 0,-1-4-148,-5 5 1,2 1-155,4-2 0,-4 6 19,4-5 0,-4 5-793,-2-6 1454,0 8 0,0-4 0,0 8 0</inkml:trace>
  <inkml:trace contextRef="#ctx0" brushRef="#br0" timeOffset="3257">10335 2527 8216,'0'-24'533,"0"1"1,0-2 756,0 2 0,0 3-557,0-3 1,2 3 109,4 3 0,4 5 85,7 1 0,6 1-380,1-2 0,9 5-806,1 7 0,3 2 254,10 3 1,-6 5-184,5 7 1,-7 7-184,2-1 0,-6 8-343,-6-2 0,-4 10 80,-7 2 0,-9 0-315,-3-7 1,-6 7 232,-6 0 0,-11 7 281,-12-1 0,-12 2 31,-6-3 1,-3-5 122,-3-12 1,9-6 316,3-11 1,6-6 342,6-12 1,6-12 494,11-11 0,4-13-376,8-11 0,4-13 367,8-9 0,7-9-408,16 3 0,0-3-30,0 3 1,8-1-355,3 12 1,-1-1 75,2 12 1,-3 5 126,3 13 0,-12 14-20,-12 15 0,-4 9-11,-1-3 0,5 6-206,0 6 0,1 3-188,-7 9 0,1 5-300,-1 0 1,3 8 278,3-2 1,-4 4-358,4 2 1,-5 8 148,-6 4 0,3 9-830,-3 2 0,-4 6 323,-3-6 1,-7 8-409,-9-2 1043,-1 4 1,-21 2 0,6 0 0</inkml:trace>
  <inkml:trace contextRef="#ctx0" brushRef="#br0" timeOffset="3415">10929 2457 8216,'0'-18'0,"0"1"0,0-1 764,0 1 1,0 5-197,0 1 1,10 7-481,7-2 1,2 4-56,11 2 0,-1 0 33,6 0 0,7 0 222,5 0-288,3 8 0,3 1 0,-1 9 0</inkml:trace>
  <inkml:trace contextRef="#ctx0" brushRef="#br0" timeOffset="3767">11715 2334 8255,'0'-27'223,"0"4"0,6 4 1009,-1 1-1038,1 1 0,-6 5-382,0 0 0,-2 9 0,-4-3 0,-3 4 156,-9 2 0,1 2-198,-1 4 1,-5-3 138,0 9 0,-8-2 130,2 1 0,-2 5 111,1-4 0,-3 3 268,4 3 1,-4-7-217,-2 1 0,6-2 134,0 1 1,8 5 241,-2-5 1,5-1-201,7 2 0,3-6 595,8 5-574,0-7 0,7 10-283,5-9 1,6 3 72,5-2 1,4-4-248,8 4 0,0-4-173,0-2 1,0 2-235,0 4 0,-2-5 182,-4 5 1,4-4-75,-4-2 0,-4 2-625,-2 4 1,-5-2-290,-6 7-383,3-7 1654,-13 12 0,13-6 0,-5 7 0</inkml:trace>
  <inkml:trace contextRef="#ctx0" brushRef="#br0" timeOffset="4075">11872 2282 8255,'17'-45'721,"-5"9"233,0 6 0,5 9-338,6-2 1,3 5-12,-3 7 1,2-3 133,4 8 1,4 1-257,-4 5 0,-1 1-340,1 5 0,-8 4 140,2 7 1,2 7-565,-1-1 0,-7 2-52,-5-1 0,-8-3-281,2 8 1,-6 0 140,-6 6 1,-12 0-411,-11 0 1,-6 0-149,-5 0 1,-3-8 412,-4-4 0,5-5 675,7-7 1,2-3-112,4-8 0,3-10 1147,9-7 1,7-14-114,4-10 1,22-13 375,13 1 0,12-9-676,11 4 0,10 0-365,8 5 0,8 9-238,9 3 0,0 14-202,1 9 0,-11 9-201,-7 9 1,-4 2 389,-14 4 0,1 5-1563,-18 12 1,2-1 108,-14 7 1390,-8 0 0,1 6 0,-6 0 0</inkml:trace>
  <inkml:trace contextRef="#ctx0" brushRef="#br0" timeOffset="4407">12972 2020 8431,'18'-8'678,"-1"-3"0,1-3 2322,-1 3-2534,0-5 0,1 14-81,-1-4 0,1 4 798,-1 2-1011,1 0 1,-1 6-290,1 0 0,-1 8-454,1-3 1,-1-1 313,1 1-209,-1-7 1,1 10 73,-1-8 0,0-2 88,1-10 1,-6-4-9,-1-7 1,-5-9 504,6-3 0,-8-9 163,1-3 0,-3-6 169,-2 6 0,-7-7 238,-5 1 1,-4 5-268,-1 1 0,-1 12 31,1 6 1,0 5 304,-1 6-1233,1 5 0,7 14 235,4 5 1,4 13 13,2 10 1,16 6-287,7 6 1,16 5-586,7 0 1,7 1 797,5 5 0,4 4 0,8 0 1</inkml:trace>
  <inkml:trace contextRef="#ctx0" brushRef="#br0" timeOffset="4766">7401 3994 8193,'-45'-24'1489,"9"1"-75,10 2 0,24 1-1095,32 3 0,26-8 47,37-5 0,-37 13 0,4 0-428,11-3 1,4-1 0,17-5 0,6-3 217,-24 7 0,1-2 0,3 1 1,9-1-1,3 0 0,1 0-337,-17 4 1,1-1-1,2 1 1,0-1-1,4 0 1,1 1-1,1-1 1,0 0 166,7-2 0,0 0 0,1-1 0,-1 1 0,2-1 0,0 1 0,0-1 0,-1 0 25,0-1 1,-1 0 0,0 0-1,0 1 1,-1 0 0,0 0-1,-1 0 1,-1 1-346,-3 0 0,-1 1 0,-1 0 1,1 1-1,0 1 0,-1 0 1,1 0-1,-1 1 319,0 0 0,-1 0 1,1 0-1,-1 0 1,0 0-1,0 0 1,-1 0-1,0 0-481,-3 2 1,-1-1 0,-1 1 0,0 0-1,20-6 1,-1 2 0,-2 0 142,-9 5 0,-1 1 0,-2 0 1,-8 1-1,-2 0 0,-1 1-270,26-2 0,-4 1 0,-7 1 0,-5 1 187,-10 2 1,-4 2 435,-4 4 0,-3-1 0,29-11 0,0 6 0</inkml:trace>
  <inkml:trace contextRef="#ctx0" brushRef="#br0" timeOffset="5415">1638 5356 9053,'-8'-56'0,"-4"3"4021,-3 9-2610,5 20-997,-5 9 1,13 32-457,-4 12 0,2 12 119,-2 11 0,4 11 150,-4 6 1,-3 3-41,-3 10 0,2 7-409,-1 10 1,5-41-1,0 2 245,-2 4 0,-1 0 0,1 4 1,0 0-455,2 2 1,1 0-1,-3-4 1,2 0 218,2-2 1,2 0 0,-1-7 0,2-2 69,7 44 1,6-21 660,11-26 1,-2-9-75,8-14 1,8-11-32,10-12 1,3-5-339,3-1 0,1-1-171,4-5 1,10-6-53,8-11 0,1 3-322,-1-3 1,-6 2-879,0-3 1,2 7 616,-14 0 1,2 1 54,-19 10 0,-2 0-132,-10 6 0,0 2-207,-12 4 1014,5-4 0,-13 14 0,9-7 0</inkml:trace>
  <inkml:trace contextRef="#ctx0" brushRef="#br0" timeOffset="5690">2424 6823 8330,'0'-45'411,"2"-3"52,4 7 0,5 0 145,12 6 0,7 8 527,10 4 1,-1 3-105,8 3 1,-1-1-428,7 1 1,-7 0-114,1-1 1,-8 8-161,1 5 1,-9 1-462,-1-2 0,-9 4-76,2-4 184,-11 4 0,-4 0-37,-8-4-368,0 4 0,-2-13-779,-4 3 838,-4-3 0,-13-3-19,0 1 0,-1 5 113,7 1 0,-1 5-102,1-6 0,-1 8 82,1-2 0,-1 4-46,1 2 0,0 6-82,-1 0 0,1 10-258,-1 1 0,8 2 48,5 11 1,3-7 631,2 6 0,0 8 0,0 7 0</inkml:trace>
  <inkml:trace contextRef="#ctx0" brushRef="#br0" timeOffset="5948">3838 6002 8285,'0'-43'432,"0"-3"1,-7 9 215,-5 2 0,-4 12 547,-1-1 1,0 7-208,-1 5 1,1-1 136,-1 7-516,8 0 0,3 8-172,7 4 0,0 9-846,0 9 1,2 12 347,3-1 0,5 12-513,8 0 1,-1 3-22,1 2 1,3 1-531,-4-1 0,5 1 493,-11-1 0,-3-5-35,-2-1 1,-4-7 263,-2 2 1,-10-4 131,-7-3 0,-11-6 197,-12-5 1,1-6-138,-8-5 1,1-4-310,-7-8 0,9 0 520,3 0 0,4-8 0,2-2 0</inkml:trace>
  <inkml:trace contextRef="#ctx0" brushRef="#br0" timeOffset="6215">4502 5635 8486,'-35'-17'-20,"2"-1"1,2 3 1555,2 3 1,13 4-632,-1 8 1,5 10-348,1 8 1,3 1-306,8 10 1,2 2-66,4 10 1,3 3-555,9 9 1,1 1 300,5 4 1,1-1-392,4 7 0,2-8 326,-8 2 0,0-3-865,-5-3 0,-8-7 235,-5-5 1,-3-11 51,-2-5 0,-13-11 311,-5-1 1,-11-8 358,0 2 1,-10-12-517,-1-6 0,-3-3 554,2-3 0,4-7 0,-5-2 0</inkml:trace>
  <inkml:trace contextRef="#ctx0" brushRef="#br0" timeOffset="6633">5008 5915 8470,'0'-18'0,"0"1"0,0-1 1574,0 1 2187,0-1-2116,0 1-926,0 7 0,8 2-705,4 8 0,-2 6 82,1 0 1,3 8-256,9-3 0,-4-1-597,5 2-86,-5-1 0,-1 5 391,-1-5 0,-5-3-156,-1-8 1,-5 0 1116,6 0 1,-6-13-397,5-5 0,-7-11 895,2 0 0,2-4-522,-2-2 0,7 0 143,-1 0 0,3 2-146,3 4 0,-1 4-162,1 7 0,7 9-136,4 3 1,6 12-158,6 5 0,3 18-62,9 6 1,-1 20 74,1 3 0,-7 10-785,1 7 0,-16-1 563,-2 8 0,-10 1-313,-7 10 0,-8-3-7,-16 3 1,-17-4-25,5-45 0,-4-1 0,-6 0 0,-2-2 212,-6 4 0,-4-3 1,0-6-1,-3-2-100,-2 5 1,-2-2-1,1-8 1,1-2-185,1-3 1,1-2 0,-44 11 39,11-21 1,28-22 236,19-19 0,23-19 38,18-16 0,19-12 535,22-5 0,11 3-601,6 2 1,-27 40 0,2 2-94,1 2 0,1 0 440,37-28 0,5 6 0,-7-4 0,0-4 0</inkml:trace>
  <inkml:trace contextRef="#ctx0" brushRef="#br0" timeOffset="7222">2633 9862 8623,'-11'-18'0,"1"-1"1101,2-5 0,2 5-637,6-4 1,0 1-235,0-1 1,2 2 293,4-8 1,4 5 318,7-5 0,1-2-318,-1-10 1,8 3-187,5-9 0,1-1-70,-2-11 0,2-3-16,-8-8 1,0-1-155,-5-5 0,-8-6 170,-5-11 0,-3 2-364,-2-8 0,-9 6 274,1 43 1,-2 1-1,-15-44 0,8 43 1,-1 1 0,-17-29-520,0 3 1,-2 16 224,-4 7 0,5 15-70,-5 14 1,0 13 72,6 10 0,-2 12 361,14 17 0,0 10-216,5 19 0,11 4-37,7 8 1,9 2-13,15 3 0,10 7-36,-11-36 1,1 1-1,2-2 1,0-1-117,3 3 1,1-1 0,-3 0 0,2 0 68,3 0 0,0 1 1,0-1-1,0 1-357,3 5 0,0 1 0,0-7 0,0 1 23,0 3 1,0-1-1,-2-7 1,1-3-688,30 31 0,-3-17 775,-9-19 0,-7-14 378,-5-14 1,-12-20-182,-11-9 1,-1-16 71,-11-8 0,9-5 250,-2-6 1,3-2-206,3-4 1,1 3 894,4 9 0,-3 13 109,3 4 39,-4 12 1,-1 6-764,-1 11 0,1 6-160,-1 6 0,7 5-50,-1 13 0,8 3-223,-2 8 1,4-6-803,2 0 0,-6 2 484,0 10 0,0-4-992,6 3 1,-8-5 1493,-3-6 0,-13 4 0,-3-6 0</inkml:trace>
  <inkml:trace contextRef="#ctx0" brushRef="#br0" timeOffset="7372">3419 8709 8368,'-17'-45'2148,"-1"5"0,3 5-2037,3 6-824,4 3 0,10 17 161,4 3 0,6 4 128,11 2 0,4 8 94,8 3 1,2 13-66,4 5 395,3 4 0,9 9 0,-1 3 0</inkml:trace>
  <inkml:trace contextRef="#ctx0" brushRef="#br0" timeOffset="7707">4240 8971 8468,'8'-35'-12,"-6"2"1479,4 4 1,1 4 106,-1 7 0,8 1-842,-3-1 0,5 9 145,1 3 0,3 4-338,3 2 1,-4 8-369,5 3 0,1 5 26,-2 1 1,2 8-410,-1 5 1,-5 3-2,4 1 0,-5 1-212,-6 0 1,-5-2-420,-7-4 1,0 4 376,0-4 0,-2 3 0,-3-3 0,-7 2 26,-11-8 0,1-6 478,-7-5 0,2-10 449,-2-2 0,4-8 545,7-9 1,1-8-293,-1-5 0,9-4 366,3-7 0,14 2-491,9-8 0,8 7 59,10-7 1,8 10-485,3 2 0,7 2 39,5 10 0,4 7-272,8 11 0,0 3-528,0 2 0,-8 7-763,-4 5 1,-2 4 33,2 1 1,-11 1-842,0-1 1,-9 1 2141,-3-1 0,-7 8 0,-3 2 0</inkml:trace>
  <inkml:trace contextRef="#ctx0" brushRef="#br1" timeOffset="7974">5515 8831 10549,'0'-17'2879,"0"-7"-2230,0 1 0,0 0 809,0 5 0,2 1-635,4-1 0,-2 7 244,7-1 0,-1 6-394,2-5 1,3 1-179,-3-2 0,3-1-887,3 7 0,-3-8 403,-3 3 0,-4-5-580,-8-1 1,0 5 455,0 0 1,-8 1-406,-4-7 1,-5 9 221,-7 3 0,-1-2 259,-4 2 0,-2 0-122,8 6 1,0 2 283,5 4 1,8 10-138,5 7 1,5 8 47,5-2 1,15 4-464,15 2 1,9 2 217,15 4 0,12-4-1520,17 3 0,1-3 1035,-40-19 0,1-1 694,-1 1 0,1-1 0,2 1 0,1-1 0,-1 0 0,0 1 0,1-1 0,-1 1 0,1-1 0,-1 1 0</inkml:trace>
  <inkml:trace contextRef="#ctx0" brushRef="#br0" timeOffset="8948">1952 10682 8334,'-56'14'0,"0"0"0,7 1 0,1 1 0,-45 7 0,27-2 1880,19-9 1,26-4-863,15-8 1,21-4-72,20-8 0,31-9-521,22-20 0,-29 18 0,4-1-730,5-4 0,4-2 0,10 1 1,4 0 396,6-6 1,3 0 0,-24 12 0,3 0 0,2-1-324,7-4 0,2-2 1,3 1-1,-13 6 0,2 0 1,1 0-1,2-1 218,8-3 0,2-1 0,2 0 0,-1 0 0,4 1 1,1 1-1,1 0 0,0 0-170,-19 5 0,2 0 1,-1 0-1,0 0 0,0 1 1,0 0-1,-1 0 0,0 1 1,0 1-1,-1 0 31,20-4 1,-1 2 0,0 0 0,0 0 0,-1 1 0,0 0 0,-1 1 0,0 0 10,-3 3 1,-1 0 0,0 1 0,0 0 0,2-1 0,0 0 0,0 1-1,-1 0-48,-3 1 1,-1 2 0,0-1 0,0 1-1,-3 1 1,0-1 0,-1 1 0,0 1 1,-4-1 1,1 1 0,-2 1 0,-1 0 0,19-2 0,-1 1 0,-3 1-274,-8 1 1,-3 1 0,-1 1 0,-6 1 0,-1 0-1,-3 0 196,23-2 1,-5 1 0,-12 2 0,-3 0 117,-7-3 1,-4 0 0,37 2 289,-29-1 1317,-23-5-1188,-22 0 0,-25-7 1085,-12-1 0,-11 3-464,-6 3 0,-14-3 743,-9 3 0,-3-4-946,-9-1 0,0-1-139,-6 1 0,3-8 147,3-4 0,-2-4-255,7-2 0,1-2-80,6-4 0,5-5-338,1-13 0,7-3 73,-2-8 1,6-7-433,6-5 0,4-5-149,7-6 1,9 42 0,1-1 58,-1-3 0,0-1 0,1 0 0,-1 0 165,0 1 1,0-1 0,3-1 0,-1-2-321,-2-5 1,0 0 0,3-1 0,-1 0 354,-4-2 0,-1 0 1,-2 1-1,0 2-162,0 2 0,-1 2 1,-2-2-1,-1-1 350,-2-1 1,0 0 0,1 0 0,-1 0 64,-3 0 0,-1 0 0,4 0 0,-1 2 54,-2 6 1,0 1-1,2-4 1,1 0-70,-3 1 0,0 0 0,-1-5 1,1-1 60,-3 0 1,0 0 0,2 1 0,1 0-139,0 5 0,-1 0 0,1-2 0,-2 0-3,-4 1 1,0 1 0,-1-5 0,0 0 11,-2-1 0,0 0 0,1 3 0,1 0 17,4 2 1,0 1-1,0 4 1,0 0-7,-1-2 0,1 1 1,1 0-1,0-1-65,1 4 0,1 0 1,1 1-1,1 1 165,-13-38 1,4 11 171,1 7 0,8 10-59,-2 13 1,-3 4 240,3 9 0,0 6-267,5 5 1,1 4 486,0 1 0,-1 9-591,1 3 1,-1 4 297,1 2 0,-7 0-372,1 0 0,-8 13-312,2 5 1,-6 11 35,-6 0 0,-5 4-55,-13 2 1,-5 6-17,-11-1 0,-13 9 27,40-25 1,-3-1 0,-7 1 0,-2 0 265,-3-1 0,-2 1 1,-4 1-1,-2 0-401,-3-1 1,-3-1 0,-5 1 0,-3 0 416,-7 0 1,-2-1 0,25-7 0,-1 1-1,-1-2 12,0-1 1,-1 0 0,0-1 0,-4 1 0,-1 0 0,1-1-214,0-1 1,1-1 0,-1 1 0,-2-1-1,0 0 1,-1 0 322,-2-1 1,0-1 0,-1 1 0,-3 0 0,0 1 0,0-1 15,2-2 0,-1 0 0,1-1 1,0 1-1,1-1 0,1-1-24,4-1 1,2-2-1,0 1 1,-2 1-1,0 1 1,0-1 67,1-1 1,0 0 0,1-1 0,-1 0 0,0 0 0,1-1-165,4 0 1,1 0-1,1 0 1,-30-1-1,2 0 203,8-1 1,3 0 0,7 0-1,1 0 101,7 0 0,2 0 1,5 0-1,2 0-14,9 0 0,2 0 0,-35 0 506,28 0 0,19 0-550,10 0 0,10 2 735,7 4 0,8 11-911,16 12 0,1 12-293,16 5 0,8 20 159,10 10 0,-19-33 0,2 1 208,2 5 0,0 1 0,5 6 0,0 3-250,0 7 1,2 2 0,5 7 0,1 1-225,-1 2 1,-1 1 0,0 9 0,0 1 285,-2 0 1,-1 2 0,-15-26 0,0 0 0,-1 1 33,1 1 1,1 1 0,-2 1 0,2 6 0,-1 1 0,-2 0-45,0 1 1,-2 1 0,-1 0 0,0 3 0,-1 1 0,-3-1-249,-5-1 0,-1 0 0,-2-1 0,-1 1 1,0-1-1,-2 1 233,0 1 1,-1 1 0,-1-1 0,-2 0 0,0 0 0,1 0 61,-1 0 0,2 1 1,-2-1-1,1-2 1,-1-1-1,0-2-184,1-5 0,0-1 1,0-1-1,1-2 1,1 1-1,1-1 30,6 32 1,1 0 0,-2-1 0,1-1-10,3-3 0,1-1 222,0-7 0,0-1 0,2-6 0,1-1 0,-1-3 0,0-1 0,1-2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03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4053 8089,'-35'-26'0,"6"5"158,0-8 1,8 8 339,-3-3 1,5 5 11,1 1 0,7 9 427,-1 3-112,8-4-645,-3 8 0,5 0 25,-4 8 1,4 2-1,-4-2 0,-2-2 267,2 7 30,1-7-262,5 4 0,0-6 187,0 4-94,0-4-7,0 5-297,0-7 1,2 0 111,3 0 1,7-2-25,11-3 1,10 3-49,8-4 0,15-2-167,3 2 1,16-5-95,13 5 0,9-6-128,-43 9 1,2 0 0,5 0 0,0 1 289,6 1 0,0 2 1,6-4-1,0 0 28,3 0 0,-1 0 1,-2 0-1,0 0-43,-3 3 0,-1 0 1,1 0-1,-2 0 24,-3 0 1,-2 0 0,-1 3 0,-1 0-19,-2 0 1,-2 0-1,42 4-302,-6-1 1,-6-4 319,-11 4 0,6-4-122,-7-2 1,-1 0 121,-10 0 0,-6 0-80,-11 0 0,1 0 57,-7 0 1,-2 0 549,-10 0 0,2 0-493,-8 0 0,6 0 274,-5 0 1,-1 0-249,-6 0 118,-7 0 1,0 0-57,-4 0-86,-4 0 270,5 0-150,-7 0 161,-7 0-53,5 0 41,-6 0-16,8 0 20,0 0-72,0-8 0,0 4-104,0-7 1,-2 3-144,-4-10 0,4 5 89,-4-10 1,-1-5 86,1-1 0,-8-11-76,3-7 0,-5-7 1,-1-10 1,-1-2-94,1-16 1,-1-7-259,9 40 0,1-1 0,1-6 0,2-1 27,-1-3 1,0-2 0,4 1-1,1 0 120,-2-3 0,0 0 0,1 2 0,2 2 9,-1 1 0,2 1 0,1 2 0,2 0 41,-2 3 0,1 1 1,5-43 36,-2 7 1,-4 11 115,4 13 0,-6 4 53,-6 7 0,2 11-1,-8 7 1,3 2 268,-3 9 1,-3 1-435,3 6 0,2 1 464,-1 4 1,7 3-1045,-2 3 615,4 4-891,2-6 100,0 8-7,0 0 1,2 6 384,4 0 1,9 2 622,9-3 1,9-3-204,1 4 0,17-4 361,13-2 0,21 0-260,14 0 1,-43-2-1,1-2-299,6 2 1,2-2 0,5-2 0,2-1 247,6 1 1,1 0 0,0-1 0,1-1-12,5-1 0,-1 0 0,-11 1 1,-1-1-141,-1 0 1,-2 0 0,-9 1 0,-2-1-408,-4 0 1,-3 0 0,36-2-664,-17-1 0,-15 6 490,-15-5 1,-11 7-161,-5-2 0,-11 4 29,-1 2 814,-8 8 0,4 1 0,-8 9 0</inkml:trace>
  <inkml:trace contextRef="#ctx0" brushRef="#br0" timeOffset="975">7807 53 8417,'0'-11'1115,"0"-1"-964,0 8 5,0-4 0,2 8 14,4 0 0,2 14 54,3 3 1,11 18-11,-5 0 0,3 22-64,-9 7 1,3 23-79,-11-33 0,0 3 0,2 7 0,1 3-612,-2 10 0,-2 4 0,-2 8 0,-2 4 516,-1-26 0,-1 1 1,-1 1-1,-1 5 0,-2 1 1,-1 1-443,0 5 0,-1 1 1,0-1-1,0-2 0,-1-1 1,1 0 386,0 0 0,0 0 1,1-1-1,0 0 1,0-1-1,2 0-16,0-2 0,2 0 0,-1-1 0,1 0 0,0-1 0,0 1-163,0-2 1,1 1 0,1 0-1,0-1 1,0 1 0,1-2 226,2-1 1,0-2 0,0 1 0,0 0 0,0 1-1,0-2-25,0 27 1,0-2 0,0 0 0,0-1 0,0-1 0,0 0 1,1 0-1,0-1-134,2-4 0,0-2 0,1-2 0,2-2 149,2-12 1,1-1-1,0 2 1,0-2 128,-1-4 0,1-1 0,-1 0 1,0 0-126,-3-8 0,1-1 0,8 45-317,-8-22 0,0-1 1192,-6-16-839,0 0 0,-6-7 0,0-4 0,2-7 0,2-3 0</inkml:trace>
  <inkml:trace contextRef="#ctx0" brushRef="#br0" timeOffset="1991">7860 123 8250,'9'-13'0,"-3"-5"1182,-4-3-939,6 3 0,1 9-458,9 3 0,7 6 118,4 6 0,6-2 165,6 7 1,7 1-210,16 5 1,10-1 122,19-5 0,-37-3 0,3-2-379,6-2 0,4-2 0,7 1 1,3 0 407,7-3 0,3 0 1,7 0-1,4 0-352,-31 0 0,1 0 1,0 0-1,3-1 0,1 1 1,0-1 352,0-1 0,-1 0 0,2 0 0,2 1 1,0 0-1,1-1 5,2-1 1,-1-1 0,1-1-1,4 2 1,1-1 0,0 0 11,1-2 0,-1 0 0,0 0 1,3 0-1,1 1 0,-2-1 50,-1 0 0,-1 0 0,1 0 0,2 0 0,1 1 0,-1-1-33,2 0 1,-1 0 0,0 0 0,1 2 0,0 1 0,0 1-23,-4-1 1,-1 1 0,0 1 0,-1 0 0,-1 0 0,-2 1-22,-4 0 1,-2 0-1,0 0 1,-1 0 0,-1 0-1,0 0 30,-1 0 0,0-1 0,-1 2 0,-3 0 0,-1 2 0,0-1-344,30 0 0,-2 2 0,-6 2 0,-1 1 293,-6-1 1,-1 0 0,-3 1-1,-1 1-159,-4 1 0,-1 0 0,1-1 0,-2 1 162,-6 0 1,-2 0 0,-2-1 0,-2 1-9,-3-1 1,-1 2-1,-4 1 1,-1 1 227,0-1 1,-1 1 0,40 12-215,-2-7 0,-15 8-1,-14 4 1,-7-2 2,-10 3 1,-5 5 849,-18 5 1,-4 7-848,-14-6 1,0 7 700,0-1 1,-2 11-632,-4 6 0,2 12 146,-8 5 1,1 14-134,2-43 1,0 1 0,0 5 0,1 2 49,-1 4 0,0 0 1,1 5-1,1 0-344,1 1 0,0 0 0,-1 3 0,0 1 265,4 4 1,1 2-1,-2 4 1,2 0-81,1 1 0,2-1 0,0 2 0,2-1 16,2-3 0,1-1 0,0 2 0,2 1-90,5 3 0,3 0 0,1 2 1,1-1 44,2-3 1,1-1-1,3 4 1,0-1-378,-1-8 0,1-1 0,1 2 1,0 1 305,1-2 0,1-1 0,-1-1 0,0-1 62,1-3 1,-2 0 0,-2-1 0,-1-1-122,-1-6 0,-1-2 0,-4 1 1,-1-1 131,0-5 1,-1 0-1,-4-3 1,-1-1 380,9 39 1,-8-14-139,-10-15 0,-2-15 553,-4-3 0,-4-9-607,-7-8 1,-3-9 819,-3-9 0,-6-5-856,-12 6 0,-4-8 15,-7 2 0,-8 1-427,-4-1 0,-12 0 449,-5-6 1,-12 0-258,-6 0 1,46 0-1,-1 0-154,-4 0 1,-1 0 0,-3 0-1,-2 0 159,-7 0 1,-3 0 0,-6-1 0,-1 0 54,-3-2 1,-1 0 0,-7 2-1,0-2-304,2-2 1,-1-1 0,25 4 0,-2 0 0,0 0 332,-1-2 1,-1 0-1,0 0 1,-7 2 0,0 2-1,0-2 75,1 1 1,1-1 0,-1 0 0,-3-1 0,0 0 0,0 1 2,3 0 1,0 0-1,1 0 1,-1 0 0,1 0-1,-1 0-24,-1 2 1,-1 0-1,0 0 1,-1-1-1,0-1 1,0-1 0,3 2 1,1-1 0,-1 0-1,0-1 1,0 0 0,1 1-48,6 0 1,2 0 0,0 0-1,-34 1 1,2 0-2,0-2 1,0 0 0,0-1 0,2 0-362,3 2 1,1-1-1,3-3 1,2 0 388,9 3 0,1 0 0,-3-2 0,1 0 0,-1 2 0,1-1 0,-1-2 0</inkml:trace>
  <inkml:trace contextRef="#ctx0" brushRef="#br0" timeOffset="2292">5973 3302 8267,'-15'-43'-3,"-5"-2"1,-1 5 2978,4 10-2160,11 5 1,16 25-1128,19 0 0,15 2 277,20 10 1,14-8-299,15 2 1,-39-5 0,1-1-132,0 1 1,0-2 0,8 1-1,0-1 117,4-2 1,0 0 0,1 1-1,0 0 164,0-4 1,-2 0 0,-8 3 0,-1 0-377,42-8 558,-16 7 0,0 2 0,-11 8 0,-10-2 0,-9-2 0</inkml:trace>
  <inkml:trace contextRef="#ctx0" brushRef="#br0" timeOffset="2533">6934 2813 8138,'-12'-57'0,"3"7"1134,1 5 0,4 14-475,10 14 0,11 7-352,12 10 1,14 8-128,9 4 1,11 11-1,12 6 0,-1 6-516,7 6 0,-3 3 341,-2 9 1,-10-1-547,-20 0 0,-11 7 7,-12-1 0,-13 8-302,-10-2 0,-17 4 388,-18 2 0,-21-1 94,-14 1 1,26-32 0,-2 0-10,0 0 1,-1 0-1,-2-3 1,-3-2 255,0-3 0,0-2 1,3-2-1,1 0 70,1-2 1,0-1 0,-38 18 36,9-12 0,8-12 0,22-1 0,11-16 0,12-8 0</inkml:trace>
  <inkml:trace contextRef="#ctx0" brushRef="#br0" timeOffset="2933">11003 1328 8153,'-8'-52'1196,"-3"-1"1,-3 9-121,2 3-1417,-3 20 1,15 7 91,0 20 1,8 11 338,9 13 0,6 8-172,1 3 0,5 10 10,-6 1 1,0 2-450,-5 10 1,-1 0 199,1 6 1,-7 6-419,1 0 0,-8 15 514,2 2 0,-11-40 0,-4 1 225,-1 1 0,-3 0 0,-5 1 0,-3-1 0,-1-3 0,-1 1 0</inkml:trace>
  <inkml:trace contextRef="#ctx0" brushRef="#br0" timeOffset="3158">9798 2883 8141,'-35'-24'0,"2"-1"0,4-2 0,15 6 0,20-3 0,21 11 0,26 1 0,19 0 706,21-5 0,-37 5 1,2-1-1086,10-2 0,4 1 0,10-4 0,3 1 377,9-4 0,4 1 0,-28 6 0,1 0 0,1-1-363,5 0 1,1-1 0,0 1-1,5-2 1,1 1 0,0 0 260,-3 2 1,1 1 0,-1-1 0,-1 1 0,-1 0 0,-1 1-74,-5 1 0,-2 2 0,0-1 0,-3 2 0,-2-1 0,0 1-12,28-1 0,-2 1 0,-6 2 1,-5 2 188,-13 1 0,-2 0 0,0 2 0,-4 0 0,31 1 0,-3 0 0</inkml:trace>
  <inkml:trace contextRef="#ctx0" brushRef="#br0" timeOffset="3500">9693 3372 8155,'-7'-28'0,"-3"5"0,0 4 804,4 1 160,-3 9 1,9 3-585,0 12 1,2 11-78,9 12 0,3 4-285,9 2 0,-2 6 106,8-1 1,1 9-436,5-2 0,-6 3 193,0 2 0,0 7-559,6-1 0,-6 8 213,0-2 1,-2 10-282,2 1 1,-5 7 744,-13-7 0,-3 17 0,-8-3 0</inkml:trace>
  <inkml:trace contextRef="#ctx0" brushRef="#br0" timeOffset="3658">10409 3948 8402,'6'-27'0,"0"3"348,-2 5 1,6 3-333,1 5 0,14 3-155,10 8 0,8 0-119,9 0 0,7 6-135,-1 0 1,8 1-10,-2-1 1,-2-4-87,2 4 323,-8 4 1,4-8 0,-7 5-1</inkml:trace>
  <inkml:trace contextRef="#ctx0" brushRef="#br0" timeOffset="3858">10863 3616 8185,'-29'-41'133,"2"2"0,2 6 1275,4 8-1355,1 6-457,10 9 0,3 12 322,7 16 1,0 1-29,0 10 0,0 0 351,0 6 0,5 2-120,1 4 0,2 3-241,-2 9 1,-2-1-123,7 1 0,-5 7-252,6 4 1,-6 6 60,5 5 109,-7 5 1,4 7-1,-8 0 1</inkml:trace>
  <inkml:trace contextRef="#ctx0" brushRef="#br0" timeOffset="4200">11841 3633 8162,'-2'-25'0,"-3"-2"273,-7 0 0,2 2 447,-1 7 0,-1 9-539,-5 3 1,-1 4 76,1 2 0,5 8-134,0 3 1,6 1 133,-5 5 0,7-3-292,-2 9 1,4 4-74,2 2 0,2 6-65,4 6 1,4-2 19,7 7 1,1-5-239,-1 6 0,6-3 17,1 3 0,-1 3 123,-6-3 1,-1 2 127,-4-3 0,-5-3 13,-7-8 0,0 0 115,0 0 0,-9-6 34,-9 0 0,-13-14 209,-10 3 1,-7-10-74,1 3 0,-1-7 118,1 2 0,4-6-395,9-6 0,6 2 0,5-7-1383,4 7 1484,9-12 0,10 6 0,10-7 0</inkml:trace>
  <inkml:trace contextRef="#ctx0" brushRef="#br0" timeOffset="4499">12592 3267 8330,'-25'-25'1561,"4"5"-1171,-8-3 0,13 11 266,-1 6 1,9 14-168,-4 10 1,6 7 5,-5 10 1,5 0-160,-6 0 0,7 1-120,-7 5 1,0 6-48,-5 11 1,-1-2-185,1 8 0,1-5-368,5 5 1,-3-6 291,8 6 1,0-16-181,6-1 1,0-8 110,0-4 0,2-8 13,4-4 1,6-11 28,11-6 0,-2-5 51,9-1 1,6-1-107,11-5 1,11-4-124,6-7 0,4-1-429,2 1 1,8-1 64,3 1 0,-3-1-319,-3 1 1,-9 7 978,-2 4 0,-9-2 0,1 3 0,-9 1 0,-10 2 0,-10 2 0</inkml:trace>
  <inkml:trace contextRef="#ctx0" brushRef="#br0" timeOffset="4699">12854 3546 8217,'-25'-35'254,"4"8"63,-8 4 0,13 11 230,-1 6 1,5 6-155,0 6 1,5 6-46,7 11 1,0 0-134,0 12 0,2-2 232,3 14 1,5-1-381,8 7 1,-1 5-391,0 0 1,1 16 56,-1 2 1,-7 3-564,-4 9 0,-6-1 829,-2-35 0,-2 1 0,-3 1 0,-3 0 0,-4 7 0,0 1 0</inkml:trace>
  <inkml:trace contextRef="#ctx0" brushRef="#br0" timeOffset="5100">15858 3354 8348,'-2'-25'219,"-2"-2"1,-1 0 219,1 3 0,17 13 463,10 5 0,24 4-293,11 2 0,28-6-645,-35 3 0,2 0 0,7-3 1,3-1-522,8 1 1,3 0 0,4-2-1,1 0 466,5 0 0,1-1 0,2 0 0,1 0 60,2 1 1,0-1 0,-4 0-1,-1 1-62,2-1 1,1 0 0,-3 0 0,1 1-122,1-1 1,0 0 0,0 0 0,-1 1 69,-1-1 0,-1 0 1,-6 1-1,-1-1-131,-6 0 0,-2 0 1,-6 1-1,-2-1 275,-5 0 0,-2 0 0,1 2 0,-1 1 0,45-8 0,-14 1 0,-9 1 0</inkml:trace>
  <inkml:trace contextRef="#ctx0" brushRef="#br0" timeOffset="5299">18862 2271 8265,'29'-42'305,"0"-5"1,-4 14 310,10 10 1,6 11 8,17 12 1,8 8-310,16 4 0,1 11-250,-33-10 1,-1 3 0,37 25 321,1 5 0,-13 7-294,-4 5 0,-12 4-38,-18 8 0,-8 9-154,-21 9 0,-15 9-82,-5-42 0,-5 0 0,-9 3 0,-6-1-297,-9 4 1,-6 0-1,-9 4 1,-6 0-2168,-9 2 1,-4 0 2643,19-19 0,-1 1 0,-2-1 0,-4 2 0,-2 0 0,-1 0 0,-1 2 0</inkml:trace>
  <inkml:trace contextRef="#ctx0" brushRef="#br0" timeOffset="8891">11632 1381 8282,'0'-18'0,"0"1"-210,0-1 1,0 7-154,0-1 718,0 8 1,0 4-118,0 12 1,0 11 166,0 6 0,-6 6 4,0 6 0,-5 3-183,5 9 0,-6-3-121,6-3 0,0 3 68,6-3 1,0 3-281,0 3 1,8-9 101,4-3 1,5-4-75,7-2 1,3-8 52,8-4 1,7-11 80,5-6 1,11-16-155,6-13 1,10-8 125,2-22 1,-1 3-471,-5-14 1,-2-2 161,-4-10 1,-12 4-125,-11-3 0,-14-3 149,-9 2 1,-10 1-143,-14 5 0,-6 8 536,-11 4 1,-6 11-150,-12 6 1,-4 12 218,-7 6 1,0 11-9,-1 6 0,1 12-172,-1 6 1,-1 13 20,-4 10 0,4 10-183,-5 13 0,-1 6-230,2 12 0,28-36 0,2 3 139,0 6 1,3 1 224,-12 41 0,16-33 0,2 1 0,4-7 0,1 0 0,-3 2 0,1-1 0,-2 0 0,1 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27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2725 8163,'-28'-2'0,"5"-4"120,4-6 364,1 4-366,1-7-4,7 13 1,10-6 59,12 8 1,5 0 66,6 0 1,5 0-36,7 0 1,7 0-58,5 0 1,11-6-105,6 1 1,18-3 29,5 2 1,12 2-487,0-8 1,-42 9 0,2 1 317,2-4 1,1 0-1,7 3 1,1 0 55,0-3 0,0 1 0,1 2 0,0 2-62,-4-2 1,-1 0-1,3 2 1,-2 0-81,-2 1 1,-2 0 0,1 0 0,-1 0-106,-5 0 0,0 0 0,-2 0 0,-1 0-322,44 0 1,-6 6-294,-12 0 899,-3-1 0,-3-7 0,-3 4 0,-10 6 0,-9 2 0</inkml:trace>
  <inkml:trace contextRef="#ctx0" brushRef="#br0" timeOffset="1258">2787 2690 8209,'-10'0'-2196,"-6"0"2247,14-8 103,-5 6-14,7-6 15,0 8-56,7-8 0,-3 7 122,8-5 94,-8-4-242,11 8 0,-13-8 434,4 5-396,4 3 0,-8-8 108,4 4-94,-4 4 0,3-8-59,1 5 4,0 3 1,-6-8 57,0 4 44,0 4-103,0-13 1,0 11 17,0-8 1,0 6 74,0-5-61,0-1 0,6-5 21,0-1 1,1-5 6,-1 0 1,4-8-95,7 1 1,-3-3 0,3-2 1,-3-1-49,9-5 0,-1 2 84,1-8 1,-2 7-159,8-7 1,-5 1 79,5-7 0,-6 7-95,6-1 1,-6 2 93,7-1 1,-1-5-10,6 5 0,-6 3 14,0 2 0,6-1 3,5 1 0,3-2-1,-2 3 0,-2 3 2,7-4 1,-5-2-9,6 2 0,-1-1 12,7 1 0,-3 4-53,-3-4 0,3-1 31,-3 1 0,-3-2-5,3 3 1,-8 8 11,1-2 0,-1 8-1,2-3 0,-2 6-53,7-6 1,-5 7 49,6-1 0,-9-2-60,3 2 1,4-1 53,1 7 0,3-1-138,-2 1 1,-3 0 116,-3-1 1,-2 1-9,7-1 1,-7 1 40,2-1 0,-4 1 1,-2-1 1,5 1 11,1-1 0,6 1 16,-7-1 0,3 1 17,-2-1 1,2 7-48,3-1 0,3 1 7,-9-7 0,7 1 6,-6-1 1,7 3-1,-1 3 0,1-4 31,-1 5 0,3-5 2,-3-1 1,3 1 62,3 5 0,-7-5-87,1 5 0,-1 1 18,7-2 1,-5 6-6,5-5 1,-7 5-24,7-6 1,-1 6-4,-5-5 1,5 7-7,6-2 1,-1-2-6,7 2 1,-6 1-5,6 5 0,-6-2-7,6-4 1,-2 4 0,2-4 1,-2 4 52,-3 2 0,3 0-32,8 0 0,-6 0 35,0 0 1,-2 0-31,2 0 0,2 0 5,-8 0 1,-2 0-11,-9 0 1,1 0-3,-7 0 1,-6 0-80,-6 0-236,-8 0-269,-3 0 145,-10 0-217,-8 0 257,0 0 1,-8 0-308,-4 0 707,-3 0 0,-11 8 0,-1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29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18 210 8499,'0'-25'0,"0"6"-262,0-4 1,-2 3 172,-4 3 0,4-1 455,-4 1 1,4 5 128,2 0 355,0 9-229,0-13-149,0 14-173,0-13-310,0 13 35,8-6 0,0 16-182,3 3 0,5-1-77,-5 2 0,-1 1 109,2 11 0,-3-3-218,3 8 0,4-6 111,-5 6 0,-1 0-103,2 6 0,-8 6 30,1 0 0,3 7 28,-2-1 0,0 3-10,-6 3 288,0 7 0,-16 2 0,-3 8 0</inkml:trace>
  <inkml:trace contextRef="#ctx0" brushRef="#br0" timeOffset="311">664 437 8574,'0'-17'-105,"0"7"-119,0 3 1,2 9 594,3 3 0,1 5-119,12 7 1,-5-3-212,11 4 0,-5-11-49,-1 11 0,5-5-12,0 5 1,2-8 0,-1-5 1,-3-3-137,8-2 0,-8-2 123,3-3 0,1-7-143,-2-11 0,-5-7-9,-7-10 0,-7 1 46,2-8 0,-8 1 256,-10-7 0,-1 7-61,-16-1 1,0 10 104,-6 2 1,0 8-245,0 10 0,0 7-114,0 4 1,0 6 108,0 6 0,0 12-317,0 11 404,0 11 0,-7 13 0,-3 9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2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8337,'0'-12'-523,"0"0"0,-2 1 541,-3 1 0,3 0 623,-4 4-439,4-3 1,-4-3 125,0 0-43,0 9 1,4-11-106,-3 8-276,3 0 149,-6 6 0,10 0-163,4 0 1,-2 2-239,7 4 1,-1 4 147,2 7 0,3 3-379,-3 3 1,-4-2 578,-3 8 0,5 8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3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263 106 8268,'6'-18'218,"-1"1"562,1-1-363,-6 1-26,0-1-96,0 8-61,0 3 0,0 9-158,0 3 1,0 5 70,0 8 1,-2 5-183,-4 0 0,-1 8 81,-5-2 0,-4-1 33,5 1 1,-11 0-14,-1 6 1,-2 0-20,2 0 0,3-2-17,-3-4 0,4 2 61,1-8 1,1 0-150,-1-5 0,9-1 203,3 1-217,4-9 1,4 1 10,4-4 1,5-4 17,12 4 0,12-6-4,12-6 1,5-2-145,7-4 0,-3-3-34,8 3 0,-6-1 48,6 1 0,-2-3-399,2 3 0,-4 2 55,-7-1 0,-3 7-127,-3-2 0,-5-2 648,-7 2 0,-7 0 0,-3 6 0</inkml:trace>
  <inkml:trace contextRef="#ctx0" brushRef="#br0" timeOffset="225">455 158 8368,'-27'-10'245,"3"-7"1,7-1-82,5-5-363,-3 11 251,13 5 0,-6 9 164,8 3 0,8 11 23,3 7 0,-1 10 316,2 2 0,-1 8-463,7 9 1,-6 8 57,-1 4 1,1 6-246,5 6 1,-5-2-126,0 7 0,-9 1-530,3 5 1,-4 10 749,-1-45 0,-2 1 0,-2-1 0,-2 1 0,1 3 0,-1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3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6492,'0'11'-137,"0"1"1,2-2 136,4 1 0,3 5 0,9-7 0</inkml:trace>
  <inkml:trace contextRef="#ctx0" brushRef="#br0" timeOffset="108">158 228 8337,'0'-18'422,"0"1"-218,0-1-1939,0 9 528,0 1 1207,8 16 0,1 9 0,9 10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5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367 507 8278,'-11'-6'258,"-1"-2"309,-2-1-706,-1 5 0,5 4 112,4 11 1,-1 11 2,1 1 0,0 8 112,6-2 1,0 10 218,0 2 1,6 2-230,0-3 0,7-3-43,-1 4 0,9-4-77,2-2 1,8-6 71,-1 0 1,-3-14 146,2 3 0,2-12-59,10 0 1,-3-20 84,9-9 1,-6-18-180,5-11 1,-1-16-168,2-14 0,-13-3 18,-10-3 1,-13 7 122,-5-1 1,-15 9-123,-15-3 1,-11 8 77,-17 10 0,-2 9 191,-5 20 1,3 6-155,-8 11 1,2 5-169,-2 7 1,4 15 57,7 8 1,7 18-180,-1 11 1,8 11 297,-1 12 0,9 7 0,2 11 0,13-44 0,0 1 0,0 1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280 175 8209,'10'-27'-50,"-4"4"-9,-4-4 1,-8 7 285,0-3 0,0 9 306,6 3 1,-6 5 4,0-6 1,-1 8 246,1-1-511,4 3 1,-8 2-28,4 0 1,3 2-279,-9 3 1,6 13 56,-6 11 1,1 4-38,-7 2 1,1 8 82,-1 3 1,1 6-184,-1 7 0,1-3-192,0 8 0,7-8 111,4 2 1,4 3 23,2-3 0,0-2 93,0-9 0,10-5-63,7-7 1,8-8 64,10-3 0,8-13 142,4-5 1,3-8-150,3-9 0,1-9 10,4-15 1,-6-2-252,1-3 1,-9 3 102,-9-4 1,-9 4 128,-9 2 0,-7 2 33,-10 4 0,-10 4 114,-7 7 1,-11 9-125,-12 3 1,-5 6 212,-7 6 0,-7 5-78,1 13 0,0 3-4,6 8 0,1 0-383,5 0 0,3 7 135,8 5 1,8 3 182,4 3 0,3 7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5:15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1188 7689,'10'9'2896,"-2"-1"-2658,-8-8-874,0 0 1215,0 8 14,0-6 30,0 6-294,0-8-53,0 0-200,0-8 1,0-2 87,0-7 1,0-1-195,0 1 0,0-6 21,0-1 1,0-9-71,0-2 0,0-7-9,0-11 1,0-1 80,0-4 0,0-4 51,0-8 1,0 6-4,0 0 0,0 5 39,0-5 0,2 8-43,3-2 1,3 6-35,4 5 0,1 4 46,-7 8 1,6 0-102,-6 1 1,5 6 64,-5 5 1,6 9-5,-6 3-39,7 7 1,-9-4-14,8 8 0,-6 8-65,5 4 0,-7 11 62,2 6 0,4 4 31,1 2 0,-1 8-8,2 3 0,-7 1-34,7 5 1,0-9-19,5 9 0,-1-3-106,-5 3 1,11 2-49,-5 5 1,12-11-228,0 5 0,4-5 456,2 4 0,8-7 0,2-2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54.4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53 208 8156,'-8'-17'385,"1"-7"165,-5 1 1,2 6 157,5 5-87,3 8 227,-6-4-551,8 8 1,0 2-343,0 4 0,6 4 121,-1 7 0,7 9-55,-6 3 0,8 4-96,-3 2 1,3-1-142,-3 1 1,5 6 35,-4 0 0,-3 2-86,3-3 0,-6-1-489,5 8 0,-7-1 327,2 7 1,-4-1-972,-2 0 1399,0 1 0,-15 7 0,-5 2 0</inkml:trace>
  <inkml:trace contextRef="#ctx0" brushRef="#br0" timeOffset="366">263 348 8136,'0'-35'0,"0"-2"400,0-4 1,0 10-87,0-4 0,2 6 80,4 0 1,1 2-94,5 4 1,4 5-71,-5 1 0,5 5-137,1 6 0,1 4-202,-1-3 1,1 10 42,-1 7 1,-1 4-128,-5 1 1,3 8-15,-8 4 0,-1-2 12,-5 3 1,-2-1 117,-3 6 0,-5 0 7,-8-1 1,-1 1 123,-4 0 1,1-6-102,-7 1 0,6-1 19,-6 6 0,6-8 96,-6-4 1,7-4-2,-1-1 1,3-3 170,3-3-204,7-4-365,3-8 281,7 0 1,7 2-134,5 4 1,5-3 16,7 9 1,-3 0-94,8 5 0,0 1 28,6-1 1,-6 1-175,0-1 0,-5 8-111,5 4 0,-6-1 515,6 1 0,-7 0 0,3 6 0</inkml:trace>
  <inkml:trace contextRef="#ctx0" brushRef="#br0" timeOffset="585">926 784 8100,'-11'-33'0,"-1"4"0,2 4 870,-1 8 1326,3 7-1074,8 2-814,0 8 1,0 2-475,0 4 0,8 4 208,3 7 1,5 1-431,1-1 0,1 6 170,-1 1 0,3 5-70,3-6 1,-9 6-319,3-6 0,-3 7-1049,3-7 1655,1 0 0,-1 2 0,1 3 0</inkml:trace>
  <inkml:trace contextRef="#ctx0" brushRef="#br0" timeOffset="721">961 575 8077,'-7'-35'0,"-1"8"1531,-4 4-856,4 3-938,8 3 55,0 7 0,8 4-659,4 12 867,11 4 0,12 7 0,10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8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43 122 8296,'-18'-17'224,"7"1"56,-1 5 0,10 1-676,2 4 0,12 4 32,17-3 0,16 3 885,19 2 0,19 0-337,10 0 1,-38-1-1,1 0-550,4-2 1,2 0-1,6 2 1,2 0 221,5-2 1,1 0 0,2 1 0,-1 0-304,2-1 1,0 0 446,-7 3 0,-3-2 0,-6-5 0,-4-1 0,-7 3 0,-1 0 0</inkml:trace>
  <inkml:trace contextRef="#ctx0" brushRef="#br0" timeOffset="184">95 262 8189,'-33'-8'0,"4"-3"725,4-5 0,25 8-481,12 8 1,22 6-352,25 6 0,18 1 147,22-7 1,-43-2 0,1 0-263,3-1 1,2 0 0,11-2 0,4 0 6,9 2 1,2 0 0,-1-2 0,1 0-1115,5-1 0,0 0 1329,-7 0 0,-1 0 0,2-3 0,0 0 0,-5 0 0,-1 0 0,-1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6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8197,'-10'-1'0,"5"-5"0,-3 2 399,2-8-217,0 8 0,6-5-174,0 3 1,2 4 30,4-4 1,0 4-214,11 2 0,5 0-150,13 0 0,-1 0 189,1 0 0,8 6 135,4 0 0,11 7 0,4-3 0</inkml:trace>
  <inkml:trace contextRef="#ctx0" brushRef="#br0" timeOffset="158">838 87 7951,'18'-7'-964,"-1"-3"1,1-2 1049,-1 1 0,1 7-71,-1-2 0,1 4-154,-1 2 1,1 0 138,-1 0 0,8 0 0,3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43.9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8318,'0'-18'220,"8"8"-4,-6 3 36,6 7-606,-1 0 289,-5 7 1,12 3-449,-8 8 0,0 1 104,-6 4 409,7-3 0,-5 13 0,6-6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44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6243,'10'0'462,"0"2"-526,-4 3 0,-4-1 64,3 8 0,5 0 0,0 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49:32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368 122 8139,'2'-11'-589,"3"-1"593,-3 8 0,8-3-7,-4 7 1,-2 0 2,7 0 0,-5 7 67,6 5 0,-3 3-57,3 3 0,2 1-164,-8 5 1,5-3-55,-5 8 0,6-6 208,-7 6 0,9 8 0,-4 8 0</inkml:trace>
  <inkml:trace contextRef="#ctx0" brushRef="#br0" timeOffset="157">577 769 8313,'0'-10'-233,"0"2"0,2 10-95,4 4 0,-4-2 158,4 7 1,-2 1-154,1 6 1,-3-1 322,4 0 0,-4 9 0,-2 1 0</inkml:trace>
  <inkml:trace contextRef="#ctx0" brushRef="#br0" timeOffset="9982">298 140 8347,'-2'-12'-889,"-4"1"1,4 5 1159,-4-6 1,4 6-16,2-5 1,0 5 139,0-6 0,0 6-87,0-5 1,0 5 135,0-6-319,8 8 0,-6-5 158,4 3-262,3 4 1,-5-6 226,8 8-329,-8 0 0,9 2 42,-7 4 1,0-2-74,-6 7 1,0-5-51,0 6 1,0-6 107,0 5 0,0-5 36,0 6 0,0-6 7,0 5 0,-2-7 48,-4 2 1,2 2-36,-7-2 1,5-1 221,-6-5 0,7 0-66,-7 0 1,6 0 49,-6 0 1,7 0-155,-7 0-40,8 0 1,-6-1 3,5-5 1,3 2-297,-4-8 85,4 8 232,10-11-223,1 13 0,9-6 71,-1 8 1,-5 0-82,0 0 0,-7 0 83,7 0 0,-6 6 41,5 0 0,-7 7 71,2-1 0,-4-2 4,-2 1 0,0 1 18,0 5 1,-2-5-113,-4 0 253,-3-1 1,-9 5-35,1-5 1,-1 3 125,1-8 0,-1 0-73,1-6 0,-6 0 62,-1 0 1,7-2-124,5-4 0,2 2 28,-1-8 0,-3 1-281,8-7 0,1 7 145,5-1 0,2 2-207,3-1 179,5-5 1,8 8-150,-1-3 1,2 3-4,5 8 0,-5 0-20,4 0 1,-3 0 84,-3 0 1,-5 6-16,0 0 0,-3 7 171,3-1 0,1-2-114,-7 1 1,0 1 156,-6 5 0,0-5-173,0 0 200,0-1 1,-8 5-82,-3-5 1,1 3 153,-2-8 1,1 0-95,-7-6 1,-5 0 26,0 0 1,-1 0 74,7 0 1,-1-2-127,1-4 0,5 2-40,1-8 1,1 1 47,-2-7 0,5 7-102,7-1 1,0 0 22,0-5 0,2 5-179,3 1 1,3 5 150,4-6 0,5 8-137,1-2 0,-1 4 37,6 2 1,-3 0 83,-3 0 0,1 0-109,-1 0 1,1 8 94,-1 4 0,-1-2-7,-5 1 0,-1-1-2,-4 2 1,-4 3 177,4-3-82,-4 3 1,-4 1 165,-4-5 0,-4 3-133,-7-8 0,-3 5 193,-3-5 0,4 0-37,-5-6 0,-1 0-89,2 0 0,-2 0 152,1 0 0,5-8-80,-4-3 0,5-5-35,6-1 1,-1 3-151,7-3 1,0 3-321,6-9 198,8 3 1,7 3-174,9-1 0,7 7 23,-2-1 1,4 8 86,2-2 0,-2 5 74,-4 1 0,2 1-31,-8 5 1,6 4-12,-5 7 1,-3 1 65,-9-1 1,1 7 15,-7-1 0,0 0 61,-6-5 1,-2 5-7,-4 0 0,-4 1 72,-7-7 1,-2-1-121,-5-5 1,3 3 148,-8-8 1,6-1-72,-7-5 1,3 0 130,-2 0 0,-2 0-13,8 0 1,-6-7 69,5-5 1,1-4-119,6-1 1,5-2 3,0-5 1,9 5-152,-3-4 0,4 3 79,2 3 1,2-1-188,4 1 1,3 5 64,9 1 0,1 1-113,4-2 0,-3 4-12,3 8 0,-4 0-9,-1 0 67,-1 0 0,1 6-114,-1 0 0,-7 8 214,-4-3 1,-4 5-63,-2 1 0,0 1 212,0-1 1,-2 1-149,-4-1 234,-4 1 1,-7-3 18,-1-3 1,1 1-114,-1-7 0,1 0 25,0-6 0,-1 0 107,1 0 0,-1 0 43,1 0 1,-1-6-101,1 0 0,5-9-204,0-3 0,9 1 38,-3-6 0,4 3-123,2 3 0,6-1 131,-1 1 0,9-1-117,-2 1 0,5 1 46,6 5 1,-3-3-160,3 8 1,-3 1 43,-3 5 0,0 1 103,1 5 1,-3 4 1,-3 7 1,2 1-5,-9-1 0,7 1 155,-6-1 0,0 1-33,-6-1 0,0 1 364,0-1-229,0 1 1,-6-7-109,0 1 1,-2-8 485,3 2-324,3-4 0,-12-4-377,8-4 1,0-4 187,6-7 0,-5-1-681,-1 1 1,0-1-830,6 1 312,0-1 1,2 3 1148,4 3 0,3-3 0,9 5 0</inkml:trace>
  <inkml:trace contextRef="#ctx0" brushRef="#br0" timeOffset="10975">350 594 8661,'0'-17'359,"2"7"-429,4 4 1,-4 12-37,4 5 1,-4 5 73,-2 1 1,5 9 47,1 3 0,2 6-100,-2 5 1,-4-1-257,4 8 0,1-6-506,-1 5 846,0 1 0,2 13 0,1 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16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508 2810 8252,'-25'-7'0,"-2"-5"1123,0-4 1,1 5-1232,9-1 1,1 6-713,5-5 0,-5 5 727,5-6 0,-3 1 135,2-7 1,-5-7 0,1-6 0,-5-8 465,0-8 0,-4-5-274,1-6 1,-1-6-227,2-12 0,3-3 308,-3-9 0,0-1-510,5-4 0,-1-4 244,15 45 1,2-1-1,-4-2 1,0-1-84,3 1 0,1 0 0,-2-4 0,2-1 48,1 2 0,2 0 0,2-1 1,2 0-97,0 0 0,1 1 0,4-3 0,2 0 16,-1 5 0,1 1 0,0-2 0,1 2-98,10-38 1,-1 1-115,7 11 1,-8-1 226,2 13 0,-3 8 53,-3 15 1,1 7 5,-1-2 0,1 12-25,-1 6 0,-1 3 228,-5 3-328,5 7 1,-8 4 457,3 12 0,-1 4-480,-4 7 0,3 9 252,9 3 1,-1 10-152,1 1 1,-1 11 30,1 1 0,-1 3 149,1 9 1,-1 5-42,1 7 1,-1 6-267,1-7 1,-1 7 259,0-7 1,1 15-15,-1-3 0,1 4 106,-1-3 0,1 5-123,-1 0 1,-5-43-1,0 1-3,-1-2 1,1 1 0,11 47-18,-14-48 0,0 1 0,-1-1 0,1 1 18,0 2 0,0 0 0,2 3 0,1-1-79,-1-2 1,1 1-1,0 2 1,-1 1-137,-2-4 1,0 0-1,0 1 1,-1 1 133,1 4 0,0 0 0,0 3 0,-1 1 3,1 2 1,0 0-1,-1-3 1,1 0-55,0-3 0,0 0 0,0 1 0,1 1 33,2 4 0,-1 0 0,0 1 1,0 0-48,3 2 1,1 0 0,-4-1 0,-1 0-214,1-2 0,1 0 1,2-2-1,0 0 269,0 2 0,1 0 1,1 0-1,1-2-62,0-3 1,1-1-1,-1-4 1,1-2-124,16 30 0,7-6-13,0-12 1,7-6 107,-1-12 1,-2-5 208,1-12 0,-5-5-147,6-13 1,-3 3 453,3-8 1,-6-3-431,-12-8 0,2-5 615,-8-8 0,0-1-555,-5-4 0,-1-12 130,1-12 1,5-5-167,0-6 0,-1-4 15,-11-8 0,5-2-191,-5-4 0,-3-1 226,-2-5 1,-2-11 4,2 0 0,-4-2-294,3-4 1,-3 46 0,-2-1 348,1-3 1,-2-2 0,-1-7 0,-1 0-91,0-1 1,0 0 0,-1-5-1,0 0 13,1 2 1,0 0-1,2 0 1,0-1-235,-2-4 1,0-2-1,2 1 1,0-1 222,1 1 0,0 1 1,1 2-1,0 2-33,2 9 1,0 2-1,-1-1 1,0 0 14,3-1 1,2 1 0,-2 2 0,1 0-239,3 3 0,0 2 0,4-44 165,5 17 0,-5 9-146,11 2 0,-5 2 169,-1 10 0,-1 8-20,1 9 1,-1 6 339,0 6 0,-1 4-362,-4 7 0,3 9 706,-3 3 1,3 4-556,3 2 0,-1 10 249,1 7 0,5 8-307,0 10 0,6 8 13,-5 3 0,5 11 46,-6 1 1,0 10-57,-5 2 1,-1 1-139,1 11 0,-1 5 167,1 6 1,-3 1-272,-3-7 0,3 0 310,-3 1 0,2 5 111,-3 0 0,5-6-97,-5-5 0,7-7 131,5 7 1,-3-5-359,3-1 1,-2 0 219,2-12 0,-1 4-75,7 2 0,0-2 71,6-4 0,0-4-182,0-8 0,-6-1-2,0-5 0,-2 3-65,2-9 0,4 1 228,-4-6 0,-3-2-219,-3-4 0,2-4 206,-2-7-474,1-1 740,-7-7-441,1-2 162,-1-8 0,-1-10 9,-5-7 1,5-3 222,-5-9 1,-1-2-62,2-10 0,-3-5 58,3-12 0,2-5 31,-8-6 0,-1-1-61,-5 0 0,6-8-314,0-3 0,0-10 135,-6-3 0,0 44 1,0-1-214,0-47 0,-3 46 0,0 1 189,0-2 1,0 1-1,0-2 1,0-1-64,3 3 1,0-1 0,0 2-1,0 2 14,0-39 0,0 9-97,0 3 0,8 12 23,4 6 0,3 5 93,3 7 0,1 3-49,4 8 1,-1 8 226,7 4 0,-6 5-110,6 7 0,-5 1 219,5 4 0,0 4-319,6-4 0,0 12-12,0 6 0,-2 3-162,-4 3 1,4 7 38,-4 4 1,-4-2 112,-2 2 1,-3 2 79,-3 10 0,1-2-43,-1 8 1,-5-9 12,-1 3 1,-7 2-15,2-2 1,2 7 29,-2-1 1,1-3 36,-1 3 1,-4-1-5,4 7 1,2-1-3,-2 1 0,7-1-36,-1 0 1,9 3-18,2 3 1,8 2 16,-1 4 1,3 2-167,1-8 1,7 0 160,0-5 1,6-3 2,-7-3 0,1 1 8,-6-7 1,-2-2 2,-4-10 0,4 4 9,-4-4 1,-4-4-23,-1-1 1,-5-11-71,-1-1 1,-7-8 75,1 2-11,-8-4 0,3-10 193,-7-4 0,2-9 23,4-2 0,-4-14-107,4 2 1,2-12-17,-2 1 1,5-11 93,-5-1 1,6-2-54,-6 2 1,5-4-3,-5-8 1,6-8-16,-7-3 0,7-5-391,-6-1 1,6 5 277,-7 1 1,3 3-75,-2 3 0,-4 1 143,4 16 1,-4-1 18,-2 7 0,0 7 69,0 5 1,0 5-106,0 6 1,5 3-89,1 9 0,0 5 157,-6 1 15,8 7 0,2-4-249,7 8 0,1 0-119,-1 0 1,6 0 103,1 0 0,7 8-111,-2 3 0,4 11 162,2 1 0,-6 8-26,0-2 0,-2 4 127,2 2 0,4 2-65,-4 4 0,-4-4 130,-1 3 0,-5 3-53,-1-2 1,-1 5-22,1-5 1,-1 0-20,0-6 1,-5 6-5,0-1 1,-6 7-30,5-6 0,-5-1 19,6-5 1,-3 0-137,3 0 0,4 6 118,-5 0 0,5-1-62,1-5 1,3 0 67,3 0 0,-2-2 6,8-4 0,-7-3 26,1-9 1,-4-7 0,-1-4 0,-1-5 417,1-1-276,-9 0 0,5-9 56,-8-9 0,5-1-25,-5-10 1,6 0 57,-6-6 1,5-6-34,-5 0 0,6-13-90,-6 2 1,5-5-26,-5 5 0,0-2-85,-6-5 0,6-1-61,0-4 0,-1 4 27,-5 8 1,0 1 11,0 5 1,0-3 46,0 8 0,0 8 7,0 10 0,0 4-69,0 1-30,0 1 57,0 7 1,8 2-51,4 8 0,-2 0 123,1 0 0,1 2-324,5 4 0,1-2 174,-1 8 1,7-1 17,-1 7 0,0 1 118,-5 4 1,5-1-46,0 7 0,2 0 36,-1 6 1,-5 0-1,4 0 0,-3 5 1,-3 1 1,6 6-142,1-7 1,-1 9 97,-5-2 0,-1-3-143,0 3 1,-1-1 75,-4 7 0,3-7 14,-3 1 1,3-8-27,3 1 0,5 1 3,0-6 0,1 2 23,-7-14 1,2 1-1,5-7 0,1-7 147,4-4 0,4-5-83,-4-1 0,4-1 95,2-5 1,8-4-60,3-7 0,5-3 17,1-3 1,-5-4-40,-1-8 1,1 0 4,5 0 0,-7 0-137,-4 0 0,-4 0-226,-2 0 1,-6 0-779,0 0 1120,-8 0 0,12 0 0,-6 1 0</inkml:trace>
  <inkml:trace contextRef="#ctx0" brushRef="#br0" timeOffset="841">5538 4696 8115,'-18'-7'0,"-1"3"0,-4-8 915,3 1-218,-5-7-363,8 8-80,7 3-272,2 7 0,8 2 82,0 3 0,8 5 86,4 8 1,5-1-179,6 0 0,6 9 108,12 3 1,6-2-96,11 2 0,6 0-13,12 6 1,15 6-338,-37-20 0,3-1 0,3 1 0,2-2 322,7-1 1,2-1-1,1 1 1,1-1-75,0 1 1,0-1 0,0 1-1,-1-1-211,-1 1 0,-2-1 1,-7-3-1,-2-1-50,-4-1 1,-1-1-1,34 7 378,-19-6 0,-4 1 0,-14-7 0,-3 0 0</inkml:trace>
  <inkml:trace contextRef="#ctx0" brushRef="#br0" timeOffset="1316">6516 4819 8891,'-6'-12'0,"0"0"1504,2-1-2199,2 5 1,18 2 171,7 12 1,18 6 630,11 11 1,16 6 11,14 12 0,-35-22 1,1 1-264,4 3 0,1 0 1,-2 0-1,1-1 165,0 1 1,0 0 0,-3 2 0,-3-1-25,36 17 0,-12 1-158,-12-1 1,-19-4 23,-10 4 0,-17 1-331,-12-1 0,-24 8 75,-16-3 1,-19-1 76,-11 1 1,-15 1 314,36-21 0,-1 0 0,-1-1 0,-1-1 0,0 2 0,-1 0 0,1 2 0,0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21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4558 3334 8165,'0'-33'232,"0"4"1,-2 0-58,-4 11 0,4 15-64,-3 20 0,3 24-87,2 17 1,2 25 65,3 16 1,-3-41-1,-2 3-451,3 5 1,0 2 0,-1 7 0,-2 3 397,0 2 1,0 3 0,3 9 0,0 2-312,0 4 0,0 2 1,-1-28-1,1 1 1,0 0 177,-1 0 0,0 1 0,-1 0 0,1-2 0,-2 0 0,2-1-35,2-2 1,0-2 0,0 1-1,1 30 1,0 0-162,0 1 0,1 0 1,5-4-1,0 0 124,-3-4 1,1-2 0,2-5 0,1-3 167,0-7 0,0-2 0,-2-1 0,1 0 0,3-1 0,1-1 0,0 1 0,-1 0 0</inkml:trace>
  <inkml:trace contextRef="#ctx0" brushRef="#br0" timeOffset="641">5030 1238 7952,'-12'-11'-90,"0"-1"1,7 6 89,-7-5 0,2 9 641,-1 2 0,-5 17-175,4 18 1,3 18-178,-3 16 1,2 11-144,-1 13 0,3 4-381,7-45 0,2 1 0,-1 3 0,0 0 172,-1 2 0,2 1 0,3 2 1,2 0 61,2 3 0,1 0 1,0-2-1,2 0-35,3 2 0,1 0 0,-4-2 0,-1-1 88,1-3 0,1 0 1,1 2-1,0 0-310,-2-1 0,1-1 0,0-2 0,-1 0 23,-1 0 1,-2-1 0,-3-1 0,-1-1-182,-1-1 0,0 1 0,1-1 0,0 0 179,-1 1 1,0-1 236,2 45 0,-5 2 0,0-8 0,0-3 0,0-3 0,0-4 0</inkml:trace>
  <inkml:trace contextRef="#ctx0" brushRef="#br0" timeOffset="875">4750 3317 8003,'-17'-18'575,"-6"1"72,-1-1 0,1 9-435,5 3 1,9 14 7,3 9 1,12 10-243,5 14 1,13 4-163,5 7 0,4-6 411,2 1 1,2 5-74,3 7 1,5 5-428,7-6 1,3 2 214,3-2 1,-2-3-143,8 3 1,-2-6-108,2-5 0,0-6-273,-11-12 1,3-4 103,-9-8 0,-7-7-822,-5-4 1298,0-4 0,-11-8 0,-1 0 0,-8 0 0</inkml:trace>
  <inkml:trace contextRef="#ctx0" brushRef="#br0" timeOffset="1225">4331 2129 8192,'-6'-64'0,"0"2"0,3 0 716,1 0 1,4-2-198,3-6 0,15 0-721,15 0 1,2 2 411,9 4 0,1-2 57,5 8 1,-7 10-17,-4 13 1,-5 7-264,-1 11 0,2 1 141,4 5 1,-8 5-229,8 12 1,-6 5-560,11 13 0,3 11 327,9 11 1,-4 7-196,4 5 0,-3 12 76,-3 11 0,-5 6 146,-23-40 0,-2 0 0,-4 1 1,-3 1-808,4 2 0,-3 2 1111,-7 4 0,-2-1 0,6-3 0,-1 1 0,-5 1 0,0 0 0,0-1 0,1-1 0,-1-1 0,0 1 0</inkml:trace>
  <inkml:trace contextRef="#ctx0" brushRef="#br0" timeOffset="1950">611 2758 7979,'-11'0'-265,"-1"0"0,0-6 529,-5 0 1,1-7 513,5 1 0,-5 2-288,5-1 1,1-1-138,-2-6 0,1-5-40,-7 0 0,-1-8-75,-5 2 1,1-14 94,-12-9 0,4-8-150,-10-10 0,5-14-304,1-3 1,17 38 0,1-1 147,-1 1 0,1-1 0,0-4 0,1-1-147,1 0 1,1 0 0,0-2 0,2 1 7,3 1 1,1 0 0,0 1 0,0 1 38,2-3 1,1 1 0,-3-36-14,8 10 0,0 20 100,0 9 0,2 17 68,4 0-88,3 12 0,15 5 20,-1 13 1,8 10 8,-2 7 1,6 11-146,6 6 1,2 6-60,3 6 1,5 4 102,-5 7 0,-1 2-248,1 5 0,-13-5 91,2 4 1,-9-3 256,3-3 0,-10-2-242,-2-3 0,-7-4-18,-10-8 0,0-8 118,0-4 0,-8-6 19,-3-5 1,-5-12 295,-1-12 1,-1-13-140,1-10 1,-1-3 263,1-15 1,7-3-156,4-14 0,4-2 171,2-3 1,4-3-308,8-4 0,2-1 256,15 7 0,2 8-32,9 10 0,-3 14-65,4 9 0,-4 9-30,-2 15 0,0 3 19,0 8 1,-6 8-216,0 3 0,-6 13-22,6 5 0,-5 6-154,5 5 0,0 7 92,6 11 0,-6-2-130,0 9 1,-8 6-110,3 11 0,-1 3-472,-6 3 1,5 9 364,-16-45 0,-1 0 1,0 2-1,0 1 190,1 6 1,0 0-1,-3-3 1,0 1 277,2 2 0,1 0 0,-1-2 0,0 0 0,1-2 0,0-1 0,-2 2 0,1 0 0,1-1 0,2-1 0,2-2 0</inkml:trace>
  <inkml:trace contextRef="#ctx0" brushRef="#br0" timeOffset="2157">1624 1500 8086,'-27'-44'93,"4"3"0,5 6 1175,7 6-788,3 4-327,8 15 0,0 10-140,0 12 1,8 5 118,3 6 0,5 5 290,1 7 0,1 7-74,-1 5 1,8 5-575,5 6 1,-3 4-80,2 8 1,-2 0-458,2 0 0,4 15 461,-4 9 0,-4 1-216,-12-46 1,-2 1 0,2 39 516,-1-2 0,-8 1 0,4-9 0</inkml:trace>
  <inkml:trace contextRef="#ctx0" brushRef="#br0" timeOffset="2400">1764 1029 8014,'-16'-35'-26,"5"0"0,-3 8-104,8 4 239,1 3 1,6 10 20,5 5 1,4 10-297,7 7 1,1 4 121,-1 1 0,-5 2 89,0 5 0,-8-3-50,1 8 0,-3-6-3,-2 7 1,0-1 4,0 6 1,-7 1-10,-5 5 1,-4-4-216,-1 4 1,-3-4 77,-3-2 1,-4 5-222,-8 1 370,0 0 0,-8-6 0,-1 0 0</inkml:trace>
  <inkml:trace contextRef="#ctx0" brushRef="#br0" timeOffset="2567">2270 1134 8075,'20'-35'0,"3"0"71,6 0 0,4 2-71,2 4 0,6 5 0,0 13 0,1-3-199,-1 8 1,-4 1 94,4 5 0,-12 0-74,-6 0 0,-9 3 110,-3 9 0,-7 2 68,2 15 0,-4 8 0,-2 7 0</inkml:trace>
  <inkml:trace contextRef="#ctx0" brushRef="#br0" timeOffset="2698">2375 1623 8028,'0'-20'0,"0"-3"0,2-2 310,4-4 0,6 3 488,11 9 0,14-1-1487,15 1 1,2 5 355,10 1 0,1-1 333,4-5 0,1-1 0,0 1 0</inkml:trace>
  <inkml:trace contextRef="#ctx0" brushRef="#br0" timeOffset="3083">3336 330 8019,'7'-70'0,"-5"8"1035,4 4 1,-4 19-474,-2 10 1,2 10-164,4 7-261,-4 4 0,11 10-160,-7 4 98,0-4 73,-6 14-165,0-7 0,-8 11-169,-3 3 1,-7-4-290,-5 5 0,-6-3 206,-12 2 1,2-3-200,-7 3 0,7-4 152,-2-1 0,2-8 332,-1-5 0,10-3-38,1-2 1,16-9 142,7-9 0,6-7-154,6-10 0,13 0 98,16 0 1,10 0 257,13 0 1,-2 8-100,8 4 0,0 11 155,6 6 0,-6 8-99,0 10 1,-8 9 22,3 20 1,-7 10-362,-5 7 1,-7 8 67,-10-2 1,-7 9 101,-12 3 0,-3 0-107,-8-6 1,-9 0-341,-9-1 1,-9 3 139,-14 4 1,-4-2-325,-7 7 1,22-39-1,0 0-629,-2 4 0,0 1 1147,2-3 0,0 1 0,-2 6 0,2 1 0,1-3 0,-1 1 0,-1 1 0,-2 1 0,-1 0 0,0 0 0</inkml:trace>
  <inkml:trace contextRef="#ctx0" brushRef="#br0" timeOffset="3199">3650 1762 8080,'0'-27'841,"0"4"207,8 3 1,1 11-892,9 3 0,5 6-957,1 6 800,-1 3 0,2 17 0,2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28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367 557 8065,'-25'0'0,"0"-6"-191,-4 0 1,-4-1-238,3 1 0,-1 2 894,2-8 1,-2 7-78,8-7 1,-6 6 22,6-6 0,-1 9 149,7-3-286,7-4 0,2 6-93,8-8 0,2 9-153,4-3 0,12 2 129,11-2 1,11 2-152,7-7 1,13 5-38,10-6 0,10 0-184,13-5 1,-41 6 0,2-1 168,7 0 0,1 0 1,-1-2-1,2-1-253,3 4 0,2-1 0,2-3 0,1-1 209,5 1 0,0 1 1,1-2-1,1-1-3,1-1 0,-1 1 0,-7 3 0,-2 1 1,-4 1 0,-2 0 1,-8 3-1,-3-1-195,35-7 0,-9 1-243,-14 4 0,-18 3-747,-11 3 820,-19 4 0,-1-4 456,-15 12 0,0 4 0</inkml:trace>
  <inkml:trace contextRef="#ctx0" brushRef="#br0" timeOffset="243">297 941 8140,'-52'0'0,"13"0"793,4 0-137,12 0-319,5 0 0,26 0-97,15 0 1,18 0 216,12 0 1,16-9-249,19-9 0,-40 9 0,3-1-388,6-4 0,2-1 0,6 0 0,2-1 282,7-4 0,3-1 0,9-1 1,3-1-472,7-3 0,0 0 1,-2 3-1,0 1 225,3 1 1,-2 1 0,-9 3 0,-5-1 101,-10 3 0,-2 1 1,-6 4-1,-2 1-876,-4 2 0,-3 2 1,35 1 300,-13-1 0,-20-3-1329,-15 2 1945,-4 0 0,-2 14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0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123 437 8114,'-18'-33'0,"1"4"382,0 6 0,-1 3 14,1 3 0,5 7 305,0 4-508,8 4 0,-3 4-174,7 4 1,0 4 108,0 7 0,5 3-95,1 3 0,6 4-303,-6 8 1,7-6 238,-1 0 0,5 6-149,7 6 0,-3 0-102,8-6 1,-7 0-122,1-1 0,4 7 105,2 0 0,-2 0-49,2-6 0,-5 0 112,5-1 0,-8 3-64,2 4 1,-3-10 177,-3 4 0,1-14-12,-1-3 0,-5-3 58,-1-9 0,-5 0 158,6-6 1,2-8 53,9-3 1,4-11 47,8-1 1,6-8 313,-1 2 0,9-4-71,-3-2 1,7 2 163,5 4 1,-4 6-238,5 11 0,-5 2-127,-2 4 0,-1 4-260,-5-3 0,5 9 74,-5 1 0,-3 9-53,-2-2 0,-10-5-30,-2-1 0,-8-4-193,3-2 0,-11 0 81,-1 0 0,-8-4-42,2-7 1,-6-3 70,-6-15 1,-10 0-138,-7-6 0,-14-2-20,2-4 0,-17-1 142,-1-5 1,-3-2 117,4 9 1,-1-1-63,1 6 0,1 2 140,5 4 1,3 6-430,8 11 39,8 4 1,10 12 132,11 8 200,12 7 0,11 24 0,10 1 0</inkml:trace>
  <inkml:trace contextRef="#ctx0" brushRef="#br0" timeOffset="655">1922 629 8251,'0'-27'113,"-8"2"132,-4 7 0,5 1 273,1-1-228,4 1 0,10 1-52,3 5 0,7-3 14,5 8 0,6-5-106,12 5 0,3 0-21,9 6 0,-1 0-512,1 0 1,-1 0-1,0 0 0,-1 8-430,-5 3 1,-3 5 322,-8 1 494,-8 9 0,-9-7 0,-11 6 0</inkml:trace>
  <inkml:trace contextRef="#ctx0" brushRef="#br0" timeOffset="798">1799 978 8251,'18'-19'-136,"-1"-4"-76,1 11 1,15 2 61,8-1 1,21 1 128,8-2 0,19-1 355,4 7 0,2 0-728,4 6 0,-10 0-361,-1 0 542,-17 0 1,-3 8 0,-6 2-1</inkml:trace>
  <inkml:trace contextRef="#ctx0" brushRef="#br0" timeOffset="1208">3546 367 8215,'37'-62'0,"2"4"322,-16 11 1,6 12 92,-6 12 1,1 6 152,-7 5 1,-5 4 37,-1 8-532,-7 0 0,6 2-276,-4 4 1,-4-2 106,3 7 0,-3 1-141,-2 6 1,-2-1 95,-3 1 1,-7-1-106,-11 0 0,-4 1-48,-8-1 0,-6 7 39,0-1 0,-7-6 13,1-5 0,4-2 29,3 1 1,-3-3 705,2-8 1,8-2-270,10-4 1,5-11 356,7-12 1,5-4-240,12-2 1,13-6-17,16 0 1,10 1-163,13 5 0,-2 8 7,8 3 1,-6 7 1,7 5 0,-9 4-230,2 8 0,-6 14-118,-5 3 1,-6 14 59,-12 4 1,2 2 17,-8 10 0,-5-1-23,-7 7 1,-9-1 54,-2 1 0,-8 5-74,-9 0 1,-14 8-227,-4-2 1,-12 4-183,1 2 1,-12 0 275,-6 0 0,30-33 0,0 1-353,-2 0 0,2 0 0,-28 38 623,4-7 0,-1 7 0,7 0 0,7-2 0,6-3 0</inkml:trace>
  <inkml:trace contextRef="#ctx0" brushRef="#br0" timeOffset="1324">3843 1415 8317,'8'-10'0,"-1"1"-883,5 3 553,3 4 0,-5-12 643,8 8-508,-1 1-580,1 5 775,-9 7 0,7 3 0,-6 8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3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1485 278 8289,'-43'-58'0,"-4"0"-140,-11 8 1,-10 9 0,-7 12 291,1 5 0,2 13 907,2 5 1,6 14-250,0 9 1,16 16-322,1 14 1,10 19-1033,8 9 0,4 20 565,15-40 1,2 1 0,3 2 0,1 2-332,0 9 1,2 2 0,4 0-1,2 2 375,1 5 0,1 1 1,2 4-1,0 1-228,0 3 1,1 0-1,3 0 1,0-1-187,-1 2 0,1-1 1,0-3-1,-1-1 84,-2-4 1,0-1 0,-3-3 0,-1-1 52,1 0 0,0-2 1,-4-9-1,0-2-317,1-5 0,0-1 0,-2 36-60,-1-16 0,-7-11 311,-5-5 1,-11-15-56,-6-9 0,-6-10 852,-6-13 0,-6-2-520,-11-4 0,-4-10 0,-8 4 0,0-2 0,1 0 0</inkml:trace>
  <inkml:trace contextRef="#ctx0" brushRef="#br0" timeOffset="201">0 2112 8166,'0'-33'0,"0"4"0,0-2 322,0 8 1,10-1-8,7 7 1,10-2-135,14-5 0,14 5 37,14-4 0,19 3-401,-37 11 1,3 1-1,6-1 1,2 0 213,7 0 1,1 1 0,-3-1 0,0 0-348,3 0 0,0 1 0,-2 2 0,0 2-125,2 1 1,0 0 0,-4 2-1,0 0 121,-2 2 0,0-2 320,-10-3 0,0 1 0,5 4 0,-1 2 0,-7-3 0,-1 0 0,45 1 0,-8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9:00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2428 1467 7654,'-12'-2'-1019,"0"-4"1093,9 4 0,-7-5 102,4 7-64,4 0 1,-8 0 389,5 0-449,3 0 1,-8 0 52,4 0-93,4 0 1,-8 0 65,5 0 0,1 0-27,-8 0 0,6 5 20,-5 1 1,5 0-103,-6-6 0,-1 6 80,-11 0 0,3 0 0,-8-6 1,0 5-9,-6 1 0,-2 0 0,-4-6 1,-1 6-57,-5 0 1,-3-1 52,3-5 1,2 0-77,-1 0 1,1 6 76,-1 0 1,3 0 1,8-6 0,0 0-7,0 0 0,0 0-4,0 0 0,6 0-18,0 0 0,0 0 4,-6 0 0,6-6 16,0 0 1,2 0-2,-3 6 0,-3 0-68,4 0 1,-4-1 58,-2-5 1,1 4-65,-1-4 0,-2 4 51,-4 2 1,4-6-5,-4 0 1,4 1 7,3 5 0,-1-6-1,0 0 1,0-2-12,0 2 1,0 2 5,0-7 1,4 5 9,-4-6 1,10 6 8,-10-5 1,10 1 17,-4-2 0,5-3 28,-5 3 0,6 3-28,-6-3 1,7 6-402,-1-5 1,-2-1 102,2-6 0,-3 1 327,3-1 0,4 1-120,-5 0 1,5-1 178,2 1 0,-1-1-77,1 1 0,5-3 127,0-3 1,6 4-135,-5-5 0,7 5 2,-2 1 1,4-1-23,2-4 0,2 1 2,4-7 1,4 2-43,7-2 0,6-4 46,1 4 0,1-4-34,-2-2 1,-3 6-1,3 0 1,-2 6 1,3-7 0,-3 7 42,8-6 1,-8 6 2,3-6 0,1 7-58,-2-1 0,2 2 22,-1-3 0,3 5-17,8-4 0,0 3 25,0 3 1,7-1-53,5 1 0,-3-1 27,3 1 0,-2-1-5,1 1 0,7 3-9,-1-3 0,-5 7-5,5-13 1,-3 13 6,3-7 0,-6 3-2,1-3 1,-6 5-18,5 0 0,-7 3 24,2-3 1,4-3 14,1 3 1,5 2-4,1-1 0,0 5 0,1-6 1,1 8-43,4-2 1,-1-1 1,7 1 0,-8 0-97,2 6 0,-4 0 71,-1 0 0,-3 0-22,-3 0 0,3 0 38,-3 0 1,-2 6 15,1 0 0,-13 0-31,2-6 0,-6 1 68,0 5 1,2-2 1,-7 8 0,5-8 21,-6 2 1,6 1-21,-6-1 1,8 6-16,-2-6 1,4 1-93,2-1 1,0 2 73,0 4 1,0 1-6,0-7 0,0 8-17,0-3 1,6-1-8,-1 2 0,-5-1 33,-5 7 1,-3-1 13,2 1 1,-4-1 11,-8 0 1,3 3 12,3 3 1,-9-3 26,3 3 0,-3-2-53,3 2 1,1-1 24,-1 7 0,-1-8-20,-5 3 0,5 1-1,-4-2 0,3 8-32,3-2 1,-7-2-8,1 3 1,-8-1-7,2 6 1,1-1-9,-1 1 1,0 2 33,-6 4 0,0-4-8,0 4 1,-8-3 52,-3 3 0,-11-4-31,-1 4 0,-8-4 3,2-2 1,-6 1 18,-6 5 1,-4-10 8,-7 4 1,-2-4-9,-5 4 0,-7 0-274,-15 0 0,-1-8 142,-11-3 1,44-12-1,-1 1 81,-2-1 1,0-1 0,-1 0-1,-1-1-36,-4-3 0,-1-2 0,5 2 0,0 0 14,-2-4 1,1-1 0,-42 4-400,10-6 460,7 0 0,10-6 0,4 1 0,8 1 0,8 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5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105 176 8299,'-17'-8'-1315,"1"-2"986,4-7 1,-1 5 897,7 0 0,-2 3-140,2-3 0,3-4-195,-9 5 0,8 1 116,-2-2 28,4 1-93,2-7-372,0 9 95,0 1 0,0 10 81,0 4 1,8 11 37,4 12 1,-1 20-29,7 9 1,-5 18-104,11 11 1,-3 4-207,-9-39 0,-1 1 0,-1-2 0,0 1 158,1 6 0,1 0 1,1 1-1,1 1 11,1 3 0,-1 2 0,-1-3 1,-1 0-131,1 2 1,-2 0-1,-2-5 1,-1-2-87,-2-1 1,0-1 0,1-4 0,-1-1-220,0 49 1,0-16 85,-6-1 0,0-8 87,0-5 1,0-5 302,0 0 0,6 0 0,0 6 0,-2 0 0,-2 0 0</inkml:trace>
  <inkml:trace contextRef="#ctx0" brushRef="#br0" timeOffset="669">489 1241 8266,'-27'-6'-141,"4"0"0,5-2 227,7 3 0,1 3 70,4-4 0,4 2 350,-4-2-655,12 4 0,10-6 12,7 8 0,10 0 33,2 0 0,10-1 80,13-5 1,10 4 120,7-4 1,3-2-518,-2 2 0,3-5 247,9 5 1,3-6-196,-4 6 0,2 1-101,-13 5 247,-8 0 1,0-8 0,-6-2 0</inkml:trace>
  <inkml:trace contextRef="#ctx0" brushRef="#br0" timeOffset="901">1380 927 8272,'0'-18'335,"-8"-7"-245,6 5 70,-6 3 1,16 3-150,4 9 0,5 1 143,7 9 0,-3-1-192,8 8 0,-2 2-59,2 9 0,2 2-48,-7 4 0,5 10 96,-6-4 1,-2 10-162,-9-5 0,-4 3-37,-8-2 0,-2-4 97,-4 3 0,-9 3-23,-9-2 0,-13 0-45,2-6 0,-11-1 218,-1 1 0,-3 0 0,-3 0 0</inkml:trace>
  <inkml:trace contextRef="#ctx0" brushRef="#br0" timeOffset="1201">1799 123 8398,'-17'-17'-322,"-7"-7"322,1 1 0,6 0 640,5 5 0,6 9 377,-6 3-975,9 4-9,-5 2 0,16 8-96,3 3 0,7 15 131,5 8 0,4 5-23,8 14 0,0 5-174,0 18 1,2 1-249,4 5 0,-6 9 114,-1-4 0,-16-34 0,-1 1 136,-1 1 0,-3 1 0,0 6 1,-2 2-173,-2 2 0,-1 2 0,-2-3 0,-2 0-170,-3-1 0,-2 0 1,0-2-1,0 0 469,-2-1 0,0 0 0,0-3 0,-2-1 0,-2-2 0,-1 0 0,0-1 0,-2-1 0,0-1 0,-1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6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35 8436,'-17'-17'1321,"7"7"-1269,-5 2 1,13 16 51,-4 3 1,12 13 135,5 5 1,13 6-380,5 6 0,6-3 123,5 9 1,7-1-97,11 7 1,12-1-257,12 1 0,-39-27 0,1 0 254,2 1 0,1-2 0,0-1 0,1-1-42,1 1 1,1-1 0,1-4-1,1-2-252,-2 1 1,-1-1 0,40 16-596,-1-9 1003,-13-9 0,5-1 0,-12-8 0,-6-3 0,-2-1 0</inkml:trace>
  <inkml:trace contextRef="#ctx0" brushRef="#br0" timeOffset="250">1344 384 8148,'0'-11'-312,"0"-1"288,-8 0 147,6-5 37,-6 7 1,16 2 30,4 8 0,5 8-54,6 4 0,-1 5 1,7 7 0,-6 3-107,6 8 0,-7 5-208,1 1 0,-4 8-141,-1-3 1,-9 11 141,-3 1 1,-8 12-173,-9-6 0,-11 7-1279,-18-7 1627,-13 4 0,20-29 0,-4 0 0,-2 1 0,-1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8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8275,'9'0'0,"7"0"0,-14 0 0,6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38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8275,'58'-4'0,"-1"0"0,3 0 0,0-1 0,1-4 0,0 0 0,5 0 0,0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3:42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227 682 8266,'-17'-18'-59,"1"1"1,3 1-295,1 5 0,6-5 640,-5 4 0,7-3 0,-2-3 1,-2 1 12,2 0 1,0-1-144,6 1 0,0-3-85,0-3 1,0 2 24,0-9 0,0 7-113,0-6 0,0 0 98,0-6 0,0 0-154,0 0 1,0 0-29,0 0 0,0 6 43,0 0 1,0 8-370,0-3 131,0 5-127,-7 9-374,5 3 168,-6 7 1,8 7 627,0 5 0,16 11 0,3 4 0</inkml:trace>
  <inkml:trace contextRef="#ctx0" brushRef="#br0" timeOffset="584">349 105 8266,'-11'-15'-223,"1"1"1,0 5-322,1 1 1,3-4 848,-6 6 1,8-1-87,-1 1 1,1 4 8,-2-4-233,4 4 0,-12 4-14,9 4 0,-7-2 52,6 7 1,-8-7-4,3 2 0,-5 2 56,-1-2 1,-1-1-39,1-5 0,-1 6 167,1 0 1,0 0-115,-1-6 0,6 0 205,1 0 0,1-2 1,-2-4-156,-3 4-213,13-6-220,-6 1 0,10 5 114,4-4 0,6 4 126,11 2 0,-4 0-169,5 0 0,-5 6 0,-2 0 0,1 5-24,-1-5 1,-1 8 164,-4-3 1,1-1 100,-7 2 0,0-6-95,-6 5 153,0-7 0,-2 10-68,-4-9 0,-4 7-43,-7-6 0,-1 0-132,1-6 1,-1 0 10,1 0-704,0 0 847,7 7 0,2 3 0,8 8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08.63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53 3965 8422,'-12'0'-318,"1"0"0,5-2-899,-6-4 884,8 4 336,-3-6-4,7 8 0,0-2-31,0-4 41,0 5 9,0-7 0,2 6-10,3-4 317,-3 4-202,6-6 0,-8 6 265,0-3-196,0 3 50,0-6-40,0 8-1,0 0-119,0-8 100,0 6-226,0-6 1,0 6 72,0-3 0,6 1-11,0-8 1,2 2-1,-3-1 0,-1-11-2,8 5 1,0-12 0,5 0 0,0-6 14,1-6 0,7-11-15,4-12 1,4-6 15,2-6 0,2-3-306,4-9 0,-2 7 284,7-1 0,1 1-3,-21 37 0,0 0 0,29-35-12,3 3 1,-2 4-4,8 3 1,2-3 3,-29 34 0,2 0 1,-3 2-1,1 0 11,4-1 0,0-1 0,-4-1 0,0 0-12,0 1 0,1 0 0,-1 0 0,0 1 6,1 1 0,0 2 1,-2-1-1,1 2-13,4 1 0,0 0 0,33-30 9,1 3 1,5 3 0,-39 24 1,-1 0 0,40-24 3,-39 27 1,0 0-1,0 0 1,1 1-1,4-1 0,1 0 0,2 0 0,1 0 35,5-6 1,1 0 0,1 2-1,0 0-346,4-4 0,0-2 1,2 2-1,1 1 355,2-2 0,1 0 1,4 1-1,2 0-28,8-4 1,1 1 0,-5 5-1,-1 2 5,3-2 0,0 0 0,-3 2 0,1 0-17,1-2 1,1 0 0,3 0-1,1 0 1,2 0 1,-1 0-1,-8 4 1,-1 0-7,-2 2 0,0 0 1,-5 4-1,-1 2-3,1-1 1,-2 1 0,-1 4 0,-2-1-172,-3 0 0,-3 0 1,34-10 182,-15 7 0,-18 4-25,-6 1 1,-3 9 12,-14 3 0,2-2 72,-14 2 0,0 0-316,-5 6 0,-3 2 401,-3 4 0,-2-2-443,-5 8 0,-5-7 424,0 7 0,-7 7 0,-11 9 0</inkml:trace>
  <inkml:trace contextRef="#ctx0" brushRef="#br0" timeOffset="633">1642 1048 8323,'0'-27'0,"0"4"-906,0 3 831,0 3 617,0 7-336,0 26 1,8 3-170,4 16 0,5 0 266,7-6 1,-3 12-86,8 5 1,-6 5-188,6 1 0,-1 8-47,1 4 1,2 12-182,-8 6 0,-8-33 1,-1 3 204,-1 2 1,-3 2 0,-1 4 0,-2 0-315,-3 4 1,-2 0-1,-1 1 1,0 1 115,-1 0 0,0 1 0,-1 2 1,0-2 52,-2-2 0,0-2 0,-1 1 0,-2-2-141,-2-3 1,-1-1 0,0 1-1,0 0 278,1-3 0,-1-1 0,-3-2 0,-1-1 0,-2-3 0,0 1 0,-1 0 0,-1 0 0,0 2 0,0-1 0</inkml:trace>
  <inkml:trace contextRef="#ctx0" brushRef="#br0" timeOffset="1349">1730 4174 8220,'-16'-11'-342,"3"-1"-1367,1-2 1843,8 7 0,-2-1 53,12 8 1,12 0-134,11 0 1,6 0-53,5 0 1,5 0 0,7 0 0,8-2-79,5-4 0,4 4-363,7-4 112,4-3 0,7-1 1,0-7-1</inkml:trace>
  <inkml:trace contextRef="#ctx0" brushRef="#br0" timeOffset="1573">2481 3860 8369,'-33'-29'-53,"4"0"1,5 3 250,5 5 727,9 11-921,2 3 1,10 7-392,4 0 0,10 2 239,7 3 1,6 5 131,-6 8 0,6 1-51,-5 4 0,-1 4 46,-6 8 1,1 2-238,-1 4 1,-7-2 80,-4 7 0,-4-5-72,-2 6 0,-4 5 96,-8 6 1,-7 2-119,-16-1-37,-15-5 1,-5 14 0,-15-6-1</inkml:trace>
  <inkml:trace contextRef="#ctx0" brushRef="#br0" timeOffset="1791">1695 4803 8279,'-18'-8'-63,"3"-3"1,3-5-42,6-1 0,6 7-41,6 4 1,14-2 105,14 3 0,11-7-45,13 6 0,4-8-30,8 3 0,10-5-239,7-1 1,2 1 352,10 5 0,-49-1 0,-1 0 0,4 3 0,-1-1 0</inkml:trace>
  <inkml:trace contextRef="#ctx0" brushRef="#br0" timeOffset="2357">3528 3371 8424,'-19'-35'0,"-2"0"50,-3 0 0,1 14 100,6 3 0,5 13 590,0-1-463,9 4 1,-5 4-499,8 4 1,8 3 99,3 9 1,5 1 90,1 4 1,3 6-5,3 12 0,2-2-5,4 8 0,4-1-33,-4 7 0,-2-1-171,3 0 0,-3 1-167,2-1 1,2 6 127,-8 1 1,-5 7-145,-7-2 1,-7-2 425,2 2 0,-12 0 0,-4 6 0</inkml:trace>
  <inkml:trace contextRef="#ctx0" brushRef="#br0" timeOffset="2566">2900 3476 8344,'-25'-35'0,"7"0"-29,1 0 0,7 8-60,10 3 0,12 11-10,11 1 0,20-5 59,21-6 0,19-9 15,10 3 1,-42 16-1,1 1-265,3 0 0,1 1 0,2-1 0,2 1 173,1 1 1,0 2-136,3 1 1,-2 1 0,-4 1 0,-1 2-1,4-2 1,0 0 0</inkml:trace>
  <inkml:trace contextRef="#ctx0" brushRef="#br0" timeOffset="2916">4035 3650 8311,'-8'-17'28,"-2"-1"501,1 1 854,-7 7-950,14 3-673,-5 7 0,9 1 89,3 5 1,5 6 168,7 11 1,1-1-194,-1 7 1,3-6 152,3 6 0,-3 0-434,3 6 0,-4 0 50,-1 0 1,-3 0-143,-3 0 1,1 2 547,-7 3 0,0 5 0,-6 7 0</inkml:trace>
  <inkml:trace contextRef="#ctx0" brushRef="#br0" timeOffset="3408">4437 3790 8376,'44'-62'-272,"-3"4"0,-2 11 64,2 6 1,-3 14 498,9 10 0,-8 1-109,2 10 0,-5 1 183,-1 5 1,-8 0-106,-3 0 1,-5 5-181,-1 1 0,-1 8-60,1-2 1,-7 3-136,1 3 0,-6-1-120,5 0 0,-7 1 103,2-1 1,-4 1-79,-2-1 0,-10 3 24,-7 3 0,-3-2-95,-9 8 0,0-7 85,-6 1 1,6-11 62,0-6 0,8-5 129,-3-1 1,13-3 294,5-9 1,4-7 105,2-16 0,10-10-207,7-7 1,8-1 182,10-5 0,8 6-66,4 5 0,-3 4-193,3 8 0,-1 10 9,7 8 0,-9 7-208,-3 10 0,-4 2 72,-2 4 0,-2 9-248,-4 9 1,-4 5-46,-7-6 0,-1 6 100,1-6 0,-3 3-68,-3-3 0,-4-4 22,-8 5 0,-2-3 100,-4 2 0,-6-3 54,-11 3 1,2-10-6,-9-1 1,7-8 86,-6 2 0,8-6 220,-3-6 0,7-6 231,5-11 1,5-4-210,7-8 1,3-2 262,9-4 1,2-1-82,15-5 0,2-3 69,10 3 1,1 10-213,5 2 0,3 8-35,-3 4 0,-3 1-430,3 17 1,-8-1 176,2 6 1,-6 8-570,-6 3 0,2 7 297,-8 5 1,2 2-483,-2 4 1,-9 4 12,4-4 764,-5 4 0,5 10 0,-1 2 0</inkml:trace>
  <inkml:trace contextRef="#ctx0" brushRef="#br0" timeOffset="3674">6201 3301 8475,'9'-43'-269,"-1"8"224,-8 1 0,6 6 967,0 11 0,1-1 360,-1 1-938,-4 0 0,8 1 24,-4 4-332,-4-3-147,5 13 0,-9-6-393,-3 8 0,-7 2 176,-11 4 1,1 4 193,-7 7 0,0 1-98,-6-1 0,6 2-87,0 5 1,10-5 270,1 4 0,3-1-110,9 1 1,0-4 242,6 5 1,15-5-23,9-1 1,15-3-30,7-3 1,18-5-325,6-7 0,12-1 290,-1-5 0,-31-5 0,1-4 0,2-3 0,1 0 0</inkml:trace>
  <inkml:trace contextRef="#ctx0" brushRef="#br1" timeOffset="4007">7231 2306 8597,'-16'-29'0,"3"3"568,1 7 0,2-2 446,-1 9-303,-5 4-403,7 0 1,-9 16-217,1 4 1,-1 9-77,1 2 0,-1 10-66,1 2 0,-1 2 6,1 10 1,1-1-340,5 7 0,3 5-407,8 0 0,0 10 359,0 2 0,2-2-141,4 2 0,9-2 566,9-10 1,14 8-1,-1-4 1</inkml:trace>
  <inkml:trace contextRef="#ctx0" brushRef="#br1" timeOffset="4499">7528 2603 11689,'-8'-18'-1352,"0"6"1428,-3 1 82,3 7 1,8 4 335,0 12 1,6 3-185,0 3 0,7-1-392,-1 0 1,1 3 7,-1 3 1,3-3-436,-3 3 1,2-2 508,-3 2 1,3-3 131,-8 3 0,0-3-835,-6-3 1,0-5 253,0-1 1,-2-7 278,-4 2 0,-4-4 88,-7-2 1,-3-10 756,-3-7 0,9-8-207,-3-10 0,5-2 96,1-4 0,5-2 38,12-3 1,5-3 305,13 8 0,3 3-283,8 9 1,7 3-297,5 9 1,3 1-370,3 5 0,1 5-36,4 12 1,-3 3-177,3 9 0,-12 5 117,-5 0 0,-4 7-225,-2-7 1,-8 0-169,-4-5 0,-11-1-1351,-6 1 1160,-4-1 1,-4-5 217,-4-1 0,-6-7 561,-11 2 1,-2-4-197,-4-2 1,4-8 656,7-4 1,1-5-109,-1-6 0,8 1 205,5-7 0,3 2-149,2-2 0,2-2 90,3 8 0,13-6 59,11 5 0,0 7-133,6 5 0,-4 2-399,10-1 1,2 3 164,-3 8 0,9 8-668,-3 3 1,-3 5-171,-2 1 0,-4 7-468,-2-1 0,0 8 343,0-2 0,-8 4 586,-4 2 1,-4 0-1,-1 0 1</inkml:trace>
  <inkml:trace contextRef="#ctx0" brushRef="#br1" timeOffset="4957">8750 2253 13933,'0'-62'-334,"0"4"0,0 6 916,0 5 1,0 4-68,0 8 1,2 6 227,4 0 1,-4 8 231,4-3 1,-4 11 129,-2 1-548,8 8-1081,-7-3 0,7 9 376,-8 3 1,0 7-930,0 11 1,6 6 580,0 12 1,0 6-563,-6 11 1,-2 6 125,-4 12 0,-4-3-237,-7 9 0,-1-1 674,1 7 0,1-9 115,5-3 0,-3-12 466,8-6 0,0-11-13,6-6-25,0-12 0,8-14-41,4-15 1,11-15 466,6-14 1,-2-12 467,3-6 0,-3-9-68,2-2 1,-2-10-375,-4-2 0,-5 6 34,-1-6 0,-1 10-109,-10-4 1,-1 0-132,-5-6 0,-7 8-57,-5 4 0,-6 5-335,-5 7 1,-4-5 322,-8 5 1,6 9-33,0 2 1,8 12 184,-3-1 0,5 7-52,1 5-166,9 4-1028,1 8 1,10 8 445,4 4 1,5 9 227,13 2 0,-1 14-51,12-2 1,-2 12-61,13-1 1,-1 5-241,2 1 1,3 1-333,-3-1 0,-3 2-235,3 5 1,-10-11 333,-2 4 0,-10-5 799,-14 0 1,-3 3-1,-8-5 1</inkml:trace>
  <inkml:trace contextRef="#ctx0" brushRef="#br1" timeOffset="5316">9047 1380 13481,'2'12'-1713,"4"-1"0,-4 3 2085,4 9 0,3 6 26,3 12 0,6 6-178,5 11 0,-2 12 26,8 11 0,0 1-759,6 5 0,-2-11 275,-4 5 1,-1-13-301,-5-4 0,-10-6 556,5 6 0,-12-7 0,1 3 0</inkml:trace>
  <inkml:trace contextRef="#ctx0" brushRef="#br1" timeOffset="5474">8785 2236 12084,'0'-24'31,"0"1"0,2 0 237,4 5 0,0 3-24,11 3 1,5-1 76,13 7 0,15-2-324,8 2 1,10 4-13,8-3 1,-2 3-1917,7 2 1931,1 0 0,-3 0 0,-1 0 0</inkml:trace>
  <inkml:trace contextRef="#ctx0" brushRef="#br1" timeOffset="5757">10078 1852 10937,'-18'-45'-985,"1"4"1245,-1 12 0,1 6 895,-1 11 0,1 4-443,-1 8 0,-1 0 6,-4 0 0,1 2-573,-7 4 0,6 4 57,-6 7 0,6 7-279,-7-1 1,9 8 296,-2-2 0,3 6-905,3 6 1,-1-4 100,1 3 1,-2-1-373,-5 2 0,5-4 454,-4 4 0,9-9-641,2-8 852,8-1 21,-3-13 1,7-8 699,0-8 0,9-10-209,9-7 1,1-4 135,10-8 0,1 6-145,4 0 0,1 5-301,0-5 1,6 8-9,0-2 0,0 3-720,-7 3 872,1-1 0,0 1 0,0-1 0</inkml:trace>
  <inkml:trace contextRef="#ctx0" brushRef="#br1" timeOffset="6166">9990 1834 18615,'6'-17'-688,"0"-1"0,2 3 1659,-3 3 0,-1 4 363,8 8 0,2 0-938,9 0 1,2 2-299,4 4 1,4 4-343,-4 7 0,-2 1-680,3-1 1,-7-1 401,6-5 1,-8 5-466,3-5 1,-7 5-441,-5 1 205,3 1 0,-13-1 241,4 1 1,-12-7 612,-5 1 0,-11-2 766,-1 1 1,0-3 8,5-8 1,1-2-21,-1-4 1,3-3 58,3-9 1,4-1 445,8-4 1,2 1-75,4-7 0,12 0 325,11-6 0,4 0-525,2 0 1,1 0-310,5 0 0,-2 0-39,8 1 1,-11 1 32,-1 3 0,-2-3 463,-9 4 0,-3 2-191,-9-2 1,-5 6-427,-7-6 0,-2 7-533,-3-1 1,-5 0-1114,-8 5 902,1-3 0,0 13-25,-1-3 1,3 5-129,3 12 1,-2 5-473,8 12 0,1 7 289,5 10 1,0 5 54,0 7 0,2 8 166,3 5 0,11-1-824,7 5 1534,8-3 0,-4 18 0,8-8 0,0-3 0,0-1 0</inkml:trace>
  <inkml:trace contextRef="#ctx0" brushRef="#br1" timeOffset="6331">10130 1817 20226,'-17'-45'-5481,"1"4"4865,4 12 1,5 4 1194,7 7 0,7 9-432,5 3 1,11 4-17,6 2 0,2 2-846,-1 4 0,1 3 679,-8 9 1,0-1-1,-5 1 1</inkml:trace>
  <inkml:trace contextRef="#ctx0" brushRef="#br1" timeOffset="6632">8820 2114 9374,'0'-30'-73,"0"3"1,0 2 446,0 4 241,0 9 0,-2 4 306,-4 8-616,4 0 1,-5 4 25,7 8 0,0 1 36,0 16 0,0 1-247,0 5 0,2 1-170,3 5 1,3 4 86,4 7 0,1 2-238,-7 5 0,6-5-337,-6 4 0,0-1-75,-6 1 1,0 2-488,0 4 1,-14-10 1112,-3-7 0,-28-8 0,-2 3 0</inkml:trace>
  <inkml:trace contextRef="#ctx0" brushRef="#br0" timeOffset="7474">3249 1415 8499,'-10'-45'0,"-5"5"70,3 10 1,-3 5 16,-3 8 2064,9-1-1001,1 9-1052,8 1-28,0 16 0,0 1-116,0 9 1,6-1-18,-1 1 0,1-1-299,-6 1 0,6-1-16,0 1 0,-2 5 153,-10 0 1,-4 0-97,-7-5 0,-1 3 70,1-3 1,-1 3 341,1-9 0,-6-5 11,-1-1 0,1-4 52,6-2 0,5-8-54,0-3 0,10-11 155,2-1 1,10-8 59,13 2 1,6-4-138,12-2 0,4 2 58,7 4 0,-5 4-103,-1 7 0,1 9-179,5 3 0,-1 8 24,-5 9 0,-9 3-58,-8 15 1,-7 0 106,1 6 1,-9 6-21,-3 0 0,-7 5-200,2-5 1,-12 7 21,-6-1 1,-5 9-342,-6 2 0,-3 3 193,-3-3 0,-2-4-682,8 4 0,-4 3 1001,9-3 0,-3-8 0,11-7 0</inkml:trace>
  <inkml:trace contextRef="#ctx0" brushRef="#br0" timeOffset="7589">3686 2201 8499,'9'-18'2100,"1"3"-1479,-4 3 0,-2-1-324,7 7 0,1 0-189,6 6 0,-1 0-288,0 0 0,7 0-444,-1 0 0,8 0 624,-2 0 0,4 8 0,2 1 0</inkml:trace>
  <inkml:trace contextRef="#ctx0" brushRef="#br0" timeOffset="8189">1014 1834 8323,'-18'-27'-111,"1"2"-220,-1 7 1638,1 9-1061,7 1 1,4 8-231,12 0 0,6 0 74,11 0 1,4 0 236,8 0 1,16 6-169,7-1 0,10 1-68,7-6 1,13 6-324,11 0 1,-47-2-1,2 0 94,5-1 0,-1-1 0,-4 0 0,0 0-202,5 4 1,-1 0 0,-4-4 0,-1 0-183,46 4 522,-4 3 0,0-7 0,2 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42.7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68 9567,'-23'-2'-195,"0"-3"1,2-7-756,1-4 1950,10 7-871,3-7 0,14 14-289,5-4 1,11 6 19,7 6 0,4-2-262,7 8 0,4-1 125,7 7 1,1-6-342,-1-1 623,0 1 0,9 13 0,1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42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7615,'25'8'-237,"-3"-4"118,7 7 0,-6 1 65,6 5 1,0 1-285,6-1 1,-2 7 337,-4-1 0,12 8 0,-4-4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43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8381,'6'-11'780,"-1"-1"1,9 2-671,-2-1 0,5 3-311,6 8 1,6 0 200,12 0 0,4 8 0,7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46.5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0 612 13177,'0'-17'-1506,"0"-1"-403,0 1 1432,0 0 0,0-1 682,0 1 0,0 5 55,0 0-195,0 8 0,8-9 164,4 7 0,-3 0-107,3 6 1,5 0-27,7 0 0,7 0 160,-2 0 0,12 0-188,5 0 0,8 2 138,11 4 1,8-4-174,20 4 1,-39-2 0,1-1-310,8 1 0,2-2 0,5 2 0,2-2 224,8-1 0,3-2 1,6 1-1,2 0-435,5 0 1,0 0 0,3 0 0,0-2 464,0-1 1,0 0-1,-30 2 1,1 0-1,1-1 14,2-1 1,0-1-1,2 0 1,3 0 0,1 0-1,1 0 0,-1-1 0,0-1 1,1 0-1,3 0 0,0 0 1,0 0-265,-2 0 1,1 0 0,-1 1 0,3 0 0,0 2 0,1-1 296,1 0 0,2 0 0,0 1 1,2-1-1,2 0 0,-1 0 8,0-2 0,0 0 0,1 0 0,0 2 0,0 0 0,-1 1-20,-1-1 0,-1 0 0,0 0 1,1 2-1,1 0 0,0 0-256,1-1 1,1-1 0,1 0-1,3 0 1,0 0 0,0 0 249,0-2 0,0 0 0,0 1 1,1 0-1,-1 2 0,-1-1-2,-2 0 1,-1 0 0,0 0 0,2 1 0,0-1 0,0 0-2,0-2 0,0 1 0,0-2 1,3 0-1,1-1 0,-1 0 9,-2 0 0,-2 0 1,2 1-1,0-1 1,1 0-1,-1 0-58,-5 2 0,0 0 0,0 1 0,2-1 0,-1 0 0,1 0 31,0 1 0,0-1 0,0 0 0,1-1 1,0-1-1,0 0-159,-3 0 0,0 0 1,0 0-1,-2 0 1,0 0-1,-1 1 173,-6 1 0,-1 0 0,0 1 0,1 0 0,-1 0 0,1 1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9:05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460 789 8090,'-16'0'-197,"-1"-1"0,7-5 116,-2 0 1,3 0 58,-6 6 1,6 0 95,-3 0 1,3 7 182,-5 5 0,1 3-178,1 3 0,-4 7-22,8 3 0,-8 7-334,4 6 1,-6-2 111,-1 7 0,-1 0 165,3 7 0,-10 7 0,-3 2 0</inkml:trace>
  <inkml:trace contextRef="#ctx0" brushRef="#br0" timeOffset="610">88 854 8118,'-18'-7'0,"6"3"690,1-8-206,-1 8-414,-5-11 74,7 13 0,2-4-40,8 12 0,8 5-287,4 13 1,5-3 122,6 8 0,6 2-79,12 10 1,-4-4 84,4 4 1,2 1-545,-3-1 0,1 2-68,-6-3 503,0-3 0,8 14 0,1-7 0</inkml:trace>
  <inkml:trace contextRef="#ctx0" brushRef="#br0" timeOffset="1167">996 1256 8195,'0'-17'-194,"0"-1"0,0 1 796,0-1 1,0 7 206,0-1-456,-8 0-86,-2-5-116,-7 7 0,-1-3-209,1 7 0,-1 0 34,1 6 0,-3 6 0,-1 1 0,-2 3 0,2 4 1,1 1-297,3 3 1,1 5 222,4 0 0,-1 6-92,7-5 1,-6 1-48,7-2 0,-1-1-150,6 7 1,2-8 35,4 2 0,3-3 124,9-3 1,-1-1 153,1-5 0,7-3-108,4-8 0,-2-2 140,2-4 1,-5-3-79,5-9 0,-8-7 38,2-4 1,-11-4 105,-6-2 0,-4-6 160,-2 0 0,-2-7 455,-4 1 0,-10 3-303,-7-3 1,-6 8 234,6-1 1,-8 3-196,2 2 1,3 8 46,3 3 0,0 5-135,5 1 1,-3 3-277,9 3 339,5 5-290,-1 7 1,8 1-598,0 5 1,8-2 302,3 8 1,5 1 58,1 11 1,6-3 58,1 8 0,7 2-9,-2 10 1,4-2-90,2 7 0,6-1-171,-1 2 0,3 3 139,-2-3 0,1 3-98,5 2 0,2 7 341,-9-1 0,-7 0 0,-8-6 0</inkml:trace>
  <inkml:trace contextRef="#ctx0" brushRef="#br0" timeOffset="1451">891 191 8139,'-18'-18'0,"1"1"-386,-1-1-187,1 9 1,0 9 663,-1 11 0,1 13-40,-1 5 1,1 4 137,-1 2 0,1 5-184,-1 1 0,1 8-291,-1-3 1,1 7 285,-1 5 0,-7 12 0,-2 9 0</inkml:trace>
  <inkml:trace contextRef="#ctx0" brushRef="#br0" timeOffset="1786">1485 1413 8116,'-6'-17'150,"0"-1"331,-8 9-532,12 1 1,-5 16-217,7 3 0,0 5 49,0 1 1,2 7 126,4-1 1,-5 8-694,5-2 784,4 4 0,0 2 0,7 0 0</inkml:trace>
  <inkml:trace contextRef="#ctx0" brushRef="#br0" timeOffset="1977">1415 837 8060,'-35'-35'0,"2"2"0,4 4 401,5 6 122,13 11-684,3 4 0,8 16 170,0 4-9,0 3 0,16 10 0,3 3 0</inkml:trace>
  <inkml:trace contextRef="#ctx0" brushRef="#br0" timeOffset="2185">1974 1099 8165,'0'-18'0,"2"1"-441,3-1 1,5 3 98,8 3 1,1-1 94,4 7 1,4 0 246,8 6 0,8 8 0,2 2 0</inkml:trace>
  <inkml:trace contextRef="#ctx0" brushRef="#br0" timeOffset="2326">2166 1396 8175,'2'-20'-59,"4"-3"1,5 6-118,12-1 1,12 1-78,12 5 0,5 2 107,7-1 1,3 7 145,8-2 0,-1-4 0,1 1 0</inkml:trace>
  <inkml:trace contextRef="#ctx0" brushRef="#br0" timeOffset="2619">2777 750 8078,'-16'-28'492,"5"5"1,-3 4 367,8 1-720,1 9 0,14 1 109,9 8 0,3 8 135,14 3 1,-2 5-203,14 1 0,-1 6-178,7 1 1,-1 9-188,0 2 0,1 0-501,-1 5 0,1-3-315,-1-2 1,-2 6 223,-3 0 775,-4-1 0,-16-12 0,-2-3 0</inkml:trace>
  <inkml:trace contextRef="#ctx0" brushRef="#br0" timeOffset="2810">3388 697 8128,'-7'-27'-154,"5"2"-38,-4 7 1,2 7 441,-2-1 216,4 8 1,-11 4-212,7 12 1,-8 5-104,2 7 0,-3 3-248,-3 8 1,1 0 80,0 0 0,-7 1-89,1 5 1,-6-4-129,6 4 1,-8 3-455,1 3 686,-10-4 0,-13 15 0,-9-4 0</inkml:trace>
  <inkml:trace contextRef="#ctx0" brushRef="#br0" timeOffset="3027">3790 296 8175,'-35'-35'212,"0"5"53,0 1 0,8 16 151,4 1 0,3 8-120,3 4 0,-1 2-270,1 4 0,5 10 103,1 7 0,5 8-421,-6-2 0,8 10 132,-2 2 1,5 9-623,1 2 1,0 3 781,0 9 0,7 0 0,3 6 0</inkml:trace>
  <inkml:trace contextRef="#ctx0" brushRef="#br0" timeOffset="3428">4104 1012 8104,'-6'-18'228,"1"1"1,-3-1 403,2 1 1,2 5-211,-7 0 1,5 3-143,-6-3 1,0 4 7,-5 8 1,-2-6-37,-5 1 0,-3-1-256,-8 6 0,0 8 111,0 3 1,0 5-175,0 1 1,2 7-118,4-1 1,-2 8-241,8-2 1,0-2 234,5 2 0,3-2-28,3 3 0,4 1-56,8-8 0,2 0 102,4-5 1,6-9 317,11-3 1,4-4-90,8-2 0,2 0 124,4 0 1,-10-8 4,4-3 1,-4 1-102,4-2 0,-8 6-32,-4-5 1,2 7 77,-1-2-179,-1 4 0,-6 2 84,1 0 0,-3 2-118,-3 4 0,-2 4 78,-4 7 0,-4 1-158,3-1 0,-3 6-58,-2 1 1,0 7-181,0-2 0,0 4 1,0 2 0,0-2-559,0-4 957,0 4 0,-7-6 0,-3 8 0</inkml:trace>
  <inkml:trace contextRef="#ctx0" brushRef="#br0" timeOffset="3593">4419 1239 8104,'0'-28'-196,"0"5"0,2 4 66,3 1 904,-3 1 1,14 7-230,-4 4 1,-3 4-225,3 2 1,0 14-270,5 3 1,0 7-297,1-1 0,-6 2-572,-1 4 0,-1 4 193,2-4 623,-5 4 0,1 2 0,2 0 0</inkml:trace>
  <inkml:trace contextRef="#ctx0" brushRef="#br0" timeOffset="3742">4366 837 8102,'0'-33'0,"0"4"0,0-2-249,0 7 1,2 9-411,4 9 1,4 6 458,7 6 0,3 4 200,3 7 0,4 8 0,8 3 0</inkml:trace>
  <inkml:trace contextRef="#ctx0" brushRef="#br0" timeOffset="3909">4873 1081 8205,'2'-17'0,"3"-1"0,-1 1 43,8 0 0,0-1 167,5 1 0,1 5-776,-1 0 0,1 8 566,-1-1 0,8 3 0,2 2 0</inkml:trace>
  <inkml:trace contextRef="#ctx0" brushRef="#br0" timeOffset="4059">4995 1239 8277,'0'-10'1214,"10"0"-1361,7 4 0,4 4 29,14-3 118,-4 3 0,20-6 0,-6-2 0</inkml:trace>
  <inkml:trace contextRef="#ctx0" brushRef="#br0" timeOffset="4468">5641 837 8238,'-8'-19'108,"-1"-3"0,-3-1 648,0 2 1,7 7 14,-7 2-393,8 8 0,-2-3-266,12 7 0,4 2 154,7 3 0,8 5-218,5 8 1,8 5 143,3 0 0,8 8-728,-3-2 0,3-2-58,-3 3 0,3-3-366,-8 2 1,5 4 959,-5-4 0,0 4 0,-6 2 0</inkml:trace>
  <inkml:trace contextRef="#ctx0" brushRef="#br0" timeOffset="4668">6078 767 8085,'-18'-33'0,"3"12"609,3-8-317,-3 7 0,11 11 15,-8-1 1,6 8-44,-5-2 0,5 12 17,-6 6 1,1 9-129,-7 2 0,1 8-172,-1-1 1,1-3-261,-1 2 1,1 2 254,-1 10 0,-5-5-656,0 5 0,-8-4 331,2-2 1,-6 2 348,-6 4 0,-12 3 0,-9 9 0</inkml:trace>
  <inkml:trace contextRef="#ctx0" brushRef="#br0" timeOffset="4885">6514 121 8126,'-42'-35'106,"7"4"52,0 8 0,2 1-86,10 16 1,-1 3 166,7 8 1,7 7-190,4 11 1,-1 4 22,1 8 1,0 2-537,6 4 1,0 4 60,0 7 402,0 0 0,-16 16 0,-3 4 0</inkml:trace>
  <inkml:trace contextRef="#ctx0" brushRef="#br0" timeOffset="5185">6427 1186 8210,'10'-8'0,"-2"-1"116,-1-1 0,-3-5-65,8 3 0,-6 4 707,5 2 1,-7 2 359,2-1-773,4 3 1,-8-4-99,3 12 1,-3 3-110,-2 9 0,0-1-78,0 1 1,-5-1-176,-1 1 1,-2 5 213,2 0 0,4 1-125,-4-7 1,4 0-203,2 1 0,0-1 83,0 1 0,8-1-433,4 1 1,5-7 81,7 1 496,3-8 0,15 4 0,3-8 0</inkml:trace>
  <inkml:trace contextRef="#ctx0" brushRef="#br0" timeOffset="5350">6602 785 8122,'-12'-33'0,"0"3"394,9-3-323,-5 22 0,16-5-782,3 16 1,7 10 710,5 7 0,4 1 0,8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43.17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5921 53 8424,'27'-8'-64,"-4"-3"1,4-3-1,2 3 1,4 3-36,2 8 0,14 0-225,3 0 0,14 6-125,4-1 0,6 7-172,5-6 318,-3 0 1,-1 2-1,3 1 1</inkml:trace>
  <inkml:trace contextRef="#ctx0" brushRef="#br0" timeOffset="167">7789 106 8422,'6'-18'273,"0"1"220,0-1 1,1 3-700,5 3 1,4 4 228,1 8 0,8 6-754,4 0 0,4 8 157,2-3 574,0-3 0,0 15 0,0-3 0</inkml:trace>
  <inkml:trace contextRef="#ctx0" brushRef="#br0" timeOffset="307">8837 280 8335,'0'-17'-709,"6"5"432,0 1 1,7 7-34,-1-2 1,4 4 49,1 2 0,8 8 260,4 3 0,4 5 0,10 1 0,2 1 0</inkml:trace>
  <inkml:trace contextRef="#ctx0" brushRef="#br0" timeOffset="466">10042 525 8534,'16'-20'192,"-5"-3"0,3 4 100,-8-5 0,7 11-788,-1 1 0,7 8 57,10-2 1,4 10-3,20 2 1,3 8 440,14-3 0,0 5 0,0 1 0</inkml:trace>
  <inkml:trace contextRef="#ctx0" brushRef="#br0" timeOffset="599">11439 717 8538,'-7'-43'0,"-5"-3"0,2 5 1268,-1 6-1268,7 16 0,-4 26 0,8 13 0</inkml:trace>
  <inkml:trace contextRef="#ctx0" brushRef="#br1" timeOffset="2625">192 961 12840,'-33'-2'-82,"2"-1"0,4-5-192,2-2 0,0 4 263,1-5 1,13 5-225,-1-6-29,8 1-200,4-7 452,0 1 0,14 5-85,3 0 1,12 8 130,0-1 0,12 1 146,6-2 0,-1 4-199,7-4 1,-5 4 78,10 2 1,3 2-85,-3 4 0,0 2 156,-6 3 0,9 9-99,3-9 1,4 15-160,1-9 0,7 4-229,0-3 0,9-6 319,2-1 1,-37-8-1,1 0 5,4 3 1,1 0-1,1-4 1,0 0-221,1 1 0,1-1 0,3 0 1,2-2 253,8 1 1,2-2 0,3-2-1,3-1 37,3-2 1,3 0-1,4-2 1,2 0-378,3 0 0,2-1 0,-30 3 1,0-1-1,1 1 357,3-2 0,1 0 0,0 0 1,3 2-1,0-1 0,0 1-2,3-2 0,0 0 0,-1 1 0,0 0 0,-1 1 0,0 1-14,0 1 0,0 0 1,-1 0-1,0-1 1,0 0-1,0 0 7,4 1 1,1 0 0,0 0 0,0 0-1,0-1 1,1 1-9,-2 0 1,1 0 0,-1 0-1,1-1 1,0 0 0,-1 1 2,-5 2 0,-1 1 1,1-1-1,3-2 0,0-1 1,0 0-11,1 1 0,-1 0 1,1 0-1,1 1 1,1 0-1,0 0 20,-2-1 1,-1 0 0,1 0 0,-1 0 0,1 1 0,-1-2-8,-1 0 0,0-1 1,-1 0-1,3 0 1,1 0-1,-1 0 4,2 1 0,-1-1 1,1 0-1,0 0 0,0 0 1,1 1-5,-2-1 1,1 0 0,-1 0 0,0 1 0,0-1 0,0 2-1,-1 0 1,-1 0 0,1 0-1,0-1 1,1-1 0,1 1-57,1 1 0,0 0 0,1 1 0,2-1 0,0 1 0,0 0 34,-2-1 0,-1 0 0,1 0 0,2 1 0,1-1 0,-2 0-301,-5-2 1,0 0 0,-1 0-1,1 2 1,-1 0 0,1 1 285,-1-1 0,1 0 0,0 0 0,-1 0 0,0 1 0,0-2-27,-3 0 0,-1-1 1,1 0-1,-1 0 1,1 1-1,-2 0-103,28 0 0,-2-1 1,-3-2-1,-2 0 167,-5 2 1,-1 1 0,-6-3 0,-1 0 25,-9 0 1,-2-1 0,-5 0 0,-2 0-11,-12 0 1,-1 1 0,34-8 981,-19 4-914,-4-3-93,-38 13 0,9-6 0,-22 8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6:55:52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316 157 8358,'-8'-17'-207,"-4"-1"0,2 1-216,-1-1 0,1 7 307,-2-1 0,-3 2 285,3-1 370,5-5-281,-9 14-113,14-13 81,-6 13-319,8-6 0,0 10 42,0 4 0,0 4 47,0 7 0,6 1-1,0-1 1,2 8-32,-2 4 0,-5 12 29,5 6 0,2 11-9,-2 6 1,0 14 2,-6 9 1,0-36-1,0 3-309,0 6 1,0 2 0,-3 7 0,-2 4 320,0 7 1,-2 3-1,-3 6 1,-1 2-457,-1 7 1,1 2 0,-2-1 0,0 0 423,1-3 1,1 0 0,1-1 0,1 0 1,-3-1 0,0-2 1,2-1-1,1-1-249,0-5 1,1-1-1,0-6 1,0-1 254,2-7 1,0 0 0,-1-1 0,1-1-128,2-3 0,2-1 1,-1 2-1,0-1 100,3-3 1,0-1 0,0-2 0,0 0 15,0-6 1,0-1-1,0 47-147,0 0 1,0 0 136,0-47 1,0 1 45,0 44 0,0 0 0,0-8 0,0 2 0,0 0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9:41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2480 8041,'-2'-33'0,"-4"2"0,-6 2 1148,-3-2-717,-3 6 0,7 2 275,-1 11-215,8-3-406,-4 13 0,10-4 55,4 12 1,-2 3-70,8 9 1,-1-1-60,7 1 0,5 5 120,0 0 0,1 8-338,-7-2 0,1 2 112,-1-1 0,1 3-472,-1-4 1,0 11 264,1 7 0,-3-2-483,-3 1 0,2 1 148,-9 5 1,1 8 635,-6 4 0,-7-4 0,-3 1 0</inkml:trace>
  <inkml:trace contextRef="#ctx0" brushRef="#br0" timeOffset="191">88 2480 8033,'-18'-27'0,"1"2"363,0 8 0,1-1 553,4 1 0,5 5-597,7 0 1,15 1-263,8-7 0,10 1 59,8-1 0,6-5-100,11 0 1,6-6-288,12 5 1,1-5-37,5 6 0,9 2 307,-4 9 0,4-4 0,-3 7 0</inkml:trace>
  <inkml:trace contextRef="#ctx0" brushRef="#br0" timeOffset="824">979 2463 8080,'-10'-8'749,"-4"4"-147,8-7-191,-7 7 1,11-6-87,-4 4-560,4 4 364,2 2 1,8 10-28,4 7 0,3 1-86,3-1 1,5 1-299,0-1 1,2 1-161,-1-1 0,-5 1 241,4-1 0,-3-1-79,-3-5 1,1 3-135,-1-8 564,1 0 0,-3-8 17,-3-4 1,-4-6 200,-8-11 1,0-4-74,0-8 0,0-6 161,0 0 1,1-5 31,5 5 1,-2 0-122,8 6 1,-1 6-265,7 0 1,-1 14 97,1-3 1,7 12-130,4 0 0,4 4-37,2 2 1,8 14-126,3 4 1,5 13-34,1 4 0,-7 1-164,-4 11 1,-3 1-81,3 11 1,-12-3 153,0 8 0,-7 0-352,-5 6 0,-7 9 273,-4 9 1,-12 1-231,-6 10 1,1-50 0,-3 1 330,-2 2 1,-3 1 0,-1-1 0,-3-1-85,-2-1 0,-2-1 1,-18 34 188,5-19 0,3-27-53,2-25 1,8-12 1005,3-12 1,7-15-485,5-20 1,5-13 196,7-10 1,0-9-365,0-15 1,7 5 73,5-4 1,9-2-25,3 2 1,7 4-142,-2 1 1,4 13 39,2-7 1,0 10-249,-1 8 0,-4 4 421,-1 8 1,-8 15-282,2 8 1,-9 9 158,-2 9-245,-9 3-314,5 8 266,0 8 1,2 3 151,7 13 0,1-3-205,-1 8 0,6 8-98,1 9 1,7 7-295,-2 5 0,-4 6 171,-2 12 0,-3-2-585,-3 7 0,6 1 335,1 5 1,-3-10 166,-9-7 0,1-17 434,-7-18 0,0-8 0,-6-17 0,0-5 0</inkml:trace>
  <inkml:trace contextRef="#ctx0" brushRef="#br0" timeOffset="1234">2149 2149 8157,'0'-45'0,"-2"0"0,-4 5 0,4 3 543,-4-4 0,12 12-143,6 6 1,3 9 58,3 2 1,1 8-345,4-1 0,-3 5-66,3 5 0,2 5-286,-1 8 0,-3 7 109,-10 4 0,-3 6-109,-8 6 0,0 3 75,0 9 0,-8 1-68,-3 4 0,-7-3-17,-5 3 0,4-10 89,-5-1 1,7-8 180,5 1 1,-3-12 511,3-11-329,4 0 0,1-17-81,7 0 1,15-11 191,8-18 0,10-2-28,8-16 0,10 1-352,7-7 1,6 1-215,-6-1 1,0 3 8,-5 3 1,-5-1 74,-7 7 0,-4 2-86,-20 10 1,-3 4 135,-14 7 1,-2 7-7,-4-1 0,-6 8 298,-11-2 1,-4 5-74,-8 1 1,-6 7 127,1 5 0,-1 3 181,6 3 1,6-1-140,0 1 0,9 1-335,3 5 1,1-5-228,10 4 0,8-1-434,10 1 0,13-2 750,10 8 0,8-7 0,9 3 0</inkml:trace>
  <inkml:trace contextRef="#ctx0" brushRef="#br0" timeOffset="1475">3231 1415 8177,'-27'-8'0,"2"1"793,8-5 0,-1-2-112,1 8 1,5-5 600,0 5-1119,9 0 0,3 8-203,11 4 0,5 4 119,1 7 1,8 3-84,4 3 1,4 4-847,2 8 1,0 0 444,0 0 1,0 0-486,0 0 0,0 7 890,0 5 0,0 11 0,0 4 0</inkml:trace>
  <inkml:trace contextRef="#ctx0" brushRef="#br0" timeOffset="1666">3546 1240 8304,'-20'-40'357,"-3"-1"0,4 8 563,-5 10 1,13 9 226,5 2-494,-4 9-547,8-5 1,0 16 0,8 3 0,14 7-180,-3 5 1,12 4 92,0 8 0,6 6-124,6 0 0,-4 7-317,4-1 1,-5 5 420,-1 6 0,0 4 0,0 8 0</inkml:trace>
  <inkml:trace contextRef="#ctx0" brushRef="#br0" timeOffset="1849">3109 1485 8129,'-35'-35'0,"-4"0"225,5 0 0,8 8 40,15 4 1,7 9 390,-2 2 0,12 3-312,5-3 1,15-3-24,9 3 1,15-6-370,14-5 0,10 4 21,2-4 1,7 9-1235,-2 2 1,5 8 1260,1-1 0,0 3 0,1 2 0</inkml:trace>
  <inkml:trace contextRef="#ctx0" brushRef="#br0" timeOffset="2016">3144 2183 8142,'-10'-17'0,"3"0"0,7-1 0,4 1 522,7-1 1,18-1-397,24-5 0,17-3 340,17-8 1,-35 17-1,3 0-652,8-3 0,2 1 0,3 1 0,1 1-99,7-3 1,0 1-1,-6 5 1,-2 1 284,-7 2 0,0 1 0,-3-2 0,-2-1 0,-3 0 0,-1 0 0</inkml:trace>
  <inkml:trace contextRef="#ctx0" brushRef="#br0" timeOffset="2550">4943 1712 8064,'-2'-23'95,"-4"-3"0,-5 1 114,-5 0 0,-1-4 224,-1 6 1,-7-3 142,-4 3 1,-4-2 168,-2-4 0,0-8-309,0 8 1,2-8-77,4 8 0,4-4-213,7-2 0,3-4 47,3 4 1,4-4-71,8 10 1,2 4 137,4 2 1,10-1-310,7 7 1,10-2-187,2 13 0,2 0-265,9 6 0,5 2 160,1 4 0,10 5-189,-9 13 0,3-3-115,-4 8 1,6-2 255,1 2 1,-9 4-188,-9-4 1,-4 2 103,-2-1 0,-10 3 179,-8-4 1,-7-4 149,-10-2 1,-10-9 110,-7-3 1,-4-7 95,-14 2 0,4-6 301,-10-6 0,-2-5 716,2-13 1,1-3-528,5-8 1,8-2 245,3-3 0,7-5-201,5-7 1,4-1-123,8 1 1,4-1-136,8 1 0,7 2-94,16 3 1,8 6-124,3 12 0,5 6-158,1 11 0,1 4-347,-1 8 1,-1 10 257,-5 8 0,-3 7-694,-8 10 1,0 2 365,0 3 0,-2 5-248,-4 7 0,-4 3-130,-8 3 0,-1-2 825,-4 8 0,-5 8 0,-7 8 0</inkml:trace>
  <inkml:trace contextRef="#ctx0" brushRef="#br0" timeOffset="2841">6008 1171 8230,'0'-18'376,"8"1"1,-6-1-29,4 1-47,4 7 0,-1 2 287,9 8 0,-7 0-219,1 0 0,0 0-3,5 0 0,1 0-620,-1 0 205,0 0-16,1 0 1,-8-8 80,-5-3 1,-3-5-118,-2-1 0,-2-6 184,-3-1 1,-5 1-14,-8 6 0,-7-7-72,-4 1 1,-4 5 32,-2 7 0,6 7-262,0-2 0,2 4 96,-2 2 0,3 2-359,9 4 0,7 9 176,5 9 0,3 7-517,2-2 1,15 10 834,8 1 0,8 1 0,4-6 0</inkml:trace>
  <inkml:trace contextRef="#ctx0" brushRef="#br0" timeOffset="3207">6794 734 8260,'-52'-8'0,"-1"-3"0,1-3 914,0 2 1,7 5-254,4 7 1,6 0 122,6 0 0,4 7-460,7 5 0,3 5-321,3 7 0,5-3-292,7 8 0,0 0 188,0 6 1,7 0-838,5 0 1,3-2 498,3-4 0,5 0-314,1-11 1,1-5 393,-2-13 0,2-15 319,4-8 1,2-18 67,-7-12 0,-1-13 332,-6-9 1,-7-9 86,-4 3 0,-4-5-101,-2-1 1,-8 8 1346,-3 3 0,-13 8-684,-5 10 1,2 1 85,-2 17 1,8 9 190,-3 13-789,5 8 0,9 12-719,4 4 0,4 6-690,2 11 0,8 12 84,4 12 0,11 5 463,6 6 1,10 2-685,2 4 1,7 4 223,-1-4 0,3 12 825,3 6 0,1 1 0,0-1 0,-1-7 0,-5-3 0</inkml:trace>
  <inkml:trace contextRef="#ctx0" brushRef="#br0" timeOffset="3650">7161 769 8219,'-10'-8'2593,"2"-2"-2511,8 1 1,-1 1 76,-5 8 328,4 0-229,-6 0-309,8 8 1,0-4-174,0 7 248,0-7 1,0 6-213,0-4-86,-8-4 145,-1 5 1,-9-1-72,1 0 124,-1 0 1,1 0-45,-1-1-227,9 1 108,-7 2 95,14 2 1,2-1 139,12-3 0,5-4-63,6-2 1,7 0-5,10 0 0,-3-8 63,4-3 1,2-11 142,-3-1 1,1-16 128,-6-1 0,-10-9 427,-7-3 1,-3-7 384,-9 1 1,-8-8-442,-10 2 1,-5 4-9,-6 2 1,-4 11-162,-8 7 1,0 3-58,0 2 1,8 13-22,3 5-288,5 11 1,3 0-288,5 12 0,11 12-635,11 11 1,15 13-208,9 11 0,17 7 654,18 10 1,-34-35-1,2 0-499,5 0 1,1 0 0,-3 0 0,1-1 248,5 1 1,-1 0 624,-1 4 0,0 0 0,-1-3 0,1 0 0,0 1 0,-1 1 0,0-2 0,0 0 0,-3-1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9:45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86 8162,'-10'-17'4,"-8"-1"1,7 3-162,-7 3 1957,5 4-580,3 0-804,2 7 0,10-5-158,4 12 0,12-5-45,11 5 0,6 2-250,5-2 0,5 2-368,7-3 0,7-3-41,-1 4 0,0 2-1170,-6-2 1616,9 0 0,-7 1 0,6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9:46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2777 8081,'-27'-2'-51,"3"-4"1,5 2 0,2-7 0,7 5 506,4-6 1,4 6-89,2-5 0,16-1 70,7-5 0,25-3-61,16-3 1,24-10-253,-34 13 0,2-1 1,6-6-1,3 0-529,8 1 1,5 0-1,12-10 1,4 0 477,-24 11 0,3 0 0,0-1 0,4-3 0,2-2 0,1 0-390,7-2 1,1 0-1,-1 0 1,-3 0-1,0 1 1,1 0 377,3-1 0,2 0 1,-1 0-1,-1 2 1,-1 0-1,0 0-69,2-2 1,1 0 0,-1 0 0,1-1 0,-1 1 0,2-1 16,-20 7 0,0-1 0,1 0 0,-1 0 1,20-7-1,-1-1 0,1 1 40,-20 7 1,0 0 0,1 1 0,-1-1 0,0 0 0,0 0 0,-1-1 0,1 1-17,0 1 1,1-1 0,-1 0 0,1 1 0,1-1 0,1-1 0,0 1 0,0 0 70,0 0 1,0 0 0,1 1-1,-2 0 1,22-7 0,-2 0 0,1 1-31,-1-2 0,0 0 0,0 0 0,-2 2 0,0 0 0,-1 0-86,-2 0 1,-1-1 0,0 2 0,-3 2 0,-1 1-1,0 1 9,-4 2 0,-1 0 0,-2 2 0,-7 2 0,-1 1 0,-1 0-361,27-9 1,-2 2 0,-7 4 0,-3 1 130,-8 2 0,-3 1 1,-8 3-1,-3 0 77,-9 1 1,-3 2-1,18-3-2477,-20 11 2632,-22 4 0,-17 10 0,-7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10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7968,'0'-18'1345,"6"6"-578,-1 1-240,9 7 1,-4-4-128,7 8 1,6 0-609,1 0 0,7 0-145,-2 0 1,4 0-353,2 0 0,6 2 360,-1 4 1,1-2-428,-6 7 772,0 1 0,0 13 0,0 3 0</inkml:trace>
  <inkml:trace contextRef="#ctx0" brushRef="#br0" timeOffset="132">71 577 7968,'11'0'0,"1"0"0,0 0 569,5 0 1,16-8-271,8-4 1,17-3-231,12-3 0,9 1-494,15-1 0,3 7 164,-46 5 0,2 0 1,3-3-1,1-2 1,0-2-1,0-1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09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663 474 7948,'-35'-18'95,"0"3"0,-2 1 329,-4 2 1,4 9 287,-3-3 1,3 6-350,2 6 0,-6 11 236,0 12 1,1 6-213,5 6 0,2 3-254,4 9 0,3 1-39,9 4 0,7 4-105,4 8 0,4 0 41,2 0 0,2 0-220,4 0 0,10 3 19,7-3 0,14 8 52,-2-14 1,7-2 46,5-15 0,2-7 56,15-11 1,7-5 71,11-13 0,3-5-26,3-12 1,1-15-138,-43 2 1,1-3-1,1-2 1,-1-4 68,3-6 0,-1-2 1,-1-3-1,-1-1-287,-3-4 0,-1 0 0,1 0 0,-2-1 151,-1-4 1,-1-1-1,2-1 1,-2-1 66,-4 0 1,-2-1 0,-4 0 0,-4 0-44,9-41 1,-21 44 0,-3 0-116,1-49 0,-11 48 0,-4 1 214,-4-1 1,-4 3 0,-22-32 99,-13 16 1,-14 12 287,-10 11 1,-10 4-156,-13 20 0,-6 3-60,44 13 0,-1 2 0,2 0 1,0 2-124,-4 2 0,-1 2 0,-1 1 1,0 3 48,-1 5 1,0 3 0,1 1 0,1 3-147,6-1 1,2 2-1,2 1 1,3 1 46,1-1 1,2 2 0,-32 31-89,16 0 0,11 7-359,19-7 0,9 0 29,9-6 1,7-1-158,-2-5 1,6 3 105,6-8 0,9-6 520,9-6 0,7-8 0,-6 8 0,16-11 0,7-5 0</inkml:trace>
  <inkml:trace contextRef="#ctx0" brushRef="#br0" timeOffset="257">453 875 8006,'-33'0'0,"2"0"178,2 0 0,2-2 489,-2-3 1027,3 3-525,17-6-788,1 8 1,16 2-59,3 4 0,19 3-158,4 9 1,13 5-155,0 0 1,11 8 77,6-2 1,4 4-217,2 2 0,5 6-26,1 0 0,0 0-503,-6-6 1,-3 5-211,-3 1 0,2 0 392,-7-6 0,-3 6-274,-10-1 0,-11 1 226,-11-6 0,-1 6 522,-6-1 0,3 7 0,-14-2 0,-2 5 0,-2 6 0</inkml:trace>
  <inkml:trace contextRef="#ctx0" brushRef="#br0" timeOffset="783">2077 1329 8067,'-17'-11'981,"-1"-1"1,-7 8-494,-4-2 0,-4 12 195,-2 6 1,-6 9-252,1 2 1,-7 14-147,6-2 0,-5 10-135,5-4 0,6 7-145,6-1 0,10-3-179,1 3 1,3-8 120,9 1 1,0-3-316,6-2 0,8 0 164,3 0 1,5 6-288,1 0 1,-5-1 135,0-5 1,-1-2-17,7-4 1,-1-3 234,1-9 0,-1-7 185,1-4 0,1-6 10,4-6 1,-1-6-33,7-11 0,0 2 630,6-9 1,2 3-298,3-2 0,3-2 215,4 8 1,3 0-245,-3 5 0,1 8-106,-1 5 1,1 3-178,-7 2 0,0 2-276,-6 3 0,-6 7-385,0 11 0,-8-1 327,2 7 0,-9-2-311,-2 2 1,-8 4 188,1-4 1,3 2-1382,-2-2 1788,0 4 0,-6-6 0,0 8 0</inkml:trace>
  <inkml:trace contextRef="#ctx0" brushRef="#br0" timeOffset="957">2863 1993 8038,'23'-23'255,"1"1"0,-3 5 243,-1 3-1,-3 10-51,0-1 0,7 3-157,-1 2 1,0 2-157,-5 3 0,-1 7 10,1 11 0,-1-1-147,1 7 0,-1-6-233,1 6 1,-3-5-386,-3 5 0,3-8 374,-3 2 248,-4 4 0,-1-7 0,-7 5 0</inkml:trace>
  <inkml:trace contextRef="#ctx0" brushRef="#br0" timeOffset="1099">2723 1679 8047,'0'-43'0,"-5"6"616,-1-4 0,0 12-445,6 6 1,10 4 28,7 1 0,8 3-133,10 3 0,6 4-498,0 8 1,9 0-147,3 0 0,1 2 577,10 4 0,8 4 0,7 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12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749 367 7927,'16'-23'245,"-4"0"1,-3-1 0,-5 7 0,4 1 1961,2 5-1344,-6-5-251,3 14-457,-7-6 1,6 10-28,0 4 0,0 4-176,-6 7 0,0 1 120,0-1 1,0 3-410,0 3 1,-2-2 112,-4 8 1,-9-7 13,-9 1 1,-7 2-18,2-1 1,-6 1-112,-6-2 1,-3-9 27,-9 3 0,-7-3 107,-4 3 1,-6-7 225,-5-4 0,11-10-121,0-2 0,9-13 369,9 1 1,13-13-103,15-4 1,10-2 15,14-9 1,12-1 48,11-5 0,10 1 129,1 5 1,7 11-54,-6 11 1,-1 7-81,-5 5 1,0 5-307,0 7 0,0 7 116,0 5 0,2 7 39,4 10 0,-2 3-67,7 14 0,-7 3 3,2 9 1,-4 4 0,-3 8 1,-6 5-342,-5 1 1,-6 8 217,-5-3 0,2 10-210,-9 2 1,1 4-58,-6-9 0,-2 3 154,-3-10 0,-11-1-178,-7 2 1,-8-11 71,2-1 1,-4-2-49,-2-10 0,-2-7 165,-4-10 0,4-7 15,-4-4 1,5-13 164,1-11 0,0-4-113,0-2 1,6-8-37,0-4 0,7-9 44,-1-2 1,-2-2 215,1 1 1,1-1-152,6-4 0,7-2 120,4 8-51,4-8 0,2 3 0,0-7 0</inkml:trace>
  <inkml:trace contextRef="#ctx0" brushRef="#br0" timeOffset="543">1273 1415 13030,'0'17'161,"6"3"-162,0 3 0,8-2 127,-3 9 1,-1-1-406,2 6 0,-3 5 196,3 1 0,2 0-326,-9-6 0,1 0 28,-6 0 1,0 0-121,0-1 0,-8-1 134,-3-3 0,-11-5-15,-1-8 0,0-9 1047,5-8 1,1-10-420,-1-13 1,9-12 196,3-11 1,4-5-217,2-1 1,10-1 693,7 1 1,10 0-368,14-1 1,4 8-294,7 5 1,10 3-155,8 2 1,2 14-391,9 3 0,-7 12 185,2 0 1,-12 12 67,-6 6 0,-13 3-28,-10 3 0,-10 5-57,-14 1 1,-3-1-240,-8-6 0,-9 1 116,-9-1 0,-1 1-14,-10-1 0,-6 3 58,-6 3 0,-6-6 255,7 1 0,-1-1-323,6-5 0,0-4-195,0-3 0,8-5 714,4-5 1,5-13-178,6-11 1,5-10 732,7-2 1,15-7-210,9 1 0,14-3 67,9-2 1,13 5-475,10 0 1,2 11 19,9 1 0,-5 7-241,5 11 0,-7 7 55,2 4 1,-18 12-376,-6 6 0,-19 11 49,-4 6 1,-7 4-141,-5 2-1,-7 6-148,-4 0 0,-4 5-492,-2-5 1,0 8 427,0-3 1,-8-3-1134,-4-2 1781,-3 3 0,-5-1 0,1 3 0,-2-5 0,-1-4 0,-1-2 0</inkml:trace>
  <inkml:trace contextRef="#ctx0" brushRef="#br0" timeOffset="758">2828 786 8308,'-2'-44'0,"-4"3"313,-6 4-1,-5 8 631,-6 0 0,1 15-278,-7 3 1,8 7-102,-3 4 1,5 4-263,2 7 0,7 9-79,4 15 1,4 7-11,2 5 0,10 5-1,7 6 1,16 4-407,14 8 1,11 0-10,6 0 1,-29-31 0,2 0-257,3 1 1,1 1-1,0 1 1,2 0-182,5-1 0,3-1 0,1 3 0,3-1 192,2 0 0,2-2 0,1-1 0,0 0 63,1 0 1,1-3 384,-1-7 0,0-1 0,-2 3 0,0 0 0,0-7 0,1-2 0,-1 0 0,0-1 0,-1-2 0</inkml:trace>
  <inkml:trace contextRef="#ctx0" brushRef="#br0" timeOffset="1450">5500 210 7913,'8'-27'0,"-7"-4"246,5 7 1,-4-5 284,-2 6 1,6 6 118,0 5-219,0 0 1,-6 1 802,0-1-828,0 8 0,-8-4-282,-4 8 1,-3 2-98,-3 4 1,-7 2-159,-4 3 1,-14 5 81,-9-4 1,-8 9-219,-10 2 1,-16 8 123,-7-2 0,42-12 1,-2 1-162,-5 3 1,-1-1 0,-1-1-1,-2 1 223,-5 3 0,0 1 0,5-5 0,2 0 31,4 2 1,1-1-1,6-2 1,1-1 281,-39 12 1,19 0 291,21-11-224,12 3 1,28-13-296,7 3 0,13 5-198,10-4 1,10 5 139,2 6 0,4-1 112,14 7 1,3-2-121,14 2 1,0 2 294,-1-8 1,1 3-405,0-3 0,-2-2 29,-4 8 0,-6-7-61,-11 1 0,-6-4 116,-12-1 1,-6-1-4,-11 1 0,-5-1 55,-7 1 1,-7 1-23,-5 4 0,-11-1 61,-6 7 1,-6-6 81,-6 6 0,2-2 69,-7 3 0,-1 1 57,-5-8 1,5 2 64,0-2 0,9-5-120,-3-1 0,4 1 94,2-7 1,8 3-141,4-2 1,11 3 9,6-3 0,4-2-125,2 1 1,4 1 112,8 5 0,7-5-270,16 0 1,8-1-133,3 7 0,13-3-125,5-3 0,4 1-113,1-7 0,9 6-567,4-6 0,-3 0 1097,3-6 0,-3 0 0,7 0 0,-3-4 0,0-8 0,-1-7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15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919 297 7925,'8'-37'0,"2"0"0,1 2 337,1 8 672,-8 6-232,4 11-345,-8 2 1,0 18-23,0 8 0,0 7-114,0 10 0,0 13-283,0 5 1,0 5 81,0 0 1,1 4-153,5 8 0,-2 4-4,8-4 1,-1 9-207,7-9 1,-1 4 95,1-4 0,-8 5-166,-5 1 0,-7-8-158,-9-10 1,-11-4 161,-18-1 0,-15-3-140,-14-3 0,-9-12 150,-9-12 0,-8-11 13,-4-6 0,45-7 0,1-2 225,0-4 1,1-4-1,-39-28 116,21-30 0,12-11 49,36 35 1,3-3 0,2-3 0,3-1 245,6-3 0,4-1 1,3-3-1,4-2-146,4 0 1,4 0 0,4 0-1,5 0 62,4-4 1,4 1 0,1 3 0,2 2-95,3 3 0,2 2 0,-2 5 1,2 4-14,34-24 1,-2 14-162,-4 14 0,-4 14-111,-8 10 0,-7 7-465,-4 10 1,3 8 614,3 4 1,9 11-422,2 6 0,8 4-365,-2 2 0,-3 8 629,-3 3 0,2 10 144,-2 3 0,-2 1 0,-9-2 0,-6 6 0,-4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5:1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86 228 7721,'-25'17'0,"5"-7"377,-3-4 1,11-6 557,6-6 1,6 2-795,6-8 0,14 9 19,15-3 1,9-2 32,14 2 1,14 0-53,15 6 0,-34 0 0,1 0-456,9 0 0,2 0 0,9 0 0,4 0 358,10 0 1,4 0-1,-25 0 1,0 0-1,3 0-353,6 0 1,2 0 0,1 0-1,4 2 1,2 0 0,1 0 295,6 0 1,2 0 0,-1 0 0,0 2-1,0 0 1,1 0-326,1-2 1,0-1 0,0 1-1,1 2 1,1 0 0,-1 0 326,1-2 1,0 0 0,0 0 0,-21 0 0,0 2 0,0-1 0,1-1 23,1 0 0,1-1 0,0 1 0,-1-1 0,-1 2 0,0 0 0,0 0 0,1 0-50,0-1 0,1-1 1,-1 0-1,1 1 0,1-1 1,0 1-1,0 0 1,0-1-2,3-1 1,0 0-1,0 0 1,0 0-1,-1-1 1,0 1-1,0-1 1,0 1-14,3-2 0,0 1 1,0-1-1,-2 1 1,18 0-1,-2 1 1,0-1-24,-2-1 0,1 1 0,-2-2 0,-5 0 0,-2-1 0,0-1-60,-2 0 1,-2-1 0,-1 0 0,-4 0 0,-1 0 0,-1-1-337,-3-3 0,-1 0 1,-2 0-1,25-1 0,-3-1 243,-6-2 0,-2-1 0,-9 4 0,-2-1 44,-7-3 1,-3 1 0,-3 3 0,-3 0-90,-8 0 1,-3-1 272,31-7 0,-7 3 0,-19 4 0,-5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15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1 604 7994,'9'-17'1205,"-3"-1"-405,-4 1-1000,-2-1 595,0 1 824,0 7-545,0 2-518,0 24 0,0-3 49,0 17 0,0-1-124,0 6 0,0 1-128,0 5 1,0-2 12,0 8 0,2-1-176,4 7 1,-2-1-30,7 0 0,1 7-168,6-1 1,-1 8-97,0-2 0,1-4 207,-1-2 1,7-5-40,-1-7 0,8-3-42,-2-8 1,4-10-24,2-8 1,2-7 52,4-10 0,3-10-18,9-7 1,-1-10 364,0-14 0,1-4 0,-1-7 0</inkml:trace>
  <inkml:trace contextRef="#ctx0" brushRef="#br0" timeOffset="175">542 761 7994,'-54'-25'0,"-4"-4"0,-3 2 344,-3-2 1,6 7-61,12-1 0,3 10-123,8 1 1,14 2 318,3-1-298,12-5 1,8 12-150,16-8 1,9 9-275,14-3 1,3-2 39,9 2 1,5 0-190,0 6 1,8 0-395,-2 0 0,-10 0 41,-1 0 688,-12 0 0,1 8 0,-7 2 0</inkml:trace>
  <inkml:trace contextRef="#ctx0" brushRef="#br0" timeOffset="325">71 1058 7994,'-10'-2'279,"4"-4"1,6 5-465,6-5 1,5-2 247,13 2 1,11-2-108,11 3 0,12 1-356,7-8 0,8 8-19,3-2 126,7-3 0,-11-1 1,6-8-1</inkml:trace>
  <inkml:trace contextRef="#ctx0" brushRef="#br0" timeOffset="525">1223 133 7998,'0'-26'0,"-6"7"0,1-4 0,-7 3 1036,6 3 1,-6 5 155,7 1-1340,-1 7 0,6 4-206,0 11 1,0 7-203,0 5 1,6 6 89,-1 12 0,9 4-173,-2 7 0,-3 2 639,3 4 0,-8 5 0,4 6 0</inkml:trace>
  <inkml:trace contextRef="#ctx0" brushRef="#br0" timeOffset="809">1311 1530 7939,'9'-12'1418,"-3"0"-912,-4 1 0,4-1-204,0 1 48,-1 7-272,-5-4 1,2 14 4,4 0 0,-4 7-125,4-1 0,-4 9 109,-2 2 1,-6 8-95,0-1 0,-2 3 24,3 1 1,1 1-161,-8 0 0,8 0 32,-2 0 0,5-6 157,1 0 0,1-1-173,5 1 0,6-4-85,11-8 0,4-7-207,8-4 0,8-4 67,4-2 372,3-16 0,18-11 0,4-17 0</inkml:trace>
  <inkml:trace contextRef="#ctx0" brushRef="#br0" timeOffset="975">1258 953 8035,'-17'-17'29,"1"0"-30,4-1 0,5 6-262,7 1 1,7 7-44,5-2 0,11 4 306,7 2 0,10 8 0,5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21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49 629 7820,'-16'-17'188,"3"-1"1,3 1 188,2-1 1,6 8-200,14 5 0,11 10-156,24 7 1,9 11-157,20 7 0,7 10-198,-34-17 0,1 1 0,0 2 0,1 0 330,7 3 1,0 0-1,1 3 1,1 0-129,3 6 1,2 0 0,1 2 0,2 0-216,5 3 0,-1 1 0,-4-1 0,0-1 266,2 0 1,0-2 0,-5-1 0,0 0 40,2-4 0,0-1 0,-4 2 0,0 0-283,1 2 1,0 0-1,-6-5 1,-2 0 215,-3 2 0,-1 0 0,-3-6 0,-1 0-208,-4 0 1,0 0 0,43 20 312,0-3 0,-1-7 0,-5 2 0,-5-4 0,-4-2 0</inkml:trace>
  <inkml:trace contextRef="#ctx0" brushRef="#br0" timeOffset="242">2389 681 7801,'-33'-19'170,"2"-4"0,4-6 868,2-4 1,1 5-490,7 5-565,7 12 1,18 11-117,15 11 1,18 7 167,11 5 0,16 4-188,14 8 0,5 2-74,-41-17 0,1 1 0,6-1 0,1 0 177,6 6 1,2 1 0,3-3 0,2 0-402,5 5 0,2 1 0,0 0 0,1 0 190,3-1 1,1 0 0,1 3 0,-1 0 54,3-3 1,-1 0-1,-5 0 1,-2 0-88,-1-2 0,-1-1 0,-8-1 0,-2 0 3,-5-1 1,-3-1 288,-8-1 0,-1-2 0,46 10 0,-19-1 0,-10 2 0,-9 2 0</inkml:trace>
  <inkml:trace contextRef="#ctx0" brushRef="#br0" timeOffset="501">5271 996 7758,'-8'-35'780,"-2"0"97,-7 0 1,-1 2-1448,1 4-106,7 4 884,2 7 0,18 10-96,7 8 0,11 8-65,12 10 1,13 5-106,11 0 0,6 8-140,5-2 1,15 6-126,-39-15 1,2 1-1,0 0 1,-1 1 149,3 1 0,1 0 0,-3 3 0,0-1-37,0-2 1,-1 0 0,3 0 0,1-1-100,0 1 1,-2 1-1,-2-2 1,-3 0-76,39 25 1,-11-5 383,-13-7 0,-11-7 0,-13-5 0,-3-2 0,-6-1 0,-7-3 0,-9-3 0</inkml:trace>
  <inkml:trace contextRef="#ctx0" brushRef="#br0" timeOffset="726">6476 262 7774,'-30'-52'175,"3"1"0,2 5 174,4 5 1,1 12 854,3 6-749,7 11-660,2 4 0,16 10 126,4 4 0,11 6-120,6 11 1,14 2 49,9 4 1,3 6 149,9 0 1,0 2-512,6 10 0,3-1 257,9 7 0,-7 1-289,-31-25 0,0 0 0,33 25 290,-36-25 1,0 1 0,33 26 251,1 2 0,-11-3 0,-2 3 0,-7-8 0,-3-1 0,-7-1 0,-6-1 0</inkml:trace>
  <inkml:trace contextRef="#ctx0" brushRef="#br0" timeOffset="901">7489 262 7747,'5'-11'460,"1"-1"0,2 2-230,-2-1 0,3 3-184,9 8 0,7 2-1034,4 4 988,20 19 0,5 12 0,16 15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32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488 340 7693,'0'-53'52,"0"1"0,-2 1 196,-4 5 0,2 3-97,-7 8 0,-1 8 55,-5 4 0,-1 13 97,1 10 1,-9 12-87,-3 17 0,-6 10-36,-5 19 0,1 8-97,-8 15 0,8 3-286,19-35 1,0 1 0,2-1 0,1 1 65,1 2 0,3 0 0,0 1 0,2-1 95,4 1 0,3-1 0,0 1 1,2 1-144,3 1 1,4 0 0,2 0 0,3-1 99,3 5 0,3-2 1,4-3-1,3-1-40,2 0 0,2-1 0,3-2 0,2-3-50,6-3 0,0-1 0,-1 0 0,0 0-35,3-2 1,1-1 0,-4-5 0,0-2-256,39 20 464,-12-24 0,-2-2 0,-8-16 0,-1-3 0,-5-4 0</inkml:trace>
  <inkml:trace contextRef="#ctx0" brushRef="#br0" timeOffset="892">2007 427 7693,'0'-35'0,"6"2"0,0 4 0,0-2 755,-6 8 1,0 5 312,0 7-654,0 7 1,0-2-176,0 12 0,2 5-43,4 13 0,3 3-83,9 8 0,5 5-112,0 1 1,8 13-361,-2-1 0,3 9 268,-3-4 0,4 6-345,-4-6 0,-4 6-104,-2-5 1,-5 5-325,-7-6 0,-3-6 364,-8-5 1,-10-6-232,-7 5 731,-8-15 0,-18 2 0,-2-15 0</inkml:trace>
  <inkml:trace contextRef="#ctx0" brushRef="#br0" timeOffset="1100">1536 602 7693,'-8'-53'895,"-2"9"-672,-7 3 1,5 10-24,1 2 0,7 7-152,-2-1 1,19 4-56,11 1 0,11 7 102,11-1 0,12 6 9,24-6 1,3 9-210,-33-1 1,1 2-1,1 0 1,1 2-136,6 0 1,0 0-1,0 0 1,0 2 26,1 0 0,-1 2 1,-5 0-1,0 1 52,-3 3 0,-1 2 0,35 13-463,-17 0 1,-18 8 282,-17-2 1,-9 2 340,-15-1 0,-11 3 0,6-14 0,-4 6 0</inkml:trace>
  <inkml:trace contextRef="#ctx0" brushRef="#br0" timeOffset="1266">1745 1632 7693,'0'17'138,"0"1"1,0-1-177,0 1 1,8-1 127,4 1 0,21-1 0,13 1 0,18-3 0,18-3 0,-33-9 0,3 0-132,6-2 0,2 0 1,1-1-1,0 0-177,4 0 1,-2 0-1,-4 0 1,-1 0-167,-2 0 1,-1 0-1,38 0-254,-6 0 498,-27 0 1,-2-8 0,-23-2 0</inkml:trace>
  <inkml:trace contextRef="#ctx0" brushRef="#br0" timeOffset="1507">3282 1510 7693,'18'-25'0,"-3"-3"1395,-3-7-453,3 8-849,-5 2 0,8 10 43,-1 3 1,1 6 39,-1 12 1,-2 6-64,-3 11 1,2 4-117,-8 8 1,-1 6 94,-5-1 0,-2 9-93,-3-3 1,-3 7-348,-4 5 0,-1-9 162,7 3 1,-6-5-285,6-1 0,1 3 140,5-9 1,0-1-11,0-10 1,13-5 63,5-13 0,11-3 55,0-8 0,6-16-125,5-7 0,5-16-84,7-7 218,1-5 0,7-17 0,2-3 0</inkml:trace>
  <inkml:trace contextRef="#ctx0" brushRef="#br0" timeOffset="2494">4033 1213 7693,'0'-27'67,"-6"1"33,1 9 0,-15-6 140,3-1 0,-12 1-102,-1 6 0,-4 7 161,-7 4 0,-12 4-93,-11 2 0,-4 16-53,-1 7 1,-1 12-320,0 12 0,2 1 263,4 16 1,0 6-92,12 6 1,5 5-208,18-5 0,11 7 56,13-1 0,5 7-245,5-2 1,13-5 60,11-18 1,4-4 81,2-8 0,8-3 215,3-8 0,-1-8-100,1-16 0,1-7 81,5-4 1,1-14 30,-1-10 1,0-9 160,1-14 1,-3-3-44,-3-9 1,1-5 53,-7 0 1,-2 6 135,-10 5 0,-6 8-93,-11-1 1,2 8 104,-9 3 0,1 14 710,-6-3-715,0 13-193,0-3 1,2 10-142,4 4 0,0 3-88,11 9 0,-3 7 76,9 4 1,2 4-159,-1 2 1,7 2 73,-2 4 1,4 3-268,2 9 1,0-1 22,0 0 0,-8-1-121,-4-5 0,-4 5 148,-1-5 1,-3-3 351,-3-2 0,-4-10 0,-8-2 0,8-8 0,-6 5 0,5-9 0</inkml:trace>
  <inkml:trace contextRef="#ctx0" brushRef="#br0" timeOffset="2651">4854 2208 7693,'10'-17'0,"-2"-1"0,-1 1 0,-5-1 232,4 1-204,-4 0 453,-2-1-324,0 8 0,8 10-260,3 12 1,-1 4-81,2 1 0,-3 8-171,3 4 0,2 4 0,-9 2 1,1 6-52,-6 0 405,0-1 0,0-5 0,0 0 0</inkml:trace>
  <inkml:trace contextRef="#ctx0" brushRef="#br0" timeOffset="2810">4662 1545 7693,'-18'-37'0,"1"0"186,0 2 0,7 4 451,4 13-926,4 9 1,4 1 50,4 8 0,4 8-723,7 3 961,8-3 0,2 8 0,8-7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37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453 299 8664,'-43'-25'0,"-4"-5"844,-3-3 0,-2 8-673,-1 8 0,9 9-92,3 14 0,6 6-19,6 11 0,4 12-66,7 11 1,8 5-10,5 1 1,5 8-46,5 4 0,7 6-147,11 6 0,6 3-406,12 9 1,6-1 541,-19-43 0,2-1 1,0 1-1,2 0-18,2 0 1,2-1-1,-1-3 1,0-2-111,35 32 1,0-8-104,-1-10 0,1-9 253,0-8 0,0-18 148,0-17 0,-4-19 125,4-22 0,-2-13 76,-28 17 1,1-2 0,0-4 0,0-1-370,3-5 0,-1-1 0,-2-5 0,-3-1 196,1-2 0,-2 0 1,-3-2-1,-2-1-154,2 0 0,-4 0 0,-8 7 0,-3 1-74,0 3 0,-3 1 0,-5-40-103,-16 8 1,-15 11 304,-21 12 0,-11 11-204,-12 6 0,-14 10-77,-9 2 1,-10 15 5,42 8 1,-1 1 0,3 2 0,0 2 65,-3 0 0,1 2 0,2 5 0,1 3 21,2 2 1,1 2 0,1 2 0,1 3-147,-40 22 1,15 5-106,8 7 0,16 1-768,7-1 1106,4 8 0,0-3 0,4 3 0,6-6 0,2-5 0</inkml:trace>
  <inkml:trace contextRef="#ctx0" brushRef="#br0" timeOffset="250">750 666 7776,'-28'-28'0,"5"5"0,4 4 985,1 1 1,7 3 172,-1 3-358,8-3-592,-4 13 0,10-4-171,4 12 0,6 5 115,11 13 1,6 3-6,12 8 1,-2 9-311,7 9 0,-1 7-57,2 10 0,3 1-302,-3 5 0,-3 4-114,3 7 0,-28-40 1,-1 1 222,-1 1 1,1 1 0,-1 2 0,-1 1 130,-4 2 0,-1 0 0,-2-5 1,-1-1-400,4 50 1,-8-17 680,2-12 0,-4 0 0,-6-10 0,-4-8 0,-4-17 0,1-16 0</inkml:trace>
  <inkml:trace contextRef="#ctx0" brushRef="#br0" timeOffset="649">1850 1713 7778,'-6'-11'147,"0"-1"1,-2 2-102,3-1 1,3 1 164,-4 4 1,6-1 76,6-5 0,5-4 115,13 5 1,-3-5-305,8-1 0,0-3-182,6-3 0,0 2-35,0-8 0,-2-1 68,-4-4 0,-4-1 3,-7 0 0,-3 0 77,-3 0 0,-8 0-135,-16 0 1,-9 8 130,-20 4 1,-5 11-9,-13 6 1,-5 8 126,-11 10 1,3 7 255,-4 16 0,6 8-334,6 3 0,12 10 87,11 3 1,18 9-130,5 1 1,13 1 105,-1 6 0,19-4-430,11-2 1,14-4 69,9 4 0,11-18-53,6 6 0,6-15-43,6-2 0,-1-7-261,13-4 0,-11-13-296,11-11 0,-13-8 882,1-10 0,2-13 0,-3-16 0,-1 3 0,-2 1 0</inkml:trace>
  <inkml:trace contextRef="#ctx0" brushRef="#br0" timeOffset="816">2915 1591 7795,'-17'0'1829,"5"0"-1592,0 0 1,9 14-81,-3 3 1,4 14 62,2 4 1,8 8-54,3 9 0,11 8 28,1 4 0,8-3-733,-2-3 1,-2 0 278,2-6 0,-7 5-809,1-11 1,-11-3 157,-7-2 910,-3-12 0,-17-4 0,-5-7 0</inkml:trace>
  <inkml:trace contextRef="#ctx0" brushRef="#br0" timeOffset="949">2845 1294 7795,'-17'-35'0,"5"0"645,1 0 0,7 14 880,-2 4 0,14 11-2766,9 0 0,8 6 1241,10 6 0,16 4 0,3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35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175 487 7775,'-11'-27'324,"-1"4"0,2-2-3,-1 2 1,-5-1-33,5 7 1,1-1 191,-2 1 0,8 7-254,-3-5 0,10 13-26,9-4 1,8 10-228,14 2 0,3 7 118,4-1 0,4 3-262,7 3 1,0 1-224,1 4 0,-7-3-336,1 3 0,-2 2 298,1-1 0,-5 5-178,-12-6 0,-4 0 168,-7-5 1,-3-1 440,-3 1 0,-4-1 0,-16 1 0,-2-1 0</inkml:trace>
  <inkml:trace contextRef="#ctx0" brushRef="#br0" timeOffset="174">542 260 7775,'-2'-40'0,"-2"-1"0,-2 2 0,-7 4 340,1 6 1,3 4 243,-3 7-423,0 1 0,1 7 43,-1 4 1,8 6-138,-2 6 1,2 6-68,-1 11 0,3 4-159,-4 8 0,-4 10 53,-2 7 1,-3 3 52,-3 9 0,-1 0-451,-4 6 1,-6 1-187,-12 5 1,-4 2 689,-7 3 0,-8-3 0,-2-8 0</inkml:trace>
  <inkml:trace contextRef="#ctx0" brushRef="#br0" timeOffset="333">1 627 7833,'33'-19'130,"-4"-5"0,-2 7 70,-4 0 1,4 1-157,8 10 1,14 0-114,3 6 0,12 2 19,0 4 1,6 4-386,6 7 0,1 3 11,5 3 1,-6-4 23,-12 5 211,4-5 0,-14 6 0,6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40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70 767 7790,'0'-35'-4,"0"0"0,0 0-53,0 0 0,0-6-128,0 1 0,-6 1 264,1 10 1,-1-2 248,6 7 0,-6-5-93,0 6 1,-2 0-173,3 5 1,3 1 371,-4-1-174,-4 8-215,8 3 1,-6 9 24,8 3 0,2 7-82,4 11 0,6 7 64,11 10 1,-4 7-7,5 11 0,3 6-166,2 12 0,-4 3-301,-1 9 1,-5 7 205,-10-46 0,-1 1 0,1 4 1,-2 0 95,-1 2 0,0-1 0,-2 0 1,-1 1-372,-2-4 1,-2 0 488,1 45 0,0 0 0,0-3 0,-4 1 0,-7-4 0,-9-6 0</inkml:trace>
  <inkml:trace contextRef="#ctx0" brushRef="#br0" timeOffset="283">280 313 7856,'6'-51'0,"-1"3"130,-1 1 1,-2 8-131,-2-1 0,6 10 807,0 7 0,8 10-361,-3 1 1,12 8-393,7-2 1,3 12 7,1 6 0,3 5-218,4 6 0,-4 5-129,4 7 1,-4 7 169,-2 5 0,-10 5-268,-8 6 0,-7 5 117,-10 6 1,-10 7-233,-7 0 0,-10 5 237,-14-5 1,-10 5-49,-7-5 1,-8-2 141,2-10 1,4-4-41,2-8 0,5-3 138,7-8 0,19-8 69,15-16 0,10-7 0,8-4 0,0-4 0,11-2 0,5 0 0</inkml:trace>
  <inkml:trace contextRef="#ctx0" brushRef="#br0" timeOffset="575">874 1483 7818,'9'2'0,"-1"2"1111,0 1-244,-6 1-694,13-6 0,-5-6 35,7 1 1,-5-9-183,0 2 0,-1-3-99,7-3 0,-6-5-91,-1 0 1,-5-8 173,6 2 0,-9-4-47,3-2 0,-12 8-73,-5 3 1,-12 1-47,-7 6 1,-3-3 170,-1 14 1,-7 2-50,0 10 0,-6 4 98,7 7 1,1 9-46,10 3 0,4 6-182,7 5 0,8-3 73,5 4 0,5 2-51,5-3 1,7 7 3,11-6 0,12-6-195,12-6 1,5-8-151,6 2 0,5-11-17,6-6 224,1-12 1,8-11-1,1-11 1</inkml:trace>
  <inkml:trace contextRef="#ctx0" brushRef="#br0" timeOffset="759">1590 889 8079,'0'27'451,"7"0"-96,5-3 1,4 5-162,1 11 1,6-1-462,1 8 1,1-1-160,-2 7 1,-5-9-201,-1-3 0,-1-4 626,-11-2 0,1 0 0,-6 0 0</inkml:trace>
  <inkml:trace contextRef="#ctx0" brushRef="#br0" timeOffset="917">1590 313 7786,'-8'-35'0,"-4"-2"0,-3 0 635,-3 2 0,-5-2-1,0 14-751,7 0-286,8 13 0,8 10-1077,0 12 1480,16 11 0,3 4 0,16 8 0</inkml:trace>
  <inkml:trace contextRef="#ctx0" brushRef="#br0" timeOffset="1309">1607 2635 7733,'0'-19'107,"0"-2"1,0-3 1210,0 3-663,0 2-194,0 1-416,0 1 0,2 1 71,4 5 1,6 3-214,11 8 0,4-6 68,8 0 0,8 0-91,3 6 1,7 0-153,5 0 0,-4-6-259,4 1 1,1-1 68,-7 6 0,2 0-843,-13 0 1305,0 0 0,-6-8 0,0-2 0</inkml:trace>
  <inkml:trace contextRef="#ctx0" brushRef="#br0" timeOffset="1485">2079 2164 7733,'-10'-18'0,"-4"1"388,9-1 1,-7 7-97,6-1 0,-6 6 577,7-5-302,-1 7-213,6-4 1,0 12-385,0 8 0,0 7 22,0 16 0,8 8-451,3 3 1,-1 7 233,2 5 0,-3 4-1251,3 8 1258,-4 7 0,-8 11 0,0 9 0</inkml:trace>
  <inkml:trace contextRef="#ctx0" brushRef="#br0" timeOffset="2331">2288 2391 8458,'-11'0'591,"-1"0"0,6-2-1051,-6-4 975,9 4-276,-13-6-38,14 1-172,-6 5 0,14-4-26,0 12 1,8 3-58,-3 9 1,7 7-5,5 4 1,-4 6 42,5 6 0,1 5-3,-2 13 1,2 11-38,-1 11 1,-5 14-206,-7-43 1,-1 1 0,-4 3 0,-2 0 202,-1 5 0,-2 1 1,-1 2-1,0 2 19,-1 0 1,0 2-1,-1 4 0,0 1-38,-1 3 0,-2 0 0,-1-6 0,-2-1-14,-4-1 0,-1-2 0,2-3 0,-1-2 53,-3-2 0,-1-1 0,1-2 1,0 0 54,0-2 1,-1-3 0,-18 38-230,4-7 1,-4-16 235,-2-8 0,-5-13-20,-1-10 1,2-16 149,10-13 0,4-6-147,7-6 0,1-19 33,-1-16 0,9-17-372,3-12 0,4-17 223,1 35 0,2-1 0,3-4 0,2-1 38,2-6 1,1 0 0,0 5 0,1 0 26,4-3 0,2 2 0,0 4 0,2 1-78,2-1 0,1 1 1,3 4-1,1 0-107,-3-3 0,2 3 0,31-33-73,-3 3 1,2 11 300,-13 18 0,0-3 0,-6 15 0,0 1 0,0 2 0</inkml:trace>
  <inkml:trace contextRef="#ctx0" brushRef="#br0" timeOffset="2481">2271 2216 7726,'-18'-29'0,"1"0"0,-1 8 1280,1-3 0,1 5-200,5 2-1178,3 7 1,18 10 97,7 11 0,16 13 0,12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45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1039 2933 8052,'-6'-41'-203,"0"0"0,-5 1 0,5 5 0,0 2 824,-2 4 0,6 9 414,-4 9-95,4 7-751,2-4 1,0 10-1,0 4 0,0 13 64,0 16 1,8 8-23,4 9 1,3 8-373,3 4 1,5 12-23,0 5 1,7 5-327,-7 1 0,2 1-382,-2-1 1,-3 8 473,-8-46 1,-1 1 0,-4 4-1,-2 1 127,-2 0 0,-1 0 270,-1-3 0,0-1 0,5 46 0,-4-4 0,-6 2 0,-5-4 0,-3-5 0</inkml:trace>
  <inkml:trace contextRef="#ctx0" brushRef="#br0" timeOffset="450">1091 4103 8061,'-42'-8'0,"-5"-3"255,-3-5 0,-9 6 420,1 5 0,-8 18-234,2 10 0,-10 16-552,-1 8 1,34-19 0,0 2 528,-35 34 0,1-2-22,5 2 1,8 6 22,4 6 0,11 11-305,6-5 1,18 7-178,6-8 1,13 11 75,4 1 0,7-44 0,5 1 36,6-3 1,5-1-1,2-2 1,4-3-240,7-2 1,4-2-1,2-4 1,3-2-41,3-1 0,3-2 1,6-1-1,3-2 40,0 0 1,2-3 0,8-3-1,1-3-193,2-3 1,0-3 0,7-3 0,1-2 214,3-1 0,1-2 1,7-2-1,2-2 55,2-3 0,0-2 1,2-1-1,0-3-340,-1-5 0,-2-3 0,1-2 0,-1-1 206,-2-1 1,0 0-1,-5-2 1,-2-1 68,-8 1 0,-4-2 0,-4 0 0,-4-3-132,-12 0 0,-4-4 1,0 0-1,-3-3 97,1-5 1,-2-4 0,-6-6 0,-3-2 11,-2-1 1,-6-1 0,-7-2 0,-7 0 188,-6 2 0,-6 1 0,-8 2 0,-6 1-19,-4-1 1,-5 1 0,-7 0 0,-6 3 123,-8 4 1,-5 3 0,-5 2 0,-3 4 71,-5 5 0,-4 4 0,-5 3 0,-2 2 169,-5 0 0,-1 3 1,-7 1-1,-1 3-181,0 2 1,-1 3-1,-1 0 1,1 4 26,3 5 1,1 2-1,5 0 1,1 0-19,-1 1 0,0 2 0,3 1 0,1 1-142,4 5 1,2 2 0,5 0 0,4 3 181,9 3 0,3 3 0,-37 24-811,6 12 0,14 10 609,10 8 0,26-33 0,1 1 0,-15 42 0,1 3 0,20-42 0,1-1 0</inkml:trace>
  <inkml:trace contextRef="#ctx0" brushRef="#br0" timeOffset="2159">724 3649 7934,'0'-25'853,"6"3"-480,0-7 1,0 8 186,-6-2 0,8-3-331,3 3 0,7-8-314,5 2 1,4 2 133,8-2 1,0-6 188,0-6 1,2-2-157,4 3 1,-4 3 47,3-4 0,-3 2-52,-2-2 0,-6 6 87,0 1 1,-7 4-1,1 7 0,2 10-77,-2-5 1,7 6-11,-7 1 1,8 3-174,-2 8 1,12 0 51,5 0 1,5 14-398,1 3 0,-1 12 206,-5 0 0,5 6-797,-5 6 0,-3-2 40,-2 7 781,-4 1 0,-3 13 0,1 2 1</inkml:trace>
  <inkml:trace contextRef="#ctx0" brushRef="#br0" timeOffset="2766">2838 2741 7962,'0'-53'0,"0"1"0,0 5 220,0 1 1,-2 15 601,-4 2 758,4 7-1123,-6 13 1,8 3-186,0 12 0,6 5-84,0 13 1,13-3-4,-1 8 1,5 0-127,0 6 1,4 6 96,8 0 1,2 1-342,4-1 0,-4-4-10,4 4 0,3-4-161,3-3 1,3 1 72,3 0 1,5-9-85,0-9 1,8-7 5,-2-10 1,4-10 68,2-7 0,-2-16-56,-4-14 0,-12-3 169,-11-3 1,-20-1 92,-9-4 1,-12 3 18,-12-3 1,-15-2 153,-19 2 0,-18-2-236,-6 1 0,-10 13 451,4-1 0,-5 10-89,5 8 0,-7 10-42,1 7 1,7 12-418,5 6 1,10 11 244,13 18 1,6 8-342,12 4 0,12 9-137,11 2 1,8 8 478,9-2 0,3-2 0,15 2 0,2 2 0,2 2 0</inkml:trace>
  <inkml:trace contextRef="#ctx0" brushRef="#br0" timeOffset="3217">2873 2653 7983,'0'-23'0,"0"0"0,-6 0 1978,0 5-1510,0 8 1,8 7-442,4 14 1,4 11 197,7 18 0,2-1 28,5 8 1,-5 5-114,4 6 1,3 8-148,-3-2 0,6 4-631,-6 2 0,6 14 555,-5 3 1,7 6-731,-2 0 0,-4-4 69,-2 5 0,3-5 744,-3-2 0,0-7 0,-5-3 0</inkml:trace>
  <inkml:trace contextRef="#ctx0" brushRef="#br0" timeOffset="3849">3816 3806 7942,'15'-8'0,"-1"-3"360,-3-5 0,-5 1-30,6 3 0,-1-3-103,7 3 1,5-4 57,1-1 1,7-1-14,-2 1 0,2-6-169,-2-1 0,4-1-198,-4 2 0,4 3-245,2-3 0,-8-2 279,-4 2 1,-5-3-35,-7 3 0,-3 10-81,-8-5 1,-8 10 32,-3-3 0,-13 7 118,-5-2 1,-9 4-17,-3 2 1,-8 8 74,3 3 1,1 5 164,-1 1 0,7 1-15,-2-1 1,6 7-136,6-1 1,4 6-24,7-6 0,3 8-30,3-2 1,6 4-93,12 2 0,12 0 19,11 0 0,11-2-213,7-4 0,11-3-31,6-9 1,4 1-810,2-1 910,0-7 0,-8 5 0,-2-5 0</inkml:trace>
  <inkml:trace contextRef="#ctx0" brushRef="#br0" timeOffset="4025">4584 3614 7942,'-17'-35'897,"-1"8"-673,1 4 1,5 5 1257,0 7-1059,9 3 0,-3 21-199,12 5 0,5 11 24,12 0 0,-1 4-19,7 2 0,0 6-265,6-1 1,-4 9-361,4-2 0,-10-3-646,10 3 0,-10-8 575,4 1 1,-9 3 466,-3-2 0,1-1 0,-9-5 0</inkml:trace>
  <inkml:trace contextRef="#ctx0" brushRef="#br0" timeOffset="4175">4357 3142 8023,'0'-85'200,"2"6"0,4 13 999,5 17 1,7 14-1324,5 18 1,12 5 140,12 0 0,-3 8-502,3-1 1,-2 3 320,1 2 0,6 9 164,1 9 0,-1 7 0,8 10 0</inkml:trace>
  <inkml:trace contextRef="#ctx0" brushRef="#br0" timeOffset="4358">5492 3247 8063,'6'-19'0,"0"-4"0,5 3 901,-5-3 0,8 3-291,-2 3 1,5 1-827,6 5 0,6-3 65,12 8 1,-2 1 24,8 5 0,-1 0-199,6 0 1,1 0-1222,-1 0 1546,1 7 0,-1-5 0,0 6 0</inkml:trace>
  <inkml:trace contextRef="#ctx0" brushRef="#br0" timeOffset="4558">5580 2915 7964,'-12'-50'0,"0"3"0,6 5 0,-5 7 628,7 15 1,-2 7-247,12 19 1,9 3-86,9 9 1,7 1 184,-2 4 1,4 7-297,2 10 0,2-1-131,3 8 1,-3 5-613,4 6 0,-4 6 154,-2-5 1,-2 1-587,-4-2 1,2 4 988,-8 8 0,1 0 0,-7 0 0</inkml:trace>
  <inkml:trace contextRef="#ctx0" brushRef="#br0" timeOffset="4859">6610 2968 8010,'27'-53'0,"-4"3"573,-3 3 1,-3 18-145,1 12 0,-1 13 187,1 4 0,7 15-153,4 15 1,-2 5-105,2 5 1,0 5-154,6 7 1,-2 8-129,-4 4 0,2 4-633,-7 2 0,-3 8 522,-9 3 1,1 5-373,-7 1 1,-4-5 126,-14-1 1,-7-7-587,-16 2 1,-13-7 273,-5-5 0,-9-3 54,4-9 1,-8-7 161,2-5 1,6-13 180,5-9 0,11-12 148,12-18 0,13-15 198,11-20 1,8-11 221,10-6 1,9-6-256,20-5 1,3 3-190,9-4 1,11 0 313,0 7-245,-29 31 0,2 2 0,31-26 0,-31 28 0,1 2 0,36-26 0,-2 7 0</inkml:trace>
  <inkml:trace contextRef="#ctx0" brushRef="#br0" timeOffset="5166">7413 3177 8010,'-33'0'0,"4"-2"0,6-1 678,3-3 0,3-6-168,0 6 0,5 0-87,0 6-196,8 8 1,2 2 147,8 7 0,14 7-190,-3-1 1,14 6-85,4-6 0,8 3 35,9-3 1,8-4-209,4 5 1,-2-5-104,3-2 1,-7-7-150,6-4 1,-4-4 151,-2-2 0,-2-16 78,-15-7 1,-8-16 324,-10-7 0,-5-5-101,-6-1 0,-5-8-97,-7-4 1,-15 2-35,-9-2 0,-8 1-3,-9-1 1,-6 10-90,-11 8 0,2 9-40,-8 2 1,0 8-138,-6 9 1,8 8 88,3 5 0,5 18-655,2 10 1,7 10 221,4 8 0,6 6 614,6 11 0,2 4 0,8 8 0,1 0 0,5 0 0</inkml:trace>
  <inkml:trace contextRef="#ctx0" brushRef="#br0" timeOffset="5349">7536 3142 8149,'0'-34'0,"0"-1"0,0 0 997,0 0-800,0 8 299,0 9 1,0 12-278,0 12 1,1 0-192,5 11 0,4-1-191,7 13 1,7 0-198,-1 6 1,2 8-47,-1 3 0,1 5-865,4 1 1271,4 8 0,-6 2 0,8 8 0</inkml:trace>
  <inkml:trace contextRef="#ctx0" brushRef="#br0" timeOffset="5650">8601 3544 8000,'15'-25'0,"-3"-4"0,2 4 444,-9 1 439,9 5 255,-4 1-541,7 1 214,1 0-715,-1-1 1,-5 3-656,-1 3 300,-7 4 81,4 0 1,-10 6 116,-4-3 0,-3-3-95,-9 2 0,1 0 39,-1 6 0,-1 2-1,-5 4 1,3 4 119,-8 7 0,8 1-65,-3-1 0,5 8-19,2 4 0,7 4-97,4 2 1,4 6-219,2 0 0,16 7 137,7-1 1,12 3-353,11 3 307,9-1 0,15 1 0,-1-1 0</inkml:trace>
  <inkml:trace contextRef="#ctx0" brushRef="#br0" timeOffset="5824">9649 3544 7986,'-8'-17'450,"6"-9"757,-14 7-890,15 2 0,-13 17-154,8 11 0,-2 13-42,3 5 1,3 11 131,-4 7 1,4 9-281,2 2 0,0 8 101,0-2 0,10 4-2068,7 2 1994,0 0 0,16 0 0,-5 0 0</inkml:trace>
  <inkml:trace contextRef="#ctx0" brushRef="#br0" timeOffset="5957">10225 3457 8024,'0'-45'0,"0"-1"-57,0 11 0,-2 4 0,-4 13 1,-11 8 56,-12 5 0,-4 3 0,-2 2 0</inkml:trace>
  <inkml:trace contextRef="#ctx0" brushRef="#br0" timeOffset="6549">1091 2968 7943,'10'-29'0,"-4"0"0,2 5 672,-3-5 0,7 8-170,-6-2 0,2-5-448,-3-1 0,-3-4 88,4-2 0,-4-1 299,-2-5 0,-2-4-273,-4-7 0,-3-8-106,-9-4 1,-1-6-83,-5-6 1,5-15 53,7 42 1,1-1-1,1-4 1,0-1-117,1 3 0,1-1 0,2 1 0,2 0 178,1-3 1,0-1 0,2 0-1,0-1-143,1 2 0,0 0 0,1 2 0,0 1-123,5-47 0,4 10-137,7 2 0,1 9 94,-1 14 1,1 11-135,-1 13 0,3 5 58,3 6 0,-4 0 95,5 11 1,3-3-648,2 9 1,6 4 628,6 3 212,3 3 0,16 2 0,2 0 0</inkml:trace>
  <inkml:trace contextRef="#ctx0" brushRef="#br0" timeOffset="6891">1318 767 8040,'-8'-9'562,"7"-1"-1048,-5 4 0,13 4 467,11-4 1,17 4 370,17 2 1,18 0-209,17 0 1,-33 0-1,3 0-399,6 0 0,2 0 1,7 0-1,2 0 266,4 0 0,1 0 1,3 0-1,1 0-83,4 0 1,0 0-1,-1 0 1,-1 0-40,-3 0 1,-1 0 0,-4 0 0,-2 0 95,-11 0 1,0 0 0,-2 0 0,0 0-124,-9 0 1,-1 0 0,1 0-1,-2 0-244,37 0 0,-5 6 382,-13 0 0,-4 6 0,-4-6 0,-4-3 0,0-1 0</inkml:trace>
  <inkml:trace contextRef="#ctx0" brushRef="#br0" timeOffset="7199">3938 1064 8068,'0'-11'-1144,"0"-1"880,0 8 264,0-11 0,8 5 0,1-8 0</inkml:trace>
  <inkml:trace contextRef="#ctx0" brushRef="#br0" timeOffset="8739">3868 1099 8095,'0'-17'41,"0"-1"-114,0 1-56,0-1 0,0 1 126,0-1 1,6 1 393,0-1 0,-1 1-207,-5 0 1,6-9 206,0-3 1,0-6-156,-6-5 1,6 1-3,0-8 0,-1 1-40,-5-7 1,0 1 105,0-1 1,-5 3-167,-1 3 0,-2 5-12,2 7 1,4 8-23,-4 3 1,4 11-103,2 1-354,0 8 0,2-2 93,4 12 1,4 4-45,7 7 0,1 3 88,-1 3 0,7 4-59,-1 8 0,6 6 87,-6 0 1,3 7-125,-3-1 0,-4 3 162,5 3 1,-1-3-1,-6-3 0,5 3-14,-11-3 1,3-7 23,-3-5 0,3-2 38,-8-9 1,0-7 121,-6-5 245,0-8 0,-2-10-36,-4-12 0,4-17 160,-4 0 0,4-13 37,2-5 1,0-1-155,0-10 1,8 0 244,4-6 1,3 2-117,3 4 1,-1 6 19,1 11 0,-1 5-222,0 7 1,1 10-166,-1 7 0,1 8 69,-1 10 0,3 8-206,3 4 1,4 11-4,8 6 0,2 12 79,4 6 1,-2 3-41,7 2 1,-7 1-131,2-1 0,-4 6-125,-3 1 1,-4-1 2,-1-6 1,-8 1-132,2-1 0,-5-7 55,-7-5 1,-1-1-86,-4 2 1,-4-10-395,4 4 131,-12-12 330,-4 2 445,1-15 0,3-18 338,12-15 1,5-10-107,12-8 0,7-3 29,10-9 0,7 1 0,11 0 0,6-1 0,4 3 0,4 5 523,4 10 0,-5 2-590,5 10 1,4 5-422,1 7 0,-5 7 156,-6-2 0,-1 4-3,-5 2 0,-1 6-42,1 0 0,-8 2-103,2-3 1,-6-1-36,-5 8 1,-2-6-144,-5 5 1,-5-5-129,0 6 0,-2-2 162,-9 1 0,1 5 141,-2-5 0,-5 5-37,-1 1 1,-1 1 66,-11-1 1,1 1-26,-6-1 1,0-5 206,0-1 1,0-5-23,0 6 1,-8-8 178,-3 2 1,-3-6 403,3-6 0,-7 2-261,1-8 1,-1 1 150,-5-7 1,3-5-142,3 0 0,5-3 26,1 3 0,1 2-6,-2-8 0,-1 1 21,7-1 1,0 2-197,6 4 1,2 2-222,4-9 1,4 9-232,7-2 1,8 5 214,4 7 1,6-3-203,6 8 1,-2 1 122,7 5 1,-1 1-199,2 5 1,1 6 90,-7 11 1,0 4-9,-6 8 1,-2 0 0,-4 0 0,-10 2-62,-7 4 1,-8-4 181,1 3 1,-16-3-43,-7-2 0,-17 0 220,0 0 0,-13-6-63,-4 0 1,-1-9 57,-5-3 0,4-1-75,1-11 1,9 1 142,3-6 0,12-9 194,5-9 0,13-9 431,5-14 1,20-9-48,9-8 1,18-8-227,11 2 0,8-4-591,10-2 1,8 10 275,3 7 0,5 11-209,1 12 1,-4 13-104,5 11 1,-13 6-8,7 6 1,-10 11 110,-8 13 1,-4 10-171,-8 7 0,-7-4-90,-4-3 0,-14 3 128,-10-2 0,-7-1-22,-10-5 0,-2-2 376,-4-3 1,-6 1-297,-11-8 0,2 2 212,-8-2 0,0-9-210,-6 3 1,-6-11 59,0 0 0,6-4-56,6-2 0,10-2 365,1-4 0,9-11-118,9-12 1,9-12 392,9-6 1,15-5-207,13-6 0,7 3-167,5-3 0,4 4 93,8 1 0,6 9-79,-1 3 1,-5 18 60,-6 5 1,0 12-35,6 1 1,-14 10-214,-3 7 0,-5 4 50,5 1 1,1 6-165,4 1 1,-9-1 17,3-6 1,-3 1 111,3-1 0,8 1-56,4-1 0,4-5-190,2 0 1,8-7-113,3 7 0,8-8 194,10 2 1,-49-2 0,1 0-53,7-1 1,1-1 0,0 2-1,2-2 179,5-1 1,2-2 0,3-2-1,1-2 101,9 0 0,1-1 0,-2-2 1,0 0-329,1 0 1,1-1 0,0-1 0,0 0 356,0-1 0,-1-1 0,1 2 0,-1 1-153,-1-3 0,-2 0 0,-7 2 1,-1 1-240,-2 0 0,-2 1 0,-4 1 0,-2 2 238,-4-1 1,-1 0-1,-3 3 1,-1 0-67,36-8 0,-23 7-327,-11-2 807,-20-4-758,-16 8 0,-19-5 1218,-15 7-790,-9 0 0,-24 0 0,-4 0 0</inkml:trace>
  <inkml:trace contextRef="#ctx0" brushRef="#br0" timeOffset="9148">11832 348 8091,'9'-27'516,"5"2"632,-8 7-570,7 9-480,-3-7 1,8 16 115,-1 0 0,-1 8-165,-5 9 0,3 3-57,-8 3 1,5 2-59,-5 4 1,0 4-202,-6-4 1,0-1 167,0 1 1,-6-8-82,0 2 0,-7-3 241,1-3 0,-5-7-122,-7-4 1,3-4 198,-8-2 1,7-2-110,-1-4 1,4-6 3,1-11 1,7-2-229,-1-4 1,8-4-382,-2 4 1,12-2 575,6 1 0,11-3 0,4 6 0</inkml:trace>
  <inkml:trace contextRef="#ctx0" brushRef="#br0" timeOffset="9715">9946 104 8103,'-20'-24'238,"-1"1"0,-2 2 2586,1 1-2433,11 11 1,3 3-209,8 12 1,2 5 206,4 13 0,11 3-87,12 8 0,12 7-26,5 5 1,13-2-182,5 1 1,9 1-354,3 5 1,-34-25-1,2 0 219,-1 3 0,1-1 0,-1-2 0,-1 0-281,2 3 1,0-2-1,39 19 76,-13-6 0,-6-7-469,-18-4-569,-11-5 797,-17-15 0,-12-3 32,-12-7 0,-6 0 338,-11 0 0,-6 0 223,-12 0 1,-7 10-62,-17 7 0,1 1 252,-11 5 1,3 4 11,2 2 0,-2 6-113,-3 6 0,-1 0-523,0 11 1,1-3 362,11 9 1,1 4-775,-1 2 0,18-4 735,5-1 0,2-1 0,16-6 0,9-7 0,9-6 0,5-5 0</inkml:trace>
  <inkml:trace contextRef="#ctx0" brushRef="#br0" timeOffset="10507">11535 1431 8048,'15'-41'0,"-3"2"0,-6 6 1260,-4 8-326,-2 6-679,0 9 1,-2 2 64,-4 8 0,4 8 163,-4 4 0,-2 3-166,3 3 0,-9 7-45,2 4 0,3 4-260,-3 2 0,8 6 70,-2-1 1,4 1-195,2-6 1,0 2 144,0 4 1,2-4-138,4 3 1,6-3-162,11-2 0,8 0-269,16 0 0,7-8 209,16-3 0,10-13-68,7-5 0,8-20 191,-43 4 1,1-3 0,-2-2 0,1-3 99,-2-1 1,-1-3-1,36-22-4,-15-9 0,-12-5-85,-17 0 0,-10-6 195,-20 6 1,-14-1 71,-21 7 1,-18 0 101,-22-1 0,-12 3-387,-6 3 0,-5 6 383,-6 12 0,2 4-98,41 15 0,1 3 0,-43-3-33,-1 4 0,14 6-466,9 6 0,10 11 146,13 13 0,3 3 217,14 1 1,3 1-350,21 0 0,3 6-775,8 0 1184,5 7 0,10-7 0,-1 8 0,-2-1 0,-3-1 0</inkml:trace>
  <inkml:trace contextRef="#ctx0" brushRef="#br0" timeOffset="10716">11849 1414 7973,'-17'-26'0,"1"7"0,5-4 0,-3 9 1762,8 2-1430,0 8 1,6 4-379,0 12 0,2 6 229,4 5 0,10 4 314,7 8 0,6 8-563,-6 3 0,14 11 65,-2 1 1,6 0-700,0-6 0,-3 7 246,9-1 1,-2 8 453,1-2 0,5-4 0,-7 0 0</inkml:trace>
  <inkml:trace contextRef="#ctx0" brushRef="#br0" timeOffset="11107">13019 1641 8159,'0'-28'0,"0"5"146,0 4 1,-6 7 100,1 0 1,-3 7 487,2-7 0,2 8 131,-7-2-253,-1 4 1,-11 2-200,-1 0 0,-7 10-142,2 7 0,-4 3-405,-2 9 0,0-4 147,0 10 0,0-4-258,1 10 1,1 4-6,3 1 1,-1-1-213,8 1 0,0 1 159,5 5 0,9-7-128,3-4 1,6-12 334,6-6 1,11-5-75,12-7 0,8-3 738,10-8 1,1-8-185,16-3 1,0-13 195,6-5 0,0 4-414,0 2 1,-2 3 51,-4 3 1,0-1-142,-12 1 1,1 7-225,-18 4 0,-1 6 13,-16 6 1,3 4 28,-9 7 1,-4 3-449,-3 3 0,-3-2 208,-2 8 1,-2 1-408,-3 4 1,1 3-23,-8 4 0,1-4 773,-7 4 0,1-4 0,-1-2 0</inkml:trace>
  <inkml:trace contextRef="#ctx0" brushRef="#br0" timeOffset="11276">13665 1972 7981,'35'0'0,"0"0"442,0 0 0,-6 0-26,0 0 1,-7 10-478,1 8 0,2 1 8,-1 10 0,-1 6 21,-6 6 0,1 1-194,-1-1 1,-5-4 225,0 4 0,-1 3 0,7 1 0</inkml:trace>
  <inkml:trace contextRef="#ctx0" brushRef="#br0" timeOffset="11424">13369 1448 8044,'0'-52'0,"-6"-2"765,0 7-874,0 8 1,8 32-611,4 7 1,0 13 359,11 10 0,-3 14 62,9-2 297,-4 12 0,7 5 0,1 10 0</inkml:trace>
  <inkml:trace contextRef="#ctx0" brushRef="#br0" timeOffset="11725">11587 2968 8548,'-17'-20'0,"1"-1"1404,5-2 0,3 0-2053,8 5 0,4 3 116,7 3 1,18-2 1013,24 8 1,17-5-317,17 5 1,-35 0-1,3-2-359,7 2 0,4 1 0,10 0 0,3 0 274,10-1 1,3 0-1,7 3 1,1 1-377,-32-2 1,0 0 0,0 0 0,4 2 0,1 1 0,-1 0 263,-1-1 1,-2 0 0,1 0-1,-1 1 1,0 1 0,-1-1-74,31 1 1,0 0 0,-2 1-1,0 0-511,-6 2 1,-2 0-1,-7 1 1,-5 2 261,-14 2 0,-3 1 354,-10 0 0,-1 0 0,44 12 0,-23-3 0,-8-5 0</inkml:trace>
  <inkml:trace contextRef="#ctx0" brushRef="#br0" timeOffset="11949">11500 3230 7971,'-45'-8'0,"6"-2"1001,8 1 0,20-5-415,22 8 1,19-5-1028,28 5 0,17-8 265,13 3 1,-36 6 0,2 0-37,1-1 0,1 0 0,11 1 1,4-1 290,6-3 1,3 0 0,10 3 0,4 0-421,-23 2 1,1 0 0,1 1 0,5-1 0,1 1 0,1 0 286,2-1 0,2 0 1,0 0-1,0 1 0,1 1 1,-2 0-919,-4 1 0,-2 1 1,0 1 971,-4-1 0,-1 0 0,0 0 0,0 0 0,0 0 0,0 0 0,-5 0 0,0 0 0</inkml:trace>
  <inkml:trace contextRef="#ctx0" brushRef="#br0" timeOffset="12098">14905 3055 7935,'0'-37'0,"0"-2"0,0 1 2181,0 5 1,2 7-1723,4 15 1,-2 5-1436,8 12 0,-1 4 244,7 7 1,-1 2 731,1 5 0,-1 3 0,1 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46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1443 384 7968,'9'-70'0,"-3"1"0,2 5 125,-2 11 0,2 9 306,-3 26 0,5-3-765,8 9 0,-1-1 216,1 1 1,-7 4 438,1 8-199,-8 0 0,9 8-113,-7 4 1,6 7 33,-6 10 1,7 2-113,-1 16 0,1 7-155,-1 10 1,2 4-104,-9 2 1,1 2 28,-6 3 0,0 5-308,0 7 235,0 0 0,-8 9 0,-1 1 0</inkml:trace>
  <inkml:trace contextRef="#ctx0" brushRef="#br0" timeOffset="242">81 1659 7911,'-28'-13'653,"5"-5"0,6-3-174,5 3 0,16 3-37,19 3 1,24-3-449,28 3 0,15-3-137,-36 6 1,2 0-1,9 0 1,2 1-342,7-1 0,4 0 1,9-2-1,4-1 488,7 0 0,2 1 0,-31 4 0,0 1 0,1 1-450,1 0 0,1 2 1,0-1-1,1 3 1,0 0-1,0 0 305,3-1 1,0-1 0,-1 2 140,-1 0 0,-1 0 0,0 1 0,1-1 0,1 0 0,-1 1 0,-2 1 0,0 1 0</inkml:trace>
  <inkml:trace contextRef="#ctx0" brushRef="#br0" timeOffset="434">1949 1624 7935,'-52'-13'0,"-1"-5"0,3-1 1190,3 7 1,-1 4-1039,7 8 0,0 8-1263,6 4 1,1 9 777,-1 2 1,0 1 302,0-7 1,2 1-240,4-1 1,-2 1-450,7-1 718,1 1 0,6 7 0,-1 2 0</inkml:trace>
  <inkml:trace contextRef="#ctx0" brushRef="#br0" timeOffset="591">2543 1450 8006,'-17'17'-10,"-3"10"-173,-3 8 0,-6 10-48,-12 13 0,-6-2-409,-11 8 157,-4-7 0,-8 11 1,0-6-1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59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397 996 9390,'-10'-8'1342,"-5"6"0,5-8-909,-8 4 0,5 2-138,-5-7 1,5-1-105,-11-5 0,3-8-60,-2-5 1,-2-10-170,-4-7 0,-4-5 53,3-7 0,3-5 119,-2-11 0,10 3-671,1-4 0,3 4 345,9 3 1,8 7-478,10 3 0,5 15 178,6 9 1,4 10-10,8 13 1,2 4 185,4 8 1,-4 4 116,4 8 1,-6 7 8,-6 16 0,2 2-62,-8 4 1,-2 1 346,-9 5 0,-4 1-212,-8-7 0,-2 2 286,-4-2 1,-10-7 19,-7 1 0,-8-2 7,2-9 1,-4 5-234,-2-6 1,2 6-109,4-6 0,-4 1 146,4-7 0,4 1 9,1-1-12,13-7 0,-5 5 0,7-5 0</inkml:trace>
  <inkml:trace contextRef="#ctx0" brushRef="#br0" timeOffset="316">816 629 7987,'45'-16'-241,"-3"5"241,-7-13 0,-8 11 1360,-3 1-370,-13 8 544,-3-3-323,-8 7-545,-8 0 0,-3 0-329,-13 0 0,5 1-246,-4 5 1,-4-2-210,-3 8 1,3-1 177,-2 7 1,8 1-557,-3 5 1,5-5 159,2 4 0,-1-3-83,1-3 1,-1 3-62,1 3 0,5-4-233,0 5 0,7 1 84,-7-2 1,8 6 197,-2-6 1,4 7 397,2-7 1,0 0-83,0-5 0,8-9 829,4-3 0,11-4-276,6-2 0,6-2 2,6-4 0,3-3-99,9-9 1,7 6 158,4 1 0,0 5-560,6-6 0,-10 8 146,10-1 1,-12 3-837,0 2 0,-3 0 393,-3 0 0,-1 6-743,-5-1 1,-9 3 1099,-8-2 0,0-4 0,6 6 0</inkml:trace>
  <inkml:trace contextRef="#ctx0" brushRef="#br0" timeOffset="490">1811 734 8047,'6'-18'858,"0"1"1,2 7-285,-2 4 0,-2 4-391,7 2 0,7 8 19,5 4 0,2 5-467,-2 6 1,-1 3-149,7 3 0,-6 4-444,6-4 1,-7 4 478,1 2 0,-4-2 378,-1-4 0,-1 4 0,1-6 0</inkml:trace>
  <inkml:trace contextRef="#ctx0" brushRef="#br0" timeOffset="632">1287 646 8047,'-17'-44'0,"1"-5"522,5 8 0,3 8-53,8 10 1,4 0-656,8 5 0,9 3 185,20 9 0,-1 6-629,13 0 1,-3 8 629,14 9 0,8 8 0,8 3 0</inkml:trace>
  <inkml:trace contextRef="#ctx0" brushRef="#br0" timeOffset="808">2458 629 8047,'9'-35'0,"7"0"0,-5 0 0,13 2 616,5 4 0,6 4-492,6 7 0,3 3 672,9 3 1,-1 4-795,0 8 0,1 0-804,-1 0 0,1 6 298,-1 0 1,-2 8-572,-3-3 1075,-20-3 0,-4 7 0,-13-5 0</inkml:trace>
  <inkml:trace contextRef="#ctx0" brushRef="#br0" timeOffset="983">2527 297 8047,'0'-27'0,"0"-4"0,0 8 1579,0-1 0,2 9-673,4 3 0,6 8-366,11 16 1,-2 3-407,9 20 0,-1 4-326,6 13 1,0 9-221,-1 3 1,1 4 243,0 1 1,-2 7-2413,-4 0 2245,4 7 1,-13-3-1,5 7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05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210 856 7963,'0'-40'282,"0"-1"1,0 6-120,0 6 1,-2 8-87,-4-3 264,4 5-192,-5 9 4,7 2 0,5 10-41,1 4 0,8 4 10,-3 7 1,5 7-75,1-1 1,1 8-104,-1-2 1,1 4 22,-1 2 1,7 0-209,-1 0 0,6 0-254,-6 0 1,2 2 219,-1 3 0,-5-3-324,4 4 1,-3-2 597,-3 2 0,1-5 0,-1 7 0</inkml:trace>
  <inkml:trace contextRef="#ctx0" brushRef="#br0" timeOffset="191">53 961 8050,'-12'-35'341,"1"0"1,1 8-25,-2 4 0,4 4-551,8 1 0,2 8 213,4 5 0,4-3-240,7 2 1,7-6 72,-1 6 0,8-1 68,-2 1 1,6 4 85,6-4 1,5 2-142,13-2 1,3 5-152,8-5 1,7 4-988,5 2 1313,3 0 0,10-8 0,2-2 0</inkml:trace>
  <inkml:trace contextRef="#ctx0" brushRef="#br0" timeOffset="385">227 1468 8708,'-9'-26'1590,"1"7"-1104,8-4 1,4 3-159,8 3 1,11-1-803,23 1 1,9 0 354,15-1 1,7 1-293,5-1 1,9 1-418,2-1 0,-6 9 828,-5 3 0,-8-4 0,3 0 0</inkml:trace>
  <inkml:trace contextRef="#ctx0" brushRef="#br0" timeOffset="786">1450 1171 8043,'6'-41'-19,"0"0"1,-1 6-96,-5 6 0,-5 8 259,-1-2 0,-8 3 681,3 3 1,1 5-341,-2 0 1,-1 9 201,-11-3 0,5 4-369,-4 2 0,3 2-89,3 4 1,-7 5-295,1 13 0,2-3-60,9 8 1,-3 0-52,3 6 0,2 0 132,-1 0 1,7 0-226,-2 0 1,4 0-134,2 0 1,0-6 148,0 0 0,2-2 44,4 2 1,4-4 94,7-7 0,2-3 102,5-3 0,3-4 52,8-8 0,2 0 137,3 0 0,-1-8-113,8-4 1,-6-3 123,5-3 0,-7 7-6,2-1 1,-4 6-126,-3-5 0,5 7-124,-4-2 1,2 6 73,-14 6 1,1 0-135,-7 11 1,1-3-92,-1 9 1,-1-2-219,-5 2 0,3 3-31,-8 3 1,5 4-211,-5-4 0,6-2 676,-6 2 0,7 0 0,-3 6 0</inkml:trace>
  <inkml:trace contextRef="#ctx0" brushRef="#br0" timeOffset="959">2183 1241 8043,'10'-26'0,"4"7"138,-8-4 0,13 9-17,-2 3 0,7 7 123,-1-2 1,-2 6-216,8 6 0,-1-2-25,1 7 1,-4 1-269,-8 5 0,7 3 93,-1 3 0,-2-2-358,-9 8 0,2-5 31,-9 5 498,1 0 0,-6 6 0,0 0 0</inkml:trace>
  <inkml:trace contextRef="#ctx0" brushRef="#br0" timeOffset="1085">2009 1049 8058,'0'-51'5,"0"5"0,0-3 175,0 8 0,0 8-1476,0 10 1296,8 4 0,1 1 0,9 1 0</inkml:trace>
  <inkml:trace contextRef="#ctx0" brushRef="#br0" timeOffset="1459">262 420 8060,'-11'-8'278,"-1"-4"156,8-3 1,-2 5-275,12 4 1,14 4-180,15 2 0,17 0 34,18 0 1,11 0 107,18 0 1,-42 0 0,3 0-402,8 0 0,3 0 0,8 0 0,2 0 309,2 0 1,2 0 0,3 0 0,-1 0-391,-5 0 1,-1 0-1,0 0 1,-1 0 303,-4 1 0,-1-2 0,-2-2 0,-2-1-80,-6-1 0,-2-2 1,-10 0-1,-3-1 23,26-10 1,-16 6-76,-19 1 0,-10-1-356,-20-5 1,-7-7 190,-16 1 0,-9-8 839,-20 2 1,-11-4-599,-12-2 0,-4 8 290,-2 4 0,0 5-86,0 6 1,-3 5-284,3 7 1,-2 2 189,14 3 0,-2 3 0,5 8 0,3 1 0,3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21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1291 262 8305,'0'-46'0,"0"-1"-276,0-1 0,0 13 429,0 6 1,-6 7 1688,0 5-637,1 7-715,5 2 1,0 22-183,0 3 0,0 22-48,0 8 1,9 11-165,9 12 1,1 9-171,10 9 1,-14-40 0,-1 3 105,3 6 0,1 2 1,0-3-1,1 1-366,2 6 1,-1 2 0,-1-1 0,1 2 120,3 6 0,0 1 0,-2 3 1,-1 1-37,3 8 0,1-1 1,-5-3-1,0-1-518,2 5 1,-1-1-1,-4-7 1,-1-1 468,0-3 1,-1 0 0,-3-1 0,0 0-191,1 1 0,-1-1 0,-4-5 0,0-2 114,-1-1 1,-1 0-1,-2-2 1,0-2 373,2-4 0,2-1 0,-1-3 0,-1-1 0,5 46 0,0-8 0,3-2 0,7-3 0</inkml:trace>
  <inkml:trace contextRef="#ctx0" brushRef="#br0" timeOffset="433">86 3598 8219,'-27'0'0,"4"0"373,3-8 164,10 6 0,5-6-676,10 8 0,15 0 67,15 0 0,17 0 460,18 0 1,15-2-275,14-3 0,-40 3 1,3 0-461,3-4 1,4 0-1,8 0 1,5 0 330,10-2 0,2-1 0,-1 0 0,2 1-451,-26 1 1,2 1-1,-1 1 1,28-1 0,0 0 354,-2 0 1,0 1-1,-4 3 1,-2 0-200,-4-1 0,-3 0 310,-8 2 0,-1 0 0,1 0 0,-2 0 0,-8 3 0,-2 2 0,-1 3 0,0 0 0</inkml:trace>
  <inkml:trace contextRef="#ctx0" brushRef="#br0" timeOffset="682">959 3633 8117,'-41'0'-87,"1"0"0,-1 6 21,6-1 1,2 9-28,4-2 0,4 3-20,7 3 0,1 1-25,-1 4 1,1-1-84,-1 7 1,1 0 132,-1 6 0,-5-4-265,0 4 353,0-4 0,-3 12 0,-1-9 0</inkml:trace>
  <inkml:trace contextRef="#ctx0" brushRef="#br0" timeOffset="858">1169 3545 8259,'25'-25'-127,"-11"8"-65,3-1 1,-9 9 345,3 9 0,-7 2 270,2 3 0,-4 5 92,-2 8 1,0-1-128,0 0 1,-6 3-712,0 3 0,-7-3 25,1 3 1,3-2-131,-3 2 0,8-3 427,-2 3 0,-4 4 0,1 1 0</inkml:trace>
  <inkml:trace contextRef="#ctx0" brushRef="#br0" timeOffset="982">1710 3598 8325,'25'-27'341,"-7"3"1,-1 7-23,-5 5 0,-2 5-453,1 7 0,-7 7 173,2 5 1,-2 3-1158,2 3 1118,-4-1 0,5 1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16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228 325 8196,'-8'12'-123,"-4"-1"0,3 1-165,-3 5 0,8 9 194,-2 3 0,4 12 34,2 5 1,0 5 35,0 1 1,2 6 32,4 0 0,4 6-110,7-5 1,1 5 98,-1-6 1,1 2-148,-1-2 1,1-3 23,-1 3 1,-7-6-103,-4-5 0,-5-10 187,-1-8 40,0-16 0,0 1 163,0-20 0,0-13-156,0-16 0,-1-8 307,-5-9 0,2-8-48,-8-5 1,1-2-41,-7-3 0,1 0-124,-1 0 1,-1-2-154,-5-3 0,5 3 123,-4-4 1,3-2-29,3 3 0,-3-1-83,-3 6 0,6 8 78,-1 4 1,1 7-152,5 11 1,4 13-88,3 15-11,3 8 0,2 4 134,0 12 76,0 11 0,0 4 0,0 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17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1169 8056,'-6'-17'0,"-1"-1"272,-3 1 0,6-1 88,-2 1-331,-4 7 1,8 4 88,-3 12 0,3 12 55,2 11 0,7 4-114,5 2 0,4 7 136,1 5 1,6 3-145,1 3 1,5-1-57,-6 0 1,8 3-161,-2 3 0,10-4 20,2 5 0,7-7-48,-1-6 1,-2-5 129,1-12 1,-5-11-113,5-12 1,-7-20 418,2-9 0,-4-24-96,-2-11 0,-6-14-125,0-4 1,-8-11 78,3 6 1,-7-7 12,-5 13 1,-5-1-217,-7 6 0,0-4-277,0 5 1,0 5 130,0 17 1,-7 4-483,-5 8 127,-3 8 386,-3 10 0,1 17-144,-1 11 1,8 13 112,5 5 0,-3 11 247,2 7 0,0 3 0,14 3 0,2-1 0</inkml:trace>
  <inkml:trace contextRef="#ctx0" brushRef="#br0" timeOffset="165">944 1850 7998,'0'-17'121,"6"-1"59,-1 1 1,3 7-360,-2 4 0,4 6 127,7 6 1,1 6-4,-1 11 1,6 2-54,1 4 0,-7 2-8,-5-7 0,-8 1-103,2-2 0,-5 2 219,-1 5 0,0 3 0,0-6 0</inkml:trace>
  <inkml:trace contextRef="#ctx0" brushRef="#br0" timeOffset="322">1014 1152 8109,'11'-61'243,"1"9"0,-6 9-6,5 14 1,-5 12-633,6 11 1,0 10 123,5 2 0,0 7-152,1-1 0,-1 3 423,1 3 0,7 7 0,2 2 0</inkml:trace>
  <inkml:trace contextRef="#ctx0" brushRef="#br0" timeOffset="607">1939 977 8073,'27'-50'510,"-3"3"-42,-13 4-429,-3 24 1,-10 5 179,-4 20 1,-9 12 232,-8 11 1,-8 9-164,1 3 1,-3 8 140,-2-3 0,-5 13-242,-1 5 1,0-2-139,6 2 0,-5 0-32,-1 6 0,-8-1 69,3 1 1,3 0-199,2 0 1,4-2-6,2-4 0,10-6-196,8-11 0,11-7 200,18-10 1,3-7-29,20-11 0,6-5 18,17-7 1,6 0 76,12 0 0,3-7-374,9-5 0,-38 2 0,1-1 282,0-1 0,2 0 0,5-2 0,1-1-335,-1 3 1,0 1-1,-1-1 1,-1 3 471,-1 2 0,0 2 0,-1-2 0,-1 0 0,-1 4 0,1 0 0,-1 1 0,1 1 0,-1 0 0,0 0 0</inkml:trace>
  <inkml:trace contextRef="#ctx0" brushRef="#br0" timeOffset="998">3040 191 8176,'-26'-43'139,"-3"-3"0,-4 11-93,-2 6 1,0 9 692,0 9 0,0 5-210,1 12 1,6 11-402,5 12 0,6 4-44,5 2 0,-2 14-108,9 3 1,-1 12 45,6 0 0,13 6-308,5 6 1,5 5 116,0 12 1,5 2-71,-11-45 0,0-1 0,-2 3 1,-2-1-60,-1-1 1,-1-1 0,8 48 126,-9-47 1,-2-1 0,2 35-376,-5-3 0,-7-21 341,-9-7 0,-3-20 120,-15-4 0,0-16 131,-6-7 0,0-6 460,0-6 1,0-5-82,0-13 1,8-3 227,4-8 1,5 0-508,7 0 0,3 4 121,8-3 0,0 8-613,0-9 1,6 10-58,0-4 0,9 8-245,3-3 1,-1 11 647,6 1 0,5 1 0,-1-7 0</inkml:trace>
  <inkml:trace contextRef="#ctx0" brushRef="#br0" timeOffset="1175">3284 1047 8070,'0'-33'0,"0"4"0,0 3 0,2 17 83,4 3 0,3 12 38,9 5 0,5 13 169,1 5 0,1 4-199,-2 2 0,-4 0-43,5 0 1,-5 1-634,-1 5 0,-1 2 48,1 3 537,-9 5 0,-1-6 0,-8 7 0</inkml:trace>
  <inkml:trace contextRef="#ctx0" brushRef="#br0" timeOffset="1322">3144 942 8049,'0'-83'321,"0"7"0,0 10 485,0 19 0,8 20-544,4 16 1,9 9-367,2 7 1,6 5-530,-5 8 1,7 1 203,-2 4 429,4 4 0,2 16 0,0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20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1064 8267,'-17'-10'0,"1"2"355,5 1 0,-3 7-81,8 0 1,2 15-240,10 14 0,6 12-116,11 5 0,0 11-23,12 1 0,-4 6 126,10-6 0,2 8-328,-2-2 0,1 4 243,-1 2 0,-4-8-167,4-4 0,-4-5 49,-3-7 0,-4-5 34,-1-12 1,-2-6 95,2-11 1,-6-6-18,-11-12 1,3-8 248,-3-15 0,4-2-71,1-15 0,-5-7 166,-1-5 0,-5-8-49,6 2 0,-8-4-97,1-2 0,-3 6-163,-2 0 0,0 2-189,0-2 1,0 4 76,0 8 0,0 9-38,0 8 0,0 8-161,0 9 0,0 11-127,0 7 471,0 7 0,8 19 0,2 1 0</inkml:trace>
  <inkml:trace contextRef="#ctx0" brushRef="#br0" timeOffset="191">1116 1885 8030,'-2'-12'1987,"-4"0"-2255,4 1 340,-5 1 23,7 10 0,2 15 134,3 9 1,-1 5-229,8-6 0,-6 8-203,5-2 1,-5 2-277,6-2 1,-8 4 79,2-3 1,-4 3 397,-2 1 0,0 1 0,0 0 0</inkml:trace>
  <inkml:trace contextRef="#ctx0" brushRef="#br0" timeOffset="332">1134 1483 8053,'9'-80'426,"5"5"-298,-8 11 0,7 5 166,-1 13 0,-2 17-51,1 11 0,1 12-413,5 1 1,1 1 66,-1-2 1,3 4-107,3-4 0,4 6 57,8 6 152,8 4 0,9 15 0,10 2 0</inkml:trace>
  <inkml:trace contextRef="#ctx0" brushRef="#br0" timeOffset="641">2863 907 8104,'0'-45'825,"-8"2"-619,-4 8 1,-11 10-605,-6 8 1,-4 7 412,-2 10 0,-6 10 791,0 7 1,-7 10-306,1 14 0,3 6 200,-3 11 1,8 6-570,-1 12 0,-1 1 105,6 5 0,-2 3-633,14-3 0,-6 1 417,5-2 1,-5 9-322,6-9 1,0 1 90,5-12 0,7-1-46,-1 1 1,8-10-33,-2-7 1,18-10-161,5-14 0,20-6 488,4-11 1,9 1-61,9-7 1,10 0 125,13-6 0,13-2-191,-43-1 0,1 0 0,5 2 0,2 0-157,4-1 1,0-2-1,5 0 1,0 0-144,1 1 0,0 1 0,-1-2 0,0 2 384,0 1 0,1 2 0,0-1 0,0 0 0,-3 0 0,0 0 0,2 0 0,0 0 0,0 0 0</inkml:trace>
  <inkml:trace contextRef="#ctx0" brushRef="#br0" timeOffset="1017">3876 592 8260,'-2'-68'0,"-4"4"0,-4 14 2311,-7 15-965,-9 8-916,7 17 0,-4 4-146,11 12 1,-2 11-259,9 13 1,-1 5 8,6 5 0,0 7-137,0 11 1,8 10 93,3 8 0,7 7-434,5-1 0,-4 3 3,5 2 0,-15-38 1,-1 1 191,4 49 0,-8-45 0,0-1-277,-4 46 0,-7-48 1,-4 1 263,-1 1 0,-5-1 0,-6-4 0,-4-1-53,-7-2 0,-2-3 1,1-5-1,-2-4 90,-45 19 1,11-23 470,1-17 1,11-26-44,19-15 0,9-17 229,19-13 1,6-7 708,12 2 1,6-2-473,11 2 0,4 4-401,8 8 1,2 5 61,4 1 1,3 7-1114,9-2 0,1 12-22,4 6 0,2 9 803,4 3 0,4 7 0,-4-2 0,8 4 0,10 2 0,7 0 0</inkml:trace>
  <inkml:trace contextRef="#ctx0" brushRef="#br0" timeOffset="1190">4015 1308 8165,'0'-17'0,"0"7"674,0-5 1,8 15-251,4 0 1,9 13-240,2 10 0,8 8-92,-2-1 1,4 3-359,2 1 0,-7 7-483,-5 0 0,2 0 748,-2-6 0,1 7 0,-7 3 0</inkml:trace>
  <inkml:trace contextRef="#ctx0" brushRef="#br0" timeOffset="1339">3631 872 8054,'17'-53'0,"7"11"29,-1 7 1,16 9 202,2 15 1,15 3-326,8 8 1,4 14-487,2 3 0,0 12 309,-1 0 1,9 4 0,2 2 0</inkml:trace>
  <inkml:trace contextRef="#ctx0" brushRef="#br0" timeOffset="1524">5150 1186 8149,'8'-39'0,"2"6"0,2 6 184,-1 6 1,1 3-229,5 7 0,7 3-86,-1 8 0,8 2-140,-2 4 1,4-3-374,2 9 643,-8 0 0,6 13 0,-6 2 0</inkml:trace>
  <inkml:trace contextRef="#ctx0" brushRef="#br0" timeOffset="1657">4888 1553 8194,'10'-16'0,"6"5"134,-5-13 0,7 7 60,5 5 1,16 4-361,19 8 1,20 0 1,21 0 0,-45 1 0,0 0-1218,1 2 1,1 0 1381,3 1 0,0 2 0,-5 2 0,-1 1 0,3 0 0,1 0 0</inkml:trace>
  <inkml:trace contextRef="#ctx0" brushRef="#br0" timeOffset="2198">6548 680 8238,'-18'-8'0,"1"0"0,-1-4 0,1 5 927,-1 7 0,9 9-479,3 9 0,-2 9-412,2 14 0,0 3 105,6 9 1,0 1 48,0 4 1,8 4-519,4 8 1,3 0 222,3 0 0,-1-2-627,1-4 0,-3 2 325,-3-8 1,-2 0 406,-5-5 0,-3-9 0,6-1 0</inkml:trace>
  <inkml:trace contextRef="#ctx0" brushRef="#br0" timeOffset="2418">6355 907 8129,'-7'-18'-188,"-5"1"184,-3-1 1,5 7 460,4-1 1,4 6-195,2-6 1,2 7-44,4-7 1,11 8-369,12-2 0,4 2 91,2-1 1,8 3-250,4-4 0,5 6 109,6 6 197,-3 3 0,12 9 0,-4-1 0</inkml:trace>
  <inkml:trace contextRef="#ctx0" brushRef="#br0" timeOffset="2573">6321 1430 8144,'0'-17'763,"0"0"0,1-1-1016,5 1 1,12 5 198,11 0 1,17 8-166,7-1 0,17 3 163,0 2 0,3 0-421,-3 0 194,0 7 0,-8 3 1,-2 8-1</inkml:trace>
  <inkml:trace contextRef="#ctx0" brushRef="#br0" timeOffset="2715">6198 1797 8121,'35'-25'-416,"0"8"0,10-1 53,7 6 0,10 3 137,14-3 1,3 8-259,9-2 0,7-3 0,2-1 0</inkml:trace>
  <inkml:trace contextRef="#ctx0" brushRef="#br0" timeOffset="2924">7560 138 8095,'0'-44'1300,"0"3"-533,0 12-642,-7 11 0,5 12-112,-4 12 0,4 6-328,2 11 1,2 6-125,4 12 1,-4 6 173,4 11 265,3-4 0,-7 22 0,6-4 0</inkml:trace>
  <inkml:trace contextRef="#ctx0" brushRef="#br0" timeOffset="3216">7456 1640 8156,'0'-10'2244,"0"3"-1987,-8 30 1,6-8-54,-4 20 1,4-4 52,2 4 1,0 2-347,0 4 0,8-2-163,4 7 0,3-7-187,3 2 0,5 2 173,0-3 0,8 1-176,-2-6 1,-3-8 441,-3-4 0,4-3 0,0-3 0</inkml:trace>
  <inkml:trace contextRef="#ctx0" brushRef="#br0" timeOffset="3373">7473 1046 8113,'8'-27'0,"-6"2"-200,4 7 1,5 9-388,7 3 1,3 8 223,14 9 0,-2 3 363,14 15 0,-9 0 0,13 6 0,-6 0 0</inkml:trace>
  <inkml:trace contextRef="#ctx0" brushRef="#br0" timeOffset="3782">8853 575 8209,'10'-8'341,"-5"-4"1,-1-3 1374,2-3-1552,-4 9 0,-2 1-106,-12 8 0,-3 15 103,-3 9 1,-7 9-72,-4 7 1,-4 7-136,-2 11 1,0 12-492,0 12 0,-7 5 490,18-41 1,1 1 0,1-2-1,-1 1-106,0 4 1,0-1 0,0-2-1,-1-1 26,-2 4 0,0-1 0,-17 33-217,8-7 0,8-12 191,10-17 0,7-5 172,4-12 0,6-6 56,6-11 0,11-4 333,12-8 0,14 0-161,10 0 0,3-2 9,14-4 1,3 2-345,15-8 1,7 7 29,4-7 1,-49 10 0,1 0-349,48-4 1,-49 5-1,1 0 48,42 1 1,-8 2-168,-9 4 0,-14 4 524,-10 7 0,-11-3 0,-14-1 0,-4 1 0,1-2 0</inkml:trace>
  <inkml:trace contextRef="#ctx0" brushRef="#br0" timeOffset="4274">9429 749 8148,'12'-46'418,"-1"-1"0,3 16 627,9 2 0,-1 10-541,7 7 1,8 4-196,9 8 1,-3 2 64,-2 4 1,1 6-179,-1 11 1,8 4-201,-3 8 1,-3 2-33,-2 4 0,-5 3-247,-1 9 0,-7 5-13,-5 0 0,-11 6 129,-7-6 0,-5 1-384,-5-7 0,-15-5 194,-15-1 1,-9-7-67,-15 2 0,-3-10 76,-8-2 1,1-10 105,-1-1 0,8-3 259,3-9 0,21-2 368,8-10 1,11-11-199,7-12 1,7-10 36,10-2 0,11-13 49,7 1 0,8-5-23,-2 0 0,4-2-401,2-4 1,6-4-207,0 4 1,5-4-10,-5-2 0,6 2 119,-7 4 0,-1 6-70,-10 11 1,2 4-307,-7 9 371,-1 6 1,-11 11-692,-1 11 942,-7 4 0,12 18 0,-7 3 0</inkml:trace>
  <inkml:trace contextRef="#ctx0" brushRef="#br0" timeOffset="4466">10285 994 8105,'12'-8'699,"-1"-4"3146,3-3-5036,-6 5 1,5 4 410,-7 12 1,6 6 979,-7 11 1,9-1-205,-2 7 1,-3-6 32,3 6 1,-8 0-378,2 6 0,1 0-868,-1 0 1216,0 0 0,-14 8 0,-1 1 0</inkml:trace>
  <inkml:trace contextRef="#ctx0" brushRef="#br0" timeOffset="4615">10233 592 8287,'7'-17'-12,"3"-1"7,7 1 1,-5 5 88,0 1 1,-1 9-293,7 2 1,-7 2 207,1 9 0,0 9 0,5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26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88 8241,'-35'-8'85,"0"-3"1,1-3 286,-1 2 0,7-1 490,5 7 1,12-2 503,5 2-880,4 5 0,13-7-313,13 8 1,7 0-184,21 0 1,4 0-317,14 0 0,10 0-105,7 0 0,0 0-774,7 0 0,-11 8 1205,-1 3 0,-1 5 0,6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27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1363 8248,'0'-11'49,"0"-3"-1,0-5 1391,0-7-435,-7-1-196,5 10-611,-6 9 0,8 10-110,0 4 0,8 3-137,3 9 1,7 7 77,5 4 1,-2 4-74,9 2 1,-3 2 82,2 4 0,2-2-552,-8 7 1,0-1-24,-5 1 0,-6 5-219,-1-5 1,-9 11 239,-2 1 516,-8 8 0,-25-12 0,-3 6 0</inkml:trace>
  <inkml:trace contextRef="#ctx0" brushRef="#br0" timeOffset="316">488 1398 8184,'17'-70'-63,"1"8"63,-1 4 0,-5 11 1256,0 7-1000,-1 11 1,7 3-467,-1 9 1,-5 1 340,-1 5 4,1 3 0,6 10-332,-1 4 1,-1 3 89,-5 9 1,3 7-38,-8 4 1,5 4 114,-5 2 0,0 8-189,-6 3 1,-8 5 101,-4 1 1,-5 1 18,-6-1 1,-4 0 44,-8 1 0,0-1 47,0 1 1,-6-3-14,0-3 1,1-5 99,5-7 0,7-10 704,5-7-322,4-8-449,1-10 1,16-6 23,8 0 1,15-6-85,9 6 1,5 1-31,5 5 0,7 2-264,11 3 0,-4 5-796,5 8 1135,3 7 0,-8 2 0,6 8 0</inkml:trace>
  <inkml:trace contextRef="#ctx0" brushRef="#br0" timeOffset="548">977 1747 8083,'10'-19'-14,"-5"-4"217,5 3 0,0-5-241,7 8 0,1 7 10,-1 4 0,8 4 3,5 2 0,3 0 79,1 0 0,7 6-75,0 0 1,6 7-389,-7-1 0,7-2 409,-6 1 0,7 1 0,-3 5 0</inkml:trace>
  <inkml:trace contextRef="#ctx0" brushRef="#br0" timeOffset="749">1117 1538 8278,'-6'-23'481,"0"-1"1,-6 1-1,7 6 1058,1-1-1453,2 8 103,2 3 1,7 7 63,5 0 1,4 5-370,1 1 0,2 8 179,5-3 1,-3 11-522,8 1 0,-5 8-3,5-2 0,-8 4-358,2 2 1,4 8 283,3 3 535,-5-3 0,8 15 0,-6-3 0</inkml:trace>
  <inkml:trace contextRef="#ctx0" brushRef="#br0" timeOffset="1067">1850 1485 8268,'0'-52'0,"-2"7"436,-4 5 0,4 5 1812,-3 6-1561,-5 3-675,8 17 0,-6 3 82,8 12 0,8 3 111,4 9 1,11 7-163,6 4 0,4 10 115,2 2 1,6 13-497,-1-2 0,3 13-24,-2-1 0,-10 9-443,4 3 0,-6 5 411,0-5 1,-11 6-144,-13-7 0,-12 7-48,-11-6 1,-11 5 131,-18-5 0,-7-8 206,-16-10 0,0-14 247,1-9 0,1-11 0,4-19 0,13-10 212,16-24 1,16-10 219,13-19 1,6-3-310,6-3 0,5 4-47,13 8 1,3-1-811,8 1 734,0 7 0,4-9 0,3 7 0,5 5 0,-1 3 0</inkml:trace>
  <inkml:trace contextRef="#ctx0" brushRef="#br0" timeOffset="1451">959 2254 8174,'-7'-18'0,"-5"3"271,-3 3 1,-3-3-28,1 3 0,-1 4-177,1 2 0,-1 5 133,1 1 1,-1 1-61,1 5 1,1 4 25,5 7 0,-3 3-150,8 3 1,2 4 39,10 8 1,4-4-254,7 4 1,3-4-223,3 10 1,4-4 190,8-2 1,-6 0-278,0 0 1,-7-2 229,1-4 0,-4 2-60,-1-8 1,-8 0 102,-5-5 1,-7-3 151,-9-3 1,-9-4 60,-15-8 0,-5 0-1,-1 0 0,-8-2-8,3-4 1,-3-4 27,3-7 0,3-1 0,8 1 0</inkml:trace>
  <inkml:trace contextRef="#ctx0" brushRef="#br0" timeOffset="1818">1186 2708 8056,'0'-12'469,"0"1"175,0 7 0,0-2-577,0 12 0,2 5 31,4 13 0,-2-3-318,8 8 0,-6-6-49,5 7 1,-1-3-244,2 2 0,1 4 512,-7-4 0,8 4 0,-5 2 0</inkml:trace>
  <inkml:trace contextRef="#ctx0" brushRef="#br0" timeOffset="1966">1256 2254 8080,'10'-27'0,"0"-4"-340,-4 7 1,-4 7-325,3 5 304,5 8 1,0-1 359,7 10 0,1 5 0,7 8 0,2-1 0</inkml:trace>
  <inkml:trace contextRef="#ctx0" brushRef="#br0" timeOffset="2550">2322 1276 8091,'-18'-18'615,"1"1"1,1-1-1499,5 1 431,-5 0 1056,6 7-510,1 2 1,9 10 94,11 4 1,13 9-140,5 9 1,6 5 20,5-6 1,-1 8-409,8-2 0,-1 4 121,7 2 1,-7-6-61,1 0 1,-3 0-173,3 6 448,-4-7 0,-8 5 0,0-6 0</inkml:trace>
  <inkml:trace contextRef="#ctx0" brushRef="#br0" timeOffset="2758">2933 1119 8111,'-18'-26'-96,"1"7"96,0-4 0,-3 11 359,-3 6 0,1 6-68,-7 6 1,6 4-166,-6 7 1,6 9-62,-6 3 1,5 4-13,-5 2 0,6 1-117,-6 5 1,7-2-247,-1 8 1,-2-5-374,2 11 1,-3-11 122,3 11 560,4-5 0,-14 12 0,6 2 0</inkml:trace>
  <inkml:trace contextRef="#ctx0" brushRef="#br0" timeOffset="3084">3212 595 7887,'-9'8'354,"1"-5"-265,8 9 1,-6 0-396,0 5 1,-5 8-103,5 5 0,-8 4 408,3 7 0,-13 4 0,-3 7 0</inkml:trace>
  <inkml:trace contextRef="#ctx0" brushRef="#br0" timeOffset="3391">2933 1782 8106,'12'-25'0,"-3"6"-52,-1 5-321,-2 2 512,2 3 1,-5 3-105,9 12 0,-6 0 483,6 11 0,-7-3-240,7 9 0,-6-2-207,6 3 0,-3 1-61,3 4 0,-2 2 2,-5-8 0,-1 6 13,8-5 1,-2 1 36,1-2 1,5-3-173,-5 3 1,-1-4-193,2-1 1,-1-7-328,7 1 0,-1-8 629,1 2 0,-1 3 0,1 1 0</inkml:trace>
  <inkml:trace contextRef="#ctx0" brushRef="#br0" timeOffset="3533">3265 1485 8224,'0'-25'0,"0"4"1293,0-8-340,0 7-1399,0 5 0,2 9 30,3 8 0,7 6 416,11 0 0,-3 15 0,5-1 0</inkml:trace>
  <inkml:trace contextRef="#ctx0" brushRef="#br0" timeOffset="3751">3893 717 8301,'0'-27'-18,"2"9"72,4 13 0,-2 7 119,8 9 1,5 18 14,6 24 1,7 7 248,-7 10 1,8 15-801,-2 8 1,-16-39 0,-1 1 400,1 3 0,-2 0 0,-5 2 1,-1 1-126,0-1 0,-4 2 0,-7 3 0,-4 0-8,-2 2 0,-5 0 95,-8-2 0,-6 0 0,-6 1 0,-5-2 0,-7-3 0,1 0 0</inkml:trace>
  <inkml:trace contextRef="#ctx0" brushRef="#br0" timeOffset="4125">313 1101 8087,'-23'-19'0,"-2"-1"271,-2 3 0,-3 3-141,-4 14 0,4 18 106,1 11 1,2 16-75,-2 19 1,4 4 163,7 19 0,9-2-544,3 14 0,19 0 448,-3-46 1,4-1-1,7 1 1,4-1-390,3 0 0,3 1 0,7 1 1,3 0 75,2-1 0,1-1 0,6 2 0,1-1-582,1-6 0,1-1 0,5 4 0,2-1 665,4-2 0,1-1 0,2 2 0,1-1 0,-2-1 0,-2 1 0,0 2 0</inkml:trace>
  <inkml:trace contextRef="#ctx0" brushRef="#br0" timeOffset="4800">4400 822 8212,'-8'-18'1895,"6"-5"-669,-4 0-770,4-1 1,1 15-332,-5 3-365,4 4 0,-4 12 257,12 7 0,3 8 57,9 10 1,1 2-139,5 4 0,-5 2-438,4 3 1,3 5-333,-3-5 0,0 5 392,-5 1 0,-7-7-223,1-5 1,-10 3 664,-2-2 0,-16 0 0,-11-6 0</inkml:trace>
  <inkml:trace contextRef="#ctx0" brushRef="#br0" timeOffset="4966">3946 962 8210,'10'-45'1,"3"-4"-1,-7 9 0,8 1 463,-3 10 0,7 5-84,5 13 1,6-5-172,12 5 0,5 1-23,13-2 0,3 8 0,8-1 0,1 3-85,5 2 1,2 0 84,3 0 0,-5 9-1816,-12 9 1447,-4-1 0,-8 16 1,1-6-1</inkml:trace>
  <inkml:trace contextRef="#ctx0" brushRef="#br0" timeOffset="5132">4208 1468 8153,'-12'-21'2257,"1"3"-3062,7-3 0,-2 19 304,12-4 0,11 4 294,12 2 1,6 0 161,6 0 1,5 0 268,13 0 1,3 2-225,8 4 0,-1 4 0,1 7 0</inkml:trace>
  <inkml:trace contextRef="#ctx0" brushRef="#br0" timeOffset="5475">5238 1223 8155,'18'-40'775,"-1"-1"0,-7 8-38,-4 10-406,-4 3 0,-10 11-268,-4 3 1,-3 4 119,-3 2 0,1 8 187,-1 3 1,1 5-129,-1 1 0,1 7-313,-1-1 0,3 8-109,3-2 1,-3 4-199,3 2 1,2-2 43,-1-4 0,7 4-211,-2-4 1,2 4 189,-2 2 1,4-6 88,-3 0 1,3-7-94,2 1 0,2-4 121,3-1 0,-1-9 512,8-3 0,5-4-8,7-2 1,7-2 201,-2-4 0,4 3-230,2-9 0,0 6-23,0-6 1,3 9-162,-3-3 0,2 4 95,-14 2 1,7 0-447,-7 0 0,0 8-71,-5 3 0,-3 11-227,-3 1 1,1 2 44,-7-2 550,8 4 0,-12 8 0,5 0 0</inkml:trace>
  <inkml:trace contextRef="#ctx0" brushRef="#br0" timeOffset="5649">5832 1573 8155,'27'0'63,"-2"0"129,-7 0 1,-1-6 144,1 0 1,-1 0-165,1 6 1,-3 2-1,-3 4 1,-4-2-72,-8 8 0,2-1-256,3 7 0,-3 1-182,4 4 0,-10-3 336,-2 3 0,-15 4 0,2 0 0</inkml:trace>
  <inkml:trace contextRef="#ctx0" brushRef="#br0" timeOffset="6025">4382 298 8261,'-81'-51'-198,"-1"5"1,-5 5-391,11 12 1,1 4 670,5 7 1,0 7-33,0-1 1,8 6 91,4-5 0,11 5 501,7-6-65,10 0 0,15 3-174,15 3 0,12 4 108,17 2 0,17 0-228,24 0 0,15 8-120,14 3 0,-43-2 0,1 0-481,3 2 1,2 1 0,5 1-1,2-1 305,3 3 1,2-1 0,1 2 0,1 0-405,-3-5 1,0 1 0,3 2 0,1 1 267,-1-3 0,-1-1 0,1 3 0,0-1-137,-3-4 1,-1 0 0,-8 1-1,-4-1-167,33-3 0,-25 0-214,-33-6 1,-17-2 349,-18-4 1,-24-11 180,-16-12 1,-13 1 203,-11-1 1,-2 2-67,-15-2 1,-1-2 173,-5 8 0,0-1-160,-1 7 1,5 1 84,7 5 1,10 3 474,20 8 1,13 2-579,15 4 0,3 2 0,9 3 0,0-3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35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927 126 8354,'8'-31'0,"0"5"350,-9 4 0,31 5 129,-9 1 1,6 8-132,-38 2 0,9 9-122,-5 11 1,8 7-38,-7 14 1,14 10 7,2 7 0,-1 3-120,-9 9 0,12 0-167,4 6 1,4 4-282,-3 8 0,1-1-5,-1 12 1,7-4-368,-1-1 0,-2 7 341,-7 3 1,-1-3-503,-1-2 1,-9 0 903,-8-6 0,2 2 0,2-13 0,-9-3 0,-9-1 0</inkml:trace>
  <inkml:trace contextRef="#ctx0" brushRef="#br0" timeOffset="191">1676 341 8237,'-13'-62'0,"-5"3"0,-4 7 261,5 5 0,-6 14 436,0 15 1,5 8 187,7 10-577,0 0 0,1 15-399,5 8 0,1 10 151,5 7 1,12 12-276,16 12 0,0 6 66,2 6 1,0 3-312,4 8 1,-2 2 149,-14-42 0,0-1 1,12 45-1288,-13-42 0,-1 1 1597,-4-1 0,-3 1 0,-2 2 0,-2 0 0,-2 0 0,0 0 0,-2 0 0,0 0 0,-1 1 0,0-1 0,-1 0 0,0 1 0</inkml:trace>
  <inkml:trace contextRef="#ctx0" brushRef="#br0" timeOffset="458">83 1452 8118,'-28'-8'551,"4"-3"69,4 3 0,10 4-495,9 16 1,17 7-385,19 16 0,10 0 1031,13 0 1,8 0-297,15 0 1,11 0-563,-38-17 0,2-2 0,5-1 0,2-2 83,6-1 0,2-1 0,6-1 0,1-1-215,6 1 0,1-2 0,-2-3 0,-1 0 20,0-1 1,-1-3-1,-5-3 1,-3-3-142,-2-3 1,-2-2 0,-2-2 0,-2-3 191,-3-5 0,-2-1 0,-5 2 0,-3-1-257,-1-2 0,-3-2 0,34-23 248,-13-5 0,-6-2-160,-11-5 1,-7-3 57,-5-8 0,-5 6-26,-6 0 1,2 0-376,-7-6 659,-1 16 0,-8-6 0,-3 11 0,-6-1 0,-4 5 0,-2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38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273 489 8122,'-10'-44'-9,"-6"1"55,5 8 1,-5 2 538,-1 4 1,-1-2-157,1 8 0,-1 1 19,1 11 0,-1-3-54,1 8 1,5 1 704,1 5-721,7 0 1,-4 9-251,8 9 0,8 7 15,3 10 0,5 8-144,1 3 0,9 6-425,3 7 1,4-3 297,2 8 0,0-8-282,0 3 1,0 1 159,-1-2 1,-1 8-667,-3-2 1,-5 4 46,-8 2 0,-1-6-540,-5 0 1409,-3 8 0,-14-6 0,1 7 0,-3 3 0,-6 3 0,-5 3 0</inkml:trace>
  <inkml:trace contextRef="#ctx0" brushRef="#br0" timeOffset="305">150 594 8122,'0'-85'106,"0"3"0,6 11 367,0 6 0,8 11-54,-3 2 0,13 1-51,5 11 1,2 7-129,-2 9 1,10 7-17,-4 5 0,5 4-147,1 8 1,-2 8-262,7 4 0,-1 11-227,2 6 1,1 6 279,-7 6 0,-2 2-172,-10 3 1,-6 5 85,-11-5 1,-4 5 16,-8 1 1,-16 0 18,-7 1 0,-16-1 42,-8 1 1,-5 5-242,-6 0 0,-6 4 281,-12-9 1,4 1 107,-3-13 1,-1 3-87,6-9 0,6 0-390,17-17 282,12 3-286,18-11 471,25 7 0,3 1 0,15-1 0</inkml:trace>
  <inkml:trace contextRef="#ctx0" brushRef="#br0" timeOffset="633">1093 1240 8297,'-17'-27'671,"0"-4"-470,-1 8 1,3 0 882,3 5 0,-4 6-411,5 1 1,1 7-145,-2-2 0,7 4-270,-7 2 1,0 8-191,-5 4 1,-1 5 9,1 6 1,-1-1-268,1 7 1,0 0-391,-1 6 0,6 2 362,1 3 1,5-3-365,-6 4 0,8-2 176,-1 2 0,1-4-46,-2 3 0,4-5 196,-4-6 1,4 2 182,2-7 0,6-7-68,0-5 0,2-8 189,-3 1 0,5-3 267,8-2 1,1-5 58,4-1 0,4-8 183,8 3 0,0-5-200,0-1 0,0 7-191,0 4 0,6-2-164,0 2 0,-1 1-295,-5 5 1,0 5 88,0 1 0,0 8-153,0-3 0,-2 11-716,-4 1 0,2 2-23,-8-1 1094,1-5 0,-7 14 0,1-6 0</inkml:trace>
  <inkml:trace contextRef="#ctx0" brushRef="#br0" timeOffset="789">1548 1537 8282,'0'-17'54,"7"-1"0,-3 3 5,8 3 1,-1 4-15,7 8 0,5 2 14,0 4 0,7 6-236,-7 11 0,8 4 112,-2 8 0,2 0-846,-2 0 911,4 0 0,-6 0 0,8 0 0</inkml:trace>
  <inkml:trace contextRef="#ctx0" brushRef="#br0" timeOffset="958">1251 1031 8322,'0'-35'0,"0"2"18,0 4-167,0 11 0,13 11-154,5 7 0,13 7 29,4 5 0,9 11-139,15 6 413,3 4 0,7 10 0,1 2 0</inkml:trace>
  <inkml:trace contextRef="#ctx0" brushRef="#br0" timeOffset="1124">1984 1328 8181,'25'-27'0,"-3"-5"546,7 9 0,0-6-78,6 6 1,8 1-284,3 11 0,7-3 75,5 8 0,-2 1-636,8 5 0,-2 0-151,2 0 1,-6 5 526,-11 1 0,3 8 0,-5-4 0</inkml:trace>
  <inkml:trace contextRef="#ctx0" brushRef="#br0" timeOffset="1326">2089 1013 8393,'0'-44'-12,"-6"3"900,0 12 1,-1 4-273,1 7 0,4 7-276,-4-1 1,6 8-131,6-2 0,3 6-72,9 6 0,1 4-10,5 7 1,-3 3-221,8 3 1,-2 4-579,2 8 1,4 0 453,-4 0 0,-1 6-764,1-1 1,-6 9 53,6-3 926,-8-3 0,5 15 0,-9-3 0</inkml:trace>
  <inkml:trace contextRef="#ctx0" brushRef="#br0" timeOffset="1685">3119 856 8424,'-9'-50'-8,"-9"3"1,1 4 2449,-7 9-835,13 14-632,-5-3 1,14 23-713,-4 0 0,14 10-170,10 13 1,1 6 35,10 12 0,6 3-6,6 9 1,5 1-794,-5 4 0,0 2 219,-6 4 1,0 12-251,0 0 0,-2 1-19,-4 5 0,-12 5 312,-11 6 1,-5-42-1,-2-1-162,-5 49 0,-19-11 29,-16-7 0,-9-15 160,-8-8 1,1-11-8,-7-6 1,8-20 792,-2-9 1,11-26-354,7-15 1,10-8 754,7-15 0,12 3-432,5-9 1,6-2-62,6 2 1,11-8-164,12 1 1,10 0-326,2 0 0,13 5-3,-2 8 1,12 0 176,0-1 0,10-3 0,2 3 0,1 5 0,7-2 0,-39 22 0,-1 1 0</inkml:trace>
  <inkml:trace contextRef="#ctx0" brushRef="#br0" timeOffset="2018">3626 769 8423,'-8'-51'853,"-4"5"1,-3 5 336,-3 12 849,9 11-779,1 11-913,8 7 0,2 9-186,4 9 1,5 7-187,13 10 1,3 0-121,8 0 1,5 0 218,1 0 1,8 6-425,-3-1 1,-1-1 59,1-10 0,-1 2-441,2-7 0,-5-1 399,-7-6 1,-8-7 271,-3-4 1,-11-6 49,-1-6 1,-8-19 229,2-16 1,-4-8 220,-2-3 0,-8-8-208,-4-4 1,-5-4-42,-7-2 0,-5 0-457,-11 0 0,-7 2-2,-11 4 0,-4 2 173,-8 4 0,2 14-190,4 3 0,4 19 94,7 17 0,9 7-166,3 9 0,14 11-694,9 18 1,9 7 391,9 11 1,2 6-105,3 12 1,7-2 761,11 7 0,-7-1 0,7 1 0,0-3 0</inkml:trace>
  <inkml:trace contextRef="#ctx0" brushRef="#br0" timeOffset="2207">3608 734 8266,'0'-60'362,"0"9"185,0 5 1,0 5 711,0 18-359,0-1-638,8 15 1,2 3 6,7 12 0,7 11-303,-1 12 0,8 6-123,-2 6 1,4 4-94,2 7 0,6 6-57,-1 0 1,1 6-576,-6-5 0,4-1-288,-4-6 1,6 3 1169,-7 3 0,1-4 0,8 6 0</inkml:trace>
  <inkml:trace contextRef="#ctx0" brushRef="#br0" timeOffset="2551">4796 769 8397,'0'-35'642,"-10"0"213,-7 0 0,-9 2-281,-8 4 1,1 11-56,3 13 0,-1 3-257,8 2 0,0 2 21,5 3 0,3 7-626,3 11 1,4-1 321,8 7 0,0 2-150,0 10 0,8-4-149,4 3 1,1-3-358,-1-2 0,4 0 149,-5 0 1,3-6-98,-3 0 0,3-7 157,-8 1 0,0-4-220,-6-1 769,0-1 0,-2-7-153,-4-4 358,4-4 1,-12-4 118,9-4 1,-1-4 325,6-7 1,0 5-288,0 0 0,13 7 173,5-7 0,11 8-190,0-2 0,6 6-141,6 6 0,-2 6-708,7 11 0,-5 4 291,5 8 0,1 0-305,5 0 0,-1 0 222,-5 0 0,-3 0-1774,-8 0 1988,-8 0 0,-2-1 0,-7 1 0</inkml:trace>
  <inkml:trace contextRef="#ctx0" brushRef="#br0" timeOffset="2716">5250 1083 8461,'17'-8'0,"1"-3"0,-1 3-132,1 2 1,-1 4 74,1 2 0,-1 8 367,1 4 0,-1 3-78,1 3 0,-1 1-306,1 4 1,-1-1-169,0 7 0,-7-2 242,-4 2 0,4 4 0,-1-6 0</inkml:trace>
  <inkml:trace contextRef="#ctx0" brushRef="#br0" timeOffset="2874">4866 716 8459,'8'-50'0,"3"3"0,5 7 519,1 11 0,8 5-58,4 13 0,12 3-513,6 8 1,5 2-112,6 4 0,-1 5-163,7 13 0,6-3 4,5 8 1,9 0 0,-5 6 0</inkml:trace>
  <inkml:trace contextRef="#ctx0" brushRef="#br0" timeOffset="3033">6228 612 8415,'27'-45'0,"6"4"118,-4 12 1,4 6-185,2 11 0,6-1 902,0 7 1,7 0-715,-1 6 1,-5 8-789,-1 3 0,-6 5 200,-6 1 0,-2 9 466,-3 3 0,-13 4 0,5 2 0</inkml:trace>
  <inkml:trace contextRef="#ctx0" brushRef="#br0" timeOffset="3166">6210 1066 8415,'35'-10'0,"2"-5"-392,4 3 1,11 2 311,12-1 1,12 7 585,6-2 1,5 4-965,6 2 0,-11 10 458,-1 7 0,1 1 0,-3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42.75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175 344 9904,'-25'-19'-347,"-4"-4"1,-2 5 1674,2 1 1,3 1-557,9 10 0,7 10-721,4 14 1,5 9 25,1 14 0,7 11 142,5 12 1,11 6-1,6 6 0,12 3-485,6 9 0,-19-47 1,2-1 299,1 1 0,2 0 1,1-2-1,0 1-108,0 1 0,2 0 0,0-3 0,1-1-869,33 27 0,2-6 591,-14-11 0,-7-12-197,-11-12 0,-5-11 202,-5-6 0,-11-14 53,-7-9 0,-7-11 93,7-12 1,-8-13 260,2-11 1,-4 2-170,-2-2 0,-8 0 37,-4-6 1,-3 2-59,-3 4 0,-5 4 35,0 8 1,-6 3 410,5 8 1,-5 3-414,6 14 0,5 9 7,7 9 0,7 8-208,-2 10 1,4 1-200,2 16 1,8 8 273,4 10 0,9 3 223,2 3 0,16-1 0,-2 0 0</inkml:trace>
  <inkml:trace contextRef="#ctx0" brushRef="#br1" timeOffset="133">1048 1183 8407,'10'0'723,"6"0"1,-13 0 193,9 0-383,-8 7-508,12 3 1,-9 8 75,5-1 1,3 6-535,-3 1 0,-2 7 148,1-2 0,1 4-446,6 2 730,-9-8 0,7 14 0,-7-5 0</inkml:trace>
  <inkml:trace contextRef="#ctx0" brushRef="#br1" timeOffset="290">1398 554 8337,'2'-45'523,"3"5"1,-3 5-86,4 6 0,-2 11-706,2 12 1,6 4 16,11 2 1,6 2-323,12 4 0,-4 4 244,3 7 329,5 1 0,0 7 0,7 2 0</inkml:trace>
  <inkml:trace contextRef="#ctx0" brushRef="#br1" timeOffset="568">2114 432 8337,'0'-35'0,"-6"2"218,0 4 1,-8 3 425,3 9 1,-5 7-71,-1 4 1,-3 14-246,-3 10 0,2 9-27,-8 14 0,7 5-112,-1 12 0,4 4-186,1 8 0,3 6-373,3 0 1,4 1 424,8-1 0,0 0-148,0-1 1,0-1-6,0-16 0,2 4-317,4-9 1,-2 3 183,8-9 0,-7-12-153,7-6 1,0-8 121,5-4 0,3-1 181,3-4 1,6-5 10,12-7 1,3 0 179,9 0 1,13-2-196,4-3 0,9-5 6,-3-8 0,9 1-583,2 0 1,1 7 337,5 4 0,-12-2 323,-5 2 0,-10 1 0,-2 8 0,2 9 0,2 8 0</inkml:trace>
  <inkml:trace contextRef="#ctx0" brushRef="#br1" timeOffset="1149">3162 275 8441,'5'-57'-32,"1"5"1,-8-1-171,-9 19 0,-11 2 1073,-1 15 1,-8 7-54,2 4 1,-4-1 167,-2 1 1,6 8-559,0 9 0,7 7-367,-1 5 1,6 10 6,5 8 1,4 7-270,8-1 1,10 11-257,7 6 1,3 4 285,9 2 1,-6 0-412,6 0 0,-7 2 104,1 3 0,-4-3-187,-1 4 1,-9-12 162,-3-6 1,-19-11-162,-11-7 1,-14-7 524,-9-9 0,-17-9-66,-6-15 1,-9-10 532,3-7 1,2-14-171,10-10 1,14-5 291,15 5 1,10-6-12,13 7 1,4-7 238,8 6 0,10 6-256,7 6 0,10 10-500,14 1 1,4 3-799,7 9 0,8 0 499,4 6 1,6 2 375,6 4 0,-4 2 0,3 7 0,-3 3 0,-2 3 0</inkml:trace>
  <inkml:trace contextRef="#ctx0" brushRef="#br1" timeOffset="1324">3424 729 8442,'0'-24'240,"0"1"1,0 0 998,0 5-410,0 9-335,0 1 1,5 17-293,1 9 1,8 7-121,-3 10 0,7 8-516,5 3 1,-3 5 258,3 1 1,2 1-790,-2-1 0,1-5 200,-7-1 764,1 1 0,-1 5 0,0 1 0</inkml:trace>
  <inkml:trace contextRef="#ctx0" brushRef="#br1" timeOffset="1466">3231 502 8323,'28'-57'316,"-5"5"0,4 7-17,2 22 1,4 2-645,2 15 0,8 0 264,3 6 1,13 0-1036,5 0 1116,3 8 0,3 1 0,0 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1:44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7754 2638 8313,'0'-17'0,"0"-1"271,0 1 1,-2 1-14,-4 4 0,3 5-31,-9 7 0,0 2 47,-5 3 0,-1 15-55,1 15 1,5 2-34,1 9 0,7 9-179,-2 9 0,4-4 71,2-2 1,0 4-233,0 2 0,8 4-328,3 2 0,5-2 249,1-4 0,1 2-508,-1-8 1,-1 6 36,-5-6 704,-3-7 0,-23-9 0,-5-7 0</inkml:trace>
  <inkml:trace contextRef="#ctx0" brushRef="#br0" timeOffset="184">7143 2952 8313,'0'-46'0,"0"-1"0,0 14 246,0-2 1,2 12 435,4 0 1,11 3-358,12 3 0,14 5-281,9 1 0,16 5-24,14-6 1,13 8-157,-43 1 0,1 0 0,-1 2 0,0 1-101,4-1 0,-1 2 0,-1 2 0,-1 1 12,0 2 1,-1 0 0,39 9-310,-4 3 1,-23 7 533,-11 4 0,-17 4 0,-18 2 0</inkml:trace>
  <inkml:trace contextRef="#ctx0" brushRef="#br0" timeOffset="342">6864 3791 8323,'9'0'1801,"9"0"-1181,-1 0 0,18 0-342,18 0 1,18 0-257,22 0 1,-38 0-1,3 0-524,8 0 0,2 0 0,1 0 1,0 0 409,1 0 0,-1 0 0,0 0 0,-2 0-260,-3 0 1,0 0 351,1 0 0,-2 0 0,-9 0 0,-1 0 0,3 0 0,1 0 0</inkml:trace>
  <inkml:trace contextRef="#ctx0" brushRef="#br0" timeOffset="710">8523 3441 8242,'35'-42'196,"0"7"1,-8 2 129,-4 10 1,-2-1 835,3 7-730,-5 7 0,0-4 790,-7 9-1039,-8-1 0,2 8 17,-12 4 1,2 3-305,-8 9 0,-5 1 137,-6 4 0,-1-1-344,7 7 1,-6 0 44,-1 6 0,-1 2-163,2 4 0,3-5 117,-3 5 0,4-4-29,1-2 0,1 6-50,-1-1 1,3 1-24,3-6 0,2-2 239,5-4 1,3-4-65,-4-7 0,12-8 942,5-5 0,13-5-95,5-5 1,17-11 185,7-7 0,9-8-338,-4 2 0,8 3 131,-2 3 1,-4 6-315,-2 5 0,-5 4-13,-7 8 0,-3 4-275,-8 8 1,-2 1 106,-4 17 1,2 1-830,-8 9 1,-5-1-140,-6 8 0,-3 1-465,3 10 0,-4-9 1341,-8 3 0,0-3 0,0 3 0</inkml:trace>
  <inkml:trace contextRef="#ctx0" brushRef="#br0" timeOffset="876">9658 3773 8418,'15'-8'-15,"-3"-3"-113,4 3 1,-13 0 126,9 8 0,-8 8 426,2 4 1,-4 5-423,-2 6 0,0 3-329,0 3 1,0 6 325,0 0 0,7 0 0,3 7 0</inkml:trace>
  <inkml:trace contextRef="#ctx0" brushRef="#br0" timeOffset="1033">9553 3319 8278,'0'-43'0,"-2"9"355,-4-1 135,4 7 0,-11 17-873,7-1-1126,-8 8 1509,-3-3 0,-10 14 0,-8 3 0</inkml:trace>
  <inkml:trace contextRef="#ctx0" brushRef="#br0" timeOffset="1435">7108 2201 8351,'0'-23'906,"0"0"0,2 2-281,4 9 0,13 4-617,16 8 1,25 8 29,22 4 0,-29-2 1,4 3-363,9 1 1,2 1-1,5 2 1,2 1 408,6 2 0,1 1 1,-3-3-1,1 0-60,1 3 0,1-1 0,-3-2 1,-1-1-95,-1-2 0,-3-1 0,-10-1 0,-3-1-311,-8-2 0,-2-2 0,33 2-465,-14-5 0,-10-3 272,-14-2 0,-18-7-51,-17-5 0,-11-5 166,-11-7 1,-17-3 457,-18-8 0,-5 0 0,-1 0 0,-8 6 0,-4 0 0,2 0 0,-2-6 0,15 0 0,3 0 0,9 8 554,8 4 0,0 3-554,11 3 365,-3 7-365,27 2 0,-5 8 0,17 0 0</inkml:trace>
  <inkml:trace contextRef="#ctx0" brushRef="#br0" timeOffset="1600">9099 2149 8351,'17'-17'251,"1"-1"71,-1 1 1,-5 1-79,0 4 0,-1 5 16,7 7 1,1 0 256,4 0 1,-1 2-177,7 3 1,-6 7-467,6 11 0,-5 1 158,5 11 1,-6-4-886,6 9 1,-6-1 178,6 2 1,-7-2 672,1 7 0,-3 1 0,-3 5 0</inkml:trace>
  <inkml:trace contextRef="#ctx0" brushRef="#br0" timeOffset="1767">9571 2219 8440,'-18'-45'1434,"1"5"1,-1 3-1594,1 2 1,5 10-814,0 7 0,7 8 1137,-7 10 1,6 2-130,-6 4 0,7 8 363,-7 15 0,0 2-394,-5 15 1,-1 3-363,1 9 1,-2-2-65,-5 8 0,-3 0-1929,-8 6 2350,0-8 0,-7 14 0,-3-4 0</inkml:trace>
  <inkml:trace contextRef="#ctx0" brushRef="#br0" timeOffset="1925">8854 2533 8323,'30'-42'-124,"-1"7"0,0 7 258,6 11 1,11 5 351,13 1 0,6 7-469,23-2 0,3 12-412,-39-1 0,1 1 1,-1 3-1,1 0 395,-1 2 0,0 1 0,-3 1 0,-1 1 0,0 4 0,-1-1 0</inkml:trace>
  <inkml:trace contextRef="#ctx0" brushRef="#br0" timeOffset="2794">87 298 8236,'-7'-41'-1,"-5"0"0,-3 4-3,-3 6 489,8 14 1,1 19-75,3 15 1,4 24-757,-4 17 1,4 18 146,2 11 1,0 12-149,0-42 0,0 3 0,1 5 0,0 2 300,2 7 0,0 3 1,-1 6-1,0 1-528,3 5 1,1 2 0,-3 5 0,0 2 529,1-27 0,0 1 0,0 1 0,-2 1 0,0 0 0,0 1-38,1 1 1,2 0-1,-2-1 1,-1-2 0,0-2-1,0 0-65,4 29 1,0-2 0,-4 2 0,0 0 46,0-1 1,1 0 0,1-1-1,0 0-285,-1-4 1,0-2 0,3-4 0,0-1 384,-3-5 0,0-1 0,-1 0 0,-1-1 0,0 0 0,0-1 0,3 0 0</inkml:trace>
  <inkml:trace contextRef="#ctx0" brushRef="#br0" timeOffset="3843">140 298 8201,'56'-35'0,"8"2"52,12 4 1,-28 15 0,3 3 61,3 1 0,2 2 0,7-1 1,2 1-875,4-2 1,2 2 0,10 2-1,3 1 790,8-2 1,2 2-1,-27 3 1,1 0 0,1 0-19,2-2 0,1 0 0,1 0 0,2 3 0,0 0 0,2 0-276,0-1 1,0-1 0,1 2-1,2 0 1,0 0 0,1 1 283,5 0 0,2 0 1,0 0-1,1 0 1,0 0-1,1 0-3,1 0 1,0 0 0,0 0-1,5 0 1,0 0 0,0 0-3,-5 0 0,-1 0 0,2 0 0,7-1 0,1 1 0,0-1-95,-23 0 1,0-1 0,0 0 0,1 1-1,2 0 1,0 0 0,1 1 0,0-2 112,0 0 0,0-2 0,1 1 0,0 1 0,1 0 1,1 1-1,-1-1 0,0 1-165,-2-2 1,-1 0 0,-1 0 0,2 0 0,1 2 0,0 0 0,1 0 0,0 0 161,1 0 0,0-1 0,0 1 0,1-1 0,1 0 0,0 0 0,0 0 0,0 1-2,-1-1 1,1 1 0,0-1 0,0 1 0,0-1 0,0 0 0,0 1 0,0 0-15,-4 1 1,-1 0-1,0 0 1,1 0-1,0 0 1,0 0-1,1 0 1,-1 0 0,1 0 0,0 0 1,0 0-1,0 0 1,0 0-1,1 0 1,-1 0-1,-1 0-77,-2 0 0,0 0 0,0 0 1,0 0-1,1 0 0,0 0 0,0 0 1,-2 0 21,21 0 0,-1 0 0,-1 0 0,-2 0 0,-1 1 0,-1 0-28,-2 0 0,0 1 1,-2 1-1,-3 1 0,-1 1 1,-1 1 12,-4 1 1,-1 1 0,-2 1 0,-5 0 0,-2 1 0,-2 0 99,20 1 1,-3 1 0,-7 2 0,-3 1-107,-7-3 0,-4-1 0,-8 1 0,-3 0 667,27 5 0,-21-1-711,-25-5 1,-8 5 1145,-9-5 0,-3-1-1092,-3 2 0,-2-1 1093,-4 7 0,-4 1-1026,3 5 1,-1 1 670,2 4 0,-4 6-742,4 0 0,-4 7 36,-2 11 1,-2 5-103,-4 0 0,2 8 83,-8-2 1,7 18-197,-7 5 0,10-34 0,0 1 198,-1 1 0,0 0 0,-1 4 0,1 1-261,0 0 1,0 2 0,-1 3 0,0 2 233,1 2 0,0 2 0,2 4 0,0 1 2,-2 2 1,0 1-1,2 2 1,0-1-38,1-4 1,0 0 0,0 1-1,0 1-242,0 0 1,0 1 0,1 5-1,0 1 233,2-1 1,0 1 0,-1-2 0,0-1-215,3-3 1,2-1 0,-2-2 0,1 1 256,3 4 0,0 1 0,0 0 0,-1-1 30,1-2 0,0-1 1,-1 2-1,1-1 11,0-5 1,0-2 0,-1 0-1,1 0 15,0-5 1,0-1 0,-1 1-1,-1-2 3,-1-6 1,0-1-1,-2-4 1,0-1 92,-4 28 0,-8-5 305,-4-12 0,-5-14-213,-7-15 1,3-10 524,-8-13 0,2-4-616,-2-8 0,-4 0 640,4 0 1,-4 0-683,-2 0 1,-8 0 365,-4 0 0,-5-6-503,-6 0 0,-6-6 141,-12 7 1,-17-7-251,41 9 0,-1 0 1,-8-3-1,-2-1 327,-1 1 0,0 0 0,-4 1 1,-2 0-382,-2-1 1,-1 1 0,-5 0 0,-2 0 396,-3-1 0,-2 0 1,-8 2-1,-1 1-78,-1 2 1,-2 2-1,30-1 1,-1 0-1,-1 0-311,2 0 0,-1 0 0,0 0 0,-4 0 0,-1 0 0,0 0 283,-2-1 0,0 1 0,-2 1 0,-6 0 0,-1 2 0,-1 0-66,-2 1 1,0 0 0,-1 0-1,-4 0 1,-2 1 0,1-1-323,1 0 0,2 0 0,-2 0 0,-3 1 0,-1 1 0,0-1 335,21-2 0,-1 0 1,0-1-1,0 1 1,-2 1-1,-1-1 1,-1 1-1,1-1-10,-1 0 0,0 0 1,0-1-1,0 2 0,0-1 1,0 1-1,0 0 0,1 0 23,3-1 0,1 0 0,-1 0 1,1 0-1,-2-1 0,0 0 0,0 0 1,-1-1 41,-1 1 1,-1-1 0,-1 1 0,1-1 0,-1 1-1,0 0 1,0 0 0,0 0-37,1 0 1,0-1 0,0 0 0,0 1 0,-1-1 0,0 1-1,0 0 1,2-1 6,-21-1 0,1-1 0,1 2 0,23 0 1,-1 0-1,1 1 0,0 0-3,-24-1 1,0 1-1,0 0 1,0 1-1,0 0 1,0-1-1,4 0 0,0 0 1,0 0-1,1-1 1,0 0-1,3 1-233,6 1 0,2 2 0,0-2 0,2 0 0,0-2 0,1 1 161,1 2 0,2 0 1,0 0-1,4 0 1,0-1-1,1 2-188,4 0 0,0 1 1,1 0-1,-30 3 1,4 1 251,7 2 0,3 0 0,-1-2 0,1 1 0,4 3 0,3 1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0:28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5484 2164 7777,'-2'-12'0,"-4"0"0,4 7 559,-4-7-13,-3 0 158,7-5 235,-6-1-299,8 9-462,0 1 1,0 10-89,0 4 0,8 11 127,3 12 0,5 6-266,1 6 0,1 0 75,-1 11 1,1-1-279,-1 13 1,1 2 83,-1 9 0,-5-1-299,-1 7 0,1 1 238,6 5 0,-7 3-163,1 3 0,-1-14-329,7-3 1,-3-6 267,-3-12 0,6-8-105,-1-9 1,1-12 557,5-5 0,-4-13 0,-1-3 0,-1-8 0</inkml:trace>
  <inkml:trace contextRef="#ctx0" brushRef="#br0" timeOffset="217">5781 2268 7777,'-18'-25'0,"1"4"-176,-1-8 0,-5 7-322,0-1 0,5 12 1190,7 5-492,7-4 0,-2 8 95,12-4 0,6 4-119,11 2 1,6 0 8,12 0 1,5 0-152,12 0 0,-1-2-164,7-3 1,-6 3 43,6-4 1,0 4-103,6 2 0,-8 0-402,-4 0 0,-11 0 255,-6 0 1,-12 8-46,-6 3 380,-11 13 0,-20 3 0,-12 8 0</inkml:trace>
  <inkml:trace contextRef="#ctx0" brushRef="#br0" timeOffset="392">5624 2845 7777,'-18'8'539,"8"-6"1,5 5-159,10-7 0,15 0-163,15 0 1,9-7-102,15-5 1,-1-2-150,12 3 1,-4-3-176,9 8 1,3 0 216,-2 6 1,-6 2-672,-6 4 0,-12 6 305,-5 11 1,-13 4-375,-16 8 1,-8 6 729,-5 0 0,-26 7 0,-8-3 0</inkml:trace>
  <inkml:trace contextRef="#ctx0" brushRef="#br0" timeOffset="533">5624 3683 8360,'2'-17'801,"3"-1"0,21-1-680,14-5 1,17-1-119,7-4 0,17-2-359,7 8 1,-39 8-1,0 1-92,1 2 1,-1 0-1,47-11 46,-3 6 0,-12 5 402,-5 0 0,-12-7 0,-4-8 0</inkml:trace>
  <inkml:trace contextRef="#ctx0" brushRef="#br0" timeOffset="750">7265 1448 7777,'0'-53'51,"0"3"0,0 3 139,0 7 0,-2 10 86,-3 7 144,3 11 0,-6 9-312,8 14 0,0 11-127,0 18 1,0 11-325,0 7 0,6 8 98,-1-2 1,9 6-650,-2 6 1,5 3 183,6 8 326,-3 1 0,5 7 0,-7 2 0</inkml:trace>
  <inkml:trace contextRef="#ctx0" brushRef="#br0" timeOffset="1159">7545 3142 7778,'-18'-18'342,"1"-7"1,1 6 1377,5-5-998,3 13-518,8 3 1,0 10-219,0 4 1,2 3 56,4 9 1,-3 5 104,9 0 0,-6 8-96,6-1 0,-7 5-186,7 5 0,-6-3-353,6 4 0,-3 2 222,3-3 0,3 1-139,-3-6 1,-2 4 163,1-4 1,1 4-122,5-10 0,3-4-78,3-2 0,-1-5-64,7-7 1,-6-3 502,6-8 0,0-23 0,6-6 0</inkml:trace>
  <inkml:trace contextRef="#ctx0" brushRef="#br0" timeOffset="1300">7580 2635 7778,'-12'-21'680,"0"3"0,8-3-498,-1 9 0,5 5-985,5 1 0,9 4 180,15 2 1,8 6-126,15 0 748,9-1 0,1 3 0,8 2 0</inkml:trace>
  <inkml:trace contextRef="#ctx0" brushRef="#br0" timeOffset="1676">9413 1919 7778,'-11'-6'487,"-1"1"1,-1-1 698,-11 6 0,-3 11-1194,-8 13 1,-6 11-61,1 17 0,-7 8 240,6 4 1,2 14-573,10 9 1,-2 6 243,19-44 1,1 1 0,-1 2-1,1-1-4,2-1 0,0-1 0,-8 48-73,8-47 1,0-1 0,-8 42-18,-1 2 1,3-17 37,3-6 0,5-20 236,7-3 1,1-10 55,5-8 1,6-6 249,11-11 0,4 1-86,8-7 1,10 0 157,7-6 0,10-2-141,14-4 1,11-3-276,-38 0 1,1 0-1,4 0 1,1 1-140,0-1 1,1 0 0,-1 1 0,0-1 99,-2 0 1,-1 0 0,0 4 0,-1 1-223,48-2 1,0 4 216,-12 2 1,-11 2-627,-18 4 1,-17 3 40,-6 9 1,-14-1 642,-3 1 0,-1-9 0,-7-1 0</inkml:trace>
  <inkml:trace contextRef="#ctx0" brushRef="#br0" timeOffset="2250">10060 2129 8008,'-18'-8'0,"-1"-4"881,-5-3 144,5-3-787,2 1 1,9 5-231,8 1 0,4 7 37,7-2 1,9 4 97,15 2 0,7 0-123,5 0 0,5 2 61,6 4 1,-1-2-167,7 7 0,-8 3 6,2 9 0,2 4-51,-1 8 1,-11 0-51,-13 0 0,-8 8-199,-9 3 1,-11 11-82,-7 1 1,-11 6 152,-18-6 0,-8 8-206,-16-2 0,-5 0 247,0-6 0,2-3 316,9-20 0,1-4-123,11-14 1,-2-7 277,14-4 1,1-12 85,11-6 0,5-19 241,12-10 1,3-9-275,9-8 1,7-4-70,4-8 0,4-8-497,2-3 0,0-11 324,0-1 0,-18 43 1,-1-1-162,-1 2 1,-1-1-1,-1 2 1,-1-1 54,-3 0 1,0-1 0,6-39 37,-3 2 0,-6 11 18,-12 18 1,-10 8 276,-7 15 1,-6 4-145,6 7 1,-1 9 1,7 15-672,7 0 0,2 15 107,8 9 464,0 7 0,8 4 0,2-1 0</inkml:trace>
  <inkml:trace contextRef="#ctx0" brushRef="#br0" timeOffset="2450">11038 2496 7693,'0'-10'1581,"0"2"0,0 10-1440,0 4 1,7 11-152,5 12 0,11 18-241,6 5 1,4 14-104,2 4 1,2 2-633,4 9 1,-6-7-119,0 2 947,-8-20 1,-17 2-1,-3-13 1</inkml:trace>
  <inkml:trace contextRef="#ctx0" brushRef="#br0" timeOffset="2617">11003 1972 7693,'-29'-51'427,"-1"5"1,9-1 1322,-2 12-1934,11 4-340,4 21 1,24 10-112,7 12 1,14 5 235,4 7 1,7-3 398,-1 8 0,11 0 0,4 6 0</inkml:trace>
  <inkml:trace contextRef="#ctx0" brushRef="#br0" timeOffset="8166">17831 85 7809,'47'-33'0,"-1"4"0,-7 12 497,2 11 1,3 6-295,3 6 1,9 13-112,3 16 0,1 18 29,-2 16 0,-28-26 0,0 2-159,3 6 0,-2 3 1,0 7-1,-4 4 117,-2 3 0,-3 3 0,0 9 0,-3 2-507,-3 1 0,-3 2 1,-3 12-1,-3 2 352,-3-28 0,-2 1 1,-2 1-1,-3 4 1,-3 2-1,-1 0-119,0 0 0,-3 1 0,-2-1 0,-2 2 0,-3-1 0,-2 0 195,-2-2 0,-3 0 0,-1-1 0,-2 0 0,-1 0 0,-2 0 0,-2 2 0</inkml:trace>
  <inkml:trace contextRef="#ctx0" brushRef="#br0" timeOffset="8790">3248 2723 7748,'-36'-2'587,"-1"-4"0,0-6 389,4-3 1,10-3-1264,-1 1 1,13 5 199,5 0 1,16 9-1,15-3 1,19 4 28,17 2 0,16 0-16,11 0 0,5-6-405,6 0 0,-48 3 1,0 0 213,48 3 1,-2 0-481,2 0 0,-19 2 4,-10 4 741,-24 4 0,-36 15 0,-12 2 0</inkml:trace>
  <inkml:trace contextRef="#ctx0" brushRef="#br0" timeOffset="8925">2847 3474 7748,'-12'5'1536,"1"1"0,16 0-898,7-6 0,23 0-556,23 0 1,29-10-319,-30 2 0,3-1 1,14 0-1,3-2-588,9-3 1,3-1 0,3 5-1,2 1 628,2 0 1,0 0 0,-3 0 0,-1 1 1,-4 3-1,-2 0 1,-3-3-1,-1-1 0</inkml:trace>
  <inkml:trace contextRef="#ctx0" brushRef="#br0" timeOffset="34480">5257 12363 8483,'-8'-10'-2187,"4"2"2373,-7 8-40,7-7 0,-12 5 332,5-4 0,1 4-262,-2 2 1,1 0-134,-7 0 0,1 2-78,-1 4 0,-7-2 29,-4 7 1,-4-7-31,-2 2 1,0 2 57,0-3 1,-2 7-4,-4-6 1,3 6-6,-9-7 0,0 3 33,-5-2 1,0-2-53,-1 8 0,-5-7 8,0 7 1,-8-6-67,2 5 0,-10-5-61,-2 6 0,-7-2-5,2 1 0,-5 3-183,-1-8 1,-2 5 211,-5-5 1,-1 6 43,-4-6 0,48-3 0,0-1 3,-48-2 0,47 0 1,1 0 37,-2 1 1,1-2 0,-2 1 0,-1-2 71,3 0 1,-1-1-1,-1-4 1,0-2 74,4-2 0,1-1 0,0-1 0,1 1-43,-2 0 0,1 0 1,0-1-1,1-1 57,-2-3 1,1-1 0,-46-11 75,7 0 1,1-6-154,0-6 1,41 20 0,1 0 2,-43-20 0,-1 2-186,13-7 0,6 5 92,6-6 1,2-5-169,-2-6 1,-4-3-115,4 3 0,0 2 129,-6-8 0,5-4 7,27 33 1,0 0 0,0-2 0,0 0-57,-32-27 1,-3 2 92,9-2 1,3 2-184,3-2 0,6 4 146,5 8 1,4-1-51,9 1 1,1 1-11,3 5 0,5 3 60,8 8 1,-1 0 959,1 0 0,1 0-596,5 0 0,3 6 60,8 0 0,0 2-435,0-2 0,2-8 279,4 8 0,3-10-202,9 4 1,7 0 2,4-5 1,10 3 26,2 2 1,7 0-3,-1 0 1,11 0-11,6 0 1,10-4-271,1 4 1,11-4 289,1 10 0,-39 14 0,1-1-25,6 2 1,1-1 0,6-1-1,2 1 30,2 3 0,2 1 0,3-4 0,1 1-321,-2 2 1,0 0 0,3 0 0,2 1 306,3 2 1,1 1 0,5-1-1,1 0 2,-1 0 0,0 1 1,1 0-1,-1 0-58,-5 2 0,-1 1 0,4-3 0,-1 2 55,1 3 1,-1 0 0,0-3 0,0 1-54,-5 1 0,-1 2 1,-1-2-1,-1 2 47,-2 2 1,-2 0-1,-2-1 1,0 0-167,0-2 1,0 0 0,-1 2 0,0 0 184,1-2 1,0 0 0,1 2 0,0 0 3,-4 1 1,0 0 0,3 0 0,1 0-37,-1 0 1,0 0-1,5 1 1,0 0 9,1 2 0,-1 0 0,1 1 1,0 0-274,-3 1 0,0 2 0,0 0 0,-1 1 276,1-2 1,0 0 0,5 1 0,1 1 58,0 1 0,0 0 0,-3 2 0,-1 1-56,-4-1 0,-2 1 0,1 4 0,0-1 95,3 0 0,0 0 0,2 1 0,-1 1 8,-1 0 1,0 0 0,1 1-1,0-1 13,-7 0 1,0 1 0,3 2 0,0 1-34,-3-1 1,0 1 0,2 5 0,0 2-19,-4-2 1,-2 1-1,-1 0 1,-1 2-9,-8-3 1,-2 0 0,3 3 0,-1 0 19,-3 0 1,0 1-1,2 2 1,0 2-75,-2-2 1,0 0-1,-1 1 1,1 0 57,-3-2 1,-1 2-1,0 1 1,-1 0 100,0-3 1,-2 2-1,-1 0 1,0 2-111,30 34 0,-6 1-135,-5 0 0,-12 0 54,-5 0 0,-20 7-134,-9 5 0,-20-3 60,-15 3 1,-27 1 80,14-36 1,-4 0 0,-5-1-1,-3 1 33,-4 5 1,-1 0-1,-3-2 1,-1-1-67,-3 4 1,-2-1-1,-2-2 1,-2-3 124,0-3 1,-2 0 0,-1 0-1,-1 1-60,-3 2 0,0-1 0,5-5 0,0-1-1,-1 1 0,-2 0 28,0 0 0,-1-1 0,4-3 0,0-2 0,-2 3 0,0 0 0,1-2 0</inkml:trace>
  <inkml:trace contextRef="#ctx0" brushRef="#br0" timeOffset="36374">559 7822 8110,'-17'-8'374,"-1"1"-250,1-5-268,7-4 123,2 14 1,22 2 229,3 12 0,18-2 2,0 1 0,10 1 32,-5 6 1,9 1-222,-2 4 1,3-1-9,2 7 1,1-6-280,-1 6 0,-5 2 116,-1 10 0,-7-4-102,2 4 1,-14 3 65,-10 3 0,-7 3-79,-10 3 1,-23-1 82,-12 0 1,-21 1-188,-14-1 1,-10 6 273,34-28 1,-1-1 0,3 0-1,-1 0 11,-2-3 1,1 0 0,1 0 0,0-1-178,-42 21 0,2-3 260,3-8 0,1 0 0,3-4 0,-3-8 0,-1-7 0</inkml:trace>
  <inkml:trace contextRef="#ctx0" brushRef="#br0" timeOffset="-169316.73">18739 4312 7671,'-35'-18'2,"0"1"0,-1 5 53,-5 1 0,2 7 53,-8-2 1,5-2-116,-11 2 0,5 0-8,-10 6 1,3 2 0,1 2 0,-2 2 67,-3-2 1,-5 4 53,6-2 1,0-1-38,6-5 1,-3 6 30,-3 0 0,-2 0-57,-4-6 0,2 0 9,4 0 0,1 6-8,-7 0 0,2 1-80,-2-1 0,-4-2 60,4 8 1,-4-7-87,-2 7 1,-5-6 49,-1 6 1,0-3-230,7 3 0,-3 3 205,-4-3 1,-2 4-4,-3 1 0,-4 1 25,3-1 0,2 6-15,-1 1 1,-1 1-16,-5-2 0,8-4 29,3 5 1,-2-3 13,3 2 1,-7-3-17,6 3 1,1 2 33,5-1 0,2 5-1,4-6 0,-2 6-52,8-6 1,0 3 38,5-3 0,1-2 4,-1 8 0,-3-1 35,4 1 1,-5 2-34,11-8 0,1 8 22,-1-2 1,1 4-20,-2 2 1,3-6 64,3 0 0,2-2-30,-7 3 0,7 3 2,-2-4 1,4 4 141,2 2 1,0-1-164,0 1 0,-3 6 76,3 0 1,-4 0-71,10-6 0,4-1 6,1 1 0,-1 6-45,2 0 1,1 0-5,11-6 1,-3 5 5,8 1 0,-5 6-9,5-7 0,0 7-8,6-6 0,0 5-5,0-5 0,2 6 11,4-7 1,-2 3 5,7-2 1,1-4-3,6 3 1,-1 3 2,0-2 1,-5 2 28,0-3 0,5-1-23,6 8 1,3-3 1,-3 3 1,-2-2-2,8-5 1,-5-3 1,5 4 0,6 2 19,6-3 1,1 7-20,-1-6 1,-2-1-40,7-5 1,1 6 35,5 0 1,-5 0-14,-1-6 0,-5-1 23,6 1 1,-1 0 0,7 0 1,-1 0 4,1 0 0,-7 0 1,1 0 1,-1 0-21,7 0 0,-3 2 7,-3 3 1,3-3-1,-3 4 1,5 2 4,6-3 0,-3 1-153,3-6 0,4 0 160,2 0 0,4 4-2,2-4 1,0 4-14,-1-10 0,1 4 0,0 2 0,0 0-4,0-1 0,2-1 8,3-3 0,-1 3-5,8-4 1,-3 4 4,3 2 1,-3-6-272,-3 0 0,-2-6 263,7 6 1,-5-6-7,5 7 0,-5-3 8,5 2 0,-7-2 1,2-4 0,1-1 18,-1 7 0,0-8-20,-6 2 0,5 3 6,1-3 1,8 2-3,-3-2 0,4-3 1,3 3 1,-7-4 18,1-1 0,1-6 2,10-1 1,-3 1 28,3 5 0,-2-5 7,2 0 1,-2-3 61,8 3 1,-10 3-56,-1-3 1,-3 4 30,-9 1 1,7 1-44,-1-1 0,-5 1 86,-1-1 0,-10 0-153,-2 1 1,0-1 34,6 1 0,0-1-20,0 1 0,-6 1-133,0 4 1,-6-3-62,6 3 1,-8-3 50,3-3 1,-5 2 37,-2 5 0,8-5 42,4 4 1,-1-5 31,1-6 1,-6 3-16,6-3 0,-6 3 87,6 3 0,-8-3-37,3-3 1,-7 3 108,-5-3 0,1-2-63,-7 1 1,5-1 85,-5 2 1,0 1 5,-6-7 0,2 8 161,3-3 1,-9-1-191,4 2 0,-6-3-37,1 3 1,3 4-42,-4-5 1,-4-1-19,-2 2 0,2-1-66,-1 7 1,5-7-61,-6 1 1,6 0 73,-6 5 0,3-5-73,-3-1 1,4-1 39,8 2 1,0 1 60,0-7 0,0 6-15,0-6 0,8-1 4,3-5 0,-1 6 28,1 0 1,-1 0 90,1-6 0,5 0-61,-5 0 0,-3 0-27,-2 0 0,2 0 18,-3 0 1,1 6-15,-6-1 1,2 1-38,4-6 0,-4 6 16,3 0 0,7 0-4,5-6 0,-5 6 0,5-1 1,3 1-6,3-6 0,2 2 1,-2 4 1,-2-4 8,8 4 1,-7-4-7,1-2 1,-2 0-1,2 0 0,-3 0 0,3 0 1,-4 0 5,-1 0 0,1 0-1,4 0 1,-5 5-1,-1 1 1,0 0-1,-5-6 0,3 0-5,3 0 0,-7 0 4,1 0 0,-2 6-10,1 0 1,10 0 8,-3-6 0,3 0-6,-3 0 0,5 0-14,0 0 1,8 0-4,-2 0 1,2 5-17,-2 1 0,10 0-6,-4-6 1,5 6-58,1 0 1,-4 1-67,3-1 0,-3-4 50,-2 4 1,0 2 69,0-2 1,-8-1 22,-4-5 0,-9 0 22,-3 0 1,-1 0 7,1 0 1,-3-5 1,-8-1 0,-2-8 92,-4 3 0,4-5 12,-4-1 0,4-1-100,2 1 0,2-1 262,4 1 1,-2-3-194,7-3 1,-7 4-64,2-5 1,1-1 34,-1 2 1,6 0-2,-7 5 0,1 1-32,-6-1 0,-6 1-6,0-1 0,-7 1-9,1-1 0,-4 1 19,-1-1 1,-1-1-119,1-4 1,-1 3 76,1-3 1,-1 2-83,1-3 1,-1 5 94,1-4 0,5-4-9,0-3 0,6 3 32,-6-2 1,3 6 74,-3-6 1,-2 2-28,8-3 0,-7-1-55,1 8 1,2-2 42,-1 2 0,1 3-15,-2-3 1,-2 4-28,9 1 0,-9 1-30,2-1 0,2-5-10,-1 0 0,1-1-45,-2 7 1,-3-1 72,3 1 1,-2-1-20,3 1 1,-3-1 10,8 1 0,-8 0 4,3-1 1,3-1-14,2-5 1,-4 5-47,-2-4 0,3 3 41,-3 3 0,0-1 0,-5 1 1,-1-1 15,1 1 1,-1 0-3,1-1 1,-7-1 93,1-5 1,-3 5-63,3-4 0,-4 3 33,-8 3 0,2-6-38,4-1 1,-4-1 93,3 2 0,-3 3-106,-2-3 1,0 2 13,0-3 0,0 3-24,0-8 1,6 6-13,0-6 0,0 5-66,-6-5 0,2 6 46,4-6 0,-3 2-31,9-3 0,-8-2 46,2 2 1,2 3-35,-3-2 1,3 6 13,-2-6 1,-4 5-3,4-5 1,-4 2-3,-2-2 1,0-2 0,0 8 0,0-8 19,0 2 1,0-2-6,0 1 1,-6-3 23,0 4 1,-8-4-28,3-2 1,-3 0 48,3 1 1,-5-1 16,4 0 1,-3-2 7,-3-4 0,1 4-24,0-4 0,-1 3 3,1-3 1,-1 2 20,1-7 0,-1 7-28,1-2 1,-1-2-5,1 3 1,-3-3 1,-3 2 1,4 4-26,-5-4 0,5-1 0,2 1 0,-3-2-3,-3 3 0,2-3-27,-9-4 0,7-1-9,-6 7 0,6-7 23,-6 1 1,0-3 9,-6-3 0,2 7 147,3-1 0,-2 0-88,2-5 1,-1 7 77,2 5 1,-4-5-61,4-2 0,-4-3-25,-2-2 1,0 5-41,0 0 0,0 7-13,1-7 1,2 6-61,-2-5 1,8 7 91,-9-2 0,-1-1-127,-5 1 0,-2-8 55,2 3 1,-1 3-43,-5 2 1,-3-1 74,3 1 1,-5-2 2,-7 2 0,5-1-115,-4-5 1,-2-1 122,2 7 1,-8-8 80,2 3 0,-4 3-77,-2 2 1,2 4 119,4 3 1,-6-3-99,0-4 0,6 10 63,-6-4 0,4 4-20,-4-4 1,0 0-1,1 0 1,-1 6-22,0 0 1,0 6 10,0-6 1,0 7-53,0-1 1,1 2 38,-1-3 1,0 11-99,0-5 0,-2 5 54,-3-5 0,3 7-140,-4-1 0,-2 6 36,3-6 1,-3 7 76,3-7 0,3 6 16,-4-6 1,2 3-9,-1-3 1,1-1 98,-8 7 1,7-8-96,-7 3 0,1 3 160,-7 2 1,-3-2-70,-8 2 0,0-5-236,44 7 0,0 2 1,-44-4 254,6 6 1,3-6 105,3 0 0,5-5-343,1 5 0,5 0 205,-5 6 1,-3 0-98,-9 0 1,8 0 96,-8 0 0,7 0-105,-7 0 0,-4 0 92,-2 0 0,4 0-81,2 0 1,4 6 46,1 0 1,1 0-11,0-6 0,-1 0 18,1 0 1,0 2 8,-1 3 0,-1-3-5,-4 4 0,2-4-304,-8-2 1,6 0 335,-6 0 0,49 0 1,-1 0-37,-4 0 1,-1 0 0,4-2 0,-1-2 8,1 1 0,0 0 1,-1 0-1,1 1 0,-47 2 0,47-3 0,-1 0-3,-2 0 0,0 0 0,2 0 1,1 0-15,-1 3 0,1 0 1,-47 0-3,6 0 1,2 0-82,-8 0 0,13 0 88,-1 0 1,11 0-182,1 0 0,9 8-13,2 4 1,13 3-406,-1 3 1,11 5 6,0 0 588,4 8 0,2 2 0,1 8 0,-1-2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12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1325 839 8174,'-9'-35'0,"-7"2"-102,-5 4 1,0 4 0,7 9 1542,2 5-1013,8 3 0,-3 10 23,7 4 0,2 9 33,3 8 0,-1 8 74,8-1 0,-8 3-169,2 1 1,1 9-103,-1 4 1,2 3-256,-2 3 1,-2 5 147,7 0 1,-7 8-351,2-2 1,2 4-36,-2 2 1,5 2-206,-5 3 1,6-3 116,-6 4 1,1-6-50,-1-6 1,-2-4 81,8-8 0,-8-7-292,1-4 293,5-5-83,-8-8 479,6-11-170,-8-9 0,0-10 311,0-4 0,-2 2-37,-4-7 0,-6 5-171,-11-6 0,2 2-11,-8-1 0,-2-5 25,-10 5 1,2 3 131,-8 2 0,-5-2-145,-6 2 1,-10 1 87,-2 5 0,-2 7-309,-9 5 1,5 5 453,-5 7 1,-1 5-50,-5 12 0,7 3-99,5 9 0,10 5 30,7 0 1,10 8 12,1-2 1,22-4-12,2-2 1,15 3 84,2-3 0,14 2-411,9-2 0,5-2-837,13 8 1,0-5 505,17 5 0,0-6 251,18 6 0,-2-2-97,-28-29 0,2-2 0,1-3 0,3-2 226,2-1 1,3-3 0,4-2 0,2-1-100,4 2 1,1-1-1,-2-5 1,2-3-9,1-2 1,2-3-1,1-1 1,0-2 76,1-3 0,0-2 1,1-2-1,2-2-65,0 0 0,-1-2 1,-9-3-1,-3-3-52,-4 0 0,-2-3 1,41-23-163,-11-1 1,-9-11 197,-8-1 1,-15-8 177,-3-10 0,-9 0-55,-8 0 1,-11-8 154,-13-3 0,-5-5 77,-5-1 0,-7 0-110,-11-1 1,-12 1 19,-12 0 1,-11 15 24,-6 8 1,-6 8 392,-6 3 1,-5 9-198,35 23 1,-1 1 0,-45-15-111,43 19 0,0 3 1,-45-6 124,-5 7 1,4 8-169,43 0 1,0 2 0,-40 10-413,-1 9 1,12 14 270,11 10 1,14 10-972,3 1 1,14 2 102,4 10 876,16 0 0,5 12 0,9 0 0,1-2 0,2-3 0</inkml:trace>
  <inkml:trace contextRef="#ctx0" brushRef="#br0" timeOffset="609">1518 542 7983,'-16'-12'88,"4"1"0,-1 5-88,7-6 1075,0 8-692,6-3 1,4 9 8,8 3 0,9-1-104,20 8 0,5-8-43,13 2 1,10 1-190,13-1 0,-32-2 1,3-2-388,4-2 0,2 0 1,4 0-1,2 0 98,5 0 1,0 0-1,3 0 1,-1 0 164,1 0 0,0 0 0,3-2 0,1-2-77,0 2 0,-2-2 1,-6-1-1,-1-1 27,-3 3 0,-1 0 0,-7-1 0,-2 0-1172,38-2 1290,-7 4 0,-11-5 0,-3 7 0,-10 0 0,-9 0 0</inkml:trace>
  <inkml:trace contextRef="#ctx0" brushRef="#br0" timeOffset="2300">4067 612 7998,'0'-18'312,"0"7"561,0-1-611,0 8-221,0-3 1,-2 5 1254,-3-4-364,3 4-680,-14-14 1,8 7-27,-3-9 1,-3 7-90,8-1 1,-7-6 45,1-5 0,2-2-10,-1 2 1,1 1 6,-2-7 1,-1 6-132,7-6 1,-6 7-63,6-1 305,1 4-382,5 1 84,0 9 1,9 1-20,9 8 1,1 8 62,10 3 0,0 5-25,6 1 0,0 6-50,0 1 1,0 7-128,0-2 1,6 4-12,0 2 0,-1 0-157,-5 0 1,0 0-131,0 0 1,-2 5 187,-4 1 0,-4 0-109,-7-6 0,-6 0 62,-1 0 0,-7-2 97,2-4 1,-6-4-148,-6-8-23,-4-7 947,-7-2 1,1-16-345,5-4 0,-3-13 401,8-10 1,1-7-278,5-11 0,7-5 242,5 0 0,3-6-118,3 6 0,7-1-65,4 7 1,4 7-138,2 5 1,0 10-21,0 7 0,0 6-170,0 5 0,-6 4-83,0 8 0,-2 8-259,2 4 0,4 9 192,-4 2 0,4 8-360,2-2 1,0 1 50,0 5 0,0-4-118,0 9 1,0-3 49,0-2 1,-2 6-136,-4 0 0,4-1 72,-4-5 1,-4 0 148,-1 0 0,-5-2-83,-1-4 1,-7-5 164,1-13 0,-1-3 250,7-8 0,-1-2 143,1-4 1,7-11 233,4-12 1,-4 1 35,-1-1 0,1 6 370,-2-6 0,6 6-312,-5-6 0,7 13 155,-2-1 0,4 3-69,2-4 1,2 3-153,3 3 1,-1 5-361,8 7 1,1-2-60,10-4 0,4 4-146,8-4 0,2 4 4,4 2 0,3 0-400,9 0 0,7 0 56,4 0 1,-2 0-71,2 0 0,-8 0 252,2 0 1,2 0 31,-2 0 1,0 0-43,-5 0 0,-7 0 140,1 0 1,-3 6-61,3 0 1,-6 0 159,-12-6 1,-4 5 145,-8 1 1,4 2 64,-3-2 1,-11-4 14,-12 4 0,-9 1 567,2-1-491,-3 0 975,-11 2-599,-1-6-114,-16 13 0,-1-13-266,-9 4 0,1 2 76,-1-2 0,-5-1-91,0-5 0,-1 0-25,7 0 1,5 0-104,1 0 1,-1-7 52,-6-5 1,7 2-3,-1-1 0,8-3-44,-2-9 0,5 3-26,1-3 1,7-4 11,5-2 0,11 2-93,6-3 1,14-2 46,9-3 1,9-4-8,8 10 0,9 5-109,4 7 1,9 1 160,2 11 0,0 1-3,-6 10 0,-5 11-16,-1 12 1,-3 4 6,-2 2 1,-5 2-72,-18 4 0,1-3-157,-13 9 0,-2 0 20,-10 5 0,-12-5 109,-11-1 1,-6-7-172,-6 2 0,-5-4 97,-13-3 0,-11-4 191,-11-1 1,-6-8-161,-7 2 0,-9-3 16,-7-3 0,5-9 93,6-8 1,8-8 128,-3-9 1,13-16 565,5-8 0,20-11-315,9-12 1,10-2 67,8-16 1,13 1-136,16-7 0,10 11-409,13 7 0,6 4 314,12 13 0,3 7-119,9 17 1,1 11 40,4 12 1,-4 14-216,4 10 0,1 7-51,-7 10 1,-6 2 69,-17 3 0,-5 3-257,-13 4 1,1 7 135,-12-7 0,-4 7-214,-14-7 0,-7-3 97,-4 3 0,-4-7-34,-2 7 1,-16-8 316,-7 2 0,-16-10-150,-7-2 0,-11-2-52,-1 2 1,0-12 33,5-11 1,9-8 915,3-9 0,8-9-536,10-15 1,1-7 563,17-5 0,9-17-314,13-6 0,12-11-479,18-1 1,3 5 258,-16 38 0,2 2 0,34-33-16,-28 37 0,3 2 0,-1 1 0,1 2-24,4 3 1,1 3 0,44-11 63,-13 16 0,-5 7-205,-12 10 0,0 8 123,-12 4 0,-9 9-173,-14 2 1,-8 2-21,3-1 0,-7-3-159,-5 8 1,-5-6 109,-7 6 0,-7 3 290,-5 8 0,-5-3-611,-7 4 1,-5 4 154,-12 1 1,-3 3-313,-9-3 1,1 3 205,0-9 0,15-1-338,8-10 747,7-11 0,24-10 557,16-8 0,21-10-242,30-8 0,23-9-21,-33 7 0,4 0 1,9 0-1,3 1-534,9-5 1,1 1 0,5 4 0,3 1 326,-28 6 0,1 1 1,0-1-1,4 1 1,-1-1-1,2 2 54,2 2 0,1 0 1,0 1-1,2-1 0,1 0 1,-1 1-52,0 0 0,0 1 0,-1 1 0,0 1 0,0 0 0,-2 1-114,-2-1 0,-1-1 0,-1 2 0,-1 1 0,-1 0 0,0 0-1,32-4 1,0 1 0,0 2 0,0 0-43,-3-3 0,0 0 0,-2 3 1,-2 0-13,-7-2 1,-1-1-1,-6 1 1,-1 0-226,-6-1 1,-2 0 0,-1 1-1,0 1 143,-7 0 1,0 2 0,-2 1 0,-2 0-293,42-5 1,-11-2 11,-13 2 1,-15 1-161,-13 5-1171,-12 7 953,-25 3 1,-3 8 781,-7-1 1,-7 0-499,-5 1 1,-11-1 485,-6 1 1,-10-1 10,-2 1 0,-7-1 0,3 1 0</inkml:trace>
  <inkml:trace contextRef="#ctx0" brushRef="#br0" timeOffset="2817">15384 280 8025,'0'-35'466,"0"0"1,0 0-78,0 0 0,0 8 131,0 4 1,10 4-14,7 1 1,3 1-92,9-1 1,2 8-85,10 5 0,-5 3-4,5 2 0,2 2-274,-2 3 0,-6 5-221,-6 8 0,-8 5-259,2 0 0,-5 8 217,-7-2 1,-3 4-392,-8 2 0,-8 2 156,-3 4 0,-14-4 4,-10 4 0,-4-5 177,-14-1 1,3-2 63,-14-4 0,-6-5 412,-6-13 0,9-3-151,8-8 1,5-15 513,2-9 1,9-7-254,8-4 1,16-5-192,13-1 1,6 0-276,6 6 0,13 2-420,16 4 1,15 4 224,14 7 1,6 9 337,6 3 0,3 12 0,9 3 0</inkml:trace>
  <inkml:trace contextRef="#ctx0" brushRef="#br0" timeOffset="3149">15716 944 8183,'-2'-24'2058,"-4"-1"933,-5-2-2423,3 14 0,0 5-355,8 19 0,0 13-18,0 5 1,2 6 517,4 5 0,4 5-336,7 7 1,0 7-350,1-1 0,-1 6-178,1-6 1,1 10-512,5 2 0,-5 6 120,4 5 0,-3 4-879,-3-3 0,-1-2-209,-5 1 0,-3-1 260,-8 1 1369,0-11 0,-6-6 0,0-8 0,2 1 0,3 1 0</inkml:trace>
  <inkml:trace contextRef="#ctx0" brushRef="#br0" timeOffset="3408">15489 1712 8107,'-35'-52'0,"0"1"966,0 5 1,8 3-375,4 8 0,3 0-121,3 0 1,5 0-180,1 0 0,7-5 287,-2-1 1,6-2-159,6 3 0,3 3-235,9-4 1,7 6-34,4 6 1,4 4-97,2 7 1,8 3-234,3 3 0,1 4-67,5 8 0,-1 4-552,13 8 1,0 9 360,6 20 1,5 7-459,1 16 0,-38-31 0,0 0 514,-3 7 0,0 2 0,2 1 0,-1 1 72,0 2 1,-2 1 0,0 3 0,-4 1 305,-6-1 0,-1-1 0,4 2 0,0 1 0,-4 0 0,-3 1 0,-3-1 0,-3 1 0,-4-1 0,-1 0 0</inkml:trace>
  <inkml:trace contextRef="#ctx0" brushRef="#br0" timeOffset="3882">15210 3232 8109,'-18'-35'0,"1"0"0,-1 0 2941,1 8-2114,-1 9 1,8 12-285,5 12 1,10 6 21,7 11 1,11 6 64,7 12 0,3-2-228,1 7 1,9 7-112,4 5 1,3 8-418,3-2 0,-1 4 57,0 2 1,7 2-408,-1 3 0,6-3-32,-6 4 0,-2-14-418,-9-10 0,-4-9 377,-9-14 1,-6-6-194,-5-11 1,-6-8 384,-5-16 0,2-15 159,-9-20 0,3-11-16,-2-6 0,-2-6 15,8-5 0,-9-3-75,3-4 1,-4-3 78,-2 4 0,-2 5 352,-4 6 1,-5 8-78,-13 10 1,3 7 250,-8 4 0,8 12-460,-3 6 0,5 11-192,2 6 1,-7 6-332,1 6 1,6 6 2,5 11 649,0 12 0,3-6 0,1 4 0</inkml:trace>
  <inkml:trace contextRef="#ctx0" brushRef="#br0" timeOffset="4392">16677 4227 8107,'-8'-17'0,"4"-1"890,-8 1 0,6 1 312,-5 4-779,7-3 1,-4 11 56,8-8 1,-2 9 878,-4-3-704,4 4-560,-5 2 1,5 0-231,-4 0 1,2 0 178,-8 0 1,7 0-412,-7 0 1,-2 2 215,-9 4 0,2 1-324,-8 5 0,5 3 129,-5-3 1,0 4 2,-6 1 0,6 1-7,0-1 0,8 1-53,-3-1 1,5 0 20,1 1 0,9-1-105,3 1 1,4-7 429,2 1 0,2-8-62,4 2 0,11-12 407,12-6 1,10-11-177,2-6 1,7-6-6,-1-6 0,1 2 54,-1-7 1,-4-1 144,-8-5 1,-8 0 248,-4-1 1,-11 1-4,-6-1 0,-6 7 256,-6-1 1,-10 8-268,-7-1 1,-2 5-267,1 6 0,5 3-23,-4 9 1,9 7-215,3 4-92,7 4-5,-4 2 0,8 14-142,0 4 0,0 13-455,0 4 1,8 7-24,3 11 1,5-1 268,1 0 0,1 7-249,-1-1 0,1 8 55,-1-2 0,1 4 10,-1 2 1,1-1 14,-1 1 1,-7 0-170,-5 0 748,-3-8 0,4 6 0,-4-8 0,-6 0 0,-5-1 0,-3-1 0</inkml:trace>
  <inkml:trace contextRef="#ctx0" brushRef="#br0" timeOffset="4574">17235 3843 8242,'0'-18'1563,"0"1"-640,0-1-785,0 9 1,0 3 157,0 12 0,2 5 105,4 13 0,4 5-351,7 12 0,3 3 70,3 9 1,-2 5-896,8 0 0,1 8 263,4-2 241,-6 4 0,5 2 0,-6 0 1</inkml:trace>
  <inkml:trace contextRef="#ctx0" brushRef="#br0" timeOffset="4732">17305 3703 8256,'-17'-33'0,"-1"2"0,3 4 680,3 2 1071,-3 1-1760,13 15 0,-4 9 68,12 11 0,3 7-1296,9 5 1237,7-3 0,2 20 0,8-3 0</inkml:trace>
  <inkml:trace contextRef="#ctx0" brushRef="#br0" timeOffset="4925">18266 4105 8201,'0'-35'799,"-2"6"-600,-4 0 1,4 7 430,-4-1 1,4 4-142,2 1 0,6 7-48,0-1 0,13 2-266,-1-1 1,11 1-237,0 4 0,6 4-214,6-4 1,-2 6-553,7 6 0,1-2 511,5 8 316,-7-1 0,5 7 0,-5-1 0</inkml:trace>
  <inkml:trace contextRef="#ctx0" brushRef="#br0" timeOffset="5132">18545 3721 8186,'-6'-30'1011,"1"1"0,-7 8-511,6-2 0,-6 3 481,7 3-284,-1 7-179,6 2 1,0 16-56,0 4 1,2 5-219,4 7 0,3 3-380,9 8 1,5 2-164,0 3 1,6 3-359,-5 4 1,5 5-50,-6 0 0,6 3-600,-6 9 1,7 0 385,-7 6 597,0 7 0,2 3 1,3 7-1</inkml:trace>
  <inkml:trace contextRef="#ctx0" brushRef="#br0" timeOffset="5467">19977 3930 8191,'-8'-77'1055,"-1"14"239,-9 5 1,1 14-760,-1 14 0,9 5 235,3 8-408,4 7 0,2 4 190,0 12 0,2 0-464,4 11 1,3 5 18,9 13 1,7 9-215,4 9 0,4 7-253,2 10 0,-6 7-698,0 5 1,-7 5 459,1 6 1,-4 4 121,-9-45 0,-2 1 1,-3 2-1,0 1 162,-1-1 1,-3 0-1,-3 0 1,-3-1-161,-3-4 1,-2-1-1,-9 44 26,-10-11 1,1-24 156,-1-23 0,4-16 553,8-19 1,-1-17-16,1-12 0,1-12 226,5-12 1,-3-7-139,8-4 0,0-4 322,6-2 0,2 3-330,4 2 0,6 5-76,11 8 0,-2 0-330,8-1 1,1 9-471,4 3 0,7 12-397,0 5 946,8 5 0,-3 0 0,12-1 0,6 3 0,4 3 0</inkml:trace>
  <inkml:trace contextRef="#ctx0" brushRef="#br0" timeOffset="5833">20554 3371 8117,'-8'-64'1431,"-4"0"0,2 23 178,-1 7-1113,7 10-237,-4 15 1,16 9 91,4 11 0,3 5-42,3 1 0,7 10 109,4 8 1,4 2-363,2 10 1,6 7-227,-1 10 0,3 4-839,-2 2 0,-4 6 667,3-1 0,-3 1-509,-2-6 0,0 0 275,0-1 1,-8-8-479,-4-9 697,-3-7 0,-3-26 273,1-7 0,-7-14 88,1-16 1,0-7 337,5-27 1,1-1-56,-1-17 1,6 4 348,1-9 0,-1-3-121,-6 2 0,1-7-188,-1 2 1,-1 3-302,-4 2 0,-5 12 99,-7 6 0,0 9-107,0 3 0,-6 15-325,1 2 0,-9 13-217,2 5 0,3 7-95,-3-2 0,2 14-1314,-1 9 1933,-5 8 0,7 18 0,-9 2 0</inkml:trace>
  <inkml:trace contextRef="#ctx0" brushRef="#br0" timeOffset="6282">21776 3895 8252,'12'-17'0,"-1"-1"0,-5-5 916,6 0 1,-6-2-294,5 1 1,1 5 5,5-4 0,-5 3-29,0 3 0,-7-1 677,7 1-749,-8-1-323,4 9 1,-10 1-138,-4 8 1,-6 0 116,-11 0 1,2 8-256,-8 3 0,-2 5 130,-10 1 0,4 3-539,-4 3 0,4-2-56,2 8 0,0 0-208,1 6 0,-1 0 235,0 0 1,8 0-202,3 0 1,5 0 303,1 0 0,9-8 286,3-4 1,4-9 560,2-2 0,8-8-365,3 1 1,13-3 853,5-2 1,11-7-265,7-5 1,-2-2 16,1 3 0,-5-3-365,6 8 0,-7-5-114,7 5 0,-8 0-81,1 6 1,3 2-294,-2 4 1,0 3 41,-6 9 0,-6 5 27,0 0 1,-2 14-322,2-2 0,-4 4-52,-7-4 0,-3 8-252,-3 3 0,3 3 173,-3-3 0,-2 5-244,1-5 1,1-1 73,6 2 1,-1-1 721,0 7 0,1-1 0,-1 0 0</inkml:trace>
  <inkml:trace contextRef="#ctx0" brushRef="#br0" timeOffset="6459">23068 4227 8113,'-7'-45'0,"3"5"1295,-8 11-1077,8 3-658,-4 17 0,8 9 454,0 11 0,0 13 467,0 5 1,8 6-627,4 5 1,3-1 48,3 8 1,-1-1-639,1 7 734,-1-1 0,1 0 0,-1 1 0</inkml:trace>
  <inkml:trace contextRef="#ctx0" brushRef="#br0" timeOffset="6616">23033 3476 8146,'0'-41'0,"0"1"1058,-7 7 1,-1 17-393,-4 16 0,3 16-1235,3 13 0,-4 6 162,-7 5 407,-9 5 0,-9 15 0,-9 2 0</inkml:trace>
  <inkml:trace contextRef="#ctx0" brushRef="#br0" timeOffset="7333">16746 4576 8336,'-9'-7'0,"1"5"0,8-14 0,0 12 0,0-7 0,0 7 0,0-12 949,0 5 1,0 1-281,0-2 1,0 6-85,0-5-430,0-1 1,-2-3-154,-4 3 0,-6-2 53,-11 9 1,-4-7-149,-8 6 0,-8 0 178,-3 6 0,-12 2 12,-6 4 0,-2 4-160,2 7 1,-2 8 94,7 4 0,3 4-153,10 2 0,11 0-54,11 0 0,15 6-215,9 0 1,11 5 132,18-5 1,10-6-139,19-6 0,6-8-134,12 3 1,10-7 153,7-5 1,0 3-1,-6-5 1</inkml:trace>
  <inkml:trace contextRef="#ctx0" brushRef="#br0" timeOffset="7834">18318 5013 8151,'-17'-33'0,"-1"4"0,1 6 1847,-1 3-561,9 10-1099,-7 3 0,14 22 162,-4 9 1,4 14 299,2 9 0,0 17-363,0 6 0,0 13-146,0 5 1,4-38-1,0 2-224,1 6 0,2 1 0,1 7 0,1 2 205,3 1 0,0 1 0,-3 3 0,1 0-619,1 0 1,1-1 0,1 3-1,-1 0 483,0 3 1,0 1-1,0 2 1,-1 1-476,-2 0 1,-1-1 0,1-3 0,0-1 77,0-4 1,-1 0 0,2 1 0,0-1-112,1 0 0,1 0 0,-2 2 0,-1-1 123,3-3 0,0-2 400,-2 0 0,-1-2 0,1-6 0,0-2 0,1 0 0,1-1 0,0-4 0,1-2 0,8 43 0</inkml:trace>
  <inkml:trace contextRef="#ctx0" brushRef="#br0" timeOffset="16931">23348 3127 8096,'10'-35'-168,"-3"0"0,-1 8 1,2 5 82,2 9 1,9 5 758,10 8 0,12 2-225,5 4 0,15 13 81,8 16 0,11 16-621,-34-21 1,1 4-1,1 3 1,-1 3 209,3 3 1,-1 2 0,0 1 0,-3 3-120,-1 2 1,-2 2 0,-6 3-1,-3 1 1,-1 1 0,-4 0-1,-3 1 1,-3 1-175,-4-2 1,-3 0 0,-5 1 0,-3 1 0,-3-5 1,-4 0 0,-6 4 0,-5-1-101,-3-3 1,-3 0 0,-11 4 0,-5-1-12,-6-2 0,-5-2 1,-7 3-1,-5-3 284,-7-1 0,-4-1 0,-1 1 0,-2-2 0,-8 2 0,-3-1 0,-1 1 0</inkml:trace>
  <inkml:trace contextRef="#ctx0" brushRef="#br0" timeOffset="17497">16013 2725 8096,'-43'-35'0,"4"8"433,-7 4 1,5 11-223,-6 6 1,1 22 72,-6 13 1,-3 16-111,-3 19 1,-4 7-317,27-28 1,0 2 0,0 2 0,0 1 218,0 1 0,0 1 1,3 2-1,2 1 75,0 1 0,2 2 0,4 5 0,3 2-366,2 6 0,3 2 0,5 1 0,3 2 232,3 1 1,4 1-1,4 2 1,4 1-655,3 0 1,3-1 0,3 4-1,3 1 487,5 4 1,5 1 0,3 2 0,3 0-669,2 1 1,2-1 816,2 0 0,2 0 0,1-2 0,1-1 0,1 0 0,1 1 0</inkml:trace>
  <inkml:trace contextRef="#ctx0" brushRef="#br0" timeOffset="18415">25985 3144 8008,'35'-52'0,"-8"-1"348,-4 1 1,-5 7 376,-7 5 332,5 3-124,-14 10-619,6 9 1,-8 18-205,0 12 1,-8 13-177,-4 10 1,-5 15 362,-6 14 0,1 12-70,-7 6 1,0 5-540,-6 6 1,15-45 0,-1 1 337,1 3 0,0 1 1,-7 6-1,-1 0-144,2 2 1,0 1 0,-6 8 0,-2 1 43,-1 2 1,0 0 0,-3 3 0,-2 1-343,-3 2 0,-1-1 0,-2 0 0,1-1 332,1 0 0,0-2 0,2-5 1,1-2-98,5-7 1,2 0 0,4-5 0,0-2-136,3-6 1,2-2 0,-10 37 50,17-19 1,10-19 481,14-16 0,12-10-135,11-7 1,6 1 511,6-7 0,13 0-446,16-6 1,17-2-71,-36 0 1,3-2 0,9 1 0,2-1-90,7-2 1,1 0-1,8-1 1,1 0 27,5 4 1,1 1 0,4-4-1,0 0-411,7 2 1,0 2-1,1-1 1,0 2 381,-32 2 1,0 1-1,0 1 1,29 2 0,-2 2-84,-4 4 0,-1 1 0,1-2 0,0 1-13,0 4 0,-2-1 0,-3-2 1,-3 0-164,-6 2 1,-2 1 0,-10-5-1,-2-1-169,-12 0 1,-3 0-1,23 6 440,-24-9 0,-18-6 0,-11-6 0,-9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4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1302 363 7858,'10'-35'0,"-2"2"553,-8 4 0,6-2-158,0 8 1,-1 0-41,-5 5 1,6 1-82,0-1 1,0 1 374,-6-1-244,8 1 53,-6-1-342,5 1 1,-14 5-144,-5 1 1,-11 7-492,-7-2 1,-10-2 303,-7 2 0,-21 4-230,-13 14 0,-14 2 63,40-1 0,-1 3 0,-6-1 0,-2 1 244,-3 3 0,0 2 0,0 0 0,2 1 48,6 1 1,2 1 0,1 0 0,3 0 46,5-3 1,3-1 0,-29 21 27,28-6 305,18-8 0,28-2 31,12-7 1,13 5-131,10 0 1,8 6 46,9-5 0,8 7-79,4-2 0,6 4-409,6 2 1,-2 0 257,7-1 1,1 1 21,5 0 0,-4 2-108,-7 4 0,-10-4-188,-19 4 0,-12 3 388,-12 3 1,-13 3-315,-10 3 1,-24 1 203,-16 4 0,-17-2-232,-7 8 1,25-32-1,-3-1 295,-1 1 0,-2 0 0,0-2 0,-1 0 138,2-4 0,1 0 0,-37 25 343,5-5 0,7-5-255,10-12 0,21-6 108,19-11 0,12-2 158,1-5 0,12-1-221,11 8 0,9-6-384,14 5 1,11-7 115,12 2 1,18 2-695,5-2 0,12 0 315,0-6 0,-44 0 0,0 0-379,3 0 0,1 0 1,0 0-1,0 0 189,0-1 1,-1 2 0,-2-1 0,-2 1 489,45 5 0,-2-4 0,-7 8 0,-3 4 0,-4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4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156 367 7809,'-18'-35'231,"1"2"1,0 2 417,-1 2 1,1 7-434,-1-1 0,3 4 84,3 1 3,-4 9-170,15-7 0,-5 14-104,12-4 1,5 12 75,12 6 1,7 3-161,10 3 1,5 1-132,7 4 0,1 5 109,-1 7 1,6 5-115,1 1 1,5 8-168,-6-3 1,0 10-496,-6 3 1,-1 5 253,-5-6 1,-5 0 598,-12-6 0,-11 1 0,-10-1 0</inkml:trace>
  <inkml:trace contextRef="#ctx0" brushRef="#br0" timeOffset="251">1169 262 7834,'-18'-35'0,"3"0"855,3 0 1,-1 0-443,7 0 0,-6 2 51,6 4-258,-7 12-212,11 9 0,-14 18-55,5 7 0,3 16-191,2 14 0,-2 7 100,3 10 0,-3 6-119,2 12 0,2 9-153,-8-4 1,6-35 0,-1 1 344,-4-1 1,-1 1 0,-1 7 0,-2 2 41,-1-1 0,-3 0 0,-1 2 0,-2 0-30,-1-1 0,-1-1 0,-1-4 0,0 0-21,-1-1 1,-1-1 0,-1-3 0,0-2-58,2-2 1,0-2-1,-23 35-343,14-23 0,6-1 204,0-17 1,13-1 283,-1-10 0,13-11 0,4-12 0,8-5 0,9 7 0,1 2 0</inkml:trace>
  <inkml:trace contextRef="#ctx0" brushRef="#br0" timeOffset="593">1221 1816 7193,'24'0'-1283,"-1"0"1967,0-7 0,-15-1-218,-8-4 1,-16 4-210,-13 8 1,-11 0-49,-7 0 1,-4 0 26,-1 0 0,0 2-5,-1 4 1,3 4-28,3 7 1,-1 7-127,7-1 1,2 8 113,10-2 1,0 10-247,12 2 1,3 5 70,14-5 1,10 6-52,7-7 1,3 1-28,9-6 1,2-8 18,9-4 0,-1-11 115,8-6 0,1-4-3,11-2 1,-3-10 328,8-7 0,6-9-258,5-8 0,1-5 137,-6 4 0,-8-2-71,-4 14 1,-5 1-248,-7 11 0,-5 3-13,-12 8 0,-6 4-63,-11 7 0,-4 1-24,-8 11 0,0 4-302,0 3 1,0-3-251,0 2 1,-2 0 264,-4 6 1,4 6-235,-4-1 0,-2 1 168,3-6 0,-1 2 81,6 4 1,-6-6 411,0 0 0,-7-1 0,3-6 0</inkml:trace>
  <inkml:trace contextRef="#ctx0" brushRef="#br0" timeOffset="759">2287 2061 7834,'0'-35'0,"-2"2"0,-4 4 0,4 4 1249,-4 7-797,-4 8 0,8 5-620,-3 10 0,-3 11 52,2 7 1,0 10-259,6 2 1,0 0-53,0 6 1,0 2-220,0-3 0,0 3 107,0-2 538,0-4 0,0 5 0,0-7 0</inkml:trace>
  <inkml:trace contextRef="#ctx0" brushRef="#br0" timeOffset="893">2112 1712 7858,'-35'-53'0,"6"9"0,0 3 2027,7 4-1430,5 18 0,11 3-1240,12 16 1,11 10 203,13 7 439,10 1 0,5 15 0,7-6 0</inkml:trace>
  <inkml:trace contextRef="#ctx0" brushRef="#br0" timeOffset="1192">3125 2113 7802,'0'-17'0,"0"-1"1503,0 1 0,-2 7-677,-4 4 0,2 4-719,-7 2 0,7 10-9,-2 8 1,4 9 87,2 13 0,2 7-231,4 11 0,3 10-388,9 8 1,-1 9-170,1 3 1,-1 9 366,-8-43 0,0 2 1,-1 0-1,-1 1-178,0 1 0,-2 0 0,0 2 0,-2-1 248,-2-4 0,-2 0 0,-6 4 0,-4 1 109,-2-2 1,-3 0 0,-1-5 0,-3-1-110,-5-2 1,-2-1 0,-24 34-225,-13-7 0,0-12 142,-6-6 1,4-27 289,8-13 0,10-24 47,19-18 0,11-14 260,12-26 1,6-10-351,6-19 0,14-4-50,-4 44 1,2 1 0,0-1 0,1 1-11,4-1 0,1 1 0,-4 3 0,-1 1 65,1 1 1,0 1 0,17-37-302,-2 1 1,6 9-183,0-3 478,0 12 0,-7 0 0,1 7 0,0 1 0,0-2 0</inkml:trace>
  <inkml:trace contextRef="#ctx0" brushRef="#br0" timeOffset="1318">2880 1589 7771,'-7'-23'1375,"-5"0"-1051,4-1-2069,0 15 1745,24 9 0,3 17 0,16 10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3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10564,'-10'-7'-491,"2"5"1,10-6 148,4 8 0,12 0 250,11 0 1,10 2-455,1 4 0,15 3 148,-3 9 0,2-1 398,-7 1 0,3 7 0,-5 2 0</inkml:trace>
  <inkml:trace contextRef="#ctx0" brushRef="#br0" timeOffset="134">70 490 7782,'12'-2'0,"-2"-4"0,-1-4 1316,1 1 1,2-7-861,5 5 1,10 1-927,8-2 0,18 6-50,16-5 0,9 7-3,9-2 0,7 6 257,-1 6 1,0 4 0,-6 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1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1084 7841,'12'-18'796,"-1"1"0,1 5-260,5 1 0,3 7-718,3-2 1,6 4-69,12 2 1,3 6-218,9 0 1,7 7 138,4-1 0,-2 3-548,2 3 795,-15-1 1,9 8-1,-14 3 1</inkml:trace>
  <inkml:trace contextRef="#ctx0" brushRef="#br0" timeOffset="150">193 1573 7841,'6'-33'981,"0"4"1,9-2-541,3 7 1,7 3-907,10 9 0,9-1 64,9 7 0,15-6 14,13 6 1,-1 1-373,1 5 0,1 0-412,5 0 1002,-7-8 0,5 6 1,-5-6-1</inkml:trace>
  <inkml:trace contextRef="#ctx0" brushRef="#br0" timeOffset="443">1503 333 7862,'0'-45'495,"0"4"1,0 5 97,0 1-179,0 7-320,0 11 0,0 11 6,0 12 0,0 6-126,0 11 0,8 12 104,3 11 1,-1 5-154,2 1 0,-1 8 22,7 4 1,-1 4-84,1 2 0,-1 8-59,0 3 0,1 7-302,-1 5 0,-7 4 406,-7-45 1,0 1-1,1 3 1,0 0 12,-1 3 1,0-1 0,-1-5 0,-1-2-457,-6 48 1,1-15 28,-8-9 1,0-11 114,-5-5 1,-1-22 389,1-14 0,-8-11 0,-2-12 0,-8 0 0,0 0 0</inkml:trace>
  <inkml:trace contextRef="#ctx0" brushRef="#br0" timeOffset="699">1381 473 7862,'11'-76'369,"1"0"0,-1 2-185,7 10 1,9 12 336,8 11 1,17 6-173,18 6 0,14 12-869,9 11 0,-42 5 1,1 0 517,0 0 0,0 2 0,1 5 0,-1 2 115,4-1 1,-1 3 0,36 19-176,-9 0 1,-16 12-193,-8 6 0,-17-3 444,-7 3 1,-12-1-136,-5 7 1,-9-1-44,-14 1 1,-13-1-93,-16 0 1,-10 1 42,-13-1 1,-12 0-88,-11 1 1,1-7-398,-1 1 0,3-8-255,2 2 1,3-7 255,14-4 1,3-5 571,10-8 1,13 1-53,15-1 0,10-5 0,14 0 0,4-9 0,7 5 0</inkml:trace>
  <inkml:trace contextRef="#ctx0" brushRef="#br0" timeOffset="1025">2987 1485 7850,'-23'0'334,"0"0"0,-8 0 523,2 0 0,-6 8-662,-6 4 1,-2 5-17,-3 7 0,-3 3-110,8 8 0,-5 0 104,5 0 1,8 5-497,10 1 1,3 0 124,3-6 1,7 0-55,4 0 1,4-2 62,2-4 0,0 2-330,0-8 0,2 0 258,4-5 0,-2-1 105,8 1 1,-1-9 648,7-3 1,5 2-276,0-2 1,10 0 548,2-6 0,2-2-327,10-4 1,7-4-20,10-7 1,-2 5-208,2 0 0,-2 9-312,2-3 1,2 4-623,-7 2 0,-3 8 446,-10 3 1,-11 7-724,-11 5 0,-13-2 394,-5 8 1,-4-7-20,-2 1 0,-8-4 622,-3-1 0,-5-1 0,-1 1 0</inkml:trace>
  <inkml:trace contextRef="#ctx0" brushRef="#br0" timeOffset="1183">4000 1852 7838,'10'12'507,"-4"-1"1,-2 1-117,1 6 1,-3 1-864,4 4 1,-4 6 274,-2 12 0,0-2-1158,0 8 1355,0-1 0,-8-1 0,-1-3 0</inkml:trace>
  <inkml:trace contextRef="#ctx0" brushRef="#br0" timeOffset="1334">3983 752 7838,'-6'-41'1199,"0"0"1,-6 3-121,7 9-1888,-1 11 0,10 12 265,7 12 1,11 10-962,18 7 1505,5 8 0,15-12 0,2 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0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88 346 7927,'35'-68'384,"2"4"0,3 8 522,7 8 0,11 13-856,6 11 0,4 5-55,2 1 0,0 9 0,2 5 0,1 10-187,3 11 1,2 8 206,-3 10 0,-11 6-364,0 0 1,-15 13 28,-8-1 1,-12 13 115,-6 3 0,-11 3-132,-7 10 1,-12-7 20,-11 7 1,-17-1 185,11-36 0,-4-2 0,-32 30-469,-10-3 0,-6-6 488,1 0 1,-1-5 138,6-13 1,10-7 42,7-16 0,17-1-147,12-17 1,13-7 74,5-9 0,4 3 0,2 0 0</inkml:trace>
  <inkml:trace contextRef="#ctx0" brushRef="#br0" timeOffset="358">297 434 7859,'-25'-37'0,"-4"0"0,-4 2 430,-2 8 0,0 7-79,0 9 1,8 3-181,4 8 1,3 0-42,3 0 0,7 10 1,4 7 1,4 18-125,2 17 0,8 3 86,4 9 1,9 10-256,2 13 1,8 4-133,-16-39 1,0 1 0,-2 1 0,1 2 163,0 8 0,1 1 1,-1 0-1,-1 2-50,1 2 0,1 1 0,2 4 0,-1 2-114,-1 2 0,-1 1 0,-1-4 0,-2-1-928,-2 2 0,-1 0 1222,1-8 0,-1-1 0,-1 2 0,0 0 0,2-3 0,-1-2 0,-2 0 0,-2-2 0,-2-2 0</inkml:trace>
  <inkml:trace contextRef="#ctx0" brushRef="#br0" timeOffset="709">1380 2145 7835,'0'-17'764,"0"-1"0,0 7-504,0-1 0,2 6-243,4-6 1,5 1 18,13-7 0,3 5 166,8-5 1,0 5-264,0-11 1,0-3-57,0-2 1,0-4-81,-1-2 0,-6 0 159,-5 0 0,-11 8 4,-7 4 0,-12 4 69,-11 1 1,-15 8 199,-13 5 1,-11 6 0,-1 11 0,-8 2-105,2 15 1,4 6 29,2 5 1,11 7-47,6-6 1,6 13-106,6-1 0,6 3-47,11-4 0,5 3-143,7 3 1,9-4-184,9 4 1,9-5 153,14-7 1,3-5-549,9-12 1,1-6 331,4-11 1,4-4-302,8-8 443,0-8 1,8-17 0,1-12 0</inkml:trace>
  <inkml:trace contextRef="#ctx0" brushRef="#br0" timeOffset="867">2323 1866 7846,'0'-12'0,"0"0"311,0-1 1,-2 5 452,-4 2 0,4 6-388,-3 6 1,3 6-185,2 11 1,0 4-111,0 8 0,9 6-178,9 0 1,-1 5-324,7-5 0,3 9 256,2 3 1,-4-7-308,-2 7 0,-1-5 470,1 5 0,-4-9 0,7-1 0</inkml:trace>
  <inkml:trace contextRef="#ctx0" brushRef="#br0" timeOffset="1017">2620 1167 7839,'0'-35'957,"0"0"119,0 0 1,0 8-1882,0 4 0,8 11 242,3 6 0,5 6 137,1 6 1,9 10-9,3 7 434,12 8 0,3-4 0,9 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7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176 585 7760,'-6'-12'0,"0"1"0,0 5-17,6-6 0,-6 1 118,0-7 1,-1 7-310,1-1 0,4 0 109,-4-5 1,4-1-8,2 1 1,-2-1 165,-4 1 0,4-6-5,-3-1 1,3-5 116,2 6 1,-6-8-103,0 2 0,-2-4 342,2-2 1,3 6-96,-9 0 1,0 7 243,-5-1 1,5 4-175,1 1 0,7 7-63,-2-1 1,4 10-222,2 2 0,10 16-177,7 13 0,8 11-215,10 7 1,8 5 214,3 7 1,5 5-380,1 11 1,-7-1 292,-4 8 1,-6-3-486,-6 3 0,-4 3 41,-8-4 0,-9-3-159,-8-2 0,-10-6 163,-13-6 600,-4-20 0,-12 3 0,-3-16 0,-5-6 0,0-7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7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141 105 7818,'-35'-17'0,"6"-1"112,-1 1 1,11 5 424,2 0-385,7 9 0,12-7-18,4 4 1,11 4-81,12-4 1,18 4 126,5 2 0,14 0-211,4 0 1,0 0 52,5 0 0,-3 0-157,-2 0 1,0 0-195,0 0 1,-8 2-302,-4 4 1,-13 4 628,-10 7 0,-8 9 0,-10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7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8097,'25'-2'0,"2"-2"285,0-2 0,10-8-598,4 3 0,5 1 159,18-2 1,2 8 306,10-1 0,4 3-497,7 2 0,-13 0 11,-5 0 0,-18 7 333,-5 5 0,-7 4 0,-4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7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8961,'25'0'0,"4"-2"1057,4-4 1,10 2-1924,4-7 1,21 5 325,13-6 1,14 2-19,-40 4 1,1 1-1,0-1 1,0 2 379,2 1 1,1 0-1,-2 2 1,0 0 177,-1-1 0,-1-2 0,44-5 0,-48 4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7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68 7833,'-18'-17'710,"1"-1"-533,-9 1 0,7 7-519,-4 4 1,11 14 130,6 9 1,4 9 330,2 9 1,0 7-227,0 5 1,6 11-173,0 6 0,8 6-306,-3 6 331,-3 3 1,-4-28-1,0 1 1,-4 1-1,0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48:34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36 717 6840,'-10'0'-1086,"2"0"1086,8 0 0,-2 0 0,-3 0 31,3-8 3,-6 6 10,8-6 6,0 8 9,0 0 1,2-6-29,4 1-24,-4-1-7,5 6 49,-7 0 3,0 0 11,8 0-34,-6 0 2,6 0 3,-8 0-52,0 0-1,8 0-60,-7 0 80,7 0-43,-8 0 34,0 0-58,8 0 64,-6 0-135,6 0 115,-8 0 42,0 0 0,6 2-17,-1 4-3,1-4 1,-6 5-1,0-7-53,0 0 49,8 0 2,-6 0-6,6 0 79,-8 0 882,0 0-800,0-7 0,2 5-74,3-4 192,-3 4 1,6 0 148,-8-4-94,0 4 1,0-8 398,0 5-38,0 3-546,0-6 0,0 6-85,0-4 316,0 4-18,0-6-409,0 8 124,0 8 1,0 2-164,0 7 0,0 7-23,0-1 0,0 8-33,0-2 0,0 4 33,0 2 0,6 0-147,0 0 0,0 6 15,-6-1 1,1 1 124,5-6 0,-2-2 8,8-4 1,-2-2-3,1-3 0,5-11 141,-5 5 0,7-13-22,5 1 1,-2-4 68,9-2 0,-1-8-122,6-3 1,0-7 15,-1-5 1,1 2-25,0-8 0,-2-1 27,-4-4 0,-3-1 35,-9 0 1,-5-2-48,-1-4 0,-7-4 90,2-7 1,-6 5-1,-6 1 0,-11 1 137,-12-1 1,-10-3-60,-2 8 1,-7 1 117,1 5 1,-3 8-121,-3 3 0,3 7-39,3 5 1,4 4-124,9 8 0,6 2 130,5 4 0,0 4-158,5 7 1,-1 9-42,13 3 1,0 4-174,6 2 1,2 1 139,4 5 0,4-2-100,7 8 1,8-9 49,5 3 0,10 2-60,7-2 1,3-3-163,3-8 1,-1 1 64,1-8 1,-3 0 349,-3-5 0,3-9 0,-5-1 0</inkml:trace>
  <inkml:trace contextRef="#ctx0" brushRef="#br0" timeOffset="283">857 1118 8183,'9'-7'-110,"-1"3"49,-8-8 720,0 8 1,0-5 268,0 3-985,0 4-155,0-6 79,0 16 1,0 1 90,0 9 0,0 1-103,0 5 1,0-3-351,0 8 1,0-2 186,0 2 1,0 4-845,0-4 1152,0-3 0,-8 7 0,-1-6 0</inkml:trace>
  <inkml:trace contextRef="#ctx0" brushRef="#br0" timeOffset="450">822 699 8070,'-6'-39'41,"-2"5"0,0 6 556,1 7-668,1 11 125,6 3 1,0 8-487,0 5 1,0 4 230,0 7 1,6 9-758,-1 3 958,9-4 0,-4 8 0,7-6 0</inkml:trace>
  <inkml:trace contextRef="#ctx0" brushRef="#br0" timeOffset="691">1328 944 8070,'8'-18'624,"-6"9"1,8-5-474,-5 8 0,-1 0 29,8 6 1,-6 0-125,5 0 0,3 0 147,9 0 1,-1 0-803,7 0 1,0 8 381,6 4 1,0-3-1210,0 3 1426,-1-8 0,-6 4 0,-3-8 0</inkml:trace>
  <inkml:trace contextRef="#ctx0" brushRef="#br0" timeOffset="967">1992 350 8070,'0'-17'0,"0"-7"190,0 1 0,0 0 373,0 5 0,0 7 295,0-1-333,0 8-568,0-4 1,0 10 110,0 4 0,6 4-49,-1 7 1,7 1-200,-6-1 1,6 8-227,-7 4 0,7-1 83,-6 1 1,0 6-250,-6 5 1,5 1-191,1-6 1,0-2 761,-6-4 0,0 4 0,-8-6 0,-1 8 0</inkml:trace>
  <inkml:trace contextRef="#ctx0" brushRef="#br0" timeOffset="1183">2324 333 8070,'0'-28'297,"0"-3"38,0 8 0,-6 0-396,0 5 1,0 1-918,6-1 2027,0 9-316,0 1-782,0 8 1,8 10 50,4 7 1,3 2-247,3 11 1,-1-1 3,0 6 1,1 5 11,-1 1 1,-1 2-1,-4-2 0,1-3-351,-7 9 1,-2-8 578,-10 1 0,-11-3 0,-11-2 0</inkml:trace>
  <inkml:trace contextRef="#ctx0" brushRef="#br0" timeOffset="1450">1817 245 8070,'0'-17'0,"0"-1"265,0 1 0,0-1-3,0 1 1,2-1 37,4 1 1,6-1-68,11 1 1,4 0 115,8-1 1,10 3-213,7 3 0,8-2-145,10 9 0,8-1-133,3 6 1,16 0 58,2 0 0,-46 0 0,1 0-67,45 0 0,-6 7 75,-6 5 1,-3-2-676,-14 1 0,-12 1 339,-18 6 0,-12-1-458,-11 0 0,-7 1 868,-10-1 0,0 1 0,0-1 0</inkml:trace>
  <inkml:trace contextRef="#ctx0" brushRef="#br0" timeOffset="1683">1957 961 9379,'8'-15'575,"3"3"1,5-2-229,1 9 1,8-3-194,5 2 1,3-2-192,1-3 0,9 3 5,4 8 0,5 0-207,6 0 0,3 0-105,3 0 0,-4 0 135,-8 0 0,-7 6-658,-5 0 1,-3 5 248,-2-5 0,-10 2 618,-7-2 0,-8-4 0,-10 5 0</inkml:trace>
  <inkml:trace contextRef="#ctx0" brushRef="#br0" timeOffset="2491">2166 1415 8070,'-11'0'-1456,"-1"0"2860,8 0-419,-4 0-517,8-7 0,0 3 233,0-8-380,0 8 0,8-9-36,4 7 1,3-2-157,3 2 0,-1 4 0,1-4 0,1 4-86,4 2 1,-3 0-192,3 0 1,-3 0-73,-3 0 0,1 6-305,-1 0 0,0 8 143,1-3 0,-8 5 143,-5 1 0,-3 3-84,-2 3 0,-4-2 5,-7 8 1,-3-5 205,-15 5 0,0 0 9,-6 6 0,0-8 167,0-4 1,2-3 23,4-3 0,2-1 215,4-5 1,9 3 269,-3-8-158,11 0-38,-2-6 0,10 0-44,4 0 0,5 0-6,13 0 0,11 0-123,11 0 0,5 0-230,1 0 0,2 0-6,5 0 0,-3 0-220,8 0 0,-14 0-420,3 0 1,-18 5 341,0 1 0,-12 0-685,0-6 444,-11 0 1,-6 0 570,-12 0 0,-4-8 0,-7-1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8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 7851,'10'-8'0,"-1"4"1220,-3-8 0,-2 6-518,8-5 1,-6 7-826,5-2 1,1 14 133,5 9 1,1 9 68,-1 9 1,1 9-85,-1 9 0,-1 7-236,-5 10 1,-3 7-110,-8 5 1,-10 3-6,-7 2 1,0-7 5,-7-4 0,7-7 10,5-5 0,-1-9 61,7-9 1,0-15-248,6-1 176,0-17 1,10-9 30,7-16 1,8-9 316,10-20 0,8-19 0,2-12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8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71 103 7797,'-18'-17'1778,"3"-1"-1378,3 1 0,-1 0-1562,7-1 720,0 8 0,21 5 442,9 10 0,15 5 0,5 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8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70 101 7765,'-6'-11'-71,"0"-1"0,-5 6 142,5-5 0,-2 1 860,2-2-218,4-3-573,-13 5-16,13 0 0,-6 6-78,8 16 1,0 4 66,0 18 0,2-1 9,4 14 0,-2 7-112,7 10 1,1 10-211,5 2 1,1 13-621,-1-2 0,7 8 508,-1-7 0,-6 3-924,-5-10 986,-8-3 0,11-8 0,-5-10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8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7845,'-6'-26'0,"0"-3"0,0 4 410,6 2 0,2-1-117,4 7 0,11-2-735,12 13 0,6-2 222,6 2 0,17 4 187,12-4 1,6 4-57,0 2 1,-5 6-84,5 0 0,-6 8-131,-6-3 0,-14-1 79,-15 2 0,-9-1 224,-15 7 0,-3 7 0,-8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7845,'-10'0'820,"18"0"1,13 0-844,20 0 1,5 0-2,13 0 0,3 0-211,8 0 0,7 2-87,5 4 1,-7 4 207,-5 7 0,-10 3-866,-13 3 980,-12 4 0,-10 8 0,-7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9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7837,'17'-2'368,"3"-4"0,1-3 60,3-1 0,14-4-1046,3 8 0,17-5 319,12 5 0,17-2-6,-35 5 1,1 0 0,6 2 0,1 0-193,4-2 1,0 1 301,-4 1 1,0 0-1,-3-3 1,-1 0 0,-4-1-1,0 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9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0 188 7882,'0'-40'0,"0"-3"0,0 2 806,0 4-739,0 14 0,0 19-397,0 16 0,0 9 66,0 20 1,2 9 230,4 9 0,4 8-221,7 3-68,1 8 0,-1 9 0,1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9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1 7811,'12'21'0,"-1"-3"325,-7 3 0,4-17 524,-8 8 0,0-1-639,0 7 1,-6 7-3,0 4 0,-1 6-149,1 6 0,4 5 90,-4 13 1,-2 5-147,2 11 0,-5 7-253,5 11 1,0-42-1,-2 1 119,3 3 0,-1 0 0,-2 4 0,-2 1-260,-1-2 0,-1 0 1,2 3-1,-1 0 244,-3 3 1,-1 0-1,0 1 1,0 0 55,-1 3 0,-2-2 1,-3-1-1,-1-2 45,-1-3 1,-1-3 0,0-4-1,-2-1 71,0-5 1,-1-1-1,2-3 1,-2-1-150,-25 34 1,1-18 275,5-23 0,-3-10 2,8-13 1,3-8 11,8-16 1,13-9 18,11-20 1,4-13-131,2-16 0,10-8-191,7-9 1,16-2 165,-10 42 1,1 0 0,1 3-1,0-1-114,1-1 1,1-1 0,4 0 0,2 1 20,-2 2 0,2 1 0,2 1 0,0 2-415,23-24 1,14 6 143,-2 11 0,15 1-273,-4 11 607,1 11 0,-6 17 0,3 7 0,7 0 0,5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19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7777,'0'-47'0,"0"1"0,-6 13 2312,0-2-2321,0 19 1,10 1-1204,8 15 1,11 9 455,24 9 756,7 7 0,24 10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52:20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350 263 7802,'18'-51'243,"-1"5"1,-7 3-37,-4 8 0,-4 8 145,-2 4 1,-2 5-107,-4 7 1,-4 3-61,-7 8 0,-1 0 13,1 0 1,-8 8-121,-5 3 0,-1 13-91,2 5 0,-4 6 114,4 5 1,-2 5-275,2 7 0,-2 7 44,8-1 1,5 8-197,7-2 1,7 10 34,-2 1 0,4 3-309,2-2 0,8 1 290,3 5 0,11 1 5,1-7 1,2-8-572,-2-10 874,-3-4 0,13-3 0,-4-5 0,4-5 0,2-4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AD1-E39B-0CB2-0C61-83F26DB4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5E74-0DC6-F524-84DC-CA35C84C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A6C-3236-025C-AAEE-C62B323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EA78-4F5E-9E2A-D4D8-4CA89C6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C83E-4930-5EE2-F5D8-071D01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6D-3B37-11CE-AF7D-49D2621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6885-6134-A7C4-C51B-6A196D4D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3B4-0C35-136D-B078-78DF9B6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DA-A9CA-3293-498C-072BA0E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09EB-D272-64BB-95EE-68242F6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DC61-CE3E-17A8-6F79-13C201B1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E267-C2B0-DFDF-9A5F-C63C0BBB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E114-C42E-85B0-D828-0522F66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AAA-D664-8BDD-A55A-947D8A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B1F-CD45-41AB-8A29-F9D9AFF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1FAC-3015-3695-9B61-77B7B458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929-23F4-1062-866F-83713662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14E-CA4C-85F1-5D6C-C8C7E2A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1069-9051-75E7-2FA3-05D0B3B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4A9F-8778-4C22-83CF-301A246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23A-2B7A-57C6-84BB-AF740CC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7A-3F2B-1254-3E9C-50C6698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A07F-2CBB-3490-A492-30EA612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BCE7-BE47-042F-0F3F-7DDEF34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68A-ACC6-7BFC-1345-33F99F9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152-A7FA-6007-5C48-EECF794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2DD-9270-B469-E71E-F6F8156A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B755-0E29-8E20-8F4E-02277831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2E5E-9B7E-587D-AC53-219B979D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F45F-AA50-EBB1-449D-D8CBB4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406D-164F-01D7-8210-364EE5CE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CE0-8D33-7FFC-8FD0-CB7ADFD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5EC5-466E-16AF-15E0-1D4E5F20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2785-02DC-798F-DAA9-727E31C2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DA4C-1D05-5862-E222-451FCD4D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6D7A-EFC6-9AD9-4FDA-5466CABE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FDDC-9FF3-92C7-E1B6-5A1F058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D2AA-30B9-0DC2-C73E-C333965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F635-F2E5-A39B-D2A9-8320FED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ED8-654A-CFF3-0902-8F42F057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2B18-D6B3-CA0C-9CE4-7DDC7C5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AE-B933-371F-12A3-E26CEEF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FAAFD-D6EC-6996-600C-F0C3657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A48-27C4-214A-14CA-6B18B9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21C8-3866-B050-3D03-66D1F03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18B8-338A-D106-F0BC-2076DC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96-83C9-8644-98C5-650F423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DBB-8D61-047D-52D4-869E9249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A3DF-27B8-649C-F1F3-D491041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6A53-E29E-9CED-44B0-4BDB42B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5B1E-D1F8-F2ED-897E-64580B87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F4D4-22D5-9B11-81FB-D19E63A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16-B5BF-EF51-A802-744399E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5202-8D39-DD6D-7358-4ECF957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7EC6-1B7A-DCE7-487B-A735111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373-AD38-BB05-1B00-3733CDA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0412-FDC1-282C-B148-C4DBEBB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F0-4DE2-63E5-B492-ABDFEA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0016-584E-E80C-490F-2665914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7BE-078D-733A-5F50-348A080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3CB-3E6A-BE6B-6444-37C357C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283E-483B-C0B4-2DB7-1C0E12B0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EF51-D4E1-3A12-8C0C-F49BBD85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4.png"/><Relationship Id="rId18" Type="http://schemas.openxmlformats.org/officeDocument/2006/relationships/customXml" Target="../ink/ink347.xml"/><Relationship Id="rId26" Type="http://schemas.openxmlformats.org/officeDocument/2006/relationships/customXml" Target="../ink/ink351.xml"/><Relationship Id="rId21" Type="http://schemas.openxmlformats.org/officeDocument/2006/relationships/image" Target="../media/image348.png"/><Relationship Id="rId34" Type="http://schemas.openxmlformats.org/officeDocument/2006/relationships/customXml" Target="../ink/ink355.xml"/><Relationship Id="rId7" Type="http://schemas.openxmlformats.org/officeDocument/2006/relationships/image" Target="../media/image341.png"/><Relationship Id="rId12" Type="http://schemas.openxmlformats.org/officeDocument/2006/relationships/customXml" Target="../ink/ink344.xml"/><Relationship Id="rId17" Type="http://schemas.openxmlformats.org/officeDocument/2006/relationships/image" Target="../media/image346.png"/><Relationship Id="rId25" Type="http://schemas.openxmlformats.org/officeDocument/2006/relationships/image" Target="../media/image350.png"/><Relationship Id="rId33" Type="http://schemas.openxmlformats.org/officeDocument/2006/relationships/image" Target="../media/image354.png"/><Relationship Id="rId2" Type="http://schemas.openxmlformats.org/officeDocument/2006/relationships/customXml" Target="../ink/ink339.xml"/><Relationship Id="rId16" Type="http://schemas.openxmlformats.org/officeDocument/2006/relationships/customXml" Target="../ink/ink346.xml"/><Relationship Id="rId20" Type="http://schemas.openxmlformats.org/officeDocument/2006/relationships/customXml" Target="../ink/ink348.xml"/><Relationship Id="rId29" Type="http://schemas.openxmlformats.org/officeDocument/2006/relationships/image" Target="../media/image35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1.xml"/><Relationship Id="rId11" Type="http://schemas.openxmlformats.org/officeDocument/2006/relationships/image" Target="../media/image343.png"/><Relationship Id="rId24" Type="http://schemas.openxmlformats.org/officeDocument/2006/relationships/customXml" Target="../ink/ink350.xml"/><Relationship Id="rId32" Type="http://schemas.openxmlformats.org/officeDocument/2006/relationships/customXml" Target="../ink/ink354.xml"/><Relationship Id="rId37" Type="http://schemas.openxmlformats.org/officeDocument/2006/relationships/image" Target="../media/image356.png"/><Relationship Id="rId5" Type="http://schemas.openxmlformats.org/officeDocument/2006/relationships/image" Target="../media/image340.png"/><Relationship Id="rId15" Type="http://schemas.openxmlformats.org/officeDocument/2006/relationships/image" Target="../media/image345.png"/><Relationship Id="rId23" Type="http://schemas.openxmlformats.org/officeDocument/2006/relationships/image" Target="../media/image349.png"/><Relationship Id="rId28" Type="http://schemas.openxmlformats.org/officeDocument/2006/relationships/customXml" Target="../ink/ink352.xml"/><Relationship Id="rId36" Type="http://schemas.openxmlformats.org/officeDocument/2006/relationships/customXml" Target="../ink/ink356.xml"/><Relationship Id="rId10" Type="http://schemas.openxmlformats.org/officeDocument/2006/relationships/customXml" Target="../ink/ink343.xml"/><Relationship Id="rId19" Type="http://schemas.openxmlformats.org/officeDocument/2006/relationships/image" Target="../media/image347.png"/><Relationship Id="rId31" Type="http://schemas.openxmlformats.org/officeDocument/2006/relationships/image" Target="../media/image353.png"/><Relationship Id="rId4" Type="http://schemas.openxmlformats.org/officeDocument/2006/relationships/customXml" Target="../ink/ink340.xml"/><Relationship Id="rId9" Type="http://schemas.openxmlformats.org/officeDocument/2006/relationships/image" Target="../media/image342.png"/><Relationship Id="rId14" Type="http://schemas.openxmlformats.org/officeDocument/2006/relationships/customXml" Target="../ink/ink345.xml"/><Relationship Id="rId22" Type="http://schemas.openxmlformats.org/officeDocument/2006/relationships/customXml" Target="../ink/ink349.xml"/><Relationship Id="rId27" Type="http://schemas.openxmlformats.org/officeDocument/2006/relationships/image" Target="../media/image351.png"/><Relationship Id="rId30" Type="http://schemas.openxmlformats.org/officeDocument/2006/relationships/customXml" Target="../ink/ink353.xml"/><Relationship Id="rId35" Type="http://schemas.openxmlformats.org/officeDocument/2006/relationships/image" Target="../media/image355.png"/><Relationship Id="rId8" Type="http://schemas.openxmlformats.org/officeDocument/2006/relationships/customXml" Target="../ink/ink342.xml"/><Relationship Id="rId3" Type="http://schemas.openxmlformats.org/officeDocument/2006/relationships/image" Target="../media/image33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21" Type="http://schemas.openxmlformats.org/officeDocument/2006/relationships/image" Target="../media/image366.png"/><Relationship Id="rId42" Type="http://schemas.openxmlformats.org/officeDocument/2006/relationships/customXml" Target="../ink/ink377.xml"/><Relationship Id="rId47" Type="http://schemas.openxmlformats.org/officeDocument/2006/relationships/image" Target="../media/image379.png"/><Relationship Id="rId63" Type="http://schemas.openxmlformats.org/officeDocument/2006/relationships/image" Target="../media/image387.png"/><Relationship Id="rId68" Type="http://schemas.openxmlformats.org/officeDocument/2006/relationships/customXml" Target="../ink/ink390.xml"/><Relationship Id="rId16" Type="http://schemas.openxmlformats.org/officeDocument/2006/relationships/customXml" Target="../ink/ink364.xml"/><Relationship Id="rId11" Type="http://schemas.openxmlformats.org/officeDocument/2006/relationships/image" Target="../media/image361.png"/><Relationship Id="rId24" Type="http://schemas.openxmlformats.org/officeDocument/2006/relationships/customXml" Target="../ink/ink368.xml"/><Relationship Id="rId32" Type="http://schemas.openxmlformats.org/officeDocument/2006/relationships/customXml" Target="../ink/ink372.xml"/><Relationship Id="rId37" Type="http://schemas.openxmlformats.org/officeDocument/2006/relationships/image" Target="../media/image374.png"/><Relationship Id="rId40" Type="http://schemas.openxmlformats.org/officeDocument/2006/relationships/customXml" Target="../ink/ink376.xml"/><Relationship Id="rId45" Type="http://schemas.openxmlformats.org/officeDocument/2006/relationships/image" Target="../media/image378.png"/><Relationship Id="rId53" Type="http://schemas.openxmlformats.org/officeDocument/2006/relationships/image" Target="../media/image382.png"/><Relationship Id="rId58" Type="http://schemas.openxmlformats.org/officeDocument/2006/relationships/customXml" Target="../ink/ink385.xml"/><Relationship Id="rId66" Type="http://schemas.openxmlformats.org/officeDocument/2006/relationships/customXml" Target="../ink/ink389.xml"/><Relationship Id="rId74" Type="http://schemas.openxmlformats.org/officeDocument/2006/relationships/customXml" Target="../ink/ink393.xml"/><Relationship Id="rId79" Type="http://schemas.openxmlformats.org/officeDocument/2006/relationships/image" Target="../media/image395.png"/><Relationship Id="rId5" Type="http://schemas.openxmlformats.org/officeDocument/2006/relationships/image" Target="../media/image358.png"/><Relationship Id="rId61" Type="http://schemas.openxmlformats.org/officeDocument/2006/relationships/image" Target="../media/image386.png"/><Relationship Id="rId19" Type="http://schemas.openxmlformats.org/officeDocument/2006/relationships/image" Target="../media/image365.png"/><Relationship Id="rId14" Type="http://schemas.openxmlformats.org/officeDocument/2006/relationships/customXml" Target="../ink/ink363.xml"/><Relationship Id="rId22" Type="http://schemas.openxmlformats.org/officeDocument/2006/relationships/customXml" Target="../ink/ink367.xml"/><Relationship Id="rId27" Type="http://schemas.openxmlformats.org/officeDocument/2006/relationships/image" Target="../media/image369.png"/><Relationship Id="rId30" Type="http://schemas.openxmlformats.org/officeDocument/2006/relationships/customXml" Target="../ink/ink371.xml"/><Relationship Id="rId35" Type="http://schemas.openxmlformats.org/officeDocument/2006/relationships/image" Target="../media/image373.png"/><Relationship Id="rId43" Type="http://schemas.openxmlformats.org/officeDocument/2006/relationships/image" Target="../media/image377.png"/><Relationship Id="rId48" Type="http://schemas.openxmlformats.org/officeDocument/2006/relationships/customXml" Target="../ink/ink380.xml"/><Relationship Id="rId56" Type="http://schemas.openxmlformats.org/officeDocument/2006/relationships/customXml" Target="../ink/ink384.xml"/><Relationship Id="rId64" Type="http://schemas.openxmlformats.org/officeDocument/2006/relationships/customXml" Target="../ink/ink388.xml"/><Relationship Id="rId69" Type="http://schemas.openxmlformats.org/officeDocument/2006/relationships/image" Target="../media/image390.png"/><Relationship Id="rId77" Type="http://schemas.openxmlformats.org/officeDocument/2006/relationships/image" Target="../media/image394.png"/><Relationship Id="rId8" Type="http://schemas.openxmlformats.org/officeDocument/2006/relationships/customXml" Target="../ink/ink360.xml"/><Relationship Id="rId51" Type="http://schemas.openxmlformats.org/officeDocument/2006/relationships/image" Target="../media/image381.png"/><Relationship Id="rId72" Type="http://schemas.openxmlformats.org/officeDocument/2006/relationships/customXml" Target="../ink/ink392.xml"/><Relationship Id="rId3" Type="http://schemas.openxmlformats.org/officeDocument/2006/relationships/image" Target="../media/image357.png"/><Relationship Id="rId12" Type="http://schemas.openxmlformats.org/officeDocument/2006/relationships/customXml" Target="../ink/ink362.xml"/><Relationship Id="rId17" Type="http://schemas.openxmlformats.org/officeDocument/2006/relationships/image" Target="../media/image364.png"/><Relationship Id="rId25" Type="http://schemas.openxmlformats.org/officeDocument/2006/relationships/image" Target="../media/image368.png"/><Relationship Id="rId33" Type="http://schemas.openxmlformats.org/officeDocument/2006/relationships/image" Target="../media/image372.png"/><Relationship Id="rId38" Type="http://schemas.openxmlformats.org/officeDocument/2006/relationships/customXml" Target="../ink/ink375.xml"/><Relationship Id="rId46" Type="http://schemas.openxmlformats.org/officeDocument/2006/relationships/customXml" Target="../ink/ink379.xml"/><Relationship Id="rId59" Type="http://schemas.openxmlformats.org/officeDocument/2006/relationships/image" Target="../media/image385.png"/><Relationship Id="rId67" Type="http://schemas.openxmlformats.org/officeDocument/2006/relationships/image" Target="../media/image389.png"/><Relationship Id="rId20" Type="http://schemas.openxmlformats.org/officeDocument/2006/relationships/customXml" Target="../ink/ink366.xml"/><Relationship Id="rId41" Type="http://schemas.openxmlformats.org/officeDocument/2006/relationships/image" Target="../media/image376.png"/><Relationship Id="rId54" Type="http://schemas.openxmlformats.org/officeDocument/2006/relationships/customXml" Target="../ink/ink383.xml"/><Relationship Id="rId62" Type="http://schemas.openxmlformats.org/officeDocument/2006/relationships/customXml" Target="../ink/ink387.xml"/><Relationship Id="rId70" Type="http://schemas.openxmlformats.org/officeDocument/2006/relationships/customXml" Target="../ink/ink391.xml"/><Relationship Id="rId75" Type="http://schemas.openxmlformats.org/officeDocument/2006/relationships/image" Target="../media/image3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9.xml"/><Relationship Id="rId15" Type="http://schemas.openxmlformats.org/officeDocument/2006/relationships/image" Target="../media/image363.png"/><Relationship Id="rId23" Type="http://schemas.openxmlformats.org/officeDocument/2006/relationships/image" Target="../media/image367.png"/><Relationship Id="rId28" Type="http://schemas.openxmlformats.org/officeDocument/2006/relationships/customXml" Target="../ink/ink370.xml"/><Relationship Id="rId36" Type="http://schemas.openxmlformats.org/officeDocument/2006/relationships/customXml" Target="../ink/ink374.xml"/><Relationship Id="rId49" Type="http://schemas.openxmlformats.org/officeDocument/2006/relationships/image" Target="../media/image380.png"/><Relationship Id="rId57" Type="http://schemas.openxmlformats.org/officeDocument/2006/relationships/image" Target="../media/image384.png"/><Relationship Id="rId10" Type="http://schemas.openxmlformats.org/officeDocument/2006/relationships/customXml" Target="../ink/ink361.xml"/><Relationship Id="rId31" Type="http://schemas.openxmlformats.org/officeDocument/2006/relationships/image" Target="../media/image371.png"/><Relationship Id="rId44" Type="http://schemas.openxmlformats.org/officeDocument/2006/relationships/customXml" Target="../ink/ink378.xml"/><Relationship Id="rId52" Type="http://schemas.openxmlformats.org/officeDocument/2006/relationships/customXml" Target="../ink/ink382.xml"/><Relationship Id="rId60" Type="http://schemas.openxmlformats.org/officeDocument/2006/relationships/customXml" Target="../ink/ink386.xml"/><Relationship Id="rId65" Type="http://schemas.openxmlformats.org/officeDocument/2006/relationships/image" Target="../media/image388.png"/><Relationship Id="rId73" Type="http://schemas.openxmlformats.org/officeDocument/2006/relationships/image" Target="../media/image392.png"/><Relationship Id="rId78" Type="http://schemas.openxmlformats.org/officeDocument/2006/relationships/customXml" Target="../ink/ink395.xml"/><Relationship Id="rId4" Type="http://schemas.openxmlformats.org/officeDocument/2006/relationships/customXml" Target="../ink/ink358.xml"/><Relationship Id="rId9" Type="http://schemas.openxmlformats.org/officeDocument/2006/relationships/image" Target="../media/image360.png"/><Relationship Id="rId13" Type="http://schemas.openxmlformats.org/officeDocument/2006/relationships/image" Target="../media/image362.png"/><Relationship Id="rId18" Type="http://schemas.openxmlformats.org/officeDocument/2006/relationships/customXml" Target="../ink/ink365.xml"/><Relationship Id="rId39" Type="http://schemas.openxmlformats.org/officeDocument/2006/relationships/image" Target="../media/image375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83.png"/><Relationship Id="rId76" Type="http://schemas.openxmlformats.org/officeDocument/2006/relationships/customXml" Target="../ink/ink394.xml"/><Relationship Id="rId7" Type="http://schemas.openxmlformats.org/officeDocument/2006/relationships/image" Target="../media/image359.png"/><Relationship Id="rId71" Type="http://schemas.openxmlformats.org/officeDocument/2006/relationships/image" Target="../media/image391.png"/><Relationship Id="rId2" Type="http://schemas.openxmlformats.org/officeDocument/2006/relationships/customXml" Target="../ink/ink357.xml"/><Relationship Id="rId29" Type="http://schemas.openxmlformats.org/officeDocument/2006/relationships/image" Target="../media/image37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9" Type="http://schemas.openxmlformats.org/officeDocument/2006/relationships/image" Target="../media/image414.png"/><Relationship Id="rId21" Type="http://schemas.openxmlformats.org/officeDocument/2006/relationships/image" Target="../media/image405.png"/><Relationship Id="rId34" Type="http://schemas.openxmlformats.org/officeDocument/2006/relationships/customXml" Target="../ink/ink412.xml"/><Relationship Id="rId42" Type="http://schemas.openxmlformats.org/officeDocument/2006/relationships/customXml" Target="../ink/ink416.xml"/><Relationship Id="rId7" Type="http://schemas.openxmlformats.org/officeDocument/2006/relationships/image" Target="../media/image398.png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9" Type="http://schemas.openxmlformats.org/officeDocument/2006/relationships/image" Target="../media/image4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8.xml"/><Relationship Id="rId11" Type="http://schemas.openxmlformats.org/officeDocument/2006/relationships/image" Target="../media/image400.png"/><Relationship Id="rId24" Type="http://schemas.openxmlformats.org/officeDocument/2006/relationships/customXml" Target="../ink/ink407.xml"/><Relationship Id="rId32" Type="http://schemas.openxmlformats.org/officeDocument/2006/relationships/customXml" Target="../ink/ink411.xml"/><Relationship Id="rId37" Type="http://schemas.openxmlformats.org/officeDocument/2006/relationships/image" Target="../media/image413.png"/><Relationship Id="rId40" Type="http://schemas.openxmlformats.org/officeDocument/2006/relationships/customXml" Target="../ink/ink415.xml"/><Relationship Id="rId45" Type="http://schemas.openxmlformats.org/officeDocument/2006/relationships/image" Target="../media/image417.png"/><Relationship Id="rId5" Type="http://schemas.openxmlformats.org/officeDocument/2006/relationships/image" Target="../media/image397.png"/><Relationship Id="rId15" Type="http://schemas.openxmlformats.org/officeDocument/2006/relationships/image" Target="../media/image402.png"/><Relationship Id="rId23" Type="http://schemas.openxmlformats.org/officeDocument/2006/relationships/image" Target="../media/image406.png"/><Relationship Id="rId28" Type="http://schemas.openxmlformats.org/officeDocument/2006/relationships/customXml" Target="../ink/ink409.xml"/><Relationship Id="rId36" Type="http://schemas.openxmlformats.org/officeDocument/2006/relationships/customXml" Target="../ink/ink413.xml"/><Relationship Id="rId10" Type="http://schemas.openxmlformats.org/officeDocument/2006/relationships/customXml" Target="../ink/ink400.xml"/><Relationship Id="rId19" Type="http://schemas.openxmlformats.org/officeDocument/2006/relationships/image" Target="../media/image404.png"/><Relationship Id="rId31" Type="http://schemas.openxmlformats.org/officeDocument/2006/relationships/image" Target="../media/image410.png"/><Relationship Id="rId44" Type="http://schemas.openxmlformats.org/officeDocument/2006/relationships/customXml" Target="../ink/ink417.xml"/><Relationship Id="rId4" Type="http://schemas.openxmlformats.org/officeDocument/2006/relationships/customXml" Target="../ink/ink397.xml"/><Relationship Id="rId9" Type="http://schemas.openxmlformats.org/officeDocument/2006/relationships/image" Target="../media/image399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408.png"/><Relationship Id="rId30" Type="http://schemas.openxmlformats.org/officeDocument/2006/relationships/customXml" Target="../ink/ink410.xml"/><Relationship Id="rId35" Type="http://schemas.openxmlformats.org/officeDocument/2006/relationships/image" Target="../media/image412.png"/><Relationship Id="rId43" Type="http://schemas.openxmlformats.org/officeDocument/2006/relationships/image" Target="../media/image416.png"/><Relationship Id="rId8" Type="http://schemas.openxmlformats.org/officeDocument/2006/relationships/customXml" Target="../ink/ink399.xml"/><Relationship Id="rId3" Type="http://schemas.openxmlformats.org/officeDocument/2006/relationships/image" Target="../media/image396.png"/><Relationship Id="rId12" Type="http://schemas.openxmlformats.org/officeDocument/2006/relationships/customXml" Target="../ink/ink401.xml"/><Relationship Id="rId17" Type="http://schemas.openxmlformats.org/officeDocument/2006/relationships/image" Target="../media/image403.png"/><Relationship Id="rId25" Type="http://schemas.openxmlformats.org/officeDocument/2006/relationships/image" Target="../media/image407.png"/><Relationship Id="rId33" Type="http://schemas.openxmlformats.org/officeDocument/2006/relationships/image" Target="../media/image411.png"/><Relationship Id="rId38" Type="http://schemas.openxmlformats.org/officeDocument/2006/relationships/customXml" Target="../ink/ink414.xml"/><Relationship Id="rId20" Type="http://schemas.openxmlformats.org/officeDocument/2006/relationships/customXml" Target="../ink/ink405.xml"/><Relationship Id="rId41" Type="http://schemas.openxmlformats.org/officeDocument/2006/relationships/image" Target="../media/image4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3.png"/><Relationship Id="rId18" Type="http://schemas.openxmlformats.org/officeDocument/2006/relationships/customXml" Target="../ink/ink426.xml"/><Relationship Id="rId26" Type="http://schemas.openxmlformats.org/officeDocument/2006/relationships/customXml" Target="../ink/ink430.xml"/><Relationship Id="rId39" Type="http://schemas.openxmlformats.org/officeDocument/2006/relationships/image" Target="../media/image436.png"/><Relationship Id="rId21" Type="http://schemas.openxmlformats.org/officeDocument/2006/relationships/image" Target="../media/image427.png"/><Relationship Id="rId34" Type="http://schemas.openxmlformats.org/officeDocument/2006/relationships/customXml" Target="../ink/ink434.xml"/><Relationship Id="rId42" Type="http://schemas.openxmlformats.org/officeDocument/2006/relationships/customXml" Target="../ink/ink438.xml"/><Relationship Id="rId47" Type="http://schemas.openxmlformats.org/officeDocument/2006/relationships/image" Target="../media/image440.png"/><Relationship Id="rId50" Type="http://schemas.openxmlformats.org/officeDocument/2006/relationships/customXml" Target="../ink/ink442.xml"/><Relationship Id="rId7" Type="http://schemas.openxmlformats.org/officeDocument/2006/relationships/image" Target="../media/image420.png"/><Relationship Id="rId2" Type="http://schemas.openxmlformats.org/officeDocument/2006/relationships/customXml" Target="../ink/ink418.xml"/><Relationship Id="rId16" Type="http://schemas.openxmlformats.org/officeDocument/2006/relationships/customXml" Target="../ink/ink425.xml"/><Relationship Id="rId29" Type="http://schemas.openxmlformats.org/officeDocument/2006/relationships/image" Target="../media/image431.png"/><Relationship Id="rId11" Type="http://schemas.openxmlformats.org/officeDocument/2006/relationships/image" Target="../media/image422.png"/><Relationship Id="rId24" Type="http://schemas.openxmlformats.org/officeDocument/2006/relationships/customXml" Target="../ink/ink429.xml"/><Relationship Id="rId32" Type="http://schemas.openxmlformats.org/officeDocument/2006/relationships/customXml" Target="../ink/ink433.xml"/><Relationship Id="rId37" Type="http://schemas.openxmlformats.org/officeDocument/2006/relationships/image" Target="../media/image435.png"/><Relationship Id="rId40" Type="http://schemas.openxmlformats.org/officeDocument/2006/relationships/customXml" Target="../ink/ink437.xml"/><Relationship Id="rId45" Type="http://schemas.openxmlformats.org/officeDocument/2006/relationships/image" Target="../media/image439.png"/><Relationship Id="rId5" Type="http://schemas.openxmlformats.org/officeDocument/2006/relationships/image" Target="../media/image419.png"/><Relationship Id="rId15" Type="http://schemas.openxmlformats.org/officeDocument/2006/relationships/image" Target="../media/image424.png"/><Relationship Id="rId23" Type="http://schemas.openxmlformats.org/officeDocument/2006/relationships/image" Target="../media/image428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1.png"/><Relationship Id="rId10" Type="http://schemas.openxmlformats.org/officeDocument/2006/relationships/customXml" Target="../ink/ink422.xml"/><Relationship Id="rId19" Type="http://schemas.openxmlformats.org/officeDocument/2006/relationships/image" Target="../media/image426.png"/><Relationship Id="rId31" Type="http://schemas.openxmlformats.org/officeDocument/2006/relationships/image" Target="../media/image432.png"/><Relationship Id="rId44" Type="http://schemas.openxmlformats.org/officeDocument/2006/relationships/customXml" Target="../ink/ink439.xml"/><Relationship Id="rId4" Type="http://schemas.openxmlformats.org/officeDocument/2006/relationships/customXml" Target="../ink/ink419.xml"/><Relationship Id="rId9" Type="http://schemas.openxmlformats.org/officeDocument/2006/relationships/image" Target="../media/image421.png"/><Relationship Id="rId14" Type="http://schemas.openxmlformats.org/officeDocument/2006/relationships/customXml" Target="../ink/ink424.xml"/><Relationship Id="rId22" Type="http://schemas.openxmlformats.org/officeDocument/2006/relationships/customXml" Target="../ink/ink428.xml"/><Relationship Id="rId27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4.png"/><Relationship Id="rId43" Type="http://schemas.openxmlformats.org/officeDocument/2006/relationships/image" Target="../media/image438.png"/><Relationship Id="rId48" Type="http://schemas.openxmlformats.org/officeDocument/2006/relationships/customXml" Target="../ink/ink441.xml"/><Relationship Id="rId8" Type="http://schemas.openxmlformats.org/officeDocument/2006/relationships/customXml" Target="../ink/ink421.xml"/><Relationship Id="rId51" Type="http://schemas.openxmlformats.org/officeDocument/2006/relationships/image" Target="../media/image442.png"/><Relationship Id="rId3" Type="http://schemas.openxmlformats.org/officeDocument/2006/relationships/image" Target="../media/image418.png"/><Relationship Id="rId12" Type="http://schemas.openxmlformats.org/officeDocument/2006/relationships/customXml" Target="../ink/ink423.xml"/><Relationship Id="rId17" Type="http://schemas.openxmlformats.org/officeDocument/2006/relationships/image" Target="../media/image425.png"/><Relationship Id="rId25" Type="http://schemas.openxmlformats.org/officeDocument/2006/relationships/image" Target="../media/image429.png"/><Relationship Id="rId33" Type="http://schemas.openxmlformats.org/officeDocument/2006/relationships/image" Target="../media/image433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20" Type="http://schemas.openxmlformats.org/officeDocument/2006/relationships/customXml" Target="../ink/ink427.xml"/><Relationship Id="rId41" Type="http://schemas.openxmlformats.org/officeDocument/2006/relationships/image" Target="../media/image4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8.png"/><Relationship Id="rId18" Type="http://schemas.openxmlformats.org/officeDocument/2006/relationships/customXml" Target="../ink/ink451.xml"/><Relationship Id="rId26" Type="http://schemas.openxmlformats.org/officeDocument/2006/relationships/customXml" Target="../ink/ink455.xml"/><Relationship Id="rId39" Type="http://schemas.openxmlformats.org/officeDocument/2006/relationships/image" Target="../media/image461.png"/><Relationship Id="rId21" Type="http://schemas.openxmlformats.org/officeDocument/2006/relationships/image" Target="../media/image452.png"/><Relationship Id="rId34" Type="http://schemas.openxmlformats.org/officeDocument/2006/relationships/customXml" Target="../ink/ink459.xml"/><Relationship Id="rId42" Type="http://schemas.openxmlformats.org/officeDocument/2006/relationships/customXml" Target="../ink/ink463.xml"/><Relationship Id="rId47" Type="http://schemas.openxmlformats.org/officeDocument/2006/relationships/image" Target="../media/image465.png"/><Relationship Id="rId50" Type="http://schemas.openxmlformats.org/officeDocument/2006/relationships/customXml" Target="../ink/ink467.xml"/><Relationship Id="rId55" Type="http://schemas.openxmlformats.org/officeDocument/2006/relationships/image" Target="../media/image469.png"/><Relationship Id="rId7" Type="http://schemas.openxmlformats.org/officeDocument/2006/relationships/image" Target="../media/image445.png"/><Relationship Id="rId2" Type="http://schemas.openxmlformats.org/officeDocument/2006/relationships/customXml" Target="../ink/ink443.xml"/><Relationship Id="rId16" Type="http://schemas.openxmlformats.org/officeDocument/2006/relationships/customXml" Target="../ink/ink450.xml"/><Relationship Id="rId29" Type="http://schemas.openxmlformats.org/officeDocument/2006/relationships/image" Target="../media/image456.png"/><Relationship Id="rId11" Type="http://schemas.openxmlformats.org/officeDocument/2006/relationships/image" Target="../media/image447.png"/><Relationship Id="rId24" Type="http://schemas.openxmlformats.org/officeDocument/2006/relationships/customXml" Target="../ink/ink454.xml"/><Relationship Id="rId32" Type="http://schemas.openxmlformats.org/officeDocument/2006/relationships/customXml" Target="../ink/ink458.xml"/><Relationship Id="rId37" Type="http://schemas.openxmlformats.org/officeDocument/2006/relationships/image" Target="../media/image460.png"/><Relationship Id="rId40" Type="http://schemas.openxmlformats.org/officeDocument/2006/relationships/customXml" Target="../ink/ink462.xml"/><Relationship Id="rId45" Type="http://schemas.openxmlformats.org/officeDocument/2006/relationships/image" Target="../media/image464.png"/><Relationship Id="rId53" Type="http://schemas.openxmlformats.org/officeDocument/2006/relationships/image" Target="../media/image468.png"/><Relationship Id="rId58" Type="http://schemas.openxmlformats.org/officeDocument/2006/relationships/customXml" Target="../ink/ink471.xml"/><Relationship Id="rId5" Type="http://schemas.openxmlformats.org/officeDocument/2006/relationships/image" Target="../media/image444.png"/><Relationship Id="rId61" Type="http://schemas.openxmlformats.org/officeDocument/2006/relationships/image" Target="../media/image472.png"/><Relationship Id="rId19" Type="http://schemas.openxmlformats.org/officeDocument/2006/relationships/image" Target="../media/image451.png"/><Relationship Id="rId14" Type="http://schemas.openxmlformats.org/officeDocument/2006/relationships/customXml" Target="../ink/ink449.xml"/><Relationship Id="rId22" Type="http://schemas.openxmlformats.org/officeDocument/2006/relationships/customXml" Target="../ink/ink453.xml"/><Relationship Id="rId27" Type="http://schemas.openxmlformats.org/officeDocument/2006/relationships/image" Target="../media/image455.png"/><Relationship Id="rId30" Type="http://schemas.openxmlformats.org/officeDocument/2006/relationships/customXml" Target="../ink/ink457.xml"/><Relationship Id="rId35" Type="http://schemas.openxmlformats.org/officeDocument/2006/relationships/image" Target="../media/image459.png"/><Relationship Id="rId43" Type="http://schemas.openxmlformats.org/officeDocument/2006/relationships/image" Target="../media/image463.png"/><Relationship Id="rId48" Type="http://schemas.openxmlformats.org/officeDocument/2006/relationships/customXml" Target="../ink/ink466.xml"/><Relationship Id="rId56" Type="http://schemas.openxmlformats.org/officeDocument/2006/relationships/customXml" Target="../ink/ink470.xml"/><Relationship Id="rId8" Type="http://schemas.openxmlformats.org/officeDocument/2006/relationships/customXml" Target="../ink/ink446.xml"/><Relationship Id="rId51" Type="http://schemas.openxmlformats.org/officeDocument/2006/relationships/image" Target="../media/image467.png"/><Relationship Id="rId3" Type="http://schemas.openxmlformats.org/officeDocument/2006/relationships/image" Target="../media/image443.png"/><Relationship Id="rId12" Type="http://schemas.openxmlformats.org/officeDocument/2006/relationships/customXml" Target="../ink/ink448.xml"/><Relationship Id="rId17" Type="http://schemas.openxmlformats.org/officeDocument/2006/relationships/image" Target="../media/image450.png"/><Relationship Id="rId25" Type="http://schemas.openxmlformats.org/officeDocument/2006/relationships/image" Target="../media/image454.png"/><Relationship Id="rId33" Type="http://schemas.openxmlformats.org/officeDocument/2006/relationships/image" Target="../media/image458.png"/><Relationship Id="rId38" Type="http://schemas.openxmlformats.org/officeDocument/2006/relationships/customXml" Target="../ink/ink461.xml"/><Relationship Id="rId46" Type="http://schemas.openxmlformats.org/officeDocument/2006/relationships/customXml" Target="../ink/ink465.xml"/><Relationship Id="rId59" Type="http://schemas.openxmlformats.org/officeDocument/2006/relationships/image" Target="../media/image471.png"/><Relationship Id="rId20" Type="http://schemas.openxmlformats.org/officeDocument/2006/relationships/customXml" Target="../ink/ink452.xml"/><Relationship Id="rId41" Type="http://schemas.openxmlformats.org/officeDocument/2006/relationships/image" Target="../media/image462.png"/><Relationship Id="rId54" Type="http://schemas.openxmlformats.org/officeDocument/2006/relationships/customXml" Target="../ink/ink46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5.xml"/><Relationship Id="rId15" Type="http://schemas.openxmlformats.org/officeDocument/2006/relationships/image" Target="../media/image449.png"/><Relationship Id="rId23" Type="http://schemas.openxmlformats.org/officeDocument/2006/relationships/image" Target="../media/image453.png"/><Relationship Id="rId28" Type="http://schemas.openxmlformats.org/officeDocument/2006/relationships/customXml" Target="../ink/ink456.xml"/><Relationship Id="rId36" Type="http://schemas.openxmlformats.org/officeDocument/2006/relationships/customXml" Target="../ink/ink460.xml"/><Relationship Id="rId49" Type="http://schemas.openxmlformats.org/officeDocument/2006/relationships/image" Target="../media/image466.png"/><Relationship Id="rId57" Type="http://schemas.openxmlformats.org/officeDocument/2006/relationships/image" Target="../media/image470.png"/><Relationship Id="rId10" Type="http://schemas.openxmlformats.org/officeDocument/2006/relationships/customXml" Target="../ink/ink447.xml"/><Relationship Id="rId31" Type="http://schemas.openxmlformats.org/officeDocument/2006/relationships/image" Target="../media/image457.png"/><Relationship Id="rId44" Type="http://schemas.openxmlformats.org/officeDocument/2006/relationships/customXml" Target="../ink/ink464.xml"/><Relationship Id="rId52" Type="http://schemas.openxmlformats.org/officeDocument/2006/relationships/customXml" Target="../ink/ink468.xml"/><Relationship Id="rId60" Type="http://schemas.openxmlformats.org/officeDocument/2006/relationships/customXml" Target="../ink/ink472.xml"/><Relationship Id="rId4" Type="http://schemas.openxmlformats.org/officeDocument/2006/relationships/customXml" Target="../ink/ink444.xml"/><Relationship Id="rId9" Type="http://schemas.openxmlformats.org/officeDocument/2006/relationships/image" Target="../media/image44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8.png"/><Relationship Id="rId18" Type="http://schemas.openxmlformats.org/officeDocument/2006/relationships/customXml" Target="../ink/ink481.xml"/><Relationship Id="rId26" Type="http://schemas.openxmlformats.org/officeDocument/2006/relationships/customXml" Target="../ink/ink485.xml"/><Relationship Id="rId39" Type="http://schemas.openxmlformats.org/officeDocument/2006/relationships/image" Target="../media/image491.png"/><Relationship Id="rId21" Type="http://schemas.openxmlformats.org/officeDocument/2006/relationships/image" Target="../media/image482.png"/><Relationship Id="rId34" Type="http://schemas.openxmlformats.org/officeDocument/2006/relationships/customXml" Target="../ink/ink489.xml"/><Relationship Id="rId7" Type="http://schemas.openxmlformats.org/officeDocument/2006/relationships/image" Target="../media/image475.png"/><Relationship Id="rId12" Type="http://schemas.openxmlformats.org/officeDocument/2006/relationships/customXml" Target="../ink/ink478.xml"/><Relationship Id="rId17" Type="http://schemas.openxmlformats.org/officeDocument/2006/relationships/image" Target="../media/image480.png"/><Relationship Id="rId25" Type="http://schemas.openxmlformats.org/officeDocument/2006/relationships/image" Target="../media/image484.png"/><Relationship Id="rId33" Type="http://schemas.openxmlformats.org/officeDocument/2006/relationships/image" Target="../media/image488.png"/><Relationship Id="rId38" Type="http://schemas.openxmlformats.org/officeDocument/2006/relationships/customXml" Target="../ink/ink491.xml"/><Relationship Id="rId2" Type="http://schemas.openxmlformats.org/officeDocument/2006/relationships/customXml" Target="../ink/ink473.xml"/><Relationship Id="rId16" Type="http://schemas.openxmlformats.org/officeDocument/2006/relationships/customXml" Target="../ink/ink480.xml"/><Relationship Id="rId20" Type="http://schemas.openxmlformats.org/officeDocument/2006/relationships/customXml" Target="../ink/ink482.xml"/><Relationship Id="rId29" Type="http://schemas.openxmlformats.org/officeDocument/2006/relationships/image" Target="../media/image4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5.xml"/><Relationship Id="rId11" Type="http://schemas.openxmlformats.org/officeDocument/2006/relationships/image" Target="../media/image477.png"/><Relationship Id="rId24" Type="http://schemas.openxmlformats.org/officeDocument/2006/relationships/customXml" Target="../ink/ink484.xml"/><Relationship Id="rId32" Type="http://schemas.openxmlformats.org/officeDocument/2006/relationships/customXml" Target="../ink/ink488.xml"/><Relationship Id="rId37" Type="http://schemas.openxmlformats.org/officeDocument/2006/relationships/image" Target="../media/image490.png"/><Relationship Id="rId5" Type="http://schemas.openxmlformats.org/officeDocument/2006/relationships/image" Target="../media/image474.png"/><Relationship Id="rId15" Type="http://schemas.openxmlformats.org/officeDocument/2006/relationships/image" Target="../media/image479.png"/><Relationship Id="rId23" Type="http://schemas.openxmlformats.org/officeDocument/2006/relationships/image" Target="../media/image483.png"/><Relationship Id="rId28" Type="http://schemas.openxmlformats.org/officeDocument/2006/relationships/customXml" Target="../ink/ink486.xml"/><Relationship Id="rId36" Type="http://schemas.openxmlformats.org/officeDocument/2006/relationships/customXml" Target="../ink/ink490.xml"/><Relationship Id="rId10" Type="http://schemas.openxmlformats.org/officeDocument/2006/relationships/customXml" Target="../ink/ink477.xml"/><Relationship Id="rId19" Type="http://schemas.openxmlformats.org/officeDocument/2006/relationships/image" Target="../media/image481.png"/><Relationship Id="rId31" Type="http://schemas.openxmlformats.org/officeDocument/2006/relationships/image" Target="../media/image487.png"/><Relationship Id="rId4" Type="http://schemas.openxmlformats.org/officeDocument/2006/relationships/customXml" Target="../ink/ink474.xml"/><Relationship Id="rId9" Type="http://schemas.openxmlformats.org/officeDocument/2006/relationships/image" Target="../media/image476.png"/><Relationship Id="rId14" Type="http://schemas.openxmlformats.org/officeDocument/2006/relationships/customXml" Target="../ink/ink479.xml"/><Relationship Id="rId22" Type="http://schemas.openxmlformats.org/officeDocument/2006/relationships/customXml" Target="../ink/ink483.xml"/><Relationship Id="rId27" Type="http://schemas.openxmlformats.org/officeDocument/2006/relationships/image" Target="../media/image485.png"/><Relationship Id="rId30" Type="http://schemas.openxmlformats.org/officeDocument/2006/relationships/customXml" Target="../ink/ink487.xml"/><Relationship Id="rId35" Type="http://schemas.openxmlformats.org/officeDocument/2006/relationships/image" Target="../media/image489.png"/><Relationship Id="rId8" Type="http://schemas.openxmlformats.org/officeDocument/2006/relationships/customXml" Target="../ink/ink476.xml"/><Relationship Id="rId3" Type="http://schemas.openxmlformats.org/officeDocument/2006/relationships/image" Target="../media/image47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7.png"/><Relationship Id="rId18" Type="http://schemas.openxmlformats.org/officeDocument/2006/relationships/customXml" Target="../ink/ink500.xml"/><Relationship Id="rId26" Type="http://schemas.openxmlformats.org/officeDocument/2006/relationships/customXml" Target="../ink/ink504.xml"/><Relationship Id="rId39" Type="http://schemas.openxmlformats.org/officeDocument/2006/relationships/image" Target="../media/image510.png"/><Relationship Id="rId21" Type="http://schemas.openxmlformats.org/officeDocument/2006/relationships/image" Target="../media/image501.png"/><Relationship Id="rId34" Type="http://schemas.openxmlformats.org/officeDocument/2006/relationships/customXml" Target="../ink/ink508.xml"/><Relationship Id="rId42" Type="http://schemas.openxmlformats.org/officeDocument/2006/relationships/customXml" Target="../ink/ink512.xml"/><Relationship Id="rId47" Type="http://schemas.openxmlformats.org/officeDocument/2006/relationships/image" Target="../media/image514.png"/><Relationship Id="rId50" Type="http://schemas.openxmlformats.org/officeDocument/2006/relationships/customXml" Target="../ink/ink516.xml"/><Relationship Id="rId55" Type="http://schemas.openxmlformats.org/officeDocument/2006/relationships/image" Target="../media/image518.png"/><Relationship Id="rId7" Type="http://schemas.openxmlformats.org/officeDocument/2006/relationships/image" Target="../media/image494.png"/><Relationship Id="rId2" Type="http://schemas.openxmlformats.org/officeDocument/2006/relationships/customXml" Target="../ink/ink492.xml"/><Relationship Id="rId16" Type="http://schemas.openxmlformats.org/officeDocument/2006/relationships/customXml" Target="../ink/ink499.xml"/><Relationship Id="rId29" Type="http://schemas.openxmlformats.org/officeDocument/2006/relationships/image" Target="../media/image505.png"/><Relationship Id="rId11" Type="http://schemas.openxmlformats.org/officeDocument/2006/relationships/image" Target="../media/image496.png"/><Relationship Id="rId24" Type="http://schemas.openxmlformats.org/officeDocument/2006/relationships/customXml" Target="../ink/ink503.xml"/><Relationship Id="rId32" Type="http://schemas.openxmlformats.org/officeDocument/2006/relationships/customXml" Target="../ink/ink507.xml"/><Relationship Id="rId37" Type="http://schemas.openxmlformats.org/officeDocument/2006/relationships/image" Target="../media/image509.png"/><Relationship Id="rId40" Type="http://schemas.openxmlformats.org/officeDocument/2006/relationships/customXml" Target="../ink/ink511.xml"/><Relationship Id="rId45" Type="http://schemas.openxmlformats.org/officeDocument/2006/relationships/image" Target="../media/image513.png"/><Relationship Id="rId53" Type="http://schemas.openxmlformats.org/officeDocument/2006/relationships/image" Target="../media/image517.png"/><Relationship Id="rId58" Type="http://schemas.openxmlformats.org/officeDocument/2006/relationships/customXml" Target="../ink/ink520.xml"/><Relationship Id="rId5" Type="http://schemas.openxmlformats.org/officeDocument/2006/relationships/image" Target="../media/image493.png"/><Relationship Id="rId61" Type="http://schemas.openxmlformats.org/officeDocument/2006/relationships/image" Target="../media/image521.png"/><Relationship Id="rId19" Type="http://schemas.openxmlformats.org/officeDocument/2006/relationships/image" Target="../media/image500.png"/><Relationship Id="rId14" Type="http://schemas.openxmlformats.org/officeDocument/2006/relationships/customXml" Target="../ink/ink498.xml"/><Relationship Id="rId22" Type="http://schemas.openxmlformats.org/officeDocument/2006/relationships/customXml" Target="../ink/ink502.xml"/><Relationship Id="rId27" Type="http://schemas.openxmlformats.org/officeDocument/2006/relationships/image" Target="../media/image504.png"/><Relationship Id="rId30" Type="http://schemas.openxmlformats.org/officeDocument/2006/relationships/customXml" Target="../ink/ink506.xml"/><Relationship Id="rId35" Type="http://schemas.openxmlformats.org/officeDocument/2006/relationships/image" Target="../media/image508.png"/><Relationship Id="rId43" Type="http://schemas.openxmlformats.org/officeDocument/2006/relationships/image" Target="../media/image512.png"/><Relationship Id="rId48" Type="http://schemas.openxmlformats.org/officeDocument/2006/relationships/customXml" Target="../ink/ink515.xml"/><Relationship Id="rId56" Type="http://schemas.openxmlformats.org/officeDocument/2006/relationships/customXml" Target="../ink/ink519.xml"/><Relationship Id="rId8" Type="http://schemas.openxmlformats.org/officeDocument/2006/relationships/customXml" Target="../ink/ink495.xml"/><Relationship Id="rId51" Type="http://schemas.openxmlformats.org/officeDocument/2006/relationships/image" Target="../media/image516.png"/><Relationship Id="rId3" Type="http://schemas.openxmlformats.org/officeDocument/2006/relationships/image" Target="../media/image492.png"/><Relationship Id="rId12" Type="http://schemas.openxmlformats.org/officeDocument/2006/relationships/customXml" Target="../ink/ink497.xml"/><Relationship Id="rId17" Type="http://schemas.openxmlformats.org/officeDocument/2006/relationships/image" Target="../media/image499.png"/><Relationship Id="rId25" Type="http://schemas.openxmlformats.org/officeDocument/2006/relationships/image" Target="../media/image503.png"/><Relationship Id="rId33" Type="http://schemas.openxmlformats.org/officeDocument/2006/relationships/image" Target="../media/image507.png"/><Relationship Id="rId38" Type="http://schemas.openxmlformats.org/officeDocument/2006/relationships/customXml" Target="../ink/ink510.xml"/><Relationship Id="rId46" Type="http://schemas.openxmlformats.org/officeDocument/2006/relationships/customXml" Target="../ink/ink514.xml"/><Relationship Id="rId59" Type="http://schemas.openxmlformats.org/officeDocument/2006/relationships/image" Target="../media/image520.png"/><Relationship Id="rId20" Type="http://schemas.openxmlformats.org/officeDocument/2006/relationships/customXml" Target="../ink/ink501.xml"/><Relationship Id="rId41" Type="http://schemas.openxmlformats.org/officeDocument/2006/relationships/image" Target="../media/image511.png"/><Relationship Id="rId54" Type="http://schemas.openxmlformats.org/officeDocument/2006/relationships/customXml" Target="../ink/ink5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4.xml"/><Relationship Id="rId15" Type="http://schemas.openxmlformats.org/officeDocument/2006/relationships/image" Target="../media/image498.png"/><Relationship Id="rId23" Type="http://schemas.openxmlformats.org/officeDocument/2006/relationships/image" Target="../media/image502.png"/><Relationship Id="rId28" Type="http://schemas.openxmlformats.org/officeDocument/2006/relationships/customXml" Target="../ink/ink505.xml"/><Relationship Id="rId36" Type="http://schemas.openxmlformats.org/officeDocument/2006/relationships/customXml" Target="../ink/ink509.xml"/><Relationship Id="rId49" Type="http://schemas.openxmlformats.org/officeDocument/2006/relationships/image" Target="../media/image515.png"/><Relationship Id="rId57" Type="http://schemas.openxmlformats.org/officeDocument/2006/relationships/image" Target="../media/image519.png"/><Relationship Id="rId10" Type="http://schemas.openxmlformats.org/officeDocument/2006/relationships/customXml" Target="../ink/ink496.xml"/><Relationship Id="rId31" Type="http://schemas.openxmlformats.org/officeDocument/2006/relationships/image" Target="../media/image506.png"/><Relationship Id="rId44" Type="http://schemas.openxmlformats.org/officeDocument/2006/relationships/customXml" Target="../ink/ink513.xml"/><Relationship Id="rId52" Type="http://schemas.openxmlformats.org/officeDocument/2006/relationships/customXml" Target="../ink/ink517.xml"/><Relationship Id="rId60" Type="http://schemas.openxmlformats.org/officeDocument/2006/relationships/customXml" Target="../ink/ink521.xml"/><Relationship Id="rId4" Type="http://schemas.openxmlformats.org/officeDocument/2006/relationships/customXml" Target="../ink/ink493.xml"/><Relationship Id="rId9" Type="http://schemas.openxmlformats.org/officeDocument/2006/relationships/image" Target="../media/image49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72.xml"/><Relationship Id="rId42" Type="http://schemas.openxmlformats.org/officeDocument/2006/relationships/customXml" Target="../ink/ink76.xml"/><Relationship Id="rId47" Type="http://schemas.openxmlformats.org/officeDocument/2006/relationships/image" Target="../media/image78.png"/><Relationship Id="rId7" Type="http://schemas.openxmlformats.org/officeDocument/2006/relationships/image" Target="../media/image58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9" Type="http://schemas.openxmlformats.org/officeDocument/2006/relationships/image" Target="../media/image69.png"/><Relationship Id="rId11" Type="http://schemas.openxmlformats.org/officeDocument/2006/relationships/image" Target="../media/image60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73.png"/><Relationship Id="rId40" Type="http://schemas.openxmlformats.org/officeDocument/2006/relationships/customXml" Target="../ink/ink75.xml"/><Relationship Id="rId45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79.png"/><Relationship Id="rId10" Type="http://schemas.openxmlformats.org/officeDocument/2006/relationships/customXml" Target="../ink/ink60.xml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4" Type="http://schemas.openxmlformats.org/officeDocument/2006/relationships/customXml" Target="../ink/ink77.xml"/><Relationship Id="rId4" Type="http://schemas.openxmlformats.org/officeDocument/2006/relationships/customXml" Target="../ink/ink57.xml"/><Relationship Id="rId9" Type="http://schemas.openxmlformats.org/officeDocument/2006/relationships/image" Target="../media/image59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68.png"/><Relationship Id="rId30" Type="http://schemas.openxmlformats.org/officeDocument/2006/relationships/customXml" Target="../ink/ink70.xml"/><Relationship Id="rId35" Type="http://schemas.openxmlformats.org/officeDocument/2006/relationships/image" Target="../media/image72.png"/><Relationship Id="rId43" Type="http://schemas.openxmlformats.org/officeDocument/2006/relationships/image" Target="../media/image76.png"/><Relationship Id="rId48" Type="http://schemas.openxmlformats.org/officeDocument/2006/relationships/customXml" Target="../ink/ink79.xml"/><Relationship Id="rId8" Type="http://schemas.openxmlformats.org/officeDocument/2006/relationships/customXml" Target="../ink/ink59.xml"/><Relationship Id="rId3" Type="http://schemas.openxmlformats.org/officeDocument/2006/relationships/image" Target="../media/image56.png"/><Relationship Id="rId12" Type="http://schemas.openxmlformats.org/officeDocument/2006/relationships/customXml" Target="../ink/ink61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4.xml"/><Relationship Id="rId46" Type="http://schemas.openxmlformats.org/officeDocument/2006/relationships/customXml" Target="../ink/ink78.xml"/><Relationship Id="rId20" Type="http://schemas.openxmlformats.org/officeDocument/2006/relationships/customXml" Target="../ink/ink65.xml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42" Type="http://schemas.openxmlformats.org/officeDocument/2006/relationships/customXml" Target="../ink/ink100.xml"/><Relationship Id="rId63" Type="http://schemas.openxmlformats.org/officeDocument/2006/relationships/image" Target="../media/image110.png"/><Relationship Id="rId84" Type="http://schemas.openxmlformats.org/officeDocument/2006/relationships/customXml" Target="../ink/ink121.xml"/><Relationship Id="rId16" Type="http://schemas.openxmlformats.org/officeDocument/2006/relationships/customXml" Target="../ink/ink87.xml"/><Relationship Id="rId107" Type="http://schemas.openxmlformats.org/officeDocument/2006/relationships/image" Target="../media/image132.png"/><Relationship Id="rId11" Type="http://schemas.openxmlformats.org/officeDocument/2006/relationships/image" Target="../media/image84.png"/><Relationship Id="rId32" Type="http://schemas.openxmlformats.org/officeDocument/2006/relationships/customXml" Target="../ink/ink95.xml"/><Relationship Id="rId37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customXml" Target="../ink/ink108.xml"/><Relationship Id="rId74" Type="http://schemas.openxmlformats.org/officeDocument/2006/relationships/customXml" Target="../ink/ink116.xml"/><Relationship Id="rId79" Type="http://schemas.openxmlformats.org/officeDocument/2006/relationships/image" Target="../media/image118.png"/><Relationship Id="rId102" Type="http://schemas.openxmlformats.org/officeDocument/2006/relationships/customXml" Target="../ink/ink130.xml"/><Relationship Id="rId123" Type="http://schemas.openxmlformats.org/officeDocument/2006/relationships/image" Target="../media/image140.png"/><Relationship Id="rId128" Type="http://schemas.openxmlformats.org/officeDocument/2006/relationships/customXml" Target="../ink/ink143.xml"/><Relationship Id="rId5" Type="http://schemas.openxmlformats.org/officeDocument/2006/relationships/image" Target="../media/image81.png"/><Relationship Id="rId90" Type="http://schemas.openxmlformats.org/officeDocument/2006/relationships/customXml" Target="../ink/ink124.xml"/><Relationship Id="rId95" Type="http://schemas.openxmlformats.org/officeDocument/2006/relationships/image" Target="../media/image126.png"/><Relationship Id="rId22" Type="http://schemas.openxmlformats.org/officeDocument/2006/relationships/customXml" Target="../ink/ink90.xml"/><Relationship Id="rId27" Type="http://schemas.openxmlformats.org/officeDocument/2006/relationships/image" Target="../media/image92.png"/><Relationship Id="rId43" Type="http://schemas.openxmlformats.org/officeDocument/2006/relationships/image" Target="../media/image100.png"/><Relationship Id="rId48" Type="http://schemas.openxmlformats.org/officeDocument/2006/relationships/customXml" Target="../ink/ink103.xml"/><Relationship Id="rId64" Type="http://schemas.openxmlformats.org/officeDocument/2006/relationships/customXml" Target="../ink/ink111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18" Type="http://schemas.openxmlformats.org/officeDocument/2006/relationships/customXml" Target="../ink/ink138.xml"/><Relationship Id="rId80" Type="http://schemas.openxmlformats.org/officeDocument/2006/relationships/customXml" Target="../ink/ink119.xml"/><Relationship Id="rId85" Type="http://schemas.openxmlformats.org/officeDocument/2006/relationships/image" Target="../media/image121.png"/><Relationship Id="rId12" Type="http://schemas.openxmlformats.org/officeDocument/2006/relationships/customXml" Target="../ink/ink85.xml"/><Relationship Id="rId17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customXml" Target="../ink/ink98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08" Type="http://schemas.openxmlformats.org/officeDocument/2006/relationships/customXml" Target="../ink/ink133.xml"/><Relationship Id="rId124" Type="http://schemas.openxmlformats.org/officeDocument/2006/relationships/customXml" Target="../ink/ink141.xml"/><Relationship Id="rId129" Type="http://schemas.openxmlformats.org/officeDocument/2006/relationships/image" Target="../media/image143.png"/><Relationship Id="rId54" Type="http://schemas.openxmlformats.org/officeDocument/2006/relationships/customXml" Target="../ink/ink106.xml"/><Relationship Id="rId70" Type="http://schemas.openxmlformats.org/officeDocument/2006/relationships/customXml" Target="../ink/ink114.xml"/><Relationship Id="rId75" Type="http://schemas.openxmlformats.org/officeDocument/2006/relationships/image" Target="../media/image116.png"/><Relationship Id="rId91" Type="http://schemas.openxmlformats.org/officeDocument/2006/relationships/image" Target="../media/image124.png"/><Relationship Id="rId96" Type="http://schemas.openxmlformats.org/officeDocument/2006/relationships/customXml" Target="../ink/ink1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.xml"/><Relationship Id="rId23" Type="http://schemas.openxmlformats.org/officeDocument/2006/relationships/image" Target="../media/image90.png"/><Relationship Id="rId28" Type="http://schemas.openxmlformats.org/officeDocument/2006/relationships/customXml" Target="../ink/ink93.xml"/><Relationship Id="rId49" Type="http://schemas.openxmlformats.org/officeDocument/2006/relationships/image" Target="../media/image103.png"/><Relationship Id="rId114" Type="http://schemas.openxmlformats.org/officeDocument/2006/relationships/customXml" Target="../ink/ink136.xml"/><Relationship Id="rId119" Type="http://schemas.openxmlformats.org/officeDocument/2006/relationships/image" Target="../media/image138.png"/><Relationship Id="rId44" Type="http://schemas.openxmlformats.org/officeDocument/2006/relationships/customXml" Target="../ink/ink101.xml"/><Relationship Id="rId60" Type="http://schemas.openxmlformats.org/officeDocument/2006/relationships/customXml" Target="../ink/ink109.xml"/><Relationship Id="rId65" Type="http://schemas.openxmlformats.org/officeDocument/2006/relationships/image" Target="../media/image111.png"/><Relationship Id="rId81" Type="http://schemas.openxmlformats.org/officeDocument/2006/relationships/image" Target="../media/image119.png"/><Relationship Id="rId86" Type="http://schemas.openxmlformats.org/officeDocument/2006/relationships/customXml" Target="../ink/ink122.xml"/><Relationship Id="rId130" Type="http://schemas.openxmlformats.org/officeDocument/2006/relationships/customXml" Target="../ink/ink144.xml"/><Relationship Id="rId13" Type="http://schemas.openxmlformats.org/officeDocument/2006/relationships/image" Target="../media/image85.png"/><Relationship Id="rId18" Type="http://schemas.openxmlformats.org/officeDocument/2006/relationships/customXml" Target="../ink/ink88.xml"/><Relationship Id="rId39" Type="http://schemas.openxmlformats.org/officeDocument/2006/relationships/image" Target="../media/image98.png"/><Relationship Id="rId109" Type="http://schemas.openxmlformats.org/officeDocument/2006/relationships/image" Target="../media/image133.png"/><Relationship Id="rId34" Type="http://schemas.openxmlformats.org/officeDocument/2006/relationships/customXml" Target="../ink/ink96.xml"/><Relationship Id="rId50" Type="http://schemas.openxmlformats.org/officeDocument/2006/relationships/customXml" Target="../ink/ink104.xml"/><Relationship Id="rId55" Type="http://schemas.openxmlformats.org/officeDocument/2006/relationships/image" Target="../media/image106.png"/><Relationship Id="rId76" Type="http://schemas.openxmlformats.org/officeDocument/2006/relationships/customXml" Target="../ink/ink117.xml"/><Relationship Id="rId97" Type="http://schemas.openxmlformats.org/officeDocument/2006/relationships/image" Target="../media/image127.png"/><Relationship Id="rId104" Type="http://schemas.openxmlformats.org/officeDocument/2006/relationships/customXml" Target="../ink/ink131.xml"/><Relationship Id="rId120" Type="http://schemas.openxmlformats.org/officeDocument/2006/relationships/customXml" Target="../ink/ink139.xml"/><Relationship Id="rId125" Type="http://schemas.openxmlformats.org/officeDocument/2006/relationships/image" Target="../media/image141.png"/><Relationship Id="rId7" Type="http://schemas.openxmlformats.org/officeDocument/2006/relationships/image" Target="../media/image82.png"/><Relationship Id="rId71" Type="http://schemas.openxmlformats.org/officeDocument/2006/relationships/image" Target="../media/image114.png"/><Relationship Id="rId92" Type="http://schemas.openxmlformats.org/officeDocument/2006/relationships/customXml" Target="../ink/ink125.xml"/><Relationship Id="rId2" Type="http://schemas.openxmlformats.org/officeDocument/2006/relationships/customXml" Target="../ink/ink80.xml"/><Relationship Id="rId29" Type="http://schemas.openxmlformats.org/officeDocument/2006/relationships/image" Target="../media/image93.png"/><Relationship Id="rId24" Type="http://schemas.openxmlformats.org/officeDocument/2006/relationships/customXml" Target="../ink/ink91.xml"/><Relationship Id="rId40" Type="http://schemas.openxmlformats.org/officeDocument/2006/relationships/customXml" Target="../ink/ink99.xml"/><Relationship Id="rId45" Type="http://schemas.openxmlformats.org/officeDocument/2006/relationships/image" Target="../media/image101.png"/><Relationship Id="rId66" Type="http://schemas.openxmlformats.org/officeDocument/2006/relationships/customXml" Target="../ink/ink112.xml"/><Relationship Id="rId87" Type="http://schemas.openxmlformats.org/officeDocument/2006/relationships/image" Target="../media/image122.png"/><Relationship Id="rId110" Type="http://schemas.openxmlformats.org/officeDocument/2006/relationships/customXml" Target="../ink/ink134.xml"/><Relationship Id="rId115" Type="http://schemas.openxmlformats.org/officeDocument/2006/relationships/image" Target="../media/image136.png"/><Relationship Id="rId131" Type="http://schemas.openxmlformats.org/officeDocument/2006/relationships/image" Target="../media/image144.png"/><Relationship Id="rId61" Type="http://schemas.openxmlformats.org/officeDocument/2006/relationships/image" Target="../media/image109.png"/><Relationship Id="rId82" Type="http://schemas.openxmlformats.org/officeDocument/2006/relationships/customXml" Target="../ink/ink120.xml"/><Relationship Id="rId19" Type="http://schemas.openxmlformats.org/officeDocument/2006/relationships/image" Target="../media/image88.png"/><Relationship Id="rId14" Type="http://schemas.openxmlformats.org/officeDocument/2006/relationships/customXml" Target="../ink/ink86.xml"/><Relationship Id="rId30" Type="http://schemas.openxmlformats.org/officeDocument/2006/relationships/customXml" Target="../ink/ink94.xml"/><Relationship Id="rId35" Type="http://schemas.openxmlformats.org/officeDocument/2006/relationships/image" Target="../media/image96.png"/><Relationship Id="rId56" Type="http://schemas.openxmlformats.org/officeDocument/2006/relationships/customXml" Target="../ink/ink107.xml"/><Relationship Id="rId77" Type="http://schemas.openxmlformats.org/officeDocument/2006/relationships/image" Target="../media/image117.png"/><Relationship Id="rId100" Type="http://schemas.openxmlformats.org/officeDocument/2006/relationships/customXml" Target="../ink/ink129.xml"/><Relationship Id="rId105" Type="http://schemas.openxmlformats.org/officeDocument/2006/relationships/image" Target="../media/image131.png"/><Relationship Id="rId126" Type="http://schemas.openxmlformats.org/officeDocument/2006/relationships/customXml" Target="../ink/ink142.xml"/><Relationship Id="rId8" Type="http://schemas.openxmlformats.org/officeDocument/2006/relationships/customXml" Target="../ink/ink83.xml"/><Relationship Id="rId51" Type="http://schemas.openxmlformats.org/officeDocument/2006/relationships/image" Target="../media/image104.png"/><Relationship Id="rId72" Type="http://schemas.openxmlformats.org/officeDocument/2006/relationships/customXml" Target="../ink/ink115.xml"/><Relationship Id="rId93" Type="http://schemas.openxmlformats.org/officeDocument/2006/relationships/image" Target="../media/image125.png"/><Relationship Id="rId98" Type="http://schemas.openxmlformats.org/officeDocument/2006/relationships/customXml" Target="../ink/ink128.xml"/><Relationship Id="rId121" Type="http://schemas.openxmlformats.org/officeDocument/2006/relationships/image" Target="../media/image139.png"/><Relationship Id="rId3" Type="http://schemas.openxmlformats.org/officeDocument/2006/relationships/image" Target="../media/image80.png"/><Relationship Id="rId25" Type="http://schemas.openxmlformats.org/officeDocument/2006/relationships/image" Target="../media/image91.png"/><Relationship Id="rId46" Type="http://schemas.openxmlformats.org/officeDocument/2006/relationships/customXml" Target="../ink/ink102.xml"/><Relationship Id="rId67" Type="http://schemas.openxmlformats.org/officeDocument/2006/relationships/image" Target="../media/image112.png"/><Relationship Id="rId116" Type="http://schemas.openxmlformats.org/officeDocument/2006/relationships/customXml" Target="../ink/ink137.xml"/><Relationship Id="rId20" Type="http://schemas.openxmlformats.org/officeDocument/2006/relationships/customXml" Target="../ink/ink89.xml"/><Relationship Id="rId41" Type="http://schemas.openxmlformats.org/officeDocument/2006/relationships/image" Target="../media/image99.png"/><Relationship Id="rId62" Type="http://schemas.openxmlformats.org/officeDocument/2006/relationships/customXml" Target="../ink/ink110.xml"/><Relationship Id="rId83" Type="http://schemas.openxmlformats.org/officeDocument/2006/relationships/image" Target="../media/image120.png"/><Relationship Id="rId88" Type="http://schemas.openxmlformats.org/officeDocument/2006/relationships/customXml" Target="../ink/ink123.xml"/><Relationship Id="rId111" Type="http://schemas.openxmlformats.org/officeDocument/2006/relationships/image" Target="../media/image134.png"/><Relationship Id="rId132" Type="http://schemas.openxmlformats.org/officeDocument/2006/relationships/customXml" Target="../ink/ink145.xml"/><Relationship Id="rId15" Type="http://schemas.openxmlformats.org/officeDocument/2006/relationships/image" Target="../media/image86.png"/><Relationship Id="rId36" Type="http://schemas.openxmlformats.org/officeDocument/2006/relationships/customXml" Target="../ink/ink97.xml"/><Relationship Id="rId57" Type="http://schemas.openxmlformats.org/officeDocument/2006/relationships/image" Target="../media/image107.png"/><Relationship Id="rId106" Type="http://schemas.openxmlformats.org/officeDocument/2006/relationships/customXml" Target="../ink/ink132.xml"/><Relationship Id="rId127" Type="http://schemas.openxmlformats.org/officeDocument/2006/relationships/image" Target="../media/image142.png"/><Relationship Id="rId10" Type="http://schemas.openxmlformats.org/officeDocument/2006/relationships/customXml" Target="../ink/ink84.xml"/><Relationship Id="rId31" Type="http://schemas.openxmlformats.org/officeDocument/2006/relationships/image" Target="../media/image94.png"/><Relationship Id="rId52" Type="http://schemas.openxmlformats.org/officeDocument/2006/relationships/customXml" Target="../ink/ink105.xml"/><Relationship Id="rId73" Type="http://schemas.openxmlformats.org/officeDocument/2006/relationships/image" Target="../media/image115.png"/><Relationship Id="rId78" Type="http://schemas.openxmlformats.org/officeDocument/2006/relationships/customXml" Target="../ink/ink118.xml"/><Relationship Id="rId94" Type="http://schemas.openxmlformats.org/officeDocument/2006/relationships/customXml" Target="../ink/ink126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40.xml"/><Relationship Id="rId4" Type="http://schemas.openxmlformats.org/officeDocument/2006/relationships/customXml" Target="../ink/ink81.xml"/><Relationship Id="rId9" Type="http://schemas.openxmlformats.org/officeDocument/2006/relationships/image" Target="../media/image83.png"/><Relationship Id="rId26" Type="http://schemas.openxmlformats.org/officeDocument/2006/relationships/customXml" Target="../ink/ink92.xml"/><Relationship Id="rId47" Type="http://schemas.openxmlformats.org/officeDocument/2006/relationships/image" Target="../media/image102.png"/><Relationship Id="rId68" Type="http://schemas.openxmlformats.org/officeDocument/2006/relationships/customXml" Target="../ink/ink113.xml"/><Relationship Id="rId89" Type="http://schemas.openxmlformats.org/officeDocument/2006/relationships/image" Target="../media/image123.png"/><Relationship Id="rId112" Type="http://schemas.openxmlformats.org/officeDocument/2006/relationships/customXml" Target="../ink/ink135.xml"/><Relationship Id="rId133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62.xml"/><Relationship Id="rId42" Type="http://schemas.openxmlformats.org/officeDocument/2006/relationships/customXml" Target="../ink/ink166.xml"/><Relationship Id="rId47" Type="http://schemas.openxmlformats.org/officeDocument/2006/relationships/image" Target="../media/image168.png"/><Relationship Id="rId50" Type="http://schemas.openxmlformats.org/officeDocument/2006/relationships/customXml" Target="../ink/ink170.xml"/><Relationship Id="rId55" Type="http://schemas.openxmlformats.org/officeDocument/2006/relationships/image" Target="../media/image172.png"/><Relationship Id="rId7" Type="http://schemas.openxmlformats.org/officeDocument/2006/relationships/image" Target="../media/image148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9" Type="http://schemas.openxmlformats.org/officeDocument/2006/relationships/image" Target="../media/image159.png"/><Relationship Id="rId11" Type="http://schemas.openxmlformats.org/officeDocument/2006/relationships/image" Target="../media/image150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63.png"/><Relationship Id="rId40" Type="http://schemas.openxmlformats.org/officeDocument/2006/relationships/customXml" Target="../ink/ink165.xml"/><Relationship Id="rId45" Type="http://schemas.openxmlformats.org/officeDocument/2006/relationships/image" Target="../media/image167.png"/><Relationship Id="rId53" Type="http://schemas.openxmlformats.org/officeDocument/2006/relationships/image" Target="../media/image171.png"/><Relationship Id="rId5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customXml" Target="../ink/ink147.xml"/><Relationship Id="rId9" Type="http://schemas.openxmlformats.org/officeDocument/2006/relationships/image" Target="../media/image149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8.png"/><Relationship Id="rId30" Type="http://schemas.openxmlformats.org/officeDocument/2006/relationships/customXml" Target="../ink/ink160.xml"/><Relationship Id="rId35" Type="http://schemas.openxmlformats.org/officeDocument/2006/relationships/image" Target="../media/image162.png"/><Relationship Id="rId43" Type="http://schemas.openxmlformats.org/officeDocument/2006/relationships/image" Target="../media/image166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8" Type="http://schemas.openxmlformats.org/officeDocument/2006/relationships/customXml" Target="../ink/ink149.xml"/><Relationship Id="rId51" Type="http://schemas.openxmlformats.org/officeDocument/2006/relationships/image" Target="../media/image170.png"/><Relationship Id="rId3" Type="http://schemas.openxmlformats.org/officeDocument/2006/relationships/image" Target="../media/image146.png"/><Relationship Id="rId12" Type="http://schemas.openxmlformats.org/officeDocument/2006/relationships/customXml" Target="../ink/ink151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20" Type="http://schemas.openxmlformats.org/officeDocument/2006/relationships/customXml" Target="../ink/ink155.xml"/><Relationship Id="rId41" Type="http://schemas.openxmlformats.org/officeDocument/2006/relationships/image" Target="../media/image165.png"/><Relationship Id="rId54" Type="http://schemas.openxmlformats.org/officeDocument/2006/relationships/customXml" Target="../ink/ink1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8.xml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69.png"/><Relationship Id="rId57" Type="http://schemas.openxmlformats.org/officeDocument/2006/relationships/image" Target="../media/image173.png"/><Relationship Id="rId10" Type="http://schemas.openxmlformats.org/officeDocument/2006/relationships/customXml" Target="../ink/ink150.xml"/><Relationship Id="rId31" Type="http://schemas.openxmlformats.org/officeDocument/2006/relationships/image" Target="../media/image160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customXml" Target="../ink/ink182.xml"/><Relationship Id="rId26" Type="http://schemas.openxmlformats.org/officeDocument/2006/relationships/customXml" Target="../ink/ink186.xml"/><Relationship Id="rId39" Type="http://schemas.openxmlformats.org/officeDocument/2006/relationships/image" Target="../media/image192.png"/><Relationship Id="rId21" Type="http://schemas.openxmlformats.org/officeDocument/2006/relationships/image" Target="../media/image183.png"/><Relationship Id="rId34" Type="http://schemas.openxmlformats.org/officeDocument/2006/relationships/customXml" Target="../ink/ink190.xml"/><Relationship Id="rId42" Type="http://schemas.openxmlformats.org/officeDocument/2006/relationships/customXml" Target="../ink/ink194.xml"/><Relationship Id="rId47" Type="http://schemas.openxmlformats.org/officeDocument/2006/relationships/image" Target="../media/image196.png"/><Relationship Id="rId50" Type="http://schemas.openxmlformats.org/officeDocument/2006/relationships/customXml" Target="../ink/ink198.xml"/><Relationship Id="rId55" Type="http://schemas.openxmlformats.org/officeDocument/2006/relationships/image" Target="../media/image200.png"/><Relationship Id="rId63" Type="http://schemas.openxmlformats.org/officeDocument/2006/relationships/image" Target="../media/image204.png"/><Relationship Id="rId7" Type="http://schemas.openxmlformats.org/officeDocument/2006/relationships/image" Target="../media/image176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9" Type="http://schemas.openxmlformats.org/officeDocument/2006/relationships/image" Target="../media/image187.png"/><Relationship Id="rId11" Type="http://schemas.openxmlformats.org/officeDocument/2006/relationships/image" Target="../media/image178.png"/><Relationship Id="rId24" Type="http://schemas.openxmlformats.org/officeDocument/2006/relationships/customXml" Target="../ink/ink185.xml"/><Relationship Id="rId32" Type="http://schemas.openxmlformats.org/officeDocument/2006/relationships/customXml" Target="../ink/ink189.xml"/><Relationship Id="rId37" Type="http://schemas.openxmlformats.org/officeDocument/2006/relationships/image" Target="../media/image191.png"/><Relationship Id="rId40" Type="http://schemas.openxmlformats.org/officeDocument/2006/relationships/customXml" Target="../ink/ink193.xml"/><Relationship Id="rId45" Type="http://schemas.openxmlformats.org/officeDocument/2006/relationships/image" Target="../media/image195.png"/><Relationship Id="rId53" Type="http://schemas.openxmlformats.org/officeDocument/2006/relationships/image" Target="../media/image199.png"/><Relationship Id="rId58" Type="http://schemas.openxmlformats.org/officeDocument/2006/relationships/customXml" Target="../ink/ink202.xml"/><Relationship Id="rId5" Type="http://schemas.openxmlformats.org/officeDocument/2006/relationships/image" Target="../media/image175.png"/><Relationship Id="rId61" Type="http://schemas.openxmlformats.org/officeDocument/2006/relationships/image" Target="../media/image203.png"/><Relationship Id="rId19" Type="http://schemas.openxmlformats.org/officeDocument/2006/relationships/image" Target="../media/image182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image" Target="../media/image186.png"/><Relationship Id="rId30" Type="http://schemas.openxmlformats.org/officeDocument/2006/relationships/customXml" Target="../ink/ink188.xml"/><Relationship Id="rId35" Type="http://schemas.openxmlformats.org/officeDocument/2006/relationships/image" Target="../media/image190.png"/><Relationship Id="rId43" Type="http://schemas.openxmlformats.org/officeDocument/2006/relationships/image" Target="../media/image194.png"/><Relationship Id="rId48" Type="http://schemas.openxmlformats.org/officeDocument/2006/relationships/customXml" Target="../ink/ink197.xml"/><Relationship Id="rId56" Type="http://schemas.openxmlformats.org/officeDocument/2006/relationships/customXml" Target="../ink/ink201.xml"/><Relationship Id="rId8" Type="http://schemas.openxmlformats.org/officeDocument/2006/relationships/customXml" Target="../ink/ink177.xml"/><Relationship Id="rId51" Type="http://schemas.openxmlformats.org/officeDocument/2006/relationships/image" Target="../media/image198.png"/><Relationship Id="rId3" Type="http://schemas.openxmlformats.org/officeDocument/2006/relationships/image" Target="../media/image174.png"/><Relationship Id="rId12" Type="http://schemas.openxmlformats.org/officeDocument/2006/relationships/customXml" Target="../ink/ink179.xml"/><Relationship Id="rId17" Type="http://schemas.openxmlformats.org/officeDocument/2006/relationships/image" Target="../media/image181.png"/><Relationship Id="rId25" Type="http://schemas.openxmlformats.org/officeDocument/2006/relationships/image" Target="../media/image185.png"/><Relationship Id="rId33" Type="http://schemas.openxmlformats.org/officeDocument/2006/relationships/image" Target="../media/image189.png"/><Relationship Id="rId38" Type="http://schemas.openxmlformats.org/officeDocument/2006/relationships/customXml" Target="../ink/ink192.xml"/><Relationship Id="rId46" Type="http://schemas.openxmlformats.org/officeDocument/2006/relationships/customXml" Target="../ink/ink196.xml"/><Relationship Id="rId59" Type="http://schemas.openxmlformats.org/officeDocument/2006/relationships/image" Target="../media/image202.png"/><Relationship Id="rId20" Type="http://schemas.openxmlformats.org/officeDocument/2006/relationships/customXml" Target="../ink/ink183.xml"/><Relationship Id="rId41" Type="http://schemas.openxmlformats.org/officeDocument/2006/relationships/image" Target="../media/image193.png"/><Relationship Id="rId54" Type="http://schemas.openxmlformats.org/officeDocument/2006/relationships/customXml" Target="../ink/ink200.xml"/><Relationship Id="rId62" Type="http://schemas.openxmlformats.org/officeDocument/2006/relationships/customXml" Target="../ink/ink2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6.xml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187.xml"/><Relationship Id="rId36" Type="http://schemas.openxmlformats.org/officeDocument/2006/relationships/customXml" Target="../ink/ink191.xml"/><Relationship Id="rId49" Type="http://schemas.openxmlformats.org/officeDocument/2006/relationships/image" Target="../media/image197.png"/><Relationship Id="rId57" Type="http://schemas.openxmlformats.org/officeDocument/2006/relationships/image" Target="../media/image201.png"/><Relationship Id="rId10" Type="http://schemas.openxmlformats.org/officeDocument/2006/relationships/customXml" Target="../ink/ink178.xml"/><Relationship Id="rId31" Type="http://schemas.openxmlformats.org/officeDocument/2006/relationships/image" Target="../media/image188.png"/><Relationship Id="rId44" Type="http://schemas.openxmlformats.org/officeDocument/2006/relationships/customXml" Target="../ink/ink195.xml"/><Relationship Id="rId52" Type="http://schemas.openxmlformats.org/officeDocument/2006/relationships/customXml" Target="../ink/ink199.xml"/><Relationship Id="rId60" Type="http://schemas.openxmlformats.org/officeDocument/2006/relationships/customXml" Target="../ink/ink203.xml"/><Relationship Id="rId4" Type="http://schemas.openxmlformats.org/officeDocument/2006/relationships/customXml" Target="../ink/ink175.xml"/><Relationship Id="rId9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26" Type="http://schemas.openxmlformats.org/officeDocument/2006/relationships/customXml" Target="../ink/ink217.xml"/><Relationship Id="rId3" Type="http://schemas.openxmlformats.org/officeDocument/2006/relationships/image" Target="../media/image205.png"/><Relationship Id="rId21" Type="http://schemas.openxmlformats.org/officeDocument/2006/relationships/image" Target="../media/image214.png"/><Relationship Id="rId7" Type="http://schemas.openxmlformats.org/officeDocument/2006/relationships/image" Target="../media/image207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25" Type="http://schemas.openxmlformats.org/officeDocument/2006/relationships/image" Target="../media/image216.png"/><Relationship Id="rId33" Type="http://schemas.openxmlformats.org/officeDocument/2006/relationships/image" Target="../media/image220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29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7.xml"/><Relationship Id="rId11" Type="http://schemas.openxmlformats.org/officeDocument/2006/relationships/image" Target="../media/image209.png"/><Relationship Id="rId24" Type="http://schemas.openxmlformats.org/officeDocument/2006/relationships/customXml" Target="../ink/ink216.xml"/><Relationship Id="rId32" Type="http://schemas.openxmlformats.org/officeDocument/2006/relationships/customXml" Target="../ink/ink220.xml"/><Relationship Id="rId5" Type="http://schemas.openxmlformats.org/officeDocument/2006/relationships/image" Target="../media/image206.png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218.xml"/><Relationship Id="rId10" Type="http://schemas.openxmlformats.org/officeDocument/2006/relationships/customXml" Target="../ink/ink209.xml"/><Relationship Id="rId19" Type="http://schemas.openxmlformats.org/officeDocument/2006/relationships/image" Target="../media/image213.png"/><Relationship Id="rId31" Type="http://schemas.openxmlformats.org/officeDocument/2006/relationships/image" Target="../media/image219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image" Target="../media/image217.png"/><Relationship Id="rId30" Type="http://schemas.openxmlformats.org/officeDocument/2006/relationships/customXml" Target="../ink/ink219.xml"/><Relationship Id="rId8" Type="http://schemas.openxmlformats.org/officeDocument/2006/relationships/customXml" Target="../ink/ink2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3.xml"/><Relationship Id="rId21" Type="http://schemas.openxmlformats.org/officeDocument/2006/relationships/image" Target="../media/image230.png"/><Relationship Id="rId42" Type="http://schemas.openxmlformats.org/officeDocument/2006/relationships/customXml" Target="../ink/ink241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254.xml"/><Relationship Id="rId84" Type="http://schemas.openxmlformats.org/officeDocument/2006/relationships/customXml" Target="../ink/ink262.xml"/><Relationship Id="rId89" Type="http://schemas.openxmlformats.org/officeDocument/2006/relationships/image" Target="../media/image264.png"/><Relationship Id="rId16" Type="http://schemas.openxmlformats.org/officeDocument/2006/relationships/customXml" Target="../ink/ink228.xml"/><Relationship Id="rId11" Type="http://schemas.openxmlformats.org/officeDocument/2006/relationships/image" Target="../media/image225.png"/><Relationship Id="rId32" Type="http://schemas.openxmlformats.org/officeDocument/2006/relationships/customXml" Target="../ink/ink236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249.xml"/><Relationship Id="rId74" Type="http://schemas.openxmlformats.org/officeDocument/2006/relationships/customXml" Target="../ink/ink257.xml"/><Relationship Id="rId79" Type="http://schemas.openxmlformats.org/officeDocument/2006/relationships/image" Target="../media/image259.png"/><Relationship Id="rId5" Type="http://schemas.openxmlformats.org/officeDocument/2006/relationships/image" Target="../media/image222.png"/><Relationship Id="rId90" Type="http://schemas.openxmlformats.org/officeDocument/2006/relationships/customXml" Target="../ink/ink265.xml"/><Relationship Id="rId95" Type="http://schemas.openxmlformats.org/officeDocument/2006/relationships/image" Target="../media/image267.png"/><Relationship Id="rId22" Type="http://schemas.openxmlformats.org/officeDocument/2006/relationships/customXml" Target="../ink/ink231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244.xml"/><Relationship Id="rId64" Type="http://schemas.openxmlformats.org/officeDocument/2006/relationships/customXml" Target="../ink/ink252.xml"/><Relationship Id="rId69" Type="http://schemas.openxmlformats.org/officeDocument/2006/relationships/image" Target="../media/image254.png"/><Relationship Id="rId80" Type="http://schemas.openxmlformats.org/officeDocument/2006/relationships/customXml" Target="../ink/ink260.xml"/><Relationship Id="rId85" Type="http://schemas.openxmlformats.org/officeDocument/2006/relationships/image" Target="../media/image262.png"/><Relationship Id="rId12" Type="http://schemas.openxmlformats.org/officeDocument/2006/relationships/customXml" Target="../ink/ink226.xml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239.xml"/><Relationship Id="rId46" Type="http://schemas.openxmlformats.org/officeDocument/2006/relationships/customXml" Target="../ink/ink243.xml"/><Relationship Id="rId59" Type="http://schemas.openxmlformats.org/officeDocument/2006/relationships/image" Target="../media/image249.png"/><Relationship Id="rId67" Type="http://schemas.openxmlformats.org/officeDocument/2006/relationships/image" Target="../media/image253.png"/><Relationship Id="rId20" Type="http://schemas.openxmlformats.org/officeDocument/2006/relationships/customXml" Target="../ink/ink230.xml"/><Relationship Id="rId41" Type="http://schemas.openxmlformats.org/officeDocument/2006/relationships/image" Target="../media/image240.png"/><Relationship Id="rId54" Type="http://schemas.openxmlformats.org/officeDocument/2006/relationships/customXml" Target="../ink/ink247.xml"/><Relationship Id="rId62" Type="http://schemas.openxmlformats.org/officeDocument/2006/relationships/customXml" Target="../ink/ink251.xml"/><Relationship Id="rId70" Type="http://schemas.openxmlformats.org/officeDocument/2006/relationships/customXml" Target="../ink/ink255.xml"/><Relationship Id="rId75" Type="http://schemas.openxmlformats.org/officeDocument/2006/relationships/image" Target="../media/image257.png"/><Relationship Id="rId83" Type="http://schemas.openxmlformats.org/officeDocument/2006/relationships/image" Target="../media/image261.png"/><Relationship Id="rId88" Type="http://schemas.openxmlformats.org/officeDocument/2006/relationships/customXml" Target="../ink/ink264.xml"/><Relationship Id="rId91" Type="http://schemas.openxmlformats.org/officeDocument/2006/relationships/image" Target="../media/image265.png"/><Relationship Id="rId96" Type="http://schemas.openxmlformats.org/officeDocument/2006/relationships/customXml" Target="../ink/ink2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3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234.xml"/><Relationship Id="rId36" Type="http://schemas.openxmlformats.org/officeDocument/2006/relationships/customXml" Target="../ink/ink238.xml"/><Relationship Id="rId49" Type="http://schemas.openxmlformats.org/officeDocument/2006/relationships/image" Target="../media/image244.png"/><Relationship Id="rId57" Type="http://schemas.openxmlformats.org/officeDocument/2006/relationships/image" Target="../media/image248.png"/><Relationship Id="rId10" Type="http://schemas.openxmlformats.org/officeDocument/2006/relationships/customXml" Target="../ink/ink225.xml"/><Relationship Id="rId31" Type="http://schemas.openxmlformats.org/officeDocument/2006/relationships/image" Target="../media/image235.png"/><Relationship Id="rId44" Type="http://schemas.openxmlformats.org/officeDocument/2006/relationships/customXml" Target="../ink/ink242.xml"/><Relationship Id="rId52" Type="http://schemas.openxmlformats.org/officeDocument/2006/relationships/customXml" Target="../ink/ink246.xml"/><Relationship Id="rId60" Type="http://schemas.openxmlformats.org/officeDocument/2006/relationships/customXml" Target="../ink/ink250.xml"/><Relationship Id="rId65" Type="http://schemas.openxmlformats.org/officeDocument/2006/relationships/image" Target="../media/image252.png"/><Relationship Id="rId73" Type="http://schemas.openxmlformats.org/officeDocument/2006/relationships/image" Target="../media/image256.png"/><Relationship Id="rId78" Type="http://schemas.openxmlformats.org/officeDocument/2006/relationships/customXml" Target="../ink/ink259.xml"/><Relationship Id="rId81" Type="http://schemas.openxmlformats.org/officeDocument/2006/relationships/image" Target="../media/image260.png"/><Relationship Id="rId86" Type="http://schemas.openxmlformats.org/officeDocument/2006/relationships/customXml" Target="../ink/ink263.xml"/><Relationship Id="rId94" Type="http://schemas.openxmlformats.org/officeDocument/2006/relationships/customXml" Target="../ink/ink267.xml"/><Relationship Id="rId99" Type="http://schemas.openxmlformats.org/officeDocument/2006/relationships/image" Target="../media/image269.png"/><Relationship Id="rId101" Type="http://schemas.openxmlformats.org/officeDocument/2006/relationships/image" Target="../media/image270.png"/><Relationship Id="rId4" Type="http://schemas.openxmlformats.org/officeDocument/2006/relationships/customXml" Target="../ink/ink222.xml"/><Relationship Id="rId9" Type="http://schemas.openxmlformats.org/officeDocument/2006/relationships/image" Target="../media/image224.png"/><Relationship Id="rId13" Type="http://schemas.openxmlformats.org/officeDocument/2006/relationships/image" Target="../media/image226.png"/><Relationship Id="rId18" Type="http://schemas.openxmlformats.org/officeDocument/2006/relationships/customXml" Target="../ink/ink229.xml"/><Relationship Id="rId39" Type="http://schemas.openxmlformats.org/officeDocument/2006/relationships/image" Target="../media/image239.png"/><Relationship Id="rId34" Type="http://schemas.openxmlformats.org/officeDocument/2006/relationships/customXml" Target="../ink/ink237.xml"/><Relationship Id="rId50" Type="http://schemas.openxmlformats.org/officeDocument/2006/relationships/customXml" Target="../ink/ink245.xml"/><Relationship Id="rId55" Type="http://schemas.openxmlformats.org/officeDocument/2006/relationships/image" Target="../media/image247.png"/><Relationship Id="rId76" Type="http://schemas.openxmlformats.org/officeDocument/2006/relationships/customXml" Target="../ink/ink258.xml"/><Relationship Id="rId97" Type="http://schemas.openxmlformats.org/officeDocument/2006/relationships/image" Target="../media/image268.png"/><Relationship Id="rId7" Type="http://schemas.openxmlformats.org/officeDocument/2006/relationships/image" Target="../media/image223.png"/><Relationship Id="rId71" Type="http://schemas.openxmlformats.org/officeDocument/2006/relationships/image" Target="../media/image255.png"/><Relationship Id="rId92" Type="http://schemas.openxmlformats.org/officeDocument/2006/relationships/customXml" Target="../ink/ink266.xml"/><Relationship Id="rId2" Type="http://schemas.openxmlformats.org/officeDocument/2006/relationships/customXml" Target="../ink/ink221.xml"/><Relationship Id="rId29" Type="http://schemas.openxmlformats.org/officeDocument/2006/relationships/image" Target="../media/image234.png"/><Relationship Id="rId24" Type="http://schemas.openxmlformats.org/officeDocument/2006/relationships/customXml" Target="../ink/ink232.xml"/><Relationship Id="rId40" Type="http://schemas.openxmlformats.org/officeDocument/2006/relationships/customXml" Target="../ink/ink240.xml"/><Relationship Id="rId45" Type="http://schemas.openxmlformats.org/officeDocument/2006/relationships/image" Target="../media/image242.png"/><Relationship Id="rId66" Type="http://schemas.openxmlformats.org/officeDocument/2006/relationships/customXml" Target="../ink/ink253.xml"/><Relationship Id="rId87" Type="http://schemas.openxmlformats.org/officeDocument/2006/relationships/image" Target="../media/image263.png"/><Relationship Id="rId61" Type="http://schemas.openxmlformats.org/officeDocument/2006/relationships/image" Target="../media/image250.png"/><Relationship Id="rId82" Type="http://schemas.openxmlformats.org/officeDocument/2006/relationships/customXml" Target="../ink/ink261.xml"/><Relationship Id="rId19" Type="http://schemas.openxmlformats.org/officeDocument/2006/relationships/image" Target="../media/image229.png"/><Relationship Id="rId14" Type="http://schemas.openxmlformats.org/officeDocument/2006/relationships/customXml" Target="../ink/ink227.xml"/><Relationship Id="rId30" Type="http://schemas.openxmlformats.org/officeDocument/2006/relationships/customXml" Target="../ink/ink235.xml"/><Relationship Id="rId35" Type="http://schemas.openxmlformats.org/officeDocument/2006/relationships/image" Target="../media/image237.png"/><Relationship Id="rId56" Type="http://schemas.openxmlformats.org/officeDocument/2006/relationships/customXml" Target="../ink/ink248.xml"/><Relationship Id="rId77" Type="http://schemas.openxmlformats.org/officeDocument/2006/relationships/image" Target="../media/image258.png"/><Relationship Id="rId100" Type="http://schemas.openxmlformats.org/officeDocument/2006/relationships/customXml" Target="../ink/ink270.xml"/><Relationship Id="rId8" Type="http://schemas.openxmlformats.org/officeDocument/2006/relationships/customXml" Target="../ink/ink224.xml"/><Relationship Id="rId51" Type="http://schemas.openxmlformats.org/officeDocument/2006/relationships/image" Target="../media/image245.png"/><Relationship Id="rId72" Type="http://schemas.openxmlformats.org/officeDocument/2006/relationships/customXml" Target="../ink/ink256.xml"/><Relationship Id="rId93" Type="http://schemas.openxmlformats.org/officeDocument/2006/relationships/image" Target="../media/image266.png"/><Relationship Id="rId98" Type="http://schemas.openxmlformats.org/officeDocument/2006/relationships/customXml" Target="../ink/ink269.xml"/><Relationship Id="rId3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9" Type="http://schemas.openxmlformats.org/officeDocument/2006/relationships/image" Target="../media/image289.png"/><Relationship Id="rId21" Type="http://schemas.openxmlformats.org/officeDocument/2006/relationships/image" Target="../media/image280.png"/><Relationship Id="rId34" Type="http://schemas.openxmlformats.org/officeDocument/2006/relationships/customXml" Target="../ink/ink287.xml"/><Relationship Id="rId42" Type="http://schemas.openxmlformats.org/officeDocument/2006/relationships/customXml" Target="../ink/ink291.xml"/><Relationship Id="rId47" Type="http://schemas.openxmlformats.org/officeDocument/2006/relationships/image" Target="../media/image293.png"/><Relationship Id="rId50" Type="http://schemas.openxmlformats.org/officeDocument/2006/relationships/customXml" Target="../ink/ink295.xml"/><Relationship Id="rId7" Type="http://schemas.openxmlformats.org/officeDocument/2006/relationships/image" Target="../media/image273.png"/><Relationship Id="rId2" Type="http://schemas.openxmlformats.org/officeDocument/2006/relationships/customXml" Target="../ink/ink271.xml"/><Relationship Id="rId16" Type="http://schemas.openxmlformats.org/officeDocument/2006/relationships/customXml" Target="../ink/ink278.xml"/><Relationship Id="rId29" Type="http://schemas.openxmlformats.org/officeDocument/2006/relationships/image" Target="../media/image284.png"/><Relationship Id="rId11" Type="http://schemas.openxmlformats.org/officeDocument/2006/relationships/image" Target="../media/image275.png"/><Relationship Id="rId24" Type="http://schemas.openxmlformats.org/officeDocument/2006/relationships/customXml" Target="../ink/ink282.xml"/><Relationship Id="rId32" Type="http://schemas.openxmlformats.org/officeDocument/2006/relationships/customXml" Target="../ink/ink286.xml"/><Relationship Id="rId37" Type="http://schemas.openxmlformats.org/officeDocument/2006/relationships/image" Target="../media/image288.png"/><Relationship Id="rId40" Type="http://schemas.openxmlformats.org/officeDocument/2006/relationships/customXml" Target="../ink/ink290.xml"/><Relationship Id="rId45" Type="http://schemas.openxmlformats.org/officeDocument/2006/relationships/image" Target="../media/image292.png"/><Relationship Id="rId53" Type="http://schemas.openxmlformats.org/officeDocument/2006/relationships/image" Target="../media/image296.png"/><Relationship Id="rId5" Type="http://schemas.openxmlformats.org/officeDocument/2006/relationships/image" Target="../media/image272.png"/><Relationship Id="rId10" Type="http://schemas.openxmlformats.org/officeDocument/2006/relationships/customXml" Target="../ink/ink275.xml"/><Relationship Id="rId19" Type="http://schemas.openxmlformats.org/officeDocument/2006/relationships/image" Target="../media/image279.png"/><Relationship Id="rId31" Type="http://schemas.openxmlformats.org/officeDocument/2006/relationships/image" Target="../media/image285.png"/><Relationship Id="rId44" Type="http://schemas.openxmlformats.org/officeDocument/2006/relationships/customXml" Target="../ink/ink292.xml"/><Relationship Id="rId52" Type="http://schemas.openxmlformats.org/officeDocument/2006/relationships/customXml" Target="../ink/ink296.xml"/><Relationship Id="rId4" Type="http://schemas.openxmlformats.org/officeDocument/2006/relationships/customXml" Target="../ink/ink272.xml"/><Relationship Id="rId9" Type="http://schemas.openxmlformats.org/officeDocument/2006/relationships/image" Target="../media/image274.png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283.png"/><Relationship Id="rId30" Type="http://schemas.openxmlformats.org/officeDocument/2006/relationships/customXml" Target="../ink/ink285.xml"/><Relationship Id="rId35" Type="http://schemas.openxmlformats.org/officeDocument/2006/relationships/image" Target="../media/image287.png"/><Relationship Id="rId43" Type="http://schemas.openxmlformats.org/officeDocument/2006/relationships/image" Target="../media/image291.png"/><Relationship Id="rId48" Type="http://schemas.openxmlformats.org/officeDocument/2006/relationships/customXml" Target="../ink/ink294.xml"/><Relationship Id="rId8" Type="http://schemas.openxmlformats.org/officeDocument/2006/relationships/customXml" Target="../ink/ink274.xml"/><Relationship Id="rId51" Type="http://schemas.openxmlformats.org/officeDocument/2006/relationships/image" Target="../media/image295.png"/><Relationship Id="rId3" Type="http://schemas.openxmlformats.org/officeDocument/2006/relationships/image" Target="../media/image271.png"/><Relationship Id="rId12" Type="http://schemas.openxmlformats.org/officeDocument/2006/relationships/customXml" Target="../ink/ink276.xml"/><Relationship Id="rId17" Type="http://schemas.openxmlformats.org/officeDocument/2006/relationships/image" Target="../media/image278.png"/><Relationship Id="rId25" Type="http://schemas.openxmlformats.org/officeDocument/2006/relationships/image" Target="../media/image282.png"/><Relationship Id="rId33" Type="http://schemas.openxmlformats.org/officeDocument/2006/relationships/image" Target="../media/image286.png"/><Relationship Id="rId38" Type="http://schemas.openxmlformats.org/officeDocument/2006/relationships/customXml" Target="../ink/ink289.xml"/><Relationship Id="rId46" Type="http://schemas.openxmlformats.org/officeDocument/2006/relationships/customXml" Target="../ink/ink293.xml"/><Relationship Id="rId20" Type="http://schemas.openxmlformats.org/officeDocument/2006/relationships/customXml" Target="../ink/ink280.xml"/><Relationship Id="rId41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3.xml"/><Relationship Id="rId15" Type="http://schemas.openxmlformats.org/officeDocument/2006/relationships/image" Target="../media/image277.png"/><Relationship Id="rId23" Type="http://schemas.openxmlformats.org/officeDocument/2006/relationships/image" Target="../media/image281.png"/><Relationship Id="rId28" Type="http://schemas.openxmlformats.org/officeDocument/2006/relationships/customXml" Target="../ink/ink284.xml"/><Relationship Id="rId36" Type="http://schemas.openxmlformats.org/officeDocument/2006/relationships/customXml" Target="../ink/ink288.xml"/><Relationship Id="rId49" Type="http://schemas.openxmlformats.org/officeDocument/2006/relationships/image" Target="../media/image29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9.xml"/><Relationship Id="rId21" Type="http://schemas.openxmlformats.org/officeDocument/2006/relationships/image" Target="../media/image306.png"/><Relationship Id="rId42" Type="http://schemas.openxmlformats.org/officeDocument/2006/relationships/customXml" Target="../ink/ink317.xml"/><Relationship Id="rId47" Type="http://schemas.openxmlformats.org/officeDocument/2006/relationships/image" Target="../media/image319.png"/><Relationship Id="rId63" Type="http://schemas.openxmlformats.org/officeDocument/2006/relationships/image" Target="../media/image327.png"/><Relationship Id="rId68" Type="http://schemas.openxmlformats.org/officeDocument/2006/relationships/customXml" Target="../ink/ink330.xml"/><Relationship Id="rId84" Type="http://schemas.openxmlformats.org/officeDocument/2006/relationships/customXml" Target="../ink/ink338.xml"/><Relationship Id="rId16" Type="http://schemas.openxmlformats.org/officeDocument/2006/relationships/customXml" Target="../ink/ink304.xml"/><Relationship Id="rId11" Type="http://schemas.openxmlformats.org/officeDocument/2006/relationships/image" Target="../media/image301.png"/><Relationship Id="rId32" Type="http://schemas.openxmlformats.org/officeDocument/2006/relationships/customXml" Target="../ink/ink312.xml"/><Relationship Id="rId37" Type="http://schemas.openxmlformats.org/officeDocument/2006/relationships/image" Target="../media/image314.png"/><Relationship Id="rId53" Type="http://schemas.openxmlformats.org/officeDocument/2006/relationships/image" Target="../media/image322.png"/><Relationship Id="rId58" Type="http://schemas.openxmlformats.org/officeDocument/2006/relationships/customXml" Target="../ink/ink325.xml"/><Relationship Id="rId74" Type="http://schemas.openxmlformats.org/officeDocument/2006/relationships/customXml" Target="../ink/ink333.xml"/><Relationship Id="rId79" Type="http://schemas.openxmlformats.org/officeDocument/2006/relationships/image" Target="../media/image335.png"/><Relationship Id="rId5" Type="http://schemas.openxmlformats.org/officeDocument/2006/relationships/image" Target="../media/image298.png"/><Relationship Id="rId19" Type="http://schemas.openxmlformats.org/officeDocument/2006/relationships/image" Target="../media/image305.png"/><Relationship Id="rId14" Type="http://schemas.openxmlformats.org/officeDocument/2006/relationships/customXml" Target="../ink/ink303.xml"/><Relationship Id="rId22" Type="http://schemas.openxmlformats.org/officeDocument/2006/relationships/customXml" Target="../ink/ink307.xml"/><Relationship Id="rId27" Type="http://schemas.openxmlformats.org/officeDocument/2006/relationships/image" Target="../media/image309.png"/><Relationship Id="rId30" Type="http://schemas.openxmlformats.org/officeDocument/2006/relationships/customXml" Target="../ink/ink311.xml"/><Relationship Id="rId35" Type="http://schemas.openxmlformats.org/officeDocument/2006/relationships/image" Target="../media/image313.png"/><Relationship Id="rId43" Type="http://schemas.openxmlformats.org/officeDocument/2006/relationships/image" Target="../media/image317.png"/><Relationship Id="rId48" Type="http://schemas.openxmlformats.org/officeDocument/2006/relationships/customXml" Target="../ink/ink320.xml"/><Relationship Id="rId56" Type="http://schemas.openxmlformats.org/officeDocument/2006/relationships/customXml" Target="../ink/ink324.xml"/><Relationship Id="rId64" Type="http://schemas.openxmlformats.org/officeDocument/2006/relationships/customXml" Target="../ink/ink328.xml"/><Relationship Id="rId69" Type="http://schemas.openxmlformats.org/officeDocument/2006/relationships/image" Target="../media/image330.png"/><Relationship Id="rId77" Type="http://schemas.openxmlformats.org/officeDocument/2006/relationships/image" Target="../media/image334.png"/><Relationship Id="rId8" Type="http://schemas.openxmlformats.org/officeDocument/2006/relationships/customXml" Target="../ink/ink300.xml"/><Relationship Id="rId51" Type="http://schemas.openxmlformats.org/officeDocument/2006/relationships/image" Target="../media/image321.png"/><Relationship Id="rId72" Type="http://schemas.openxmlformats.org/officeDocument/2006/relationships/customXml" Target="../ink/ink332.xml"/><Relationship Id="rId80" Type="http://schemas.openxmlformats.org/officeDocument/2006/relationships/customXml" Target="../ink/ink336.xml"/><Relationship Id="rId85" Type="http://schemas.openxmlformats.org/officeDocument/2006/relationships/image" Target="../media/image338.png"/><Relationship Id="rId3" Type="http://schemas.openxmlformats.org/officeDocument/2006/relationships/image" Target="../media/image297.png"/><Relationship Id="rId12" Type="http://schemas.openxmlformats.org/officeDocument/2006/relationships/customXml" Target="../ink/ink302.xml"/><Relationship Id="rId17" Type="http://schemas.openxmlformats.org/officeDocument/2006/relationships/image" Target="../media/image304.png"/><Relationship Id="rId25" Type="http://schemas.openxmlformats.org/officeDocument/2006/relationships/image" Target="../media/image308.png"/><Relationship Id="rId33" Type="http://schemas.openxmlformats.org/officeDocument/2006/relationships/image" Target="../media/image312.png"/><Relationship Id="rId38" Type="http://schemas.openxmlformats.org/officeDocument/2006/relationships/customXml" Target="../ink/ink315.xml"/><Relationship Id="rId46" Type="http://schemas.openxmlformats.org/officeDocument/2006/relationships/customXml" Target="../ink/ink319.xml"/><Relationship Id="rId59" Type="http://schemas.openxmlformats.org/officeDocument/2006/relationships/image" Target="../media/image325.png"/><Relationship Id="rId67" Type="http://schemas.openxmlformats.org/officeDocument/2006/relationships/image" Target="../media/image329.png"/><Relationship Id="rId20" Type="http://schemas.openxmlformats.org/officeDocument/2006/relationships/customXml" Target="../ink/ink306.xml"/><Relationship Id="rId41" Type="http://schemas.openxmlformats.org/officeDocument/2006/relationships/image" Target="../media/image316.png"/><Relationship Id="rId54" Type="http://schemas.openxmlformats.org/officeDocument/2006/relationships/customXml" Target="../ink/ink323.xml"/><Relationship Id="rId62" Type="http://schemas.openxmlformats.org/officeDocument/2006/relationships/customXml" Target="../ink/ink327.xml"/><Relationship Id="rId70" Type="http://schemas.openxmlformats.org/officeDocument/2006/relationships/customXml" Target="../ink/ink331.xml"/><Relationship Id="rId75" Type="http://schemas.openxmlformats.org/officeDocument/2006/relationships/image" Target="../media/image333.png"/><Relationship Id="rId83" Type="http://schemas.openxmlformats.org/officeDocument/2006/relationships/image" Target="../media/image3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9.xml"/><Relationship Id="rId15" Type="http://schemas.openxmlformats.org/officeDocument/2006/relationships/image" Target="../media/image303.png"/><Relationship Id="rId23" Type="http://schemas.openxmlformats.org/officeDocument/2006/relationships/image" Target="../media/image307.png"/><Relationship Id="rId28" Type="http://schemas.openxmlformats.org/officeDocument/2006/relationships/customXml" Target="../ink/ink310.xml"/><Relationship Id="rId36" Type="http://schemas.openxmlformats.org/officeDocument/2006/relationships/customXml" Target="../ink/ink314.xml"/><Relationship Id="rId49" Type="http://schemas.openxmlformats.org/officeDocument/2006/relationships/image" Target="../media/image320.png"/><Relationship Id="rId57" Type="http://schemas.openxmlformats.org/officeDocument/2006/relationships/image" Target="../media/image324.png"/><Relationship Id="rId10" Type="http://schemas.openxmlformats.org/officeDocument/2006/relationships/customXml" Target="../ink/ink301.xml"/><Relationship Id="rId31" Type="http://schemas.openxmlformats.org/officeDocument/2006/relationships/image" Target="../media/image311.png"/><Relationship Id="rId44" Type="http://schemas.openxmlformats.org/officeDocument/2006/relationships/customXml" Target="../ink/ink318.xml"/><Relationship Id="rId52" Type="http://schemas.openxmlformats.org/officeDocument/2006/relationships/customXml" Target="../ink/ink322.xml"/><Relationship Id="rId60" Type="http://schemas.openxmlformats.org/officeDocument/2006/relationships/customXml" Target="../ink/ink326.xml"/><Relationship Id="rId65" Type="http://schemas.openxmlformats.org/officeDocument/2006/relationships/image" Target="../media/image328.png"/><Relationship Id="rId73" Type="http://schemas.openxmlformats.org/officeDocument/2006/relationships/image" Target="../media/image332.png"/><Relationship Id="rId78" Type="http://schemas.openxmlformats.org/officeDocument/2006/relationships/customXml" Target="../ink/ink335.xml"/><Relationship Id="rId81" Type="http://schemas.openxmlformats.org/officeDocument/2006/relationships/image" Target="../media/image336.png"/><Relationship Id="rId4" Type="http://schemas.openxmlformats.org/officeDocument/2006/relationships/customXml" Target="../ink/ink298.xml"/><Relationship Id="rId9" Type="http://schemas.openxmlformats.org/officeDocument/2006/relationships/image" Target="../media/image300.png"/><Relationship Id="rId13" Type="http://schemas.openxmlformats.org/officeDocument/2006/relationships/image" Target="../media/image302.png"/><Relationship Id="rId18" Type="http://schemas.openxmlformats.org/officeDocument/2006/relationships/customXml" Target="../ink/ink305.xml"/><Relationship Id="rId39" Type="http://schemas.openxmlformats.org/officeDocument/2006/relationships/image" Target="../media/image315.png"/><Relationship Id="rId34" Type="http://schemas.openxmlformats.org/officeDocument/2006/relationships/customXml" Target="../ink/ink313.xml"/><Relationship Id="rId50" Type="http://schemas.openxmlformats.org/officeDocument/2006/relationships/customXml" Target="../ink/ink321.xml"/><Relationship Id="rId55" Type="http://schemas.openxmlformats.org/officeDocument/2006/relationships/image" Target="../media/image323.png"/><Relationship Id="rId76" Type="http://schemas.openxmlformats.org/officeDocument/2006/relationships/customXml" Target="../ink/ink334.xml"/><Relationship Id="rId7" Type="http://schemas.openxmlformats.org/officeDocument/2006/relationships/image" Target="../media/image299.png"/><Relationship Id="rId71" Type="http://schemas.openxmlformats.org/officeDocument/2006/relationships/image" Target="../media/image331.png"/><Relationship Id="rId2" Type="http://schemas.openxmlformats.org/officeDocument/2006/relationships/customXml" Target="../ink/ink297.xml"/><Relationship Id="rId29" Type="http://schemas.openxmlformats.org/officeDocument/2006/relationships/image" Target="../media/image310.png"/><Relationship Id="rId24" Type="http://schemas.openxmlformats.org/officeDocument/2006/relationships/customXml" Target="../ink/ink308.xml"/><Relationship Id="rId40" Type="http://schemas.openxmlformats.org/officeDocument/2006/relationships/customXml" Target="../ink/ink316.xml"/><Relationship Id="rId45" Type="http://schemas.openxmlformats.org/officeDocument/2006/relationships/image" Target="../media/image318.png"/><Relationship Id="rId66" Type="http://schemas.openxmlformats.org/officeDocument/2006/relationships/customXml" Target="../ink/ink329.xml"/><Relationship Id="rId61" Type="http://schemas.openxmlformats.org/officeDocument/2006/relationships/image" Target="../media/image326.png"/><Relationship Id="rId82" Type="http://schemas.openxmlformats.org/officeDocument/2006/relationships/customXml" Target="../ink/ink3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79C83F57-BF3F-FF72-4822-9A6C36903F65}"/>
                  </a:ext>
                </a:extLst>
              </p14:cNvPr>
              <p14:cNvContentPartPr/>
              <p14:nvPr/>
            </p14:nvContentPartPr>
            <p14:xfrm>
              <a:off x="2097103" y="285404"/>
              <a:ext cx="9638640" cy="91188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79C83F57-BF3F-FF72-4822-9A6C36903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543" y="277844"/>
                <a:ext cx="96537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3B281750-8764-804F-21EE-656B015DA75C}"/>
                  </a:ext>
                </a:extLst>
              </p14:cNvPr>
              <p14:cNvContentPartPr/>
              <p14:nvPr/>
            </p14:nvContentPartPr>
            <p14:xfrm>
              <a:off x="5253223" y="1375124"/>
              <a:ext cx="2175840" cy="75924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3B281750-8764-804F-21EE-656B015DA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663" y="1367560"/>
                <a:ext cx="2190600" cy="774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F9B5AD72-9F17-6575-6A62-82A4D0CF7F24}"/>
                  </a:ext>
                </a:extLst>
              </p14:cNvPr>
              <p14:cNvContentPartPr/>
              <p14:nvPr/>
            </p14:nvContentPartPr>
            <p14:xfrm>
              <a:off x="2877583" y="1480604"/>
              <a:ext cx="1814400" cy="70380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F9B5AD72-9F17-6575-6A62-82A4D0CF7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0023" y="1473044"/>
                <a:ext cx="182952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E16B8821-0FB9-C25A-7BF7-55210B6FE242}"/>
                  </a:ext>
                </a:extLst>
              </p14:cNvPr>
              <p14:cNvContentPartPr/>
              <p14:nvPr/>
            </p14:nvContentPartPr>
            <p14:xfrm>
              <a:off x="7709503" y="1342364"/>
              <a:ext cx="3955680" cy="9169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E16B8821-0FB9-C25A-7BF7-55210B6FE2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1943" y="1334804"/>
                <a:ext cx="397080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617EC2A-5419-AF60-1782-F36DB077819A}"/>
                  </a:ext>
                </a:extLst>
              </p14:cNvPr>
              <p14:cNvContentPartPr/>
              <p14:nvPr/>
            </p14:nvContentPartPr>
            <p14:xfrm>
              <a:off x="9415543" y="1473764"/>
              <a:ext cx="195120" cy="440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617EC2A-5419-AF60-1782-F36DB07781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07983" y="1466204"/>
                <a:ext cx="2102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3A8FF2-A4FD-DFFB-5AC8-5B0D793852C9}"/>
                  </a:ext>
                </a:extLst>
              </p14:cNvPr>
              <p14:cNvContentPartPr/>
              <p14:nvPr/>
            </p14:nvContentPartPr>
            <p14:xfrm>
              <a:off x="8756023" y="2171444"/>
              <a:ext cx="2973600" cy="10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3A8FF2-A4FD-DFFB-5AC8-5B0D793852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48463" y="2163884"/>
                <a:ext cx="2988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3863273F-94F8-229C-1288-097799745605}"/>
                  </a:ext>
                </a:extLst>
              </p14:cNvPr>
              <p14:cNvContentPartPr/>
              <p14:nvPr/>
            </p14:nvContentPartPr>
            <p14:xfrm>
              <a:off x="1242823" y="4453844"/>
              <a:ext cx="955440" cy="145260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3863273F-94F8-229C-1288-0977997456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5263" y="4446284"/>
                <a:ext cx="97020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48D17234-0014-FC08-CC82-B7937AFA7BA3}"/>
                  </a:ext>
                </a:extLst>
              </p14:cNvPr>
              <p14:cNvContentPartPr/>
              <p14:nvPr/>
            </p14:nvContentPartPr>
            <p14:xfrm>
              <a:off x="1331023" y="3051644"/>
              <a:ext cx="10172160" cy="294984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48D17234-0014-FC08-CC82-B7937AFA7B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3463" y="3044084"/>
                <a:ext cx="10187280" cy="29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6FE83107-9047-07E9-A2A3-416F52C5EB0A}"/>
                  </a:ext>
                </a:extLst>
              </p14:cNvPr>
              <p14:cNvContentPartPr/>
              <p14:nvPr/>
            </p14:nvContentPartPr>
            <p14:xfrm>
              <a:off x="10792183" y="4107884"/>
              <a:ext cx="1151280" cy="64188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6FE83107-9047-07E9-A2A3-416F52C5EB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84621" y="4100320"/>
                <a:ext cx="1166405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F92B36A-1C4D-4A05-4CC8-9D347483FAF8}"/>
                  </a:ext>
                </a:extLst>
              </p14:cNvPr>
              <p14:cNvContentPartPr/>
              <p14:nvPr/>
            </p14:nvContentPartPr>
            <p14:xfrm>
              <a:off x="2160103" y="4397324"/>
              <a:ext cx="245520" cy="283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F92B36A-1C4D-4A05-4CC8-9D347483FA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43" y="4389764"/>
                <a:ext cx="260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59188AE-4156-5804-FCFE-B769245BE9A6}"/>
                  </a:ext>
                </a:extLst>
              </p14:cNvPr>
              <p14:cNvContentPartPr/>
              <p14:nvPr/>
            </p14:nvContentPartPr>
            <p14:xfrm>
              <a:off x="2204023" y="4447364"/>
              <a:ext cx="195120" cy="316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59188AE-4156-5804-FCFE-B769245BE9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96463" y="4439804"/>
                <a:ext cx="210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56CD64D-068D-206B-C887-17FD0F89CA75}"/>
                  </a:ext>
                </a:extLst>
              </p14:cNvPr>
              <p14:cNvContentPartPr/>
              <p14:nvPr/>
            </p14:nvContentPartPr>
            <p14:xfrm>
              <a:off x="2200423" y="4522964"/>
              <a:ext cx="192600" cy="38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56CD64D-068D-206B-C887-17FD0F89CA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3223" y="4515404"/>
                <a:ext cx="207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A1380C9-2BAB-2139-16E1-3888EF81F56B}"/>
                  </a:ext>
                </a:extLst>
              </p14:cNvPr>
              <p14:cNvContentPartPr/>
              <p14:nvPr/>
            </p14:nvContentPartPr>
            <p14:xfrm>
              <a:off x="2405263" y="4246124"/>
              <a:ext cx="82080" cy="170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A1380C9-2BAB-2139-16E1-3888EF81F5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7703" y="4238564"/>
                <a:ext cx="97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9E3789E-3147-2096-C2FB-8BA9A620043C}"/>
                  </a:ext>
                </a:extLst>
              </p14:cNvPr>
              <p14:cNvContentPartPr/>
              <p14:nvPr/>
            </p14:nvContentPartPr>
            <p14:xfrm>
              <a:off x="2443063" y="4510364"/>
              <a:ext cx="212040" cy="383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9E3789E-3147-2096-C2FB-8BA9A62004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5503" y="4502804"/>
                <a:ext cx="2271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2CA489F-7FB4-FD5F-F791-F455420456F6}"/>
                  </a:ext>
                </a:extLst>
              </p14:cNvPr>
              <p14:cNvContentPartPr/>
              <p14:nvPr/>
            </p14:nvContentPartPr>
            <p14:xfrm>
              <a:off x="2769943" y="4724204"/>
              <a:ext cx="56880" cy="119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2CA489F-7FB4-FD5F-F791-F455420456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62383" y="4716644"/>
                <a:ext cx="72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9CF3754-9D5E-EECC-5740-25F3CF2AB208}"/>
                  </a:ext>
                </a:extLst>
              </p14:cNvPr>
              <p14:cNvContentPartPr/>
              <p14:nvPr/>
            </p14:nvContentPartPr>
            <p14:xfrm>
              <a:off x="2688223" y="4610804"/>
              <a:ext cx="100800" cy="56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9CF3754-9D5E-EECC-5740-25F3CF2AB2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80663" y="4603244"/>
                <a:ext cx="115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8D2CFBC-D349-3AE9-627A-A8676AE143EE}"/>
                  </a:ext>
                </a:extLst>
              </p14:cNvPr>
              <p14:cNvContentPartPr/>
              <p14:nvPr/>
            </p14:nvContentPartPr>
            <p14:xfrm>
              <a:off x="2934103" y="4667684"/>
              <a:ext cx="156960" cy="12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8D2CFBC-D349-3AE9-627A-A8676AE143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26543" y="4660124"/>
                <a:ext cx="172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5D38FE5-46B3-302F-356D-6C1E95B8A55A}"/>
                  </a:ext>
                </a:extLst>
              </p14:cNvPr>
              <p14:cNvContentPartPr/>
              <p14:nvPr/>
            </p14:nvContentPartPr>
            <p14:xfrm>
              <a:off x="2958583" y="4563284"/>
              <a:ext cx="100800" cy="198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5D38FE5-46B3-302F-356D-6C1E95B8A5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1023" y="4555724"/>
                <a:ext cx="115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8E9B35A-43C6-B4C1-DF4F-0D40A04DC06D}"/>
                  </a:ext>
                </a:extLst>
              </p14:cNvPr>
              <p14:cNvContentPartPr/>
              <p14:nvPr/>
            </p14:nvContentPartPr>
            <p14:xfrm>
              <a:off x="3209863" y="4535564"/>
              <a:ext cx="195120" cy="475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8E9B35A-43C6-B4C1-DF4F-0D40A04DC0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02663" y="4528004"/>
                <a:ext cx="2102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991FE3F-5CF0-8A7C-EA77-72D17E82257B}"/>
                  </a:ext>
                </a:extLst>
              </p14:cNvPr>
              <p14:cNvContentPartPr/>
              <p14:nvPr/>
            </p14:nvContentPartPr>
            <p14:xfrm>
              <a:off x="3379783" y="4560764"/>
              <a:ext cx="276120" cy="207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991FE3F-5CF0-8A7C-EA77-72D17E8225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223" y="4553204"/>
                <a:ext cx="291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92A2BC8-8D2C-B343-58D6-E6045307F20D}"/>
                  </a:ext>
                </a:extLst>
              </p14:cNvPr>
              <p14:cNvContentPartPr/>
              <p14:nvPr/>
            </p14:nvContentPartPr>
            <p14:xfrm>
              <a:off x="3443503" y="4510364"/>
              <a:ext cx="200880" cy="75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92A2BC8-8D2C-B343-58D6-E6045307F2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5943" y="4502804"/>
                <a:ext cx="216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8B05DB1-D5C9-5B91-9514-401900C79C65}"/>
                  </a:ext>
                </a:extLst>
              </p14:cNvPr>
              <p14:cNvContentPartPr/>
              <p14:nvPr/>
            </p14:nvContentPartPr>
            <p14:xfrm>
              <a:off x="3448903" y="4629884"/>
              <a:ext cx="252000" cy="25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8B05DB1-D5C9-5B91-9514-401900C79C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1343" y="4622324"/>
                <a:ext cx="266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F31E2E9-60DF-A450-2A6C-2D0817035798}"/>
                  </a:ext>
                </a:extLst>
              </p14:cNvPr>
              <p14:cNvContentPartPr/>
              <p14:nvPr/>
            </p14:nvContentPartPr>
            <p14:xfrm>
              <a:off x="3637543" y="4566884"/>
              <a:ext cx="245520" cy="390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F31E2E9-60DF-A450-2A6C-2D08170357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29983" y="4559324"/>
                <a:ext cx="2606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B259A3B-3224-C535-DBF1-8A37FA417A22}"/>
                  </a:ext>
                </a:extLst>
              </p14:cNvPr>
              <p14:cNvContentPartPr/>
              <p14:nvPr/>
            </p14:nvContentPartPr>
            <p14:xfrm>
              <a:off x="3832303" y="4271324"/>
              <a:ext cx="69480" cy="132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B259A3B-3224-C535-DBF1-8A37FA417A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24743" y="4263764"/>
                <a:ext cx="84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1EECBAB-AB19-FA1A-2EDE-A43CB660B723}"/>
                  </a:ext>
                </a:extLst>
              </p14:cNvPr>
              <p14:cNvContentPartPr/>
              <p14:nvPr/>
            </p14:nvContentPartPr>
            <p14:xfrm>
              <a:off x="3977023" y="4403444"/>
              <a:ext cx="258120" cy="490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1EECBAB-AB19-FA1A-2EDE-A43CB660B7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69463" y="4395884"/>
                <a:ext cx="2732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D80EB5A-AE45-9309-30C6-B97997E9F7A2}"/>
                  </a:ext>
                </a:extLst>
              </p14:cNvPr>
              <p14:cNvContentPartPr/>
              <p14:nvPr/>
            </p14:nvContentPartPr>
            <p14:xfrm>
              <a:off x="1940863" y="4404164"/>
              <a:ext cx="351000" cy="718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D80EB5A-AE45-9309-30C6-B97997E9F7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33303" y="4396604"/>
                <a:ext cx="36612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7133238-CE2A-99B4-4334-ED59C650EE05}"/>
                  </a:ext>
                </a:extLst>
              </p14:cNvPr>
              <p14:cNvContentPartPr/>
              <p14:nvPr/>
            </p14:nvContentPartPr>
            <p14:xfrm>
              <a:off x="4341703" y="4286804"/>
              <a:ext cx="559800" cy="644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7133238-CE2A-99B4-4334-ED59C650EE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34143" y="4279244"/>
                <a:ext cx="57492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D1886EF-4F3E-9D34-97A7-60786F4D267D}"/>
                  </a:ext>
                </a:extLst>
              </p14:cNvPr>
              <p14:cNvContentPartPr/>
              <p14:nvPr/>
            </p14:nvContentPartPr>
            <p14:xfrm>
              <a:off x="4643383" y="4579484"/>
              <a:ext cx="182520" cy="258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D1886EF-4F3E-9D34-97A7-60786F4D26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35823" y="4571924"/>
                <a:ext cx="197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4F80D53-C5FF-2371-0076-723AAE2B67E4}"/>
                  </a:ext>
                </a:extLst>
              </p14:cNvPr>
              <p14:cNvContentPartPr/>
              <p14:nvPr/>
            </p14:nvContentPartPr>
            <p14:xfrm>
              <a:off x="4920223" y="4711604"/>
              <a:ext cx="56880" cy="132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4F80D53-C5FF-2371-0076-723AAE2B67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2663" y="4704044"/>
                <a:ext cx="720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7FC04E0-921D-468A-0BDF-42B3D0E9F1D5}"/>
                  </a:ext>
                </a:extLst>
              </p14:cNvPr>
              <p14:cNvContentPartPr/>
              <p14:nvPr/>
            </p14:nvContentPartPr>
            <p14:xfrm>
              <a:off x="4869823" y="4636724"/>
              <a:ext cx="107280" cy="43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7FC04E0-921D-468A-0BDF-42B3D0E9F1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62263" y="4629164"/>
                <a:ext cx="122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A3F576A-FE11-FF6B-2256-E83E4AD1E3DD}"/>
                  </a:ext>
                </a:extLst>
              </p14:cNvPr>
              <p14:cNvContentPartPr/>
              <p14:nvPr/>
            </p14:nvContentPartPr>
            <p14:xfrm>
              <a:off x="5114983" y="4699004"/>
              <a:ext cx="119880" cy="31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A3F576A-FE11-FF6B-2256-E83E4AD1E3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07423" y="4691444"/>
                <a:ext cx="135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BED0C2C-6D1C-FE1F-2F93-5D82448737F6}"/>
                  </a:ext>
                </a:extLst>
              </p14:cNvPr>
              <p14:cNvContentPartPr/>
              <p14:nvPr/>
            </p14:nvContentPartPr>
            <p14:xfrm>
              <a:off x="5228023" y="4560764"/>
              <a:ext cx="82080" cy="170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BED0C2C-6D1C-FE1F-2F93-5D82448737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20823" y="4553204"/>
                <a:ext cx="97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7C751E8-7AAA-4E37-2BB9-3A825A7999BB}"/>
                  </a:ext>
                </a:extLst>
              </p14:cNvPr>
              <p14:cNvContentPartPr/>
              <p14:nvPr/>
            </p14:nvContentPartPr>
            <p14:xfrm>
              <a:off x="5291023" y="4573364"/>
              <a:ext cx="126000" cy="151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7C751E8-7AAA-4E37-2BB9-3A825A7999B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83463" y="4565804"/>
                <a:ext cx="1411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6460791-D0C6-3340-481C-1580DE868253}"/>
                  </a:ext>
                </a:extLst>
              </p14:cNvPr>
              <p14:cNvContentPartPr/>
              <p14:nvPr/>
            </p14:nvContentPartPr>
            <p14:xfrm>
              <a:off x="5153503" y="4529084"/>
              <a:ext cx="370440" cy="69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6460791-D0C6-3340-481C-1580DE8682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45943" y="4521524"/>
                <a:ext cx="385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4F2214B-2F3E-9AA7-A2DA-786C7D3F41C3}"/>
                  </a:ext>
                </a:extLst>
              </p14:cNvPr>
              <p14:cNvContentPartPr/>
              <p14:nvPr/>
            </p14:nvContentPartPr>
            <p14:xfrm>
              <a:off x="5278423" y="4774244"/>
              <a:ext cx="245520" cy="31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4F2214B-2F3E-9AA7-A2DA-786C7D3F41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70863" y="4766684"/>
                <a:ext cx="260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50FE1E-E30E-55D2-5187-8658A8694995}"/>
                  </a:ext>
                </a:extLst>
              </p14:cNvPr>
              <p14:cNvContentPartPr/>
              <p14:nvPr/>
            </p14:nvContentPartPr>
            <p14:xfrm>
              <a:off x="5385343" y="4868564"/>
              <a:ext cx="163800" cy="113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50FE1E-E30E-55D2-5187-8658A86949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77783" y="4861004"/>
                <a:ext cx="178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E0229C5-C940-A5A8-F3B7-A87A5B690B6F}"/>
                  </a:ext>
                </a:extLst>
              </p14:cNvPr>
              <p14:cNvContentPartPr/>
              <p14:nvPr/>
            </p14:nvContentPartPr>
            <p14:xfrm>
              <a:off x="2964703" y="5390564"/>
              <a:ext cx="220320" cy="38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E0229C5-C940-A5A8-F3B7-A87A5B690B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57143" y="5383004"/>
                <a:ext cx="235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2F357BD-E4D6-0CD1-1AA5-AFD0C78F04B4}"/>
                  </a:ext>
                </a:extLst>
              </p14:cNvPr>
              <p14:cNvContentPartPr/>
              <p14:nvPr/>
            </p14:nvContentPartPr>
            <p14:xfrm>
              <a:off x="2939503" y="5510084"/>
              <a:ext cx="333720" cy="56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2F357BD-E4D6-0CD1-1AA5-AFD0C78F04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32303" y="5502524"/>
                <a:ext cx="348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310260-F53A-2713-2079-CEC1C93E529E}"/>
                  </a:ext>
                </a:extLst>
              </p14:cNvPr>
              <p14:cNvContentPartPr/>
              <p14:nvPr/>
            </p14:nvContentPartPr>
            <p14:xfrm>
              <a:off x="3354583" y="5334044"/>
              <a:ext cx="189000" cy="283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310260-F53A-2713-2079-CEC1C93E52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47023" y="5326484"/>
                <a:ext cx="2041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550E001-1F10-2810-B498-0781CB423441}"/>
                  </a:ext>
                </a:extLst>
              </p14:cNvPr>
              <p14:cNvContentPartPr/>
              <p14:nvPr/>
            </p14:nvContentPartPr>
            <p14:xfrm>
              <a:off x="3393103" y="5359244"/>
              <a:ext cx="169560" cy="50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550E001-1F10-2810-B498-0781CB4234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85543" y="5351684"/>
                <a:ext cx="184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C0B1600-8CD4-5D96-60CB-DE3E23399E47}"/>
                  </a:ext>
                </a:extLst>
              </p14:cNvPr>
              <p14:cNvContentPartPr/>
              <p14:nvPr/>
            </p14:nvContentPartPr>
            <p14:xfrm>
              <a:off x="3423703" y="5453564"/>
              <a:ext cx="239400" cy="25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C0B1600-8CD4-5D96-60CB-DE3E23399E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16143" y="5446004"/>
                <a:ext cx="254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13963E6-3266-377E-8AF3-6DA517CD4178}"/>
                  </a:ext>
                </a:extLst>
              </p14:cNvPr>
              <p14:cNvContentPartPr/>
              <p14:nvPr/>
            </p14:nvContentPartPr>
            <p14:xfrm>
              <a:off x="3725743" y="5176724"/>
              <a:ext cx="63360" cy="1702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13963E6-3266-377E-8AF3-6DA517CD41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18183" y="5169164"/>
                <a:ext cx="78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864363F-1DC3-B517-0293-633767C79F0A}"/>
                  </a:ext>
                </a:extLst>
              </p14:cNvPr>
              <p14:cNvContentPartPr/>
              <p14:nvPr/>
            </p14:nvContentPartPr>
            <p14:xfrm>
              <a:off x="3681463" y="5560124"/>
              <a:ext cx="126000" cy="175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864363F-1DC3-B517-0293-633767C79F0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3903" y="5552924"/>
                <a:ext cx="1411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824C55B-C965-B2E1-FFBF-B8A3B290935A}"/>
                  </a:ext>
                </a:extLst>
              </p14:cNvPr>
              <p14:cNvContentPartPr/>
              <p14:nvPr/>
            </p14:nvContentPartPr>
            <p14:xfrm>
              <a:off x="3687943" y="5478404"/>
              <a:ext cx="113400" cy="44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824C55B-C965-B2E1-FFBF-B8A3B29093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80383" y="5470844"/>
                <a:ext cx="128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A5656C2-CF8E-B1CB-6DF1-E1184A3488A8}"/>
                  </a:ext>
                </a:extLst>
              </p14:cNvPr>
              <p14:cNvContentPartPr/>
              <p14:nvPr/>
            </p14:nvContentPartPr>
            <p14:xfrm>
              <a:off x="4109143" y="5239724"/>
              <a:ext cx="465480" cy="522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A5656C2-CF8E-B1CB-6DF1-E1184A3488A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01583" y="5232164"/>
                <a:ext cx="48060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8F4050C-923B-AEA9-C618-3ACDCEAC13C7}"/>
                  </a:ext>
                </a:extLst>
              </p14:cNvPr>
              <p14:cNvContentPartPr/>
              <p14:nvPr/>
            </p14:nvContentPartPr>
            <p14:xfrm>
              <a:off x="4355023" y="5258444"/>
              <a:ext cx="276120" cy="408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8F4050C-923B-AEA9-C618-3ACDCEAC13C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47463" y="5250884"/>
                <a:ext cx="291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705EA92-CFB6-B3DF-A260-97223662D280}"/>
                  </a:ext>
                </a:extLst>
              </p14:cNvPr>
              <p14:cNvContentPartPr/>
              <p14:nvPr/>
            </p14:nvContentPartPr>
            <p14:xfrm>
              <a:off x="4737703" y="5516204"/>
              <a:ext cx="25560" cy="82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705EA92-CFB6-B3DF-A260-97223662D28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30143" y="5508644"/>
                <a:ext cx="40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9C3AFD-2AAE-927C-9F07-E91C9324C3D2}"/>
                  </a:ext>
                </a:extLst>
              </p14:cNvPr>
              <p14:cNvContentPartPr/>
              <p14:nvPr/>
            </p14:nvContentPartPr>
            <p14:xfrm>
              <a:off x="4731583" y="5403164"/>
              <a:ext cx="19080" cy="50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9C3AFD-2AAE-927C-9F07-E91C9324C3D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24023" y="5395604"/>
                <a:ext cx="34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7E42FEE2-4717-B97D-4BF3-6C702DA0D7BE}"/>
                  </a:ext>
                </a:extLst>
              </p14:cNvPr>
              <p14:cNvContentPartPr/>
              <p14:nvPr/>
            </p14:nvContentPartPr>
            <p14:xfrm>
              <a:off x="4599463" y="3472844"/>
              <a:ext cx="660600" cy="46548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7E42FEE2-4717-B97D-4BF3-6C702DA0D7B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91903" y="3465284"/>
                <a:ext cx="675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A026A054-1528-B1B1-9DBC-72DAA7530D41}"/>
                  </a:ext>
                </a:extLst>
              </p14:cNvPr>
              <p14:cNvContentPartPr/>
              <p14:nvPr/>
            </p14:nvContentPartPr>
            <p14:xfrm>
              <a:off x="2964703" y="3511364"/>
              <a:ext cx="402840" cy="36432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A026A054-1528-B1B1-9DBC-72DAA7530D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57143" y="3503804"/>
                <a:ext cx="4179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56763B-4498-A5F7-8509-91565AF2B158}"/>
                  </a:ext>
                </a:extLst>
              </p14:cNvPr>
              <p14:cNvContentPartPr/>
              <p14:nvPr/>
            </p14:nvContentPartPr>
            <p14:xfrm>
              <a:off x="4310383" y="3517124"/>
              <a:ext cx="1283040" cy="585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56763B-4498-A5F7-8509-91565AF2B15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02823" y="3509564"/>
                <a:ext cx="1298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EBE3C398-7F49-A6CB-473D-738DE9E0B1C7}"/>
                  </a:ext>
                </a:extLst>
              </p14:cNvPr>
              <p14:cNvContentPartPr/>
              <p14:nvPr/>
            </p14:nvContentPartPr>
            <p14:xfrm>
              <a:off x="3606223" y="2360804"/>
              <a:ext cx="2408040" cy="58428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EBE3C398-7F49-A6CB-473D-738DE9E0B1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98664" y="2353244"/>
                <a:ext cx="2423158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3DD49933-BA5D-B06E-B452-0AA0C97C6F7C}"/>
                  </a:ext>
                </a:extLst>
              </p14:cNvPr>
              <p14:cNvContentPartPr/>
              <p14:nvPr/>
            </p14:nvContentPartPr>
            <p14:xfrm>
              <a:off x="198463" y="2303564"/>
              <a:ext cx="2917800" cy="132552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3DD49933-BA5D-B06E-B452-0AA0C97C6F7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0902" y="2296004"/>
                <a:ext cx="2932922" cy="13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8059B05-1098-8356-376F-0DD382BECFC1}"/>
                  </a:ext>
                </a:extLst>
              </p14:cNvPr>
              <p14:cNvContentPartPr/>
              <p14:nvPr/>
            </p14:nvContentPartPr>
            <p14:xfrm>
              <a:off x="1129063" y="3134084"/>
              <a:ext cx="226800" cy="30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8059B05-1098-8356-376F-0DD382BECF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1503" y="3126524"/>
                <a:ext cx="241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2CCC159-C63A-C24F-FC2A-24D1D49DB926}"/>
                  </a:ext>
                </a:extLst>
              </p14:cNvPr>
              <p14:cNvContentPartPr/>
              <p14:nvPr/>
            </p14:nvContentPartPr>
            <p14:xfrm>
              <a:off x="368383" y="2706044"/>
              <a:ext cx="2697480" cy="10000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2CCC159-C63A-C24F-FC2A-24D1D49DB9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0823" y="2698484"/>
                <a:ext cx="2712600" cy="10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5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1805FADF-D1EC-0555-22F9-563E49B3F56C}"/>
                  </a:ext>
                </a:extLst>
              </p14:cNvPr>
              <p14:cNvContentPartPr/>
              <p14:nvPr/>
            </p14:nvContentPartPr>
            <p14:xfrm>
              <a:off x="877423" y="135284"/>
              <a:ext cx="5193720" cy="193608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1805FADF-D1EC-0555-22F9-563E49B3F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862" y="127724"/>
                <a:ext cx="5208841" cy="19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A7952D-A1E8-4AC3-CB67-C9ECDCD22FE5}"/>
                  </a:ext>
                </a:extLst>
              </p14:cNvPr>
              <p14:cNvContentPartPr/>
              <p14:nvPr/>
            </p14:nvContentPartPr>
            <p14:xfrm>
              <a:off x="5983303" y="1329044"/>
              <a:ext cx="1181520" cy="138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A7952D-A1E8-4AC3-CB67-C9ECDCD22F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5743" y="1321484"/>
                <a:ext cx="1196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2D20CA99-2643-35D4-4FD0-624538CFD8B5}"/>
                  </a:ext>
                </a:extLst>
              </p14:cNvPr>
              <p14:cNvContentPartPr/>
              <p14:nvPr/>
            </p14:nvContentPartPr>
            <p14:xfrm>
              <a:off x="5596303" y="1989284"/>
              <a:ext cx="789120" cy="130788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2D20CA99-2643-35D4-4FD0-624538CFD8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8743" y="1981726"/>
                <a:ext cx="804240" cy="132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8697DE51-440D-DF1E-A3A9-456F2B1AB43C}"/>
                  </a:ext>
                </a:extLst>
              </p14:cNvPr>
              <p14:cNvContentPartPr/>
              <p14:nvPr/>
            </p14:nvContentPartPr>
            <p14:xfrm>
              <a:off x="4649863" y="2492924"/>
              <a:ext cx="874080" cy="62136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8697DE51-440D-DF1E-A3A9-456F2B1AB4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2306" y="2485364"/>
                <a:ext cx="888834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49F5B873-BA35-EB13-6DA1-71940CC9ED75}"/>
                  </a:ext>
                </a:extLst>
              </p14:cNvPr>
              <p14:cNvContentPartPr/>
              <p14:nvPr/>
            </p14:nvContentPartPr>
            <p14:xfrm>
              <a:off x="6127303" y="1907564"/>
              <a:ext cx="1396080" cy="14083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49F5B873-BA35-EB13-6DA1-71940CC9E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19743" y="1900006"/>
                <a:ext cx="1411200" cy="1423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84410C1F-B71C-2F25-E305-13ED233D96B0}"/>
                  </a:ext>
                </a:extLst>
              </p14:cNvPr>
              <p14:cNvContentPartPr/>
              <p14:nvPr/>
            </p14:nvContentPartPr>
            <p14:xfrm>
              <a:off x="7136743" y="480884"/>
              <a:ext cx="3158280" cy="28414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84410C1F-B71C-2F25-E305-13ED233D96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29184" y="473324"/>
                <a:ext cx="3173398" cy="28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E8C2EC6F-7F6B-182D-1CB5-94B99FC2BC6C}"/>
                  </a:ext>
                </a:extLst>
              </p14:cNvPr>
              <p14:cNvContentPartPr/>
              <p14:nvPr/>
            </p14:nvContentPartPr>
            <p14:xfrm>
              <a:off x="7705183" y="461444"/>
              <a:ext cx="1156680" cy="64188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E8C2EC6F-7F6B-182D-1CB5-94B99FC2BC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7621" y="453880"/>
                <a:ext cx="1171805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CFE470A5-61E5-4189-4AB9-A2308B97266D}"/>
                  </a:ext>
                </a:extLst>
              </p14:cNvPr>
              <p14:cNvContentPartPr/>
              <p14:nvPr/>
            </p14:nvContentPartPr>
            <p14:xfrm>
              <a:off x="7751983" y="1592924"/>
              <a:ext cx="884160" cy="54468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CFE470A5-61E5-4189-4AB9-A2308B9726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4423" y="1585724"/>
                <a:ext cx="8992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B527887E-AC82-3EE7-8DCC-20A4576B78F6}"/>
                  </a:ext>
                </a:extLst>
              </p14:cNvPr>
              <p14:cNvContentPartPr/>
              <p14:nvPr/>
            </p14:nvContentPartPr>
            <p14:xfrm>
              <a:off x="4838503" y="3642764"/>
              <a:ext cx="603360" cy="61776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B527887E-AC82-3EE7-8DCC-20A4576B78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0943" y="3635204"/>
                <a:ext cx="61812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363E7894-70CF-CEC6-F379-9DCEA9211C68}"/>
                  </a:ext>
                </a:extLst>
              </p14:cNvPr>
              <p14:cNvContentPartPr/>
              <p14:nvPr/>
            </p14:nvContentPartPr>
            <p14:xfrm>
              <a:off x="1650703" y="3656084"/>
              <a:ext cx="2691360" cy="67176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363E7894-70CF-CEC6-F379-9DCEA9211C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3143" y="3648524"/>
                <a:ext cx="27064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54003855-73BF-FE24-6C46-89FBB0EB481F}"/>
                  </a:ext>
                </a:extLst>
              </p14:cNvPr>
              <p14:cNvContentPartPr/>
              <p14:nvPr/>
            </p14:nvContentPartPr>
            <p14:xfrm>
              <a:off x="5869543" y="3683804"/>
              <a:ext cx="1364760" cy="195228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54003855-73BF-FE24-6C46-89FBB0EB48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61983" y="3676244"/>
                <a:ext cx="1379880" cy="19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DB36899E-F483-E8F9-8197-F3B58C98290A}"/>
                  </a:ext>
                </a:extLst>
              </p14:cNvPr>
              <p14:cNvContentPartPr/>
              <p14:nvPr/>
            </p14:nvContentPartPr>
            <p14:xfrm>
              <a:off x="7265263" y="4164404"/>
              <a:ext cx="1081800" cy="45324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DB36899E-F483-E8F9-8197-F3B58C9829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7703" y="4156838"/>
                <a:ext cx="1096920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85B576BE-C281-A20D-3C49-B604CB455C0D}"/>
                  </a:ext>
                </a:extLst>
              </p14:cNvPr>
              <p14:cNvContentPartPr/>
              <p14:nvPr/>
            </p14:nvContentPartPr>
            <p14:xfrm>
              <a:off x="7319623" y="4479044"/>
              <a:ext cx="1819440" cy="811800"/>
            </p14:xfrm>
          </p:contentPart>
        </mc:Choice>
        <mc:Fallback xmlns=""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85B576BE-C281-A20D-3C49-B604CB455C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2063" y="4471484"/>
                <a:ext cx="18345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56986BE-9027-23DE-B4CD-55B140802482}"/>
                  </a:ext>
                </a:extLst>
              </p14:cNvPr>
              <p14:cNvContentPartPr/>
              <p14:nvPr/>
            </p14:nvContentPartPr>
            <p14:xfrm>
              <a:off x="7535623" y="2542604"/>
              <a:ext cx="327240" cy="3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56986BE-9027-23DE-B4CD-55B1408024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28063" y="2535044"/>
                <a:ext cx="342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34B2D277-CC60-A4D3-FBE1-2BEF723498B9}"/>
                  </a:ext>
                </a:extLst>
              </p14:cNvPr>
              <p14:cNvContentPartPr/>
              <p14:nvPr/>
            </p14:nvContentPartPr>
            <p14:xfrm>
              <a:off x="7812103" y="2335604"/>
              <a:ext cx="145080" cy="79164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34B2D277-CC60-A4D3-FBE1-2BEF723498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04543" y="2328047"/>
                <a:ext cx="160200" cy="806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EDBE6893-4681-893E-B0BE-DF0796EAC762}"/>
                  </a:ext>
                </a:extLst>
              </p14:cNvPr>
              <p14:cNvContentPartPr/>
              <p14:nvPr/>
            </p14:nvContentPartPr>
            <p14:xfrm>
              <a:off x="8025943" y="2505524"/>
              <a:ext cx="547560" cy="28260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EDBE6893-4681-893E-B0BE-DF0796EAC7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18378" y="2497964"/>
                <a:ext cx="56269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09DF3DFC-9299-6BB9-8690-316BC52CFA7D}"/>
                  </a:ext>
                </a:extLst>
              </p14:cNvPr>
              <p14:cNvContentPartPr/>
              <p14:nvPr/>
            </p14:nvContentPartPr>
            <p14:xfrm>
              <a:off x="5398663" y="91724"/>
              <a:ext cx="795600" cy="66348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09DF3DFC-9299-6BB9-8690-316BC52CFA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91103" y="84164"/>
                <a:ext cx="8107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94D396A-2A65-1831-BC73-6851A6C1A2EF}"/>
                  </a:ext>
                </a:extLst>
              </p14:cNvPr>
              <p14:cNvContentPartPr/>
              <p14:nvPr/>
            </p14:nvContentPartPr>
            <p14:xfrm>
              <a:off x="1682023" y="1825844"/>
              <a:ext cx="678240" cy="6487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94D396A-2A65-1831-BC73-6851A6C1A2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4463" y="1818284"/>
                <a:ext cx="693360" cy="6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05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AC51704F-0338-4FCD-4421-DDEF87F4AED8}"/>
                  </a:ext>
                </a:extLst>
              </p14:cNvPr>
              <p14:cNvContentPartPr/>
              <p14:nvPr/>
            </p14:nvContentPartPr>
            <p14:xfrm>
              <a:off x="880303" y="537044"/>
              <a:ext cx="3134880" cy="359676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AC51704F-0338-4FCD-4421-DDEF87F4A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743" y="529484"/>
                <a:ext cx="3150000" cy="36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35F103-C758-E3CE-E97B-1A44B44FD82A}"/>
                  </a:ext>
                </a:extLst>
              </p14:cNvPr>
              <p14:cNvContentPartPr/>
              <p14:nvPr/>
            </p14:nvContentPartPr>
            <p14:xfrm>
              <a:off x="4322983" y="4435484"/>
              <a:ext cx="119880" cy="408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35F103-C758-E3CE-E97B-1A44B44FD8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5423" y="4427924"/>
                <a:ext cx="135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33053-0A5E-A124-F167-607311A73092}"/>
                  </a:ext>
                </a:extLst>
              </p14:cNvPr>
              <p14:cNvContentPartPr/>
              <p14:nvPr/>
            </p14:nvContentPartPr>
            <p14:xfrm>
              <a:off x="5851183" y="4177004"/>
              <a:ext cx="760320" cy="761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33053-0A5E-A124-F167-607311A730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3623" y="4169444"/>
                <a:ext cx="77544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E533EF7B-A288-A02C-738F-FC55AB67FABD}"/>
                  </a:ext>
                </a:extLst>
              </p14:cNvPr>
              <p14:cNvContentPartPr/>
              <p14:nvPr/>
            </p14:nvContentPartPr>
            <p14:xfrm>
              <a:off x="7840183" y="382604"/>
              <a:ext cx="2128680" cy="41032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E533EF7B-A288-A02C-738F-FC55AB67FA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2624" y="375043"/>
                <a:ext cx="2143438" cy="4118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E9965B-2D59-4E36-5434-D60E1B96E6F3}"/>
                  </a:ext>
                </a:extLst>
              </p14:cNvPr>
              <p14:cNvContentPartPr/>
              <p14:nvPr/>
            </p14:nvContentPartPr>
            <p14:xfrm>
              <a:off x="6228463" y="669524"/>
              <a:ext cx="281880" cy="313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E9965B-2D59-4E36-5434-D60E1B96E6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0903" y="661964"/>
                <a:ext cx="2970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287194-7240-6A9F-2231-DC64BC648DD7}"/>
                  </a:ext>
                </a:extLst>
              </p14:cNvPr>
              <p14:cNvContentPartPr/>
              <p14:nvPr/>
            </p14:nvContentPartPr>
            <p14:xfrm>
              <a:off x="7623463" y="613004"/>
              <a:ext cx="543960" cy="60876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287194-7240-6A9F-2231-DC64BC648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15903" y="605444"/>
                <a:ext cx="55908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26799BE6-EB37-0B1B-0113-35FD6F69500F}"/>
                  </a:ext>
                </a:extLst>
              </p14:cNvPr>
              <p14:cNvContentPartPr/>
              <p14:nvPr/>
            </p14:nvContentPartPr>
            <p14:xfrm>
              <a:off x="3920503" y="744404"/>
              <a:ext cx="880560" cy="6282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26799BE6-EB37-0B1B-0113-35FD6F6950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2943" y="736844"/>
                <a:ext cx="89568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C8F10C-047B-A994-E2FF-AD6512D5EE27}"/>
                  </a:ext>
                </a:extLst>
              </p14:cNvPr>
              <p14:cNvContentPartPr/>
              <p14:nvPr/>
            </p14:nvContentPartPr>
            <p14:xfrm>
              <a:off x="4052623" y="1832684"/>
              <a:ext cx="370440" cy="351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C8F10C-047B-A994-E2FF-AD6512D5EE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5063" y="1825124"/>
                <a:ext cx="3855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39909F2B-A6BD-DF1C-704D-56C6611F90DA}"/>
                  </a:ext>
                </a:extLst>
              </p14:cNvPr>
              <p14:cNvContentPartPr/>
              <p14:nvPr/>
            </p14:nvContentPartPr>
            <p14:xfrm>
              <a:off x="7705903" y="1625324"/>
              <a:ext cx="741600" cy="61524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39909F2B-A6BD-DF1C-704D-56C6611F90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8343" y="1617764"/>
                <a:ext cx="7567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4A7B237-A51B-877B-021D-FB1197DCC33A}"/>
                  </a:ext>
                </a:extLst>
              </p14:cNvPr>
              <p14:cNvContentPartPr/>
              <p14:nvPr/>
            </p14:nvContentPartPr>
            <p14:xfrm>
              <a:off x="5662183" y="1700564"/>
              <a:ext cx="962280" cy="6778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4A7B237-A51B-877B-021D-FB1197DCC3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54623" y="1693004"/>
                <a:ext cx="97740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29004D57-D464-6970-1AF4-DBAFB119F481}"/>
                  </a:ext>
                </a:extLst>
              </p14:cNvPr>
              <p14:cNvContentPartPr/>
              <p14:nvPr/>
            </p14:nvContentPartPr>
            <p14:xfrm>
              <a:off x="5367343" y="2737364"/>
              <a:ext cx="696600" cy="6271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29004D57-D464-6970-1AF4-DBAFB119F4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9787" y="2729804"/>
                <a:ext cx="711712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0BF86607-0F28-B75E-6636-5B515F11EA33}"/>
                  </a:ext>
                </a:extLst>
              </p14:cNvPr>
              <p14:cNvContentPartPr/>
              <p14:nvPr/>
            </p14:nvContentPartPr>
            <p14:xfrm>
              <a:off x="3989623" y="2856884"/>
              <a:ext cx="484200" cy="6541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0BF86607-0F28-B75E-6636-5B515F11EA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82069" y="2849324"/>
                <a:ext cx="499309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49DBF12E-058B-CE07-372F-335F4208F444}"/>
                  </a:ext>
                </a:extLst>
              </p14:cNvPr>
              <p14:cNvContentPartPr/>
              <p14:nvPr/>
            </p14:nvContentPartPr>
            <p14:xfrm>
              <a:off x="6850183" y="2397884"/>
              <a:ext cx="1389960" cy="122616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49DBF12E-058B-CE07-372F-335F4208F44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2623" y="2390326"/>
                <a:ext cx="1404720" cy="124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5D68EB2D-4C1E-7760-5829-9FB0016F5EF4}"/>
                  </a:ext>
                </a:extLst>
              </p14:cNvPr>
              <p14:cNvContentPartPr/>
              <p14:nvPr/>
            </p14:nvContentPartPr>
            <p14:xfrm>
              <a:off x="7812103" y="2989004"/>
              <a:ext cx="962640" cy="59076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5D68EB2D-4C1E-7760-5829-9FB0016F5E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04540" y="2981444"/>
                <a:ext cx="977766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F5E23DAF-DD3B-B79A-2BFA-0A12468A1562}"/>
                  </a:ext>
                </a:extLst>
              </p14:cNvPr>
              <p14:cNvContentPartPr/>
              <p14:nvPr/>
            </p14:nvContentPartPr>
            <p14:xfrm>
              <a:off x="6869263" y="2448284"/>
              <a:ext cx="1628640" cy="176004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F5E23DAF-DD3B-B79A-2BFA-0A12468A15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1703" y="2440724"/>
                <a:ext cx="1643760" cy="17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EDFD0C4-D92E-F3E2-2AC3-19D9E5073CC4}"/>
                  </a:ext>
                </a:extLst>
              </p14:cNvPr>
              <p14:cNvContentPartPr/>
              <p14:nvPr/>
            </p14:nvContentPartPr>
            <p14:xfrm>
              <a:off x="6913903" y="431204"/>
              <a:ext cx="100080" cy="162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EDFD0C4-D92E-F3E2-2AC3-19D9E5073C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06343" y="424004"/>
                <a:ext cx="1152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2D5C8ED-A9C6-1D12-3863-D98BAE10234D}"/>
                  </a:ext>
                </a:extLst>
              </p14:cNvPr>
              <p14:cNvContentPartPr/>
              <p14:nvPr/>
            </p14:nvContentPartPr>
            <p14:xfrm>
              <a:off x="7013623" y="1209524"/>
              <a:ext cx="75960" cy="10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2D5C8ED-A9C6-1D12-3863-D98BAE1023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06063" y="1201964"/>
                <a:ext cx="90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B2844A-CA3D-5AF1-70AA-39A71759E26F}"/>
                  </a:ext>
                </a:extLst>
              </p14:cNvPr>
              <p14:cNvContentPartPr/>
              <p14:nvPr/>
            </p14:nvContentPartPr>
            <p14:xfrm>
              <a:off x="6969703" y="1775444"/>
              <a:ext cx="19080" cy="11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B2844A-CA3D-5AF1-70AA-39A71759E2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62143" y="1767884"/>
                <a:ext cx="34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144E0E5-12B7-A8FE-076D-108E9669A476}"/>
                  </a:ext>
                </a:extLst>
              </p14:cNvPr>
              <p14:cNvContentPartPr/>
              <p14:nvPr/>
            </p14:nvContentPartPr>
            <p14:xfrm>
              <a:off x="6920743" y="2385284"/>
              <a:ext cx="80640" cy="145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144E0E5-12B7-A8FE-076D-108E9669A4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13183" y="2377724"/>
                <a:ext cx="957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4D24A10-163F-2F68-A9D9-96FB67599F52}"/>
                  </a:ext>
                </a:extLst>
              </p14:cNvPr>
              <p14:cNvContentPartPr/>
              <p14:nvPr/>
            </p14:nvContentPartPr>
            <p14:xfrm>
              <a:off x="6781063" y="3158564"/>
              <a:ext cx="94680" cy="18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4D24A10-163F-2F68-A9D9-96FB67599F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3503" y="3151004"/>
                <a:ext cx="109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859699-494E-883C-A3CD-843864DF7C07}"/>
                  </a:ext>
                </a:extLst>
              </p14:cNvPr>
              <p14:cNvContentPartPr/>
              <p14:nvPr/>
            </p14:nvContentPartPr>
            <p14:xfrm>
              <a:off x="6737143" y="4183484"/>
              <a:ext cx="56880" cy="88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859699-494E-883C-A3CD-843864DF7C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9583" y="4175924"/>
                <a:ext cx="720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A42D6E2-63EA-A39A-5D1E-C1FD299FECE4}"/>
                  </a:ext>
                </a:extLst>
              </p14:cNvPr>
              <p14:cNvContentPartPr/>
              <p14:nvPr/>
            </p14:nvContentPartPr>
            <p14:xfrm>
              <a:off x="3027703" y="2492204"/>
              <a:ext cx="189000" cy="50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A42D6E2-63EA-A39A-5D1E-C1FD299FECE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20143" y="2484644"/>
                <a:ext cx="204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6E4C2B1-8E5C-E583-0E9C-0E0BD4866CCF}"/>
                  </a:ext>
                </a:extLst>
              </p14:cNvPr>
              <p14:cNvContentPartPr/>
              <p14:nvPr/>
            </p14:nvContentPartPr>
            <p14:xfrm>
              <a:off x="3882703" y="2460884"/>
              <a:ext cx="107280" cy="1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6E4C2B1-8E5C-E583-0E9C-0E0BD4866C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75143" y="2453324"/>
                <a:ext cx="122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3A9219D-077F-1E5C-694D-CBDE4F64F850}"/>
                  </a:ext>
                </a:extLst>
              </p14:cNvPr>
              <p14:cNvContentPartPr/>
              <p14:nvPr/>
            </p14:nvContentPartPr>
            <p14:xfrm>
              <a:off x="4599463" y="2379164"/>
              <a:ext cx="126000" cy="1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3A9219D-077F-1E5C-694D-CBDE4F64F8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91903" y="2371604"/>
                <a:ext cx="141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7FA786D-66FF-BF3B-978F-A61B4E3F1EA1}"/>
                  </a:ext>
                </a:extLst>
              </p14:cNvPr>
              <p14:cNvContentPartPr/>
              <p14:nvPr/>
            </p14:nvContentPartPr>
            <p14:xfrm>
              <a:off x="5473543" y="2404004"/>
              <a:ext cx="182520" cy="12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7FA786D-66FF-BF3B-978F-A61B4E3F1EA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65983" y="2396444"/>
                <a:ext cx="197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089A676-E29D-8CE6-48FC-2238746D8AE8}"/>
                  </a:ext>
                </a:extLst>
              </p14:cNvPr>
              <p14:cNvContentPartPr/>
              <p14:nvPr/>
            </p14:nvContentPartPr>
            <p14:xfrm>
              <a:off x="6403783" y="2460884"/>
              <a:ext cx="94680" cy="31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089A676-E29D-8CE6-48FC-2238746D8A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96223" y="2453324"/>
                <a:ext cx="109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E891AC2-6091-509B-FD16-060281D7D12F}"/>
                  </a:ext>
                </a:extLst>
              </p14:cNvPr>
              <p14:cNvContentPartPr/>
              <p14:nvPr/>
            </p14:nvContentPartPr>
            <p14:xfrm>
              <a:off x="7283983" y="2379164"/>
              <a:ext cx="44280" cy="50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E891AC2-6091-509B-FD16-060281D7D1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76423" y="2371604"/>
                <a:ext cx="59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3438E94-ECED-DC5C-275C-F583526F7E21}"/>
                  </a:ext>
                </a:extLst>
              </p14:cNvPr>
              <p14:cNvContentPartPr/>
              <p14:nvPr/>
            </p14:nvContentPartPr>
            <p14:xfrm>
              <a:off x="8057263" y="2366564"/>
              <a:ext cx="189000" cy="50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3438E94-ECED-DC5C-275C-F583526F7E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49703" y="2359004"/>
                <a:ext cx="204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F0030C-0FF6-038A-3B75-E8A9FB4CAD56}"/>
                  </a:ext>
                </a:extLst>
              </p14:cNvPr>
              <p14:cNvContentPartPr/>
              <p14:nvPr/>
            </p14:nvContentPartPr>
            <p14:xfrm>
              <a:off x="8981743" y="2341364"/>
              <a:ext cx="94680" cy="38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F0030C-0FF6-038A-3B75-E8A9FB4CAD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4183" y="2333804"/>
                <a:ext cx="109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B114E8C-A595-72FC-CAF1-28B82E036DD8}"/>
                  </a:ext>
                </a:extLst>
              </p14:cNvPr>
              <p14:cNvContentPartPr/>
              <p14:nvPr/>
            </p14:nvContentPartPr>
            <p14:xfrm>
              <a:off x="9824143" y="2423084"/>
              <a:ext cx="18360" cy="44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B114E8C-A595-72FC-CAF1-28B82E036D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16583" y="2415524"/>
                <a:ext cx="33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1A7E7BB2-3963-F870-F050-A1DD8954C5AC}"/>
                  </a:ext>
                </a:extLst>
              </p14:cNvPr>
              <p14:cNvContentPartPr/>
              <p14:nvPr/>
            </p14:nvContentPartPr>
            <p14:xfrm>
              <a:off x="4366903" y="33764"/>
              <a:ext cx="704520" cy="69192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1A7E7BB2-3963-F870-F050-A1DD8954C5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9343" y="26204"/>
                <a:ext cx="7196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322B4A98-DC0F-7918-4BC8-5218E8691903}"/>
                  </a:ext>
                </a:extLst>
              </p14:cNvPr>
              <p14:cNvContentPartPr/>
              <p14:nvPr/>
            </p14:nvContentPartPr>
            <p14:xfrm>
              <a:off x="7277863" y="-97996"/>
              <a:ext cx="987120" cy="71712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322B4A98-DC0F-7918-4BC8-5218E869190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0306" y="-105556"/>
                <a:ext cx="1002234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3" name="Ink 114">
                <a:extLst>
                  <a:ext uri="{FF2B5EF4-FFF2-40B4-BE49-F238E27FC236}">
                    <a16:creationId xmlns:a16="http://schemas.microsoft.com/office/drawing/2014/main" id="{CC448ADC-A7CC-2915-99A5-C62C29E72920}"/>
                  </a:ext>
                </a:extLst>
              </p14:cNvPr>
              <p14:cNvContentPartPr/>
              <p14:nvPr/>
            </p14:nvContentPartPr>
            <p14:xfrm>
              <a:off x="8843143" y="2845364"/>
              <a:ext cx="673560" cy="805320"/>
            </p14:xfrm>
          </p:contentPart>
        </mc:Choice>
        <mc:Fallback xmlns="">
          <p:pic>
            <p:nvPicPr>
              <p:cNvPr id="113" name="Ink 114">
                <a:extLst>
                  <a:ext uri="{FF2B5EF4-FFF2-40B4-BE49-F238E27FC236}">
                    <a16:creationId xmlns:a16="http://schemas.microsoft.com/office/drawing/2014/main" id="{CC448ADC-A7CC-2915-99A5-C62C29E729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835579" y="2837801"/>
                <a:ext cx="688688" cy="82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6916B3B7-F1B9-73BD-2BEB-A6CA90DDD184}"/>
                  </a:ext>
                </a:extLst>
              </p14:cNvPr>
              <p14:cNvContentPartPr/>
              <p14:nvPr/>
            </p14:nvContentPartPr>
            <p14:xfrm>
              <a:off x="2319943" y="2864444"/>
              <a:ext cx="1104120" cy="92412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6916B3B7-F1B9-73BD-2BEB-A6CA90DDD1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12383" y="2856887"/>
                <a:ext cx="1119240" cy="93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E20541C-5FF9-6BDE-BC27-73E8B8AE129B}"/>
                  </a:ext>
                </a:extLst>
              </p14:cNvPr>
              <p14:cNvContentPartPr/>
              <p14:nvPr/>
            </p14:nvContentPartPr>
            <p14:xfrm>
              <a:off x="864823" y="5039564"/>
              <a:ext cx="1396080" cy="13147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E20541C-5FF9-6BDE-BC27-73E8B8AE12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7263" y="5032002"/>
                <a:ext cx="1411200" cy="1329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0BBB0A7-9631-99E0-AA84-29434D44EF01}"/>
                  </a:ext>
                </a:extLst>
              </p14:cNvPr>
              <p14:cNvContentPartPr/>
              <p14:nvPr/>
            </p14:nvContentPartPr>
            <p14:xfrm>
              <a:off x="3344863" y="6284444"/>
              <a:ext cx="450360" cy="82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0BBB0A7-9631-99E0-AA84-29434D44EF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37303" y="6276884"/>
                <a:ext cx="465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2">
                <a:extLst>
                  <a:ext uri="{FF2B5EF4-FFF2-40B4-BE49-F238E27FC236}">
                    <a16:creationId xmlns:a16="http://schemas.microsoft.com/office/drawing/2014/main" id="{B90F8C66-1E9E-5B75-64C7-3B9368CDBE0B}"/>
                  </a:ext>
                </a:extLst>
              </p14:cNvPr>
              <p14:cNvContentPartPr/>
              <p14:nvPr/>
            </p14:nvContentPartPr>
            <p14:xfrm>
              <a:off x="8536063" y="5272124"/>
              <a:ext cx="1125000" cy="1019160"/>
            </p14:xfrm>
          </p:contentPart>
        </mc:Choice>
        <mc:Fallback xmlns="">
          <p:pic>
            <p:nvPicPr>
              <p:cNvPr id="150" name="Ink 152">
                <a:extLst>
                  <a:ext uri="{FF2B5EF4-FFF2-40B4-BE49-F238E27FC236}">
                    <a16:creationId xmlns:a16="http://schemas.microsoft.com/office/drawing/2014/main" id="{B90F8C66-1E9E-5B75-64C7-3B9368CDBE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28503" y="5264561"/>
                <a:ext cx="1140120" cy="1034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1" name="Ink 152">
                <a:extLst>
                  <a:ext uri="{FF2B5EF4-FFF2-40B4-BE49-F238E27FC236}">
                    <a16:creationId xmlns:a16="http://schemas.microsoft.com/office/drawing/2014/main" id="{3C85BFCF-2BDD-0BD3-7BB1-EA023D813074}"/>
                  </a:ext>
                </a:extLst>
              </p14:cNvPr>
              <p14:cNvContentPartPr/>
              <p14:nvPr/>
            </p14:nvContentPartPr>
            <p14:xfrm>
              <a:off x="4646263" y="5015084"/>
              <a:ext cx="3411720" cy="1407960"/>
            </p14:xfrm>
          </p:contentPart>
        </mc:Choice>
        <mc:Fallback xmlns="">
          <p:pic>
            <p:nvPicPr>
              <p:cNvPr id="151" name="Ink 152">
                <a:extLst>
                  <a:ext uri="{FF2B5EF4-FFF2-40B4-BE49-F238E27FC236}">
                    <a16:creationId xmlns:a16="http://schemas.microsoft.com/office/drawing/2014/main" id="{3C85BFCF-2BDD-0BD3-7BB1-EA023D8130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38702" y="5007524"/>
                <a:ext cx="3426842" cy="14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0419D0AF-28B9-2314-B025-8DFE83D5E895}"/>
                  </a:ext>
                </a:extLst>
              </p14:cNvPr>
              <p14:cNvContentPartPr/>
              <p14:nvPr/>
            </p14:nvContentPartPr>
            <p14:xfrm>
              <a:off x="2871103" y="5222084"/>
              <a:ext cx="1307520" cy="88056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0419D0AF-28B9-2314-B025-8DFE83D5E89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63543" y="5214524"/>
                <a:ext cx="1322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41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B6D1BF2D-DF41-505D-1CB3-A0CC8699290A}"/>
                  </a:ext>
                </a:extLst>
              </p14:cNvPr>
              <p14:cNvContentPartPr/>
              <p14:nvPr/>
            </p14:nvContentPartPr>
            <p14:xfrm>
              <a:off x="809743" y="354524"/>
              <a:ext cx="2759040" cy="18579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B6D1BF2D-DF41-505D-1CB3-A0CC869929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183" y="346964"/>
                <a:ext cx="2774160" cy="18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1A4EB963-44B2-BC6D-E551-79BD3020EEF9}"/>
                  </a:ext>
                </a:extLst>
              </p14:cNvPr>
              <p14:cNvContentPartPr/>
              <p14:nvPr/>
            </p14:nvContentPartPr>
            <p14:xfrm>
              <a:off x="4712503" y="244724"/>
              <a:ext cx="1987200" cy="170784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1A4EB963-44B2-BC6D-E551-79BD3020EE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4943" y="237164"/>
                <a:ext cx="2002320" cy="17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30489CEA-7A76-475E-2733-FFD83A076C07}"/>
                  </a:ext>
                </a:extLst>
              </p14:cNvPr>
              <p14:cNvContentPartPr/>
              <p14:nvPr/>
            </p14:nvContentPartPr>
            <p14:xfrm>
              <a:off x="3367903" y="430124"/>
              <a:ext cx="942120" cy="110664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30489CEA-7A76-475E-2733-FFD83A076C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0343" y="422566"/>
                <a:ext cx="957240" cy="112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6294452-DC98-E2FF-8972-E560F59B6873}"/>
                  </a:ext>
                </a:extLst>
              </p14:cNvPr>
              <p14:cNvContentPartPr/>
              <p14:nvPr/>
            </p14:nvContentPartPr>
            <p14:xfrm>
              <a:off x="7246183" y="140684"/>
              <a:ext cx="1540080" cy="175320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6294452-DC98-E2FF-8972-E560F59B68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8623" y="133124"/>
                <a:ext cx="1555200" cy="17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1E6D98A-0C0B-7828-8DDB-69814D0AEA13}"/>
                  </a:ext>
                </a:extLst>
              </p14:cNvPr>
              <p14:cNvContentPartPr/>
              <p14:nvPr/>
            </p14:nvContentPartPr>
            <p14:xfrm>
              <a:off x="9073183" y="93164"/>
              <a:ext cx="3058560" cy="164520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1E6D98A-0C0B-7828-8DDB-69814D0AEA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5623" y="85602"/>
                <a:ext cx="3073680" cy="1660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51C24FD5-72C1-A1A4-1F6D-B697FCA88C34}"/>
                  </a:ext>
                </a:extLst>
              </p14:cNvPr>
              <p14:cNvContentPartPr/>
              <p14:nvPr/>
            </p14:nvContentPartPr>
            <p14:xfrm>
              <a:off x="2936983" y="2724764"/>
              <a:ext cx="1348560" cy="164772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51C24FD5-72C1-A1A4-1F6D-B697FCA88C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9423" y="2717204"/>
                <a:ext cx="1363680" cy="16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9">
                <a:extLst>
                  <a:ext uri="{FF2B5EF4-FFF2-40B4-BE49-F238E27FC236}">
                    <a16:creationId xmlns:a16="http://schemas.microsoft.com/office/drawing/2014/main" id="{99AC484C-D085-8277-21B7-EE4B38FD1DE9}"/>
                  </a:ext>
                </a:extLst>
              </p14:cNvPr>
              <p14:cNvContentPartPr/>
              <p14:nvPr/>
            </p14:nvContentPartPr>
            <p14:xfrm>
              <a:off x="5900143" y="2517404"/>
              <a:ext cx="1051200" cy="2018520"/>
            </p14:xfrm>
          </p:contentPart>
        </mc:Choice>
        <mc:Fallback xmlns="">
          <p:pic>
            <p:nvPicPr>
              <p:cNvPr id="58" name="Ink 59">
                <a:extLst>
                  <a:ext uri="{FF2B5EF4-FFF2-40B4-BE49-F238E27FC236}">
                    <a16:creationId xmlns:a16="http://schemas.microsoft.com/office/drawing/2014/main" id="{99AC484C-D085-8277-21B7-EE4B38FD1D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2580" y="2509844"/>
                <a:ext cx="1066325" cy="20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983EA185-FB96-0D0B-544A-3887010213B3}"/>
                  </a:ext>
                </a:extLst>
              </p14:cNvPr>
              <p14:cNvContentPartPr/>
              <p14:nvPr/>
            </p14:nvContentPartPr>
            <p14:xfrm>
              <a:off x="4311823" y="2637644"/>
              <a:ext cx="859320" cy="159588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983EA185-FB96-0D0B-544A-3887010213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4266" y="2630084"/>
                <a:ext cx="874434" cy="16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41EB55B6-64D3-BF69-A13E-863583FEC5EA}"/>
                  </a:ext>
                </a:extLst>
              </p14:cNvPr>
              <p14:cNvContentPartPr/>
              <p14:nvPr/>
            </p14:nvContentPartPr>
            <p14:xfrm>
              <a:off x="933943" y="4976204"/>
              <a:ext cx="1735920" cy="92412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41EB55B6-64D3-BF69-A13E-863583FEC5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381" y="4968641"/>
                <a:ext cx="1751043" cy="939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26B3538B-EC1F-8E8A-A6FF-E31B77E453B2}"/>
                  </a:ext>
                </a:extLst>
              </p14:cNvPr>
              <p14:cNvContentPartPr/>
              <p14:nvPr/>
            </p14:nvContentPartPr>
            <p14:xfrm>
              <a:off x="3096823" y="4888364"/>
              <a:ext cx="723600" cy="81072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26B3538B-EC1F-8E8A-A6FF-E31B77E453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89259" y="4880804"/>
                <a:ext cx="738728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870DCD58-092B-9088-6B68-ED87D598B2C3}"/>
                  </a:ext>
                </a:extLst>
              </p14:cNvPr>
              <p14:cNvContentPartPr/>
              <p14:nvPr/>
            </p14:nvContentPartPr>
            <p14:xfrm>
              <a:off x="3682903" y="4674524"/>
              <a:ext cx="4110840" cy="116928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870DCD58-092B-9088-6B68-ED87D598B2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5343" y="4666962"/>
                <a:ext cx="4125960" cy="118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C65BDD53-8710-FB94-8D84-1EE5F8D8ADCD}"/>
                  </a:ext>
                </a:extLst>
              </p14:cNvPr>
              <p14:cNvContentPartPr/>
              <p14:nvPr/>
            </p14:nvContentPartPr>
            <p14:xfrm>
              <a:off x="7893823" y="4535564"/>
              <a:ext cx="1521720" cy="741960"/>
            </p14:xfrm>
          </p:contentPart>
        </mc:Choice>
        <mc:Fallback xmlns=""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C65BDD53-8710-FB94-8D84-1EE5F8D8AD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6263" y="4528008"/>
                <a:ext cx="1536840" cy="757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04F9E20-9FD5-C265-CAC1-48D7DCE2AB46}"/>
                  </a:ext>
                </a:extLst>
              </p14:cNvPr>
              <p14:cNvContentPartPr/>
              <p14:nvPr/>
            </p14:nvContentPartPr>
            <p14:xfrm>
              <a:off x="9597703" y="4893764"/>
              <a:ext cx="182520" cy="50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04F9E20-9FD5-C265-CAC1-48D7DCE2AB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90143" y="4886204"/>
                <a:ext cx="197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CC7152B6-5F0A-194D-0AF0-616C3B49EBEE}"/>
                  </a:ext>
                </a:extLst>
              </p14:cNvPr>
              <p14:cNvContentPartPr/>
              <p14:nvPr/>
            </p14:nvContentPartPr>
            <p14:xfrm>
              <a:off x="10138423" y="4061084"/>
              <a:ext cx="1456560" cy="107820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CC7152B6-5F0A-194D-0AF0-616C3B49EB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30863" y="4053524"/>
                <a:ext cx="147168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5" name="Ink 136">
                <a:extLst>
                  <a:ext uri="{FF2B5EF4-FFF2-40B4-BE49-F238E27FC236}">
                    <a16:creationId xmlns:a16="http://schemas.microsoft.com/office/drawing/2014/main" id="{4F4ED9F2-187D-EDC0-F971-C10AEAF31FBB}"/>
                  </a:ext>
                </a:extLst>
              </p14:cNvPr>
              <p14:cNvContentPartPr/>
              <p14:nvPr/>
            </p14:nvContentPartPr>
            <p14:xfrm>
              <a:off x="7755583" y="5538524"/>
              <a:ext cx="4203720" cy="971280"/>
            </p14:xfrm>
          </p:contentPart>
        </mc:Choice>
        <mc:Fallback xmlns="">
          <p:pic>
            <p:nvPicPr>
              <p:cNvPr id="135" name="Ink 136">
                <a:extLst>
                  <a:ext uri="{FF2B5EF4-FFF2-40B4-BE49-F238E27FC236}">
                    <a16:creationId xmlns:a16="http://schemas.microsoft.com/office/drawing/2014/main" id="{4F4ED9F2-187D-EDC0-F971-C10AEAF31F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48023" y="5530964"/>
                <a:ext cx="422136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50258870-4CCF-1A10-17C0-8B6D7B0D53E5}"/>
                  </a:ext>
                </a:extLst>
              </p14:cNvPr>
              <p14:cNvContentPartPr/>
              <p14:nvPr/>
            </p14:nvContentPartPr>
            <p14:xfrm>
              <a:off x="3015103" y="5850284"/>
              <a:ext cx="4401360" cy="80856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50258870-4CCF-1A10-17C0-8B6D7B0D53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7543" y="5842724"/>
                <a:ext cx="44164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80491239-567F-4247-3F17-802322C5FB8D}"/>
                  </a:ext>
                </a:extLst>
              </p14:cNvPr>
              <p14:cNvContentPartPr/>
              <p14:nvPr/>
            </p14:nvContentPartPr>
            <p14:xfrm>
              <a:off x="2669503" y="5541404"/>
              <a:ext cx="9066240" cy="135216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80491239-567F-4247-3F17-802322C5FB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61943" y="5533844"/>
                <a:ext cx="9081360" cy="13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90FED099-1722-CB92-7E2E-5931627E37F0}"/>
                  </a:ext>
                </a:extLst>
              </p14:cNvPr>
              <p14:cNvContentPartPr/>
              <p14:nvPr/>
            </p14:nvContentPartPr>
            <p14:xfrm>
              <a:off x="4090783" y="4165124"/>
              <a:ext cx="1647000" cy="176724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90FED099-1722-CB92-7E2E-5931627E37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3223" y="4157923"/>
                <a:ext cx="1662120" cy="1782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A48A4348-BFF7-7E0D-B3A9-9311BEB287B2}"/>
                  </a:ext>
                </a:extLst>
              </p14:cNvPr>
              <p14:cNvContentPartPr/>
              <p14:nvPr/>
            </p14:nvContentPartPr>
            <p14:xfrm>
              <a:off x="4303903" y="3292844"/>
              <a:ext cx="2067480" cy="2658600"/>
            </p14:xfrm>
          </p:contentPart>
        </mc:Choice>
        <mc:Fallback xmlns=""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A48A4348-BFF7-7E0D-B3A9-9311BEB287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96343" y="3285283"/>
                <a:ext cx="2082600" cy="2673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30FB33A8-865B-B450-C7DE-AFD35037E457}"/>
                  </a:ext>
                </a:extLst>
              </p14:cNvPr>
              <p14:cNvContentPartPr/>
              <p14:nvPr/>
            </p14:nvContentPartPr>
            <p14:xfrm>
              <a:off x="5548783" y="3932564"/>
              <a:ext cx="4388760" cy="65160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30FB33A8-865B-B450-C7DE-AFD35037E4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1223" y="3925004"/>
                <a:ext cx="44038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EA27E8B-8751-F330-1F20-2AAF859652AB}"/>
                  </a:ext>
                </a:extLst>
              </p14:cNvPr>
              <p14:cNvContentPartPr/>
              <p14:nvPr/>
            </p14:nvContentPartPr>
            <p14:xfrm>
              <a:off x="5058463" y="3964244"/>
              <a:ext cx="6480" cy="19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EA27E8B-8751-F330-1F20-2AAF859652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48383" y="3954164"/>
                <a:ext cx="27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B41BB1B-2A08-64B8-FC3E-8EEA9235C909}"/>
                  </a:ext>
                </a:extLst>
              </p14:cNvPr>
              <p14:cNvContentPartPr/>
              <p14:nvPr/>
            </p14:nvContentPartPr>
            <p14:xfrm>
              <a:off x="4932823" y="4073684"/>
              <a:ext cx="38160" cy="47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B41BB1B-2A08-64B8-FC3E-8EEA9235C90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2743" y="4063604"/>
                <a:ext cx="5832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FBDFCC-0C29-7B66-EFB6-A9EBBFA64B8F}"/>
                  </a:ext>
                </a:extLst>
              </p14:cNvPr>
              <p14:cNvContentPartPr/>
              <p14:nvPr/>
            </p14:nvContentPartPr>
            <p14:xfrm>
              <a:off x="1851943" y="311324"/>
              <a:ext cx="88200" cy="12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FBDFCC-0C29-7B66-EFB6-A9EBBFA64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4383" y="303764"/>
                <a:ext cx="1033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8">
                <a:extLst>
                  <a:ext uri="{FF2B5EF4-FFF2-40B4-BE49-F238E27FC236}">
                    <a16:creationId xmlns:a16="http://schemas.microsoft.com/office/drawing/2014/main" id="{C9DCF3F9-2EF3-73A6-C5CC-22D3039182F5}"/>
                  </a:ext>
                </a:extLst>
              </p14:cNvPr>
              <p14:cNvContentPartPr/>
              <p14:nvPr/>
            </p14:nvContentPartPr>
            <p14:xfrm>
              <a:off x="6171223" y="499244"/>
              <a:ext cx="829440" cy="566280"/>
            </p14:xfrm>
          </p:contentPart>
        </mc:Choice>
        <mc:Fallback xmlns="">
          <p:pic>
            <p:nvPicPr>
              <p:cNvPr id="16" name="Ink 18">
                <a:extLst>
                  <a:ext uri="{FF2B5EF4-FFF2-40B4-BE49-F238E27FC236}">
                    <a16:creationId xmlns:a16="http://schemas.microsoft.com/office/drawing/2014/main" id="{C9DCF3F9-2EF3-73A6-C5CC-22D3039182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663" y="491684"/>
                <a:ext cx="8445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13989D8F-FFEA-BF71-7165-045B0485AB1C}"/>
                  </a:ext>
                </a:extLst>
              </p14:cNvPr>
              <p14:cNvContentPartPr/>
              <p14:nvPr/>
            </p14:nvContentPartPr>
            <p14:xfrm>
              <a:off x="3791263" y="349484"/>
              <a:ext cx="1879560" cy="9277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13989D8F-FFEA-BF71-7165-045B0485A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703" y="342281"/>
                <a:ext cx="1894680" cy="942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6F58916F-C5FC-BDD0-83EF-8C9A1D0801B1}"/>
                  </a:ext>
                </a:extLst>
              </p14:cNvPr>
              <p14:cNvContentPartPr/>
              <p14:nvPr/>
            </p14:nvContentPartPr>
            <p14:xfrm>
              <a:off x="1770223" y="744404"/>
              <a:ext cx="1672920" cy="60372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6F58916F-C5FC-BDD0-83EF-8C9A1D0801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2661" y="736849"/>
                <a:ext cx="1688043" cy="61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52556B99-AB0C-89F4-DC3A-1BCBDF40882E}"/>
                  </a:ext>
                </a:extLst>
              </p14:cNvPr>
              <p14:cNvContentPartPr/>
              <p14:nvPr/>
            </p14:nvContentPartPr>
            <p14:xfrm>
              <a:off x="6919303" y="1500764"/>
              <a:ext cx="4782960" cy="934920"/>
            </p14:xfrm>
          </p:contentPart>
        </mc:Choice>
        <mc:Fallback xmlns=""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52556B99-AB0C-89F4-DC3A-1BCBDF408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1743" y="1493204"/>
                <a:ext cx="479808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13EB0DF2-EF05-7961-AB7D-F09D8B2EBD9F}"/>
                  </a:ext>
                </a:extLst>
              </p14:cNvPr>
              <p14:cNvContentPartPr/>
              <p14:nvPr/>
            </p14:nvContentPartPr>
            <p14:xfrm>
              <a:off x="909103" y="1442804"/>
              <a:ext cx="5621040" cy="86724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13EB0DF2-EF05-7961-AB7D-F09D8B2EBD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543" y="1435244"/>
                <a:ext cx="56361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F3B97B8-6F18-4D34-CCD7-1B9E583579C6}"/>
                  </a:ext>
                </a:extLst>
              </p14:cNvPr>
              <p14:cNvContentPartPr/>
              <p14:nvPr/>
            </p14:nvContentPartPr>
            <p14:xfrm>
              <a:off x="8774023" y="2656364"/>
              <a:ext cx="648000" cy="12697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F3B97B8-6F18-4D34-CCD7-1B9E583579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66463" y="2648804"/>
                <a:ext cx="66312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6B15EC13-D29A-3CFE-E426-026D68FA7B72}"/>
                  </a:ext>
                </a:extLst>
              </p14:cNvPr>
              <p14:cNvContentPartPr/>
              <p14:nvPr/>
            </p14:nvContentPartPr>
            <p14:xfrm>
              <a:off x="7222063" y="2799644"/>
              <a:ext cx="540720" cy="62964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6B15EC13-D29A-3CFE-E426-026D68FA7B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4503" y="2792084"/>
                <a:ext cx="55584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56006F22-A262-1504-9406-50B589B602F1}"/>
                  </a:ext>
                </a:extLst>
              </p14:cNvPr>
              <p14:cNvContentPartPr/>
              <p14:nvPr/>
            </p14:nvContentPartPr>
            <p14:xfrm>
              <a:off x="7035223" y="3762284"/>
              <a:ext cx="1292760" cy="59112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56006F22-A262-1504-9406-50B589B602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28023" y="3754729"/>
                <a:ext cx="1307880" cy="605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Ink 107">
                <a:extLst>
                  <a:ext uri="{FF2B5EF4-FFF2-40B4-BE49-F238E27FC236}">
                    <a16:creationId xmlns:a16="http://schemas.microsoft.com/office/drawing/2014/main" id="{70B0C0D8-0FD7-F3F1-687A-9ECE46D68C87}"/>
                  </a:ext>
                </a:extLst>
              </p14:cNvPr>
              <p14:cNvContentPartPr/>
              <p14:nvPr/>
            </p14:nvContentPartPr>
            <p14:xfrm>
              <a:off x="8547943" y="4359524"/>
              <a:ext cx="1490040" cy="622800"/>
            </p14:xfrm>
          </p:contentPart>
        </mc:Choice>
        <mc:Fallback xmlns="">
          <p:pic>
            <p:nvPicPr>
              <p:cNvPr id="101" name="Ink 107">
                <a:extLst>
                  <a:ext uri="{FF2B5EF4-FFF2-40B4-BE49-F238E27FC236}">
                    <a16:creationId xmlns:a16="http://schemas.microsoft.com/office/drawing/2014/main" id="{70B0C0D8-0FD7-F3F1-687A-9ECE46D68C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0385" y="4351964"/>
                <a:ext cx="1505156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 107">
                <a:extLst>
                  <a:ext uri="{FF2B5EF4-FFF2-40B4-BE49-F238E27FC236}">
                    <a16:creationId xmlns:a16="http://schemas.microsoft.com/office/drawing/2014/main" id="{E1B890F3-270B-8133-68B3-C182DFA0E723}"/>
                  </a:ext>
                </a:extLst>
              </p14:cNvPr>
              <p14:cNvContentPartPr/>
              <p14:nvPr/>
            </p14:nvContentPartPr>
            <p14:xfrm>
              <a:off x="7190383" y="4441244"/>
              <a:ext cx="1118880" cy="660600"/>
            </p14:xfrm>
          </p:contentPart>
        </mc:Choice>
        <mc:Fallback xmlns="">
          <p:pic>
            <p:nvPicPr>
              <p:cNvPr id="102" name="Ink 107">
                <a:extLst>
                  <a:ext uri="{FF2B5EF4-FFF2-40B4-BE49-F238E27FC236}">
                    <a16:creationId xmlns:a16="http://schemas.microsoft.com/office/drawing/2014/main" id="{E1B890F3-270B-8133-68B3-C182DFA0E7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2823" y="4433684"/>
                <a:ext cx="11340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" name="Ink 107">
                <a:extLst>
                  <a:ext uri="{FF2B5EF4-FFF2-40B4-BE49-F238E27FC236}">
                    <a16:creationId xmlns:a16="http://schemas.microsoft.com/office/drawing/2014/main" id="{E99AD4DE-1CB2-C39B-ECF0-3601C1E93001}"/>
                  </a:ext>
                </a:extLst>
              </p14:cNvPr>
              <p14:cNvContentPartPr/>
              <p14:nvPr/>
            </p14:nvContentPartPr>
            <p14:xfrm>
              <a:off x="5668303" y="4404164"/>
              <a:ext cx="1113120" cy="785520"/>
            </p14:xfrm>
          </p:contentPart>
        </mc:Choice>
        <mc:Fallback xmlns="">
          <p:pic>
            <p:nvPicPr>
              <p:cNvPr id="103" name="Ink 107">
                <a:extLst>
                  <a:ext uri="{FF2B5EF4-FFF2-40B4-BE49-F238E27FC236}">
                    <a16:creationId xmlns:a16="http://schemas.microsoft.com/office/drawing/2014/main" id="{E99AD4DE-1CB2-C39B-ECF0-3601C1E930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0743" y="4396604"/>
                <a:ext cx="112824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7">
                <a:extLst>
                  <a:ext uri="{FF2B5EF4-FFF2-40B4-BE49-F238E27FC236}">
                    <a16:creationId xmlns:a16="http://schemas.microsoft.com/office/drawing/2014/main" id="{7F3D8CCD-7F6F-8575-E0DB-4C18B6290148}"/>
                  </a:ext>
                </a:extLst>
              </p14:cNvPr>
              <p14:cNvContentPartPr/>
              <p14:nvPr/>
            </p14:nvContentPartPr>
            <p14:xfrm>
              <a:off x="4737703" y="4287524"/>
              <a:ext cx="560160" cy="713520"/>
            </p14:xfrm>
          </p:contentPart>
        </mc:Choice>
        <mc:Fallback xmlns="">
          <p:pic>
            <p:nvPicPr>
              <p:cNvPr id="104" name="Ink 107">
                <a:extLst>
                  <a:ext uri="{FF2B5EF4-FFF2-40B4-BE49-F238E27FC236}">
                    <a16:creationId xmlns:a16="http://schemas.microsoft.com/office/drawing/2014/main" id="{7F3D8CCD-7F6F-8575-E0DB-4C18B62901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0138" y="4279964"/>
                <a:ext cx="57529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7">
                <a:extLst>
                  <a:ext uri="{FF2B5EF4-FFF2-40B4-BE49-F238E27FC236}">
                    <a16:creationId xmlns:a16="http://schemas.microsoft.com/office/drawing/2014/main" id="{5BEBD663-24EA-8681-4A5B-F20D4CC9EAF1}"/>
                  </a:ext>
                </a:extLst>
              </p14:cNvPr>
              <p14:cNvContentPartPr/>
              <p14:nvPr/>
            </p14:nvContentPartPr>
            <p14:xfrm>
              <a:off x="3750583" y="4139564"/>
              <a:ext cx="748800" cy="842400"/>
            </p14:xfrm>
          </p:contentPart>
        </mc:Choice>
        <mc:Fallback xmlns="">
          <p:pic>
            <p:nvPicPr>
              <p:cNvPr id="105" name="Ink 107">
                <a:extLst>
                  <a:ext uri="{FF2B5EF4-FFF2-40B4-BE49-F238E27FC236}">
                    <a16:creationId xmlns:a16="http://schemas.microsoft.com/office/drawing/2014/main" id="{5BEBD663-24EA-8681-4A5B-F20D4CC9EA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43019" y="4132007"/>
                <a:ext cx="763927" cy="85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CC30B246-AA60-4302-4930-D4E2D5A073EC}"/>
                  </a:ext>
                </a:extLst>
              </p14:cNvPr>
              <p14:cNvContentPartPr/>
              <p14:nvPr/>
            </p14:nvContentPartPr>
            <p14:xfrm>
              <a:off x="2946703" y="4673804"/>
              <a:ext cx="226080" cy="163800"/>
            </p14:xfrm>
          </p:contentPart>
        </mc:Choice>
        <mc:Fallback xmlns=""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CC30B246-AA60-4302-4930-D4E2D5A073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39143" y="4666244"/>
                <a:ext cx="241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BAE36576-45F3-A2B4-AB02-C223017DC53F}"/>
                  </a:ext>
                </a:extLst>
              </p14:cNvPr>
              <p14:cNvContentPartPr/>
              <p14:nvPr/>
            </p14:nvContentPartPr>
            <p14:xfrm>
              <a:off x="1619383" y="4202204"/>
              <a:ext cx="930960" cy="81144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BAE36576-45F3-A2B4-AB02-C223017DC5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1823" y="4194644"/>
                <a:ext cx="9460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AF8051AD-305C-F3D4-CCD0-290421C07E77}"/>
                  </a:ext>
                </a:extLst>
              </p14:cNvPr>
              <p14:cNvContentPartPr/>
              <p14:nvPr/>
            </p14:nvContentPartPr>
            <p14:xfrm>
              <a:off x="10169743" y="4168004"/>
              <a:ext cx="1902600" cy="73260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AF8051AD-305C-F3D4-CCD0-290421C07E7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62183" y="4160444"/>
                <a:ext cx="191772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A10A6270-F06E-D2EE-7CA8-F8B66394BB50}"/>
                  </a:ext>
                </a:extLst>
              </p14:cNvPr>
              <p14:cNvContentPartPr/>
              <p14:nvPr/>
            </p14:nvContentPartPr>
            <p14:xfrm>
              <a:off x="4662463" y="2455124"/>
              <a:ext cx="585000" cy="66960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A10A6270-F06E-D2EE-7CA8-F8B66394BB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54903" y="2447564"/>
                <a:ext cx="6001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36BD27BB-C0FA-E8EB-9070-148F4173604F}"/>
                  </a:ext>
                </a:extLst>
              </p14:cNvPr>
              <p14:cNvContentPartPr/>
              <p14:nvPr/>
            </p14:nvContentPartPr>
            <p14:xfrm>
              <a:off x="4272583" y="3347204"/>
              <a:ext cx="1245240" cy="55908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36BD27BB-C0FA-E8EB-9070-148F417360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5023" y="3339644"/>
                <a:ext cx="12603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2B8B5670-5507-D286-690F-2819DB286ED9}"/>
                  </a:ext>
                </a:extLst>
              </p14:cNvPr>
              <p14:cNvContentPartPr/>
              <p14:nvPr/>
            </p14:nvContentPartPr>
            <p14:xfrm>
              <a:off x="1625503" y="2524244"/>
              <a:ext cx="459360" cy="59076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2B8B5670-5507-D286-690F-2819DB286ED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18303" y="2516684"/>
                <a:ext cx="47448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2059ADC-3F0D-D2C9-B8F9-8E692D45B754}"/>
                  </a:ext>
                </a:extLst>
              </p14:cNvPr>
              <p14:cNvContentPartPr/>
              <p14:nvPr/>
            </p14:nvContentPartPr>
            <p14:xfrm>
              <a:off x="1675903" y="3189884"/>
              <a:ext cx="333720" cy="446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2059ADC-3F0D-D2C9-B8F9-8E692D45B7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68343" y="3182324"/>
                <a:ext cx="348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0EACDC6C-81EF-E04B-CC41-3D103267F987}"/>
                  </a:ext>
                </a:extLst>
              </p14:cNvPr>
              <p14:cNvContentPartPr/>
              <p14:nvPr/>
            </p14:nvContentPartPr>
            <p14:xfrm>
              <a:off x="1996663" y="5761364"/>
              <a:ext cx="3143880" cy="77364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0EACDC6C-81EF-E04B-CC41-3D103267F9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89103" y="5753804"/>
                <a:ext cx="315900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C98F8409-9B7C-7387-03FF-74F85D52F877}"/>
                  </a:ext>
                </a:extLst>
              </p14:cNvPr>
              <p14:cNvContentPartPr/>
              <p14:nvPr/>
            </p14:nvContentPartPr>
            <p14:xfrm>
              <a:off x="1569703" y="5139284"/>
              <a:ext cx="8449560" cy="173556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C98F8409-9B7C-7387-03FF-74F85D52F8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2143" y="5132083"/>
                <a:ext cx="8464680" cy="1750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28D721EB-4708-A065-4DF9-BE6F951E95A5}"/>
                  </a:ext>
                </a:extLst>
              </p14:cNvPr>
              <p14:cNvContentPartPr/>
              <p14:nvPr/>
            </p14:nvContentPartPr>
            <p14:xfrm>
              <a:off x="10309063" y="5588204"/>
              <a:ext cx="1747440" cy="75888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28D721EB-4708-A065-4DF9-BE6F951E95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01503" y="5580644"/>
                <a:ext cx="176256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652B004C-34FD-CA79-8177-A0A1BFA4611F}"/>
                  </a:ext>
                </a:extLst>
              </p14:cNvPr>
              <p14:cNvContentPartPr/>
              <p14:nvPr/>
            </p14:nvContentPartPr>
            <p14:xfrm>
              <a:off x="1311223" y="5447444"/>
              <a:ext cx="8393760" cy="120132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652B004C-34FD-CA79-8177-A0A1BFA461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03663" y="5440244"/>
                <a:ext cx="840888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7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71330B19-81AB-E21B-1EDC-47D95C7C65CB}"/>
                  </a:ext>
                </a:extLst>
              </p14:cNvPr>
              <p14:cNvContentPartPr/>
              <p14:nvPr/>
            </p14:nvContentPartPr>
            <p14:xfrm>
              <a:off x="1261183" y="455684"/>
              <a:ext cx="2068560" cy="11250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71330B19-81AB-E21B-1EDC-47D95C7C6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3624" y="448124"/>
                <a:ext cx="2083677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03564FA3-002F-F4B0-864D-E0A71646439A}"/>
                  </a:ext>
                </a:extLst>
              </p14:cNvPr>
              <p14:cNvContentPartPr/>
              <p14:nvPr/>
            </p14:nvContentPartPr>
            <p14:xfrm>
              <a:off x="2758063" y="788324"/>
              <a:ext cx="4746600" cy="42732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03564FA3-002F-F4B0-864D-E0A7164643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503" y="780764"/>
                <a:ext cx="47613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6928E56B-DBA5-9E5F-185C-7A161CAE76BD}"/>
                  </a:ext>
                </a:extLst>
              </p14:cNvPr>
              <p14:cNvContentPartPr/>
              <p14:nvPr/>
            </p14:nvContentPartPr>
            <p14:xfrm>
              <a:off x="6950983" y="731804"/>
              <a:ext cx="2658960" cy="9496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6928E56B-DBA5-9E5F-185C-7A161CAE76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3423" y="724244"/>
                <a:ext cx="267408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341AAAD2-157A-F18B-038E-8D5313CB5969}"/>
                  </a:ext>
                </a:extLst>
              </p14:cNvPr>
              <p14:cNvContentPartPr/>
              <p14:nvPr/>
            </p14:nvContentPartPr>
            <p14:xfrm>
              <a:off x="9553783" y="719204"/>
              <a:ext cx="944280" cy="7236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341AAAD2-157A-F18B-038E-8D5313CB59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6223" y="711644"/>
                <a:ext cx="95904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54E61D7C-F6D4-E0A1-F02D-64C58AAE1E03}"/>
                  </a:ext>
                </a:extLst>
              </p14:cNvPr>
              <p14:cNvContentPartPr/>
              <p14:nvPr/>
            </p14:nvContentPartPr>
            <p14:xfrm>
              <a:off x="7026223" y="1592924"/>
              <a:ext cx="1679040" cy="114516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54E61D7C-F6D4-E0A1-F02D-64C58AAE1E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8663" y="1585724"/>
                <a:ext cx="1694160" cy="11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05EDF43B-9383-3723-E211-E92BF4982B76}"/>
                  </a:ext>
                </a:extLst>
              </p14:cNvPr>
              <p14:cNvContentPartPr/>
              <p14:nvPr/>
            </p14:nvContentPartPr>
            <p14:xfrm>
              <a:off x="8856463" y="2272244"/>
              <a:ext cx="1665720" cy="67248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05EDF43B-9383-3723-E211-E92BF4982B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8903" y="2264684"/>
                <a:ext cx="16808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3B3ABE33-5637-31EF-0192-D50A330D96D1}"/>
                  </a:ext>
                </a:extLst>
              </p14:cNvPr>
              <p14:cNvContentPartPr/>
              <p14:nvPr/>
            </p14:nvContentPartPr>
            <p14:xfrm>
              <a:off x="5316223" y="1907564"/>
              <a:ext cx="1785600" cy="13082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3B3ABE33-5637-31EF-0192-D50A330D96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8665" y="1900004"/>
                <a:ext cx="1800717" cy="13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5BF9AB01-C71F-1840-90AF-FE5F9E05529E}"/>
                  </a:ext>
                </a:extLst>
              </p14:cNvPr>
              <p14:cNvContentPartPr/>
              <p14:nvPr/>
            </p14:nvContentPartPr>
            <p14:xfrm>
              <a:off x="7742983" y="587084"/>
              <a:ext cx="1245240" cy="45936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5BF9AB01-C71F-1840-90AF-FE5F9E0552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5423" y="579524"/>
                <a:ext cx="12603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CCD4AC3A-4C69-3C79-7AD4-252ED53002EB}"/>
                  </a:ext>
                </a:extLst>
              </p14:cNvPr>
              <p14:cNvContentPartPr/>
              <p14:nvPr/>
            </p14:nvContentPartPr>
            <p14:xfrm>
              <a:off x="8874823" y="967244"/>
              <a:ext cx="2238480" cy="110952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CCD4AC3A-4C69-3C79-7AD4-252ED53002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67263" y="959684"/>
                <a:ext cx="225360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3A004F-3049-1C30-86B0-4BCA6F2C5B67}"/>
                  </a:ext>
                </a:extLst>
              </p14:cNvPr>
              <p14:cNvContentPartPr/>
              <p14:nvPr/>
            </p14:nvContentPartPr>
            <p14:xfrm>
              <a:off x="6368863" y="945644"/>
              <a:ext cx="349560" cy="484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3A004F-3049-1C30-86B0-4BCA6F2C5B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1303" y="938084"/>
                <a:ext cx="3646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62CA2F89-4EB6-D7D7-9CDA-7FE4543FFB87}"/>
                  </a:ext>
                </a:extLst>
              </p14:cNvPr>
              <p14:cNvContentPartPr/>
              <p14:nvPr/>
            </p14:nvContentPartPr>
            <p14:xfrm>
              <a:off x="5756143" y="169484"/>
              <a:ext cx="899640" cy="44352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62CA2F89-4EB6-D7D7-9CDA-7FE4543FFB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8940" y="161918"/>
                <a:ext cx="914766" cy="458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17C6936-3F99-5894-B097-FC62303C69B7}"/>
                  </a:ext>
                </a:extLst>
              </p14:cNvPr>
              <p14:cNvContentPartPr/>
              <p14:nvPr/>
            </p14:nvContentPartPr>
            <p14:xfrm>
              <a:off x="8296303" y="2724764"/>
              <a:ext cx="770760" cy="16992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17C6936-3F99-5894-B097-FC62303C69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6223" y="2714705"/>
                <a:ext cx="790920" cy="190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CB979424-D3C3-F5F0-4C92-E84B1ECA1701}"/>
                  </a:ext>
                </a:extLst>
              </p14:cNvPr>
              <p14:cNvContentPartPr/>
              <p14:nvPr/>
            </p14:nvContentPartPr>
            <p14:xfrm>
              <a:off x="6824983" y="209804"/>
              <a:ext cx="578880" cy="29592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CB979424-D3C3-F5F0-4C92-E84B1ECA17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17423" y="202244"/>
                <a:ext cx="594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A0D79C38-10E1-F46D-89E4-A5D39E49B11E}"/>
                  </a:ext>
                </a:extLst>
              </p14:cNvPr>
              <p14:cNvContentPartPr/>
              <p14:nvPr/>
            </p14:nvContentPartPr>
            <p14:xfrm>
              <a:off x="7120543" y="1291244"/>
              <a:ext cx="1113120" cy="41472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A0D79C38-10E1-F46D-89E4-A5D39E49B1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12983" y="1283684"/>
                <a:ext cx="1128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702F8480-DBFF-C736-DCC1-6FFFDA192CA2}"/>
                  </a:ext>
                </a:extLst>
              </p14:cNvPr>
              <p14:cNvContentPartPr/>
              <p14:nvPr/>
            </p14:nvContentPartPr>
            <p14:xfrm>
              <a:off x="1122583" y="3567164"/>
              <a:ext cx="1302120" cy="62892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702F8480-DBFF-C736-DCC1-6FFFDA192C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5021" y="3559604"/>
                <a:ext cx="1317244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96747411-06B6-3F4C-CBD0-5651AE0AC56B}"/>
                  </a:ext>
                </a:extLst>
              </p14:cNvPr>
              <p14:cNvContentPartPr/>
              <p14:nvPr/>
            </p14:nvContentPartPr>
            <p14:xfrm>
              <a:off x="2656903" y="3435764"/>
              <a:ext cx="804960" cy="772920"/>
            </p14:xfrm>
          </p:contentPart>
        </mc:Choice>
        <mc:Fallback xmlns=""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96747411-06B6-3F4C-CBD0-5651AE0AC5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9343" y="3428564"/>
                <a:ext cx="82008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52B8966-2944-5388-15F0-7DF19E308B44}"/>
                  </a:ext>
                </a:extLst>
              </p14:cNvPr>
              <p14:cNvContentPartPr/>
              <p14:nvPr/>
            </p14:nvContentPartPr>
            <p14:xfrm>
              <a:off x="3505423" y="3875324"/>
              <a:ext cx="63360" cy="264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52B8966-2944-5388-15F0-7DF19E308B4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97863" y="3867764"/>
                <a:ext cx="781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C33CC269-C87F-725C-5766-B8A34F18AA48}"/>
                  </a:ext>
                </a:extLst>
              </p14:cNvPr>
              <p14:cNvContentPartPr/>
              <p14:nvPr/>
            </p14:nvContentPartPr>
            <p14:xfrm>
              <a:off x="3809983" y="3331724"/>
              <a:ext cx="682200" cy="751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C33CC269-C87F-725C-5766-B8A34F18AA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02423" y="3324164"/>
                <a:ext cx="6973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0CC297A-A451-129D-82C6-1FAE95271A2F}"/>
                  </a:ext>
                </a:extLst>
              </p14:cNvPr>
              <p14:cNvContentPartPr/>
              <p14:nvPr/>
            </p14:nvContentPartPr>
            <p14:xfrm>
              <a:off x="3833023" y="3278084"/>
              <a:ext cx="590760" cy="933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0CC297A-A451-129D-82C6-1FAE95271A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25463" y="3270524"/>
                <a:ext cx="6058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27B51A64-F963-B8BB-696E-E5933BDC1E60}"/>
                  </a:ext>
                </a:extLst>
              </p14:cNvPr>
              <p14:cNvContentPartPr/>
              <p14:nvPr/>
            </p14:nvContentPartPr>
            <p14:xfrm>
              <a:off x="4725103" y="3073244"/>
              <a:ext cx="6371640" cy="10098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27B51A64-F963-B8BB-696E-E5933BDC1E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17543" y="3065684"/>
                <a:ext cx="6386761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54B035A-B82E-42BB-6F8D-86FF2E286E0D}"/>
                  </a:ext>
                </a:extLst>
              </p14:cNvPr>
              <p14:cNvContentPartPr/>
              <p14:nvPr/>
            </p14:nvContentPartPr>
            <p14:xfrm>
              <a:off x="9837463" y="3127964"/>
              <a:ext cx="596880" cy="666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54B035A-B82E-42BB-6F8D-86FF2E286E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29903" y="3120404"/>
                <a:ext cx="61200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7B7D44BB-312C-8029-E200-869B3958CB99}"/>
                  </a:ext>
                </a:extLst>
              </p14:cNvPr>
              <p14:cNvContentPartPr/>
              <p14:nvPr/>
            </p14:nvContentPartPr>
            <p14:xfrm>
              <a:off x="2425423" y="4064684"/>
              <a:ext cx="8228160" cy="107496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7B7D44BB-312C-8029-E200-869B3958CB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17863" y="4057121"/>
                <a:ext cx="8243280" cy="109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C8010AAA-D5BA-A82C-1AB1-F0D7DA5737F7}"/>
                  </a:ext>
                </a:extLst>
              </p14:cNvPr>
              <p14:cNvContentPartPr/>
              <p14:nvPr/>
            </p14:nvContentPartPr>
            <p14:xfrm>
              <a:off x="6994903" y="4459964"/>
              <a:ext cx="3803760" cy="73548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C8010AAA-D5BA-A82C-1AB1-F0D7DA5737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87344" y="4452400"/>
                <a:ext cx="3818879" cy="750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9" name="Ink 170">
                <a:extLst>
                  <a:ext uri="{FF2B5EF4-FFF2-40B4-BE49-F238E27FC236}">
                    <a16:creationId xmlns:a16="http://schemas.microsoft.com/office/drawing/2014/main" id="{EEFE0911-6372-84B0-E561-53FB8DD7DB0F}"/>
                  </a:ext>
                </a:extLst>
              </p14:cNvPr>
              <p14:cNvContentPartPr/>
              <p14:nvPr/>
            </p14:nvContentPartPr>
            <p14:xfrm>
              <a:off x="5416663" y="3237404"/>
              <a:ext cx="761400" cy="927360"/>
            </p14:xfrm>
          </p:contentPart>
        </mc:Choice>
        <mc:Fallback xmlns="">
          <p:pic>
            <p:nvPicPr>
              <p:cNvPr id="169" name="Ink 170">
                <a:extLst>
                  <a:ext uri="{FF2B5EF4-FFF2-40B4-BE49-F238E27FC236}">
                    <a16:creationId xmlns:a16="http://schemas.microsoft.com/office/drawing/2014/main" id="{EEFE0911-6372-84B0-E561-53FB8DD7DB0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09099" y="3229844"/>
                <a:ext cx="776527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5663BD34-922A-5F8F-528D-F139D04E2ADC}"/>
                  </a:ext>
                </a:extLst>
              </p14:cNvPr>
              <p14:cNvContentPartPr/>
              <p14:nvPr/>
            </p14:nvContentPartPr>
            <p14:xfrm>
              <a:off x="7780783" y="3197084"/>
              <a:ext cx="1006200" cy="79812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5663BD34-922A-5F8F-528D-F139D04E2A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73223" y="3189524"/>
                <a:ext cx="102132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BB408A08-0D54-042A-46DF-F92912A1536D}"/>
                  </a:ext>
                </a:extLst>
              </p14:cNvPr>
              <p14:cNvContentPartPr/>
              <p14:nvPr/>
            </p14:nvContentPartPr>
            <p14:xfrm>
              <a:off x="4474543" y="2951204"/>
              <a:ext cx="873720" cy="127044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BB408A08-0D54-042A-46DF-F92912A153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66983" y="2943644"/>
                <a:ext cx="88848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F4416361-BE2B-FB35-D1A3-67FEB449075C}"/>
                  </a:ext>
                </a:extLst>
              </p14:cNvPr>
              <p14:cNvContentPartPr/>
              <p14:nvPr/>
            </p14:nvContentPartPr>
            <p14:xfrm>
              <a:off x="1826743" y="5547884"/>
              <a:ext cx="709560" cy="74844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F4416361-BE2B-FB35-D1A3-67FEB44907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19183" y="5540324"/>
                <a:ext cx="72432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779AE54A-B993-1AB9-7382-A63EDA065E54}"/>
                  </a:ext>
                </a:extLst>
              </p14:cNvPr>
              <p14:cNvContentPartPr/>
              <p14:nvPr/>
            </p14:nvContentPartPr>
            <p14:xfrm>
              <a:off x="3002503" y="5554724"/>
              <a:ext cx="1308240" cy="640800"/>
            </p14:xfrm>
          </p:contentPart>
        </mc:Choice>
        <mc:Fallback xmlns=""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779AE54A-B993-1AB9-7382-A63EDA065E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94943" y="5547164"/>
                <a:ext cx="13230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5CD82FF-03FC-8832-DACB-B85AF548457C}"/>
                  </a:ext>
                </a:extLst>
              </p14:cNvPr>
              <p14:cNvContentPartPr/>
              <p14:nvPr/>
            </p14:nvContentPartPr>
            <p14:xfrm>
              <a:off x="2964703" y="5711324"/>
              <a:ext cx="1207440" cy="377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5CD82FF-03FC-8832-DACB-B85AF54845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57143" y="5703764"/>
                <a:ext cx="12225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336233D5-8DC5-02A6-917C-5A4B8654A2F1}"/>
                  </a:ext>
                </a:extLst>
              </p14:cNvPr>
              <p14:cNvContentPartPr/>
              <p14:nvPr/>
            </p14:nvContentPartPr>
            <p14:xfrm>
              <a:off x="4927063" y="5138924"/>
              <a:ext cx="5016600" cy="1352160"/>
            </p14:xfrm>
          </p:contentPart>
        </mc:Choice>
        <mc:Fallback xmlns=""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336233D5-8DC5-02A6-917C-5A4B8654A2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19504" y="5131364"/>
                <a:ext cx="5031359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53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8DDC4E17-0867-702F-A035-37D71E24371D}"/>
                  </a:ext>
                </a:extLst>
              </p14:cNvPr>
              <p14:cNvContentPartPr/>
              <p14:nvPr/>
            </p14:nvContentPartPr>
            <p14:xfrm>
              <a:off x="1188463" y="647204"/>
              <a:ext cx="3398760" cy="137376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8DDC4E17-0867-702F-A035-37D71E243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904" y="639644"/>
                <a:ext cx="3413518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5">
                <a:extLst>
                  <a:ext uri="{FF2B5EF4-FFF2-40B4-BE49-F238E27FC236}">
                    <a16:creationId xmlns:a16="http://schemas.microsoft.com/office/drawing/2014/main" id="{3CD44D48-A137-249F-9346-86B85747D1E5}"/>
                  </a:ext>
                </a:extLst>
              </p14:cNvPr>
              <p14:cNvContentPartPr/>
              <p14:nvPr/>
            </p14:nvContentPartPr>
            <p14:xfrm>
              <a:off x="3700543" y="530564"/>
              <a:ext cx="452880" cy="100800"/>
            </p14:xfrm>
          </p:contentPart>
        </mc:Choice>
        <mc:Fallback xmlns="">
          <p:pic>
            <p:nvPicPr>
              <p:cNvPr id="14" name="Ink 15">
                <a:extLst>
                  <a:ext uri="{FF2B5EF4-FFF2-40B4-BE49-F238E27FC236}">
                    <a16:creationId xmlns:a16="http://schemas.microsoft.com/office/drawing/2014/main" id="{3CD44D48-A137-249F-9346-86B85747D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983" y="523004"/>
                <a:ext cx="468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E530D33B-607E-3F84-B882-B5886959B5E7}"/>
                  </a:ext>
                </a:extLst>
              </p14:cNvPr>
              <p14:cNvContentPartPr/>
              <p14:nvPr/>
            </p14:nvContentPartPr>
            <p14:xfrm>
              <a:off x="3041023" y="1071284"/>
              <a:ext cx="2615040" cy="2826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E530D33B-607E-3F84-B882-B5886959B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3463" y="1063724"/>
                <a:ext cx="2630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813102B3-ADFE-FDA7-415C-3AC7ADA496A6}"/>
                  </a:ext>
                </a:extLst>
              </p14:cNvPr>
              <p14:cNvContentPartPr/>
              <p14:nvPr/>
            </p14:nvContentPartPr>
            <p14:xfrm>
              <a:off x="3307063" y="116204"/>
              <a:ext cx="1355760" cy="59076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813102B3-ADFE-FDA7-415C-3AC7ADA496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9503" y="108644"/>
                <a:ext cx="13705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9B584335-7161-3005-1B54-AA71A12658D2}"/>
                  </a:ext>
                </a:extLst>
              </p14:cNvPr>
              <p14:cNvContentPartPr/>
              <p14:nvPr/>
            </p14:nvContentPartPr>
            <p14:xfrm>
              <a:off x="5372743" y="624884"/>
              <a:ext cx="1025280" cy="120744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9B584335-7161-3005-1B54-AA71A12658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5183" y="617324"/>
                <a:ext cx="1040400" cy="12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99385090-7134-8E65-A717-0B47DCD3879B}"/>
                  </a:ext>
                </a:extLst>
              </p14:cNvPr>
              <p14:cNvContentPartPr/>
              <p14:nvPr/>
            </p14:nvContentPartPr>
            <p14:xfrm>
              <a:off x="3349183" y="706604"/>
              <a:ext cx="1042920" cy="45288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99385090-7134-8E65-A717-0B47DCD387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1626" y="699044"/>
                <a:ext cx="1058035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AFA053-C11C-AC3E-11F0-BDE5E1CD63EE}"/>
                  </a:ext>
                </a:extLst>
              </p14:cNvPr>
              <p14:cNvContentPartPr/>
              <p14:nvPr/>
            </p14:nvContentPartPr>
            <p14:xfrm>
              <a:off x="6159343" y="1127804"/>
              <a:ext cx="1018080" cy="50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AFA053-C11C-AC3E-11F0-BDE5E1CD63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1783" y="1120244"/>
                <a:ext cx="1033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5E932A69-4D4B-EECC-9269-D696435B1A93}"/>
                  </a:ext>
                </a:extLst>
              </p14:cNvPr>
              <p14:cNvContentPartPr/>
              <p14:nvPr/>
            </p14:nvContentPartPr>
            <p14:xfrm>
              <a:off x="6180223" y="1731524"/>
              <a:ext cx="997560" cy="15091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5E932A69-4D4B-EECC-9269-D696435B1A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2660" y="1723964"/>
                <a:ext cx="1012685" cy="15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3FD7B954-B9A1-1BD9-3DCD-2E731A50BD66}"/>
                  </a:ext>
                </a:extLst>
              </p14:cNvPr>
              <p14:cNvContentPartPr/>
              <p14:nvPr/>
            </p14:nvContentPartPr>
            <p14:xfrm>
              <a:off x="7642543" y="1863284"/>
              <a:ext cx="2439720" cy="137520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3FD7B954-B9A1-1BD9-3DCD-2E731A50BD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4983" y="1856084"/>
                <a:ext cx="245484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1A789768-7AD5-9BD6-B920-007D9736C406}"/>
                  </a:ext>
                </a:extLst>
              </p14:cNvPr>
              <p14:cNvContentPartPr/>
              <p14:nvPr/>
            </p14:nvContentPartPr>
            <p14:xfrm>
              <a:off x="7015063" y="323204"/>
              <a:ext cx="4211280" cy="2037240"/>
            </p14:xfrm>
          </p:contentPart>
        </mc:Choice>
        <mc:Fallback xmlns=""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1A789768-7AD5-9BD6-B920-007D9736C4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7503" y="315644"/>
                <a:ext cx="4226400" cy="20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486A413E-B58A-EE19-F42A-644E02D1F942}"/>
                  </a:ext>
                </a:extLst>
              </p14:cNvPr>
              <p14:cNvContentPartPr/>
              <p14:nvPr/>
            </p14:nvContentPartPr>
            <p14:xfrm>
              <a:off x="4181863" y="1794164"/>
              <a:ext cx="1996200" cy="162900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486A413E-B58A-EE19-F42A-644E02D1F9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4303" y="1786602"/>
                <a:ext cx="2011320" cy="1644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6596B38-BEC6-9017-DBEA-599AD59ADA07}"/>
                  </a:ext>
                </a:extLst>
              </p14:cNvPr>
              <p14:cNvContentPartPr/>
              <p14:nvPr/>
            </p14:nvContentPartPr>
            <p14:xfrm>
              <a:off x="7523743" y="3334604"/>
              <a:ext cx="2432880" cy="288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6596B38-BEC6-9017-DBEA-599AD59ADA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6183" y="3327044"/>
                <a:ext cx="2448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A760FC0-A381-29C9-81B1-F343745151AC}"/>
                  </a:ext>
                </a:extLst>
              </p14:cNvPr>
              <p14:cNvContentPartPr/>
              <p14:nvPr/>
            </p14:nvContentPartPr>
            <p14:xfrm>
              <a:off x="3474103" y="4900244"/>
              <a:ext cx="1314360" cy="8553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A760FC0-A381-29C9-81B1-F343745151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6543" y="4892684"/>
                <a:ext cx="132948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A4881FC0-799B-6DB1-08DF-CCC17D28CB70}"/>
                  </a:ext>
                </a:extLst>
              </p14:cNvPr>
              <p14:cNvContentPartPr/>
              <p14:nvPr/>
            </p14:nvContentPartPr>
            <p14:xfrm>
              <a:off x="4203463" y="5541404"/>
              <a:ext cx="572400" cy="25812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A4881FC0-799B-6DB1-08DF-CCC17D28CB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5903" y="5533844"/>
                <a:ext cx="587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839B182-77FE-D6CD-4424-2CB083AEA655}"/>
                  </a:ext>
                </a:extLst>
              </p14:cNvPr>
              <p14:cNvContentPartPr/>
              <p14:nvPr/>
            </p14:nvContentPartPr>
            <p14:xfrm>
              <a:off x="3540343" y="3926444"/>
              <a:ext cx="2468160" cy="2156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839B182-77FE-D6CD-4424-2CB083AEA6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32782" y="3918884"/>
                <a:ext cx="2483282" cy="21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B28E897E-0E23-8686-7DBE-14DA54B05095}"/>
                  </a:ext>
                </a:extLst>
              </p14:cNvPr>
              <p14:cNvContentPartPr/>
              <p14:nvPr/>
            </p14:nvContentPartPr>
            <p14:xfrm>
              <a:off x="7661983" y="3755804"/>
              <a:ext cx="1388880" cy="272556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B28E897E-0E23-8686-7DBE-14DA54B050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54425" y="3748244"/>
                <a:ext cx="1403996" cy="27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86BD4DA-8CD3-5258-171D-F3CFBA281879}"/>
                  </a:ext>
                </a:extLst>
              </p14:cNvPr>
              <p14:cNvContentPartPr/>
              <p14:nvPr/>
            </p14:nvContentPartPr>
            <p14:xfrm>
              <a:off x="8051143" y="769604"/>
              <a:ext cx="119880" cy="94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86BD4DA-8CD3-5258-171D-F3CFBA2818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3583" y="762044"/>
                <a:ext cx="135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2EA3F8A-0385-2457-655B-40D5AFD04D83}"/>
                  </a:ext>
                </a:extLst>
              </p14:cNvPr>
              <p14:cNvContentPartPr/>
              <p14:nvPr/>
            </p14:nvContentPartPr>
            <p14:xfrm>
              <a:off x="3147223" y="84164"/>
              <a:ext cx="1702080" cy="1037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2EA3F8A-0385-2457-655B-40D5AFD04D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39663" y="76604"/>
                <a:ext cx="1717200" cy="10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28467C4-FDEA-B9F1-9649-74F0D8FB8CB5}"/>
                  </a:ext>
                </a:extLst>
              </p14:cNvPr>
              <p14:cNvContentPartPr/>
              <p14:nvPr/>
            </p14:nvContentPartPr>
            <p14:xfrm>
              <a:off x="86863" y="1545044"/>
              <a:ext cx="4902840" cy="38898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28467C4-FDEA-B9F1-9649-74F0D8FB8C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03" y="1537485"/>
                <a:ext cx="4917960" cy="39045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52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B4641CCD-5AE0-A05B-BDAB-1E8DFC2C47A0}"/>
                  </a:ext>
                </a:extLst>
              </p14:cNvPr>
              <p14:cNvContentPartPr/>
              <p14:nvPr/>
            </p14:nvContentPartPr>
            <p14:xfrm>
              <a:off x="1512463" y="549284"/>
              <a:ext cx="7152120" cy="207540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B4641CCD-5AE0-A05B-BDAB-1E8DFC2C4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903" y="541724"/>
                <a:ext cx="7166879" cy="20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1441133A-C89F-935C-6730-6A6C7CF44BE7}"/>
                  </a:ext>
                </a:extLst>
              </p14:cNvPr>
              <p14:cNvContentPartPr/>
              <p14:nvPr/>
            </p14:nvContentPartPr>
            <p14:xfrm>
              <a:off x="7984903" y="2611724"/>
              <a:ext cx="2845440" cy="9810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1441133A-C89F-935C-6730-6A6C7CF44B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7344" y="2604164"/>
                <a:ext cx="2860198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96CD0A0-C1CB-557C-BB4F-1995A784321D}"/>
                  </a:ext>
                </a:extLst>
              </p14:cNvPr>
              <p14:cNvContentPartPr/>
              <p14:nvPr/>
            </p14:nvContentPartPr>
            <p14:xfrm>
              <a:off x="11012503" y="2404004"/>
              <a:ext cx="376920" cy="25812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96CD0A0-C1CB-557C-BB4F-1995A7843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04943" y="2396444"/>
                <a:ext cx="392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8DC6A2-28E7-18B4-AF8E-C7915C4603CC}"/>
                  </a:ext>
                </a:extLst>
              </p14:cNvPr>
              <p14:cNvContentPartPr/>
              <p14:nvPr/>
            </p14:nvContentPartPr>
            <p14:xfrm>
              <a:off x="9452983" y="2775164"/>
              <a:ext cx="38160" cy="7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8DC6A2-28E7-18B4-AF8E-C7915C4603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5783" y="2767604"/>
                <a:ext cx="53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A5146859-5307-AB4F-2705-A236271F4558}"/>
                  </a:ext>
                </a:extLst>
              </p14:cNvPr>
              <p14:cNvContentPartPr/>
              <p14:nvPr/>
            </p14:nvContentPartPr>
            <p14:xfrm>
              <a:off x="9490783" y="3837524"/>
              <a:ext cx="339840" cy="46548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A5146859-5307-AB4F-2705-A236271F45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3223" y="3829964"/>
                <a:ext cx="3549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61E806D2-3215-38FB-CD53-60901307A355}"/>
                  </a:ext>
                </a:extLst>
              </p14:cNvPr>
              <p14:cNvContentPartPr/>
              <p14:nvPr/>
            </p14:nvContentPartPr>
            <p14:xfrm>
              <a:off x="9478183" y="3416324"/>
              <a:ext cx="69480" cy="820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61E806D2-3215-38FB-CD53-60901307A3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0623" y="3408764"/>
                <a:ext cx="84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BA53E16-F242-F1B6-A242-A6C0D51609FF}"/>
                  </a:ext>
                </a:extLst>
              </p14:cNvPr>
              <p14:cNvContentPartPr/>
              <p14:nvPr/>
            </p14:nvContentPartPr>
            <p14:xfrm>
              <a:off x="2323543" y="2114924"/>
              <a:ext cx="320400" cy="36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BA53E16-F242-F1B6-A242-A6C0D51609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5983" y="2107364"/>
                <a:ext cx="335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46636F-83E7-A21D-031F-B2116E38E1AD}"/>
                  </a:ext>
                </a:extLst>
              </p14:cNvPr>
              <p14:cNvContentPartPr/>
              <p14:nvPr/>
            </p14:nvContentPartPr>
            <p14:xfrm>
              <a:off x="9937183" y="2900804"/>
              <a:ext cx="245520" cy="358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46636F-83E7-A21D-031F-B2116E38E1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9623" y="2893244"/>
                <a:ext cx="260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8574EB5C-3974-CB7E-82A4-198B45A40804}"/>
                  </a:ext>
                </a:extLst>
              </p14:cNvPr>
              <p14:cNvContentPartPr/>
              <p14:nvPr/>
            </p14:nvContentPartPr>
            <p14:xfrm>
              <a:off x="9720823" y="3410204"/>
              <a:ext cx="646920" cy="10116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8574EB5C-3974-CB7E-82A4-198B45A408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13267" y="3402644"/>
                <a:ext cx="662032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C2343C1B-A23B-E220-CEB3-47A9930110C0}"/>
                  </a:ext>
                </a:extLst>
              </p14:cNvPr>
              <p14:cNvContentPartPr/>
              <p14:nvPr/>
            </p14:nvContentPartPr>
            <p14:xfrm>
              <a:off x="9145183" y="2989004"/>
              <a:ext cx="383760" cy="3132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C2343C1B-A23B-E220-CEB3-47A9930110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7623" y="2981530"/>
                <a:ext cx="398880" cy="4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8463ED-C359-0326-BFD5-2C33B30F5420}"/>
                  </a:ext>
                </a:extLst>
              </p14:cNvPr>
              <p14:cNvContentPartPr/>
              <p14:nvPr/>
            </p14:nvContentPartPr>
            <p14:xfrm>
              <a:off x="9415543" y="3498044"/>
              <a:ext cx="25560" cy="56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8463ED-C359-0326-BFD5-2C33B30F54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07983" y="3490484"/>
                <a:ext cx="40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94B71D1-0049-AB91-7FE2-0DB283563002}"/>
                  </a:ext>
                </a:extLst>
              </p14:cNvPr>
              <p14:cNvContentPartPr/>
              <p14:nvPr/>
            </p14:nvContentPartPr>
            <p14:xfrm>
              <a:off x="9446863" y="3674084"/>
              <a:ext cx="19080" cy="1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94B71D1-0049-AB91-7FE2-0DB2835630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39303" y="3666524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D0477749-C91A-3DA8-AAB3-94C39A08AC10}"/>
                  </a:ext>
                </a:extLst>
              </p14:cNvPr>
              <p14:cNvContentPartPr/>
              <p14:nvPr/>
            </p14:nvContentPartPr>
            <p14:xfrm>
              <a:off x="9302143" y="2963804"/>
              <a:ext cx="220680" cy="39024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D0477749-C91A-3DA8-AAB3-94C39A08AC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94571" y="2956244"/>
                <a:ext cx="235825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29FCDC1E-EE01-3525-E30F-9ACBF91069DB}"/>
                  </a:ext>
                </a:extLst>
              </p14:cNvPr>
              <p14:cNvContentPartPr/>
              <p14:nvPr/>
            </p14:nvContentPartPr>
            <p14:xfrm>
              <a:off x="2624863" y="4133804"/>
              <a:ext cx="2823480" cy="209952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29FCDC1E-EE01-3525-E30F-9ACBF91069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7663" y="4126244"/>
                <a:ext cx="2838600" cy="21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3461C71A-FFD5-8BA1-B962-515AC401039C}"/>
                  </a:ext>
                </a:extLst>
              </p14:cNvPr>
              <p14:cNvContentPartPr/>
              <p14:nvPr/>
            </p14:nvContentPartPr>
            <p14:xfrm>
              <a:off x="1003423" y="3888644"/>
              <a:ext cx="2049480" cy="245772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3461C71A-FFD5-8BA1-B962-515AC40103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5864" y="3881085"/>
                <a:ext cx="2064597" cy="2472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D92CCEED-ED8D-7326-ABE0-7A402CFF6533}"/>
                  </a:ext>
                </a:extLst>
              </p14:cNvPr>
              <p14:cNvContentPartPr/>
              <p14:nvPr/>
            </p14:nvContentPartPr>
            <p14:xfrm>
              <a:off x="1034743" y="4982684"/>
              <a:ext cx="924480" cy="33912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D92CCEED-ED8D-7326-ABE0-7A402CFF65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7183" y="4975124"/>
                <a:ext cx="9396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882281ED-0E10-426F-EB49-8B0FAEF60AF0}"/>
                  </a:ext>
                </a:extLst>
              </p14:cNvPr>
              <p14:cNvContentPartPr/>
              <p14:nvPr/>
            </p14:nvContentPartPr>
            <p14:xfrm>
              <a:off x="5724823" y="5742644"/>
              <a:ext cx="1449000" cy="54108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882281ED-0E10-426F-EB49-8B0FAEF60AF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17265" y="5735084"/>
                <a:ext cx="1463756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E0BA47BA-9A45-0D7A-6334-27CA6F808519}"/>
                  </a:ext>
                </a:extLst>
              </p14:cNvPr>
              <p14:cNvContentPartPr/>
              <p14:nvPr/>
            </p14:nvContentPartPr>
            <p14:xfrm>
              <a:off x="5555263" y="5466524"/>
              <a:ext cx="717120" cy="107136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E0BA47BA-9A45-0D7A-6334-27CA6F8085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7703" y="5458964"/>
                <a:ext cx="73224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176173B-859C-6E3C-2440-A610F54BDE7F}"/>
                  </a:ext>
                </a:extLst>
              </p14:cNvPr>
              <p14:cNvContentPartPr/>
              <p14:nvPr/>
            </p14:nvContentPartPr>
            <p14:xfrm>
              <a:off x="3241543" y="5478404"/>
              <a:ext cx="767520" cy="85536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176173B-859C-6E3C-2440-A610F54BDE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3983" y="5470844"/>
                <a:ext cx="78264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71DD8CFE-FF3E-FF6B-D00B-0041854E7883}"/>
                  </a:ext>
                </a:extLst>
              </p14:cNvPr>
              <p14:cNvContentPartPr/>
              <p14:nvPr/>
            </p14:nvContentPartPr>
            <p14:xfrm>
              <a:off x="3644383" y="6157724"/>
              <a:ext cx="570960" cy="44028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71DD8CFE-FF3E-FF6B-D00B-0041854E78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37183" y="6150164"/>
                <a:ext cx="5860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4E91A80-14DF-669E-0B96-452D8DC75C8C}"/>
                  </a:ext>
                </a:extLst>
              </p14:cNvPr>
              <p14:cNvContentPartPr/>
              <p14:nvPr/>
            </p14:nvContentPartPr>
            <p14:xfrm>
              <a:off x="3423703" y="6050804"/>
              <a:ext cx="129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4E91A80-14DF-669E-0B96-452D8DC75C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6143" y="6043244"/>
                <a:ext cx="280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B791201-8C28-B50D-B556-AB1DABEEB5B7}"/>
                  </a:ext>
                </a:extLst>
              </p14:cNvPr>
              <p14:cNvContentPartPr/>
              <p14:nvPr/>
            </p14:nvContentPartPr>
            <p14:xfrm>
              <a:off x="3675343" y="5975204"/>
              <a:ext cx="176400" cy="19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B791201-8C28-B50D-B556-AB1DABEEB5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67783" y="5967644"/>
                <a:ext cx="191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6AEB86F-4C3F-6C8D-9709-893AA449E839}"/>
                  </a:ext>
                </a:extLst>
              </p14:cNvPr>
              <p14:cNvContentPartPr/>
              <p14:nvPr/>
            </p14:nvContentPartPr>
            <p14:xfrm>
              <a:off x="5366623" y="4824644"/>
              <a:ext cx="126000" cy="24552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6AEB86F-4C3F-6C8D-9709-893AA449E8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9063" y="4817084"/>
                <a:ext cx="141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FE453059-5E5A-34FC-2D28-A84B4649E67A}"/>
                  </a:ext>
                </a:extLst>
              </p14:cNvPr>
              <p14:cNvContentPartPr/>
              <p14:nvPr/>
            </p14:nvContentPartPr>
            <p14:xfrm>
              <a:off x="8176783" y="4699004"/>
              <a:ext cx="3867120" cy="172908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FE453059-5E5A-34FC-2D28-A84B4649E6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69223" y="4691446"/>
                <a:ext cx="3884760" cy="174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F6C9106-F12B-B7D8-5C47-3658CC07B57A}"/>
                  </a:ext>
                </a:extLst>
              </p14:cNvPr>
              <p14:cNvContentPartPr/>
              <p14:nvPr/>
            </p14:nvContentPartPr>
            <p14:xfrm>
              <a:off x="2813863" y="4133804"/>
              <a:ext cx="189000" cy="50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F6C9106-F12B-B7D8-5C47-3658CC07B5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03783" y="4123724"/>
                <a:ext cx="209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FD08F9B-2752-CE13-6065-0071B9862EC1}"/>
                  </a:ext>
                </a:extLst>
              </p14:cNvPr>
              <p14:cNvContentPartPr/>
              <p14:nvPr/>
            </p14:nvContentPartPr>
            <p14:xfrm>
              <a:off x="3209863" y="4397324"/>
              <a:ext cx="119880" cy="69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FD08F9B-2752-CE13-6065-0071B9862E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02663" y="4389764"/>
                <a:ext cx="135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F666C7A-426A-675E-7A16-3B898C7B92D7}"/>
                  </a:ext>
                </a:extLst>
              </p14:cNvPr>
              <p14:cNvContentPartPr/>
              <p14:nvPr/>
            </p14:nvContentPartPr>
            <p14:xfrm>
              <a:off x="3599743" y="4679924"/>
              <a:ext cx="88560" cy="19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F666C7A-426A-675E-7A16-3B898C7B92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92183" y="4672724"/>
                <a:ext cx="103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E08FABA-2DEC-0C06-A796-05B432CDD680}"/>
                  </a:ext>
                </a:extLst>
              </p14:cNvPr>
              <p14:cNvContentPartPr/>
              <p14:nvPr/>
            </p14:nvContentPartPr>
            <p14:xfrm>
              <a:off x="1940143" y="5264564"/>
              <a:ext cx="3669840" cy="220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E08FABA-2DEC-0C06-A796-05B432CDD6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30063" y="5254484"/>
                <a:ext cx="3690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3FC6F932-1D8C-00EF-2558-08119065CB82}"/>
                  </a:ext>
                </a:extLst>
              </p14:cNvPr>
              <p14:cNvContentPartPr/>
              <p14:nvPr/>
            </p14:nvContentPartPr>
            <p14:xfrm>
              <a:off x="2021863" y="4786844"/>
              <a:ext cx="4363560" cy="35928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3FC6F932-1D8C-00EF-2558-08119065CB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1783" y="4779276"/>
                <a:ext cx="4383720" cy="376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B6D712F-846E-A395-0C9A-1B0C5C8B4F1E}"/>
                  </a:ext>
                </a:extLst>
              </p14:cNvPr>
              <p14:cNvContentPartPr/>
              <p14:nvPr/>
            </p14:nvContentPartPr>
            <p14:xfrm>
              <a:off x="2549623" y="4994564"/>
              <a:ext cx="113760" cy="1628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B6D712F-846E-A395-0C9A-1B0C5C8B4F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42063" y="4987004"/>
                <a:ext cx="128880" cy="16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38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8072CB43-2A5F-7E29-AEC9-6248BD07948B}"/>
                  </a:ext>
                </a:extLst>
              </p14:cNvPr>
              <p14:cNvContentPartPr/>
              <p14:nvPr/>
            </p14:nvContentPartPr>
            <p14:xfrm>
              <a:off x="2719543" y="769604"/>
              <a:ext cx="333720" cy="207720"/>
            </p14:xfrm>
          </p:contentPart>
        </mc:Choice>
        <mc:Fallback xmlns=""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8072CB43-2A5F-7E29-AEC9-6248BD079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1983" y="762044"/>
                <a:ext cx="348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AC4DA4F9-CF38-9070-2938-E9CB3B4CF5B4}"/>
                  </a:ext>
                </a:extLst>
              </p14:cNvPr>
              <p14:cNvContentPartPr/>
              <p14:nvPr/>
            </p14:nvContentPartPr>
            <p14:xfrm>
              <a:off x="1085503" y="347684"/>
              <a:ext cx="1169280" cy="8308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AC4DA4F9-CF38-9070-2938-E9CB3B4CF5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8301" y="340121"/>
                <a:ext cx="1184405" cy="846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A5E0CCBC-FF9C-149F-32AA-3D3906763E6A}"/>
                  </a:ext>
                </a:extLst>
              </p14:cNvPr>
              <p14:cNvContentPartPr/>
              <p14:nvPr/>
            </p14:nvContentPartPr>
            <p14:xfrm>
              <a:off x="3286183" y="392324"/>
              <a:ext cx="1992600" cy="7200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A5E0CCBC-FF9C-149F-32AA-3D3906763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8623" y="384764"/>
                <a:ext cx="200772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156E4E8-C5C9-6A2B-70A7-9EE98997FBDF}"/>
                  </a:ext>
                </a:extLst>
              </p14:cNvPr>
              <p14:cNvContentPartPr/>
              <p14:nvPr/>
            </p14:nvContentPartPr>
            <p14:xfrm>
              <a:off x="4778023" y="511844"/>
              <a:ext cx="525960" cy="559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156E4E8-C5C9-6A2B-70A7-9EE98997FB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0463" y="504284"/>
                <a:ext cx="54108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04D7720D-3D36-F07E-C17F-F8300C130FA5}"/>
                  </a:ext>
                </a:extLst>
              </p14:cNvPr>
              <p14:cNvContentPartPr/>
              <p14:nvPr/>
            </p14:nvContentPartPr>
            <p14:xfrm>
              <a:off x="5630503" y="294404"/>
              <a:ext cx="610200" cy="7142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04D7720D-3D36-F07E-C17F-F8300C130F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2943" y="286844"/>
                <a:ext cx="62532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6E7902D3-31A3-0A31-AE0E-B50172DC23FC}"/>
                  </a:ext>
                </a:extLst>
              </p14:cNvPr>
              <p14:cNvContentPartPr/>
              <p14:nvPr/>
            </p14:nvContentPartPr>
            <p14:xfrm>
              <a:off x="3406423" y="392324"/>
              <a:ext cx="2796480" cy="7484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6E7902D3-31A3-0A31-AE0E-B50172DC23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8864" y="384764"/>
                <a:ext cx="2811598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BBFE24D0-ACFA-AF29-923D-A096AE9C078D}"/>
                  </a:ext>
                </a:extLst>
              </p14:cNvPr>
              <p14:cNvContentPartPr/>
              <p14:nvPr/>
            </p14:nvContentPartPr>
            <p14:xfrm>
              <a:off x="6461023" y="1181804"/>
              <a:ext cx="1791720" cy="92736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BBFE24D0-ACFA-AF29-923D-A096AE9C07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53461" y="1174244"/>
                <a:ext cx="1806843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AB58265F-8902-FF0E-0C4A-DD464BC99DE2}"/>
                  </a:ext>
                </a:extLst>
              </p14:cNvPr>
              <p14:cNvContentPartPr/>
              <p14:nvPr/>
            </p14:nvContentPartPr>
            <p14:xfrm>
              <a:off x="1148503" y="1781204"/>
              <a:ext cx="1118520" cy="862200"/>
            </p14:xfrm>
          </p:contentPart>
        </mc:Choice>
        <mc:Fallback xmlns=""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AB58265F-8902-FF0E-0C4A-DD464BC99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0945" y="1773644"/>
                <a:ext cx="1133635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6689CF2E-7741-932C-923A-60AC9671E5C7}"/>
                  </a:ext>
                </a:extLst>
              </p14:cNvPr>
              <p14:cNvContentPartPr/>
              <p14:nvPr/>
            </p14:nvContentPartPr>
            <p14:xfrm>
              <a:off x="7648663" y="895964"/>
              <a:ext cx="371160" cy="32652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6689CF2E-7741-932C-923A-60AC9671E5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41103" y="888404"/>
                <a:ext cx="386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4240987A-E1FE-9053-8EE6-B2C1975D7884}"/>
                  </a:ext>
                </a:extLst>
              </p14:cNvPr>
              <p14:cNvContentPartPr/>
              <p14:nvPr/>
            </p14:nvContentPartPr>
            <p14:xfrm>
              <a:off x="317983" y="1367564"/>
              <a:ext cx="924480" cy="176544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4240987A-E1FE-9053-8EE6-B2C1975D78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423" y="1360006"/>
                <a:ext cx="939600" cy="178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6C7B3900-3E9E-7A31-D2DD-8C50F0824506}"/>
                  </a:ext>
                </a:extLst>
              </p14:cNvPr>
              <p14:cNvContentPartPr/>
              <p14:nvPr/>
            </p14:nvContentPartPr>
            <p14:xfrm>
              <a:off x="1277023" y="3542684"/>
              <a:ext cx="5410080" cy="2067480"/>
            </p14:xfrm>
          </p:contentPart>
        </mc:Choice>
        <mc:Fallback xmlns=""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6C7B3900-3E9E-7A31-D2DD-8C50F08245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9463" y="3535124"/>
                <a:ext cx="5425200" cy="20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F868D152-BCC5-43E9-A59E-3D35CFEBF122}"/>
                  </a:ext>
                </a:extLst>
              </p14:cNvPr>
              <p14:cNvContentPartPr/>
              <p14:nvPr/>
            </p14:nvContentPartPr>
            <p14:xfrm>
              <a:off x="1496263" y="5793044"/>
              <a:ext cx="915840" cy="69804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F868D152-BCC5-43E9-A59E-3D35CFEBF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9060" y="5785488"/>
                <a:ext cx="930966" cy="71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E85C7595-675D-0A85-6F5D-BD0690CBBA85}"/>
                  </a:ext>
                </a:extLst>
              </p14:cNvPr>
              <p14:cNvContentPartPr/>
              <p14:nvPr/>
            </p14:nvContentPartPr>
            <p14:xfrm>
              <a:off x="5557063" y="4736804"/>
              <a:ext cx="1148760" cy="37764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E85C7595-675D-0A85-6F5D-BD0690CBBA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9863" y="4729244"/>
                <a:ext cx="1163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92FE5724-AA4F-D59C-3E5F-959DEFC9BA02}"/>
                  </a:ext>
                </a:extLst>
              </p14:cNvPr>
              <p14:cNvContentPartPr/>
              <p14:nvPr/>
            </p14:nvContentPartPr>
            <p14:xfrm>
              <a:off x="1984063" y="2875604"/>
              <a:ext cx="918360" cy="61632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92FE5724-AA4F-D59C-3E5F-959DEFC9BA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6503" y="2868044"/>
                <a:ext cx="93348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4BB722F-5891-8A70-E74F-7EF39D8E78E6}"/>
                  </a:ext>
                </a:extLst>
              </p14:cNvPr>
              <p14:cNvContentPartPr/>
              <p14:nvPr/>
            </p14:nvContentPartPr>
            <p14:xfrm>
              <a:off x="4410823" y="3576164"/>
              <a:ext cx="119880" cy="506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4BB722F-5891-8A70-E74F-7EF39D8E78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3263" y="3568964"/>
                <a:ext cx="1350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14EA10E8-6CE3-D51D-5A2A-117416C5BA00}"/>
                  </a:ext>
                </a:extLst>
              </p14:cNvPr>
              <p14:cNvContentPartPr/>
              <p14:nvPr/>
            </p14:nvContentPartPr>
            <p14:xfrm>
              <a:off x="4127863" y="2568164"/>
              <a:ext cx="1276920" cy="754200"/>
            </p14:xfrm>
          </p:contentPart>
        </mc:Choice>
        <mc:Fallback xmlns=""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14EA10E8-6CE3-D51D-5A2A-117416C5BA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0301" y="2560604"/>
                <a:ext cx="1292044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EDDBF096-8A8F-0959-B560-C2F0E3CE2065}"/>
                  </a:ext>
                </a:extLst>
              </p14:cNvPr>
              <p14:cNvContentPartPr/>
              <p14:nvPr/>
            </p14:nvContentPartPr>
            <p14:xfrm>
              <a:off x="7605463" y="2574644"/>
              <a:ext cx="3759120" cy="81684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EDDBF096-8A8F-0959-B560-C2F0E3CE20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97904" y="2567084"/>
                <a:ext cx="3774239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6FA3EB6-8E17-C5CB-23B0-19B47D38CFDF}"/>
                  </a:ext>
                </a:extLst>
              </p14:cNvPr>
              <p14:cNvContentPartPr/>
              <p14:nvPr/>
            </p14:nvContentPartPr>
            <p14:xfrm>
              <a:off x="9314743" y="4095284"/>
              <a:ext cx="333720" cy="31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6FA3EB6-8E17-C5CB-23B0-19B47D38CF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07183" y="4087724"/>
                <a:ext cx="348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A1CAB405-D64B-91AC-D81D-8656FC3509BF}"/>
                  </a:ext>
                </a:extLst>
              </p14:cNvPr>
              <p14:cNvContentPartPr/>
              <p14:nvPr/>
            </p14:nvContentPartPr>
            <p14:xfrm>
              <a:off x="9900103" y="3353324"/>
              <a:ext cx="2167920" cy="108180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A1CAB405-D64B-91AC-D81D-8656FC3509B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92543" y="3346124"/>
                <a:ext cx="218304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0ABAE737-49DB-9758-5410-774073CDE8DD}"/>
                  </a:ext>
                </a:extLst>
              </p14:cNvPr>
              <p14:cNvContentPartPr/>
              <p14:nvPr/>
            </p14:nvContentPartPr>
            <p14:xfrm>
              <a:off x="7967263" y="4063244"/>
              <a:ext cx="970920" cy="64872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0ABAE737-49DB-9758-5410-774073CDE8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9703" y="4055684"/>
                <a:ext cx="98604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00DB75CD-45B2-79C6-E2CD-D623F6621D8A}"/>
                  </a:ext>
                </a:extLst>
              </p14:cNvPr>
              <p14:cNvContentPartPr/>
              <p14:nvPr/>
            </p14:nvContentPartPr>
            <p14:xfrm>
              <a:off x="7563343" y="4862444"/>
              <a:ext cx="2556720" cy="784800"/>
            </p14:xfrm>
          </p:contentPart>
        </mc:Choice>
        <mc:Fallback xmlns=""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00DB75CD-45B2-79C6-E2CD-D623F6621D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6142" y="4854884"/>
                <a:ext cx="2571842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647522E6-E374-216A-090C-155730134256}"/>
                  </a:ext>
                </a:extLst>
              </p14:cNvPr>
              <p14:cNvContentPartPr/>
              <p14:nvPr/>
            </p14:nvContentPartPr>
            <p14:xfrm>
              <a:off x="8296303" y="5713124"/>
              <a:ext cx="1377360" cy="55800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647522E6-E374-216A-090C-1557301342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86223" y="5705559"/>
                <a:ext cx="1395000" cy="573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15D777F2-3713-36F2-4E20-BE91C9493ECE}"/>
                  </a:ext>
                </a:extLst>
              </p14:cNvPr>
              <p14:cNvContentPartPr/>
              <p14:nvPr/>
            </p14:nvContentPartPr>
            <p14:xfrm>
              <a:off x="7491703" y="4679924"/>
              <a:ext cx="4231440" cy="1963440"/>
            </p14:xfrm>
          </p:contentPart>
        </mc:Choice>
        <mc:Fallback xmlns=""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15D777F2-3713-36F2-4E20-BE91C9493E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84144" y="4672364"/>
                <a:ext cx="4246199" cy="19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39BE31F2-7FC2-167E-D9BA-5CFED81E37E9}"/>
                  </a:ext>
                </a:extLst>
              </p14:cNvPr>
              <p14:cNvContentPartPr/>
              <p14:nvPr/>
            </p14:nvContentPartPr>
            <p14:xfrm>
              <a:off x="2034463" y="864644"/>
              <a:ext cx="10191960" cy="4626720"/>
            </p14:xfrm>
          </p:contentPart>
        </mc:Choice>
        <mc:Fallback xmlns=""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39BE31F2-7FC2-167E-D9BA-5CFED81E37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26903" y="857084"/>
                <a:ext cx="10206720" cy="46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E06939-4982-D02E-E0A6-D8CE0F2F46D6}"/>
                  </a:ext>
                </a:extLst>
              </p14:cNvPr>
              <p14:cNvContentPartPr/>
              <p14:nvPr/>
            </p14:nvContentPartPr>
            <p14:xfrm>
              <a:off x="4684063" y="368564"/>
              <a:ext cx="657720" cy="709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E06939-4982-D02E-E0A6-D8CE0F2F46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503" y="361004"/>
                <a:ext cx="67284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7">
                <a:extLst>
                  <a:ext uri="{FF2B5EF4-FFF2-40B4-BE49-F238E27FC236}">
                    <a16:creationId xmlns:a16="http://schemas.microsoft.com/office/drawing/2014/main" id="{F8EC42FE-658B-FE95-3028-69DC3F18F793}"/>
                  </a:ext>
                </a:extLst>
              </p14:cNvPr>
              <p14:cNvContentPartPr/>
              <p14:nvPr/>
            </p14:nvContentPartPr>
            <p14:xfrm>
              <a:off x="5618623" y="524444"/>
              <a:ext cx="1163520" cy="1437840"/>
            </p14:xfrm>
          </p:contentPart>
        </mc:Choice>
        <mc:Fallback xmlns="">
          <p:pic>
            <p:nvPicPr>
              <p:cNvPr id="24" name="Ink 27">
                <a:extLst>
                  <a:ext uri="{FF2B5EF4-FFF2-40B4-BE49-F238E27FC236}">
                    <a16:creationId xmlns:a16="http://schemas.microsoft.com/office/drawing/2014/main" id="{F8EC42FE-658B-FE95-3028-69DC3F18F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1061" y="516884"/>
                <a:ext cx="1178645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7">
                <a:extLst>
                  <a:ext uri="{FF2B5EF4-FFF2-40B4-BE49-F238E27FC236}">
                    <a16:creationId xmlns:a16="http://schemas.microsoft.com/office/drawing/2014/main" id="{2F389B87-550A-B94D-87B1-ACD1529C517F}"/>
                  </a:ext>
                </a:extLst>
              </p14:cNvPr>
              <p14:cNvContentPartPr/>
              <p14:nvPr/>
            </p14:nvContentPartPr>
            <p14:xfrm>
              <a:off x="3920503" y="913964"/>
              <a:ext cx="308520" cy="176760"/>
            </p14:xfrm>
          </p:contentPart>
        </mc:Choice>
        <mc:Fallback xmlns="">
          <p:pic>
            <p:nvPicPr>
              <p:cNvPr id="25" name="Ink 27">
                <a:extLst>
                  <a:ext uri="{FF2B5EF4-FFF2-40B4-BE49-F238E27FC236}">
                    <a16:creationId xmlns:a16="http://schemas.microsoft.com/office/drawing/2014/main" id="{2F389B87-550A-B94D-87B1-ACD1529C5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2943" y="906389"/>
                <a:ext cx="323640" cy="191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7">
                <a:extLst>
                  <a:ext uri="{FF2B5EF4-FFF2-40B4-BE49-F238E27FC236}">
                    <a16:creationId xmlns:a16="http://schemas.microsoft.com/office/drawing/2014/main" id="{C5FB72DC-F6EA-5532-CC7A-F07522DD304E}"/>
                  </a:ext>
                </a:extLst>
              </p14:cNvPr>
              <p14:cNvContentPartPr/>
              <p14:nvPr/>
            </p14:nvContentPartPr>
            <p14:xfrm>
              <a:off x="2084503" y="631004"/>
              <a:ext cx="1509120" cy="824040"/>
            </p14:xfrm>
          </p:contentPart>
        </mc:Choice>
        <mc:Fallback xmlns="">
          <p:pic>
            <p:nvPicPr>
              <p:cNvPr id="26" name="Ink 27">
                <a:extLst>
                  <a:ext uri="{FF2B5EF4-FFF2-40B4-BE49-F238E27FC236}">
                    <a16:creationId xmlns:a16="http://schemas.microsoft.com/office/drawing/2014/main" id="{C5FB72DC-F6EA-5532-CC7A-F07522DD30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6943" y="623447"/>
                <a:ext cx="1524240" cy="83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BE97D0B7-9E32-2C2E-940C-549B77A40221}"/>
                  </a:ext>
                </a:extLst>
              </p14:cNvPr>
              <p14:cNvContentPartPr/>
              <p14:nvPr/>
            </p14:nvContentPartPr>
            <p14:xfrm>
              <a:off x="670063" y="538124"/>
              <a:ext cx="1031400" cy="920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BE97D0B7-9E32-2C2E-940C-549B77A40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503" y="530564"/>
                <a:ext cx="104652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73C99B-9D94-4C04-A401-17B88498BE53}"/>
                  </a:ext>
                </a:extLst>
              </p14:cNvPr>
              <p14:cNvContentPartPr/>
              <p14:nvPr/>
            </p14:nvContentPartPr>
            <p14:xfrm>
              <a:off x="7001023" y="489884"/>
              <a:ext cx="172800" cy="474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73C99B-9D94-4C04-A401-17B88498BE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3463" y="482684"/>
                <a:ext cx="1879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5CB224-343A-8F44-F7F8-B0CB50051647}"/>
                  </a:ext>
                </a:extLst>
              </p14:cNvPr>
              <p14:cNvContentPartPr/>
              <p14:nvPr/>
            </p14:nvContentPartPr>
            <p14:xfrm>
              <a:off x="7013623" y="474044"/>
              <a:ext cx="346320" cy="38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5CB224-343A-8F44-F7F8-B0CB500516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6063" y="466484"/>
                <a:ext cx="361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871806-D2BD-2A47-A28D-2F248B8B777A}"/>
                  </a:ext>
                </a:extLst>
              </p14:cNvPr>
              <p14:cNvContentPartPr/>
              <p14:nvPr/>
            </p14:nvContentPartPr>
            <p14:xfrm>
              <a:off x="7064023" y="681404"/>
              <a:ext cx="321120" cy="25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871806-D2BD-2A47-A28D-2F248B8B77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56463" y="673844"/>
                <a:ext cx="336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443B4E-16BF-65B8-3EF1-85D69D36A93B}"/>
                  </a:ext>
                </a:extLst>
              </p14:cNvPr>
              <p14:cNvContentPartPr/>
              <p14:nvPr/>
            </p14:nvContentPartPr>
            <p14:xfrm>
              <a:off x="7057903" y="889124"/>
              <a:ext cx="428040" cy="38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443B4E-16BF-65B8-3EF1-85D69D36A9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0343" y="881564"/>
                <a:ext cx="44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5A2938-91B8-984C-488D-9DAE8504CB2B}"/>
                  </a:ext>
                </a:extLst>
              </p14:cNvPr>
              <p14:cNvContentPartPr/>
              <p14:nvPr/>
            </p14:nvContentPartPr>
            <p14:xfrm>
              <a:off x="7711663" y="229604"/>
              <a:ext cx="44280" cy="263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5A2938-91B8-984C-488D-9DAE8504CB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4103" y="222044"/>
                <a:ext cx="59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0F0F86-D044-C78D-8D6F-03185D4B6A91}"/>
                  </a:ext>
                </a:extLst>
              </p14:cNvPr>
              <p14:cNvContentPartPr/>
              <p14:nvPr/>
            </p14:nvContentPartPr>
            <p14:xfrm>
              <a:off x="7586023" y="946364"/>
              <a:ext cx="88560" cy="400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0F0F86-D044-C78D-8D6F-03185D4B6A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8463" y="938804"/>
                <a:ext cx="1033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767AA6-D71A-C311-DB47-DFA43F502C47}"/>
                  </a:ext>
                </a:extLst>
              </p14:cNvPr>
              <p14:cNvContentPartPr/>
              <p14:nvPr/>
            </p14:nvContentPartPr>
            <p14:xfrm>
              <a:off x="7692583" y="789044"/>
              <a:ext cx="44280" cy="37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767AA6-D71A-C311-DB47-DFA43F502C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85383" y="781484"/>
                <a:ext cx="59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B7AAD5-0437-E6E5-5636-B810A115D68C}"/>
                  </a:ext>
                </a:extLst>
              </p14:cNvPr>
              <p14:cNvContentPartPr/>
              <p14:nvPr/>
            </p14:nvContentPartPr>
            <p14:xfrm>
              <a:off x="7950703" y="544604"/>
              <a:ext cx="69480" cy="414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B7AAD5-0437-E6E5-5636-B810A115D6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3143" y="537044"/>
                <a:ext cx="846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BC80F5D-4DD8-DE7B-3E92-539D77446404}"/>
                  </a:ext>
                </a:extLst>
              </p14:cNvPr>
              <p14:cNvContentPartPr/>
              <p14:nvPr/>
            </p14:nvContentPartPr>
            <p14:xfrm>
              <a:off x="8019823" y="555764"/>
              <a:ext cx="295920" cy="6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BC80F5D-4DD8-DE7B-3E92-539D774464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12263" y="548204"/>
                <a:ext cx="311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5A893EC-C37C-8C57-801B-D653CE9B4847}"/>
                  </a:ext>
                </a:extLst>
              </p14:cNvPr>
              <p14:cNvContentPartPr/>
              <p14:nvPr/>
            </p14:nvContentPartPr>
            <p14:xfrm>
              <a:off x="7997503" y="731804"/>
              <a:ext cx="286920" cy="63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5A893EC-C37C-8C57-801B-D653CE9B48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9943" y="724244"/>
                <a:ext cx="3016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9F2B5C3-2822-D70F-B6BF-400D19F00E1D}"/>
                  </a:ext>
                </a:extLst>
              </p14:cNvPr>
              <p14:cNvContentPartPr/>
              <p14:nvPr/>
            </p14:nvContentPartPr>
            <p14:xfrm>
              <a:off x="7950703" y="945644"/>
              <a:ext cx="383760" cy="38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9F2B5C3-2822-D70F-B6BF-400D19F00E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43143" y="938084"/>
                <a:ext cx="398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6994EA0-CF84-C376-2F81-A728818FDE40}"/>
                  </a:ext>
                </a:extLst>
              </p14:cNvPr>
              <p14:cNvContentPartPr/>
              <p14:nvPr/>
            </p14:nvContentPartPr>
            <p14:xfrm>
              <a:off x="8566663" y="230324"/>
              <a:ext cx="31680" cy="20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6994EA0-CF84-C376-2F81-A728818FDE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59103" y="222764"/>
                <a:ext cx="46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805B6D-2FEF-0254-EB44-E5EB79F87FD3}"/>
                  </a:ext>
                </a:extLst>
              </p14:cNvPr>
              <p14:cNvContentPartPr/>
              <p14:nvPr/>
            </p14:nvContentPartPr>
            <p14:xfrm>
              <a:off x="8346703" y="901364"/>
              <a:ext cx="428040" cy="847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805B6D-2FEF-0254-EB44-E5EB79F87F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39143" y="894164"/>
                <a:ext cx="44280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6B01AC8-2B9F-CBAC-E991-15316F715EF6}"/>
                  </a:ext>
                </a:extLst>
              </p14:cNvPr>
              <p14:cNvContentPartPr/>
              <p14:nvPr/>
            </p14:nvContentPartPr>
            <p14:xfrm>
              <a:off x="8591863" y="694004"/>
              <a:ext cx="107280" cy="69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6B01AC8-2B9F-CBAC-E991-15316F715E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84303" y="686444"/>
                <a:ext cx="122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321111-C5AC-D9A8-9B2F-FCB9056E9637}"/>
                  </a:ext>
                </a:extLst>
              </p14:cNvPr>
              <p14:cNvContentPartPr/>
              <p14:nvPr/>
            </p14:nvContentPartPr>
            <p14:xfrm>
              <a:off x="9019183" y="385844"/>
              <a:ext cx="145080" cy="528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321111-C5AC-D9A8-9B2F-FCB9056E96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11623" y="378284"/>
                <a:ext cx="1602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3D19C9-EC03-F575-193D-41C32E7BC063}"/>
                  </a:ext>
                </a:extLst>
              </p14:cNvPr>
              <p14:cNvContentPartPr/>
              <p14:nvPr/>
            </p14:nvContentPartPr>
            <p14:xfrm>
              <a:off x="9088663" y="706604"/>
              <a:ext cx="214200" cy="119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3D19C9-EC03-F575-193D-41C32E7BC0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1103" y="699044"/>
                <a:ext cx="2293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9A2E56-8A68-CB07-9150-3CA145D0FDF0}"/>
                  </a:ext>
                </a:extLst>
              </p14:cNvPr>
              <p14:cNvContentPartPr/>
              <p14:nvPr/>
            </p14:nvContentPartPr>
            <p14:xfrm>
              <a:off x="9434263" y="669524"/>
              <a:ext cx="176400" cy="313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9A2E56-8A68-CB07-9150-3CA145D0FD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6703" y="661964"/>
                <a:ext cx="191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ABDC301-8842-07C4-6B16-12C4D7A6A817}"/>
                  </a:ext>
                </a:extLst>
              </p14:cNvPr>
              <p14:cNvContentPartPr/>
              <p14:nvPr/>
            </p14:nvContentPartPr>
            <p14:xfrm>
              <a:off x="9821263" y="342644"/>
              <a:ext cx="261000" cy="710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ABDC301-8842-07C4-6B16-12C4D7A6A8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13703" y="335084"/>
                <a:ext cx="27612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B0CC40-15C8-59C1-F177-2AD532BEB62E}"/>
                  </a:ext>
                </a:extLst>
              </p14:cNvPr>
              <p14:cNvContentPartPr/>
              <p14:nvPr/>
            </p14:nvContentPartPr>
            <p14:xfrm>
              <a:off x="10144903" y="480164"/>
              <a:ext cx="263880" cy="547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B0CC40-15C8-59C1-F177-2AD532BEB6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37343" y="472604"/>
                <a:ext cx="2786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B8F01BE-99C5-1D2C-7F93-E910B352C2F8}"/>
                  </a:ext>
                </a:extLst>
              </p14:cNvPr>
              <p14:cNvContentPartPr/>
              <p14:nvPr/>
            </p14:nvContentPartPr>
            <p14:xfrm>
              <a:off x="10471783" y="832244"/>
              <a:ext cx="25560" cy="220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B8F01BE-99C5-1D2C-7F93-E910B352C2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64223" y="824684"/>
                <a:ext cx="40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CA415A-B12F-FC63-BCC3-9E48ECC87846}"/>
                  </a:ext>
                </a:extLst>
              </p14:cNvPr>
              <p14:cNvContentPartPr/>
              <p14:nvPr/>
            </p14:nvContentPartPr>
            <p14:xfrm>
              <a:off x="10440103" y="678524"/>
              <a:ext cx="25560" cy="47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CA415A-B12F-FC63-BCC3-9E48ECC878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32543" y="670964"/>
                <a:ext cx="40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D96630-8B10-21B7-0207-81EC069A4E28}"/>
                  </a:ext>
                </a:extLst>
              </p14:cNvPr>
              <p14:cNvContentPartPr/>
              <p14:nvPr/>
            </p14:nvContentPartPr>
            <p14:xfrm>
              <a:off x="10610023" y="788324"/>
              <a:ext cx="126000" cy="38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D96630-8B10-21B7-0207-81EC069A4E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02463" y="780764"/>
                <a:ext cx="141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4A08DC3-A761-E3B6-1B2B-4E858D4BAB46}"/>
                  </a:ext>
                </a:extLst>
              </p14:cNvPr>
              <p14:cNvContentPartPr/>
              <p14:nvPr/>
            </p14:nvContentPartPr>
            <p14:xfrm>
              <a:off x="10798663" y="448844"/>
              <a:ext cx="170280" cy="468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4A08DC3-A761-E3B6-1B2B-4E858D4BAB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91103" y="441284"/>
                <a:ext cx="1850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49469B2-883C-9C78-01D8-610B39E8B22F}"/>
                  </a:ext>
                </a:extLst>
              </p14:cNvPr>
              <p14:cNvContentPartPr/>
              <p14:nvPr/>
            </p14:nvContentPartPr>
            <p14:xfrm>
              <a:off x="10874623" y="788324"/>
              <a:ext cx="251280" cy="641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49469B2-883C-9C78-01D8-610B39E8B2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67063" y="780764"/>
                <a:ext cx="2660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CAAF788-BF02-6BEC-A5DD-650F23568D94}"/>
                  </a:ext>
                </a:extLst>
              </p14:cNvPr>
              <p14:cNvContentPartPr/>
              <p14:nvPr/>
            </p14:nvContentPartPr>
            <p14:xfrm>
              <a:off x="11037343" y="669524"/>
              <a:ext cx="31680" cy="62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CAAF788-BF02-6BEC-A5DD-650F23568D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30143" y="661964"/>
                <a:ext cx="46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02365E8-B778-3E17-C483-06103B63C8B9}"/>
                  </a:ext>
                </a:extLst>
              </p14:cNvPr>
              <p14:cNvContentPartPr/>
              <p14:nvPr/>
            </p14:nvContentPartPr>
            <p14:xfrm>
              <a:off x="11194663" y="750524"/>
              <a:ext cx="189000" cy="31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02365E8-B778-3E17-C483-06103B63C8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87103" y="742964"/>
                <a:ext cx="204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2AC3027-B7C4-10DA-56B0-D6E07B272FA0}"/>
                  </a:ext>
                </a:extLst>
              </p14:cNvPr>
              <p14:cNvContentPartPr/>
              <p14:nvPr/>
            </p14:nvContentPartPr>
            <p14:xfrm>
              <a:off x="11384023" y="492764"/>
              <a:ext cx="326520" cy="351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2AC3027-B7C4-10DA-56B0-D6E07B272F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76463" y="485204"/>
                <a:ext cx="3416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05FA33-AA62-047D-70EE-2BBE57F40BBE}"/>
                  </a:ext>
                </a:extLst>
              </p14:cNvPr>
              <p14:cNvContentPartPr/>
              <p14:nvPr/>
            </p14:nvContentPartPr>
            <p14:xfrm>
              <a:off x="11684983" y="751244"/>
              <a:ext cx="75960" cy="16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05FA33-AA62-047D-70EE-2BBE57F40BB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677423" y="743684"/>
                <a:ext cx="90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815AAC-866A-539A-1217-D8204F64BAF5}"/>
                  </a:ext>
                </a:extLst>
              </p14:cNvPr>
              <p14:cNvContentPartPr/>
              <p14:nvPr/>
            </p14:nvContentPartPr>
            <p14:xfrm>
              <a:off x="11704063" y="647204"/>
              <a:ext cx="19080" cy="34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815AAC-866A-539A-1217-D8204F64BA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96503" y="639644"/>
                <a:ext cx="34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831CBF5-1A23-4E62-432B-7DAA56A93C60}"/>
                  </a:ext>
                </a:extLst>
              </p14:cNvPr>
              <p14:cNvContentPartPr/>
              <p14:nvPr/>
            </p14:nvContentPartPr>
            <p14:xfrm>
              <a:off x="11773183" y="788324"/>
              <a:ext cx="106560" cy="547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31CBF5-1A23-4E62-432B-7DAA56A93C6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765623" y="780764"/>
                <a:ext cx="1216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40AE73-A631-B2E9-7ED2-05A8B6AAC462}"/>
                  </a:ext>
                </a:extLst>
              </p14:cNvPr>
              <p14:cNvContentPartPr/>
              <p14:nvPr/>
            </p14:nvContentPartPr>
            <p14:xfrm>
              <a:off x="11880103" y="599684"/>
              <a:ext cx="19080" cy="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40AE73-A631-B2E9-7ED2-05A8B6AAC4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872543" y="592124"/>
                <a:ext cx="34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1D8216-21B4-F805-5DCE-3A785DA016A4}"/>
                  </a:ext>
                </a:extLst>
              </p14:cNvPr>
              <p14:cNvContentPartPr/>
              <p14:nvPr/>
            </p14:nvContentPartPr>
            <p14:xfrm>
              <a:off x="11471863" y="882644"/>
              <a:ext cx="226080" cy="220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1D8216-21B4-F805-5DCE-3A785DA016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64303" y="875084"/>
                <a:ext cx="2412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ACC29DA-C2CC-71F3-BB8C-258899BCE570}"/>
                  </a:ext>
                </a:extLst>
              </p14:cNvPr>
              <p14:cNvContentPartPr/>
              <p14:nvPr/>
            </p14:nvContentPartPr>
            <p14:xfrm>
              <a:off x="11744743" y="448844"/>
              <a:ext cx="401760" cy="96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ACC29DA-C2CC-71F3-BB8C-258899BCE5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37183" y="441284"/>
                <a:ext cx="41688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E5692D-94C4-455D-8CC5-D91600373B88}"/>
                  </a:ext>
                </a:extLst>
              </p14:cNvPr>
              <p14:cNvContentPartPr/>
              <p14:nvPr/>
            </p14:nvContentPartPr>
            <p14:xfrm>
              <a:off x="5310103" y="36644"/>
              <a:ext cx="56880" cy="18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E5692D-94C4-455D-8CC5-D91600373B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02543" y="29084"/>
                <a:ext cx="72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6">
                <a:extLst>
                  <a:ext uri="{FF2B5EF4-FFF2-40B4-BE49-F238E27FC236}">
                    <a16:creationId xmlns:a16="http://schemas.microsoft.com/office/drawing/2014/main" id="{A5BFE856-241D-B9E9-1277-0CD365EE0C35}"/>
                  </a:ext>
                </a:extLst>
              </p14:cNvPr>
              <p14:cNvContentPartPr/>
              <p14:nvPr/>
            </p14:nvContentPartPr>
            <p14:xfrm>
              <a:off x="4366903" y="78044"/>
              <a:ext cx="691920" cy="289440"/>
            </p14:xfrm>
          </p:contentPart>
        </mc:Choice>
        <mc:Fallback xmlns="">
          <p:pic>
            <p:nvPicPr>
              <p:cNvPr id="75" name="Ink 76">
                <a:extLst>
                  <a:ext uri="{FF2B5EF4-FFF2-40B4-BE49-F238E27FC236}">
                    <a16:creationId xmlns:a16="http://schemas.microsoft.com/office/drawing/2014/main" id="{A5BFE856-241D-B9E9-1277-0CD365EE0C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59343" y="70484"/>
                <a:ext cx="707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848C9615-D241-95A5-B061-A6CA6D197E8F}"/>
                  </a:ext>
                </a:extLst>
              </p14:cNvPr>
              <p14:cNvContentPartPr/>
              <p14:nvPr/>
            </p14:nvContentPartPr>
            <p14:xfrm>
              <a:off x="4606303" y="1216004"/>
              <a:ext cx="634680" cy="73512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848C9615-D241-95A5-B061-A6CA6D197E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99103" y="1208444"/>
                <a:ext cx="64980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2CA09DB8-F897-1C94-B939-ABF3D7B91FF1}"/>
                  </a:ext>
                </a:extLst>
              </p14:cNvPr>
              <p14:cNvContentPartPr/>
              <p14:nvPr/>
            </p14:nvContentPartPr>
            <p14:xfrm>
              <a:off x="2317423" y="2140124"/>
              <a:ext cx="1766160" cy="1055880"/>
            </p14:xfrm>
          </p:contentPart>
        </mc:Choice>
        <mc:Fallback xmlns=""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2CA09DB8-F897-1C94-B939-ABF3D7B91F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09865" y="2132564"/>
                <a:ext cx="1780917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48A57D26-8EF2-5010-A8E5-85DB2668B053}"/>
                  </a:ext>
                </a:extLst>
              </p14:cNvPr>
              <p14:cNvContentPartPr/>
              <p14:nvPr/>
            </p14:nvContentPartPr>
            <p14:xfrm>
              <a:off x="765103" y="2152724"/>
              <a:ext cx="1155960" cy="7988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48A57D26-8EF2-5010-A8E5-85DB2668B0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7543" y="2145164"/>
                <a:ext cx="117072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37D457A-8E20-3A82-DABF-9912F41FC533}"/>
                  </a:ext>
                </a:extLst>
              </p14:cNvPr>
              <p14:cNvContentPartPr/>
              <p14:nvPr/>
            </p14:nvContentPartPr>
            <p14:xfrm>
              <a:off x="1386823" y="2624324"/>
              <a:ext cx="333720" cy="509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37D457A-8E20-3A82-DABF-9912F41FC5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79263" y="2616764"/>
                <a:ext cx="3484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BBC81F40-FB3B-E94B-09E3-C60CF23F489E}"/>
                  </a:ext>
                </a:extLst>
              </p14:cNvPr>
              <p14:cNvContentPartPr/>
              <p14:nvPr/>
            </p14:nvContentPartPr>
            <p14:xfrm>
              <a:off x="3191143" y="1851404"/>
              <a:ext cx="8992440" cy="1980360"/>
            </p14:xfrm>
          </p:contentPart>
        </mc:Choice>
        <mc:Fallback xmlns=""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BBC81F40-FB3B-E94B-09E3-C60CF23F48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83583" y="1844203"/>
                <a:ext cx="9007560" cy="1995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191C3D2B-8B4C-F050-D51C-C9839756A3B1}"/>
                  </a:ext>
                </a:extLst>
              </p14:cNvPr>
              <p14:cNvContentPartPr/>
              <p14:nvPr/>
            </p14:nvContentPartPr>
            <p14:xfrm>
              <a:off x="1298983" y="3240284"/>
              <a:ext cx="10361160" cy="95544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191C3D2B-8B4C-F050-D51C-C9839756A3B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91423" y="3232724"/>
                <a:ext cx="10376281" cy="9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BDDF0F4-3E17-178F-6072-09725E8067F6}"/>
                  </a:ext>
                </a:extLst>
              </p14:cNvPr>
              <p14:cNvContentPartPr/>
              <p14:nvPr/>
            </p14:nvContentPartPr>
            <p14:xfrm>
              <a:off x="374863" y="3850124"/>
              <a:ext cx="11396160" cy="239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BDDF0F4-3E17-178F-6072-09725E8067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7303" y="3842564"/>
                <a:ext cx="11411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C5FF1A-AB6F-0C71-FD2F-890734A0F8B6}"/>
                  </a:ext>
                </a:extLst>
              </p14:cNvPr>
              <p14:cNvContentPartPr/>
              <p14:nvPr/>
            </p14:nvContentPartPr>
            <p14:xfrm>
              <a:off x="6812743" y="4255484"/>
              <a:ext cx="94680" cy="1204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C5FF1A-AB6F-0C71-FD2F-890734A0F8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05183" y="4247924"/>
                <a:ext cx="109800" cy="12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3" name="Ink 176">
                <a:extLst>
                  <a:ext uri="{FF2B5EF4-FFF2-40B4-BE49-F238E27FC236}">
                    <a16:creationId xmlns:a16="http://schemas.microsoft.com/office/drawing/2014/main" id="{2C810771-1EF1-EC96-853A-D4DB9C12D72A}"/>
                  </a:ext>
                </a:extLst>
              </p14:cNvPr>
              <p14:cNvContentPartPr/>
              <p14:nvPr/>
            </p14:nvContentPartPr>
            <p14:xfrm>
              <a:off x="3687943" y="4339724"/>
              <a:ext cx="1006560" cy="1013400"/>
            </p14:xfrm>
          </p:contentPart>
        </mc:Choice>
        <mc:Fallback xmlns="">
          <p:pic>
            <p:nvPicPr>
              <p:cNvPr id="173" name="Ink 176">
                <a:extLst>
                  <a:ext uri="{FF2B5EF4-FFF2-40B4-BE49-F238E27FC236}">
                    <a16:creationId xmlns:a16="http://schemas.microsoft.com/office/drawing/2014/main" id="{2C810771-1EF1-EC96-853A-D4DB9C12D7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80740" y="4332524"/>
                <a:ext cx="1021685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4" name="Ink 176">
                <a:extLst>
                  <a:ext uri="{FF2B5EF4-FFF2-40B4-BE49-F238E27FC236}">
                    <a16:creationId xmlns:a16="http://schemas.microsoft.com/office/drawing/2014/main" id="{F2B5A0CE-74D5-A9CF-4A00-3C393DD1F27F}"/>
                  </a:ext>
                </a:extLst>
              </p14:cNvPr>
              <p14:cNvContentPartPr/>
              <p14:nvPr/>
            </p14:nvContentPartPr>
            <p14:xfrm>
              <a:off x="5109583" y="4318124"/>
              <a:ext cx="1238400" cy="745920"/>
            </p14:xfrm>
          </p:contentPart>
        </mc:Choice>
        <mc:Fallback xmlns="">
          <p:pic>
            <p:nvPicPr>
              <p:cNvPr id="174" name="Ink 176">
                <a:extLst>
                  <a:ext uri="{FF2B5EF4-FFF2-40B4-BE49-F238E27FC236}">
                    <a16:creationId xmlns:a16="http://schemas.microsoft.com/office/drawing/2014/main" id="{F2B5A0CE-74D5-A9CF-4A00-3C393DD1F2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02023" y="4310564"/>
                <a:ext cx="125316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517151B6-C929-1002-F05F-CE667FB4FE39}"/>
                  </a:ext>
                </a:extLst>
              </p14:cNvPr>
              <p14:cNvContentPartPr/>
              <p14:nvPr/>
            </p14:nvContentPartPr>
            <p14:xfrm>
              <a:off x="2355223" y="4881164"/>
              <a:ext cx="408960" cy="245880"/>
            </p14:xfrm>
          </p:contentPart>
        </mc:Choice>
        <mc:Fallback xmlns=""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517151B6-C929-1002-F05F-CE667FB4FE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47663" y="4873593"/>
                <a:ext cx="424080" cy="26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9540BBF0-A8E5-05C1-0F48-827EA1FCBB74}"/>
                  </a:ext>
                </a:extLst>
              </p14:cNvPr>
              <p14:cNvContentPartPr/>
              <p14:nvPr/>
            </p14:nvContentPartPr>
            <p14:xfrm>
              <a:off x="1192063" y="4516484"/>
              <a:ext cx="590760" cy="61020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9540BBF0-A8E5-05C1-0F48-827EA1FCBB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84503" y="4508924"/>
                <a:ext cx="6058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7F34127-634A-F777-05F6-729DF80EC8E9}"/>
                  </a:ext>
                </a:extLst>
              </p14:cNvPr>
              <p14:cNvContentPartPr/>
              <p14:nvPr/>
            </p14:nvContentPartPr>
            <p14:xfrm>
              <a:off x="1431103" y="5584604"/>
              <a:ext cx="352440" cy="485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7F34127-634A-F777-05F6-729DF80EC8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23543" y="5577044"/>
                <a:ext cx="3675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BBBBA7F-0F10-4A77-5EE0-14C7CF8C3A89}"/>
                  </a:ext>
                </a:extLst>
              </p14:cNvPr>
              <p14:cNvContentPartPr/>
              <p14:nvPr/>
            </p14:nvContentPartPr>
            <p14:xfrm>
              <a:off x="1814503" y="6006524"/>
              <a:ext cx="135360" cy="1260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BBBBA7F-0F10-4A77-5EE0-14C7CF8C3A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06943" y="5998964"/>
                <a:ext cx="150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44B510A-4475-891D-A7D3-D4A8218D9FD3}"/>
                  </a:ext>
                </a:extLst>
              </p14:cNvPr>
              <p14:cNvContentPartPr/>
              <p14:nvPr/>
            </p14:nvContentPartPr>
            <p14:xfrm>
              <a:off x="1927543" y="5635724"/>
              <a:ext cx="38160" cy="50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44B510A-4475-891D-A7D3-D4A8218D9FD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20343" y="5628164"/>
                <a:ext cx="53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43EC204-150E-6D3B-E30A-903EF54A52C7}"/>
                  </a:ext>
                </a:extLst>
              </p14:cNvPr>
              <p14:cNvContentPartPr/>
              <p14:nvPr/>
            </p14:nvContentPartPr>
            <p14:xfrm>
              <a:off x="6662623" y="5924804"/>
              <a:ext cx="182160" cy="31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43EC204-150E-6D3B-E30A-903EF54A52C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55063" y="5917244"/>
                <a:ext cx="196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4" name="Ink 217">
                <a:extLst>
                  <a:ext uri="{FF2B5EF4-FFF2-40B4-BE49-F238E27FC236}">
                    <a16:creationId xmlns:a16="http://schemas.microsoft.com/office/drawing/2014/main" id="{5C746B9B-0E2E-B695-5B32-79FB3DF60E8B}"/>
                  </a:ext>
                </a:extLst>
              </p14:cNvPr>
              <p14:cNvContentPartPr/>
              <p14:nvPr/>
            </p14:nvContentPartPr>
            <p14:xfrm>
              <a:off x="8327263" y="5271044"/>
              <a:ext cx="1044720" cy="836640"/>
            </p14:xfrm>
          </p:contentPart>
        </mc:Choice>
        <mc:Fallback xmlns="">
          <p:pic>
            <p:nvPicPr>
              <p:cNvPr id="214" name="Ink 217">
                <a:extLst>
                  <a:ext uri="{FF2B5EF4-FFF2-40B4-BE49-F238E27FC236}">
                    <a16:creationId xmlns:a16="http://schemas.microsoft.com/office/drawing/2014/main" id="{5C746B9B-0E2E-B695-5B32-79FB3DF60E8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19703" y="5263484"/>
                <a:ext cx="10598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id="{B08732CC-AA38-9F69-77D1-3B2AF3D4CD60}"/>
                  </a:ext>
                </a:extLst>
              </p14:cNvPr>
              <p14:cNvContentPartPr/>
              <p14:nvPr/>
            </p14:nvContentPartPr>
            <p14:xfrm>
              <a:off x="7158703" y="5421884"/>
              <a:ext cx="849240" cy="98136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B08732CC-AA38-9F69-77D1-3B2AF3D4CD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51143" y="5414321"/>
                <a:ext cx="864360" cy="99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6" name="Ink 217">
                <a:extLst>
                  <a:ext uri="{FF2B5EF4-FFF2-40B4-BE49-F238E27FC236}">
                    <a16:creationId xmlns:a16="http://schemas.microsoft.com/office/drawing/2014/main" id="{B46E7B3F-DFA3-DBB1-A085-F6962A5102BC}"/>
                  </a:ext>
                </a:extLst>
              </p14:cNvPr>
              <p14:cNvContentPartPr/>
              <p14:nvPr/>
            </p14:nvContentPartPr>
            <p14:xfrm>
              <a:off x="5322703" y="5572724"/>
              <a:ext cx="1063080" cy="660600"/>
            </p14:xfrm>
          </p:contentPart>
        </mc:Choice>
        <mc:Fallback xmlns="">
          <p:pic>
            <p:nvPicPr>
              <p:cNvPr id="216" name="Ink 217">
                <a:extLst>
                  <a:ext uri="{FF2B5EF4-FFF2-40B4-BE49-F238E27FC236}">
                    <a16:creationId xmlns:a16="http://schemas.microsoft.com/office/drawing/2014/main" id="{B46E7B3F-DFA3-DBB1-A085-F6962A5102B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15140" y="5565164"/>
                <a:ext cx="1078205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A5BF868E-C96D-88D9-8407-CE398C53383E}"/>
                  </a:ext>
                </a:extLst>
              </p14:cNvPr>
              <p14:cNvContentPartPr/>
              <p14:nvPr/>
            </p14:nvContentPartPr>
            <p14:xfrm>
              <a:off x="4398583" y="5416484"/>
              <a:ext cx="635400" cy="77292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A5BF868E-C96D-88D9-8407-CE398C53383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91023" y="5408924"/>
                <a:ext cx="6505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F581F1C8-74BE-941D-772A-6FA19C56F064}"/>
                  </a:ext>
                </a:extLst>
              </p14:cNvPr>
              <p14:cNvContentPartPr/>
              <p14:nvPr/>
            </p14:nvContentPartPr>
            <p14:xfrm>
              <a:off x="2255503" y="5479124"/>
              <a:ext cx="2325960" cy="133272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F581F1C8-74BE-941D-772A-6FA19C56F06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47943" y="5471562"/>
                <a:ext cx="2341080" cy="134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9" name="Ink 250">
                <a:extLst>
                  <a:ext uri="{FF2B5EF4-FFF2-40B4-BE49-F238E27FC236}">
                    <a16:creationId xmlns:a16="http://schemas.microsoft.com/office/drawing/2014/main" id="{A8F5E8D6-F364-F2BA-FCDB-44BBAA480F8F}"/>
                  </a:ext>
                </a:extLst>
              </p14:cNvPr>
              <p14:cNvContentPartPr/>
              <p14:nvPr/>
            </p14:nvContentPartPr>
            <p14:xfrm>
              <a:off x="5580463" y="6405404"/>
              <a:ext cx="2194920" cy="660600"/>
            </p14:xfrm>
          </p:contentPart>
        </mc:Choice>
        <mc:Fallback xmlns="">
          <p:pic>
            <p:nvPicPr>
              <p:cNvPr id="249" name="Ink 250">
                <a:extLst>
                  <a:ext uri="{FF2B5EF4-FFF2-40B4-BE49-F238E27FC236}">
                    <a16:creationId xmlns:a16="http://schemas.microsoft.com/office/drawing/2014/main" id="{A8F5E8D6-F364-F2BA-FCDB-44BBAA480F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72902" y="6397844"/>
                <a:ext cx="2210042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0" name="Ink 250">
                <a:extLst>
                  <a:ext uri="{FF2B5EF4-FFF2-40B4-BE49-F238E27FC236}">
                    <a16:creationId xmlns:a16="http://schemas.microsoft.com/office/drawing/2014/main" id="{BE422A98-BAD9-E9DB-4BE9-B5ADA1ADD2AB}"/>
                  </a:ext>
                </a:extLst>
              </p14:cNvPr>
              <p14:cNvContentPartPr/>
              <p14:nvPr/>
            </p14:nvContentPartPr>
            <p14:xfrm>
              <a:off x="4807903" y="6402884"/>
              <a:ext cx="546480" cy="346320"/>
            </p14:xfrm>
          </p:contentPart>
        </mc:Choice>
        <mc:Fallback xmlns="">
          <p:pic>
            <p:nvPicPr>
              <p:cNvPr id="250" name="Ink 250">
                <a:extLst>
                  <a:ext uri="{FF2B5EF4-FFF2-40B4-BE49-F238E27FC236}">
                    <a16:creationId xmlns:a16="http://schemas.microsoft.com/office/drawing/2014/main" id="{BE422A98-BAD9-E9DB-4BE9-B5ADA1ADD2A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00343" y="6395324"/>
                <a:ext cx="5616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7301A5C-6C75-80E7-4148-5ADA19CC4E95}"/>
                  </a:ext>
                </a:extLst>
              </p14:cNvPr>
              <p14:cNvContentPartPr/>
              <p14:nvPr/>
            </p14:nvContentPartPr>
            <p14:xfrm>
              <a:off x="3769663" y="6731924"/>
              <a:ext cx="239400" cy="1764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7301A5C-6C75-80E7-4148-5ADA19CC4E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62463" y="6724364"/>
                <a:ext cx="25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AE47F6B7-3DB1-8730-A727-335FA0526169}"/>
                  </a:ext>
                </a:extLst>
              </p14:cNvPr>
              <p14:cNvContentPartPr/>
              <p14:nvPr/>
            </p14:nvContentPartPr>
            <p14:xfrm>
              <a:off x="9730183" y="4192124"/>
              <a:ext cx="1760400" cy="262836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AE47F6B7-3DB1-8730-A727-335FA052616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20105" y="4184564"/>
                <a:ext cx="1778036" cy="26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B3C932B5-1672-01C4-4D49-ECFB4C207AF1}"/>
                  </a:ext>
                </a:extLst>
              </p14:cNvPr>
              <p14:cNvContentPartPr/>
              <p14:nvPr/>
            </p14:nvContentPartPr>
            <p14:xfrm>
              <a:off x="5825623" y="6593684"/>
              <a:ext cx="239400" cy="358560"/>
            </p14:xfrm>
          </p:contentPart>
        </mc:Choice>
        <mc:Fallback xmlns=""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B3C932B5-1672-01C4-4D49-ECFB4C207A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18063" y="6586124"/>
                <a:ext cx="254160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B051FBA4-34B9-7711-186B-671D406DD91F}"/>
                  </a:ext>
                </a:extLst>
              </p14:cNvPr>
              <p14:cNvContentPartPr/>
              <p14:nvPr/>
            </p14:nvContentPartPr>
            <p14:xfrm>
              <a:off x="3279343" y="46364"/>
              <a:ext cx="2860920" cy="33264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B051FBA4-34B9-7711-186B-671D406DD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1783" y="38804"/>
                <a:ext cx="2876040" cy="33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96878337-00A5-AACF-EBE2-78E2DA9CE007}"/>
                  </a:ext>
                </a:extLst>
              </p14:cNvPr>
              <p14:cNvContentPartPr/>
              <p14:nvPr/>
            </p14:nvContentPartPr>
            <p14:xfrm>
              <a:off x="1154263" y="1209524"/>
              <a:ext cx="732600" cy="48384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96878337-00A5-AACF-EBE2-78E2DA9CE0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703" y="1201964"/>
                <a:ext cx="7473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3F2CBC49-B949-52C4-D8BF-07F149F69A08}"/>
                  </a:ext>
                </a:extLst>
              </p14:cNvPr>
              <p14:cNvContentPartPr/>
              <p14:nvPr/>
            </p14:nvContentPartPr>
            <p14:xfrm>
              <a:off x="1914943" y="1159124"/>
              <a:ext cx="842760" cy="72324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3F2CBC49-B949-52C4-D8BF-07F149F69A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7383" y="1151924"/>
                <a:ext cx="85788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2E19CE9E-09E0-2086-4DE7-844D2E93E134}"/>
                  </a:ext>
                </a:extLst>
              </p14:cNvPr>
              <p14:cNvContentPartPr/>
              <p14:nvPr/>
            </p14:nvContentPartPr>
            <p14:xfrm>
              <a:off x="2650423" y="1115204"/>
              <a:ext cx="905760" cy="55368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2E19CE9E-09E0-2086-4DE7-844D2E93E1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2863" y="1107644"/>
                <a:ext cx="9208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207B03FA-9B77-5EA9-49F8-CDAC17CC2348}"/>
                  </a:ext>
                </a:extLst>
              </p14:cNvPr>
              <p14:cNvContentPartPr/>
              <p14:nvPr/>
            </p14:nvContentPartPr>
            <p14:xfrm>
              <a:off x="2606503" y="1649804"/>
              <a:ext cx="365040" cy="716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207B03FA-9B77-5EA9-49F8-CDAC17CC23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8943" y="1642248"/>
                <a:ext cx="380160" cy="731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0542B1F6-B17F-31F9-8A12-81566C5FF0E6}"/>
                  </a:ext>
                </a:extLst>
              </p14:cNvPr>
              <p14:cNvContentPartPr/>
              <p14:nvPr/>
            </p14:nvContentPartPr>
            <p14:xfrm>
              <a:off x="996943" y="2914124"/>
              <a:ext cx="2244960" cy="65340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0542B1F6-B17F-31F9-8A12-81566C5FF0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9383" y="2906564"/>
                <a:ext cx="22600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34198E6C-8AAB-F371-7504-4856768CB3AF}"/>
                  </a:ext>
                </a:extLst>
              </p14:cNvPr>
              <p14:cNvContentPartPr/>
              <p14:nvPr/>
            </p14:nvContentPartPr>
            <p14:xfrm>
              <a:off x="2619103" y="3315884"/>
              <a:ext cx="302040" cy="64800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34198E6C-8AAB-F371-7504-4856768CB3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1543" y="3308324"/>
                <a:ext cx="31716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F7914A70-28B1-5788-F586-E68B2D0E613A}"/>
                  </a:ext>
                </a:extLst>
              </p14:cNvPr>
              <p14:cNvContentPartPr/>
              <p14:nvPr/>
            </p14:nvContentPartPr>
            <p14:xfrm>
              <a:off x="2637823" y="4007444"/>
              <a:ext cx="339840" cy="28332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F7914A70-28B1-5788-F586-E68B2D0E61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30263" y="3999884"/>
                <a:ext cx="354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F9D5D9B4-A11C-A081-6C0A-EB714B71E7AA}"/>
                  </a:ext>
                </a:extLst>
              </p14:cNvPr>
              <p14:cNvContentPartPr/>
              <p14:nvPr/>
            </p14:nvContentPartPr>
            <p14:xfrm>
              <a:off x="5907343" y="757004"/>
              <a:ext cx="899280" cy="128304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F9D5D9B4-A11C-A081-6C0A-EB714B71E7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9783" y="749444"/>
                <a:ext cx="91440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71660A72-78C7-F5CF-7AA1-6504DDEFCB40}"/>
                  </a:ext>
                </a:extLst>
              </p14:cNvPr>
              <p14:cNvContentPartPr/>
              <p14:nvPr/>
            </p14:nvContentPartPr>
            <p14:xfrm>
              <a:off x="6167623" y="2708564"/>
              <a:ext cx="846360" cy="131832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71660A72-78C7-F5CF-7AA1-6504DDEFCB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0063" y="2701362"/>
                <a:ext cx="861480" cy="1333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D0F1B526-F2F4-FCB9-87A4-A6C6C8C493C7}"/>
                  </a:ext>
                </a:extLst>
              </p14:cNvPr>
              <p14:cNvContentPartPr/>
              <p14:nvPr/>
            </p14:nvContentPartPr>
            <p14:xfrm>
              <a:off x="4832743" y="178484"/>
              <a:ext cx="703080" cy="41796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D0F1B526-F2F4-FCB9-87A4-A6C6C8C493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5183" y="170924"/>
                <a:ext cx="718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9164DFFF-89B0-FF19-2DC6-133B1200D77E}"/>
                  </a:ext>
                </a:extLst>
              </p14:cNvPr>
              <p14:cNvContentPartPr/>
              <p14:nvPr/>
            </p14:nvContentPartPr>
            <p14:xfrm>
              <a:off x="1311223" y="1920164"/>
              <a:ext cx="1000080" cy="83664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9164DFFF-89B0-FF19-2DC6-133B1200D7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3663" y="1912604"/>
                <a:ext cx="101520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9781584-1737-BEF8-635B-3A6F06CEB3DE}"/>
                  </a:ext>
                </a:extLst>
              </p14:cNvPr>
              <p14:cNvContentPartPr/>
              <p14:nvPr/>
            </p14:nvContentPartPr>
            <p14:xfrm>
              <a:off x="2084503" y="889124"/>
              <a:ext cx="163800" cy="145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9781584-1737-BEF8-635B-3A6F06CEB3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76943" y="881564"/>
                <a:ext cx="1789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F81930-969A-A072-128C-3A665FEC3FF1}"/>
                  </a:ext>
                </a:extLst>
              </p14:cNvPr>
              <p14:cNvContentPartPr/>
              <p14:nvPr/>
            </p14:nvContentPartPr>
            <p14:xfrm>
              <a:off x="2084503" y="876524"/>
              <a:ext cx="176400" cy="201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F81930-969A-A072-128C-3A665FEC3F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76943" y="868964"/>
                <a:ext cx="191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98FCEEF-3165-4DB9-09BD-919ECE36CD3A}"/>
                  </a:ext>
                </a:extLst>
              </p14:cNvPr>
              <p14:cNvContentPartPr/>
              <p14:nvPr/>
            </p14:nvContentPartPr>
            <p14:xfrm>
              <a:off x="2273143" y="710204"/>
              <a:ext cx="19080" cy="154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98FCEEF-3165-4DB9-09BD-919ECE36CD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5583" y="702644"/>
                <a:ext cx="34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568D6-AC6A-CEC2-96F2-E174BA1152CC}"/>
                  </a:ext>
                </a:extLst>
              </p14:cNvPr>
              <p14:cNvContentPartPr/>
              <p14:nvPr/>
            </p14:nvContentPartPr>
            <p14:xfrm>
              <a:off x="2631703" y="1127804"/>
              <a:ext cx="82080" cy="628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568D6-AC6A-CEC2-96F2-E174BA1152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4143" y="1120244"/>
                <a:ext cx="972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AC4248C1-0765-1C2A-9031-D51AC09649D3}"/>
                  </a:ext>
                </a:extLst>
              </p14:cNvPr>
              <p14:cNvContentPartPr/>
              <p14:nvPr/>
            </p14:nvContentPartPr>
            <p14:xfrm>
              <a:off x="2304823" y="939884"/>
              <a:ext cx="94680" cy="24516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AC4248C1-0765-1C2A-9031-D51AC09649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7263" y="932313"/>
                <a:ext cx="109800" cy="260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0C3EC06F-4B8F-44C2-A932-8E1D46FC503B}"/>
                  </a:ext>
                </a:extLst>
              </p14:cNvPr>
              <p14:cNvContentPartPr/>
              <p14:nvPr/>
            </p14:nvContentPartPr>
            <p14:xfrm>
              <a:off x="1360903" y="703724"/>
              <a:ext cx="571680" cy="36792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0C3EC06F-4B8F-44C2-A932-8E1D46FC50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53343" y="696164"/>
                <a:ext cx="5868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769459C3-718A-2915-6CC4-FE5F4237B828}"/>
                  </a:ext>
                </a:extLst>
              </p14:cNvPr>
              <p14:cNvContentPartPr/>
              <p14:nvPr/>
            </p14:nvContentPartPr>
            <p14:xfrm>
              <a:off x="6227743" y="2297804"/>
              <a:ext cx="1188000" cy="56988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769459C3-718A-2915-6CC4-FE5F4237B8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20183" y="2290604"/>
                <a:ext cx="12031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1D50C5A8-0D16-E762-6EAA-AAD448759419}"/>
                  </a:ext>
                </a:extLst>
              </p14:cNvPr>
              <p14:cNvContentPartPr/>
              <p14:nvPr/>
            </p14:nvContentPartPr>
            <p14:xfrm>
              <a:off x="6463903" y="2293844"/>
              <a:ext cx="2180520" cy="61920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1D50C5A8-0D16-E762-6EAA-AAD4487594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56343" y="2286284"/>
                <a:ext cx="219564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F581DC0D-B365-AC8C-B228-BE53039CB725}"/>
                  </a:ext>
                </a:extLst>
              </p14:cNvPr>
              <p14:cNvContentPartPr/>
              <p14:nvPr/>
            </p14:nvContentPartPr>
            <p14:xfrm>
              <a:off x="2456383" y="700844"/>
              <a:ext cx="942120" cy="47088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F581DC0D-B365-AC8C-B228-BE53039CB7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48823" y="693284"/>
                <a:ext cx="9572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89F8DEA9-433F-4292-C971-8DAE50729BFC}"/>
                  </a:ext>
                </a:extLst>
              </p14:cNvPr>
              <p14:cNvContentPartPr/>
              <p14:nvPr/>
            </p14:nvContentPartPr>
            <p14:xfrm>
              <a:off x="2197903" y="2504804"/>
              <a:ext cx="1439280" cy="57168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89F8DEA9-433F-4292-C971-8DAE50729B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90343" y="2497244"/>
                <a:ext cx="14544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DB7B6157-E5AA-1049-52AA-EDD6E7DCC4DB}"/>
                  </a:ext>
                </a:extLst>
              </p14:cNvPr>
              <p14:cNvContentPartPr/>
              <p14:nvPr/>
            </p14:nvContentPartPr>
            <p14:xfrm>
              <a:off x="2908183" y="4755524"/>
              <a:ext cx="471960" cy="38988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DB7B6157-E5AA-1049-52AA-EDD6E7DCC4D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00623" y="4747971"/>
                <a:ext cx="487080" cy="40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0" name="Ink 181">
                <a:extLst>
                  <a:ext uri="{FF2B5EF4-FFF2-40B4-BE49-F238E27FC236}">
                    <a16:creationId xmlns:a16="http://schemas.microsoft.com/office/drawing/2014/main" id="{A8325EA2-F27D-8944-8F97-05859A71DE67}"/>
                  </a:ext>
                </a:extLst>
              </p14:cNvPr>
              <p14:cNvContentPartPr/>
              <p14:nvPr/>
            </p14:nvContentPartPr>
            <p14:xfrm>
              <a:off x="7243663" y="3756524"/>
              <a:ext cx="4125960" cy="2464560"/>
            </p14:xfrm>
          </p:contentPart>
        </mc:Choice>
        <mc:Fallback xmlns="">
          <p:pic>
            <p:nvPicPr>
              <p:cNvPr id="180" name="Ink 181">
                <a:extLst>
                  <a:ext uri="{FF2B5EF4-FFF2-40B4-BE49-F238E27FC236}">
                    <a16:creationId xmlns:a16="http://schemas.microsoft.com/office/drawing/2014/main" id="{A8325EA2-F27D-8944-8F97-05859A71DE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6103" y="3748963"/>
                <a:ext cx="4141080" cy="247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A7D2DC26-94D6-683B-3B49-705DB4AF80A4}"/>
                  </a:ext>
                </a:extLst>
              </p14:cNvPr>
              <p14:cNvContentPartPr/>
              <p14:nvPr/>
            </p14:nvContentPartPr>
            <p14:xfrm>
              <a:off x="2449903" y="4177004"/>
              <a:ext cx="4362840" cy="230796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A7D2DC26-94D6-683B-3B49-705DB4AF80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2343" y="4169443"/>
                <a:ext cx="4377960" cy="2323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29A731EA-0F3B-343F-7601-24A5EB4D6BD5}"/>
                  </a:ext>
                </a:extLst>
              </p14:cNvPr>
              <p14:cNvContentPartPr/>
              <p14:nvPr/>
            </p14:nvContentPartPr>
            <p14:xfrm>
              <a:off x="2857783" y="5582804"/>
              <a:ext cx="2053440" cy="68832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29A731EA-0F3B-343F-7601-24A5EB4D6B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50583" y="5575244"/>
                <a:ext cx="206856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28EB38A-0DB6-EA3C-FE75-8097CEC5149C}"/>
                  </a:ext>
                </a:extLst>
              </p14:cNvPr>
              <p14:cNvContentPartPr/>
              <p14:nvPr/>
            </p14:nvContentPartPr>
            <p14:xfrm>
              <a:off x="9918463" y="6132524"/>
              <a:ext cx="993600" cy="63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28EB38A-0DB6-EA3C-FE75-8097CEC514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10903" y="6124964"/>
                <a:ext cx="1008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4DD6B2B-2A9E-168B-A11E-39E123734FB9}"/>
                  </a:ext>
                </a:extLst>
              </p14:cNvPr>
              <p14:cNvContentPartPr/>
              <p14:nvPr/>
            </p14:nvContentPartPr>
            <p14:xfrm>
              <a:off x="9767623" y="6295964"/>
              <a:ext cx="1132200" cy="56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4DD6B2B-2A9E-168B-A11E-39E123734F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60063" y="6288404"/>
                <a:ext cx="11469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9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F64DC6B2-EC41-F9F6-0452-ABBA750D4F48}"/>
                  </a:ext>
                </a:extLst>
              </p14:cNvPr>
              <p14:cNvContentPartPr/>
              <p14:nvPr/>
            </p14:nvContentPartPr>
            <p14:xfrm>
              <a:off x="2449903" y="766004"/>
              <a:ext cx="785880" cy="6638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F64DC6B2-EC41-F9F6-0452-ABBA750D4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2340" y="758444"/>
                <a:ext cx="801007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48A98F90-EE20-1FC1-3A4B-734B94DAB9DB}"/>
                  </a:ext>
                </a:extLst>
              </p14:cNvPr>
              <p14:cNvContentPartPr/>
              <p14:nvPr/>
            </p14:nvContentPartPr>
            <p14:xfrm>
              <a:off x="956263" y="430124"/>
              <a:ext cx="1009080" cy="12513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48A98F90-EE20-1FC1-3A4B-734B94DAB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063" y="422564"/>
                <a:ext cx="102420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A4446D0F-BB34-41DD-D94D-6F560997B816}"/>
                  </a:ext>
                </a:extLst>
              </p14:cNvPr>
              <p14:cNvContentPartPr/>
              <p14:nvPr/>
            </p14:nvContentPartPr>
            <p14:xfrm>
              <a:off x="2477263" y="335804"/>
              <a:ext cx="3757320" cy="127620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A4446D0F-BB34-41DD-D94D-6F560997B8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9703" y="328246"/>
                <a:ext cx="3772440" cy="1291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583CB0E-C2ED-CEFA-3AAF-A90BE0CE05B0}"/>
                  </a:ext>
                </a:extLst>
              </p14:cNvPr>
              <p14:cNvContentPartPr/>
              <p14:nvPr/>
            </p14:nvContentPartPr>
            <p14:xfrm>
              <a:off x="4853623" y="285404"/>
              <a:ext cx="705240" cy="258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583CB0E-C2ED-CEFA-3AAF-A90BE0CE05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6063" y="277844"/>
                <a:ext cx="720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69371C99-F6AA-D3AE-4CAB-ABDCEB3AA753}"/>
                  </a:ext>
                </a:extLst>
              </p14:cNvPr>
              <p14:cNvContentPartPr/>
              <p14:nvPr/>
            </p14:nvContentPartPr>
            <p14:xfrm>
              <a:off x="6724543" y="191084"/>
              <a:ext cx="5256360" cy="140868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69371C99-F6AA-D3AE-4CAB-ABDCEB3AA7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6983" y="183524"/>
                <a:ext cx="5271480" cy="14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80B0D80-DB7E-CE5A-91C3-38311973C87B}"/>
                  </a:ext>
                </a:extLst>
              </p14:cNvPr>
              <p14:cNvContentPartPr/>
              <p14:nvPr/>
            </p14:nvContentPartPr>
            <p14:xfrm>
              <a:off x="2040583" y="1876604"/>
              <a:ext cx="691920" cy="270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80B0D80-DB7E-CE5A-91C3-38311973C8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3023" y="1869044"/>
                <a:ext cx="7070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" name="Ink 105">
                <a:extLst>
                  <a:ext uri="{FF2B5EF4-FFF2-40B4-BE49-F238E27FC236}">
                    <a16:creationId xmlns:a16="http://schemas.microsoft.com/office/drawing/2014/main" id="{7B568493-991D-D06A-26C8-5A20DED71B5A}"/>
                  </a:ext>
                </a:extLst>
              </p14:cNvPr>
              <p14:cNvContentPartPr/>
              <p14:nvPr/>
            </p14:nvContentPartPr>
            <p14:xfrm>
              <a:off x="4713223" y="2165324"/>
              <a:ext cx="1213200" cy="795240"/>
            </p14:xfrm>
          </p:contentPart>
        </mc:Choice>
        <mc:Fallback xmlns="">
          <p:pic>
            <p:nvPicPr>
              <p:cNvPr id="103" name="Ink 105">
                <a:extLst>
                  <a:ext uri="{FF2B5EF4-FFF2-40B4-BE49-F238E27FC236}">
                    <a16:creationId xmlns:a16="http://schemas.microsoft.com/office/drawing/2014/main" id="{7B568493-991D-D06A-26C8-5A20DED71B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05663" y="2157764"/>
                <a:ext cx="122832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C4B2C2F0-2E33-6A8D-B151-8A06DD1E01DD}"/>
                  </a:ext>
                </a:extLst>
              </p14:cNvPr>
              <p14:cNvContentPartPr/>
              <p14:nvPr/>
            </p14:nvContentPartPr>
            <p14:xfrm>
              <a:off x="3782983" y="2592644"/>
              <a:ext cx="407880" cy="21420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C4B2C2F0-2E33-6A8D-B151-8A06DD1E01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5430" y="2585084"/>
                <a:ext cx="422987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B9DC5297-D8F2-06C2-157C-2ADB2FA6A4EC}"/>
                  </a:ext>
                </a:extLst>
              </p14:cNvPr>
              <p14:cNvContentPartPr/>
              <p14:nvPr/>
            </p14:nvContentPartPr>
            <p14:xfrm>
              <a:off x="2027983" y="2543684"/>
              <a:ext cx="1270440" cy="62172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B9DC5297-D8F2-06C2-157C-2ADB2FA6A4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20423" y="2536480"/>
                <a:ext cx="1285560" cy="63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735211E-58C1-7775-0DD4-4E4F05AF3A33}"/>
                  </a:ext>
                </a:extLst>
              </p14:cNvPr>
              <p14:cNvContentPartPr/>
              <p14:nvPr/>
            </p14:nvContentPartPr>
            <p14:xfrm>
              <a:off x="5322343" y="1593644"/>
              <a:ext cx="671760" cy="33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735211E-58C1-7775-0DD4-4E4F05AF3A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5143" y="1586444"/>
                <a:ext cx="686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5F56BCB0-2FE2-00C9-CE91-7ABEA4F36118}"/>
                  </a:ext>
                </a:extLst>
              </p14:cNvPr>
              <p14:cNvContentPartPr/>
              <p14:nvPr/>
            </p14:nvContentPartPr>
            <p14:xfrm>
              <a:off x="6095983" y="2593364"/>
              <a:ext cx="490680" cy="2512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5F56BCB0-2FE2-00C9-CE91-7ABEA4F361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88423" y="2585804"/>
                <a:ext cx="5058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749E736-8A31-495D-B6D4-7F4BE36EF6D4}"/>
                  </a:ext>
                </a:extLst>
              </p14:cNvPr>
              <p14:cNvContentPartPr/>
              <p14:nvPr/>
            </p14:nvContentPartPr>
            <p14:xfrm>
              <a:off x="6315943" y="2624324"/>
              <a:ext cx="327240" cy="239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749E736-8A31-495D-B6D4-7F4BE36EF6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8383" y="2616764"/>
                <a:ext cx="342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Ink 116">
                <a:extLst>
                  <a:ext uri="{FF2B5EF4-FFF2-40B4-BE49-F238E27FC236}">
                    <a16:creationId xmlns:a16="http://schemas.microsoft.com/office/drawing/2014/main" id="{46AACA6B-5F7C-D921-6ADB-19469FDDDE05}"/>
                  </a:ext>
                </a:extLst>
              </p14:cNvPr>
              <p14:cNvContentPartPr/>
              <p14:nvPr/>
            </p14:nvContentPartPr>
            <p14:xfrm>
              <a:off x="7277863" y="2174324"/>
              <a:ext cx="320760" cy="827640"/>
            </p14:xfrm>
          </p:contentPart>
        </mc:Choice>
        <mc:Fallback xmlns="">
          <p:pic>
            <p:nvPicPr>
              <p:cNvPr id="115" name="Ink 116">
                <a:extLst>
                  <a:ext uri="{FF2B5EF4-FFF2-40B4-BE49-F238E27FC236}">
                    <a16:creationId xmlns:a16="http://schemas.microsoft.com/office/drawing/2014/main" id="{46AACA6B-5F7C-D921-6ADB-19469FDDDE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70311" y="2166764"/>
                <a:ext cx="335863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E671E1DE-6F11-50C1-C32C-D184A18B4B45}"/>
                  </a:ext>
                </a:extLst>
              </p14:cNvPr>
              <p14:cNvContentPartPr/>
              <p14:nvPr/>
            </p14:nvContentPartPr>
            <p14:xfrm>
              <a:off x="6240343" y="1932764"/>
              <a:ext cx="440640" cy="289440"/>
            </p14:xfrm>
          </p:contentPart>
        </mc:Choice>
        <mc:Fallback xmlns=""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E671E1DE-6F11-50C1-C32C-D184A18B4B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2777" y="1925204"/>
                <a:ext cx="455772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ED1C16B-E9BA-CF9D-4391-217CB7A4EE7D}"/>
                  </a:ext>
                </a:extLst>
              </p14:cNvPr>
              <p14:cNvContentPartPr/>
              <p14:nvPr/>
            </p14:nvContentPartPr>
            <p14:xfrm>
              <a:off x="7730383" y="2699564"/>
              <a:ext cx="220320" cy="17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ED1C16B-E9BA-CF9D-4391-217CB7A4EE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22823" y="2692004"/>
                <a:ext cx="235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EC4ED58-DE24-75D8-FAE5-FF06D59908D5}"/>
                  </a:ext>
                </a:extLst>
              </p14:cNvPr>
              <p14:cNvContentPartPr/>
              <p14:nvPr/>
            </p14:nvContentPartPr>
            <p14:xfrm>
              <a:off x="8032423" y="2614244"/>
              <a:ext cx="176400" cy="324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EC4ED58-DE24-75D8-FAE5-FF06D59908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24863" y="2607044"/>
                <a:ext cx="1915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A75A967-0292-29CE-7D5E-55F7533A0816}"/>
                  </a:ext>
                </a:extLst>
              </p14:cNvPr>
              <p14:cNvContentPartPr/>
              <p14:nvPr/>
            </p14:nvContentPartPr>
            <p14:xfrm>
              <a:off x="7177783" y="1725044"/>
              <a:ext cx="677880" cy="295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A75A967-0292-29CE-7D5E-55F7533A08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0223" y="1717484"/>
                <a:ext cx="693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3B46C9F-E1F9-748E-5E67-A1231BCE7569}"/>
                  </a:ext>
                </a:extLst>
              </p14:cNvPr>
              <p14:cNvContentPartPr/>
              <p14:nvPr/>
            </p14:nvContentPartPr>
            <p14:xfrm>
              <a:off x="7070503" y="3152444"/>
              <a:ext cx="446760" cy="94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3B46C9F-E1F9-748E-5E67-A1231BCE75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2943" y="3144884"/>
                <a:ext cx="461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E42C03C-1E22-5CB7-1C16-C7A8825F51D1}"/>
                  </a:ext>
                </a:extLst>
              </p14:cNvPr>
              <p14:cNvContentPartPr/>
              <p14:nvPr/>
            </p14:nvContentPartPr>
            <p14:xfrm>
              <a:off x="5523583" y="3178004"/>
              <a:ext cx="503280" cy="87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E42C03C-1E22-5CB7-1C16-C7A8825F51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16023" y="3170804"/>
                <a:ext cx="5184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89D2B13-DBEC-1A22-2DC3-2381E3BAD7D5}"/>
                  </a:ext>
                </a:extLst>
              </p14:cNvPr>
              <p14:cNvContentPartPr/>
              <p14:nvPr/>
            </p14:nvContentPartPr>
            <p14:xfrm>
              <a:off x="8714623" y="1750244"/>
              <a:ext cx="706680" cy="239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89D2B13-DBEC-1A22-2DC3-2381E3BAD7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07063" y="1742684"/>
                <a:ext cx="7218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F1954E48-AA63-B991-45EA-2DC7B76FCA7A}"/>
                  </a:ext>
                </a:extLst>
              </p14:cNvPr>
              <p14:cNvContentPartPr/>
              <p14:nvPr/>
            </p14:nvContentPartPr>
            <p14:xfrm>
              <a:off x="1644583" y="3529364"/>
              <a:ext cx="842760" cy="250272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F1954E48-AA63-B991-45EA-2DC7B76FCA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37023" y="3522164"/>
                <a:ext cx="857880" cy="25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7D87FF8-BA12-821B-DB0B-DB15B6EBFC9C}"/>
                  </a:ext>
                </a:extLst>
              </p14:cNvPr>
              <p14:cNvContentPartPr/>
              <p14:nvPr/>
            </p14:nvContentPartPr>
            <p14:xfrm>
              <a:off x="4844623" y="4271324"/>
              <a:ext cx="157680" cy="50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7D87FF8-BA12-821B-DB0B-DB15B6EBFC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7063" y="4263764"/>
                <a:ext cx="172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104A328-294F-6C9B-633D-75236ED2FFD4}"/>
                  </a:ext>
                </a:extLst>
              </p14:cNvPr>
              <p14:cNvContentPartPr/>
              <p14:nvPr/>
            </p14:nvContentPartPr>
            <p14:xfrm>
              <a:off x="4844623" y="4537724"/>
              <a:ext cx="308520" cy="42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104A328-294F-6C9B-633D-75236ED2FF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063" y="4530164"/>
                <a:ext cx="32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2136C1FA-4123-AA70-1B28-D0F8FA422DF2}"/>
                  </a:ext>
                </a:extLst>
              </p14:cNvPr>
              <p14:cNvContentPartPr/>
              <p14:nvPr/>
            </p14:nvContentPartPr>
            <p14:xfrm>
              <a:off x="2003503" y="3328484"/>
              <a:ext cx="2304000" cy="325692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2136C1FA-4123-AA70-1B28-D0F8FA422D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95942" y="3320924"/>
                <a:ext cx="2319122" cy="32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82DD8DB1-B1D9-A610-2948-4F34D95084C6}"/>
                  </a:ext>
                </a:extLst>
              </p14:cNvPr>
              <p14:cNvContentPartPr/>
              <p14:nvPr/>
            </p14:nvContentPartPr>
            <p14:xfrm>
              <a:off x="8523463" y="2344244"/>
              <a:ext cx="3324600" cy="395208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82DD8DB1-B1D9-A610-2948-4F34D95084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15904" y="2336684"/>
                <a:ext cx="3339718" cy="39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1B1A1E2-46A0-B30D-3DB4-4B365A6C3072}"/>
                  </a:ext>
                </a:extLst>
              </p14:cNvPr>
              <p14:cNvContentPartPr/>
              <p14:nvPr/>
            </p14:nvContentPartPr>
            <p14:xfrm>
              <a:off x="2109703" y="3102044"/>
              <a:ext cx="653400" cy="239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1B1A1E2-46A0-B30D-3DB4-4B365A6C30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02143" y="3094484"/>
                <a:ext cx="668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2F8CA2A8-F45B-4C14-0E8A-DD2F59E6E975}"/>
                  </a:ext>
                </a:extLst>
              </p14:cNvPr>
              <p14:cNvContentPartPr/>
              <p14:nvPr/>
            </p14:nvContentPartPr>
            <p14:xfrm>
              <a:off x="777703" y="4387964"/>
              <a:ext cx="1656000" cy="105948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2F8CA2A8-F45B-4C14-0E8A-DD2F59E6E9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143" y="4380404"/>
                <a:ext cx="167112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2" name="Ink 192">
                <a:extLst>
                  <a:ext uri="{FF2B5EF4-FFF2-40B4-BE49-F238E27FC236}">
                    <a16:creationId xmlns:a16="http://schemas.microsoft.com/office/drawing/2014/main" id="{FD19C18B-9373-247D-73D7-4D820635727B}"/>
                  </a:ext>
                </a:extLst>
              </p14:cNvPr>
              <p14:cNvContentPartPr/>
              <p14:nvPr/>
            </p14:nvContentPartPr>
            <p14:xfrm>
              <a:off x="2273863" y="4189604"/>
              <a:ext cx="999360" cy="805320"/>
            </p14:xfrm>
          </p:contentPart>
        </mc:Choice>
        <mc:Fallback xmlns="">
          <p:pic>
            <p:nvPicPr>
              <p:cNvPr id="192" name="Ink 192">
                <a:extLst>
                  <a:ext uri="{FF2B5EF4-FFF2-40B4-BE49-F238E27FC236}">
                    <a16:creationId xmlns:a16="http://schemas.microsoft.com/office/drawing/2014/main" id="{FD19C18B-9373-247D-73D7-4D82063572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66303" y="4182041"/>
                <a:ext cx="1014480" cy="82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0E110C1F-2A0A-EA52-156C-2C3D81D4A460}"/>
                  </a:ext>
                </a:extLst>
              </p14:cNvPr>
              <p14:cNvContentPartPr/>
              <p14:nvPr/>
            </p14:nvContentPartPr>
            <p14:xfrm>
              <a:off x="5530783" y="3643484"/>
              <a:ext cx="2539800" cy="129492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0E110C1F-2A0A-EA52-156C-2C3D81D4A46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23223" y="3635924"/>
                <a:ext cx="255456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1943A40-20B6-5CA8-52DA-7ABCF76EE649}"/>
                  </a:ext>
                </a:extLst>
              </p14:cNvPr>
              <p14:cNvContentPartPr/>
              <p14:nvPr/>
            </p14:nvContentPartPr>
            <p14:xfrm>
              <a:off x="5995183" y="3598844"/>
              <a:ext cx="1980720" cy="408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1943A40-20B6-5CA8-52DA-7ABCF76EE64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87623" y="3591284"/>
                <a:ext cx="19958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148536E-2E19-1AEC-2436-3AAFF0BA9B76}"/>
                  </a:ext>
                </a:extLst>
              </p14:cNvPr>
              <p14:cNvContentPartPr/>
              <p14:nvPr/>
            </p14:nvContentPartPr>
            <p14:xfrm>
              <a:off x="1688143" y="4095284"/>
              <a:ext cx="2062440" cy="1220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148536E-2E19-1AEC-2436-3AAFF0BA9B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80583" y="4087724"/>
                <a:ext cx="2077200" cy="12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89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C3F3F190-145A-9944-EC7A-0B5CA377761F}"/>
                  </a:ext>
                </a:extLst>
              </p14:cNvPr>
              <p14:cNvContentPartPr/>
              <p14:nvPr/>
            </p14:nvContentPartPr>
            <p14:xfrm>
              <a:off x="1795423" y="222404"/>
              <a:ext cx="3350160" cy="17859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C3F3F190-145A-9944-EC7A-0B5CA37776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7863" y="214844"/>
                <a:ext cx="3364920" cy="18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61">
                <a:extLst>
                  <a:ext uri="{FF2B5EF4-FFF2-40B4-BE49-F238E27FC236}">
                    <a16:creationId xmlns:a16="http://schemas.microsoft.com/office/drawing/2014/main" id="{19E56DDC-DBD6-B3DA-F975-1263CE3DB99B}"/>
                  </a:ext>
                </a:extLst>
              </p14:cNvPr>
              <p14:cNvContentPartPr/>
              <p14:nvPr/>
            </p14:nvContentPartPr>
            <p14:xfrm>
              <a:off x="8541463" y="2040044"/>
              <a:ext cx="2861280" cy="722880"/>
            </p14:xfrm>
          </p:contentPart>
        </mc:Choice>
        <mc:Fallback xmlns="">
          <p:pic>
            <p:nvPicPr>
              <p:cNvPr id="58" name="Ink 61">
                <a:extLst>
                  <a:ext uri="{FF2B5EF4-FFF2-40B4-BE49-F238E27FC236}">
                    <a16:creationId xmlns:a16="http://schemas.microsoft.com/office/drawing/2014/main" id="{19E56DDC-DBD6-B3DA-F975-1263CE3DB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3902" y="2032480"/>
                <a:ext cx="2876402" cy="738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4B5DD49B-82D8-0F45-E6DA-8D64AF9306AD}"/>
                  </a:ext>
                </a:extLst>
              </p14:cNvPr>
              <p14:cNvContentPartPr/>
              <p14:nvPr/>
            </p14:nvContentPartPr>
            <p14:xfrm>
              <a:off x="7120543" y="2303564"/>
              <a:ext cx="933480" cy="666000"/>
            </p14:xfrm>
          </p:contentPart>
        </mc:Choice>
        <mc:Fallback xmlns=""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4B5DD49B-82D8-0F45-E6DA-8D64AF9306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2983" y="2296004"/>
                <a:ext cx="94824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955D0D08-B484-1A7A-5503-23CFB698EDD2}"/>
                  </a:ext>
                </a:extLst>
              </p14:cNvPr>
              <p14:cNvContentPartPr/>
              <p14:nvPr/>
            </p14:nvContentPartPr>
            <p14:xfrm>
              <a:off x="4229383" y="2144444"/>
              <a:ext cx="2287800" cy="888120"/>
            </p14:xfrm>
          </p:contentPart>
        </mc:Choice>
        <mc:Fallback xmlns=""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955D0D08-B484-1A7A-5503-23CFB698ED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1824" y="2136884"/>
                <a:ext cx="2302918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B06913EF-5724-D627-2990-8A7926AC0BC5}"/>
                  </a:ext>
                </a:extLst>
              </p14:cNvPr>
              <p14:cNvContentPartPr/>
              <p14:nvPr/>
            </p14:nvContentPartPr>
            <p14:xfrm>
              <a:off x="651343" y="2348204"/>
              <a:ext cx="3256920" cy="6220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B06913EF-5724-D627-2990-8A7926AC0B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783" y="2340644"/>
                <a:ext cx="327204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F86013-D493-842C-3BDC-BD19C327D9C1}"/>
                  </a:ext>
                </a:extLst>
              </p14:cNvPr>
              <p14:cNvContentPartPr/>
              <p14:nvPr/>
            </p14:nvContentPartPr>
            <p14:xfrm>
              <a:off x="11502823" y="2437124"/>
              <a:ext cx="94680" cy="149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F86013-D493-842C-3BDC-BD19C327D9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95263" y="2429564"/>
                <a:ext cx="10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A3158D-95F7-A73A-3ABF-0DBDB684FC36}"/>
                  </a:ext>
                </a:extLst>
              </p14:cNvPr>
              <p14:cNvContentPartPr/>
              <p14:nvPr/>
            </p14:nvContentPartPr>
            <p14:xfrm>
              <a:off x="4266103" y="3086564"/>
              <a:ext cx="798840" cy="512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A3158D-95F7-A73A-3ABF-0DBDB684FC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8903" y="3079004"/>
                <a:ext cx="8139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B788D31E-2AB9-27AD-ABD9-78CC0B75D66C}"/>
                  </a:ext>
                </a:extLst>
              </p14:cNvPr>
              <p14:cNvContentPartPr/>
              <p14:nvPr/>
            </p14:nvContentPartPr>
            <p14:xfrm>
              <a:off x="3392383" y="3177284"/>
              <a:ext cx="346320" cy="481680"/>
            </p14:xfrm>
          </p:contentPart>
        </mc:Choice>
        <mc:Fallback xmlns=""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B788D31E-2AB9-27AD-ABD9-78CC0B75D6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4823" y="3170084"/>
                <a:ext cx="3610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114FC96-B08C-21E2-2378-391852D5C6D2}"/>
                  </a:ext>
                </a:extLst>
              </p14:cNvPr>
              <p14:cNvContentPartPr/>
              <p14:nvPr/>
            </p14:nvContentPartPr>
            <p14:xfrm>
              <a:off x="890023" y="3385004"/>
              <a:ext cx="2087640" cy="34560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114FC96-B08C-21E2-2378-391852D5C6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463" y="3377444"/>
                <a:ext cx="21027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755D3B2-2C67-AE12-AB38-F98255636952}"/>
                  </a:ext>
                </a:extLst>
              </p14:cNvPr>
              <p14:cNvContentPartPr/>
              <p14:nvPr/>
            </p14:nvContentPartPr>
            <p14:xfrm>
              <a:off x="5586583" y="3240284"/>
              <a:ext cx="377640" cy="308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755D3B2-2C67-AE12-AB38-F982556369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9023" y="3232724"/>
                <a:ext cx="392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C3E6F046-9695-A79F-DDD1-52EBCCD90659}"/>
                  </a:ext>
                </a:extLst>
              </p14:cNvPr>
              <p14:cNvContentPartPr/>
              <p14:nvPr/>
            </p14:nvContentPartPr>
            <p14:xfrm>
              <a:off x="6448063" y="3083684"/>
              <a:ext cx="1974240" cy="47124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C3E6F046-9695-A79F-DDD1-52EBCCD906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40504" y="3076484"/>
                <a:ext cx="1989357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103920E-4CC4-FCB8-7BD5-CF7026ADF7B5}"/>
                  </a:ext>
                </a:extLst>
              </p14:cNvPr>
              <p14:cNvContentPartPr/>
              <p14:nvPr/>
            </p14:nvContentPartPr>
            <p14:xfrm>
              <a:off x="9710743" y="2611724"/>
              <a:ext cx="264240" cy="126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103920E-4CC4-FCB8-7BD5-CF7026ADF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03543" y="2604164"/>
                <a:ext cx="279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412AE4B6-8EE9-E693-7FEB-B639F2E1A3B9}"/>
                  </a:ext>
                </a:extLst>
              </p14:cNvPr>
              <p14:cNvContentPartPr/>
              <p14:nvPr/>
            </p14:nvContentPartPr>
            <p14:xfrm>
              <a:off x="8466223" y="1417244"/>
              <a:ext cx="2722320" cy="6350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412AE4B6-8EE9-E693-7FEB-B639F2E1A3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58664" y="1409688"/>
                <a:ext cx="2737438" cy="65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0D79406-DFDA-8BB6-63B3-5D2672F49ACA}"/>
                  </a:ext>
                </a:extLst>
              </p14:cNvPr>
              <p14:cNvContentPartPr/>
              <p14:nvPr/>
            </p14:nvContentPartPr>
            <p14:xfrm>
              <a:off x="8661703" y="2756804"/>
              <a:ext cx="816840" cy="10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0D79406-DFDA-8BB6-63B3-5D2672F49AC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54143" y="2749244"/>
                <a:ext cx="831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CA66576-AC1C-2D06-72D5-4AEAD254A8F1}"/>
                  </a:ext>
                </a:extLst>
              </p14:cNvPr>
              <p14:cNvContentPartPr/>
              <p14:nvPr/>
            </p14:nvContentPartPr>
            <p14:xfrm>
              <a:off x="10182343" y="2712164"/>
              <a:ext cx="1509120" cy="88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CA66576-AC1C-2D06-72D5-4AEAD254A8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74783" y="2704604"/>
                <a:ext cx="1524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9C42BA31-55E5-09EF-1AF9-71F723BBBC5F}"/>
                  </a:ext>
                </a:extLst>
              </p14:cNvPr>
              <p14:cNvContentPartPr/>
              <p14:nvPr/>
            </p14:nvContentPartPr>
            <p14:xfrm>
              <a:off x="1638103" y="4334324"/>
              <a:ext cx="3614760" cy="188028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9C42BA31-55E5-09EF-1AF9-71F723BBB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0543" y="4326764"/>
                <a:ext cx="3629880" cy="18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886C50B2-9943-37EC-7F8C-17CAF886FA62}"/>
                  </a:ext>
                </a:extLst>
              </p14:cNvPr>
              <p14:cNvContentPartPr/>
              <p14:nvPr/>
            </p14:nvContentPartPr>
            <p14:xfrm>
              <a:off x="1109983" y="688604"/>
              <a:ext cx="723600" cy="50256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886C50B2-9943-37EC-7F8C-17CAF886F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419" y="681044"/>
                <a:ext cx="738728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CE003028-6814-2ABE-4AE2-871331F651BA}"/>
                  </a:ext>
                </a:extLst>
              </p14:cNvPr>
              <p14:cNvContentPartPr/>
              <p14:nvPr/>
            </p14:nvContentPartPr>
            <p14:xfrm>
              <a:off x="2455663" y="530564"/>
              <a:ext cx="905400" cy="57240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CE003028-6814-2ABE-4AE2-871331F651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106" y="523004"/>
                <a:ext cx="920514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F66B53-EC38-F658-2944-55CE69726BB9}"/>
                  </a:ext>
                </a:extLst>
              </p14:cNvPr>
              <p14:cNvContentPartPr/>
              <p14:nvPr/>
            </p14:nvContentPartPr>
            <p14:xfrm>
              <a:off x="1468543" y="921164"/>
              <a:ext cx="578880" cy="32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F66B53-EC38-F658-2944-55CE69726B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0983" y="913604"/>
                <a:ext cx="5940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F3C41082-9BCB-7C7E-419B-45813B1739E7}"/>
                  </a:ext>
                </a:extLst>
              </p14:cNvPr>
              <p14:cNvContentPartPr/>
              <p14:nvPr/>
            </p14:nvContentPartPr>
            <p14:xfrm>
              <a:off x="8164183" y="439844"/>
              <a:ext cx="1748520" cy="60012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F3C41082-9BCB-7C7E-419B-45813B1739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6621" y="432289"/>
                <a:ext cx="1763643" cy="615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A381CD17-3B80-CA76-0180-8F11C48ED68C}"/>
                  </a:ext>
                </a:extLst>
              </p14:cNvPr>
              <p14:cNvContentPartPr/>
              <p14:nvPr/>
            </p14:nvContentPartPr>
            <p14:xfrm>
              <a:off x="5976463" y="520844"/>
              <a:ext cx="1559520" cy="54180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A381CD17-3B80-CA76-0180-8F11C48ED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8903" y="513284"/>
                <a:ext cx="157464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A2C0949E-34C6-58CE-2569-8E18E9E15099}"/>
                  </a:ext>
                </a:extLst>
              </p14:cNvPr>
              <p14:cNvContentPartPr/>
              <p14:nvPr/>
            </p14:nvContentPartPr>
            <p14:xfrm>
              <a:off x="4165663" y="574484"/>
              <a:ext cx="1371240" cy="4899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A2C0949E-34C6-58CE-2569-8E18E9E150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8101" y="566924"/>
                <a:ext cx="1386364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AFBCD41C-CA49-B874-8F77-0C80DDE95811}"/>
                  </a:ext>
                </a:extLst>
              </p14:cNvPr>
              <p14:cNvContentPartPr/>
              <p14:nvPr/>
            </p14:nvContentPartPr>
            <p14:xfrm>
              <a:off x="2556103" y="1841684"/>
              <a:ext cx="648000" cy="4496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AFBCD41C-CA49-B874-8F77-0C80DDE958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8543" y="1834124"/>
                <a:ext cx="6631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7B90914-D9BF-BA2B-66B5-CC4414EAED84}"/>
                  </a:ext>
                </a:extLst>
              </p14:cNvPr>
              <p14:cNvContentPartPr/>
              <p14:nvPr/>
            </p14:nvContentPartPr>
            <p14:xfrm>
              <a:off x="4128583" y="1619564"/>
              <a:ext cx="2250360" cy="52704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7B90914-D9BF-BA2B-66B5-CC4414EAED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1023" y="1612004"/>
                <a:ext cx="22654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CA8C35DF-3D2B-D0BB-8097-B129F42E788F}"/>
                  </a:ext>
                </a:extLst>
              </p14:cNvPr>
              <p14:cNvContentPartPr/>
              <p14:nvPr/>
            </p14:nvContentPartPr>
            <p14:xfrm>
              <a:off x="3539623" y="1901084"/>
              <a:ext cx="230400" cy="1764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CA8C35DF-3D2B-D0BB-8097-B129F42E78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2051" y="1893524"/>
                <a:ext cx="245544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97790B86-1F45-DA8D-5791-6F3D49DA8339}"/>
                  </a:ext>
                </a:extLst>
              </p14:cNvPr>
              <p14:cNvContentPartPr/>
              <p14:nvPr/>
            </p14:nvContentPartPr>
            <p14:xfrm>
              <a:off x="7749463" y="1536404"/>
              <a:ext cx="1401480" cy="53496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97790B86-1F45-DA8D-5791-6F3D49DA83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41905" y="1528839"/>
                <a:ext cx="1416236" cy="550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D50E75F-F13D-63B2-4AA3-D4E87AFE21FB}"/>
                  </a:ext>
                </a:extLst>
              </p14:cNvPr>
              <p14:cNvContentPartPr/>
              <p14:nvPr/>
            </p14:nvContentPartPr>
            <p14:xfrm>
              <a:off x="6926503" y="1675364"/>
              <a:ext cx="464760" cy="43344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D50E75F-F13D-63B2-4AA3-D4E87AFE21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8943" y="1668164"/>
                <a:ext cx="4798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71F5B21-95EA-53A8-3EF0-B976F3BBF227}"/>
                  </a:ext>
                </a:extLst>
              </p14:cNvPr>
              <p14:cNvContentPartPr/>
              <p14:nvPr/>
            </p14:nvContentPartPr>
            <p14:xfrm>
              <a:off x="9302143" y="1410764"/>
              <a:ext cx="2270160" cy="85536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71F5B21-95EA-53A8-3EF0-B976F3BBF2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94583" y="1403204"/>
                <a:ext cx="22849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EDC95AAF-95E8-25CE-765E-86862B8D73E8}"/>
                  </a:ext>
                </a:extLst>
              </p14:cNvPr>
              <p14:cNvContentPartPr/>
              <p14:nvPr/>
            </p14:nvContentPartPr>
            <p14:xfrm>
              <a:off x="9937903" y="2334884"/>
              <a:ext cx="722520" cy="49032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EDC95AAF-95E8-25CE-765E-86862B8D73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30343" y="2327324"/>
                <a:ext cx="7376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F796FF9D-0458-765F-AF39-DC4AF539DFED}"/>
                  </a:ext>
                </a:extLst>
              </p14:cNvPr>
              <p14:cNvContentPartPr/>
              <p14:nvPr/>
            </p14:nvContentPartPr>
            <p14:xfrm>
              <a:off x="9245623" y="1449284"/>
              <a:ext cx="2383200" cy="89856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F796FF9D-0458-765F-AF39-DC4AF539DF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8063" y="1441724"/>
                <a:ext cx="239832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FBCE9D5A-B82F-9EC6-5CF3-9BD1AC7981AE}"/>
                  </a:ext>
                </a:extLst>
              </p14:cNvPr>
              <p14:cNvContentPartPr/>
              <p14:nvPr/>
            </p14:nvContentPartPr>
            <p14:xfrm>
              <a:off x="7222063" y="2589404"/>
              <a:ext cx="4960080" cy="14936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FBCE9D5A-B82F-9EC6-5CF3-9BD1AC7981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4503" y="2581846"/>
                <a:ext cx="4975200" cy="150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9619088-220B-A0F5-EF54-F4148C2326CC}"/>
                  </a:ext>
                </a:extLst>
              </p14:cNvPr>
              <p14:cNvContentPartPr/>
              <p14:nvPr/>
            </p14:nvContentPartPr>
            <p14:xfrm>
              <a:off x="6907783" y="4107884"/>
              <a:ext cx="3463920" cy="75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9619088-220B-A0F5-EF54-F4148C2326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00223" y="4100324"/>
                <a:ext cx="3479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C0C5C6C-69F8-11B7-31DC-07C73F7C6EE9}"/>
                  </a:ext>
                </a:extLst>
              </p14:cNvPr>
              <p14:cNvContentPartPr/>
              <p14:nvPr/>
            </p14:nvContentPartPr>
            <p14:xfrm>
              <a:off x="7002823" y="4311284"/>
              <a:ext cx="3213000" cy="98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C0C5C6C-69F8-11B7-31DC-07C73F7C6E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95263" y="4303724"/>
                <a:ext cx="3228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8D984D3-1776-46E3-1322-280AE017BCC7}"/>
                  </a:ext>
                </a:extLst>
              </p14:cNvPr>
              <p14:cNvContentPartPr/>
              <p14:nvPr/>
            </p14:nvContentPartPr>
            <p14:xfrm>
              <a:off x="902983" y="4296524"/>
              <a:ext cx="19080" cy="276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8D984D3-1776-46E3-1322-280AE017BC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423" y="4288964"/>
                <a:ext cx="34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0357D9B-BBE8-0C96-0032-B4F8113F208B}"/>
                  </a:ext>
                </a:extLst>
              </p14:cNvPr>
              <p14:cNvContentPartPr/>
              <p14:nvPr/>
            </p14:nvContentPartPr>
            <p14:xfrm>
              <a:off x="909103" y="4246124"/>
              <a:ext cx="264240" cy="88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0357D9B-BBE8-0C96-0032-B4F8113F20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1543" y="4238564"/>
                <a:ext cx="279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E9E41D4-8C45-D14E-B15D-918A32C1CCA8}"/>
                  </a:ext>
                </a:extLst>
              </p14:cNvPr>
              <p14:cNvContentPartPr/>
              <p14:nvPr/>
            </p14:nvContentPartPr>
            <p14:xfrm>
              <a:off x="984703" y="4397684"/>
              <a:ext cx="182520" cy="50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E9E41D4-8C45-D14E-B15D-918A32C1CC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7143" y="4390484"/>
                <a:ext cx="197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A1D0683-909A-54CF-CB9A-2EA187D47E8F}"/>
                  </a:ext>
                </a:extLst>
              </p14:cNvPr>
              <p14:cNvContentPartPr/>
              <p14:nvPr/>
            </p14:nvContentPartPr>
            <p14:xfrm>
              <a:off x="897223" y="4516484"/>
              <a:ext cx="244800" cy="63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A1D0683-909A-54CF-CB9A-2EA187D47E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9663" y="4508924"/>
                <a:ext cx="259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C5B99B6-CB8F-0517-198A-A33C642243D8}"/>
                  </a:ext>
                </a:extLst>
              </p14:cNvPr>
              <p14:cNvContentPartPr/>
              <p14:nvPr/>
            </p14:nvContentPartPr>
            <p14:xfrm>
              <a:off x="1342903" y="3938324"/>
              <a:ext cx="75960" cy="189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C5B99B6-CB8F-0517-198A-A33C642243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35343" y="3930764"/>
                <a:ext cx="90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9BEE3CC-5EC2-654D-76F8-1A072BF6CA10}"/>
                  </a:ext>
                </a:extLst>
              </p14:cNvPr>
              <p14:cNvContentPartPr/>
              <p14:nvPr/>
            </p14:nvContentPartPr>
            <p14:xfrm>
              <a:off x="1513543" y="4296524"/>
              <a:ext cx="137880" cy="38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9BEE3CC-5EC2-654D-76F8-1A072BF6CA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5983" y="4288964"/>
                <a:ext cx="153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3B20B8-8D63-20B2-BE25-D49F08279985}"/>
                  </a:ext>
                </a:extLst>
              </p14:cNvPr>
              <p14:cNvContentPartPr/>
              <p14:nvPr/>
            </p14:nvContentPartPr>
            <p14:xfrm>
              <a:off x="1558903" y="4397324"/>
              <a:ext cx="136440" cy="56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3B20B8-8D63-20B2-BE25-D49F082799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51343" y="4389764"/>
                <a:ext cx="151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F170E77-22CF-C6FA-AA06-8B6F56C14DBA}"/>
                  </a:ext>
                </a:extLst>
              </p14:cNvPr>
              <p14:cNvContentPartPr/>
              <p14:nvPr/>
            </p14:nvContentPartPr>
            <p14:xfrm>
              <a:off x="1980103" y="4196804"/>
              <a:ext cx="117720" cy="263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F170E77-22CF-C6FA-AA06-8B6F56C14D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2543" y="4189244"/>
                <a:ext cx="132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A545A22-876B-7340-C445-1D8FA2F4BAA7}"/>
                  </a:ext>
                </a:extLst>
              </p14:cNvPr>
              <p14:cNvContentPartPr/>
              <p14:nvPr/>
            </p14:nvContentPartPr>
            <p14:xfrm>
              <a:off x="2147863" y="4253324"/>
              <a:ext cx="503280" cy="200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A545A22-876B-7340-C445-1D8FA2F4BA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40303" y="4245764"/>
                <a:ext cx="51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6638C74-3104-B6EF-2C1A-A914242029D2}"/>
                  </a:ext>
                </a:extLst>
              </p14:cNvPr>
              <p14:cNvContentPartPr/>
              <p14:nvPr/>
            </p14:nvContentPartPr>
            <p14:xfrm>
              <a:off x="2641063" y="4107884"/>
              <a:ext cx="399960" cy="424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6638C74-3104-B6EF-2C1A-A914242029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33503" y="4100324"/>
                <a:ext cx="4150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4991859-595F-9ED9-4D9E-8BCF8504D5D4}"/>
                  </a:ext>
                </a:extLst>
              </p14:cNvPr>
              <p14:cNvContentPartPr/>
              <p14:nvPr/>
            </p14:nvContentPartPr>
            <p14:xfrm>
              <a:off x="2952463" y="4296524"/>
              <a:ext cx="151200" cy="69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4991859-595F-9ED9-4D9E-8BCF8504D5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44903" y="4288964"/>
                <a:ext cx="1663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DFADBF4-72D5-452F-9FD4-707D91A342C0}"/>
                  </a:ext>
                </a:extLst>
              </p14:cNvPr>
              <p14:cNvContentPartPr/>
              <p14:nvPr/>
            </p14:nvContentPartPr>
            <p14:xfrm>
              <a:off x="3172423" y="4277804"/>
              <a:ext cx="264240" cy="145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DFADBF4-72D5-452F-9FD4-707D91A342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64863" y="4270244"/>
                <a:ext cx="279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57E419D-E881-170F-1530-9E8120023AD4}"/>
                  </a:ext>
                </a:extLst>
              </p14:cNvPr>
              <p14:cNvContentPartPr/>
              <p14:nvPr/>
            </p14:nvContentPartPr>
            <p14:xfrm>
              <a:off x="3461863" y="4177004"/>
              <a:ext cx="492840" cy="305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57E419D-E881-170F-1530-9E8120023A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54303" y="4169444"/>
                <a:ext cx="5079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26AE7BF-669E-7676-CA81-1FE97CFEBA3F}"/>
                  </a:ext>
                </a:extLst>
              </p14:cNvPr>
              <p14:cNvContentPartPr/>
              <p14:nvPr/>
            </p14:nvContentPartPr>
            <p14:xfrm>
              <a:off x="3757423" y="4246124"/>
              <a:ext cx="402840" cy="1008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26AE7BF-669E-7676-CA81-1FE97CFEBA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49863" y="4238564"/>
                <a:ext cx="417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70D3B5A-3C9B-A6E8-92DF-B12B100B4D94}"/>
                  </a:ext>
                </a:extLst>
              </p14:cNvPr>
              <p14:cNvContentPartPr/>
              <p14:nvPr/>
            </p14:nvContentPartPr>
            <p14:xfrm>
              <a:off x="651343" y="3498764"/>
              <a:ext cx="82080" cy="295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70D3B5A-3C9B-A6E8-92DF-B12B100B4D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783" y="3491204"/>
                <a:ext cx="97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A09CB0-C473-65B2-2A80-45C75715970F}"/>
                  </a:ext>
                </a:extLst>
              </p14:cNvPr>
              <p14:cNvContentPartPr/>
              <p14:nvPr/>
            </p14:nvContentPartPr>
            <p14:xfrm>
              <a:off x="978223" y="3265484"/>
              <a:ext cx="138600" cy="3776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A09CB0-C473-65B2-2A80-45C75715970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0663" y="3257924"/>
                <a:ext cx="1537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F4B0C23-F05D-15E3-A97F-4795CC3BB477}"/>
                  </a:ext>
                </a:extLst>
              </p14:cNvPr>
              <p14:cNvContentPartPr/>
              <p14:nvPr/>
            </p14:nvContentPartPr>
            <p14:xfrm>
              <a:off x="1097743" y="3586964"/>
              <a:ext cx="270720" cy="182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F4B0C23-F05D-15E3-A97F-4795CC3BB4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0183" y="3579404"/>
                <a:ext cx="285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9E86C5-017F-BCF0-CE62-514D8A55B4FA}"/>
                  </a:ext>
                </a:extLst>
              </p14:cNvPr>
              <p14:cNvContentPartPr/>
              <p14:nvPr/>
            </p14:nvContentPartPr>
            <p14:xfrm>
              <a:off x="1506343" y="3485444"/>
              <a:ext cx="144360" cy="258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9E86C5-017F-BCF0-CE62-514D8A55B4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98783" y="3477884"/>
                <a:ext cx="159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8BFF6D5-7076-658D-8883-E900B0D2493A}"/>
                  </a:ext>
                </a:extLst>
              </p14:cNvPr>
              <p14:cNvContentPartPr/>
              <p14:nvPr/>
            </p14:nvContentPartPr>
            <p14:xfrm>
              <a:off x="1682383" y="3454124"/>
              <a:ext cx="189000" cy="295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8BFF6D5-7076-658D-8883-E900B0D249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74823" y="3446564"/>
                <a:ext cx="204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B44FAD-F197-5169-28B2-BC2946E030FF}"/>
                  </a:ext>
                </a:extLst>
              </p14:cNvPr>
              <p14:cNvContentPartPr/>
              <p14:nvPr/>
            </p14:nvContentPartPr>
            <p14:xfrm>
              <a:off x="2021863" y="3535844"/>
              <a:ext cx="44280" cy="119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B44FAD-F197-5169-28B2-BC2946E030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14303" y="3528284"/>
                <a:ext cx="59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F9BD63F-BB84-B76E-89B4-D0E26C9214FF}"/>
                  </a:ext>
                </a:extLst>
              </p14:cNvPr>
              <p14:cNvContentPartPr/>
              <p14:nvPr/>
            </p14:nvContentPartPr>
            <p14:xfrm>
              <a:off x="2091343" y="3460244"/>
              <a:ext cx="82080" cy="170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F9BD63F-BB84-B76E-89B4-D0E26C9214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3783" y="3452684"/>
                <a:ext cx="97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D1D027A-2670-B524-C0AB-6C409DF86479}"/>
                  </a:ext>
                </a:extLst>
              </p14:cNvPr>
              <p14:cNvContentPartPr/>
              <p14:nvPr/>
            </p14:nvContentPartPr>
            <p14:xfrm>
              <a:off x="2242183" y="3304004"/>
              <a:ext cx="618840" cy="44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D1D027A-2670-B524-C0AB-6C409DF864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34623" y="3296444"/>
                <a:ext cx="6339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B654887-C93B-FA01-9789-0AC2223AF754}"/>
                  </a:ext>
                </a:extLst>
              </p14:cNvPr>
              <p14:cNvContentPartPr/>
              <p14:nvPr/>
            </p14:nvContentPartPr>
            <p14:xfrm>
              <a:off x="3260623" y="3378524"/>
              <a:ext cx="541080" cy="3776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B654887-C93B-FA01-9789-0AC2223AF7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53063" y="3370964"/>
                <a:ext cx="5562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3630486-2181-7B50-7B66-410AF394AEA2}"/>
                  </a:ext>
                </a:extLst>
              </p14:cNvPr>
              <p14:cNvContentPartPr/>
              <p14:nvPr/>
            </p14:nvContentPartPr>
            <p14:xfrm>
              <a:off x="3889903" y="3586964"/>
              <a:ext cx="112680" cy="137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3630486-2181-7B50-7B66-410AF394AE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82343" y="3579404"/>
                <a:ext cx="127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9071B16-C137-2ABE-5B71-49FEA42B34F1}"/>
                  </a:ext>
                </a:extLst>
              </p14:cNvPr>
              <p14:cNvContentPartPr/>
              <p14:nvPr/>
            </p14:nvContentPartPr>
            <p14:xfrm>
              <a:off x="4071703" y="3246764"/>
              <a:ext cx="339840" cy="501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9071B16-C137-2ABE-5B71-49FEA42B34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64143" y="3239204"/>
                <a:ext cx="3549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6A2AC22-DE54-A4A1-B236-B0999C7282A5}"/>
                  </a:ext>
                </a:extLst>
              </p14:cNvPr>
              <p14:cNvContentPartPr/>
              <p14:nvPr/>
            </p14:nvContentPartPr>
            <p14:xfrm>
              <a:off x="4473823" y="3285644"/>
              <a:ext cx="314640" cy="509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6A2AC22-DE54-A4A1-B236-B0999C7282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66623" y="3278084"/>
                <a:ext cx="3297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415AEC-01A6-B0AD-3901-A3F4A7FD5630}"/>
                  </a:ext>
                </a:extLst>
              </p14:cNvPr>
              <p14:cNvContentPartPr/>
              <p14:nvPr/>
            </p14:nvContentPartPr>
            <p14:xfrm>
              <a:off x="1715863" y="5164484"/>
              <a:ext cx="451080" cy="69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415AEC-01A6-B0AD-3901-A3F4A7FD563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08663" y="5156924"/>
                <a:ext cx="465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14CC3DE-C62B-2D33-D9F2-5F5C7E3F0A70}"/>
                  </a:ext>
                </a:extLst>
              </p14:cNvPr>
              <p14:cNvContentPartPr/>
              <p14:nvPr/>
            </p14:nvContentPartPr>
            <p14:xfrm>
              <a:off x="1745383" y="5327564"/>
              <a:ext cx="471960" cy="63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14CC3DE-C62B-2D33-D9F2-5F5C7E3F0A7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37823" y="5320004"/>
                <a:ext cx="487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807035-4B93-9BE3-6DEC-8D74824D018F}"/>
                  </a:ext>
                </a:extLst>
              </p14:cNvPr>
              <p14:cNvContentPartPr/>
              <p14:nvPr/>
            </p14:nvContentPartPr>
            <p14:xfrm>
              <a:off x="2122663" y="5022284"/>
              <a:ext cx="188280" cy="619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807035-4B93-9BE3-6DEC-8D74824D01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15103" y="5014724"/>
                <a:ext cx="2034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526EFD1-6333-269B-7890-463FEF188882}"/>
                  </a:ext>
                </a:extLst>
              </p14:cNvPr>
              <p14:cNvContentPartPr/>
              <p14:nvPr/>
            </p14:nvContentPartPr>
            <p14:xfrm>
              <a:off x="5077543" y="5000684"/>
              <a:ext cx="494280" cy="1396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526EFD1-6333-269B-7890-463FEF18888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69983" y="4993124"/>
                <a:ext cx="50940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9" name="Ink 170">
                <a:extLst>
                  <a:ext uri="{FF2B5EF4-FFF2-40B4-BE49-F238E27FC236}">
                    <a16:creationId xmlns:a16="http://schemas.microsoft.com/office/drawing/2014/main" id="{8F88520E-25D7-F61D-0D7B-FCA153E8FE85}"/>
                  </a:ext>
                </a:extLst>
              </p14:cNvPr>
              <p14:cNvContentPartPr/>
              <p14:nvPr/>
            </p14:nvContentPartPr>
            <p14:xfrm>
              <a:off x="6090583" y="5178164"/>
              <a:ext cx="4633200" cy="928800"/>
            </p14:xfrm>
          </p:contentPart>
        </mc:Choice>
        <mc:Fallback xmlns="">
          <p:pic>
            <p:nvPicPr>
              <p:cNvPr id="169" name="Ink 170">
                <a:extLst>
                  <a:ext uri="{FF2B5EF4-FFF2-40B4-BE49-F238E27FC236}">
                    <a16:creationId xmlns:a16="http://schemas.microsoft.com/office/drawing/2014/main" id="{8F88520E-25D7-F61D-0D7B-FCA153E8FE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83023" y="5170604"/>
                <a:ext cx="4648320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81FA8931-53EB-C7AA-69FF-5C997FCF22ED}"/>
                  </a:ext>
                </a:extLst>
              </p14:cNvPr>
              <p14:cNvContentPartPr/>
              <p14:nvPr/>
            </p14:nvContentPartPr>
            <p14:xfrm>
              <a:off x="2870743" y="4893764"/>
              <a:ext cx="1666440" cy="157032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81FA8931-53EB-C7AA-69FF-5C997FCF22E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63183" y="4886202"/>
                <a:ext cx="1681560" cy="1585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FA89CCF-0996-1CBC-F075-C13833BBEC36}"/>
                  </a:ext>
                </a:extLst>
              </p14:cNvPr>
              <p14:cNvContentPartPr/>
              <p14:nvPr/>
            </p14:nvContentPartPr>
            <p14:xfrm>
              <a:off x="2349103" y="1310324"/>
              <a:ext cx="4376160" cy="1333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FA89CCF-0996-1CBC-F075-C13833BBEC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41543" y="1302764"/>
                <a:ext cx="4391280" cy="13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2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7873C41D-66A5-E47F-4609-069995AE65AE}"/>
                  </a:ext>
                </a:extLst>
              </p14:cNvPr>
              <p14:cNvContentPartPr/>
              <p14:nvPr/>
            </p14:nvContentPartPr>
            <p14:xfrm>
              <a:off x="1525063" y="1008284"/>
              <a:ext cx="484560" cy="39636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7873C41D-66A5-E47F-4609-069995AE6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7503" y="1000724"/>
                <a:ext cx="4996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8E6B23-9B0E-CA85-2E33-5A0B51D3D16E}"/>
                  </a:ext>
                </a:extLst>
              </p14:cNvPr>
              <p14:cNvContentPartPr/>
              <p14:nvPr/>
            </p14:nvContentPartPr>
            <p14:xfrm>
              <a:off x="2078383" y="1196924"/>
              <a:ext cx="283320" cy="22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8E6B23-9B0E-CA85-2E33-5A0B51D3D1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0823" y="1189364"/>
                <a:ext cx="298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A2AB1AA3-7B0C-BB07-63EF-05E135B0BBE4}"/>
                  </a:ext>
                </a:extLst>
              </p14:cNvPr>
              <p14:cNvContentPartPr/>
              <p14:nvPr/>
            </p14:nvContentPartPr>
            <p14:xfrm>
              <a:off x="3090703" y="637484"/>
              <a:ext cx="1465200" cy="80496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A2AB1AA3-7B0C-BB07-63EF-05E135B0BB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3143" y="629924"/>
                <a:ext cx="148032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id="{D365C1AA-0671-F139-697B-73D313645E94}"/>
                  </a:ext>
                </a:extLst>
              </p14:cNvPr>
              <p14:cNvContentPartPr/>
              <p14:nvPr/>
            </p14:nvContentPartPr>
            <p14:xfrm>
              <a:off x="1116463" y="2040764"/>
              <a:ext cx="622080" cy="533520"/>
            </p14:xfrm>
          </p:contentPart>
        </mc:Choice>
        <mc:Fallback xmlns=""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D365C1AA-0671-F139-697B-73D313645E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903" y="2033204"/>
                <a:ext cx="6372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3">
                <a:extLst>
                  <a:ext uri="{FF2B5EF4-FFF2-40B4-BE49-F238E27FC236}">
                    <a16:creationId xmlns:a16="http://schemas.microsoft.com/office/drawing/2014/main" id="{16507749-040F-EA92-BE18-6E00475D6718}"/>
                  </a:ext>
                </a:extLst>
              </p14:cNvPr>
              <p14:cNvContentPartPr/>
              <p14:nvPr/>
            </p14:nvContentPartPr>
            <p14:xfrm>
              <a:off x="9284143" y="593564"/>
              <a:ext cx="1854000" cy="534600"/>
            </p14:xfrm>
          </p:contentPart>
        </mc:Choice>
        <mc:Fallback xmlns="">
          <p:pic>
            <p:nvPicPr>
              <p:cNvPr id="31" name="Ink 33">
                <a:extLst>
                  <a:ext uri="{FF2B5EF4-FFF2-40B4-BE49-F238E27FC236}">
                    <a16:creationId xmlns:a16="http://schemas.microsoft.com/office/drawing/2014/main" id="{16507749-040F-EA92-BE18-6E00475D67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6584" y="586004"/>
                <a:ext cx="1869117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6A87AE7-F528-0AB4-E053-E55CF702777D}"/>
                  </a:ext>
                </a:extLst>
              </p14:cNvPr>
              <p14:cNvContentPartPr/>
              <p14:nvPr/>
            </p14:nvContentPartPr>
            <p14:xfrm>
              <a:off x="7393783" y="676004"/>
              <a:ext cx="1374480" cy="55296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6A87AE7-F528-0AB4-E053-E55CF70277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6223" y="668444"/>
                <a:ext cx="13896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00705A37-CCED-445B-5D72-57A5DB7C8542}"/>
                  </a:ext>
                </a:extLst>
              </p14:cNvPr>
              <p14:cNvContentPartPr/>
              <p14:nvPr/>
            </p14:nvContentPartPr>
            <p14:xfrm>
              <a:off x="5221903" y="694004"/>
              <a:ext cx="1700640" cy="59688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00705A37-CCED-445B-5D72-57A5DB7C85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4343" y="686444"/>
                <a:ext cx="171576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779AEB3F-8393-881E-0220-BA21D81396CC}"/>
                  </a:ext>
                </a:extLst>
              </p14:cNvPr>
              <p14:cNvContentPartPr/>
              <p14:nvPr/>
            </p14:nvContentPartPr>
            <p14:xfrm>
              <a:off x="4707103" y="1449284"/>
              <a:ext cx="2454840" cy="57420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779AEB3F-8393-881E-0220-BA21D81396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9544" y="1441724"/>
                <a:ext cx="2469958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D0759D-6E2B-17BF-0EDA-17BB69924B8A}"/>
                  </a:ext>
                </a:extLst>
              </p14:cNvPr>
              <p14:cNvContentPartPr/>
              <p14:nvPr/>
            </p14:nvContentPartPr>
            <p14:xfrm>
              <a:off x="2700823" y="2253164"/>
              <a:ext cx="75960" cy="75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D0759D-6E2B-17BF-0EDA-17BB69924B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93263" y="2245604"/>
                <a:ext cx="907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6357C34-14D6-6E27-713D-DE33877FE47E}"/>
                  </a:ext>
                </a:extLst>
              </p14:cNvPr>
              <p14:cNvContentPartPr/>
              <p14:nvPr/>
            </p14:nvContentPartPr>
            <p14:xfrm>
              <a:off x="3725743" y="2756804"/>
              <a:ext cx="151200" cy="43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6357C34-14D6-6E27-713D-DE33877FE4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8183" y="2749244"/>
                <a:ext cx="166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9FDA503-BFFF-4D0E-3C90-8EE2BBD6DD95}"/>
                  </a:ext>
                </a:extLst>
              </p14:cNvPr>
              <p14:cNvContentPartPr/>
              <p14:nvPr/>
            </p14:nvContentPartPr>
            <p14:xfrm>
              <a:off x="3700543" y="2926004"/>
              <a:ext cx="214200" cy="1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9FDA503-BFFF-4D0E-3C90-8EE2BBD6DD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2983" y="2918444"/>
                <a:ext cx="229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935718B5-5B1F-47FC-CB56-F7D49235552E}"/>
                  </a:ext>
                </a:extLst>
              </p14:cNvPr>
              <p14:cNvContentPartPr/>
              <p14:nvPr/>
            </p14:nvContentPartPr>
            <p14:xfrm>
              <a:off x="2644303" y="2624324"/>
              <a:ext cx="717120" cy="3585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935718B5-5B1F-47FC-CB56-F7D4923555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36743" y="2616764"/>
                <a:ext cx="7322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7BCE9753-DB38-91D1-6FA5-5A49F71A131D}"/>
                  </a:ext>
                </a:extLst>
              </p14:cNvPr>
              <p14:cNvContentPartPr/>
              <p14:nvPr/>
            </p14:nvContentPartPr>
            <p14:xfrm>
              <a:off x="6875383" y="2454404"/>
              <a:ext cx="1377000" cy="364320"/>
            </p14:xfrm>
          </p:contentPart>
        </mc:Choice>
        <mc:Fallback xmlns=""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7BCE9753-DB38-91D1-6FA5-5A49F71A13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67825" y="2446844"/>
                <a:ext cx="1392116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B2F635D0-6397-BF1B-EEB8-8602308D7CC0}"/>
                  </a:ext>
                </a:extLst>
              </p14:cNvPr>
              <p14:cNvContentPartPr/>
              <p14:nvPr/>
            </p14:nvContentPartPr>
            <p14:xfrm>
              <a:off x="4329823" y="2460884"/>
              <a:ext cx="2049120" cy="7156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B2F635D0-6397-BF1B-EEB8-8602308D7C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2263" y="2453324"/>
                <a:ext cx="206424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642E2DC8-485C-C332-808C-E3484ADB420D}"/>
                  </a:ext>
                </a:extLst>
              </p14:cNvPr>
              <p14:cNvContentPartPr/>
              <p14:nvPr/>
            </p14:nvContentPartPr>
            <p14:xfrm>
              <a:off x="3763903" y="3454124"/>
              <a:ext cx="3237840" cy="43416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642E2DC8-485C-C332-808C-E3484ADB42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56342" y="3446564"/>
                <a:ext cx="3252962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3FC58716-2858-6F31-D95F-3FE93500A1B2}"/>
                  </a:ext>
                </a:extLst>
              </p14:cNvPr>
              <p14:cNvContentPartPr/>
              <p14:nvPr/>
            </p14:nvContentPartPr>
            <p14:xfrm>
              <a:off x="7390903" y="3316604"/>
              <a:ext cx="884160" cy="32004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3FC58716-2858-6F31-D95F-3FE93500A1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3343" y="3309052"/>
                <a:ext cx="899280" cy="33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B7A3958E-B07C-50F1-ACCC-A0F882AD905E}"/>
                  </a:ext>
                </a:extLst>
              </p14:cNvPr>
              <p14:cNvContentPartPr/>
              <p14:nvPr/>
            </p14:nvContentPartPr>
            <p14:xfrm>
              <a:off x="4895023" y="4013564"/>
              <a:ext cx="792360" cy="55440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B7A3958E-B07C-50F1-ACCC-A0F882AD905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7463" y="4006004"/>
                <a:ext cx="8074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2">
                <a:extLst>
                  <a:ext uri="{FF2B5EF4-FFF2-40B4-BE49-F238E27FC236}">
                    <a16:creationId xmlns:a16="http://schemas.microsoft.com/office/drawing/2014/main" id="{12B99603-8318-320E-E312-DD8B274C15F0}"/>
                  </a:ext>
                </a:extLst>
              </p14:cNvPr>
              <p14:cNvContentPartPr/>
              <p14:nvPr/>
            </p14:nvContentPartPr>
            <p14:xfrm>
              <a:off x="8573503" y="4506764"/>
              <a:ext cx="3256560" cy="821160"/>
            </p14:xfrm>
          </p:contentPart>
        </mc:Choice>
        <mc:Fallback xmlns="">
          <p:pic>
            <p:nvPicPr>
              <p:cNvPr id="101" name="Ink 102">
                <a:extLst>
                  <a:ext uri="{FF2B5EF4-FFF2-40B4-BE49-F238E27FC236}">
                    <a16:creationId xmlns:a16="http://schemas.microsoft.com/office/drawing/2014/main" id="{12B99603-8318-320E-E312-DD8B274C15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65943" y="4496684"/>
                <a:ext cx="327132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8B77870F-E7A7-F6AF-3EE6-02F7EB823909}"/>
                  </a:ext>
                </a:extLst>
              </p14:cNvPr>
              <p14:cNvContentPartPr/>
              <p14:nvPr/>
            </p14:nvContentPartPr>
            <p14:xfrm>
              <a:off x="3336583" y="4705844"/>
              <a:ext cx="4570200" cy="75420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8B77870F-E7A7-F6AF-3EE6-02F7EB8239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29024" y="4698284"/>
                <a:ext cx="4584959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F0D66524-AE5A-2B03-3CC9-71BEC9A600A1}"/>
                  </a:ext>
                </a:extLst>
              </p14:cNvPr>
              <p14:cNvContentPartPr/>
              <p14:nvPr/>
            </p14:nvContentPartPr>
            <p14:xfrm>
              <a:off x="287383" y="4805924"/>
              <a:ext cx="1218960" cy="68544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F0D66524-AE5A-2B03-3CC9-71BEC9A600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9825" y="4798368"/>
                <a:ext cx="1234076" cy="700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8A9A69F4-505A-4872-ED17-8CBB270681E3}"/>
                  </a:ext>
                </a:extLst>
              </p14:cNvPr>
              <p14:cNvContentPartPr/>
              <p14:nvPr/>
            </p14:nvContentPartPr>
            <p14:xfrm>
              <a:off x="220063" y="4824644"/>
              <a:ext cx="2901600" cy="1704240"/>
            </p14:xfrm>
          </p:contentPart>
        </mc:Choice>
        <mc:Fallback xmlns=""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8A9A69F4-505A-4872-ED17-8CBB270681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2503" y="4817084"/>
                <a:ext cx="291672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DB4F70-9432-C1D0-A2EB-39A91D29C8AC}"/>
                  </a:ext>
                </a:extLst>
              </p14:cNvPr>
              <p14:cNvContentPartPr/>
              <p14:nvPr/>
            </p14:nvContentPartPr>
            <p14:xfrm>
              <a:off x="-78017" y="4705124"/>
              <a:ext cx="2936520" cy="1936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DB4F70-9432-C1D0-A2EB-39A91D29C8A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85577" y="4697564"/>
                <a:ext cx="2951640" cy="19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B3F3AFB5-3707-70FE-D311-510C46526F64}"/>
                  </a:ext>
                </a:extLst>
              </p14:cNvPr>
              <p14:cNvContentPartPr/>
              <p14:nvPr/>
            </p14:nvContentPartPr>
            <p14:xfrm>
              <a:off x="9353983" y="2944724"/>
              <a:ext cx="798480" cy="42156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B3F3AFB5-3707-70FE-D311-510C46526F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46426" y="2937164"/>
                <a:ext cx="813593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9B968A60-EDE4-FF4D-1899-C57B26CBCDB5}"/>
                  </a:ext>
                </a:extLst>
              </p14:cNvPr>
              <p14:cNvContentPartPr/>
              <p14:nvPr/>
            </p14:nvContentPartPr>
            <p14:xfrm>
              <a:off x="10310143" y="2801084"/>
              <a:ext cx="1890000" cy="93600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9B968A60-EDE4-FF4D-1899-C57B26CBCD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02583" y="2793527"/>
                <a:ext cx="1905120" cy="951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ACBB5F1-DA10-0243-2EEE-DE33E34335C8}"/>
                  </a:ext>
                </a:extLst>
              </p14:cNvPr>
              <p14:cNvContentPartPr/>
              <p14:nvPr/>
            </p14:nvContentPartPr>
            <p14:xfrm>
              <a:off x="9504823" y="3781724"/>
              <a:ext cx="2399400" cy="251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ACBB5F1-DA10-0243-2EEE-DE33E34335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97263" y="3774164"/>
                <a:ext cx="2414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C665BDD-370B-BBAC-BB89-F606C7DC5AFF}"/>
                  </a:ext>
                </a:extLst>
              </p14:cNvPr>
              <p14:cNvContentPartPr/>
              <p14:nvPr/>
            </p14:nvContentPartPr>
            <p14:xfrm>
              <a:off x="1689943" y="1291244"/>
              <a:ext cx="3011760" cy="552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C665BDD-370B-BBAC-BB89-F606C7DC5A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82383" y="1283684"/>
                <a:ext cx="3026880" cy="5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3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19DB3D12-F328-B99C-72B2-2DE444117E9E}"/>
                  </a:ext>
                </a:extLst>
              </p14:cNvPr>
              <p14:cNvContentPartPr/>
              <p14:nvPr/>
            </p14:nvContentPartPr>
            <p14:xfrm>
              <a:off x="971743" y="804524"/>
              <a:ext cx="1804680" cy="10828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19DB3D12-F328-B99C-72B2-2DE444117E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183" y="796964"/>
                <a:ext cx="1819800" cy="10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21A8117A-BDAD-E2E4-F1A9-0E4A962CAA48}"/>
                  </a:ext>
                </a:extLst>
              </p14:cNvPr>
              <p14:cNvContentPartPr/>
              <p14:nvPr/>
            </p14:nvContentPartPr>
            <p14:xfrm>
              <a:off x="1914943" y="272804"/>
              <a:ext cx="4890240" cy="154692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21A8117A-BDAD-E2E4-F1A9-0E4A962CA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7383" y="265244"/>
                <a:ext cx="4905360" cy="15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554AAB96-B59C-C2E2-62CC-490FE8C3D487}"/>
                  </a:ext>
                </a:extLst>
              </p14:cNvPr>
              <p14:cNvContentPartPr/>
              <p14:nvPr/>
            </p14:nvContentPartPr>
            <p14:xfrm>
              <a:off x="6259423" y="1794164"/>
              <a:ext cx="1081800" cy="566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554AAB96-B59C-C2E2-62CC-490FE8C3D4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1863" y="1786604"/>
                <a:ext cx="109692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4593334B-3430-9520-A844-C212D6A508A5}"/>
                  </a:ext>
                </a:extLst>
              </p14:cNvPr>
              <p14:cNvContentPartPr/>
              <p14:nvPr/>
            </p14:nvContentPartPr>
            <p14:xfrm>
              <a:off x="6630223" y="845564"/>
              <a:ext cx="2619360" cy="7030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4593334B-3430-9520-A844-C212D6A50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2663" y="838004"/>
                <a:ext cx="26344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5EF1502F-1975-C5DA-E393-D0BFB1AD7582}"/>
                  </a:ext>
                </a:extLst>
              </p14:cNvPr>
              <p14:cNvContentPartPr/>
              <p14:nvPr/>
            </p14:nvContentPartPr>
            <p14:xfrm>
              <a:off x="6806263" y="2247044"/>
              <a:ext cx="515880" cy="42804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5EF1502F-1975-C5DA-E393-D0BFB1AD75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8703" y="2239484"/>
                <a:ext cx="531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27BD4664-561C-9B74-312F-47111BC75F42}"/>
                  </a:ext>
                </a:extLst>
              </p14:cNvPr>
              <p14:cNvContentPartPr/>
              <p14:nvPr/>
            </p14:nvContentPartPr>
            <p14:xfrm>
              <a:off x="5064583" y="1825844"/>
              <a:ext cx="1150920" cy="17355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27BD4664-561C-9B74-312F-47111BC75F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7023" y="1818284"/>
                <a:ext cx="1166040" cy="17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E4052E73-C65B-DA6C-96FE-D9C04C3E7CAB}"/>
                  </a:ext>
                </a:extLst>
              </p14:cNvPr>
              <p14:cNvContentPartPr/>
              <p14:nvPr/>
            </p14:nvContentPartPr>
            <p14:xfrm>
              <a:off x="7058623" y="2571044"/>
              <a:ext cx="1187640" cy="62568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E4052E73-C65B-DA6C-96FE-D9C04C3E7C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1065" y="2563484"/>
                <a:ext cx="1202755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01D11B34-7D48-B543-88C6-C82471122AD4}"/>
                  </a:ext>
                </a:extLst>
              </p14:cNvPr>
              <p14:cNvContentPartPr/>
              <p14:nvPr/>
            </p14:nvContentPartPr>
            <p14:xfrm>
              <a:off x="3901783" y="2620724"/>
              <a:ext cx="892800" cy="55620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01D11B34-7D48-B543-88C6-C82471122A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4226" y="2613169"/>
                <a:ext cx="907914" cy="57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B7A093BD-5469-979D-AE23-93DFB08911FC}"/>
                  </a:ext>
                </a:extLst>
              </p14:cNvPr>
              <p14:cNvContentPartPr/>
              <p14:nvPr/>
            </p14:nvContentPartPr>
            <p14:xfrm>
              <a:off x="9886783" y="927284"/>
              <a:ext cx="1654200" cy="66636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B7A093BD-5469-979D-AE23-93DFB08911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9581" y="919720"/>
                <a:ext cx="1669323" cy="681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07B1D7B7-8D53-13DA-FFF3-DFE24873464B}"/>
                  </a:ext>
                </a:extLst>
              </p14:cNvPr>
              <p14:cNvContentPartPr/>
              <p14:nvPr/>
            </p14:nvContentPartPr>
            <p14:xfrm>
              <a:off x="9868063" y="1894964"/>
              <a:ext cx="1766880" cy="4406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07B1D7B7-8D53-13DA-FFF3-DFE2487346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60503" y="1887398"/>
                <a:ext cx="1782000" cy="45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3F6965F0-9644-130A-8EC6-FCB0B590F93B}"/>
                  </a:ext>
                </a:extLst>
              </p14:cNvPr>
              <p14:cNvContentPartPr/>
              <p14:nvPr/>
            </p14:nvContentPartPr>
            <p14:xfrm>
              <a:off x="10167223" y="2171444"/>
              <a:ext cx="380520" cy="38304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3F6965F0-9644-130A-8EC6-FCB0B590F9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59663" y="2163884"/>
                <a:ext cx="3952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18928C-F59E-FA53-007A-443A3F4A1C32}"/>
                  </a:ext>
                </a:extLst>
              </p14:cNvPr>
              <p14:cNvContentPartPr/>
              <p14:nvPr/>
            </p14:nvContentPartPr>
            <p14:xfrm>
              <a:off x="6158623" y="1904684"/>
              <a:ext cx="75960" cy="27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18928C-F59E-FA53-007A-443A3F4A1C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1063" y="1897124"/>
                <a:ext cx="90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9C49A5F2-70A4-2B83-8954-03804E7A74E0}"/>
                  </a:ext>
                </a:extLst>
              </p14:cNvPr>
              <p14:cNvContentPartPr/>
              <p14:nvPr/>
            </p14:nvContentPartPr>
            <p14:xfrm>
              <a:off x="3631423" y="1329044"/>
              <a:ext cx="993240" cy="575280"/>
            </p14:xfrm>
          </p:contentPart>
        </mc:Choice>
        <mc:Fallback xmlns=""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9C49A5F2-70A4-2B83-8954-03804E7A74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23866" y="1321484"/>
                <a:ext cx="1008355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729ED33B-B0F2-5B6A-C8F1-F85B166CB5A5}"/>
                  </a:ext>
                </a:extLst>
              </p14:cNvPr>
              <p14:cNvContentPartPr/>
              <p14:nvPr/>
            </p14:nvContentPartPr>
            <p14:xfrm>
              <a:off x="3599743" y="348404"/>
              <a:ext cx="1006200" cy="57780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729ED33B-B0F2-5B6A-C8F1-F85B166CB5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2183" y="340849"/>
                <a:ext cx="1021320" cy="592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AC9BDE6D-A3C6-7122-C177-1F75DEB12F20}"/>
                  </a:ext>
                </a:extLst>
              </p14:cNvPr>
              <p14:cNvContentPartPr/>
              <p14:nvPr/>
            </p14:nvContentPartPr>
            <p14:xfrm>
              <a:off x="9729823" y="1536404"/>
              <a:ext cx="1836360" cy="27072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AC9BDE6D-A3C6-7122-C177-1F75DEB12F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2263" y="1528844"/>
                <a:ext cx="18511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3D87056C-0BEC-EF98-E31D-358F28EB3185}"/>
                  </a:ext>
                </a:extLst>
              </p14:cNvPr>
              <p14:cNvContentPartPr/>
              <p14:nvPr/>
            </p14:nvContentPartPr>
            <p14:xfrm>
              <a:off x="6347263" y="235004"/>
              <a:ext cx="1760040" cy="111348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3D87056C-0BEC-EF98-E31D-358F28EB31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39703" y="227442"/>
                <a:ext cx="1775160" cy="1128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0D2824B6-707B-39A9-5BA1-F196B470F4DC}"/>
                  </a:ext>
                </a:extLst>
              </p14:cNvPr>
              <p14:cNvContentPartPr/>
              <p14:nvPr/>
            </p14:nvContentPartPr>
            <p14:xfrm>
              <a:off x="3767503" y="3416324"/>
              <a:ext cx="1096560" cy="23940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0D2824B6-707B-39A9-5BA1-F196B470F4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59943" y="3408764"/>
                <a:ext cx="1111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D6DB8B26-E641-FB31-B2C9-A6076005F573}"/>
                  </a:ext>
                </a:extLst>
              </p14:cNvPr>
              <p14:cNvContentPartPr/>
              <p14:nvPr/>
            </p14:nvContentPartPr>
            <p14:xfrm>
              <a:off x="6989863" y="3208964"/>
              <a:ext cx="1048680" cy="22680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D6DB8B26-E641-FB31-B2C9-A6076005F5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2300" y="3201404"/>
                <a:ext cx="1063805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5F8406-D2DE-5FC8-ECFC-5CC86F232650}"/>
                  </a:ext>
                </a:extLst>
              </p14:cNvPr>
              <p14:cNvContentPartPr/>
              <p14:nvPr/>
            </p14:nvContentPartPr>
            <p14:xfrm>
              <a:off x="5536183" y="958244"/>
              <a:ext cx="408960" cy="610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5F8406-D2DE-5FC8-ECFC-5CC86F2326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28623" y="950684"/>
                <a:ext cx="4240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7315CBE-4753-9835-BF27-D3FD0A2B3232}"/>
                  </a:ext>
                </a:extLst>
              </p14:cNvPr>
              <p14:cNvContentPartPr/>
              <p14:nvPr/>
            </p14:nvContentPartPr>
            <p14:xfrm>
              <a:off x="4869823" y="184964"/>
              <a:ext cx="238680" cy="4968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7315CBE-4753-9835-BF27-D3FD0A2B32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2263" y="177409"/>
                <a:ext cx="253800" cy="51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98E978AA-8A73-A971-A7D9-BFB5E21CB0BE}"/>
                  </a:ext>
                </a:extLst>
              </p14:cNvPr>
              <p14:cNvContentPartPr/>
              <p14:nvPr/>
            </p14:nvContentPartPr>
            <p14:xfrm>
              <a:off x="5039743" y="329324"/>
              <a:ext cx="905400" cy="4154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98E978AA-8A73-A971-A7D9-BFB5E21CB0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32186" y="321764"/>
                <a:ext cx="920514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1A3EB902-FFFF-E05B-D4D4-49171C16DFF5}"/>
                  </a:ext>
                </a:extLst>
              </p14:cNvPr>
              <p14:cNvContentPartPr/>
              <p14:nvPr/>
            </p14:nvContentPartPr>
            <p14:xfrm>
              <a:off x="5743903" y="2077124"/>
              <a:ext cx="930960" cy="45288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1A3EB902-FFFF-E05B-D4D4-49171C16DF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36343" y="2069564"/>
                <a:ext cx="9460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810ADE5-9E2A-0ADD-4E50-94A0DA5D14A5}"/>
                  </a:ext>
                </a:extLst>
              </p14:cNvPr>
              <p14:cNvContentPartPr/>
              <p14:nvPr/>
            </p14:nvContentPartPr>
            <p14:xfrm>
              <a:off x="6605023" y="2485724"/>
              <a:ext cx="132480" cy="19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810ADE5-9E2A-0ADD-4E50-94A0DA5D14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97463" y="2478164"/>
                <a:ext cx="1476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Ink 124">
                <a:extLst>
                  <a:ext uri="{FF2B5EF4-FFF2-40B4-BE49-F238E27FC236}">
                    <a16:creationId xmlns:a16="http://schemas.microsoft.com/office/drawing/2014/main" id="{6D5A90A1-102E-331F-AFF2-4B19C4643DFC}"/>
                  </a:ext>
                </a:extLst>
              </p14:cNvPr>
              <p14:cNvContentPartPr/>
              <p14:nvPr/>
            </p14:nvContentPartPr>
            <p14:xfrm>
              <a:off x="2530903" y="4459964"/>
              <a:ext cx="339840" cy="195480"/>
            </p14:xfrm>
          </p:contentPart>
        </mc:Choice>
        <mc:Fallback xmlns="">
          <p:pic>
            <p:nvPicPr>
              <p:cNvPr id="123" name="Ink 124">
                <a:extLst>
                  <a:ext uri="{FF2B5EF4-FFF2-40B4-BE49-F238E27FC236}">
                    <a16:creationId xmlns:a16="http://schemas.microsoft.com/office/drawing/2014/main" id="{6D5A90A1-102E-331F-AFF2-4B19C4643D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23343" y="4452390"/>
                <a:ext cx="354960" cy="21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4ED57EC7-DF86-0C5D-AE1B-F316FE8992F2}"/>
                  </a:ext>
                </a:extLst>
              </p14:cNvPr>
              <p14:cNvContentPartPr/>
              <p14:nvPr/>
            </p14:nvContentPartPr>
            <p14:xfrm>
              <a:off x="1468543" y="4133804"/>
              <a:ext cx="779760" cy="67860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4ED57EC7-DF86-0C5D-AE1B-F316FE8992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60986" y="4126244"/>
                <a:ext cx="794513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B265CEF-E12C-A838-5BAD-D1A44DEC206E}"/>
                  </a:ext>
                </a:extLst>
              </p14:cNvPr>
              <p14:cNvContentPartPr/>
              <p14:nvPr/>
            </p14:nvContentPartPr>
            <p14:xfrm>
              <a:off x="3367183" y="4208684"/>
              <a:ext cx="383760" cy="4154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B265CEF-E12C-A838-5BAD-D1A44DEC20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9623" y="4201124"/>
                <a:ext cx="3988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7006E586-F46B-FA93-BEF1-46CF0C7A6216}"/>
                  </a:ext>
                </a:extLst>
              </p14:cNvPr>
              <p14:cNvContentPartPr/>
              <p14:nvPr/>
            </p14:nvContentPartPr>
            <p14:xfrm>
              <a:off x="4040743" y="4126964"/>
              <a:ext cx="1244520" cy="565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7006E586-F46B-FA93-BEF1-46CF0C7A62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33183" y="4119409"/>
                <a:ext cx="1259640" cy="581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D5952BF3-DACD-920A-A20D-074AB9CAD85A}"/>
                  </a:ext>
                </a:extLst>
              </p14:cNvPr>
              <p14:cNvContentPartPr/>
              <p14:nvPr/>
            </p14:nvContentPartPr>
            <p14:xfrm>
              <a:off x="9280543" y="4026164"/>
              <a:ext cx="1146600" cy="33984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D5952BF3-DACD-920A-A20D-074AB9CAD8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72983" y="4018604"/>
                <a:ext cx="11617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6D0CB64-AAEB-FBD9-3C8C-B7A71DD998F6}"/>
                  </a:ext>
                </a:extLst>
              </p14:cNvPr>
              <p14:cNvContentPartPr/>
              <p14:nvPr/>
            </p14:nvContentPartPr>
            <p14:xfrm>
              <a:off x="9981103" y="2504804"/>
              <a:ext cx="1760760" cy="288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6D0CB64-AAEB-FBD9-3C8C-B7A71DD998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73903" y="2497244"/>
                <a:ext cx="17758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7" name="Ink 180">
                <a:extLst>
                  <a:ext uri="{FF2B5EF4-FFF2-40B4-BE49-F238E27FC236}">
                    <a16:creationId xmlns:a16="http://schemas.microsoft.com/office/drawing/2014/main" id="{CE3B017F-3895-133F-DB18-452B3C297ACC}"/>
                  </a:ext>
                </a:extLst>
              </p14:cNvPr>
              <p14:cNvContentPartPr/>
              <p14:nvPr/>
            </p14:nvContentPartPr>
            <p14:xfrm>
              <a:off x="7711663" y="4912844"/>
              <a:ext cx="2621880" cy="861480"/>
            </p14:xfrm>
          </p:contentPart>
        </mc:Choice>
        <mc:Fallback xmlns="">
          <p:pic>
            <p:nvPicPr>
              <p:cNvPr id="177" name="Ink 180">
                <a:extLst>
                  <a:ext uri="{FF2B5EF4-FFF2-40B4-BE49-F238E27FC236}">
                    <a16:creationId xmlns:a16="http://schemas.microsoft.com/office/drawing/2014/main" id="{CE3B017F-3895-133F-DB18-452B3C297A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04104" y="4905287"/>
                <a:ext cx="2636638" cy="876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6D2EC719-EE64-FB80-9437-5B229CAFF225}"/>
                  </a:ext>
                </a:extLst>
              </p14:cNvPr>
              <p14:cNvContentPartPr/>
              <p14:nvPr/>
            </p14:nvContentPartPr>
            <p14:xfrm>
              <a:off x="7076623" y="5183924"/>
              <a:ext cx="308520" cy="20088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6D2EC719-EE64-FB80-9437-5B229CAFF2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69063" y="5176364"/>
                <a:ext cx="323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id="{FA904973-954F-6731-B2E8-949875705F0C}"/>
                  </a:ext>
                </a:extLst>
              </p14:cNvPr>
              <p14:cNvContentPartPr/>
              <p14:nvPr/>
            </p14:nvContentPartPr>
            <p14:xfrm>
              <a:off x="3713863" y="5114444"/>
              <a:ext cx="1961280" cy="477360"/>
            </p14:xfrm>
          </p:contentPart>
        </mc:Choice>
        <mc:Fallback xmlns=""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FA904973-954F-6731-B2E8-949875705F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6303" y="5106884"/>
                <a:ext cx="19764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386D339E-89D2-C2FF-6A01-C370BF34A40A}"/>
                  </a:ext>
                </a:extLst>
              </p14:cNvPr>
              <p14:cNvContentPartPr/>
              <p14:nvPr/>
            </p14:nvContentPartPr>
            <p14:xfrm>
              <a:off x="5964583" y="4972964"/>
              <a:ext cx="661680" cy="51120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386D339E-89D2-C2FF-6A01-C370BF34A4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57027" y="4965409"/>
                <a:ext cx="676432" cy="526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BF1E4452-DC65-9A33-5091-93C4387378FD}"/>
                  </a:ext>
                </a:extLst>
              </p14:cNvPr>
              <p14:cNvContentPartPr/>
              <p14:nvPr/>
            </p14:nvContentPartPr>
            <p14:xfrm>
              <a:off x="5602063" y="4780724"/>
              <a:ext cx="1153440" cy="98136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BF1E4452-DC65-9A33-5091-93C4387378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4505" y="4773161"/>
                <a:ext cx="1168555" cy="99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3" name="Ink 206">
                <a:extLst>
                  <a:ext uri="{FF2B5EF4-FFF2-40B4-BE49-F238E27FC236}">
                    <a16:creationId xmlns:a16="http://schemas.microsoft.com/office/drawing/2014/main" id="{1FA39B4B-CA48-9A17-EE98-ABAABF83A62E}"/>
                  </a:ext>
                </a:extLst>
              </p14:cNvPr>
              <p14:cNvContentPartPr/>
              <p14:nvPr/>
            </p14:nvContentPartPr>
            <p14:xfrm>
              <a:off x="9056983" y="6232964"/>
              <a:ext cx="371520" cy="226800"/>
            </p14:xfrm>
          </p:contentPart>
        </mc:Choice>
        <mc:Fallback xmlns="">
          <p:pic>
            <p:nvPicPr>
              <p:cNvPr id="203" name="Ink 206">
                <a:extLst>
                  <a:ext uri="{FF2B5EF4-FFF2-40B4-BE49-F238E27FC236}">
                    <a16:creationId xmlns:a16="http://schemas.microsoft.com/office/drawing/2014/main" id="{1FA39B4B-CA48-9A17-EE98-ABAABF83A6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9416" y="6225404"/>
                <a:ext cx="386655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4" name="Ink 206">
                <a:extLst>
                  <a:ext uri="{FF2B5EF4-FFF2-40B4-BE49-F238E27FC236}">
                    <a16:creationId xmlns:a16="http://schemas.microsoft.com/office/drawing/2014/main" id="{CEED0FDB-3C11-6EF8-9FD3-85ACDE27B10E}"/>
                  </a:ext>
                </a:extLst>
              </p14:cNvPr>
              <p14:cNvContentPartPr/>
              <p14:nvPr/>
            </p14:nvContentPartPr>
            <p14:xfrm>
              <a:off x="6944143" y="5899964"/>
              <a:ext cx="1734480" cy="914040"/>
            </p14:xfrm>
          </p:contentPart>
        </mc:Choice>
        <mc:Fallback xmlns="">
          <p:pic>
            <p:nvPicPr>
              <p:cNvPr id="204" name="Ink 206">
                <a:extLst>
                  <a:ext uri="{FF2B5EF4-FFF2-40B4-BE49-F238E27FC236}">
                    <a16:creationId xmlns:a16="http://schemas.microsoft.com/office/drawing/2014/main" id="{CEED0FDB-3C11-6EF8-9FD3-85ACDE27B1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36583" y="5892404"/>
                <a:ext cx="174960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5" name="Ink 206">
                <a:extLst>
                  <a:ext uri="{FF2B5EF4-FFF2-40B4-BE49-F238E27FC236}">
                    <a16:creationId xmlns:a16="http://schemas.microsoft.com/office/drawing/2014/main" id="{B14DA3F1-39B4-8194-2581-137DF2B90193}"/>
                  </a:ext>
                </a:extLst>
              </p14:cNvPr>
              <p14:cNvContentPartPr/>
              <p14:nvPr/>
            </p14:nvContentPartPr>
            <p14:xfrm>
              <a:off x="5800423" y="5975924"/>
              <a:ext cx="830160" cy="508320"/>
            </p14:xfrm>
          </p:contentPart>
        </mc:Choice>
        <mc:Fallback xmlns="">
          <p:pic>
            <p:nvPicPr>
              <p:cNvPr id="205" name="Ink 206">
                <a:extLst>
                  <a:ext uri="{FF2B5EF4-FFF2-40B4-BE49-F238E27FC236}">
                    <a16:creationId xmlns:a16="http://schemas.microsoft.com/office/drawing/2014/main" id="{B14DA3F1-39B4-8194-2581-137DF2B901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92863" y="5968364"/>
                <a:ext cx="8452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C92A6062-E86F-629D-BD7C-C683DC23D334}"/>
                  </a:ext>
                </a:extLst>
              </p14:cNvPr>
              <p14:cNvContentPartPr/>
              <p14:nvPr/>
            </p14:nvContentPartPr>
            <p14:xfrm>
              <a:off x="4398943" y="6044324"/>
              <a:ext cx="1030680" cy="465840"/>
            </p14:xfrm>
          </p:contentPart>
        </mc:Choice>
        <mc:Fallback xmlns=""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C92A6062-E86F-629D-BD7C-C683DC23D3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91383" y="6036758"/>
                <a:ext cx="1045800" cy="480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EFCC4BF8-4E8F-E0ED-6D2C-B5CEA931C6F7}"/>
                  </a:ext>
                </a:extLst>
              </p14:cNvPr>
              <p14:cNvContentPartPr/>
              <p14:nvPr/>
            </p14:nvContentPartPr>
            <p14:xfrm>
              <a:off x="9661423" y="6063404"/>
              <a:ext cx="1703520" cy="5846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EFCC4BF8-4E8F-E0ED-6D2C-B5CEA931C6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53863" y="6055849"/>
                <a:ext cx="1718640" cy="599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CAAD435-4F0D-AFBE-3FA9-79E2522F4B1A}"/>
                  </a:ext>
                </a:extLst>
              </p14:cNvPr>
              <p14:cNvContentPartPr/>
              <p14:nvPr/>
            </p14:nvContentPartPr>
            <p14:xfrm>
              <a:off x="11188543" y="5582084"/>
              <a:ext cx="541080" cy="745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CAAD435-4F0D-AFBE-3FA9-79E2522F4B1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78463" y="5572004"/>
                <a:ext cx="5612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8FC850F0-D237-3B22-9414-865AF9B5E334}"/>
                  </a:ext>
                </a:extLst>
              </p14:cNvPr>
              <p14:cNvContentPartPr/>
              <p14:nvPr/>
            </p14:nvContentPartPr>
            <p14:xfrm>
              <a:off x="10974703" y="2049404"/>
              <a:ext cx="440280" cy="39924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8FC850F0-D237-3B22-9414-865AF9B5E33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67143" y="2041844"/>
                <a:ext cx="4554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C8278B2F-94C5-52D8-90B9-5355C60FA0B5}"/>
                  </a:ext>
                </a:extLst>
              </p14:cNvPr>
              <p14:cNvContentPartPr/>
              <p14:nvPr/>
            </p14:nvContentPartPr>
            <p14:xfrm>
              <a:off x="892903" y="3604964"/>
              <a:ext cx="9805320" cy="1659960"/>
            </p14:xfrm>
          </p:contentPart>
        </mc:Choice>
        <mc:Fallback xmlns=""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C8278B2F-94C5-52D8-90B9-5355C60FA0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5343" y="3597406"/>
                <a:ext cx="9820440" cy="1675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75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5" ma:contentTypeDescription="Create a new document." ma:contentTypeScope="" ma:versionID="d8c15693701ca074a50f0cb871deea31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2d68bccd8a873b2c5f1868f9b6317606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8b29e2-e056-46d7-9f03-f58d16224128" xsi:nil="true"/>
  </documentManagement>
</p:properties>
</file>

<file path=customXml/itemProps1.xml><?xml version="1.0" encoding="utf-8"?>
<ds:datastoreItem xmlns:ds="http://schemas.openxmlformats.org/officeDocument/2006/customXml" ds:itemID="{3A1C8FBB-E504-41AF-BDEF-8D144DC7B17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48b29e2-e056-46d7-9f03-f58d16224128"/>
    <ds:schemaRef ds:uri="29140ecd-3393-4559-a649-14a34457867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4DB3C2-976A-4D74-90B8-852A1B066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D8E03-6857-4A17-9CF7-0130898FC909}">
  <ds:schemaRefs>
    <ds:schemaRef ds:uri="http://schemas.microsoft.com/office/2006/metadata/properties"/>
    <ds:schemaRef ds:uri="http://www.w3.org/2000/xmlns/"/>
    <ds:schemaRef ds:uri="048b29e2-e056-46d7-9f03-f58d16224128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4</cp:revision>
  <dcterms:created xsi:type="dcterms:W3CDTF">2023-03-06T02:38:43Z</dcterms:created>
  <dcterms:modified xsi:type="dcterms:W3CDTF">2023-03-09T18:27:00Z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