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A69AE-3454-83B1-B864-3CA6DC58BB6E}" v="27" dt="2025-03-07T09:46:26.799"/>
    <p1510:client id="{4AF4B324-666F-EF32-0B72-A044C98D586F}" v="970" dt="2025-03-05T12:33:03.970"/>
    <p1510:client id="{C7B64A90-9396-FC62-E975-4B558A0EF64B}" v="520" dt="2025-03-06T05:12:36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1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9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6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5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0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4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7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0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7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yy67DfHsC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lementchau@unimelb.edu.au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479E-2C56-5B04-BC7B-12B7D29B0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Tutorial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F9B6B-CADC-A758-2ABA-3B7405B3A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COMP10001 – Foundations of Computing</a:t>
            </a:r>
          </a:p>
          <a:p>
            <a:r>
              <a:rPr lang="en-US" dirty="0"/>
              <a:t>Semester 1, 2025</a:t>
            </a:r>
          </a:p>
          <a:p>
            <a:r>
              <a:rPr lang="en-US" dirty="0"/>
              <a:t>Clement Chau</a:t>
            </a:r>
          </a:p>
        </p:txBody>
      </p:sp>
    </p:spTree>
    <p:extLst>
      <p:ext uri="{BB962C8B-B14F-4D97-AF65-F5344CB8AC3E}">
        <p14:creationId xmlns:p14="http://schemas.microsoft.com/office/powerpoint/2010/main" val="244442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A88F-7F27-F970-7B35-C09300F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3 things that your table has in common</a:t>
            </a:r>
          </a:p>
        </p:txBody>
      </p:sp>
      <p:pic>
        <p:nvPicPr>
          <p:cNvPr id="7" name="Content Placeholder 6" descr="Categories (Similarities) Game - Icebreaker for Medium to Large Groups |  Icebreaker Spot">
            <a:extLst>
              <a:ext uri="{FF2B5EF4-FFF2-40B4-BE49-F238E27FC236}">
                <a16:creationId xmlns:a16="http://schemas.microsoft.com/office/drawing/2014/main" id="{91A486AF-FB27-198F-3EAB-D264687EA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15319"/>
            <a:ext cx="7315200" cy="4171950"/>
          </a:xfrm>
        </p:spPr>
      </p:pic>
    </p:spTree>
    <p:extLst>
      <p:ext uri="{BB962C8B-B14F-4D97-AF65-F5344CB8AC3E}">
        <p14:creationId xmlns:p14="http://schemas.microsoft.com/office/powerpoint/2010/main" val="1802259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AA55-2828-16EB-6E10-A9B79D30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Blocky Turtle!</a:t>
            </a:r>
          </a:p>
        </p:txBody>
      </p:sp>
      <p:pic>
        <p:nvPicPr>
          <p:cNvPr id="4" name="Content Placeholder 3" descr="A puzzle pieces with numbers and words&#10;&#10;AI-generated content may be incorrect.">
            <a:extLst>
              <a:ext uri="{FF2B5EF4-FFF2-40B4-BE49-F238E27FC236}">
                <a16:creationId xmlns:a16="http://schemas.microsoft.com/office/drawing/2014/main" id="{05F84C2E-0535-48C9-BBDD-D21B56691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90" y="1979115"/>
            <a:ext cx="3133725" cy="3790950"/>
          </a:xfrm>
        </p:spPr>
      </p:pic>
      <p:pic>
        <p:nvPicPr>
          <p:cNvPr id="5" name="Picture 4" descr="A white star with a circle on a black background&#10;&#10;AI-generated content may be incorrect.">
            <a:extLst>
              <a:ext uri="{FF2B5EF4-FFF2-40B4-BE49-F238E27FC236}">
                <a16:creationId xmlns:a16="http://schemas.microsoft.com/office/drawing/2014/main" id="{25BD1D78-1510-BE43-6B81-BD42B087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39" y="2534035"/>
            <a:ext cx="3590347" cy="26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6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0149D-C7BA-9A62-DD06-2CF31B01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this more effectively?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08992E-27D2-7C94-5F1C-7E3D0D65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46" y="2541083"/>
            <a:ext cx="6153150" cy="3105150"/>
          </a:xfrm>
        </p:spPr>
      </p:pic>
      <p:pic>
        <p:nvPicPr>
          <p:cNvPr id="6" name="Picture 5" descr="A white star with a circle on a black background&#10;&#10;AI-generated content may be incorrect.">
            <a:extLst>
              <a:ext uri="{FF2B5EF4-FFF2-40B4-BE49-F238E27FC236}">
                <a16:creationId xmlns:a16="http://schemas.microsoft.com/office/drawing/2014/main" id="{59D0DA17-EDDD-AEC7-AB67-C1FC34009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675" y="2626399"/>
            <a:ext cx="3590347" cy="267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7025-42FD-070A-DC08-AE6745FA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make it </a:t>
            </a:r>
            <a:r>
              <a:rPr lang="en-US" i="1" dirty="0"/>
              <a:t>even </a:t>
            </a:r>
            <a:r>
              <a:rPr lang="en-US" dirty="0"/>
              <a:t>better?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BB004-D1FE-C851-1935-3C583208C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91" y="1714861"/>
            <a:ext cx="6581775" cy="2771775"/>
          </a:xfrm>
        </p:spPr>
      </p:pic>
      <p:pic>
        <p:nvPicPr>
          <p:cNvPr id="5" name="Picture 4" descr="A purple rectangle with white text&#10;&#10;AI-generated content may be incorrect.">
            <a:extLst>
              <a:ext uri="{FF2B5EF4-FFF2-40B4-BE49-F238E27FC236}">
                <a16:creationId xmlns:a16="http://schemas.microsoft.com/office/drawing/2014/main" id="{E81676ED-EB30-6CA7-66BA-A570BFB0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83" y="4484928"/>
            <a:ext cx="4919614" cy="201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4E1-0647-B09A-6758-971B3C76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Challenge!</a:t>
            </a:r>
          </a:p>
        </p:txBody>
      </p:sp>
      <p:pic>
        <p:nvPicPr>
          <p:cNvPr id="4" name="Content Placeholder 3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E10A9913-ED2B-356A-B61D-1EB0EB648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736" y="1933383"/>
            <a:ext cx="3870527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7336D-57FB-86AF-BA3D-BCA8E6A75E46}"/>
              </a:ext>
            </a:extLst>
          </p:cNvPr>
          <p:cNvSpPr txBox="1"/>
          <p:nvPr/>
        </p:nvSpPr>
        <p:spPr>
          <a:xfrm>
            <a:off x="6338454" y="1997363"/>
            <a:ext cx="4098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What does this draw?</a:t>
            </a:r>
          </a:p>
        </p:txBody>
      </p:sp>
      <p:pic>
        <p:nvPicPr>
          <p:cNvPr id="6" name="Picture 5" descr="Facebook Smileys Stickers ヽ(^o^)ノ Twitter Smileys Stickers">
            <a:extLst>
              <a:ext uri="{FF2B5EF4-FFF2-40B4-BE49-F238E27FC236}">
                <a16:creationId xmlns:a16="http://schemas.microsoft.com/office/drawing/2014/main" id="{01BD3415-D2C3-07D8-C76B-23E95A383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5" y="266392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17F7-EFA9-7181-B3FE-2C2FF9D5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tricky one!</a:t>
            </a:r>
          </a:p>
        </p:txBody>
      </p:sp>
      <p:pic>
        <p:nvPicPr>
          <p:cNvPr id="4" name="Content Placeholder 3" descr="A white stars on a black background&#10;&#10;AI-generated content may be incorrect.">
            <a:extLst>
              <a:ext uri="{FF2B5EF4-FFF2-40B4-BE49-F238E27FC236}">
                <a16:creationId xmlns:a16="http://schemas.microsoft.com/office/drawing/2014/main" id="{85DFA03E-287D-9098-5DA2-299EC091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3797" y="1825625"/>
            <a:ext cx="1304406" cy="4351338"/>
          </a:xfrm>
        </p:spPr>
      </p:pic>
    </p:spTree>
    <p:extLst>
      <p:ext uri="{BB962C8B-B14F-4D97-AF65-F5344CB8AC3E}">
        <p14:creationId xmlns:p14="http://schemas.microsoft.com/office/powerpoint/2010/main" val="78939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F155-57EB-842C-4B79-776E081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33BE5-E62D-8A6C-927C-B0263BBB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worksheets 1 and 2 on 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Remember that </a:t>
            </a:r>
            <a:r>
              <a:rPr lang="en-US" b="1" u="sng" dirty="0"/>
              <a:t>Ed worksheets are assessed</a:t>
            </a:r>
            <a:r>
              <a:rPr lang="en-US" dirty="0"/>
              <a:t> and contributes to </a:t>
            </a:r>
            <a:r>
              <a:rPr lang="en-US" b="1" u="sng" dirty="0"/>
              <a:t>10% of your total score</a:t>
            </a:r>
            <a:r>
              <a:rPr lang="en-US" dirty="0"/>
              <a:t>!</a:t>
            </a:r>
          </a:p>
          <a:p>
            <a:r>
              <a:rPr lang="en-US" dirty="0"/>
              <a:t>Raise your hand if you have any questions!</a:t>
            </a:r>
          </a:p>
        </p:txBody>
      </p:sp>
    </p:spTree>
    <p:extLst>
      <p:ext uri="{BB962C8B-B14F-4D97-AF65-F5344CB8AC3E}">
        <p14:creationId xmlns:p14="http://schemas.microsoft.com/office/powerpoint/2010/main" val="174312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earing glasses&#10;&#10;AI-generated content may be incorrect.">
            <a:extLst>
              <a:ext uri="{FF2B5EF4-FFF2-40B4-BE49-F238E27FC236}">
                <a16:creationId xmlns:a16="http://schemas.microsoft.com/office/drawing/2014/main" id="{5D1E89B2-8C5A-10DF-1014-712F4AF7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394" y="1439016"/>
            <a:ext cx="2395875" cy="5266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FFFBB-4C59-F204-0D66-45CC4696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DC6C5-3800-E9B2-8ACB-C22FB8B5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0691" cy="42512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Clement Chau (he/him)</a:t>
            </a:r>
          </a:p>
          <a:p>
            <a:pPr marL="0" indent="0">
              <a:buNone/>
            </a:pPr>
            <a:r>
              <a:rPr lang="en-US" sz="2000" dirty="0"/>
              <a:t>3rd Year BSc, majoring in Computing and Software Systems</a:t>
            </a:r>
          </a:p>
          <a:p>
            <a:pPr marL="0" indent="0">
              <a:buNone/>
            </a:pPr>
            <a:r>
              <a:rPr lang="en-US" sz="2000" dirty="0"/>
              <a:t>Was part of the 2023S1 Cohort of COMP10001 (You guys are 2025S1 cohort!)</a:t>
            </a:r>
          </a:p>
          <a:p>
            <a:pPr marL="0" indent="0">
              <a:buNone/>
            </a:pPr>
            <a:r>
              <a:rPr lang="en-US" sz="2000" dirty="0"/>
              <a:t>Avid Esports enthusiast. If I'm not working nor studying, I'm on my computer watching ongoing games or playing games with friends.</a:t>
            </a:r>
          </a:p>
          <a:p>
            <a:pPr marL="0" indent="0">
              <a:buNone/>
            </a:pPr>
            <a:r>
              <a:rPr lang="en-US" sz="2000" dirty="0"/>
              <a:t>Head of Technical for MUE (Melbourne University Esports). VAL/CS2/Rivals/League/MLBB </a:t>
            </a:r>
            <a:r>
              <a:rPr lang="en-US" sz="2000" dirty="0" err="1"/>
              <a:t>etc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r>
              <a:rPr lang="en-US" sz="2000" dirty="0"/>
              <a:t>! Part of the university's </a:t>
            </a:r>
            <a:r>
              <a:rPr lang="en-US" sz="2000" dirty="0" err="1"/>
              <a:t>val</a:t>
            </a:r>
            <a:r>
              <a:rPr lang="en-US" sz="2000" dirty="0"/>
              <a:t> team last </a:t>
            </a:r>
            <a:r>
              <a:rPr lang="en-US" sz="2000" dirty="0" err="1"/>
              <a:t>sem</a:t>
            </a:r>
            <a:r>
              <a:rPr lang="en-US" sz="2000" dirty="0"/>
              <a:t> =)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logo with wings and text&#10;&#10;AI-generated content may be incorrect.">
            <a:extLst>
              <a:ext uri="{FF2B5EF4-FFF2-40B4-BE49-F238E27FC236}">
                <a16:creationId xmlns:a16="http://schemas.microsoft.com/office/drawing/2014/main" id="{9462596F-B826-2E03-BE67-F89967A2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195" y="201246"/>
            <a:ext cx="1950413" cy="195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0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7DCB8-6376-4C36-AC38-F1132C21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D176-99BD-9F8C-1F17-9CCC11E0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Year, Semester, Course</a:t>
            </a:r>
          </a:p>
          <a:p>
            <a:r>
              <a:rPr lang="en-US" dirty="0"/>
              <a:t>Choose one (or all) of: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Fun fact about yourself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Your hobbies/Interests (What do you do in your free time?)</a:t>
            </a:r>
          </a:p>
          <a:p>
            <a:r>
              <a:rPr lang="en-US" dirty="0"/>
              <a:t>Choose one (or all) of: 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Favorite Game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Favorite Movie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Favorite Place you've visited outside of your city</a:t>
            </a:r>
          </a:p>
        </p:txBody>
      </p:sp>
    </p:spTree>
    <p:extLst>
      <p:ext uri="{BB962C8B-B14F-4D97-AF65-F5344CB8AC3E}">
        <p14:creationId xmlns:p14="http://schemas.microsoft.com/office/powerpoint/2010/main" val="133066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C2F-A4BB-04DB-691E-A8F9FA53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COMP10001 take 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7D84-88AB-15C6-923E-9060EFAB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  <a:hlinkClick r:id="rId2"/>
              </a:rPr>
              <a:t>Foundations of Computing</a:t>
            </a:r>
            <a:r>
              <a:rPr lang="en-US" sz="2000" dirty="0">
                <a:ea typeface="+mn-lt"/>
                <a:cs typeface="+mn-lt"/>
              </a:rPr>
              <a:t> introductory video</a:t>
            </a:r>
            <a:endParaRPr lang="en-US" sz="2000" dirty="0">
              <a:ea typeface="+mn-lt"/>
              <a:cs typeface="+mn-lt"/>
              <a:hlinkClick r:id="rId2"/>
            </a:endParaRPr>
          </a:p>
          <a:p>
            <a:r>
              <a:rPr lang="en-US" sz="2000" dirty="0"/>
              <a:t>Software engineer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Building websites, apps</a:t>
            </a:r>
          </a:p>
          <a:p>
            <a:r>
              <a:rPr lang="en-US" sz="2000" dirty="0"/>
              <a:t>Data scientist/analyst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Amazon recommendations, Google search engine</a:t>
            </a:r>
          </a:p>
          <a:p>
            <a:r>
              <a:rPr lang="en-US" sz="2000" dirty="0"/>
              <a:t>AI/ML Engineer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Chatbots such as ChatGPT, </a:t>
            </a:r>
            <a:r>
              <a:rPr lang="en-US" sz="2000" err="1"/>
              <a:t>DeepSeek</a:t>
            </a:r>
            <a:endParaRPr lang="en-US" sz="2000"/>
          </a:p>
          <a:p>
            <a:r>
              <a:rPr lang="en-US" sz="2000" dirty="0"/>
              <a:t>Game Development</a:t>
            </a:r>
          </a:p>
          <a:p>
            <a:r>
              <a:rPr lang="en-US" sz="2000" dirty="0"/>
              <a:t>Other types of engineering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/>
              <a:t>Electrical Engineering, Robotics</a:t>
            </a:r>
          </a:p>
          <a:p>
            <a:r>
              <a:rPr lang="en-US" sz="2000" dirty="0"/>
              <a:t>And so much more...</a:t>
            </a:r>
          </a:p>
          <a:p>
            <a:pPr marL="457200" lvl="1" indent="0">
              <a:buNone/>
            </a:pPr>
            <a:endParaRPr lang="en-US" sz="3600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B9C1-B5D6-8F48-6C7B-C4C437EC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8625" cy="4881563"/>
          </a:xfrm>
        </p:spPr>
        <p:txBody>
          <a:bodyPr/>
          <a:lstStyle/>
          <a:p>
            <a:pPr algn="ctr"/>
            <a:r>
              <a:rPr lang="en-US" sz="3300" dirty="0">
                <a:latin typeface="Aptos"/>
              </a:rPr>
              <a:t>Programming is a very transferrable skill to any field and any career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69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CAEAF-A306-26E7-7BE4-A7407F31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years ago,</a:t>
            </a:r>
          </a:p>
        </p:txBody>
      </p:sp>
      <p:pic>
        <p:nvPicPr>
          <p:cNvPr id="4" name="Content Placeholder 3" descr="A screenshot of a game&#10;&#10;AI-generated content may be incorrect.">
            <a:extLst>
              <a:ext uri="{FF2B5EF4-FFF2-40B4-BE49-F238E27FC236}">
                <a16:creationId xmlns:a16="http://schemas.microsoft.com/office/drawing/2014/main" id="{43D07460-E61F-9D4D-B1C0-61664651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07" y="2081993"/>
            <a:ext cx="4609833" cy="4351338"/>
          </a:xfrm>
        </p:spPr>
      </p:pic>
      <p:pic>
        <p:nvPicPr>
          <p:cNvPr id="5" name="Picture 4" descr="A screenshot of a test&#10;&#10;AI-generated content may be incorrect.">
            <a:extLst>
              <a:ext uri="{FF2B5EF4-FFF2-40B4-BE49-F238E27FC236}">
                <a16:creationId xmlns:a16="http://schemas.microsoft.com/office/drawing/2014/main" id="{D8C920A2-F4BC-5C7C-99D4-8CBB43929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95" y="2078181"/>
            <a:ext cx="5624060" cy="4356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6ACB1-32BE-C12A-7CCF-8D8BA96A5487}"/>
              </a:ext>
            </a:extLst>
          </p:cNvPr>
          <p:cNvSpPr txBox="1"/>
          <p:nvPr/>
        </p:nvSpPr>
        <p:spPr>
          <a:xfrm>
            <a:off x="1050636" y="1713859"/>
            <a:ext cx="3163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Project 1 – Matching game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023C7-3358-1A8C-ECFC-D3EE68A113A8}"/>
              </a:ext>
            </a:extLst>
          </p:cNvPr>
          <p:cNvSpPr txBox="1"/>
          <p:nvPr/>
        </p:nvSpPr>
        <p:spPr>
          <a:xfrm>
            <a:off x="6093434" y="1711933"/>
            <a:ext cx="31634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Project 2 – FoCdle</a:t>
            </a:r>
            <a:endParaRPr lang="en-US" b="1" u="sng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3A8F-D9B1-F915-0731-B6FA22DA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87CE-C556-1FB5-8A30-E4F0F1EE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Where </a:t>
            </a:r>
            <a:r>
              <a:rPr lang="en-US" b="1" u="sng" dirty="0"/>
              <a:t>NOT</a:t>
            </a:r>
            <a:r>
              <a:rPr lang="en-US" dirty="0"/>
              <a:t> to get help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Online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Forums, External Tutor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You </a:t>
            </a:r>
            <a:r>
              <a:rPr lang="en-US" i="1" dirty="0"/>
              <a:t>can </a:t>
            </a:r>
            <a:r>
              <a:rPr lang="en-US" dirty="0"/>
              <a:t>post it on Ed, but make it </a:t>
            </a:r>
            <a:r>
              <a:rPr lang="en-US" b="1" u="sng" dirty="0"/>
              <a:t>PRIVATE!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ChatGPT, </a:t>
            </a:r>
            <a:r>
              <a:rPr lang="en-US" err="1"/>
              <a:t>DeepSeek</a:t>
            </a:r>
            <a:r>
              <a:rPr lang="en-US" dirty="0"/>
              <a:t>, </a:t>
            </a:r>
            <a:r>
              <a:rPr lang="en-US" err="1"/>
              <a:t>etc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'Friends'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41091A-01DB-54ED-D3D3-919567D60C3A}"/>
              </a:ext>
            </a:extLst>
          </p:cNvPr>
          <p:cNvSpPr txBox="1"/>
          <p:nvPr/>
        </p:nvSpPr>
        <p:spPr>
          <a:xfrm>
            <a:off x="592666" y="4526411"/>
            <a:ext cx="105092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 the past we have given penalties such as: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Zero (0) for the assignment.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Zero (0) for the subject.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Termination of enrollment from the University.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DA8F5-1695-1C57-4B99-9AA5131B0416}"/>
              </a:ext>
            </a:extLst>
          </p:cNvPr>
          <p:cNvSpPr txBox="1"/>
          <p:nvPr/>
        </p:nvSpPr>
        <p:spPr>
          <a:xfrm>
            <a:off x="495245" y="6004006"/>
            <a:ext cx="10604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IMPORTANT:</a:t>
            </a:r>
            <a:r>
              <a:rPr lang="en-US" dirty="0"/>
              <a:t> If in doubt regarding what's allowed and what's not, </a:t>
            </a:r>
            <a:r>
              <a:rPr lang="en-US" b="1" dirty="0">
                <a:solidFill>
                  <a:srgbClr val="FF0000"/>
                </a:solidFill>
              </a:rPr>
              <a:t>ASK THE TEACHING STAFF.</a:t>
            </a:r>
          </a:p>
        </p:txBody>
      </p:sp>
    </p:spTree>
    <p:extLst>
      <p:ext uri="{BB962C8B-B14F-4D97-AF65-F5344CB8AC3E}">
        <p14:creationId xmlns:p14="http://schemas.microsoft.com/office/powerpoint/2010/main" val="20471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56A4-E4FC-0054-EE8C-82094C91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B1E3-CE35-9144-7FE8-F0845DCA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Tutorials (2nd hour)</a:t>
            </a:r>
          </a:p>
          <a:p>
            <a:r>
              <a:rPr lang="en-US" dirty="0"/>
              <a:t>First Year Centre in Level 3 Melbourne Connect</a:t>
            </a:r>
            <a:endParaRPr lang="en-US" b="1" u="sng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Opens 9am to 5pm every day (</a:t>
            </a:r>
            <a:r>
              <a:rPr lang="en-US" b="1" u="sng" dirty="0"/>
              <a:t>bring your student card!!!</a:t>
            </a:r>
            <a:r>
              <a:rPr lang="en-US" dirty="0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COMP10001 tutors will be there at 12pm to 2pm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 will be there on Mondays and Wednesdays</a:t>
            </a:r>
          </a:p>
          <a:p>
            <a:r>
              <a:rPr lang="en-US" dirty="0"/>
              <a:t>Ed Discussion forums</a:t>
            </a:r>
          </a:p>
          <a:p>
            <a:r>
              <a:rPr lang="en-US" dirty="0"/>
              <a:t>Revisiting lectures and workshop materials in Canvas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Consolidation lectures every other Friday</a:t>
            </a:r>
          </a:p>
          <a:p>
            <a:r>
              <a:rPr lang="en-US" i="1" dirty="0"/>
              <a:t>PASS (Peer Assisted Study Sessions)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26F18-9668-5037-6E6A-71A1EE50C74B}"/>
              </a:ext>
            </a:extLst>
          </p:cNvPr>
          <p:cNvSpPr txBox="1"/>
          <p:nvPr/>
        </p:nvSpPr>
        <p:spPr>
          <a:xfrm>
            <a:off x="2925070" y="5635218"/>
            <a:ext cx="652910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u="sng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clementchau@unimelb.edu.au</a:t>
            </a:r>
            <a:endParaRPr lang="en-US"/>
          </a:p>
          <a:p>
            <a:pPr algn="ctr"/>
            <a:r>
              <a:rPr lang="en-US" sz="3200" b="1" u="sng" dirty="0">
                <a:solidFill>
                  <a:srgbClr val="FF0000"/>
                </a:solidFill>
              </a:rPr>
              <a:t>clement.chau@unimelb.edu.au</a:t>
            </a:r>
          </a:p>
        </p:txBody>
      </p:sp>
    </p:spTree>
    <p:extLst>
      <p:ext uri="{BB962C8B-B14F-4D97-AF65-F5344CB8AC3E}">
        <p14:creationId xmlns:p14="http://schemas.microsoft.com/office/powerpoint/2010/main" val="308811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9D97-E0A3-3F31-ABAB-11DCB7AF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Bingo time!</a:t>
            </a:r>
          </a:p>
        </p:txBody>
      </p:sp>
      <p:pic>
        <p:nvPicPr>
          <p:cNvPr id="4" name="Content Placeholder 3" descr="Bingo Cartoon | Free download on ClipArtMag">
            <a:extLst>
              <a:ext uri="{FF2B5EF4-FFF2-40B4-BE49-F238E27FC236}">
                <a16:creationId xmlns:a16="http://schemas.microsoft.com/office/drawing/2014/main" id="{88793021-C260-7074-9182-886885EC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5613" y="1825625"/>
            <a:ext cx="3960774" cy="4351338"/>
          </a:xfrm>
        </p:spPr>
      </p:pic>
    </p:spTree>
    <p:extLst>
      <p:ext uri="{BB962C8B-B14F-4D97-AF65-F5344CB8AC3E}">
        <p14:creationId xmlns:p14="http://schemas.microsoft.com/office/powerpoint/2010/main" val="18348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Week 2 Tutorial </vt:lpstr>
      <vt:lpstr>Get to know myself</vt:lpstr>
      <vt:lpstr>Get to know yourself</vt:lpstr>
      <vt:lpstr>Where can COMP10001 take me?</vt:lpstr>
      <vt:lpstr>Programming is a very transferrable skill to any field and any career</vt:lpstr>
      <vt:lpstr>2 years ago,</vt:lpstr>
      <vt:lpstr>Academic Integrity</vt:lpstr>
      <vt:lpstr>Getting Help</vt:lpstr>
      <vt:lpstr>Bingo time!</vt:lpstr>
      <vt:lpstr>Find 3 things that your table has in common</vt:lpstr>
      <vt:lpstr>Blocky Turtle!</vt:lpstr>
      <vt:lpstr>Can we do this more effectively?</vt:lpstr>
      <vt:lpstr>Can we make it even better?</vt:lpstr>
      <vt:lpstr>Challenge!</vt:lpstr>
      <vt:lpstr>This is a tricky one!</vt:lpstr>
      <vt:lpstr>Independent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416</cp:revision>
  <dcterms:created xsi:type="dcterms:W3CDTF">2025-03-04T11:38:38Z</dcterms:created>
  <dcterms:modified xsi:type="dcterms:W3CDTF">2025-03-09T12:21:53Z</dcterms:modified>
</cp:coreProperties>
</file>