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B0580-DB61-44AB-B196-D97E3857AAB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764F8-2EC4-47BC-A819-1634C7866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2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764F8-2EC4-47BC-A819-1634C7866B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15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B3A4-FBAA-A471-A85B-B6F8E7F7C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8B23C-D559-5726-35FD-1759DE353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A592F-4A56-7CF5-DEEF-104EE602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69F0-B532-4999-9248-F1C38B55512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32D1F-1AB4-B374-5AFD-CDA740CFE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D0A59-9645-FD97-8F51-2AB533A5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77DE-B565-4A93-8E17-D7F6103F3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4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C7A5D-CBF3-F38C-7F10-E2B69D72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382CB-2D6E-8799-62BD-EAE7E1A96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5CE3D-CE7E-AA7B-94C2-7C7AC023B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69F0-B532-4999-9248-F1C38B55512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5B14C-2635-9775-98BB-23C215E7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EFE07-FAFC-CE02-F0D2-152A56EE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77DE-B565-4A93-8E17-D7F6103F3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1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024C9-8DEA-B828-358E-B83767F01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7B946-2AC3-C76F-E561-6360306CE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A653-AD39-BD57-122E-55A677097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69F0-B532-4999-9248-F1C38B55512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2E4C8-5C09-AE76-3660-B28790C4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5C8BF-2229-3BBC-85B6-E14B1A87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77DE-B565-4A93-8E17-D7F6103F3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8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94F62-FAB2-8B50-C109-BA8B27AD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10E7-BFCE-C580-6ACB-A674C747F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5E8E3-639D-33D1-7C7B-FE89E881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69F0-B532-4999-9248-F1C38B55512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5AE08-7B92-7AAE-2570-3A05F97F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BEED6-8AD0-1C84-74E8-F6627A8C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77DE-B565-4A93-8E17-D7F6103F3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9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A3B1-CA35-3C34-CD78-E8560C54D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EBD77-93DE-7C23-B9BE-7284475B8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DEA63-6CAD-64F8-75F1-4419BA73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69F0-B532-4999-9248-F1C38B55512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0CC27-8D14-E768-7B70-52C9E717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68201-E682-2320-F581-018FDCC33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77DE-B565-4A93-8E17-D7F6103F3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2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329C-1657-AF71-D091-60655444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860B-A749-16B5-E054-7C6CD2CC1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09281-51AB-73F2-AF65-9649BCD5F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D2015-6788-1EFC-55A8-26940F72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69F0-B532-4999-9248-F1C38B55512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A8032-4A0C-968A-5191-0B14B98B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5F13A-E355-349B-28FD-99AAAD19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77DE-B565-4A93-8E17-D7F6103F3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2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42A3-9A31-C901-C348-02632BBC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E020B-8FDF-DF13-7F4D-534133F91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89733-D765-F69B-9502-11308DEAF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C3810-6DE3-AD08-4422-108A6AB29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626C9-8158-CBF0-1624-403098382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76B4C-A350-B17C-8688-5978C708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69F0-B532-4999-9248-F1C38B55512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E112F-4EBF-B537-6429-CB7A3009B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60E53-AF5F-E688-DD0A-F0D630DD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77DE-B565-4A93-8E17-D7F6103F3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8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F511-1105-24F9-C9B2-E22B1132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C6FEB-47DA-594F-CFC2-8408BE982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69F0-B532-4999-9248-F1C38B55512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86566-B6ED-9BB7-028A-FC96BDA3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D18C4-EDE6-4D09-1C73-E2C28DC6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77DE-B565-4A93-8E17-D7F6103F3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10CD1-50C0-7BDB-6B01-5E757672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69F0-B532-4999-9248-F1C38B55512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0F1CD8-92F9-EA57-211E-F04DEDE3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6E024-E059-4BD0-4F45-5FDB3140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77DE-B565-4A93-8E17-D7F6103F3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4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EA3F-C6EA-B6E9-0ED1-968B31177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5719D-59A5-E896-8E83-79BBBAD7C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2CB42-7D70-C757-3C2F-3501C169A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6490E-C2EA-0BE3-3F8E-5D3BFBD50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69F0-B532-4999-9248-F1C38B55512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51E32-D238-2876-D714-C61ECBAC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0BFDF-4739-BCE3-F5E7-3D6B8288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77DE-B565-4A93-8E17-D7F6103F3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0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4D280-6502-BBC8-07FA-EEF32200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E3365-F1EB-A616-FF18-061BD5545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2F54D-4DCE-5055-C792-0DDA4D318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4AD0A-471A-296E-33F2-E05D974C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669F0-B532-4999-9248-F1C38B55512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5AC15-0C50-E182-4DB2-2B1D413D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5DF93-210C-9F52-526E-2ED4ABA7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77DE-B565-4A93-8E17-D7F6103F3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4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54FF88-E854-1D9C-B82E-7D6CE447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98053-9B9D-4ED5-EBFC-CB5C26E4C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F0779-95CD-ADEB-4148-A1B58A1CB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9669F0-B532-4999-9248-F1C38B55512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80E9F-CD44-F1C9-C73E-BEDB24178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5EB4F-951C-21D1-107D-5D9E610CC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A277DE-B565-4A93-8E17-D7F6103F3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3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E9CD20-88D1-3867-51D6-9670AC9DA2F8}"/>
              </a:ext>
            </a:extLst>
          </p:cNvPr>
          <p:cNvSpPr txBox="1"/>
          <p:nvPr/>
        </p:nvSpPr>
        <p:spPr>
          <a:xfrm>
            <a:off x="1570086" y="850392"/>
            <a:ext cx="146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Substitution</a:t>
            </a:r>
            <a:r>
              <a:rPr lang="nl-NL" dirty="0"/>
              <a:t>: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697E68-F542-B1E6-103F-8281428B4038}"/>
              </a:ext>
            </a:extLst>
          </p:cNvPr>
          <p:cNvSpPr/>
          <p:nvPr/>
        </p:nvSpPr>
        <p:spPr>
          <a:xfrm>
            <a:off x="722376" y="2450592"/>
            <a:ext cx="594360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637952-345E-7BB4-5785-BE07DAF652B1}"/>
              </a:ext>
            </a:extLst>
          </p:cNvPr>
          <p:cNvSpPr/>
          <p:nvPr/>
        </p:nvSpPr>
        <p:spPr>
          <a:xfrm>
            <a:off x="8590112" y="4684302"/>
            <a:ext cx="853440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Text</a:t>
            </a:r>
            <a:r>
              <a:rPr lang="nl-NL" dirty="0">
                <a:solidFill>
                  <a:schemeClr val="tx1"/>
                </a:solidFill>
              </a:rPr>
              <a:t>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FCA9E8-D300-4DB1-630C-05098F2A362B}"/>
              </a:ext>
            </a:extLst>
          </p:cNvPr>
          <p:cNvSpPr/>
          <p:nvPr/>
        </p:nvSpPr>
        <p:spPr>
          <a:xfrm>
            <a:off x="1481328" y="2450592"/>
            <a:ext cx="594360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2D6909-3520-7A83-EA38-1CA968F72167}"/>
              </a:ext>
            </a:extLst>
          </p:cNvPr>
          <p:cNvSpPr/>
          <p:nvPr/>
        </p:nvSpPr>
        <p:spPr>
          <a:xfrm>
            <a:off x="2258568" y="2450592"/>
            <a:ext cx="594360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CCA506-9415-2A73-8D3C-6AA4EC4B4C95}"/>
              </a:ext>
            </a:extLst>
          </p:cNvPr>
          <p:cNvSpPr/>
          <p:nvPr/>
        </p:nvSpPr>
        <p:spPr>
          <a:xfrm>
            <a:off x="3035808" y="2450592"/>
            <a:ext cx="594360" cy="5394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E34651-1B2C-F9FA-2B13-39EC3991C83C}"/>
              </a:ext>
            </a:extLst>
          </p:cNvPr>
          <p:cNvSpPr/>
          <p:nvPr/>
        </p:nvSpPr>
        <p:spPr>
          <a:xfrm>
            <a:off x="3630168" y="1524000"/>
            <a:ext cx="594360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75284D-EC7D-26F8-495E-B4871B27CAE1}"/>
              </a:ext>
            </a:extLst>
          </p:cNvPr>
          <p:cNvSpPr/>
          <p:nvPr/>
        </p:nvSpPr>
        <p:spPr>
          <a:xfrm>
            <a:off x="4389120" y="1524000"/>
            <a:ext cx="594360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1E7EFA-F4DF-70E1-C2CB-AB3C34ED4FFC}"/>
              </a:ext>
            </a:extLst>
          </p:cNvPr>
          <p:cNvSpPr/>
          <p:nvPr/>
        </p:nvSpPr>
        <p:spPr>
          <a:xfrm>
            <a:off x="5166360" y="1524000"/>
            <a:ext cx="594360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4427B2-05D0-E728-35D2-9D0A914B4177}"/>
              </a:ext>
            </a:extLst>
          </p:cNvPr>
          <p:cNvSpPr/>
          <p:nvPr/>
        </p:nvSpPr>
        <p:spPr>
          <a:xfrm>
            <a:off x="9554804" y="4671137"/>
            <a:ext cx="853440" cy="5394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Type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BFC413-54AF-E1EB-7C9A-4A005B384124}"/>
              </a:ext>
            </a:extLst>
          </p:cNvPr>
          <p:cNvSpPr/>
          <p:nvPr/>
        </p:nvSpPr>
        <p:spPr>
          <a:xfrm>
            <a:off x="10589104" y="4671137"/>
            <a:ext cx="853440" cy="5394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End node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23D37-91C3-1D58-52D6-5C58A2F84835}"/>
              </a:ext>
            </a:extLst>
          </p:cNvPr>
          <p:cNvSpPr/>
          <p:nvPr/>
        </p:nvSpPr>
        <p:spPr>
          <a:xfrm>
            <a:off x="6068568" y="1525524"/>
            <a:ext cx="594360" cy="5394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7570BC-9211-87E1-9C70-FB6AC8EDE7FF}"/>
              </a:ext>
            </a:extLst>
          </p:cNvPr>
          <p:cNvSpPr/>
          <p:nvPr/>
        </p:nvSpPr>
        <p:spPr>
          <a:xfrm>
            <a:off x="1393247" y="4554756"/>
            <a:ext cx="594360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C6620D-C484-5EE7-EB2A-F7B0BFF0DEBC}"/>
              </a:ext>
            </a:extLst>
          </p:cNvPr>
          <p:cNvSpPr/>
          <p:nvPr/>
        </p:nvSpPr>
        <p:spPr>
          <a:xfrm>
            <a:off x="2239433" y="4554756"/>
            <a:ext cx="594360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E10DBC-633E-C9E8-D441-81202C7DB3A4}"/>
              </a:ext>
            </a:extLst>
          </p:cNvPr>
          <p:cNvSpPr/>
          <p:nvPr/>
        </p:nvSpPr>
        <p:spPr>
          <a:xfrm>
            <a:off x="703241" y="5245133"/>
            <a:ext cx="594360" cy="5394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905A3E-CB13-4358-B6C5-0D90689FE695}"/>
              </a:ext>
            </a:extLst>
          </p:cNvPr>
          <p:cNvSpPr/>
          <p:nvPr/>
        </p:nvSpPr>
        <p:spPr>
          <a:xfrm>
            <a:off x="3074219" y="4524282"/>
            <a:ext cx="594360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255931-22F2-3DB7-2998-8B0AC1126280}"/>
              </a:ext>
            </a:extLst>
          </p:cNvPr>
          <p:cNvSpPr/>
          <p:nvPr/>
        </p:nvSpPr>
        <p:spPr>
          <a:xfrm>
            <a:off x="3920405" y="4524282"/>
            <a:ext cx="594360" cy="5394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48CADB-309F-9B05-7C22-E0E8BC949EBA}"/>
              </a:ext>
            </a:extLst>
          </p:cNvPr>
          <p:cNvSpPr/>
          <p:nvPr/>
        </p:nvSpPr>
        <p:spPr>
          <a:xfrm>
            <a:off x="6792468" y="2450592"/>
            <a:ext cx="594360" cy="5394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970CB4-D47D-5D0A-8CCA-BB27429D6CAF}"/>
              </a:ext>
            </a:extLst>
          </p:cNvPr>
          <p:cNvSpPr/>
          <p:nvPr/>
        </p:nvSpPr>
        <p:spPr>
          <a:xfrm>
            <a:off x="4725077" y="5193317"/>
            <a:ext cx="594360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92B7E6-A05F-C9B2-B9E6-489BC9E61AE6}"/>
              </a:ext>
            </a:extLst>
          </p:cNvPr>
          <p:cNvSpPr/>
          <p:nvPr/>
        </p:nvSpPr>
        <p:spPr>
          <a:xfrm>
            <a:off x="5607473" y="5193317"/>
            <a:ext cx="594360" cy="53949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720235-15CB-727D-2A6C-01F6F5208CE2}"/>
              </a:ext>
            </a:extLst>
          </p:cNvPr>
          <p:cNvSpPr/>
          <p:nvPr/>
        </p:nvSpPr>
        <p:spPr>
          <a:xfrm>
            <a:off x="6620933" y="5193317"/>
            <a:ext cx="594360" cy="5394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89EF03-907C-F852-D42F-927C9AF8AC5C}"/>
              </a:ext>
            </a:extLst>
          </p:cNvPr>
          <p:cNvCxnSpPr/>
          <p:nvPr/>
        </p:nvCxnSpPr>
        <p:spPr>
          <a:xfrm>
            <a:off x="577596" y="3118104"/>
            <a:ext cx="7014972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8C4224-E05E-0189-8ED7-031F198E48DC}"/>
              </a:ext>
            </a:extLst>
          </p:cNvPr>
          <p:cNvCxnSpPr>
            <a:cxnSpLocks/>
          </p:cNvCxnSpPr>
          <p:nvPr/>
        </p:nvCxnSpPr>
        <p:spPr>
          <a:xfrm>
            <a:off x="9089585" y="4189191"/>
            <a:ext cx="725424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63B461F-3C8E-3469-76B8-3E5A7C7A52DE}"/>
              </a:ext>
            </a:extLst>
          </p:cNvPr>
          <p:cNvSpPr txBox="1"/>
          <p:nvPr/>
        </p:nvSpPr>
        <p:spPr>
          <a:xfrm>
            <a:off x="9075768" y="3741397"/>
            <a:ext cx="73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Event</a:t>
            </a: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3372A5-CA46-B573-F417-CEAED9448327}"/>
              </a:ext>
            </a:extLst>
          </p:cNvPr>
          <p:cNvCxnSpPr>
            <a:cxnSpLocks/>
          </p:cNvCxnSpPr>
          <p:nvPr/>
        </p:nvCxnSpPr>
        <p:spPr>
          <a:xfrm>
            <a:off x="10150289" y="4189191"/>
            <a:ext cx="72542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B7219CB-4BA8-EB72-4CB7-F708B491466F}"/>
              </a:ext>
            </a:extLst>
          </p:cNvPr>
          <p:cNvSpPr txBox="1"/>
          <p:nvPr/>
        </p:nvSpPr>
        <p:spPr>
          <a:xfrm>
            <a:off x="9907872" y="3754851"/>
            <a:ext cx="136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Expression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8A4A053-3ABC-E9BD-5631-86FBFD9BCC6D}"/>
              </a:ext>
            </a:extLst>
          </p:cNvPr>
          <p:cNvCxnSpPr>
            <a:cxnSpLocks/>
          </p:cNvCxnSpPr>
          <p:nvPr/>
        </p:nvCxnSpPr>
        <p:spPr>
          <a:xfrm>
            <a:off x="3517392" y="2198608"/>
            <a:ext cx="3275076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D5C2D93-D602-085F-984C-39F9582CA33B}"/>
              </a:ext>
            </a:extLst>
          </p:cNvPr>
          <p:cNvSpPr txBox="1"/>
          <p:nvPr/>
        </p:nvSpPr>
        <p:spPr>
          <a:xfrm>
            <a:off x="11159787" y="3787355"/>
            <a:ext cx="81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effect</a:t>
            </a:r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2464DE3-8707-7077-9AF7-5BC5AD7E5641}"/>
              </a:ext>
            </a:extLst>
          </p:cNvPr>
          <p:cNvCxnSpPr>
            <a:cxnSpLocks/>
          </p:cNvCxnSpPr>
          <p:nvPr/>
        </p:nvCxnSpPr>
        <p:spPr>
          <a:xfrm>
            <a:off x="11159787" y="4189191"/>
            <a:ext cx="725424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5AF6D40-368A-066C-7F14-F74C3F22A15C}"/>
              </a:ext>
            </a:extLst>
          </p:cNvPr>
          <p:cNvCxnSpPr>
            <a:cxnSpLocks/>
          </p:cNvCxnSpPr>
          <p:nvPr/>
        </p:nvCxnSpPr>
        <p:spPr>
          <a:xfrm>
            <a:off x="572177" y="5910597"/>
            <a:ext cx="6813804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82F6DAB-EA9F-27A8-8538-E1579CFAF7E7}"/>
              </a:ext>
            </a:extLst>
          </p:cNvPr>
          <p:cNvCxnSpPr>
            <a:cxnSpLocks/>
          </p:cNvCxnSpPr>
          <p:nvPr/>
        </p:nvCxnSpPr>
        <p:spPr>
          <a:xfrm>
            <a:off x="8350344" y="4268439"/>
            <a:ext cx="72542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99A4EF4-6861-1B39-0235-BC38A0218D81}"/>
              </a:ext>
            </a:extLst>
          </p:cNvPr>
          <p:cNvSpPr txBox="1"/>
          <p:nvPr/>
        </p:nvSpPr>
        <p:spPr>
          <a:xfrm>
            <a:off x="8446588" y="3769067"/>
            <a:ext cx="64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Type</a:t>
            </a:r>
            <a:endParaRPr lang="en-US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8D21304-3BCB-A164-76F3-6BB05C2E2C08}"/>
              </a:ext>
            </a:extLst>
          </p:cNvPr>
          <p:cNvCxnSpPr>
            <a:cxnSpLocks/>
          </p:cNvCxnSpPr>
          <p:nvPr/>
        </p:nvCxnSpPr>
        <p:spPr>
          <a:xfrm>
            <a:off x="1145201" y="5193317"/>
            <a:ext cx="3506724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A47F2CE6-0909-386C-DE91-771E6E818F33}"/>
              </a:ext>
            </a:extLst>
          </p:cNvPr>
          <p:cNvSpPr/>
          <p:nvPr/>
        </p:nvSpPr>
        <p:spPr>
          <a:xfrm>
            <a:off x="3432414" y="1068040"/>
            <a:ext cx="362346" cy="34342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1</a:t>
            </a:r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0F0DAE4-13D8-27EF-B433-53C7AE1DD606}"/>
              </a:ext>
            </a:extLst>
          </p:cNvPr>
          <p:cNvSpPr/>
          <p:nvPr/>
        </p:nvSpPr>
        <p:spPr>
          <a:xfrm>
            <a:off x="8842698" y="1411463"/>
            <a:ext cx="1715658" cy="16001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Match call </a:t>
            </a:r>
            <a:r>
              <a:rPr lang="nl-NL" dirty="0" err="1"/>
              <a:t>recursion</a:t>
            </a:r>
            <a:endParaRPr lang="nl-NL" dirty="0"/>
          </a:p>
          <a:p>
            <a:pPr algn="ctr"/>
            <a:r>
              <a:rPr lang="nl-NL" dirty="0" err="1"/>
              <a:t>count</a:t>
            </a:r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3D71A56-A347-C3C6-5E4F-1E1D063D7059}"/>
              </a:ext>
            </a:extLst>
          </p:cNvPr>
          <p:cNvSpPr/>
          <p:nvPr/>
        </p:nvSpPr>
        <p:spPr>
          <a:xfrm>
            <a:off x="6611295" y="1010304"/>
            <a:ext cx="362346" cy="34342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04A954A-BA92-E6FA-B24B-C38BA4134003}"/>
              </a:ext>
            </a:extLst>
          </p:cNvPr>
          <p:cNvSpPr/>
          <p:nvPr/>
        </p:nvSpPr>
        <p:spPr>
          <a:xfrm>
            <a:off x="1154711" y="3898024"/>
            <a:ext cx="362346" cy="34342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1</a:t>
            </a:r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9044D88-866C-A84E-6CA6-6321EA8E0BB5}"/>
              </a:ext>
            </a:extLst>
          </p:cNvPr>
          <p:cNvSpPr/>
          <p:nvPr/>
        </p:nvSpPr>
        <p:spPr>
          <a:xfrm>
            <a:off x="4333592" y="3961401"/>
            <a:ext cx="362346" cy="34342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2</a:t>
            </a:r>
            <a:endParaRPr lang="en-US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D8B6E95C-E865-2B2E-4744-8BBCA3F49BC8}"/>
              </a:ext>
            </a:extLst>
          </p:cNvPr>
          <p:cNvSpPr/>
          <p:nvPr/>
        </p:nvSpPr>
        <p:spPr>
          <a:xfrm rot="16200000">
            <a:off x="-167644" y="2006847"/>
            <a:ext cx="1185146" cy="594359"/>
          </a:xfrm>
          <a:prstGeom prst="righ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nesting</a:t>
            </a:r>
            <a:endParaRPr lang="en-US" dirty="0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1D6F0263-F0D0-158B-8935-C49099BB11D8}"/>
              </a:ext>
            </a:extLst>
          </p:cNvPr>
          <p:cNvSpPr/>
          <p:nvPr/>
        </p:nvSpPr>
        <p:spPr>
          <a:xfrm rot="16200000">
            <a:off x="-167644" y="4931953"/>
            <a:ext cx="1185146" cy="594359"/>
          </a:xfrm>
          <a:prstGeom prst="righ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nesting</a:t>
            </a:r>
            <a:endParaRPr lang="en-US" dirty="0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BA39F763-A6B9-CA37-3F57-A01A8A4F980D}"/>
              </a:ext>
            </a:extLst>
          </p:cNvPr>
          <p:cNvSpPr/>
          <p:nvPr/>
        </p:nvSpPr>
        <p:spPr>
          <a:xfrm>
            <a:off x="798838" y="3125385"/>
            <a:ext cx="1276849" cy="594359"/>
          </a:xfrm>
          <a:prstGeom prst="righ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progress</a:t>
            </a:r>
            <a:endParaRPr lang="en-US" dirty="0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C1E7CB50-F2AE-D720-0C83-C45D3FA338CF}"/>
              </a:ext>
            </a:extLst>
          </p:cNvPr>
          <p:cNvSpPr/>
          <p:nvPr/>
        </p:nvSpPr>
        <p:spPr>
          <a:xfrm>
            <a:off x="710758" y="5973941"/>
            <a:ext cx="1276849" cy="594359"/>
          </a:xfrm>
          <a:prstGeom prst="rightArrow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5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 Heikens</dc:creator>
  <cp:lastModifiedBy>Jan  Heikens</cp:lastModifiedBy>
  <cp:revision>1</cp:revision>
  <dcterms:created xsi:type="dcterms:W3CDTF">2025-04-28T11:37:23Z</dcterms:created>
  <dcterms:modified xsi:type="dcterms:W3CDTF">2025-04-28T11:38:03Z</dcterms:modified>
</cp:coreProperties>
</file>