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E0532-CEAF-47B9-8E7A-F7D74819B97E}" v="8" dt="2022-03-10T00:47:1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ells" userId="b4e6e8a058fd5eea" providerId="LiveId" clId="{DCAE0532-CEAF-47B9-8E7A-F7D74819B97E}"/>
    <pc:docChg chg="undo custSel addSld delSld modSld">
      <pc:chgData name="Josh Wells" userId="b4e6e8a058fd5eea" providerId="LiveId" clId="{DCAE0532-CEAF-47B9-8E7A-F7D74819B97E}" dt="2022-03-10T01:29:28.409" v="4369" actId="20577"/>
      <pc:docMkLst>
        <pc:docMk/>
      </pc:docMkLst>
      <pc:sldChg chg="modSp new mod">
        <pc:chgData name="Josh Wells" userId="b4e6e8a058fd5eea" providerId="LiveId" clId="{DCAE0532-CEAF-47B9-8E7A-F7D74819B97E}" dt="2022-03-09T23:38:57.832" v="183" actId="20577"/>
        <pc:sldMkLst>
          <pc:docMk/>
          <pc:sldMk cId="3228161019" sldId="280"/>
        </pc:sldMkLst>
        <pc:spChg chg="mod">
          <ac:chgData name="Josh Wells" userId="b4e6e8a058fd5eea" providerId="LiveId" clId="{DCAE0532-CEAF-47B9-8E7A-F7D74819B97E}" dt="2022-03-09T18:44:36.458" v="21" actId="20577"/>
          <ac:spMkLst>
            <pc:docMk/>
            <pc:sldMk cId="3228161019" sldId="280"/>
            <ac:spMk id="2" creationId="{AE503523-FA08-4059-92BA-155FFB2577CF}"/>
          </ac:spMkLst>
        </pc:spChg>
        <pc:spChg chg="mod">
          <ac:chgData name="Josh Wells" userId="b4e6e8a058fd5eea" providerId="LiveId" clId="{DCAE0532-CEAF-47B9-8E7A-F7D74819B97E}" dt="2022-03-09T23:38:57.832" v="183" actId="20577"/>
          <ac:spMkLst>
            <pc:docMk/>
            <pc:sldMk cId="3228161019" sldId="280"/>
            <ac:spMk id="3" creationId="{D3FBB6BE-34B1-4159-A9DB-4BD064402979}"/>
          </ac:spMkLst>
        </pc:spChg>
      </pc:sldChg>
      <pc:sldChg chg="modSp new mod">
        <pc:chgData name="Josh Wells" userId="b4e6e8a058fd5eea" providerId="LiveId" clId="{DCAE0532-CEAF-47B9-8E7A-F7D74819B97E}" dt="2022-03-09T23:43:26.275" v="854" actId="20577"/>
        <pc:sldMkLst>
          <pc:docMk/>
          <pc:sldMk cId="1842851342" sldId="281"/>
        </pc:sldMkLst>
        <pc:spChg chg="mod">
          <ac:chgData name="Josh Wells" userId="b4e6e8a058fd5eea" providerId="LiveId" clId="{DCAE0532-CEAF-47B9-8E7A-F7D74819B97E}" dt="2022-03-09T23:40:45.014" v="500" actId="20577"/>
          <ac:spMkLst>
            <pc:docMk/>
            <pc:sldMk cId="1842851342" sldId="281"/>
            <ac:spMk id="2" creationId="{2672CDEE-9EB6-428E-90C5-FEB848985836}"/>
          </ac:spMkLst>
        </pc:spChg>
        <pc:spChg chg="mod">
          <ac:chgData name="Josh Wells" userId="b4e6e8a058fd5eea" providerId="LiveId" clId="{DCAE0532-CEAF-47B9-8E7A-F7D74819B97E}" dt="2022-03-09T23:43:26.275" v="854" actId="20577"/>
          <ac:spMkLst>
            <pc:docMk/>
            <pc:sldMk cId="1842851342" sldId="281"/>
            <ac:spMk id="3" creationId="{83EA986A-4517-4681-A504-602DCCF82851}"/>
          </ac:spMkLst>
        </pc:spChg>
      </pc:sldChg>
      <pc:sldChg chg="modSp new mod">
        <pc:chgData name="Josh Wells" userId="b4e6e8a058fd5eea" providerId="LiveId" clId="{DCAE0532-CEAF-47B9-8E7A-F7D74819B97E}" dt="2022-03-09T23:47:00.774" v="1202" actId="20577"/>
        <pc:sldMkLst>
          <pc:docMk/>
          <pc:sldMk cId="1849728417" sldId="282"/>
        </pc:sldMkLst>
        <pc:spChg chg="mod">
          <ac:chgData name="Josh Wells" userId="b4e6e8a058fd5eea" providerId="LiveId" clId="{DCAE0532-CEAF-47B9-8E7A-F7D74819B97E}" dt="2022-03-09T23:43:33.817" v="858" actId="20577"/>
          <ac:spMkLst>
            <pc:docMk/>
            <pc:sldMk cId="1849728417" sldId="282"/>
            <ac:spMk id="2" creationId="{4071D1B3-841A-4E7A-B004-C55A0BDD37A8}"/>
          </ac:spMkLst>
        </pc:spChg>
        <pc:spChg chg="mod">
          <ac:chgData name="Josh Wells" userId="b4e6e8a058fd5eea" providerId="LiveId" clId="{DCAE0532-CEAF-47B9-8E7A-F7D74819B97E}" dt="2022-03-09T23:47:00.774" v="1202" actId="20577"/>
          <ac:spMkLst>
            <pc:docMk/>
            <pc:sldMk cId="1849728417" sldId="282"/>
            <ac:spMk id="3" creationId="{AA21EFE9-270C-49BF-8082-DF480314B0F4}"/>
          </ac:spMkLst>
        </pc:spChg>
      </pc:sldChg>
      <pc:sldChg chg="modSp new mod">
        <pc:chgData name="Josh Wells" userId="b4e6e8a058fd5eea" providerId="LiveId" clId="{DCAE0532-CEAF-47B9-8E7A-F7D74819B97E}" dt="2022-03-09T23:55:29.929" v="2086" actId="20577"/>
        <pc:sldMkLst>
          <pc:docMk/>
          <pc:sldMk cId="229600987" sldId="283"/>
        </pc:sldMkLst>
        <pc:spChg chg="mod">
          <ac:chgData name="Josh Wells" userId="b4e6e8a058fd5eea" providerId="LiveId" clId="{DCAE0532-CEAF-47B9-8E7A-F7D74819B97E}" dt="2022-03-09T23:47:50.324" v="1209" actId="20577"/>
          <ac:spMkLst>
            <pc:docMk/>
            <pc:sldMk cId="229600987" sldId="283"/>
            <ac:spMk id="2" creationId="{F2AD0721-4102-470E-98A9-F17C66055000}"/>
          </ac:spMkLst>
        </pc:spChg>
        <pc:spChg chg="mod">
          <ac:chgData name="Josh Wells" userId="b4e6e8a058fd5eea" providerId="LiveId" clId="{DCAE0532-CEAF-47B9-8E7A-F7D74819B97E}" dt="2022-03-09T23:55:29.929" v="2086" actId="20577"/>
          <ac:spMkLst>
            <pc:docMk/>
            <pc:sldMk cId="229600987" sldId="283"/>
            <ac:spMk id="3" creationId="{40F5693C-D42A-4E1B-9864-CBBD880B6EAE}"/>
          </ac:spMkLst>
        </pc:spChg>
      </pc:sldChg>
      <pc:sldChg chg="modSp new mod">
        <pc:chgData name="Josh Wells" userId="b4e6e8a058fd5eea" providerId="LiveId" clId="{DCAE0532-CEAF-47B9-8E7A-F7D74819B97E}" dt="2022-03-09T23:57:00.567" v="2287" actId="20577"/>
        <pc:sldMkLst>
          <pc:docMk/>
          <pc:sldMk cId="166617335" sldId="284"/>
        </pc:sldMkLst>
        <pc:spChg chg="mod">
          <ac:chgData name="Josh Wells" userId="b4e6e8a058fd5eea" providerId="LiveId" clId="{DCAE0532-CEAF-47B9-8E7A-F7D74819B97E}" dt="2022-03-09T23:57:00.567" v="2287" actId="20577"/>
          <ac:spMkLst>
            <pc:docMk/>
            <pc:sldMk cId="166617335" sldId="284"/>
            <ac:spMk id="2" creationId="{932B6470-40F2-4C59-8F9F-20B6C8ADC9F3}"/>
          </ac:spMkLst>
        </pc:spChg>
        <pc:spChg chg="mod">
          <ac:chgData name="Josh Wells" userId="b4e6e8a058fd5eea" providerId="LiveId" clId="{DCAE0532-CEAF-47B9-8E7A-F7D74819B97E}" dt="2022-03-09T23:56:52.303" v="2259" actId="20577"/>
          <ac:spMkLst>
            <pc:docMk/>
            <pc:sldMk cId="166617335" sldId="284"/>
            <ac:spMk id="3" creationId="{03513E3F-059E-4441-8813-A6FEC97DA451}"/>
          </ac:spMkLst>
        </pc:spChg>
      </pc:sldChg>
      <pc:sldChg chg="modSp new del mod">
        <pc:chgData name="Josh Wells" userId="b4e6e8a058fd5eea" providerId="LiveId" clId="{DCAE0532-CEAF-47B9-8E7A-F7D74819B97E}" dt="2022-03-09T23:51:00.806" v="1577" actId="47"/>
        <pc:sldMkLst>
          <pc:docMk/>
          <pc:sldMk cId="1608224161" sldId="284"/>
        </pc:sldMkLst>
        <pc:spChg chg="mod">
          <ac:chgData name="Josh Wells" userId="b4e6e8a058fd5eea" providerId="LiveId" clId="{DCAE0532-CEAF-47B9-8E7A-F7D74819B97E}" dt="2022-03-09T23:49:41.208" v="1523" actId="20577"/>
          <ac:spMkLst>
            <pc:docMk/>
            <pc:sldMk cId="1608224161" sldId="284"/>
            <ac:spMk id="2" creationId="{5F389231-FE45-4DB3-8D99-1B2C56AFFD85}"/>
          </ac:spMkLst>
        </pc:spChg>
        <pc:spChg chg="mod">
          <ac:chgData name="Josh Wells" userId="b4e6e8a058fd5eea" providerId="LiveId" clId="{DCAE0532-CEAF-47B9-8E7A-F7D74819B97E}" dt="2022-03-09T23:50:02.177" v="1576" actId="20577"/>
          <ac:spMkLst>
            <pc:docMk/>
            <pc:sldMk cId="1608224161" sldId="284"/>
            <ac:spMk id="3" creationId="{62DBDF9C-6512-4369-AC44-CFFCA4D34B57}"/>
          </ac:spMkLst>
        </pc:spChg>
      </pc:sldChg>
      <pc:sldChg chg="modSp new mod">
        <pc:chgData name="Josh Wells" userId="b4e6e8a058fd5eea" providerId="LiveId" clId="{DCAE0532-CEAF-47B9-8E7A-F7D74819B97E}" dt="2022-03-10T00:08:46.958" v="3263" actId="20577"/>
        <pc:sldMkLst>
          <pc:docMk/>
          <pc:sldMk cId="3746966912" sldId="285"/>
        </pc:sldMkLst>
        <pc:spChg chg="mod">
          <ac:chgData name="Josh Wells" userId="b4e6e8a058fd5eea" providerId="LiveId" clId="{DCAE0532-CEAF-47B9-8E7A-F7D74819B97E}" dt="2022-03-10T00:02:31.983" v="2356" actId="20577"/>
          <ac:spMkLst>
            <pc:docMk/>
            <pc:sldMk cId="3746966912" sldId="285"/>
            <ac:spMk id="2" creationId="{1D8B4F4E-55A9-424E-B7E6-30B43782B765}"/>
          </ac:spMkLst>
        </pc:spChg>
        <pc:spChg chg="mod">
          <ac:chgData name="Josh Wells" userId="b4e6e8a058fd5eea" providerId="LiveId" clId="{DCAE0532-CEAF-47B9-8E7A-F7D74819B97E}" dt="2022-03-10T00:08:46.958" v="3263" actId="20577"/>
          <ac:spMkLst>
            <pc:docMk/>
            <pc:sldMk cId="3746966912" sldId="285"/>
            <ac:spMk id="3" creationId="{DF3E4A8B-B109-4291-9617-B2FA2974E4F8}"/>
          </ac:spMkLst>
        </pc:spChg>
      </pc:sldChg>
      <pc:sldChg chg="addSp delSp modSp new mod setBg">
        <pc:chgData name="Josh Wells" userId="b4e6e8a058fd5eea" providerId="LiveId" clId="{DCAE0532-CEAF-47B9-8E7A-F7D74819B97E}" dt="2022-03-10T00:48:15.117" v="3319" actId="14100"/>
        <pc:sldMkLst>
          <pc:docMk/>
          <pc:sldMk cId="1656603329" sldId="286"/>
        </pc:sldMkLst>
        <pc:spChg chg="mod">
          <ac:chgData name="Josh Wells" userId="b4e6e8a058fd5eea" providerId="LiveId" clId="{DCAE0532-CEAF-47B9-8E7A-F7D74819B97E}" dt="2022-03-10T00:48:15.117" v="3319" actId="14100"/>
          <ac:spMkLst>
            <pc:docMk/>
            <pc:sldMk cId="1656603329" sldId="286"/>
            <ac:spMk id="2" creationId="{12F20B58-4422-468F-99EC-B3D40E077944}"/>
          </ac:spMkLst>
        </pc:spChg>
        <pc:spChg chg="del">
          <ac:chgData name="Josh Wells" userId="b4e6e8a058fd5eea" providerId="LiveId" clId="{DCAE0532-CEAF-47B9-8E7A-F7D74819B97E}" dt="2022-03-10T00:09:01.266" v="3268" actId="478"/>
          <ac:spMkLst>
            <pc:docMk/>
            <pc:sldMk cId="1656603329" sldId="286"/>
            <ac:spMk id="3" creationId="{753A160B-A185-43CA-9A83-46D3A623D6D5}"/>
          </ac:spMkLst>
        </pc:spChg>
        <pc:spChg chg="add mod">
          <ac:chgData name="Josh Wells" userId="b4e6e8a058fd5eea" providerId="LiveId" clId="{DCAE0532-CEAF-47B9-8E7A-F7D74819B97E}" dt="2022-03-10T00:48:08.053" v="3318" actId="1076"/>
          <ac:spMkLst>
            <pc:docMk/>
            <pc:sldMk cId="1656603329" sldId="286"/>
            <ac:spMk id="5" creationId="{FA59A108-E704-4B8C-B1B1-C762872A0E99}"/>
          </ac:spMkLst>
        </pc:spChg>
        <pc:spChg chg="add">
          <ac:chgData name="Josh Wells" userId="b4e6e8a058fd5eea" providerId="LiveId" clId="{DCAE0532-CEAF-47B9-8E7A-F7D74819B97E}" dt="2022-03-10T00:44:21.317" v="3273" actId="26606"/>
          <ac:spMkLst>
            <pc:docMk/>
            <pc:sldMk cId="1656603329" sldId="286"/>
            <ac:spMk id="9" creationId="{1E70A317-DCED-4E80-AA2D-467D8702E5CB}"/>
          </ac:spMkLst>
        </pc:spChg>
        <pc:spChg chg="add">
          <ac:chgData name="Josh Wells" userId="b4e6e8a058fd5eea" providerId="LiveId" clId="{DCAE0532-CEAF-47B9-8E7A-F7D74819B97E}" dt="2022-03-10T00:44:21.317" v="3273" actId="26606"/>
          <ac:spMkLst>
            <pc:docMk/>
            <pc:sldMk cId="1656603329" sldId="286"/>
            <ac:spMk id="11" creationId="{A6D87845-294F-40CB-BC48-46455460D292}"/>
          </ac:spMkLst>
        </pc:spChg>
        <pc:picChg chg="add mod modCrop">
          <ac:chgData name="Josh Wells" userId="b4e6e8a058fd5eea" providerId="LiveId" clId="{DCAE0532-CEAF-47B9-8E7A-F7D74819B97E}" dt="2022-03-10T00:47:59.732" v="3313" actId="1076"/>
          <ac:picMkLst>
            <pc:docMk/>
            <pc:sldMk cId="1656603329" sldId="286"/>
            <ac:picMk id="4" creationId="{F237AC33-D151-4D05-85F7-AF85F0472FAD}"/>
          </ac:picMkLst>
        </pc:picChg>
        <pc:picChg chg="add mod modCrop">
          <ac:chgData name="Josh Wells" userId="b4e6e8a058fd5eea" providerId="LiveId" clId="{DCAE0532-CEAF-47B9-8E7A-F7D74819B97E}" dt="2022-03-10T00:48:03.344" v="3315" actId="14100"/>
          <ac:picMkLst>
            <pc:docMk/>
            <pc:sldMk cId="1656603329" sldId="286"/>
            <ac:picMk id="7" creationId="{DBA10F00-C1DB-4D35-B568-3961EF494420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6:34.840" v="3296"/>
        <pc:sldMkLst>
          <pc:docMk/>
          <pc:sldMk cId="2354636244" sldId="287"/>
        </pc:sldMkLst>
        <pc:spChg chg="mod">
          <ac:chgData name="Josh Wells" userId="b4e6e8a058fd5eea" providerId="LiveId" clId="{DCAE0532-CEAF-47B9-8E7A-F7D74819B97E}" dt="2022-03-10T00:46:34.839" v="3295" actId="26606"/>
          <ac:spMkLst>
            <pc:docMk/>
            <pc:sldMk cId="2354636244" sldId="287"/>
            <ac:spMk id="2" creationId="{4E01F7BE-4161-4629-A1CA-64D294550F04}"/>
          </ac:spMkLst>
        </pc:spChg>
        <pc:spChg chg="del">
          <ac:chgData name="Josh Wells" userId="b4e6e8a058fd5eea" providerId="LiveId" clId="{DCAE0532-CEAF-47B9-8E7A-F7D74819B97E}" dt="2022-03-10T00:08:59.847" v="3267" actId="478"/>
          <ac:spMkLst>
            <pc:docMk/>
            <pc:sldMk cId="2354636244" sldId="287"/>
            <ac:spMk id="3" creationId="{66185B16-D613-48A3-9E5E-630459C00D79}"/>
          </ac:spMkLst>
        </pc:spChg>
        <pc:spChg chg="add">
          <ac:chgData name="Josh Wells" userId="b4e6e8a058fd5eea" providerId="LiveId" clId="{DCAE0532-CEAF-47B9-8E7A-F7D74819B97E}" dt="2022-03-10T00:46:34.839" v="3295" actId="26606"/>
          <ac:spMkLst>
            <pc:docMk/>
            <pc:sldMk cId="2354636244" sldId="287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6:34.839" v="3295" actId="26606"/>
          <ac:picMkLst>
            <pc:docMk/>
            <pc:sldMk cId="2354636244" sldId="287"/>
            <ac:picMk id="4" creationId="{78189295-D26B-4CBB-84E4-D5C43894B911}"/>
          </ac:picMkLst>
        </pc:picChg>
        <pc:picChg chg="add">
          <ac:chgData name="Josh Wells" userId="b4e6e8a058fd5eea" providerId="LiveId" clId="{DCAE0532-CEAF-47B9-8E7A-F7D74819B97E}" dt="2022-03-10T00:46:34.839" v="3295" actId="26606"/>
          <ac:picMkLst>
            <pc:docMk/>
            <pc:sldMk cId="2354636244" sldId="287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6:49.895" v="3301"/>
        <pc:sldMkLst>
          <pc:docMk/>
          <pc:sldMk cId="2949503247" sldId="288"/>
        </pc:sldMkLst>
        <pc:spChg chg="mod">
          <ac:chgData name="Josh Wells" userId="b4e6e8a058fd5eea" providerId="LiveId" clId="{DCAE0532-CEAF-47B9-8E7A-F7D74819B97E}" dt="2022-03-10T00:46:49.895" v="3300" actId="26606"/>
          <ac:spMkLst>
            <pc:docMk/>
            <pc:sldMk cId="2949503247" sldId="288"/>
            <ac:spMk id="2" creationId="{7FC0B1F5-238B-4E9D-9A5B-DC9A1A899917}"/>
          </ac:spMkLst>
        </pc:spChg>
        <pc:spChg chg="del">
          <ac:chgData name="Josh Wells" userId="b4e6e8a058fd5eea" providerId="LiveId" clId="{DCAE0532-CEAF-47B9-8E7A-F7D74819B97E}" dt="2022-03-10T00:08:58.128" v="3266" actId="478"/>
          <ac:spMkLst>
            <pc:docMk/>
            <pc:sldMk cId="2949503247" sldId="288"/>
            <ac:spMk id="3" creationId="{B4211E8D-6FB4-403F-B414-20445FA487A2}"/>
          </ac:spMkLst>
        </pc:spChg>
        <pc:spChg chg="add">
          <ac:chgData name="Josh Wells" userId="b4e6e8a058fd5eea" providerId="LiveId" clId="{DCAE0532-CEAF-47B9-8E7A-F7D74819B97E}" dt="2022-03-10T00:46:49.895" v="3300" actId="26606"/>
          <ac:spMkLst>
            <pc:docMk/>
            <pc:sldMk cId="2949503247" sldId="288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6:49.895" v="3300" actId="26606"/>
          <ac:picMkLst>
            <pc:docMk/>
            <pc:sldMk cId="2949503247" sldId="288"/>
            <ac:picMk id="4" creationId="{CCA6B3E9-CC37-4EB8-B98B-F9BB345A4348}"/>
          </ac:picMkLst>
        </pc:picChg>
        <pc:picChg chg="add">
          <ac:chgData name="Josh Wells" userId="b4e6e8a058fd5eea" providerId="LiveId" clId="{DCAE0532-CEAF-47B9-8E7A-F7D74819B97E}" dt="2022-03-10T00:46:49.895" v="3300" actId="26606"/>
          <ac:picMkLst>
            <pc:docMk/>
            <pc:sldMk cId="2949503247" sldId="288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7:03.441" v="3306"/>
        <pc:sldMkLst>
          <pc:docMk/>
          <pc:sldMk cId="3429285621" sldId="289"/>
        </pc:sldMkLst>
        <pc:spChg chg="mod">
          <ac:chgData name="Josh Wells" userId="b4e6e8a058fd5eea" providerId="LiveId" clId="{DCAE0532-CEAF-47B9-8E7A-F7D74819B97E}" dt="2022-03-10T00:47:03.440" v="3305" actId="26606"/>
          <ac:spMkLst>
            <pc:docMk/>
            <pc:sldMk cId="3429285621" sldId="289"/>
            <ac:spMk id="2" creationId="{265CA308-DE8B-4CEC-A1CE-A6310681B47B}"/>
          </ac:spMkLst>
        </pc:spChg>
        <pc:spChg chg="del">
          <ac:chgData name="Josh Wells" userId="b4e6e8a058fd5eea" providerId="LiveId" clId="{DCAE0532-CEAF-47B9-8E7A-F7D74819B97E}" dt="2022-03-10T00:08:55.544" v="3265" actId="478"/>
          <ac:spMkLst>
            <pc:docMk/>
            <pc:sldMk cId="3429285621" sldId="289"/>
            <ac:spMk id="3" creationId="{82261E9D-17D8-4E8B-86CA-19C8B1D0EE74}"/>
          </ac:spMkLst>
        </pc:spChg>
        <pc:spChg chg="add">
          <ac:chgData name="Josh Wells" userId="b4e6e8a058fd5eea" providerId="LiveId" clId="{DCAE0532-CEAF-47B9-8E7A-F7D74819B97E}" dt="2022-03-10T00:47:03.440" v="3305" actId="26606"/>
          <ac:spMkLst>
            <pc:docMk/>
            <pc:sldMk cId="3429285621" sldId="289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7:03.440" v="3305" actId="26606"/>
          <ac:picMkLst>
            <pc:docMk/>
            <pc:sldMk cId="3429285621" sldId="289"/>
            <ac:picMk id="4" creationId="{06B562E5-0EB2-4D4B-96CA-E9A10681FA2D}"/>
          </ac:picMkLst>
        </pc:picChg>
        <pc:picChg chg="add">
          <ac:chgData name="Josh Wells" userId="b4e6e8a058fd5eea" providerId="LiveId" clId="{DCAE0532-CEAF-47B9-8E7A-F7D74819B97E}" dt="2022-03-10T00:47:03.440" v="3305" actId="26606"/>
          <ac:picMkLst>
            <pc:docMk/>
            <pc:sldMk cId="3429285621" sldId="289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7:14.850" v="3311"/>
        <pc:sldMkLst>
          <pc:docMk/>
          <pc:sldMk cId="442961491" sldId="290"/>
        </pc:sldMkLst>
        <pc:spChg chg="mod">
          <ac:chgData name="Josh Wells" userId="b4e6e8a058fd5eea" providerId="LiveId" clId="{DCAE0532-CEAF-47B9-8E7A-F7D74819B97E}" dt="2022-03-10T00:47:14.849" v="3310" actId="26606"/>
          <ac:spMkLst>
            <pc:docMk/>
            <pc:sldMk cId="442961491" sldId="290"/>
            <ac:spMk id="2" creationId="{BB7CBF62-820D-47BB-8A67-6EC504BAAEFA}"/>
          </ac:spMkLst>
        </pc:spChg>
        <pc:spChg chg="del">
          <ac:chgData name="Josh Wells" userId="b4e6e8a058fd5eea" providerId="LiveId" clId="{DCAE0532-CEAF-47B9-8E7A-F7D74819B97E}" dt="2022-03-10T00:08:54.108" v="3264" actId="478"/>
          <ac:spMkLst>
            <pc:docMk/>
            <pc:sldMk cId="442961491" sldId="290"/>
            <ac:spMk id="3" creationId="{F172067F-81A6-487C-A034-81FC9D7D5268}"/>
          </ac:spMkLst>
        </pc:spChg>
        <pc:spChg chg="add">
          <ac:chgData name="Josh Wells" userId="b4e6e8a058fd5eea" providerId="LiveId" clId="{DCAE0532-CEAF-47B9-8E7A-F7D74819B97E}" dt="2022-03-10T00:47:14.849" v="3310" actId="26606"/>
          <ac:spMkLst>
            <pc:docMk/>
            <pc:sldMk cId="442961491" sldId="290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7:14.849" v="3310" actId="26606"/>
          <ac:picMkLst>
            <pc:docMk/>
            <pc:sldMk cId="442961491" sldId="290"/>
            <ac:picMk id="4" creationId="{449F11E3-C555-4B10-A23D-B823B7F910B2}"/>
          </ac:picMkLst>
        </pc:picChg>
        <pc:picChg chg="add">
          <ac:chgData name="Josh Wells" userId="b4e6e8a058fd5eea" providerId="LiveId" clId="{DCAE0532-CEAF-47B9-8E7A-F7D74819B97E}" dt="2022-03-10T00:47:14.849" v="3310" actId="26606"/>
          <ac:picMkLst>
            <pc:docMk/>
            <pc:sldMk cId="442961491" sldId="290"/>
            <ac:picMk id="11" creationId="{2BFB581C-2142-4222-9A3B-905AD6C09535}"/>
          </ac:picMkLst>
        </pc:picChg>
      </pc:sldChg>
      <pc:sldChg chg="modSp new mod">
        <pc:chgData name="Josh Wells" userId="b4e6e8a058fd5eea" providerId="LiveId" clId="{DCAE0532-CEAF-47B9-8E7A-F7D74819B97E}" dt="2022-03-10T01:19:14.516" v="3932" actId="20577"/>
        <pc:sldMkLst>
          <pc:docMk/>
          <pc:sldMk cId="884999259" sldId="291"/>
        </pc:sldMkLst>
        <pc:spChg chg="mod">
          <ac:chgData name="Josh Wells" userId="b4e6e8a058fd5eea" providerId="LiveId" clId="{DCAE0532-CEAF-47B9-8E7A-F7D74819B97E}" dt="2022-03-10T00:51:01.479" v="3360" actId="20577"/>
          <ac:spMkLst>
            <pc:docMk/>
            <pc:sldMk cId="884999259" sldId="291"/>
            <ac:spMk id="2" creationId="{27604ADD-C872-42DB-BE51-54DDEA983ABE}"/>
          </ac:spMkLst>
        </pc:spChg>
        <pc:spChg chg="mod">
          <ac:chgData name="Josh Wells" userId="b4e6e8a058fd5eea" providerId="LiveId" clId="{DCAE0532-CEAF-47B9-8E7A-F7D74819B97E}" dt="2022-03-10T01:19:14.516" v="3932" actId="20577"/>
          <ac:spMkLst>
            <pc:docMk/>
            <pc:sldMk cId="884999259" sldId="291"/>
            <ac:spMk id="3" creationId="{60498EBE-9D24-4562-ACF5-F2B7697A323C}"/>
          </ac:spMkLst>
        </pc:spChg>
      </pc:sldChg>
      <pc:sldChg chg="new del">
        <pc:chgData name="Josh Wells" userId="b4e6e8a058fd5eea" providerId="LiveId" clId="{DCAE0532-CEAF-47B9-8E7A-F7D74819B97E}" dt="2022-03-10T00:07:52.946" v="3143" actId="2696"/>
        <pc:sldMkLst>
          <pc:docMk/>
          <pc:sldMk cId="1561810845" sldId="291"/>
        </pc:sldMkLst>
      </pc:sldChg>
      <pc:sldChg chg="modSp new mod">
        <pc:chgData name="Josh Wells" userId="b4e6e8a058fd5eea" providerId="LiveId" clId="{DCAE0532-CEAF-47B9-8E7A-F7D74819B97E}" dt="2022-03-10T01:29:28.409" v="4369" actId="20577"/>
        <pc:sldMkLst>
          <pc:docMk/>
          <pc:sldMk cId="6264988" sldId="292"/>
        </pc:sldMkLst>
        <pc:spChg chg="mod">
          <ac:chgData name="Josh Wells" userId="b4e6e8a058fd5eea" providerId="LiveId" clId="{DCAE0532-CEAF-47B9-8E7A-F7D74819B97E}" dt="2022-03-10T01:26:56.685" v="3962" actId="20577"/>
          <ac:spMkLst>
            <pc:docMk/>
            <pc:sldMk cId="6264988" sldId="292"/>
            <ac:spMk id="2" creationId="{F452E9C6-E562-4566-A7DD-3E78A029F25C}"/>
          </ac:spMkLst>
        </pc:spChg>
        <pc:spChg chg="mod">
          <ac:chgData name="Josh Wells" userId="b4e6e8a058fd5eea" providerId="LiveId" clId="{DCAE0532-CEAF-47B9-8E7A-F7D74819B97E}" dt="2022-03-10T01:29:28.409" v="4369" actId="20577"/>
          <ac:spMkLst>
            <pc:docMk/>
            <pc:sldMk cId="6264988" sldId="292"/>
            <ac:spMk id="3" creationId="{8025AB04-5710-49EC-8109-1549E19ABA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Autonomous Driving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Jow102 – MMP Mid-Project Demo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F7BE-4161-4629-A1CA-64D29455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Convert to HSV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8189295-D26B-4CBB-84E4-D5C43894B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7" b="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0B1F5-238B-4E9D-9A5B-DC9A1A89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Colour Mask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CA6B3E9-CC37-4EB8-B98B-F9BB345A4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8950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CA308-DE8B-4CEC-A1CE-A6310681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Canny Edge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06B562E5-0EB2-4D4B-96CA-E9A10681F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54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CBF62-820D-47BB-8A67-6EC504BA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HoughLinesP &amp; Path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449F11E3-C555-4B10-A23D-B823B7F91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013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ADD-C872-42DB-BE51-54DDEA98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8EBE-9D24-4562-ACF5-F2B7697A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attempted a different approach to detecting the lines, by warping the image on either side of the robot to allow for easier identification of the lines. However this method quickly fell apart.</a:t>
            </a:r>
          </a:p>
          <a:p>
            <a:r>
              <a:rPr lang="en-GB" dirty="0"/>
              <a:t>Tracking the most appropriate </a:t>
            </a:r>
            <a:r>
              <a:rPr lang="en-GB" dirty="0" err="1"/>
              <a:t>hough</a:t>
            </a:r>
            <a:r>
              <a:rPr lang="en-GB" dirty="0"/>
              <a:t> lines proved difficult, and still requires some fine tuning of the values for the edge detector and </a:t>
            </a:r>
            <a:r>
              <a:rPr lang="en-GB" dirty="0" err="1"/>
              <a:t>HoughLinesP</a:t>
            </a:r>
            <a:r>
              <a:rPr lang="en-GB" dirty="0"/>
              <a:t>. As well as some adjustments to the line selection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8499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E9C6-E562-4566-A7DD-3E78A029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 For Rest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AB04-5710-49EC-8109-1549E19A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behaviour that drives robot along the planned path</a:t>
            </a:r>
          </a:p>
          <a:p>
            <a:r>
              <a:rPr lang="en-GB" dirty="0"/>
              <a:t>Implement behaviour that will stop robot once it reaches the end of the road/give way. Behaviour should also automatically turn the robot onto the road.</a:t>
            </a:r>
          </a:p>
          <a:p>
            <a:r>
              <a:rPr lang="en-GB"/>
              <a:t>Implement road sign recognition.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 project’s main aim is to develop a robot that can detect and navigate lanes on a UK road while obeying current UK traffic laws.</a:t>
            </a:r>
          </a:p>
          <a:p>
            <a:pPr marL="36900" lvl="0" indent="0">
              <a:buNone/>
            </a:pPr>
            <a:r>
              <a:rPr lang="en-US" sz="2400" dirty="0"/>
              <a:t>There is also a secondary aim to have the robot be able to automatically detect and obey road signs (e.g., speed limits).</a:t>
            </a:r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523-FA08-4059-92BA-155FFB2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B6BE-34B1-4159-A9DB-4BD06440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Turtlebot3 – Waffle Pi (Robot)</a:t>
            </a:r>
          </a:p>
          <a:p>
            <a:r>
              <a:rPr lang="en-GB" dirty="0"/>
              <a:t>ROS (Robot Control)</a:t>
            </a:r>
          </a:p>
          <a:p>
            <a:r>
              <a:rPr lang="en-GB" dirty="0"/>
              <a:t>OpenCV (Image Processing)</a:t>
            </a:r>
          </a:p>
          <a:p>
            <a:r>
              <a:rPr lang="en-GB" dirty="0" err="1"/>
              <a:t>Github</a:t>
            </a:r>
            <a:r>
              <a:rPr lang="en-GB" dirty="0"/>
              <a:t> (Version Control)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16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DEE-9EB6-428E-90C5-FEB84898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Turtlebot3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986A-4517-4681-A504-602DCCF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Turtlebot3 is the robot which I have selected for use during this project. As this project is mainly about developing lane and road sign recognition, I did not require a complex robot.</a:t>
            </a:r>
          </a:p>
          <a:p>
            <a:pPr marL="36900" indent="0">
              <a:buNone/>
            </a:pPr>
            <a:r>
              <a:rPr lang="en-GB" dirty="0"/>
              <a:t>Turtlebot3 has 3 different models: Burger, Waffle &amp; Waffle Pi. I have chosen to use the Waffle Pi variant, as I do not require the use of the laser scanner that is available on the other models.</a:t>
            </a:r>
          </a:p>
          <a:p>
            <a:pPr marL="36900" indent="0">
              <a:buNone/>
            </a:pPr>
            <a:r>
              <a:rPr lang="en-GB" dirty="0"/>
              <a:t>The robot for this project is simply required to have a forward facing camera, and the ability to drive around.</a:t>
            </a:r>
          </a:p>
        </p:txBody>
      </p:sp>
    </p:spTree>
    <p:extLst>
      <p:ext uri="{BB962C8B-B14F-4D97-AF65-F5344CB8AC3E}">
        <p14:creationId xmlns:p14="http://schemas.microsoft.com/office/powerpoint/2010/main" val="184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1B3-841A-4E7A-B004-C55A0BDD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EFE9-270C-49BF-8082-DF480314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ROS (Robot Operating System): While it’s name suggests that it is an ‘operating system’, it is actually just the middleware that is used to run the programs and control the robot.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72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721-4102-470E-98A9-F17C6605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693C-D42A-4E1B-9864-CBBD880B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The image processing for the project is performed by making use of OpenCV. This library offers access to many image manipulation and processing tools.</a:t>
            </a:r>
          </a:p>
          <a:p>
            <a:pPr marL="36900" indent="0">
              <a:buNone/>
            </a:pPr>
            <a:r>
              <a:rPr lang="en-GB" dirty="0"/>
              <a:t>The ‘CV_Bridge’ ROS library provides an interface between OpenCV and ROS. It allows the conversion of a ROS image message to an OpenCV image that can then be used for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296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470-40F2-4C59-8F9F-20B6C8A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3E3F-059E-4441-8813-A6FEC97D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The project is being developed in C++. I chose to use C++ over Python as I feel it provides a more in-depth library, and I am much more confident working in C++ compared to Python.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4E-55A9-424E-B7E6-30B43782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Lane Detection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4A8B-B109-4291-9617-B2FA2974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Crop image – The top half of the image is not useful, and would only complicate the lane detection.</a:t>
            </a:r>
          </a:p>
          <a:p>
            <a:r>
              <a:rPr lang="en-GB" dirty="0"/>
              <a:t>Convert to HSV colour space – Makes for easier colour masking</a:t>
            </a:r>
          </a:p>
          <a:p>
            <a:r>
              <a:rPr lang="en-GB" dirty="0"/>
              <a:t>Colour Mask – Mask the image so only the white lines are visible.</a:t>
            </a:r>
          </a:p>
          <a:p>
            <a:r>
              <a:rPr lang="en-GB" dirty="0"/>
              <a:t>Canny Edge Detector – Detects and highlights the edges of the lines.</a:t>
            </a:r>
          </a:p>
          <a:p>
            <a:r>
              <a:rPr lang="en-GB" dirty="0"/>
              <a:t>HoughLinesP – Detects and draws lines along the detected edges.</a:t>
            </a:r>
          </a:p>
          <a:p>
            <a:r>
              <a:rPr lang="en-GB" dirty="0"/>
              <a:t>Path Planning – Track best available Hough Lines and calculate centre of lane.</a:t>
            </a:r>
          </a:p>
        </p:txBody>
      </p:sp>
    </p:spTree>
    <p:extLst>
      <p:ext uri="{BB962C8B-B14F-4D97-AF65-F5344CB8AC3E}">
        <p14:creationId xmlns:p14="http://schemas.microsoft.com/office/powerpoint/2010/main" val="374696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20B58-4422-468F-99EC-B3D40E07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4"/>
            <a:ext cx="3382832" cy="28630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Crop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237AC33-D151-4D05-85F7-AF85F0472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1504" r="1747" b="1838"/>
          <a:stretch/>
        </p:blipFill>
        <p:spPr>
          <a:xfrm>
            <a:off x="5802084" y="249695"/>
            <a:ext cx="5234209" cy="40852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BA10F00-C1DB-4D35-B568-3961EF494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54755" r="1747" b="1838"/>
          <a:stretch/>
        </p:blipFill>
        <p:spPr>
          <a:xfrm>
            <a:off x="5802084" y="4782056"/>
            <a:ext cx="5234208" cy="18345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A59A108-E704-4B8C-B1B1-C762872A0E99}"/>
              </a:ext>
            </a:extLst>
          </p:cNvPr>
          <p:cNvSpPr/>
          <p:nvPr/>
        </p:nvSpPr>
        <p:spPr>
          <a:xfrm>
            <a:off x="8053727" y="4186749"/>
            <a:ext cx="771865" cy="79575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0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{06BCB4D7-19D7-417A-95EA-B00593D5E0EC}tf55705232_win32</Template>
  <TotalTime>0</TotalTime>
  <Words>556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Autonomous Driving Robot</vt:lpstr>
      <vt:lpstr>Overview</vt:lpstr>
      <vt:lpstr>Technologies Involved</vt:lpstr>
      <vt:lpstr>Turtlebot3</vt:lpstr>
      <vt:lpstr>ROS</vt:lpstr>
      <vt:lpstr>OpenCV</vt:lpstr>
      <vt:lpstr>C++</vt:lpstr>
      <vt:lpstr>Lane Detection Steps</vt:lpstr>
      <vt:lpstr>Crop Image</vt:lpstr>
      <vt:lpstr>Convert to HSV</vt:lpstr>
      <vt:lpstr>Colour Mask</vt:lpstr>
      <vt:lpstr>Canny Edge Detection</vt:lpstr>
      <vt:lpstr>HoughLinesP &amp; Path Planning</vt:lpstr>
      <vt:lpstr>Technical Issues Encountered</vt:lpstr>
      <vt:lpstr>Intent For Rest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Robot</dc:title>
  <dc:creator>Josh Wells</dc:creator>
  <cp:lastModifiedBy>Josh Wells</cp:lastModifiedBy>
  <cp:revision>1</cp:revision>
  <dcterms:created xsi:type="dcterms:W3CDTF">2022-03-09T18:30:03Z</dcterms:created>
  <dcterms:modified xsi:type="dcterms:W3CDTF">2022-03-10T01:29:30Z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