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E0532-CEAF-47B9-8E7A-F7D74819B97E}" v="2" dt="2022-03-10T00:04:48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ells" userId="b4e6e8a058fd5eea" providerId="LiveId" clId="{DCAE0532-CEAF-47B9-8E7A-F7D74819B97E}"/>
    <pc:docChg chg="custSel addSld delSld modSld">
      <pc:chgData name="Josh Wells" userId="b4e6e8a058fd5eea" providerId="LiveId" clId="{DCAE0532-CEAF-47B9-8E7A-F7D74819B97E}" dt="2022-03-10T00:09:01.266" v="3268" actId="478"/>
      <pc:docMkLst>
        <pc:docMk/>
      </pc:docMkLst>
      <pc:sldChg chg="modSp new mod">
        <pc:chgData name="Josh Wells" userId="b4e6e8a058fd5eea" providerId="LiveId" clId="{DCAE0532-CEAF-47B9-8E7A-F7D74819B97E}" dt="2022-03-09T23:38:57.832" v="183" actId="20577"/>
        <pc:sldMkLst>
          <pc:docMk/>
          <pc:sldMk cId="3228161019" sldId="280"/>
        </pc:sldMkLst>
        <pc:spChg chg="mod">
          <ac:chgData name="Josh Wells" userId="b4e6e8a058fd5eea" providerId="LiveId" clId="{DCAE0532-CEAF-47B9-8E7A-F7D74819B97E}" dt="2022-03-09T18:44:36.458" v="21" actId="20577"/>
          <ac:spMkLst>
            <pc:docMk/>
            <pc:sldMk cId="3228161019" sldId="280"/>
            <ac:spMk id="2" creationId="{AE503523-FA08-4059-92BA-155FFB2577CF}"/>
          </ac:spMkLst>
        </pc:spChg>
        <pc:spChg chg="mod">
          <ac:chgData name="Josh Wells" userId="b4e6e8a058fd5eea" providerId="LiveId" clId="{DCAE0532-CEAF-47B9-8E7A-F7D74819B97E}" dt="2022-03-09T23:38:57.832" v="183" actId="20577"/>
          <ac:spMkLst>
            <pc:docMk/>
            <pc:sldMk cId="3228161019" sldId="280"/>
            <ac:spMk id="3" creationId="{D3FBB6BE-34B1-4159-A9DB-4BD064402979}"/>
          </ac:spMkLst>
        </pc:spChg>
      </pc:sldChg>
      <pc:sldChg chg="modSp new mod">
        <pc:chgData name="Josh Wells" userId="b4e6e8a058fd5eea" providerId="LiveId" clId="{DCAE0532-CEAF-47B9-8E7A-F7D74819B97E}" dt="2022-03-09T23:43:26.275" v="854" actId="20577"/>
        <pc:sldMkLst>
          <pc:docMk/>
          <pc:sldMk cId="1842851342" sldId="281"/>
        </pc:sldMkLst>
        <pc:spChg chg="mod">
          <ac:chgData name="Josh Wells" userId="b4e6e8a058fd5eea" providerId="LiveId" clId="{DCAE0532-CEAF-47B9-8E7A-F7D74819B97E}" dt="2022-03-09T23:40:45.014" v="500" actId="20577"/>
          <ac:spMkLst>
            <pc:docMk/>
            <pc:sldMk cId="1842851342" sldId="281"/>
            <ac:spMk id="2" creationId="{2672CDEE-9EB6-428E-90C5-FEB848985836}"/>
          </ac:spMkLst>
        </pc:spChg>
        <pc:spChg chg="mod">
          <ac:chgData name="Josh Wells" userId="b4e6e8a058fd5eea" providerId="LiveId" clId="{DCAE0532-CEAF-47B9-8E7A-F7D74819B97E}" dt="2022-03-09T23:43:26.275" v="854" actId="20577"/>
          <ac:spMkLst>
            <pc:docMk/>
            <pc:sldMk cId="1842851342" sldId="281"/>
            <ac:spMk id="3" creationId="{83EA986A-4517-4681-A504-602DCCF82851}"/>
          </ac:spMkLst>
        </pc:spChg>
      </pc:sldChg>
      <pc:sldChg chg="modSp new mod">
        <pc:chgData name="Josh Wells" userId="b4e6e8a058fd5eea" providerId="LiveId" clId="{DCAE0532-CEAF-47B9-8E7A-F7D74819B97E}" dt="2022-03-09T23:47:00.774" v="1202" actId="20577"/>
        <pc:sldMkLst>
          <pc:docMk/>
          <pc:sldMk cId="1849728417" sldId="282"/>
        </pc:sldMkLst>
        <pc:spChg chg="mod">
          <ac:chgData name="Josh Wells" userId="b4e6e8a058fd5eea" providerId="LiveId" clId="{DCAE0532-CEAF-47B9-8E7A-F7D74819B97E}" dt="2022-03-09T23:43:33.817" v="858" actId="20577"/>
          <ac:spMkLst>
            <pc:docMk/>
            <pc:sldMk cId="1849728417" sldId="282"/>
            <ac:spMk id="2" creationId="{4071D1B3-841A-4E7A-B004-C55A0BDD37A8}"/>
          </ac:spMkLst>
        </pc:spChg>
        <pc:spChg chg="mod">
          <ac:chgData name="Josh Wells" userId="b4e6e8a058fd5eea" providerId="LiveId" clId="{DCAE0532-CEAF-47B9-8E7A-F7D74819B97E}" dt="2022-03-09T23:47:00.774" v="1202" actId="20577"/>
          <ac:spMkLst>
            <pc:docMk/>
            <pc:sldMk cId="1849728417" sldId="282"/>
            <ac:spMk id="3" creationId="{AA21EFE9-270C-49BF-8082-DF480314B0F4}"/>
          </ac:spMkLst>
        </pc:spChg>
      </pc:sldChg>
      <pc:sldChg chg="modSp new mod">
        <pc:chgData name="Josh Wells" userId="b4e6e8a058fd5eea" providerId="LiveId" clId="{DCAE0532-CEAF-47B9-8E7A-F7D74819B97E}" dt="2022-03-09T23:55:29.929" v="2086" actId="20577"/>
        <pc:sldMkLst>
          <pc:docMk/>
          <pc:sldMk cId="229600987" sldId="283"/>
        </pc:sldMkLst>
        <pc:spChg chg="mod">
          <ac:chgData name="Josh Wells" userId="b4e6e8a058fd5eea" providerId="LiveId" clId="{DCAE0532-CEAF-47B9-8E7A-F7D74819B97E}" dt="2022-03-09T23:47:50.324" v="1209" actId="20577"/>
          <ac:spMkLst>
            <pc:docMk/>
            <pc:sldMk cId="229600987" sldId="283"/>
            <ac:spMk id="2" creationId="{F2AD0721-4102-470E-98A9-F17C66055000}"/>
          </ac:spMkLst>
        </pc:spChg>
        <pc:spChg chg="mod">
          <ac:chgData name="Josh Wells" userId="b4e6e8a058fd5eea" providerId="LiveId" clId="{DCAE0532-CEAF-47B9-8E7A-F7D74819B97E}" dt="2022-03-09T23:55:29.929" v="2086" actId="20577"/>
          <ac:spMkLst>
            <pc:docMk/>
            <pc:sldMk cId="229600987" sldId="283"/>
            <ac:spMk id="3" creationId="{40F5693C-D42A-4E1B-9864-CBBD880B6EAE}"/>
          </ac:spMkLst>
        </pc:spChg>
      </pc:sldChg>
      <pc:sldChg chg="modSp new mod">
        <pc:chgData name="Josh Wells" userId="b4e6e8a058fd5eea" providerId="LiveId" clId="{DCAE0532-CEAF-47B9-8E7A-F7D74819B97E}" dt="2022-03-09T23:57:00.567" v="2287" actId="20577"/>
        <pc:sldMkLst>
          <pc:docMk/>
          <pc:sldMk cId="166617335" sldId="284"/>
        </pc:sldMkLst>
        <pc:spChg chg="mod">
          <ac:chgData name="Josh Wells" userId="b4e6e8a058fd5eea" providerId="LiveId" clId="{DCAE0532-CEAF-47B9-8E7A-F7D74819B97E}" dt="2022-03-09T23:57:00.567" v="2287" actId="20577"/>
          <ac:spMkLst>
            <pc:docMk/>
            <pc:sldMk cId="166617335" sldId="284"/>
            <ac:spMk id="2" creationId="{932B6470-40F2-4C59-8F9F-20B6C8ADC9F3}"/>
          </ac:spMkLst>
        </pc:spChg>
        <pc:spChg chg="mod">
          <ac:chgData name="Josh Wells" userId="b4e6e8a058fd5eea" providerId="LiveId" clId="{DCAE0532-CEAF-47B9-8E7A-F7D74819B97E}" dt="2022-03-09T23:56:52.303" v="2259" actId="20577"/>
          <ac:spMkLst>
            <pc:docMk/>
            <pc:sldMk cId="166617335" sldId="284"/>
            <ac:spMk id="3" creationId="{03513E3F-059E-4441-8813-A6FEC97DA451}"/>
          </ac:spMkLst>
        </pc:spChg>
      </pc:sldChg>
      <pc:sldChg chg="modSp new del mod">
        <pc:chgData name="Josh Wells" userId="b4e6e8a058fd5eea" providerId="LiveId" clId="{DCAE0532-CEAF-47B9-8E7A-F7D74819B97E}" dt="2022-03-09T23:51:00.806" v="1577" actId="47"/>
        <pc:sldMkLst>
          <pc:docMk/>
          <pc:sldMk cId="1608224161" sldId="284"/>
        </pc:sldMkLst>
        <pc:spChg chg="mod">
          <ac:chgData name="Josh Wells" userId="b4e6e8a058fd5eea" providerId="LiveId" clId="{DCAE0532-CEAF-47B9-8E7A-F7D74819B97E}" dt="2022-03-09T23:49:41.208" v="1523" actId="20577"/>
          <ac:spMkLst>
            <pc:docMk/>
            <pc:sldMk cId="1608224161" sldId="284"/>
            <ac:spMk id="2" creationId="{5F389231-FE45-4DB3-8D99-1B2C56AFFD85}"/>
          </ac:spMkLst>
        </pc:spChg>
        <pc:spChg chg="mod">
          <ac:chgData name="Josh Wells" userId="b4e6e8a058fd5eea" providerId="LiveId" clId="{DCAE0532-CEAF-47B9-8E7A-F7D74819B97E}" dt="2022-03-09T23:50:02.177" v="1576" actId="20577"/>
          <ac:spMkLst>
            <pc:docMk/>
            <pc:sldMk cId="1608224161" sldId="284"/>
            <ac:spMk id="3" creationId="{62DBDF9C-6512-4369-AC44-CFFCA4D34B57}"/>
          </ac:spMkLst>
        </pc:spChg>
      </pc:sldChg>
      <pc:sldChg chg="modSp new mod">
        <pc:chgData name="Josh Wells" userId="b4e6e8a058fd5eea" providerId="LiveId" clId="{DCAE0532-CEAF-47B9-8E7A-F7D74819B97E}" dt="2022-03-10T00:08:46.958" v="3263" actId="20577"/>
        <pc:sldMkLst>
          <pc:docMk/>
          <pc:sldMk cId="3746966912" sldId="285"/>
        </pc:sldMkLst>
        <pc:spChg chg="mod">
          <ac:chgData name="Josh Wells" userId="b4e6e8a058fd5eea" providerId="LiveId" clId="{DCAE0532-CEAF-47B9-8E7A-F7D74819B97E}" dt="2022-03-10T00:02:31.983" v="2356" actId="20577"/>
          <ac:spMkLst>
            <pc:docMk/>
            <pc:sldMk cId="3746966912" sldId="285"/>
            <ac:spMk id="2" creationId="{1D8B4F4E-55A9-424E-B7E6-30B43782B765}"/>
          </ac:spMkLst>
        </pc:spChg>
        <pc:spChg chg="mod">
          <ac:chgData name="Josh Wells" userId="b4e6e8a058fd5eea" providerId="LiveId" clId="{DCAE0532-CEAF-47B9-8E7A-F7D74819B97E}" dt="2022-03-10T00:08:46.958" v="3263" actId="20577"/>
          <ac:spMkLst>
            <pc:docMk/>
            <pc:sldMk cId="3746966912" sldId="285"/>
            <ac:spMk id="3" creationId="{DF3E4A8B-B109-4291-9617-B2FA2974E4F8}"/>
          </ac:spMkLst>
        </pc:spChg>
      </pc:sldChg>
      <pc:sldChg chg="delSp modSp new mod">
        <pc:chgData name="Josh Wells" userId="b4e6e8a058fd5eea" providerId="LiveId" clId="{DCAE0532-CEAF-47B9-8E7A-F7D74819B97E}" dt="2022-03-10T00:09:01.266" v="3268" actId="478"/>
        <pc:sldMkLst>
          <pc:docMk/>
          <pc:sldMk cId="1656603329" sldId="286"/>
        </pc:sldMkLst>
        <pc:spChg chg="mod">
          <ac:chgData name="Josh Wells" userId="b4e6e8a058fd5eea" providerId="LiveId" clId="{DCAE0532-CEAF-47B9-8E7A-F7D74819B97E}" dt="2022-03-10T00:06:44.944" v="3067" actId="20577"/>
          <ac:spMkLst>
            <pc:docMk/>
            <pc:sldMk cId="1656603329" sldId="286"/>
            <ac:spMk id="2" creationId="{12F20B58-4422-468F-99EC-B3D40E077944}"/>
          </ac:spMkLst>
        </pc:spChg>
        <pc:spChg chg="del">
          <ac:chgData name="Josh Wells" userId="b4e6e8a058fd5eea" providerId="LiveId" clId="{DCAE0532-CEAF-47B9-8E7A-F7D74819B97E}" dt="2022-03-10T00:09:01.266" v="3268" actId="478"/>
          <ac:spMkLst>
            <pc:docMk/>
            <pc:sldMk cId="1656603329" sldId="286"/>
            <ac:spMk id="3" creationId="{753A160B-A185-43CA-9A83-46D3A623D6D5}"/>
          </ac:spMkLst>
        </pc:spChg>
      </pc:sldChg>
      <pc:sldChg chg="delSp modSp new mod">
        <pc:chgData name="Josh Wells" userId="b4e6e8a058fd5eea" providerId="LiveId" clId="{DCAE0532-CEAF-47B9-8E7A-F7D74819B97E}" dt="2022-03-10T00:08:59.847" v="3267" actId="478"/>
        <pc:sldMkLst>
          <pc:docMk/>
          <pc:sldMk cId="2354636244" sldId="287"/>
        </pc:sldMkLst>
        <pc:spChg chg="mod">
          <ac:chgData name="Josh Wells" userId="b4e6e8a058fd5eea" providerId="LiveId" clId="{DCAE0532-CEAF-47B9-8E7A-F7D74819B97E}" dt="2022-03-10T00:06:54.302" v="3084" actId="20577"/>
          <ac:spMkLst>
            <pc:docMk/>
            <pc:sldMk cId="2354636244" sldId="287"/>
            <ac:spMk id="2" creationId="{4E01F7BE-4161-4629-A1CA-64D294550F04}"/>
          </ac:spMkLst>
        </pc:spChg>
        <pc:spChg chg="del">
          <ac:chgData name="Josh Wells" userId="b4e6e8a058fd5eea" providerId="LiveId" clId="{DCAE0532-CEAF-47B9-8E7A-F7D74819B97E}" dt="2022-03-10T00:08:59.847" v="3267" actId="478"/>
          <ac:spMkLst>
            <pc:docMk/>
            <pc:sldMk cId="2354636244" sldId="287"/>
            <ac:spMk id="3" creationId="{66185B16-D613-48A3-9E5E-630459C00D79}"/>
          </ac:spMkLst>
        </pc:spChg>
      </pc:sldChg>
      <pc:sldChg chg="delSp modSp new mod">
        <pc:chgData name="Josh Wells" userId="b4e6e8a058fd5eea" providerId="LiveId" clId="{DCAE0532-CEAF-47B9-8E7A-F7D74819B97E}" dt="2022-03-10T00:08:58.128" v="3266" actId="478"/>
        <pc:sldMkLst>
          <pc:docMk/>
          <pc:sldMk cId="2949503247" sldId="288"/>
        </pc:sldMkLst>
        <pc:spChg chg="mod">
          <ac:chgData name="Josh Wells" userId="b4e6e8a058fd5eea" providerId="LiveId" clId="{DCAE0532-CEAF-47B9-8E7A-F7D74819B97E}" dt="2022-03-10T00:07:14.910" v="3109" actId="20577"/>
          <ac:spMkLst>
            <pc:docMk/>
            <pc:sldMk cId="2949503247" sldId="288"/>
            <ac:spMk id="2" creationId="{7FC0B1F5-238B-4E9D-9A5B-DC9A1A899917}"/>
          </ac:spMkLst>
        </pc:spChg>
        <pc:spChg chg="del">
          <ac:chgData name="Josh Wells" userId="b4e6e8a058fd5eea" providerId="LiveId" clId="{DCAE0532-CEAF-47B9-8E7A-F7D74819B97E}" dt="2022-03-10T00:08:58.128" v="3266" actId="478"/>
          <ac:spMkLst>
            <pc:docMk/>
            <pc:sldMk cId="2949503247" sldId="288"/>
            <ac:spMk id="3" creationId="{B4211E8D-6FB4-403F-B414-20445FA487A2}"/>
          </ac:spMkLst>
        </pc:spChg>
      </pc:sldChg>
      <pc:sldChg chg="delSp modSp new mod">
        <pc:chgData name="Josh Wells" userId="b4e6e8a058fd5eea" providerId="LiveId" clId="{DCAE0532-CEAF-47B9-8E7A-F7D74819B97E}" dt="2022-03-10T00:08:55.544" v="3265" actId="478"/>
        <pc:sldMkLst>
          <pc:docMk/>
          <pc:sldMk cId="3429285621" sldId="289"/>
        </pc:sldMkLst>
        <pc:spChg chg="mod">
          <ac:chgData name="Josh Wells" userId="b4e6e8a058fd5eea" providerId="LiveId" clId="{DCAE0532-CEAF-47B9-8E7A-F7D74819B97E}" dt="2022-03-10T00:07:20.708" v="3129" actId="20577"/>
          <ac:spMkLst>
            <pc:docMk/>
            <pc:sldMk cId="3429285621" sldId="289"/>
            <ac:spMk id="2" creationId="{265CA308-DE8B-4CEC-A1CE-A6310681B47B}"/>
          </ac:spMkLst>
        </pc:spChg>
        <pc:spChg chg="del">
          <ac:chgData name="Josh Wells" userId="b4e6e8a058fd5eea" providerId="LiveId" clId="{DCAE0532-CEAF-47B9-8E7A-F7D74819B97E}" dt="2022-03-10T00:08:55.544" v="3265" actId="478"/>
          <ac:spMkLst>
            <pc:docMk/>
            <pc:sldMk cId="3429285621" sldId="289"/>
            <ac:spMk id="3" creationId="{82261E9D-17D8-4E8B-86CA-19C8B1D0EE74}"/>
          </ac:spMkLst>
        </pc:spChg>
      </pc:sldChg>
      <pc:sldChg chg="delSp modSp new mod">
        <pc:chgData name="Josh Wells" userId="b4e6e8a058fd5eea" providerId="LiveId" clId="{DCAE0532-CEAF-47B9-8E7A-F7D74819B97E}" dt="2022-03-10T00:08:54.108" v="3264" actId="478"/>
        <pc:sldMkLst>
          <pc:docMk/>
          <pc:sldMk cId="442961491" sldId="290"/>
        </pc:sldMkLst>
        <pc:spChg chg="mod">
          <ac:chgData name="Josh Wells" userId="b4e6e8a058fd5eea" providerId="LiveId" clId="{DCAE0532-CEAF-47B9-8E7A-F7D74819B97E}" dt="2022-03-10T00:08:10.818" v="3167" actId="20577"/>
          <ac:spMkLst>
            <pc:docMk/>
            <pc:sldMk cId="442961491" sldId="290"/>
            <ac:spMk id="2" creationId="{BB7CBF62-820D-47BB-8A67-6EC504BAAEFA}"/>
          </ac:spMkLst>
        </pc:spChg>
        <pc:spChg chg="del">
          <ac:chgData name="Josh Wells" userId="b4e6e8a058fd5eea" providerId="LiveId" clId="{DCAE0532-CEAF-47B9-8E7A-F7D74819B97E}" dt="2022-03-10T00:08:54.108" v="3264" actId="478"/>
          <ac:spMkLst>
            <pc:docMk/>
            <pc:sldMk cId="442961491" sldId="290"/>
            <ac:spMk id="3" creationId="{F172067F-81A6-487C-A034-81FC9D7D5268}"/>
          </ac:spMkLst>
        </pc:spChg>
      </pc:sldChg>
      <pc:sldChg chg="new del">
        <pc:chgData name="Josh Wells" userId="b4e6e8a058fd5eea" providerId="LiveId" clId="{DCAE0532-CEAF-47B9-8E7A-F7D74819B97E}" dt="2022-03-10T00:07:52.946" v="3143" actId="2696"/>
        <pc:sldMkLst>
          <pc:docMk/>
          <pc:sldMk cId="156181084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Autonomous Driving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Jow102 – MMP Mid-Project Demo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7BE-4161-4629-A1CA-64D29455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to HSV</a:t>
            </a:r>
          </a:p>
        </p:txBody>
      </p:sp>
    </p:spTree>
    <p:extLst>
      <p:ext uri="{BB962C8B-B14F-4D97-AF65-F5344CB8AC3E}">
        <p14:creationId xmlns:p14="http://schemas.microsoft.com/office/powerpoint/2010/main" val="235463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B1F5-238B-4E9D-9A5B-DC9A1A89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Mask</a:t>
            </a:r>
          </a:p>
        </p:txBody>
      </p:sp>
    </p:spTree>
    <p:extLst>
      <p:ext uri="{BB962C8B-B14F-4D97-AF65-F5344CB8AC3E}">
        <p14:creationId xmlns:p14="http://schemas.microsoft.com/office/powerpoint/2010/main" val="294950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308-DE8B-4CEC-A1CE-A6310681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Canny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342928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BF62-820D-47BB-8A67-6EC504BA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HoughLinesP &amp; Path Planning</a:t>
            </a:r>
          </a:p>
        </p:txBody>
      </p:sp>
    </p:spTree>
    <p:extLst>
      <p:ext uri="{BB962C8B-B14F-4D97-AF65-F5344CB8AC3E}">
        <p14:creationId xmlns:p14="http://schemas.microsoft.com/office/powerpoint/2010/main" val="44296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The project’s main aim is to develop a robot that can detect and navigate lanes on a UK road while obeying current UK traffic laws.</a:t>
            </a:r>
          </a:p>
          <a:p>
            <a:pPr marL="36900" lvl="0" indent="0">
              <a:buNone/>
            </a:pPr>
            <a:r>
              <a:rPr lang="en-US" sz="2400" dirty="0"/>
              <a:t>There is also a secondary aim to have the robot be able to automatically detect and obey road signs (e.g., speed limits).</a:t>
            </a:r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523-FA08-4059-92BA-155FFB2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B6BE-34B1-4159-A9DB-4BD06440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Turtlebot3 – Waffle Pi (Robot)</a:t>
            </a:r>
          </a:p>
          <a:p>
            <a:r>
              <a:rPr lang="en-GB" dirty="0"/>
              <a:t>ROS (Robot Control)</a:t>
            </a:r>
          </a:p>
          <a:p>
            <a:r>
              <a:rPr lang="en-GB" dirty="0"/>
              <a:t>OpenCV (Image Processing)</a:t>
            </a:r>
          </a:p>
          <a:p>
            <a:r>
              <a:rPr lang="en-GB" dirty="0" err="1"/>
              <a:t>Github</a:t>
            </a:r>
            <a:r>
              <a:rPr lang="en-GB" dirty="0"/>
              <a:t> (Version Control)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16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CDEE-9EB6-428E-90C5-FEB84898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Turtlebot3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986A-4517-4681-A504-602DCCF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Turtlebot3 is the robot which I have selected for use during this project. As this project is mainly about developing lane and road sign recognition, I did not require a complex robot.</a:t>
            </a:r>
          </a:p>
          <a:p>
            <a:pPr marL="36900" indent="0">
              <a:buNone/>
            </a:pPr>
            <a:r>
              <a:rPr lang="en-GB" dirty="0"/>
              <a:t>Turtlebot3 has 3 different models: Burger, Waffle &amp; Waffle Pi. I have chosen to use the Waffle Pi variant, as I do not require the use of the laser scanner that is available on the other models.</a:t>
            </a:r>
          </a:p>
          <a:p>
            <a:pPr marL="36900" indent="0">
              <a:buNone/>
            </a:pPr>
            <a:r>
              <a:rPr lang="en-GB" dirty="0"/>
              <a:t>The robot for this project is simply required to have a forward facing camera, and the ability to drive around.</a:t>
            </a:r>
          </a:p>
        </p:txBody>
      </p:sp>
    </p:spTree>
    <p:extLst>
      <p:ext uri="{BB962C8B-B14F-4D97-AF65-F5344CB8AC3E}">
        <p14:creationId xmlns:p14="http://schemas.microsoft.com/office/powerpoint/2010/main" val="184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1B3-841A-4E7A-B004-C55A0BDD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EFE9-270C-49BF-8082-DF480314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ROS (Robot Operating System): While it’s name suggests that it is an ‘operating system’, it is actually just the middleware that is used to run the programs and control the robot.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72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721-4102-470E-98A9-F17C6605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693C-D42A-4E1B-9864-CBBD880B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The image processing for the project is performed by making use of OpenCV. This library offers access to many image manipulation and processing tools.</a:t>
            </a:r>
          </a:p>
          <a:p>
            <a:pPr marL="36900" indent="0">
              <a:buNone/>
            </a:pPr>
            <a:r>
              <a:rPr lang="en-GB" dirty="0"/>
              <a:t>The ‘CV_Bridge’ ROS library provides an interface between OpenCV and ROS. It allows the conversion of a ROS image message to an OpenCV image that can then be used for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296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470-40F2-4C59-8F9F-20B6C8A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3E3F-059E-4441-8813-A6FEC97D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The project is being developed in C++. I chose to use C++ over Python as I feel it provides a more in-depth library, and I am much more confident working in C++ compared to Python.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F4E-55A9-424E-B7E6-30B43782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Lane Detection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4A8B-B109-4291-9617-B2FA2974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Crop image – The top half of the image is not useful, and would only complicate the lane detection.</a:t>
            </a:r>
          </a:p>
          <a:p>
            <a:r>
              <a:rPr lang="en-GB" dirty="0"/>
              <a:t>Convert to HSV colour space – Makes for easier colour masking</a:t>
            </a:r>
          </a:p>
          <a:p>
            <a:r>
              <a:rPr lang="en-GB" dirty="0"/>
              <a:t>Colour Mask – Mask the image so only the white lines are visible.</a:t>
            </a:r>
          </a:p>
          <a:p>
            <a:r>
              <a:rPr lang="en-GB" dirty="0"/>
              <a:t>Canny Edge Detector – Detects and highlights the edges of the lines.</a:t>
            </a:r>
          </a:p>
          <a:p>
            <a:r>
              <a:rPr lang="en-GB" dirty="0"/>
              <a:t>HoughLinesP – Detects and draws lines along the detected edges.</a:t>
            </a:r>
          </a:p>
          <a:p>
            <a:r>
              <a:rPr lang="en-GB" dirty="0"/>
              <a:t>Path Planning – Track best available Hough Lines and calculate centre of lane.</a:t>
            </a:r>
          </a:p>
        </p:txBody>
      </p:sp>
    </p:spTree>
    <p:extLst>
      <p:ext uri="{BB962C8B-B14F-4D97-AF65-F5344CB8AC3E}">
        <p14:creationId xmlns:p14="http://schemas.microsoft.com/office/powerpoint/2010/main" val="374696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0B58-4422-468F-99EC-B3D40E07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 Image</a:t>
            </a:r>
          </a:p>
        </p:txBody>
      </p:sp>
    </p:spTree>
    <p:extLst>
      <p:ext uri="{BB962C8B-B14F-4D97-AF65-F5344CB8AC3E}">
        <p14:creationId xmlns:p14="http://schemas.microsoft.com/office/powerpoint/2010/main" val="165660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{06BCB4D7-19D7-417A-95EA-B00593D5E0EC}tf55705232_win32</Template>
  <TotalTime>0</TotalTime>
  <Words>432</Words>
  <Application>Microsoft Office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Goudy Old Style</vt:lpstr>
      <vt:lpstr>Wingdings 2</vt:lpstr>
      <vt:lpstr>SlateVTI</vt:lpstr>
      <vt:lpstr>Autonomous Driving Robot</vt:lpstr>
      <vt:lpstr>Overview</vt:lpstr>
      <vt:lpstr>Technologies Involved</vt:lpstr>
      <vt:lpstr>Turtlebot3</vt:lpstr>
      <vt:lpstr>ROS</vt:lpstr>
      <vt:lpstr>OpenCV</vt:lpstr>
      <vt:lpstr>C++</vt:lpstr>
      <vt:lpstr>Lane Detection Steps</vt:lpstr>
      <vt:lpstr>Crop Image</vt:lpstr>
      <vt:lpstr>Convert to HSV</vt:lpstr>
      <vt:lpstr>Colour Mask</vt:lpstr>
      <vt:lpstr>Canny Edge Detection</vt:lpstr>
      <vt:lpstr>HoughLinesP &amp; Path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 Robot</dc:title>
  <dc:creator>Josh Wells</dc:creator>
  <cp:lastModifiedBy>Josh Wells</cp:lastModifiedBy>
  <cp:revision>1</cp:revision>
  <dcterms:created xsi:type="dcterms:W3CDTF">2022-03-09T18:30:03Z</dcterms:created>
  <dcterms:modified xsi:type="dcterms:W3CDTF">2022-03-10T00:09:05Z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