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0"/>
  </p:notesMasterIdLst>
  <p:sldIdLst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97F135-E3E4-4F37-AD99-8921BDD3D1EE}" v="6" dt="2022-03-23T12:29:28.1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68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 Wells" userId="b4e6e8a058fd5eea" providerId="LiveId" clId="{DCAE0532-CEAF-47B9-8E7A-F7D74819B97E}"/>
    <pc:docChg chg="undo custSel addSld delSld modSld">
      <pc:chgData name="Josh Wells" userId="b4e6e8a058fd5eea" providerId="LiveId" clId="{DCAE0532-CEAF-47B9-8E7A-F7D74819B97E}" dt="2022-03-10T01:29:28.409" v="4369" actId="20577"/>
      <pc:docMkLst>
        <pc:docMk/>
      </pc:docMkLst>
      <pc:sldChg chg="modSp new mod">
        <pc:chgData name="Josh Wells" userId="b4e6e8a058fd5eea" providerId="LiveId" clId="{DCAE0532-CEAF-47B9-8E7A-F7D74819B97E}" dt="2022-03-09T23:38:57.832" v="183" actId="20577"/>
        <pc:sldMkLst>
          <pc:docMk/>
          <pc:sldMk cId="3228161019" sldId="280"/>
        </pc:sldMkLst>
        <pc:spChg chg="mod">
          <ac:chgData name="Josh Wells" userId="b4e6e8a058fd5eea" providerId="LiveId" clId="{DCAE0532-CEAF-47B9-8E7A-F7D74819B97E}" dt="2022-03-09T18:44:36.458" v="21" actId="20577"/>
          <ac:spMkLst>
            <pc:docMk/>
            <pc:sldMk cId="3228161019" sldId="280"/>
            <ac:spMk id="2" creationId="{AE503523-FA08-4059-92BA-155FFB2577CF}"/>
          </ac:spMkLst>
        </pc:spChg>
        <pc:spChg chg="mod">
          <ac:chgData name="Josh Wells" userId="b4e6e8a058fd5eea" providerId="LiveId" clId="{DCAE0532-CEAF-47B9-8E7A-F7D74819B97E}" dt="2022-03-09T23:38:57.832" v="183" actId="20577"/>
          <ac:spMkLst>
            <pc:docMk/>
            <pc:sldMk cId="3228161019" sldId="280"/>
            <ac:spMk id="3" creationId="{D3FBB6BE-34B1-4159-A9DB-4BD064402979}"/>
          </ac:spMkLst>
        </pc:spChg>
      </pc:sldChg>
      <pc:sldChg chg="modSp new mod">
        <pc:chgData name="Josh Wells" userId="b4e6e8a058fd5eea" providerId="LiveId" clId="{DCAE0532-CEAF-47B9-8E7A-F7D74819B97E}" dt="2022-03-09T23:43:26.275" v="854" actId="20577"/>
        <pc:sldMkLst>
          <pc:docMk/>
          <pc:sldMk cId="1842851342" sldId="281"/>
        </pc:sldMkLst>
        <pc:spChg chg="mod">
          <ac:chgData name="Josh Wells" userId="b4e6e8a058fd5eea" providerId="LiveId" clId="{DCAE0532-CEAF-47B9-8E7A-F7D74819B97E}" dt="2022-03-09T23:40:45.014" v="500" actId="20577"/>
          <ac:spMkLst>
            <pc:docMk/>
            <pc:sldMk cId="1842851342" sldId="281"/>
            <ac:spMk id="2" creationId="{2672CDEE-9EB6-428E-90C5-FEB848985836}"/>
          </ac:spMkLst>
        </pc:spChg>
        <pc:spChg chg="mod">
          <ac:chgData name="Josh Wells" userId="b4e6e8a058fd5eea" providerId="LiveId" clId="{DCAE0532-CEAF-47B9-8E7A-F7D74819B97E}" dt="2022-03-09T23:43:26.275" v="854" actId="20577"/>
          <ac:spMkLst>
            <pc:docMk/>
            <pc:sldMk cId="1842851342" sldId="281"/>
            <ac:spMk id="3" creationId="{83EA986A-4517-4681-A504-602DCCF82851}"/>
          </ac:spMkLst>
        </pc:spChg>
      </pc:sldChg>
      <pc:sldChg chg="modSp new mod">
        <pc:chgData name="Josh Wells" userId="b4e6e8a058fd5eea" providerId="LiveId" clId="{DCAE0532-CEAF-47B9-8E7A-F7D74819B97E}" dt="2022-03-09T23:47:00.774" v="1202" actId="20577"/>
        <pc:sldMkLst>
          <pc:docMk/>
          <pc:sldMk cId="1849728417" sldId="282"/>
        </pc:sldMkLst>
        <pc:spChg chg="mod">
          <ac:chgData name="Josh Wells" userId="b4e6e8a058fd5eea" providerId="LiveId" clId="{DCAE0532-CEAF-47B9-8E7A-F7D74819B97E}" dt="2022-03-09T23:43:33.817" v="858" actId="20577"/>
          <ac:spMkLst>
            <pc:docMk/>
            <pc:sldMk cId="1849728417" sldId="282"/>
            <ac:spMk id="2" creationId="{4071D1B3-841A-4E7A-B004-C55A0BDD37A8}"/>
          </ac:spMkLst>
        </pc:spChg>
        <pc:spChg chg="mod">
          <ac:chgData name="Josh Wells" userId="b4e6e8a058fd5eea" providerId="LiveId" clId="{DCAE0532-CEAF-47B9-8E7A-F7D74819B97E}" dt="2022-03-09T23:47:00.774" v="1202" actId="20577"/>
          <ac:spMkLst>
            <pc:docMk/>
            <pc:sldMk cId="1849728417" sldId="282"/>
            <ac:spMk id="3" creationId="{AA21EFE9-270C-49BF-8082-DF480314B0F4}"/>
          </ac:spMkLst>
        </pc:spChg>
      </pc:sldChg>
      <pc:sldChg chg="modSp new mod">
        <pc:chgData name="Josh Wells" userId="b4e6e8a058fd5eea" providerId="LiveId" clId="{DCAE0532-CEAF-47B9-8E7A-F7D74819B97E}" dt="2022-03-09T23:55:29.929" v="2086" actId="20577"/>
        <pc:sldMkLst>
          <pc:docMk/>
          <pc:sldMk cId="229600987" sldId="283"/>
        </pc:sldMkLst>
        <pc:spChg chg="mod">
          <ac:chgData name="Josh Wells" userId="b4e6e8a058fd5eea" providerId="LiveId" clId="{DCAE0532-CEAF-47B9-8E7A-F7D74819B97E}" dt="2022-03-09T23:47:50.324" v="1209" actId="20577"/>
          <ac:spMkLst>
            <pc:docMk/>
            <pc:sldMk cId="229600987" sldId="283"/>
            <ac:spMk id="2" creationId="{F2AD0721-4102-470E-98A9-F17C66055000}"/>
          </ac:spMkLst>
        </pc:spChg>
        <pc:spChg chg="mod">
          <ac:chgData name="Josh Wells" userId="b4e6e8a058fd5eea" providerId="LiveId" clId="{DCAE0532-CEAF-47B9-8E7A-F7D74819B97E}" dt="2022-03-09T23:55:29.929" v="2086" actId="20577"/>
          <ac:spMkLst>
            <pc:docMk/>
            <pc:sldMk cId="229600987" sldId="283"/>
            <ac:spMk id="3" creationId="{40F5693C-D42A-4E1B-9864-CBBD880B6EAE}"/>
          </ac:spMkLst>
        </pc:spChg>
      </pc:sldChg>
      <pc:sldChg chg="modSp new mod">
        <pc:chgData name="Josh Wells" userId="b4e6e8a058fd5eea" providerId="LiveId" clId="{DCAE0532-CEAF-47B9-8E7A-F7D74819B97E}" dt="2022-03-09T23:57:00.567" v="2287" actId="20577"/>
        <pc:sldMkLst>
          <pc:docMk/>
          <pc:sldMk cId="166617335" sldId="284"/>
        </pc:sldMkLst>
        <pc:spChg chg="mod">
          <ac:chgData name="Josh Wells" userId="b4e6e8a058fd5eea" providerId="LiveId" clId="{DCAE0532-CEAF-47B9-8E7A-F7D74819B97E}" dt="2022-03-09T23:57:00.567" v="2287" actId="20577"/>
          <ac:spMkLst>
            <pc:docMk/>
            <pc:sldMk cId="166617335" sldId="284"/>
            <ac:spMk id="2" creationId="{932B6470-40F2-4C59-8F9F-20B6C8ADC9F3}"/>
          </ac:spMkLst>
        </pc:spChg>
        <pc:spChg chg="mod">
          <ac:chgData name="Josh Wells" userId="b4e6e8a058fd5eea" providerId="LiveId" clId="{DCAE0532-CEAF-47B9-8E7A-F7D74819B97E}" dt="2022-03-09T23:56:52.303" v="2259" actId="20577"/>
          <ac:spMkLst>
            <pc:docMk/>
            <pc:sldMk cId="166617335" sldId="284"/>
            <ac:spMk id="3" creationId="{03513E3F-059E-4441-8813-A6FEC97DA451}"/>
          </ac:spMkLst>
        </pc:spChg>
      </pc:sldChg>
      <pc:sldChg chg="modSp new del mod">
        <pc:chgData name="Josh Wells" userId="b4e6e8a058fd5eea" providerId="LiveId" clId="{DCAE0532-CEAF-47B9-8E7A-F7D74819B97E}" dt="2022-03-09T23:51:00.806" v="1577" actId="47"/>
        <pc:sldMkLst>
          <pc:docMk/>
          <pc:sldMk cId="1608224161" sldId="284"/>
        </pc:sldMkLst>
        <pc:spChg chg="mod">
          <ac:chgData name="Josh Wells" userId="b4e6e8a058fd5eea" providerId="LiveId" clId="{DCAE0532-CEAF-47B9-8E7A-F7D74819B97E}" dt="2022-03-09T23:49:41.208" v="1523" actId="20577"/>
          <ac:spMkLst>
            <pc:docMk/>
            <pc:sldMk cId="1608224161" sldId="284"/>
            <ac:spMk id="2" creationId="{5F389231-FE45-4DB3-8D99-1B2C56AFFD85}"/>
          </ac:spMkLst>
        </pc:spChg>
        <pc:spChg chg="mod">
          <ac:chgData name="Josh Wells" userId="b4e6e8a058fd5eea" providerId="LiveId" clId="{DCAE0532-CEAF-47B9-8E7A-F7D74819B97E}" dt="2022-03-09T23:50:02.177" v="1576" actId="20577"/>
          <ac:spMkLst>
            <pc:docMk/>
            <pc:sldMk cId="1608224161" sldId="284"/>
            <ac:spMk id="3" creationId="{62DBDF9C-6512-4369-AC44-CFFCA4D34B57}"/>
          </ac:spMkLst>
        </pc:spChg>
      </pc:sldChg>
      <pc:sldChg chg="modSp new mod">
        <pc:chgData name="Josh Wells" userId="b4e6e8a058fd5eea" providerId="LiveId" clId="{DCAE0532-CEAF-47B9-8E7A-F7D74819B97E}" dt="2022-03-10T00:08:46.958" v="3263" actId="20577"/>
        <pc:sldMkLst>
          <pc:docMk/>
          <pc:sldMk cId="3746966912" sldId="285"/>
        </pc:sldMkLst>
        <pc:spChg chg="mod">
          <ac:chgData name="Josh Wells" userId="b4e6e8a058fd5eea" providerId="LiveId" clId="{DCAE0532-CEAF-47B9-8E7A-F7D74819B97E}" dt="2022-03-10T00:02:31.983" v="2356" actId="20577"/>
          <ac:spMkLst>
            <pc:docMk/>
            <pc:sldMk cId="3746966912" sldId="285"/>
            <ac:spMk id="2" creationId="{1D8B4F4E-55A9-424E-B7E6-30B43782B765}"/>
          </ac:spMkLst>
        </pc:spChg>
        <pc:spChg chg="mod">
          <ac:chgData name="Josh Wells" userId="b4e6e8a058fd5eea" providerId="LiveId" clId="{DCAE0532-CEAF-47B9-8E7A-F7D74819B97E}" dt="2022-03-10T00:08:46.958" v="3263" actId="20577"/>
          <ac:spMkLst>
            <pc:docMk/>
            <pc:sldMk cId="3746966912" sldId="285"/>
            <ac:spMk id="3" creationId="{DF3E4A8B-B109-4291-9617-B2FA2974E4F8}"/>
          </ac:spMkLst>
        </pc:spChg>
      </pc:sldChg>
      <pc:sldChg chg="addSp delSp modSp new mod setBg">
        <pc:chgData name="Josh Wells" userId="b4e6e8a058fd5eea" providerId="LiveId" clId="{DCAE0532-CEAF-47B9-8E7A-F7D74819B97E}" dt="2022-03-10T00:48:15.117" v="3319" actId="14100"/>
        <pc:sldMkLst>
          <pc:docMk/>
          <pc:sldMk cId="1656603329" sldId="286"/>
        </pc:sldMkLst>
        <pc:spChg chg="mod">
          <ac:chgData name="Josh Wells" userId="b4e6e8a058fd5eea" providerId="LiveId" clId="{DCAE0532-CEAF-47B9-8E7A-F7D74819B97E}" dt="2022-03-10T00:48:15.117" v="3319" actId="14100"/>
          <ac:spMkLst>
            <pc:docMk/>
            <pc:sldMk cId="1656603329" sldId="286"/>
            <ac:spMk id="2" creationId="{12F20B58-4422-468F-99EC-B3D40E077944}"/>
          </ac:spMkLst>
        </pc:spChg>
        <pc:spChg chg="del">
          <ac:chgData name="Josh Wells" userId="b4e6e8a058fd5eea" providerId="LiveId" clId="{DCAE0532-CEAF-47B9-8E7A-F7D74819B97E}" dt="2022-03-10T00:09:01.266" v="3268" actId="478"/>
          <ac:spMkLst>
            <pc:docMk/>
            <pc:sldMk cId="1656603329" sldId="286"/>
            <ac:spMk id="3" creationId="{753A160B-A185-43CA-9A83-46D3A623D6D5}"/>
          </ac:spMkLst>
        </pc:spChg>
        <pc:spChg chg="add mod">
          <ac:chgData name="Josh Wells" userId="b4e6e8a058fd5eea" providerId="LiveId" clId="{DCAE0532-CEAF-47B9-8E7A-F7D74819B97E}" dt="2022-03-10T00:48:08.053" v="3318" actId="1076"/>
          <ac:spMkLst>
            <pc:docMk/>
            <pc:sldMk cId="1656603329" sldId="286"/>
            <ac:spMk id="5" creationId="{FA59A108-E704-4B8C-B1B1-C762872A0E99}"/>
          </ac:spMkLst>
        </pc:spChg>
        <pc:spChg chg="add">
          <ac:chgData name="Josh Wells" userId="b4e6e8a058fd5eea" providerId="LiveId" clId="{DCAE0532-CEAF-47B9-8E7A-F7D74819B97E}" dt="2022-03-10T00:44:21.317" v="3273" actId="26606"/>
          <ac:spMkLst>
            <pc:docMk/>
            <pc:sldMk cId="1656603329" sldId="286"/>
            <ac:spMk id="9" creationId="{1E70A317-DCED-4E80-AA2D-467D8702E5CB}"/>
          </ac:spMkLst>
        </pc:spChg>
        <pc:spChg chg="add">
          <ac:chgData name="Josh Wells" userId="b4e6e8a058fd5eea" providerId="LiveId" clId="{DCAE0532-CEAF-47B9-8E7A-F7D74819B97E}" dt="2022-03-10T00:44:21.317" v="3273" actId="26606"/>
          <ac:spMkLst>
            <pc:docMk/>
            <pc:sldMk cId="1656603329" sldId="286"/>
            <ac:spMk id="11" creationId="{A6D87845-294F-40CB-BC48-46455460D292}"/>
          </ac:spMkLst>
        </pc:spChg>
        <pc:picChg chg="add mod modCrop">
          <ac:chgData name="Josh Wells" userId="b4e6e8a058fd5eea" providerId="LiveId" clId="{DCAE0532-CEAF-47B9-8E7A-F7D74819B97E}" dt="2022-03-10T00:47:59.732" v="3313" actId="1076"/>
          <ac:picMkLst>
            <pc:docMk/>
            <pc:sldMk cId="1656603329" sldId="286"/>
            <ac:picMk id="4" creationId="{F237AC33-D151-4D05-85F7-AF85F0472FAD}"/>
          </ac:picMkLst>
        </pc:picChg>
        <pc:picChg chg="add mod modCrop">
          <ac:chgData name="Josh Wells" userId="b4e6e8a058fd5eea" providerId="LiveId" clId="{DCAE0532-CEAF-47B9-8E7A-F7D74819B97E}" dt="2022-03-10T00:48:03.344" v="3315" actId="14100"/>
          <ac:picMkLst>
            <pc:docMk/>
            <pc:sldMk cId="1656603329" sldId="286"/>
            <ac:picMk id="7" creationId="{DBA10F00-C1DB-4D35-B568-3961EF494420}"/>
          </ac:picMkLst>
        </pc:picChg>
      </pc:sldChg>
      <pc:sldChg chg="addSp delSp modSp new mod setBg addAnim">
        <pc:chgData name="Josh Wells" userId="b4e6e8a058fd5eea" providerId="LiveId" clId="{DCAE0532-CEAF-47B9-8E7A-F7D74819B97E}" dt="2022-03-10T00:46:34.840" v="3296"/>
        <pc:sldMkLst>
          <pc:docMk/>
          <pc:sldMk cId="2354636244" sldId="287"/>
        </pc:sldMkLst>
        <pc:spChg chg="mod">
          <ac:chgData name="Josh Wells" userId="b4e6e8a058fd5eea" providerId="LiveId" clId="{DCAE0532-CEAF-47B9-8E7A-F7D74819B97E}" dt="2022-03-10T00:46:34.839" v="3295" actId="26606"/>
          <ac:spMkLst>
            <pc:docMk/>
            <pc:sldMk cId="2354636244" sldId="287"/>
            <ac:spMk id="2" creationId="{4E01F7BE-4161-4629-A1CA-64D294550F04}"/>
          </ac:spMkLst>
        </pc:spChg>
        <pc:spChg chg="del">
          <ac:chgData name="Josh Wells" userId="b4e6e8a058fd5eea" providerId="LiveId" clId="{DCAE0532-CEAF-47B9-8E7A-F7D74819B97E}" dt="2022-03-10T00:08:59.847" v="3267" actId="478"/>
          <ac:spMkLst>
            <pc:docMk/>
            <pc:sldMk cId="2354636244" sldId="287"/>
            <ac:spMk id="3" creationId="{66185B16-D613-48A3-9E5E-630459C00D79}"/>
          </ac:spMkLst>
        </pc:spChg>
        <pc:spChg chg="add">
          <ac:chgData name="Josh Wells" userId="b4e6e8a058fd5eea" providerId="LiveId" clId="{DCAE0532-CEAF-47B9-8E7A-F7D74819B97E}" dt="2022-03-10T00:46:34.839" v="3295" actId="26606"/>
          <ac:spMkLst>
            <pc:docMk/>
            <pc:sldMk cId="2354636244" sldId="287"/>
            <ac:spMk id="9" creationId="{72CA733A-8D25-4E63-8273-CC14052E0E8A}"/>
          </ac:spMkLst>
        </pc:spChg>
        <pc:picChg chg="add mod">
          <ac:chgData name="Josh Wells" userId="b4e6e8a058fd5eea" providerId="LiveId" clId="{DCAE0532-CEAF-47B9-8E7A-F7D74819B97E}" dt="2022-03-10T00:46:34.839" v="3295" actId="26606"/>
          <ac:picMkLst>
            <pc:docMk/>
            <pc:sldMk cId="2354636244" sldId="287"/>
            <ac:picMk id="4" creationId="{78189295-D26B-4CBB-84E4-D5C43894B911}"/>
          </ac:picMkLst>
        </pc:picChg>
        <pc:picChg chg="add">
          <ac:chgData name="Josh Wells" userId="b4e6e8a058fd5eea" providerId="LiveId" clId="{DCAE0532-CEAF-47B9-8E7A-F7D74819B97E}" dt="2022-03-10T00:46:34.839" v="3295" actId="26606"/>
          <ac:picMkLst>
            <pc:docMk/>
            <pc:sldMk cId="2354636244" sldId="287"/>
            <ac:picMk id="11" creationId="{2BFB581C-2142-4222-9A3B-905AD6C09535}"/>
          </ac:picMkLst>
        </pc:picChg>
      </pc:sldChg>
      <pc:sldChg chg="addSp delSp modSp new mod setBg addAnim">
        <pc:chgData name="Josh Wells" userId="b4e6e8a058fd5eea" providerId="LiveId" clId="{DCAE0532-CEAF-47B9-8E7A-F7D74819B97E}" dt="2022-03-10T00:46:49.895" v="3301"/>
        <pc:sldMkLst>
          <pc:docMk/>
          <pc:sldMk cId="2949503247" sldId="288"/>
        </pc:sldMkLst>
        <pc:spChg chg="mod">
          <ac:chgData name="Josh Wells" userId="b4e6e8a058fd5eea" providerId="LiveId" clId="{DCAE0532-CEAF-47B9-8E7A-F7D74819B97E}" dt="2022-03-10T00:46:49.895" v="3300" actId="26606"/>
          <ac:spMkLst>
            <pc:docMk/>
            <pc:sldMk cId="2949503247" sldId="288"/>
            <ac:spMk id="2" creationId="{7FC0B1F5-238B-4E9D-9A5B-DC9A1A899917}"/>
          </ac:spMkLst>
        </pc:spChg>
        <pc:spChg chg="del">
          <ac:chgData name="Josh Wells" userId="b4e6e8a058fd5eea" providerId="LiveId" clId="{DCAE0532-CEAF-47B9-8E7A-F7D74819B97E}" dt="2022-03-10T00:08:58.128" v="3266" actId="478"/>
          <ac:spMkLst>
            <pc:docMk/>
            <pc:sldMk cId="2949503247" sldId="288"/>
            <ac:spMk id="3" creationId="{B4211E8D-6FB4-403F-B414-20445FA487A2}"/>
          </ac:spMkLst>
        </pc:spChg>
        <pc:spChg chg="add">
          <ac:chgData name="Josh Wells" userId="b4e6e8a058fd5eea" providerId="LiveId" clId="{DCAE0532-CEAF-47B9-8E7A-F7D74819B97E}" dt="2022-03-10T00:46:49.895" v="3300" actId="26606"/>
          <ac:spMkLst>
            <pc:docMk/>
            <pc:sldMk cId="2949503247" sldId="288"/>
            <ac:spMk id="9" creationId="{72CA733A-8D25-4E63-8273-CC14052E0E8A}"/>
          </ac:spMkLst>
        </pc:spChg>
        <pc:picChg chg="add mod">
          <ac:chgData name="Josh Wells" userId="b4e6e8a058fd5eea" providerId="LiveId" clId="{DCAE0532-CEAF-47B9-8E7A-F7D74819B97E}" dt="2022-03-10T00:46:49.895" v="3300" actId="26606"/>
          <ac:picMkLst>
            <pc:docMk/>
            <pc:sldMk cId="2949503247" sldId="288"/>
            <ac:picMk id="4" creationId="{CCA6B3E9-CC37-4EB8-B98B-F9BB345A4348}"/>
          </ac:picMkLst>
        </pc:picChg>
        <pc:picChg chg="add">
          <ac:chgData name="Josh Wells" userId="b4e6e8a058fd5eea" providerId="LiveId" clId="{DCAE0532-CEAF-47B9-8E7A-F7D74819B97E}" dt="2022-03-10T00:46:49.895" v="3300" actId="26606"/>
          <ac:picMkLst>
            <pc:docMk/>
            <pc:sldMk cId="2949503247" sldId="288"/>
            <ac:picMk id="11" creationId="{2BFB581C-2142-4222-9A3B-905AD6C09535}"/>
          </ac:picMkLst>
        </pc:picChg>
      </pc:sldChg>
      <pc:sldChg chg="addSp delSp modSp new mod setBg addAnim">
        <pc:chgData name="Josh Wells" userId="b4e6e8a058fd5eea" providerId="LiveId" clId="{DCAE0532-CEAF-47B9-8E7A-F7D74819B97E}" dt="2022-03-10T00:47:03.441" v="3306"/>
        <pc:sldMkLst>
          <pc:docMk/>
          <pc:sldMk cId="3429285621" sldId="289"/>
        </pc:sldMkLst>
        <pc:spChg chg="mod">
          <ac:chgData name="Josh Wells" userId="b4e6e8a058fd5eea" providerId="LiveId" clId="{DCAE0532-CEAF-47B9-8E7A-F7D74819B97E}" dt="2022-03-10T00:47:03.440" v="3305" actId="26606"/>
          <ac:spMkLst>
            <pc:docMk/>
            <pc:sldMk cId="3429285621" sldId="289"/>
            <ac:spMk id="2" creationId="{265CA308-DE8B-4CEC-A1CE-A6310681B47B}"/>
          </ac:spMkLst>
        </pc:spChg>
        <pc:spChg chg="del">
          <ac:chgData name="Josh Wells" userId="b4e6e8a058fd5eea" providerId="LiveId" clId="{DCAE0532-CEAF-47B9-8E7A-F7D74819B97E}" dt="2022-03-10T00:08:55.544" v="3265" actId="478"/>
          <ac:spMkLst>
            <pc:docMk/>
            <pc:sldMk cId="3429285621" sldId="289"/>
            <ac:spMk id="3" creationId="{82261E9D-17D8-4E8B-86CA-19C8B1D0EE74}"/>
          </ac:spMkLst>
        </pc:spChg>
        <pc:spChg chg="add">
          <ac:chgData name="Josh Wells" userId="b4e6e8a058fd5eea" providerId="LiveId" clId="{DCAE0532-CEAF-47B9-8E7A-F7D74819B97E}" dt="2022-03-10T00:47:03.440" v="3305" actId="26606"/>
          <ac:spMkLst>
            <pc:docMk/>
            <pc:sldMk cId="3429285621" sldId="289"/>
            <ac:spMk id="9" creationId="{72CA733A-8D25-4E63-8273-CC14052E0E8A}"/>
          </ac:spMkLst>
        </pc:spChg>
        <pc:picChg chg="add mod">
          <ac:chgData name="Josh Wells" userId="b4e6e8a058fd5eea" providerId="LiveId" clId="{DCAE0532-CEAF-47B9-8E7A-F7D74819B97E}" dt="2022-03-10T00:47:03.440" v="3305" actId="26606"/>
          <ac:picMkLst>
            <pc:docMk/>
            <pc:sldMk cId="3429285621" sldId="289"/>
            <ac:picMk id="4" creationId="{06B562E5-0EB2-4D4B-96CA-E9A10681FA2D}"/>
          </ac:picMkLst>
        </pc:picChg>
        <pc:picChg chg="add">
          <ac:chgData name="Josh Wells" userId="b4e6e8a058fd5eea" providerId="LiveId" clId="{DCAE0532-CEAF-47B9-8E7A-F7D74819B97E}" dt="2022-03-10T00:47:03.440" v="3305" actId="26606"/>
          <ac:picMkLst>
            <pc:docMk/>
            <pc:sldMk cId="3429285621" sldId="289"/>
            <ac:picMk id="11" creationId="{2BFB581C-2142-4222-9A3B-905AD6C09535}"/>
          </ac:picMkLst>
        </pc:picChg>
      </pc:sldChg>
      <pc:sldChg chg="addSp delSp modSp new mod setBg addAnim">
        <pc:chgData name="Josh Wells" userId="b4e6e8a058fd5eea" providerId="LiveId" clId="{DCAE0532-CEAF-47B9-8E7A-F7D74819B97E}" dt="2022-03-10T00:47:14.850" v="3311"/>
        <pc:sldMkLst>
          <pc:docMk/>
          <pc:sldMk cId="442961491" sldId="290"/>
        </pc:sldMkLst>
        <pc:spChg chg="mod">
          <ac:chgData name="Josh Wells" userId="b4e6e8a058fd5eea" providerId="LiveId" clId="{DCAE0532-CEAF-47B9-8E7A-F7D74819B97E}" dt="2022-03-10T00:47:14.849" v="3310" actId="26606"/>
          <ac:spMkLst>
            <pc:docMk/>
            <pc:sldMk cId="442961491" sldId="290"/>
            <ac:spMk id="2" creationId="{BB7CBF62-820D-47BB-8A67-6EC504BAAEFA}"/>
          </ac:spMkLst>
        </pc:spChg>
        <pc:spChg chg="del">
          <ac:chgData name="Josh Wells" userId="b4e6e8a058fd5eea" providerId="LiveId" clId="{DCAE0532-CEAF-47B9-8E7A-F7D74819B97E}" dt="2022-03-10T00:08:54.108" v="3264" actId="478"/>
          <ac:spMkLst>
            <pc:docMk/>
            <pc:sldMk cId="442961491" sldId="290"/>
            <ac:spMk id="3" creationId="{F172067F-81A6-487C-A034-81FC9D7D5268}"/>
          </ac:spMkLst>
        </pc:spChg>
        <pc:spChg chg="add">
          <ac:chgData name="Josh Wells" userId="b4e6e8a058fd5eea" providerId="LiveId" clId="{DCAE0532-CEAF-47B9-8E7A-F7D74819B97E}" dt="2022-03-10T00:47:14.849" v="3310" actId="26606"/>
          <ac:spMkLst>
            <pc:docMk/>
            <pc:sldMk cId="442961491" sldId="290"/>
            <ac:spMk id="9" creationId="{72CA733A-8D25-4E63-8273-CC14052E0E8A}"/>
          </ac:spMkLst>
        </pc:spChg>
        <pc:picChg chg="add mod">
          <ac:chgData name="Josh Wells" userId="b4e6e8a058fd5eea" providerId="LiveId" clId="{DCAE0532-CEAF-47B9-8E7A-F7D74819B97E}" dt="2022-03-10T00:47:14.849" v="3310" actId="26606"/>
          <ac:picMkLst>
            <pc:docMk/>
            <pc:sldMk cId="442961491" sldId="290"/>
            <ac:picMk id="4" creationId="{449F11E3-C555-4B10-A23D-B823B7F910B2}"/>
          </ac:picMkLst>
        </pc:picChg>
        <pc:picChg chg="add">
          <ac:chgData name="Josh Wells" userId="b4e6e8a058fd5eea" providerId="LiveId" clId="{DCAE0532-CEAF-47B9-8E7A-F7D74819B97E}" dt="2022-03-10T00:47:14.849" v="3310" actId="26606"/>
          <ac:picMkLst>
            <pc:docMk/>
            <pc:sldMk cId="442961491" sldId="290"/>
            <ac:picMk id="11" creationId="{2BFB581C-2142-4222-9A3B-905AD6C09535}"/>
          </ac:picMkLst>
        </pc:picChg>
      </pc:sldChg>
      <pc:sldChg chg="modSp new mod">
        <pc:chgData name="Josh Wells" userId="b4e6e8a058fd5eea" providerId="LiveId" clId="{DCAE0532-CEAF-47B9-8E7A-F7D74819B97E}" dt="2022-03-10T01:19:14.516" v="3932" actId="20577"/>
        <pc:sldMkLst>
          <pc:docMk/>
          <pc:sldMk cId="884999259" sldId="291"/>
        </pc:sldMkLst>
        <pc:spChg chg="mod">
          <ac:chgData name="Josh Wells" userId="b4e6e8a058fd5eea" providerId="LiveId" clId="{DCAE0532-CEAF-47B9-8E7A-F7D74819B97E}" dt="2022-03-10T00:51:01.479" v="3360" actId="20577"/>
          <ac:spMkLst>
            <pc:docMk/>
            <pc:sldMk cId="884999259" sldId="291"/>
            <ac:spMk id="2" creationId="{27604ADD-C872-42DB-BE51-54DDEA983ABE}"/>
          </ac:spMkLst>
        </pc:spChg>
        <pc:spChg chg="mod">
          <ac:chgData name="Josh Wells" userId="b4e6e8a058fd5eea" providerId="LiveId" clId="{DCAE0532-CEAF-47B9-8E7A-F7D74819B97E}" dt="2022-03-10T01:19:14.516" v="3932" actId="20577"/>
          <ac:spMkLst>
            <pc:docMk/>
            <pc:sldMk cId="884999259" sldId="291"/>
            <ac:spMk id="3" creationId="{60498EBE-9D24-4562-ACF5-F2B7697A323C}"/>
          </ac:spMkLst>
        </pc:spChg>
      </pc:sldChg>
      <pc:sldChg chg="new del">
        <pc:chgData name="Josh Wells" userId="b4e6e8a058fd5eea" providerId="LiveId" clId="{DCAE0532-CEAF-47B9-8E7A-F7D74819B97E}" dt="2022-03-10T00:07:52.946" v="3143" actId="2696"/>
        <pc:sldMkLst>
          <pc:docMk/>
          <pc:sldMk cId="1561810845" sldId="291"/>
        </pc:sldMkLst>
      </pc:sldChg>
      <pc:sldChg chg="modSp new mod">
        <pc:chgData name="Josh Wells" userId="b4e6e8a058fd5eea" providerId="LiveId" clId="{DCAE0532-CEAF-47B9-8E7A-F7D74819B97E}" dt="2022-03-10T01:29:28.409" v="4369" actId="20577"/>
        <pc:sldMkLst>
          <pc:docMk/>
          <pc:sldMk cId="6264988" sldId="292"/>
        </pc:sldMkLst>
        <pc:spChg chg="mod">
          <ac:chgData name="Josh Wells" userId="b4e6e8a058fd5eea" providerId="LiveId" clId="{DCAE0532-CEAF-47B9-8E7A-F7D74819B97E}" dt="2022-03-10T01:26:56.685" v="3962" actId="20577"/>
          <ac:spMkLst>
            <pc:docMk/>
            <pc:sldMk cId="6264988" sldId="292"/>
            <ac:spMk id="2" creationId="{F452E9C6-E562-4566-A7DD-3E78A029F25C}"/>
          </ac:spMkLst>
        </pc:spChg>
        <pc:spChg chg="mod">
          <ac:chgData name="Josh Wells" userId="b4e6e8a058fd5eea" providerId="LiveId" clId="{DCAE0532-CEAF-47B9-8E7A-F7D74819B97E}" dt="2022-03-10T01:29:28.409" v="4369" actId="20577"/>
          <ac:spMkLst>
            <pc:docMk/>
            <pc:sldMk cId="6264988" sldId="292"/>
            <ac:spMk id="3" creationId="{8025AB04-5710-49EC-8109-1549E19ABAF0}"/>
          </ac:spMkLst>
        </pc:spChg>
      </pc:sldChg>
    </pc:docChg>
  </pc:docChgLst>
  <pc:docChgLst>
    <pc:chgData name="Josh Wells" userId="b4e6e8a058fd5eea" providerId="LiveId" clId="{8397F135-E3E4-4F37-AD99-8921BDD3D1EE}"/>
    <pc:docChg chg="custSel modSld">
      <pc:chgData name="Josh Wells" userId="b4e6e8a058fd5eea" providerId="LiveId" clId="{8397F135-E3E4-4F37-AD99-8921BDD3D1EE}" dt="2022-03-23T12:31:28.692" v="317" actId="12"/>
      <pc:docMkLst>
        <pc:docMk/>
      </pc:docMkLst>
      <pc:sldChg chg="addSp modSp mod setBg">
        <pc:chgData name="Josh Wells" userId="b4e6e8a058fd5eea" providerId="LiveId" clId="{8397F135-E3E4-4F37-AD99-8921BDD3D1EE}" dt="2022-03-23T12:29:32.272" v="175" actId="403"/>
        <pc:sldMkLst>
          <pc:docMk/>
          <pc:sldMk cId="1842851342" sldId="281"/>
        </pc:sldMkLst>
        <pc:spChg chg="mod">
          <ac:chgData name="Josh Wells" userId="b4e6e8a058fd5eea" providerId="LiveId" clId="{8397F135-E3E4-4F37-AD99-8921BDD3D1EE}" dt="2022-03-23T12:29:16.119" v="170" actId="26606"/>
          <ac:spMkLst>
            <pc:docMk/>
            <pc:sldMk cId="1842851342" sldId="281"/>
            <ac:spMk id="2" creationId="{2672CDEE-9EB6-428E-90C5-FEB848985836}"/>
          </ac:spMkLst>
        </pc:spChg>
        <pc:spChg chg="mod">
          <ac:chgData name="Josh Wells" userId="b4e6e8a058fd5eea" providerId="LiveId" clId="{8397F135-E3E4-4F37-AD99-8921BDD3D1EE}" dt="2022-03-23T12:29:32.272" v="175" actId="403"/>
          <ac:spMkLst>
            <pc:docMk/>
            <pc:sldMk cId="1842851342" sldId="281"/>
            <ac:spMk id="3" creationId="{83EA986A-4517-4681-A504-602DCCF82851}"/>
          </ac:spMkLst>
        </pc:spChg>
        <pc:spChg chg="add">
          <ac:chgData name="Josh Wells" userId="b4e6e8a058fd5eea" providerId="LiveId" clId="{8397F135-E3E4-4F37-AD99-8921BDD3D1EE}" dt="2022-03-23T12:29:16.119" v="170" actId="26606"/>
          <ac:spMkLst>
            <pc:docMk/>
            <pc:sldMk cId="1842851342" sldId="281"/>
            <ac:spMk id="71" creationId="{A98FD4FC-479A-4C2B-84A5-CF81E055FBC0}"/>
          </ac:spMkLst>
        </pc:spChg>
        <pc:spChg chg="add">
          <ac:chgData name="Josh Wells" userId="b4e6e8a058fd5eea" providerId="LiveId" clId="{8397F135-E3E4-4F37-AD99-8921BDD3D1EE}" dt="2022-03-23T12:29:16.119" v="170" actId="26606"/>
          <ac:spMkLst>
            <pc:docMk/>
            <pc:sldMk cId="1842851342" sldId="281"/>
            <ac:spMk id="73" creationId="{37D54B6C-87D0-4C03-8335-3955179D2B5B}"/>
          </ac:spMkLst>
        </pc:spChg>
        <pc:picChg chg="add mod">
          <ac:chgData name="Josh Wells" userId="b4e6e8a058fd5eea" providerId="LiveId" clId="{8397F135-E3E4-4F37-AD99-8921BDD3D1EE}" dt="2022-03-23T12:29:28.099" v="174" actId="1076"/>
          <ac:picMkLst>
            <pc:docMk/>
            <pc:sldMk cId="1842851342" sldId="281"/>
            <ac:picMk id="1026" creationId="{9322BEDF-BD1D-4626-AF60-BF4BCDDE604E}"/>
          </ac:picMkLst>
        </pc:picChg>
      </pc:sldChg>
      <pc:sldChg chg="addSp modSp mod setBg">
        <pc:chgData name="Josh Wells" userId="b4e6e8a058fd5eea" providerId="LiveId" clId="{8397F135-E3E4-4F37-AD99-8921BDD3D1EE}" dt="2022-03-23T12:30:03.427" v="178" actId="12"/>
        <pc:sldMkLst>
          <pc:docMk/>
          <pc:sldMk cId="1849728417" sldId="282"/>
        </pc:sldMkLst>
        <pc:spChg chg="mod">
          <ac:chgData name="Josh Wells" userId="b4e6e8a058fd5eea" providerId="LiveId" clId="{8397F135-E3E4-4F37-AD99-8921BDD3D1EE}" dt="2022-03-23T12:29:53.247" v="176" actId="26606"/>
          <ac:spMkLst>
            <pc:docMk/>
            <pc:sldMk cId="1849728417" sldId="282"/>
            <ac:spMk id="2" creationId="{4071D1B3-841A-4E7A-B004-C55A0BDD37A8}"/>
          </ac:spMkLst>
        </pc:spChg>
        <pc:spChg chg="mod">
          <ac:chgData name="Josh Wells" userId="b4e6e8a058fd5eea" providerId="LiveId" clId="{8397F135-E3E4-4F37-AD99-8921BDD3D1EE}" dt="2022-03-23T12:30:03.427" v="178" actId="12"/>
          <ac:spMkLst>
            <pc:docMk/>
            <pc:sldMk cId="1849728417" sldId="282"/>
            <ac:spMk id="3" creationId="{AA21EFE9-270C-49BF-8082-DF480314B0F4}"/>
          </ac:spMkLst>
        </pc:spChg>
        <pc:spChg chg="add">
          <ac:chgData name="Josh Wells" userId="b4e6e8a058fd5eea" providerId="LiveId" clId="{8397F135-E3E4-4F37-AD99-8921BDD3D1EE}" dt="2022-03-23T12:29:53.247" v="176" actId="26606"/>
          <ac:spMkLst>
            <pc:docMk/>
            <pc:sldMk cId="1849728417" sldId="282"/>
            <ac:spMk id="9" creationId="{0EF2A0DA-AE81-4A45-972E-646AC2870C2F}"/>
          </ac:spMkLst>
        </pc:spChg>
        <pc:picChg chg="add">
          <ac:chgData name="Josh Wells" userId="b4e6e8a058fd5eea" providerId="LiveId" clId="{8397F135-E3E4-4F37-AD99-8921BDD3D1EE}" dt="2022-03-23T12:29:53.247" v="176" actId="26606"/>
          <ac:picMkLst>
            <pc:docMk/>
            <pc:sldMk cId="1849728417" sldId="282"/>
            <ac:picMk id="5" creationId="{30116B1D-1550-69C6-786E-4F2E9077A88B}"/>
          </ac:picMkLst>
        </pc:picChg>
        <pc:picChg chg="add">
          <ac:chgData name="Josh Wells" userId="b4e6e8a058fd5eea" providerId="LiveId" clId="{8397F135-E3E4-4F37-AD99-8921BDD3D1EE}" dt="2022-03-23T12:29:53.247" v="176" actId="26606"/>
          <ac:picMkLst>
            <pc:docMk/>
            <pc:sldMk cId="1849728417" sldId="282"/>
            <ac:picMk id="11" creationId="{B536FA4E-0152-4E27-91DA-0FC22D1846BB}"/>
          </ac:picMkLst>
        </pc:picChg>
      </pc:sldChg>
      <pc:sldChg chg="modSp mod">
        <pc:chgData name="Josh Wells" userId="b4e6e8a058fd5eea" providerId="LiveId" clId="{8397F135-E3E4-4F37-AD99-8921BDD3D1EE}" dt="2022-03-23T12:31:03.074" v="266" actId="20577"/>
        <pc:sldMkLst>
          <pc:docMk/>
          <pc:sldMk cId="229600987" sldId="283"/>
        </pc:sldMkLst>
        <pc:spChg chg="mod">
          <ac:chgData name="Josh Wells" userId="b4e6e8a058fd5eea" providerId="LiveId" clId="{8397F135-E3E4-4F37-AD99-8921BDD3D1EE}" dt="2022-03-23T12:31:03.074" v="266" actId="20577"/>
          <ac:spMkLst>
            <pc:docMk/>
            <pc:sldMk cId="229600987" sldId="283"/>
            <ac:spMk id="3" creationId="{40F5693C-D42A-4E1B-9864-CBBD880B6EAE}"/>
          </ac:spMkLst>
        </pc:spChg>
      </pc:sldChg>
      <pc:sldChg chg="modSp mod">
        <pc:chgData name="Josh Wells" userId="b4e6e8a058fd5eea" providerId="LiveId" clId="{8397F135-E3E4-4F37-AD99-8921BDD3D1EE}" dt="2022-03-23T12:31:28.692" v="317" actId="12"/>
        <pc:sldMkLst>
          <pc:docMk/>
          <pc:sldMk cId="166617335" sldId="284"/>
        </pc:sldMkLst>
        <pc:spChg chg="mod">
          <ac:chgData name="Josh Wells" userId="b4e6e8a058fd5eea" providerId="LiveId" clId="{8397F135-E3E4-4F37-AD99-8921BDD3D1EE}" dt="2022-03-23T12:31:28.692" v="317" actId="12"/>
          <ac:spMkLst>
            <pc:docMk/>
            <pc:sldMk cId="166617335" sldId="284"/>
            <ac:spMk id="3" creationId="{03513E3F-059E-4441-8813-A6FEC97DA45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3/23/2022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3/23/2022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3/23/2022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3/23/2022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3/23/2022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3/23/2022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3/23/2022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3/23/2022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3/23/2022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3/23/2022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Autonomous Driving Robot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/>
              <a:t>Jow102 – MMP Mid-Project Demo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CA733A-8D25-4E63-8273-CC14052E0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01F7BE-4161-4629-A1CA-64D294550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06537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Convert to HSV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BFB581C-2142-4222-9A3B-905AD6C0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pic>
        <p:nvPicPr>
          <p:cNvPr id="4" name="Picture 3" descr="Shape, rectangle&#10;&#10;Description automatically generated">
            <a:extLst>
              <a:ext uri="{FF2B5EF4-FFF2-40B4-BE49-F238E27FC236}">
                <a16:creationId xmlns:a16="http://schemas.microsoft.com/office/drawing/2014/main" id="{78189295-D26B-4CBB-84E4-D5C43894B9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177" b="1"/>
          <a:stretch/>
        </p:blipFill>
        <p:spPr>
          <a:xfrm>
            <a:off x="-1" y="-1"/>
            <a:ext cx="12198915" cy="422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636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CA733A-8D25-4E63-8273-CC14052E0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C0B1F5-238B-4E9D-9A5B-DC9A1A899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06537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Colour Mask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BFB581C-2142-4222-9A3B-905AD6C0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pic>
        <p:nvPicPr>
          <p:cNvPr id="4" name="Picture 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CCA6B3E9-CC37-4EB8-B98B-F9BB345A43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1" b="8950"/>
          <a:stretch/>
        </p:blipFill>
        <p:spPr>
          <a:xfrm>
            <a:off x="-1" y="-1"/>
            <a:ext cx="12198915" cy="422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503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CA733A-8D25-4E63-8273-CC14052E0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CA308-DE8B-4CEC-A1CE-A6310681B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06537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Canny Edge Detection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BFB581C-2142-4222-9A3B-905AD6C0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pic>
        <p:nvPicPr>
          <p:cNvPr id="4" name="Picture 3" descr="Text&#10;&#10;Description automatically generated with medium confidence">
            <a:extLst>
              <a:ext uri="{FF2B5EF4-FFF2-40B4-BE49-F238E27FC236}">
                <a16:creationId xmlns:a16="http://schemas.microsoft.com/office/drawing/2014/main" id="{06B562E5-0EB2-4D4B-96CA-E9A10681FA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1" b="9545"/>
          <a:stretch/>
        </p:blipFill>
        <p:spPr>
          <a:xfrm>
            <a:off x="-1" y="-1"/>
            <a:ext cx="12198915" cy="422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285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CA733A-8D25-4E63-8273-CC14052E0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7CBF62-820D-47BB-8A67-6EC504BAA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06537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HoughLinesP &amp; Path Planning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BFB581C-2142-4222-9A3B-905AD6C0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pic>
        <p:nvPicPr>
          <p:cNvPr id="4" name="Picture 3" descr="Line chart&#10;&#10;Description automatically generated with medium confidence">
            <a:extLst>
              <a:ext uri="{FF2B5EF4-FFF2-40B4-BE49-F238E27FC236}">
                <a16:creationId xmlns:a16="http://schemas.microsoft.com/office/drawing/2014/main" id="{449F11E3-C555-4B10-A23D-B823B7F910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1" b="10132"/>
          <a:stretch/>
        </p:blipFill>
        <p:spPr>
          <a:xfrm>
            <a:off x="-1" y="-1"/>
            <a:ext cx="12198915" cy="422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961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04ADD-C872-42DB-BE51-54DDEA983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Issues Encountered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98EBE-9D24-4562-ACF5-F2B7697A3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had attempted a different approach to detecting the lines, by warping the image on either side of the robot to allow for easier identification of the lines. However this method quickly fell apart.</a:t>
            </a:r>
          </a:p>
          <a:p>
            <a:r>
              <a:rPr lang="en-GB" dirty="0"/>
              <a:t>Tracking the most appropriate </a:t>
            </a:r>
            <a:r>
              <a:rPr lang="en-GB" dirty="0" err="1"/>
              <a:t>hough</a:t>
            </a:r>
            <a:r>
              <a:rPr lang="en-GB" dirty="0"/>
              <a:t> lines proved difficult, and still requires some fine tuning of the values for the edge detector and </a:t>
            </a:r>
            <a:r>
              <a:rPr lang="en-GB" dirty="0" err="1"/>
              <a:t>HoughLinesP</a:t>
            </a:r>
            <a:r>
              <a:rPr lang="en-GB" dirty="0"/>
              <a:t>. As well as some adjustments to the line selection algorithm.</a:t>
            </a:r>
          </a:p>
        </p:txBody>
      </p:sp>
    </p:spTree>
    <p:extLst>
      <p:ext uri="{BB962C8B-B14F-4D97-AF65-F5344CB8AC3E}">
        <p14:creationId xmlns:p14="http://schemas.microsoft.com/office/powerpoint/2010/main" val="884999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2E9C6-E562-4566-A7DD-3E78A029F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Intent For Rest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5AB04-5710-49EC-8109-1549E19AB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Implement behaviour that drives robot along the planned path</a:t>
            </a:r>
          </a:p>
          <a:p>
            <a:r>
              <a:rPr lang="en-GB" dirty="0"/>
              <a:t>Implement behaviour that will stop robot once it reaches the end of the road/give way. Behaviour should also automatically turn the robot onto the road.</a:t>
            </a:r>
          </a:p>
          <a:p>
            <a:r>
              <a:rPr lang="en-GB"/>
              <a:t>Implement road sign recognition.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64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Overview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The project’s main aim is to develop a robot that can detect and navigate lanes on a UK road while obeying current UK traffic laws.</a:t>
            </a:r>
          </a:p>
          <a:p>
            <a:pPr marL="36900" lvl="0" indent="0">
              <a:buNone/>
            </a:pPr>
            <a:r>
              <a:rPr lang="en-US" sz="2400" dirty="0"/>
              <a:t>There is also a secondary aim to have the robot be able to automatically detect and obey road signs (e.g., speed limits).</a:t>
            </a:r>
          </a:p>
          <a:p>
            <a:pPr marL="36900" lv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03523-FA08-4059-92BA-155FFB257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Technologies Involved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BB6BE-34B1-4159-A9DB-4BD064402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Turtlebot3 – Waffle Pi (Robot)</a:t>
            </a:r>
          </a:p>
          <a:p>
            <a:r>
              <a:rPr lang="en-GB" dirty="0"/>
              <a:t>ROS (Robot Control)</a:t>
            </a:r>
          </a:p>
          <a:p>
            <a:r>
              <a:rPr lang="en-GB" dirty="0"/>
              <a:t>OpenCV (Image Processing)</a:t>
            </a:r>
          </a:p>
          <a:p>
            <a:r>
              <a:rPr lang="en-GB" dirty="0" err="1"/>
              <a:t>Github</a:t>
            </a:r>
            <a:r>
              <a:rPr lang="en-GB" dirty="0"/>
              <a:t> (Version Control)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8161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98FD4FC-479A-4C2B-84A5-CF81E055F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Freeform 5">
            <a:extLst>
              <a:ext uri="{FF2B5EF4-FFF2-40B4-BE49-F238E27FC236}">
                <a16:creationId xmlns:a16="http://schemas.microsoft.com/office/drawing/2014/main" id="{37D54B6C-87D0-4C03-8335-3955179D2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-118536" y="1371603"/>
            <a:ext cx="5624423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72CDEE-9EB6-428E-90C5-FEB848985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905" y="845387"/>
            <a:ext cx="3470310" cy="1066689"/>
          </a:xfrm>
        </p:spPr>
        <p:txBody>
          <a:bodyPr anchor="b">
            <a:normAutofit/>
          </a:bodyPr>
          <a:lstStyle/>
          <a:p>
            <a:pPr algn="l"/>
            <a:r>
              <a:rPr lang="en-GB" sz="2400"/>
              <a:t>Turtlebot3 (Waffle Pi)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A986A-4517-4681-A504-602DCCF82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905" y="2147862"/>
            <a:ext cx="3405573" cy="3499563"/>
          </a:xfrm>
        </p:spPr>
        <p:txBody>
          <a:bodyPr anchor="t">
            <a:normAutofit/>
          </a:bodyPr>
          <a:lstStyle/>
          <a:p>
            <a:r>
              <a:rPr lang="en-GB" sz="1800" dirty="0"/>
              <a:t>Turtlebot3 (Waffle Pi) is the robot which I have selected for use during this project. </a:t>
            </a:r>
          </a:p>
          <a:p>
            <a:r>
              <a:rPr lang="en-GB" sz="1800" dirty="0"/>
              <a:t>The robot for this project is simply required to have a forward facing camera, and the ability to drive around.</a:t>
            </a:r>
          </a:p>
        </p:txBody>
      </p:sp>
      <p:pic>
        <p:nvPicPr>
          <p:cNvPr id="1026" name="Picture 2" descr="TurtleBot3 Waffle Pi">
            <a:extLst>
              <a:ext uri="{FF2B5EF4-FFF2-40B4-BE49-F238E27FC236}">
                <a16:creationId xmlns:a16="http://schemas.microsoft.com/office/drawing/2014/main" id="{9322BEDF-BD1D-4626-AF60-BF4BCDDE6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87351" y="1216478"/>
            <a:ext cx="6062459" cy="4107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2851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oy robots shaking hands">
            <a:extLst>
              <a:ext uri="{FF2B5EF4-FFF2-40B4-BE49-F238E27FC236}">
                <a16:creationId xmlns:a16="http://schemas.microsoft.com/office/drawing/2014/main" id="{30116B1D-1550-69C6-786E-4F2E9077A8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126" r="12763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71D1B3-841A-4E7A-B004-C55A0BDD3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GB" sz="3200"/>
              <a:t>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1EFE9-270C-49BF-8082-DF480314B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r>
              <a:rPr lang="en-GB" sz="2000" dirty="0"/>
              <a:t>ROS (Robot Operating System): While it’s name suggests that it is an ‘operating system’, it is actually just the middleware that is used to run the programs and control the robot.</a:t>
            </a:r>
          </a:p>
          <a:p>
            <a:pPr marL="36900" indent="0">
              <a:buNone/>
            </a:pPr>
            <a:endParaRPr lang="en-GB" sz="1800" dirty="0"/>
          </a:p>
          <a:p>
            <a:pPr marL="36900" indent="0">
              <a:buNone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849728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D0721-4102-470E-98A9-F17C66055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OpenCV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5693C-D42A-4E1B-9864-CBBD880B6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OpenCV is used to perform all the image processing in this project. </a:t>
            </a:r>
          </a:p>
          <a:p>
            <a:r>
              <a:rPr lang="en-GB" dirty="0"/>
              <a:t>This library offers access to many image manipulation and processing tools.</a:t>
            </a:r>
          </a:p>
          <a:p>
            <a:r>
              <a:rPr lang="en-GB" dirty="0"/>
              <a:t>The ‘CV_Bridge’ ROS library provides an interface between OpenCV and ROS.</a:t>
            </a:r>
          </a:p>
        </p:txBody>
      </p:sp>
    </p:spTree>
    <p:extLst>
      <p:ext uri="{BB962C8B-B14F-4D97-AF65-F5344CB8AC3E}">
        <p14:creationId xmlns:p14="http://schemas.microsoft.com/office/powerpoint/2010/main" val="229600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B6470-40F2-4C59-8F9F-20B6C8ADC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13E3F-059E-4441-8813-A6FEC97DA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project is being developed in C++</a:t>
            </a:r>
          </a:p>
          <a:p>
            <a:r>
              <a:rPr lang="en-GB"/>
              <a:t>I </a:t>
            </a:r>
            <a:r>
              <a:rPr lang="en-GB" dirty="0"/>
              <a:t>chose to use C++ over Python as I feel it provides a more in-depth library, and I am much more confident working in C++ compared to Python.</a:t>
            </a:r>
          </a:p>
          <a:p>
            <a:pPr marL="3690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617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B4F4E-55A9-424E-B7E6-30B43782B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Lane Detection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E4A8B-B109-4291-9617-B2FA2974E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Crop image – The top half of the image is not useful, and would only complicate the lane detection.</a:t>
            </a:r>
          </a:p>
          <a:p>
            <a:r>
              <a:rPr lang="en-GB" dirty="0"/>
              <a:t>Convert to HSV colour space – Makes for easier colour masking</a:t>
            </a:r>
          </a:p>
          <a:p>
            <a:r>
              <a:rPr lang="en-GB" dirty="0"/>
              <a:t>Colour Mask – Mask the image so only the white lines are visible.</a:t>
            </a:r>
          </a:p>
          <a:p>
            <a:r>
              <a:rPr lang="en-GB" dirty="0"/>
              <a:t>Canny Edge Detector – Detects and highlights the edges of the lines.</a:t>
            </a:r>
          </a:p>
          <a:p>
            <a:r>
              <a:rPr lang="en-GB" dirty="0"/>
              <a:t>HoughLinesP – Detects and draws lines along the detected edges.</a:t>
            </a:r>
          </a:p>
          <a:p>
            <a:r>
              <a:rPr lang="en-GB" dirty="0"/>
              <a:t>Path Planning – Track best available Hough Lines and calculate centre of lane.</a:t>
            </a:r>
          </a:p>
        </p:txBody>
      </p:sp>
    </p:spTree>
    <p:extLst>
      <p:ext uri="{BB962C8B-B14F-4D97-AF65-F5344CB8AC3E}">
        <p14:creationId xmlns:p14="http://schemas.microsoft.com/office/powerpoint/2010/main" val="3746966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F20B58-4422-468F-99EC-B3D40E077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4"/>
            <a:ext cx="3382832" cy="28630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 dirty="0"/>
              <a:t>Crop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F237AC33-D151-4D05-85F7-AF85F0472F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35" t="1504" r="1747" b="1838"/>
          <a:stretch/>
        </p:blipFill>
        <p:spPr>
          <a:xfrm>
            <a:off x="5802084" y="249695"/>
            <a:ext cx="5234209" cy="4085237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Picture 6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DBA10F00-C1DB-4D35-B568-3961EF4944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35" t="54755" r="1747" b="1838"/>
          <a:stretch/>
        </p:blipFill>
        <p:spPr>
          <a:xfrm>
            <a:off x="5802084" y="4782056"/>
            <a:ext cx="5234208" cy="1834568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FA59A108-E704-4B8C-B1B1-C762872A0E99}"/>
              </a:ext>
            </a:extLst>
          </p:cNvPr>
          <p:cNvSpPr/>
          <p:nvPr/>
        </p:nvSpPr>
        <p:spPr>
          <a:xfrm>
            <a:off x="8053727" y="4186749"/>
            <a:ext cx="771865" cy="795755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66033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{06BCB4D7-19D7-417A-95EA-B00593D5E0EC}tf55705232_win32</Template>
  <TotalTime>0</TotalTime>
  <Words>478</Words>
  <Application>Microsoft Office PowerPoint</Application>
  <PresentationFormat>Widescreen</PresentationFormat>
  <Paragraphs>42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Goudy Old Style</vt:lpstr>
      <vt:lpstr>Wingdings 2</vt:lpstr>
      <vt:lpstr>SlateVTI</vt:lpstr>
      <vt:lpstr>Autonomous Driving Robot</vt:lpstr>
      <vt:lpstr>Overview</vt:lpstr>
      <vt:lpstr>Technologies Involved</vt:lpstr>
      <vt:lpstr>Turtlebot3 (Waffle Pi)</vt:lpstr>
      <vt:lpstr>ROS</vt:lpstr>
      <vt:lpstr>OpenCV</vt:lpstr>
      <vt:lpstr>C++</vt:lpstr>
      <vt:lpstr>Lane Detection Steps</vt:lpstr>
      <vt:lpstr>Crop Image</vt:lpstr>
      <vt:lpstr>Convert to HSV</vt:lpstr>
      <vt:lpstr>Colour Mask</vt:lpstr>
      <vt:lpstr>Canny Edge Detection</vt:lpstr>
      <vt:lpstr>HoughLinesP &amp; Path Planning</vt:lpstr>
      <vt:lpstr>Technical Issues Encountered</vt:lpstr>
      <vt:lpstr>Intent For Rest of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Driving Robot</dc:title>
  <dc:creator>Josh Wells</dc:creator>
  <cp:lastModifiedBy>Josh Wells</cp:lastModifiedBy>
  <cp:revision>1</cp:revision>
  <dcterms:created xsi:type="dcterms:W3CDTF">2022-03-09T18:30:03Z</dcterms:created>
  <dcterms:modified xsi:type="dcterms:W3CDTF">2022-03-23T12:31:36Z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