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2"/>
  </p:notesMasterIdLst>
  <p:handoutMasterIdLst>
    <p:handoutMasterId r:id="rId13"/>
  </p:handoutMasterIdLst>
  <p:sldIdLst>
    <p:sldId id="446" r:id="rId5"/>
    <p:sldId id="461" r:id="rId6"/>
    <p:sldId id="460" r:id="rId7"/>
    <p:sldId id="470" r:id="rId8"/>
    <p:sldId id="471" r:id="rId9"/>
    <p:sldId id="469" r:id="rId10"/>
    <p:sldId id="4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J Summers" userId="S::asummers@mitre.org::d9c4246f-ffa8-4c52-a253-9dc5efe19efc" providerId="AD" clId="Web-{C32011C5-DA95-4F75-B3C5-27B478B1E3E0}"/>
    <pc:docChg chg="modSld">
      <pc:chgData name="Alec J Summers" userId="S::asummers@mitre.org::d9c4246f-ffa8-4c52-a253-9dc5efe19efc" providerId="AD" clId="Web-{C32011C5-DA95-4F75-B3C5-27B478B1E3E0}" dt="2024-07-17T16:04:13.953" v="16" actId="14100"/>
      <pc:docMkLst>
        <pc:docMk/>
      </pc:docMkLst>
      <pc:sldChg chg="modSp">
        <pc:chgData name="Alec J Summers" userId="S::asummers@mitre.org::d9c4246f-ffa8-4c52-a253-9dc5efe19efc" providerId="AD" clId="Web-{C32011C5-DA95-4F75-B3C5-27B478B1E3E0}" dt="2024-07-17T16:04:13.953" v="16" actId="14100"/>
        <pc:sldMkLst>
          <pc:docMk/>
          <pc:sldMk cId="1903687044" sldId="463"/>
        </pc:sldMkLst>
        <pc:picChg chg="mod">
          <ac:chgData name="Alec J Summers" userId="S::asummers@mitre.org::d9c4246f-ffa8-4c52-a253-9dc5efe19efc" providerId="AD" clId="Web-{C32011C5-DA95-4F75-B3C5-27B478B1E3E0}" dt="2024-07-17T16:04:13.953" v="16" actId="14100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">
        <pc:chgData name="Alec J Summers" userId="S::asummers@mitre.org::d9c4246f-ffa8-4c52-a253-9dc5efe19efc" providerId="AD" clId="Web-{C32011C5-DA95-4F75-B3C5-27B478B1E3E0}" dt="2024-07-17T16:03:23.609" v="15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C32011C5-DA95-4F75-B3C5-27B478B1E3E0}" dt="2024-07-17T16:03:23.609" v="15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Connor Mullaly" userId="731a1e22-c293-4cbb-8aca-216affcf4059" providerId="ADAL" clId="{CFB189AB-5E01-46A1-8D95-BECEA00077F3}"/>
    <pc:docChg chg="undo custSel addSld delSld modSld">
      <pc:chgData name="Connor Mullaly" userId="731a1e22-c293-4cbb-8aca-216affcf4059" providerId="ADAL" clId="{CFB189AB-5E01-46A1-8D95-BECEA00077F3}" dt="2024-07-16T20:45:19.283" v="1858" actId="20577"/>
      <pc:docMkLst>
        <pc:docMk/>
      </pc:docMkLst>
      <pc:sldChg chg="modSp mod">
        <pc:chgData name="Connor Mullaly" userId="731a1e22-c293-4cbb-8aca-216affcf4059" providerId="ADAL" clId="{CFB189AB-5E01-46A1-8D95-BECEA00077F3}" dt="2024-07-16T19:38:23.603" v="176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CFB189AB-5E01-46A1-8D95-BECEA00077F3}" dt="2024-07-16T19:38:23.603" v="176" actId="20577"/>
          <ac:spMkLst>
            <pc:docMk/>
            <pc:sldMk cId="1594175131" sldId="446"/>
            <ac:spMk id="2" creationId="{26A7A5B3-CC9F-8947-34FF-30B572BD2BCF}"/>
          </ac:spMkLst>
        </pc:spChg>
      </pc:sldChg>
      <pc:sldChg chg="del">
        <pc:chgData name="Connor Mullaly" userId="731a1e22-c293-4cbb-8aca-216affcf4059" providerId="ADAL" clId="{CFB189AB-5E01-46A1-8D95-BECEA00077F3}" dt="2024-07-16T19:33:31.499" v="0" actId="47"/>
        <pc:sldMkLst>
          <pc:docMk/>
          <pc:sldMk cId="118356665" sldId="447"/>
        </pc:sldMkLst>
      </pc:sldChg>
      <pc:sldChg chg="del">
        <pc:chgData name="Connor Mullaly" userId="731a1e22-c293-4cbb-8aca-216affcf4059" providerId="ADAL" clId="{CFB189AB-5E01-46A1-8D95-BECEA00077F3}" dt="2024-07-16T19:33:32.278" v="1" actId="47"/>
        <pc:sldMkLst>
          <pc:docMk/>
          <pc:sldMk cId="3015304367" sldId="449"/>
        </pc:sldMkLst>
      </pc:sldChg>
      <pc:sldChg chg="del">
        <pc:chgData name="Connor Mullaly" userId="731a1e22-c293-4cbb-8aca-216affcf4059" providerId="ADAL" clId="{CFB189AB-5E01-46A1-8D95-BECEA00077F3}" dt="2024-07-16T19:33:32.691" v="2" actId="47"/>
        <pc:sldMkLst>
          <pc:docMk/>
          <pc:sldMk cId="696968882" sldId="450"/>
        </pc:sldMkLst>
      </pc:sldChg>
      <pc:sldChg chg="del">
        <pc:chgData name="Connor Mullaly" userId="731a1e22-c293-4cbb-8aca-216affcf4059" providerId="ADAL" clId="{CFB189AB-5E01-46A1-8D95-BECEA00077F3}" dt="2024-07-16T19:33:33.025" v="3" actId="47"/>
        <pc:sldMkLst>
          <pc:docMk/>
          <pc:sldMk cId="1813522262" sldId="451"/>
        </pc:sldMkLst>
      </pc:sldChg>
      <pc:sldChg chg="del">
        <pc:chgData name="Connor Mullaly" userId="731a1e22-c293-4cbb-8aca-216affcf4059" providerId="ADAL" clId="{CFB189AB-5E01-46A1-8D95-BECEA00077F3}" dt="2024-07-16T19:33:33.405" v="4" actId="47"/>
        <pc:sldMkLst>
          <pc:docMk/>
          <pc:sldMk cId="2805842421" sldId="453"/>
        </pc:sldMkLst>
      </pc:sldChg>
      <pc:sldChg chg="del">
        <pc:chgData name="Connor Mullaly" userId="731a1e22-c293-4cbb-8aca-216affcf4059" providerId="ADAL" clId="{CFB189AB-5E01-46A1-8D95-BECEA00077F3}" dt="2024-07-16T19:33:33.619" v="5" actId="47"/>
        <pc:sldMkLst>
          <pc:docMk/>
          <pc:sldMk cId="3963103981" sldId="454"/>
        </pc:sldMkLst>
      </pc:sldChg>
      <pc:sldChg chg="del">
        <pc:chgData name="Connor Mullaly" userId="731a1e22-c293-4cbb-8aca-216affcf4059" providerId="ADAL" clId="{CFB189AB-5E01-46A1-8D95-BECEA00077F3}" dt="2024-07-16T19:33:33.895" v="6" actId="47"/>
        <pc:sldMkLst>
          <pc:docMk/>
          <pc:sldMk cId="4201477747" sldId="455"/>
        </pc:sldMkLst>
      </pc:sldChg>
      <pc:sldChg chg="del">
        <pc:chgData name="Connor Mullaly" userId="731a1e22-c293-4cbb-8aca-216affcf4059" providerId="ADAL" clId="{CFB189AB-5E01-46A1-8D95-BECEA00077F3}" dt="2024-07-16T19:33:34.185" v="7" actId="47"/>
        <pc:sldMkLst>
          <pc:docMk/>
          <pc:sldMk cId="3008358393" sldId="456"/>
        </pc:sldMkLst>
      </pc:sldChg>
      <pc:sldChg chg="del">
        <pc:chgData name="Connor Mullaly" userId="731a1e22-c293-4cbb-8aca-216affcf4059" providerId="ADAL" clId="{CFB189AB-5E01-46A1-8D95-BECEA00077F3}" dt="2024-07-16T19:33:34.814" v="8" actId="47"/>
        <pc:sldMkLst>
          <pc:docMk/>
          <pc:sldMk cId="1427220112" sldId="457"/>
        </pc:sldMkLst>
      </pc:sldChg>
      <pc:sldChg chg="del">
        <pc:chgData name="Connor Mullaly" userId="731a1e22-c293-4cbb-8aca-216affcf4059" providerId="ADAL" clId="{CFB189AB-5E01-46A1-8D95-BECEA00077F3}" dt="2024-07-16T19:33:35.256" v="9" actId="47"/>
        <pc:sldMkLst>
          <pc:docMk/>
          <pc:sldMk cId="2240323180" sldId="458"/>
        </pc:sldMkLst>
      </pc:sldChg>
      <pc:sldChg chg="del">
        <pc:chgData name="Connor Mullaly" userId="731a1e22-c293-4cbb-8aca-216affcf4059" providerId="ADAL" clId="{CFB189AB-5E01-46A1-8D95-BECEA00077F3}" dt="2024-07-16T19:33:37.537" v="12" actId="47"/>
        <pc:sldMkLst>
          <pc:docMk/>
          <pc:sldMk cId="10821496" sldId="459"/>
        </pc:sldMkLst>
      </pc:sldChg>
      <pc:sldChg chg="modSp mod">
        <pc:chgData name="Connor Mullaly" userId="731a1e22-c293-4cbb-8aca-216affcf4059" providerId="ADAL" clId="{CFB189AB-5E01-46A1-8D95-BECEA00077F3}" dt="2024-07-16T19:42:04.003" v="74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CFB189AB-5E01-46A1-8D95-BECEA00077F3}" dt="2024-07-16T19:36:49.734" v="134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CFB189AB-5E01-46A1-8D95-BECEA00077F3}" dt="2024-07-16T19:42:04.003" v="74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del">
        <pc:chgData name="Connor Mullaly" userId="731a1e22-c293-4cbb-8aca-216affcf4059" providerId="ADAL" clId="{CFB189AB-5E01-46A1-8D95-BECEA00077F3}" dt="2024-07-16T19:33:35.679" v="10" actId="47"/>
        <pc:sldMkLst>
          <pc:docMk/>
          <pc:sldMk cId="44850816" sldId="461"/>
        </pc:sldMkLst>
      </pc:sldChg>
      <pc:sldChg chg="modSp new mod">
        <pc:chgData name="Connor Mullaly" userId="731a1e22-c293-4cbb-8aca-216affcf4059" providerId="ADAL" clId="{CFB189AB-5E01-46A1-8D95-BECEA00077F3}" dt="2024-07-16T19:36:54.572" v="1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CFB189AB-5E01-46A1-8D95-BECEA00077F3}" dt="2024-07-16T19:33:53.758" v="25" actId="20577"/>
          <ac:spMkLst>
            <pc:docMk/>
            <pc:sldMk cId="3646894998" sldId="461"/>
            <ac:spMk id="2" creationId="{36B15518-325E-EA90-823B-403A180D6BF5}"/>
          </ac:spMkLst>
        </pc:spChg>
        <pc:spChg chg="mod">
          <ac:chgData name="Connor Mullaly" userId="731a1e22-c293-4cbb-8aca-216affcf4059" providerId="ADAL" clId="{CFB189AB-5E01-46A1-8D95-BECEA00077F3}" dt="2024-07-16T19:36:54.572" v="1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CFB189AB-5E01-46A1-8D95-BECEA00077F3}" dt="2024-07-16T19:33:36.940" v="11" actId="47"/>
        <pc:sldMkLst>
          <pc:docMk/>
          <pc:sldMk cId="2291372356" sldId="462"/>
        </pc:sldMkLst>
      </pc:sldChg>
      <pc:sldChg chg="addSp modSp new mod">
        <pc:chgData name="Connor Mullaly" userId="731a1e22-c293-4cbb-8aca-216affcf4059" providerId="ADAL" clId="{CFB189AB-5E01-46A1-8D95-BECEA00077F3}" dt="2024-07-16T20:28:24.664" v="1448" actId="20577"/>
        <pc:sldMkLst>
          <pc:docMk/>
          <pc:sldMk cId="3680384779" sldId="462"/>
        </pc:sldMkLst>
        <pc:spChg chg="mod">
          <ac:chgData name="Connor Mullaly" userId="731a1e22-c293-4cbb-8aca-216affcf4059" providerId="ADAL" clId="{CFB189AB-5E01-46A1-8D95-BECEA00077F3}" dt="2024-07-16T20:25:53.101" v="1268" actId="20577"/>
          <ac:spMkLst>
            <pc:docMk/>
            <pc:sldMk cId="3680384779" sldId="462"/>
            <ac:spMk id="2" creationId="{DC30B620-8C4A-CEC9-650E-CCC9F98ABEF1}"/>
          </ac:spMkLst>
        </pc:spChg>
        <pc:spChg chg="mod">
          <ac:chgData name="Connor Mullaly" userId="731a1e22-c293-4cbb-8aca-216affcf4059" providerId="ADAL" clId="{CFB189AB-5E01-46A1-8D95-BECEA00077F3}" dt="2024-07-16T20:28:24.664" v="1448" actId="20577"/>
          <ac:spMkLst>
            <pc:docMk/>
            <pc:sldMk cId="3680384779" sldId="462"/>
            <ac:spMk id="3" creationId="{9A1973F6-DE47-B466-AD54-7A2A748982D1}"/>
          </ac:spMkLst>
        </pc:spChg>
        <pc:picChg chg="add mod">
          <ac:chgData name="Connor Mullaly" userId="731a1e22-c293-4cbb-8aca-216affcf4059" providerId="ADAL" clId="{CFB189AB-5E01-46A1-8D95-BECEA00077F3}" dt="2024-07-16T20:26:52.857" v="1333" actId="1076"/>
          <ac:picMkLst>
            <pc:docMk/>
            <pc:sldMk cId="3680384779" sldId="462"/>
            <ac:picMk id="6" creationId="{0EE6869C-3DC5-B2A8-A03A-0E657871421F}"/>
          </ac:picMkLst>
        </pc:picChg>
      </pc:sldChg>
      <pc:sldChg chg="addSp modSp new mod">
        <pc:chgData name="Connor Mullaly" userId="731a1e22-c293-4cbb-8aca-216affcf4059" providerId="ADAL" clId="{CFB189AB-5E01-46A1-8D95-BECEA00077F3}" dt="2024-07-16T19:47:38.605" v="904" actId="404"/>
        <pc:sldMkLst>
          <pc:docMk/>
          <pc:sldMk cId="1903687044" sldId="463"/>
        </pc:sldMkLst>
        <pc:spChg chg="mod">
          <ac:chgData name="Connor Mullaly" userId="731a1e22-c293-4cbb-8aca-216affcf4059" providerId="ADAL" clId="{CFB189AB-5E01-46A1-8D95-BECEA00077F3}" dt="2024-07-16T19:44:43.562" v="802" actId="20577"/>
          <ac:spMkLst>
            <pc:docMk/>
            <pc:sldMk cId="1903687044" sldId="463"/>
            <ac:spMk id="2" creationId="{15FF87F6-65F9-744C-54D3-3FB344072D1C}"/>
          </ac:spMkLst>
        </pc:spChg>
        <pc:spChg chg="mod">
          <ac:chgData name="Connor Mullaly" userId="731a1e22-c293-4cbb-8aca-216affcf4059" providerId="ADAL" clId="{CFB189AB-5E01-46A1-8D95-BECEA00077F3}" dt="2024-07-16T19:47:38.605" v="904" actId="404"/>
          <ac:spMkLst>
            <pc:docMk/>
            <pc:sldMk cId="1903687044" sldId="463"/>
            <ac:spMk id="3" creationId="{C9A5D0AC-FF13-2108-E553-2BB61EFB4755}"/>
          </ac:spMkLst>
        </pc:spChg>
        <pc:picChg chg="add mod">
          <ac:chgData name="Connor Mullaly" userId="731a1e22-c293-4cbb-8aca-216affcf4059" providerId="ADAL" clId="{CFB189AB-5E01-46A1-8D95-BECEA00077F3}" dt="2024-07-16T19:46:55.335" v="880" actId="1076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 new mod">
        <pc:chgData name="Connor Mullaly" userId="731a1e22-c293-4cbb-8aca-216affcf4059" providerId="ADAL" clId="{CFB189AB-5E01-46A1-8D95-BECEA00077F3}" dt="2024-07-16T20:45:19.283" v="1858" actId="20577"/>
        <pc:sldMkLst>
          <pc:docMk/>
          <pc:sldMk cId="4203571049" sldId="464"/>
        </pc:sldMkLst>
        <pc:spChg chg="mod">
          <ac:chgData name="Connor Mullaly" userId="731a1e22-c293-4cbb-8aca-216affcf4059" providerId="ADAL" clId="{CFB189AB-5E01-46A1-8D95-BECEA00077F3}" dt="2024-07-16T19:50:31.125" v="1157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Connor Mullaly" userId="731a1e22-c293-4cbb-8aca-216affcf4059" providerId="ADAL" clId="{CFB189AB-5E01-46A1-8D95-BECEA00077F3}" dt="2024-07-16T20:45:19.283" v="1858" actId="20577"/>
          <ac:spMkLst>
            <pc:docMk/>
            <pc:sldMk cId="4203571049" sldId="464"/>
            <ac:spMk id="3" creationId="{886FB0DB-E3D2-16FB-6704-C2CE127C7EAD}"/>
          </ac:spMkLst>
        </pc:spChg>
      </pc:sldChg>
      <pc:sldChg chg="modSp new mod">
        <pc:chgData name="Connor Mullaly" userId="731a1e22-c293-4cbb-8aca-216affcf4059" providerId="ADAL" clId="{CFB189AB-5E01-46A1-8D95-BECEA00077F3}" dt="2024-07-16T20:43:17.769" v="1845" actId="20577"/>
        <pc:sldMkLst>
          <pc:docMk/>
          <pc:sldMk cId="2628637453" sldId="465"/>
        </pc:sldMkLst>
        <pc:spChg chg="mod">
          <ac:chgData name="Connor Mullaly" userId="731a1e22-c293-4cbb-8aca-216affcf4059" providerId="ADAL" clId="{CFB189AB-5E01-46A1-8D95-BECEA00077F3}" dt="2024-07-16T20:32:53.202" v="1614" actId="20577"/>
          <ac:spMkLst>
            <pc:docMk/>
            <pc:sldMk cId="2628637453" sldId="465"/>
            <ac:spMk id="2" creationId="{690F0591-FFCB-41B3-4777-00B5B4E25F43}"/>
          </ac:spMkLst>
        </pc:spChg>
        <pc:spChg chg="mod">
          <ac:chgData name="Connor Mullaly" userId="731a1e22-c293-4cbb-8aca-216affcf4059" providerId="ADAL" clId="{CFB189AB-5E01-46A1-8D95-BECEA00077F3}" dt="2024-07-16T20:43:17.769" v="1845" actId="20577"/>
          <ac:spMkLst>
            <pc:docMk/>
            <pc:sldMk cId="2628637453" sldId="465"/>
            <ac:spMk id="3" creationId="{8109613A-49AE-3824-A66B-5ED0687FDC8E}"/>
          </ac:spMkLst>
        </pc:spChg>
      </pc:sldChg>
      <pc:sldChg chg="modSp new mod">
        <pc:chgData name="Connor Mullaly" userId="731a1e22-c293-4cbb-8aca-216affcf4059" providerId="ADAL" clId="{CFB189AB-5E01-46A1-8D95-BECEA00077F3}" dt="2024-07-16T20:38:33.480" v="1838" actId="20577"/>
        <pc:sldMkLst>
          <pc:docMk/>
          <pc:sldMk cId="3758004466" sldId="466"/>
        </pc:sldMkLst>
        <pc:spChg chg="mod">
          <ac:chgData name="Connor Mullaly" userId="731a1e22-c293-4cbb-8aca-216affcf4059" providerId="ADAL" clId="{CFB189AB-5E01-46A1-8D95-BECEA00077F3}" dt="2024-07-16T20:35:31.494" v="1748" actId="20577"/>
          <ac:spMkLst>
            <pc:docMk/>
            <pc:sldMk cId="3758004466" sldId="466"/>
            <ac:spMk id="2" creationId="{C141D958-9C90-202B-4807-9642611881D3}"/>
          </ac:spMkLst>
        </pc:spChg>
        <pc:spChg chg="mod">
          <ac:chgData name="Connor Mullaly" userId="731a1e22-c293-4cbb-8aca-216affcf4059" providerId="ADAL" clId="{CFB189AB-5E01-46A1-8D95-BECEA00077F3}" dt="2024-07-16T20:38:33.480" v="1838" actId="20577"/>
          <ac:spMkLst>
            <pc:docMk/>
            <pc:sldMk cId="3758004466" sldId="466"/>
            <ac:spMk id="3" creationId="{619AF6AF-79FC-389E-0184-E554D5EDCD0C}"/>
          </ac:spMkLst>
        </pc:spChg>
      </pc:sldChg>
    </pc:docChg>
  </pc:docChgLst>
  <pc:docChgLst>
    <pc:chgData name="Steven M Christey" userId="f24da668-4c1f-41c0-850e-113e2bdf78cf" providerId="ADAL" clId="{30466E47-2272-48DF-8ED7-2183EC65CE75}"/>
    <pc:docChg chg="undo custSel modSld">
      <pc:chgData name="Steven M Christey" userId="f24da668-4c1f-41c0-850e-113e2bdf78cf" providerId="ADAL" clId="{30466E47-2272-48DF-8ED7-2183EC65CE75}" dt="2024-07-17T16:11:37.510" v="135" actId="20577"/>
      <pc:docMkLst>
        <pc:docMk/>
      </pc:docMkLst>
      <pc:sldChg chg="modSp mod">
        <pc:chgData name="Steven M Christey" userId="f24da668-4c1f-41c0-850e-113e2bdf78cf" providerId="ADAL" clId="{30466E47-2272-48DF-8ED7-2183EC65CE75}" dt="2024-07-17T15:54:37.808" v="54" actId="20577"/>
        <pc:sldMkLst>
          <pc:docMk/>
          <pc:sldMk cId="3680384779" sldId="462"/>
        </pc:sldMkLst>
        <pc:spChg chg="mod">
          <ac:chgData name="Steven M Christey" userId="f24da668-4c1f-41c0-850e-113e2bdf78cf" providerId="ADAL" clId="{30466E47-2272-48DF-8ED7-2183EC65CE75}" dt="2024-07-17T15:54:37.808" v="54" actId="20577"/>
          <ac:spMkLst>
            <pc:docMk/>
            <pc:sldMk cId="3680384779" sldId="462"/>
            <ac:spMk id="3" creationId="{9A1973F6-DE47-B466-AD54-7A2A748982D1}"/>
          </ac:spMkLst>
        </pc:spChg>
      </pc:sldChg>
      <pc:sldChg chg="modSp mod">
        <pc:chgData name="Steven M Christey" userId="f24da668-4c1f-41c0-850e-113e2bdf78cf" providerId="ADAL" clId="{30466E47-2272-48DF-8ED7-2183EC65CE75}" dt="2024-07-17T16:10:14.845" v="95" actId="20577"/>
        <pc:sldMkLst>
          <pc:docMk/>
          <pc:sldMk cId="1903687044" sldId="463"/>
        </pc:sldMkLst>
        <pc:spChg chg="mod">
          <ac:chgData name="Steven M Christey" userId="f24da668-4c1f-41c0-850e-113e2bdf78cf" providerId="ADAL" clId="{30466E47-2272-48DF-8ED7-2183EC65CE75}" dt="2024-07-17T16:10:14.845" v="95" actId="20577"/>
          <ac:spMkLst>
            <pc:docMk/>
            <pc:sldMk cId="1903687044" sldId="463"/>
            <ac:spMk id="3" creationId="{C9A5D0AC-FF13-2108-E553-2BB61EFB4755}"/>
          </ac:spMkLst>
        </pc:spChg>
      </pc:sldChg>
      <pc:sldChg chg="modSp mod">
        <pc:chgData name="Steven M Christey" userId="f24da668-4c1f-41c0-850e-113e2bdf78cf" providerId="ADAL" clId="{30466E47-2272-48DF-8ED7-2183EC65CE75}" dt="2024-07-17T16:11:37.510" v="135" actId="20577"/>
        <pc:sldMkLst>
          <pc:docMk/>
          <pc:sldMk cId="4203571049" sldId="464"/>
        </pc:sldMkLst>
        <pc:spChg chg="mod">
          <ac:chgData name="Steven M Christey" userId="f24da668-4c1f-41c0-850e-113e2bdf78cf" providerId="ADAL" clId="{30466E47-2272-48DF-8ED7-2183EC65CE75}" dt="2024-07-17T16:09:45.042" v="80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Steven M Christey" userId="f24da668-4c1f-41c0-850e-113e2bdf78cf" providerId="ADAL" clId="{30466E47-2272-48DF-8ED7-2183EC65CE75}" dt="2024-07-17T16:11:37.510" v="135" actId="20577"/>
          <ac:spMkLst>
            <pc:docMk/>
            <pc:sldMk cId="4203571049" sldId="464"/>
            <ac:spMk id="3" creationId="{886FB0DB-E3D2-16FB-6704-C2CE127C7EAD}"/>
          </ac:spMkLst>
        </pc:spChg>
      </pc:sldChg>
    </pc:docChg>
  </pc:docChgLst>
  <pc:docChgLst>
    <pc:chgData name="Steven M Christey" userId="f24da668-4c1f-41c0-850e-113e2bdf78cf" providerId="ADAL" clId="{D2039992-53B0-4D6B-A5C8-A299D05BF984}"/>
    <pc:docChg chg="custSel addSld modSld">
      <pc:chgData name="Steven M Christey" userId="f24da668-4c1f-41c0-850e-113e2bdf78cf" providerId="ADAL" clId="{D2039992-53B0-4D6B-A5C8-A299D05BF984}" dt="2024-08-14T17:02:01.520" v="204" actId="13926"/>
      <pc:docMkLst>
        <pc:docMk/>
      </pc:docMkLst>
      <pc:sldChg chg="modSp mod">
        <pc:chgData name="Steven M Christey" userId="f24da668-4c1f-41c0-850e-113e2bdf78cf" providerId="ADAL" clId="{D2039992-53B0-4D6B-A5C8-A299D05BF984}" dt="2024-08-13T20:56:59.298" v="15" actId="20577"/>
        <pc:sldMkLst>
          <pc:docMk/>
          <pc:sldMk cId="1594175131" sldId="446"/>
        </pc:sldMkLst>
        <pc:spChg chg="mod">
          <ac:chgData name="Steven M Christey" userId="f24da668-4c1f-41c0-850e-113e2bdf78cf" providerId="ADAL" clId="{D2039992-53B0-4D6B-A5C8-A299D05BF984}" dt="2024-08-13T20:56:59.298" v="15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0:50.590" v="168" actId="20577"/>
        <pc:sldMkLst>
          <pc:docMk/>
          <pc:sldMk cId="2365559909" sldId="467"/>
        </pc:sldMkLst>
        <pc:spChg chg="mod">
          <ac:chgData name="Steven M Christey" userId="f24da668-4c1f-41c0-850e-113e2bdf78cf" providerId="ADAL" clId="{D2039992-53B0-4D6B-A5C8-A299D05BF984}" dt="2024-08-14T16:59:48.729" v="55" actId="20577"/>
          <ac:spMkLst>
            <pc:docMk/>
            <pc:sldMk cId="2365559909" sldId="467"/>
            <ac:spMk id="2" creationId="{961A8E57-F9D3-F1A2-7480-7FBEC8C6D566}"/>
          </ac:spMkLst>
        </pc:spChg>
        <pc:spChg chg="mod">
          <ac:chgData name="Steven M Christey" userId="f24da668-4c1f-41c0-850e-113e2bdf78cf" providerId="ADAL" clId="{D2039992-53B0-4D6B-A5C8-A299D05BF984}" dt="2024-08-14T17:00:50.590" v="168" actId="20577"/>
          <ac:spMkLst>
            <pc:docMk/>
            <pc:sldMk cId="2365559909" sldId="467"/>
            <ac:spMk id="3" creationId="{CDC11849-D4A2-AA0F-ADA5-85E050B95168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2:01.520" v="204" actId="13926"/>
        <pc:sldMkLst>
          <pc:docMk/>
          <pc:sldMk cId="1956625186" sldId="468"/>
        </pc:sldMkLst>
        <pc:spChg chg="mod">
          <ac:chgData name="Steven M Christey" userId="f24da668-4c1f-41c0-850e-113e2bdf78cf" providerId="ADAL" clId="{D2039992-53B0-4D6B-A5C8-A299D05BF984}" dt="2024-08-14T17:02:01.520" v="204" actId="13926"/>
          <ac:spMkLst>
            <pc:docMk/>
            <pc:sldMk cId="1956625186" sldId="468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BF2A5366-6929-45F4-9EDC-2BEF732EC906}"/>
    <pc:docChg chg="modSld">
      <pc:chgData name="Alec J Summers" userId="S::asummers@mitre.org::d9c4246f-ffa8-4c52-a253-9dc5efe19efc" providerId="AD" clId="Web-{BF2A5366-6929-45F4-9EDC-2BEF732EC906}" dt="2024-07-17T16:13:28.122" v="271" actId="20577"/>
      <pc:docMkLst>
        <pc:docMk/>
      </pc:docMkLst>
      <pc:sldChg chg="modSp">
        <pc:chgData name="Alec J Summers" userId="S::asummers@mitre.org::d9c4246f-ffa8-4c52-a253-9dc5efe19efc" providerId="AD" clId="Web-{BF2A5366-6929-45F4-9EDC-2BEF732EC906}" dt="2024-07-17T16:13:28.122" v="27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BF2A5366-6929-45F4-9EDC-2BEF732EC906}" dt="2024-07-17T16:13:28.122" v="27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Alec J Summers" userId="S::asummers@mitre.org::d9c4246f-ffa8-4c52-a253-9dc5efe19efc" providerId="AD" clId="Web-{9F7CC02D-A806-430D-9734-E1B918574339}"/>
    <pc:docChg chg="modSld">
      <pc:chgData name="Alec J Summers" userId="S::asummers@mitre.org::d9c4246f-ffa8-4c52-a253-9dc5efe19efc" providerId="AD" clId="Web-{9F7CC02D-A806-430D-9734-E1B918574339}" dt="2024-07-17T16:17:03.302" v="61" actId="20577"/>
      <pc:docMkLst>
        <pc:docMk/>
      </pc:docMkLst>
      <pc:sldChg chg="modSp">
        <pc:chgData name="Alec J Summers" userId="S::asummers@mitre.org::d9c4246f-ffa8-4c52-a253-9dc5efe19efc" providerId="AD" clId="Web-{9F7CC02D-A806-430D-9734-E1B918574339}" dt="2024-07-17T16:17:03.302" v="6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9F7CC02D-A806-430D-9734-E1B918574339}" dt="2024-07-17T16:17:03.302" v="6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Connor Mullaly" userId="731a1e22-c293-4cbb-8aca-216affcf4059" providerId="ADAL" clId="{99506FCC-A15A-4020-B1B4-7D1FE855A00F}"/>
    <pc:docChg chg="undo custSel addSld modSld">
      <pc:chgData name="Connor Mullaly" userId="731a1e22-c293-4cbb-8aca-216affcf4059" providerId="ADAL" clId="{99506FCC-A15A-4020-B1B4-7D1FE855A00F}" dt="2024-09-25T16:38:51.955" v="1034" actId="20577"/>
      <pc:docMkLst>
        <pc:docMk/>
      </pc:docMkLst>
      <pc:sldChg chg="modSp mod">
        <pc:chgData name="Connor Mullaly" userId="731a1e22-c293-4cbb-8aca-216affcf4059" providerId="ADAL" clId="{99506FCC-A15A-4020-B1B4-7D1FE855A00F}" dt="2024-09-25T15:07:22.721" v="10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99506FCC-A15A-4020-B1B4-7D1FE855A00F}" dt="2024-09-25T15:07:22.721" v="10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99506FCC-A15A-4020-B1B4-7D1FE855A00F}" dt="2024-09-25T16:28:39.108" v="335" actId="20577"/>
        <pc:sldMkLst>
          <pc:docMk/>
          <pc:sldMk cId="938794271" sldId="460"/>
        </pc:sldMkLst>
        <pc:spChg chg="mod">
          <ac:chgData name="Connor Mullaly" userId="731a1e22-c293-4cbb-8aca-216affcf4059" providerId="ADAL" clId="{99506FCC-A15A-4020-B1B4-7D1FE855A00F}" dt="2024-09-25T16:28:39.108" v="335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99506FCC-A15A-4020-B1B4-7D1FE855A00F}" dt="2024-09-25T15:08:21.769" v="52" actId="313"/>
        <pc:sldMkLst>
          <pc:docMk/>
          <pc:sldMk cId="3646894998" sldId="461"/>
        </pc:sldMkLst>
        <pc:spChg chg="mod">
          <ac:chgData name="Connor Mullaly" userId="731a1e22-c293-4cbb-8aca-216affcf4059" providerId="ADAL" clId="{99506FCC-A15A-4020-B1B4-7D1FE855A00F}" dt="2024-09-25T15:08:21.769" v="52" actId="313"/>
          <ac:spMkLst>
            <pc:docMk/>
            <pc:sldMk cId="3646894998" sldId="461"/>
            <ac:spMk id="3" creationId="{8B488549-A70A-4243-89B9-C110528C4C23}"/>
          </ac:spMkLst>
        </pc:spChg>
      </pc:sldChg>
      <pc:sldChg chg="modSp new mod">
        <pc:chgData name="Connor Mullaly" userId="731a1e22-c293-4cbb-8aca-216affcf4059" providerId="ADAL" clId="{99506FCC-A15A-4020-B1B4-7D1FE855A00F}" dt="2024-09-25T16:33:17.865" v="693" actId="20577"/>
        <pc:sldMkLst>
          <pc:docMk/>
          <pc:sldMk cId="944270742" sldId="470"/>
        </pc:sldMkLst>
        <pc:spChg chg="mod">
          <ac:chgData name="Connor Mullaly" userId="731a1e22-c293-4cbb-8aca-216affcf4059" providerId="ADAL" clId="{99506FCC-A15A-4020-B1B4-7D1FE855A00F}" dt="2024-09-25T16:29:05.767" v="354"/>
          <ac:spMkLst>
            <pc:docMk/>
            <pc:sldMk cId="944270742" sldId="470"/>
            <ac:spMk id="2" creationId="{0A556EFA-703D-A2CB-EFA1-4AD5AADFCA93}"/>
          </ac:spMkLst>
        </pc:spChg>
        <pc:spChg chg="mod">
          <ac:chgData name="Connor Mullaly" userId="731a1e22-c293-4cbb-8aca-216affcf4059" providerId="ADAL" clId="{99506FCC-A15A-4020-B1B4-7D1FE855A00F}" dt="2024-09-25T16:33:17.865" v="693" actId="20577"/>
          <ac:spMkLst>
            <pc:docMk/>
            <pc:sldMk cId="944270742" sldId="470"/>
            <ac:spMk id="3" creationId="{D756AED9-2982-BF47-75FE-BA24C48344AF}"/>
          </ac:spMkLst>
        </pc:spChg>
      </pc:sldChg>
      <pc:sldChg chg="modSp new mod">
        <pc:chgData name="Connor Mullaly" userId="731a1e22-c293-4cbb-8aca-216affcf4059" providerId="ADAL" clId="{99506FCC-A15A-4020-B1B4-7D1FE855A00F}" dt="2024-09-25T16:38:51.955" v="1034" actId="20577"/>
        <pc:sldMkLst>
          <pc:docMk/>
          <pc:sldMk cId="977926915" sldId="471"/>
        </pc:sldMkLst>
        <pc:spChg chg="mod">
          <ac:chgData name="Connor Mullaly" userId="731a1e22-c293-4cbb-8aca-216affcf4059" providerId="ADAL" clId="{99506FCC-A15A-4020-B1B4-7D1FE855A00F}" dt="2024-09-25T16:33:06.855" v="666" actId="20577"/>
          <ac:spMkLst>
            <pc:docMk/>
            <pc:sldMk cId="977926915" sldId="471"/>
            <ac:spMk id="2" creationId="{F91CD306-DAD4-1706-2482-422735FD18E4}"/>
          </ac:spMkLst>
        </pc:spChg>
        <pc:spChg chg="mod">
          <ac:chgData name="Connor Mullaly" userId="731a1e22-c293-4cbb-8aca-216affcf4059" providerId="ADAL" clId="{99506FCC-A15A-4020-B1B4-7D1FE855A00F}" dt="2024-09-25T16:38:51.955" v="1034" actId="20577"/>
          <ac:spMkLst>
            <pc:docMk/>
            <pc:sldMk cId="977926915" sldId="471"/>
            <ac:spMk id="3" creationId="{416787F8-40FA-8972-224D-1DE49139BB81}"/>
          </ac:spMkLst>
        </pc:spChg>
      </pc:sldChg>
    </pc:docChg>
  </pc:docChgLst>
  <pc:docChgLst>
    <pc:chgData name="Connor Mullaly" userId="731a1e22-c293-4cbb-8aca-216affcf4059" providerId="ADAL" clId="{7AEEFEB6-03E1-45E8-8635-3FCA75A4AF43}"/>
    <pc:docChg chg="delSld modSld">
      <pc:chgData name="Connor Mullaly" userId="731a1e22-c293-4cbb-8aca-216affcf4059" providerId="ADAL" clId="{7AEEFEB6-03E1-45E8-8635-3FCA75A4AF43}" dt="2024-08-28T16:01:39.381" v="423" actId="20577"/>
      <pc:docMkLst>
        <pc:docMk/>
      </pc:docMkLst>
      <pc:sldChg chg="modSp mod">
        <pc:chgData name="Connor Mullaly" userId="731a1e22-c293-4cbb-8aca-216affcf4059" providerId="ADAL" clId="{7AEEFEB6-03E1-45E8-8635-3FCA75A4AF43}" dt="2024-08-28T15:30:41.670" v="3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7AEEFEB6-03E1-45E8-8635-3FCA75A4AF43}" dt="2024-08-28T15:30:41.670" v="3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7AEEFEB6-03E1-45E8-8635-3FCA75A4AF43}" dt="2024-08-28T16:01:39.381" v="42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7AEEFEB6-03E1-45E8-8635-3FCA75A4AF43}" dt="2024-08-28T15:38:27.119" v="59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7AEEFEB6-03E1-45E8-8635-3FCA75A4AF43}" dt="2024-08-28T16:01:39.381" v="42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7AEEFEB6-03E1-45E8-8635-3FCA75A4AF43}" dt="2024-08-28T15:37:26.521" v="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7AEEFEB6-03E1-45E8-8635-3FCA75A4AF43}" dt="2024-08-28T15:37:26.521" v="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7AEEFEB6-03E1-45E8-8635-3FCA75A4AF43}" dt="2024-08-28T15:38:44.367" v="64" actId="47"/>
        <pc:sldMkLst>
          <pc:docMk/>
          <pc:sldMk cId="3680384779" sldId="462"/>
        </pc:sldMkLst>
      </pc:sldChg>
      <pc:sldChg chg="del">
        <pc:chgData name="Connor Mullaly" userId="731a1e22-c293-4cbb-8aca-216affcf4059" providerId="ADAL" clId="{7AEEFEB6-03E1-45E8-8635-3FCA75A4AF43}" dt="2024-08-28T15:38:48.150" v="66" actId="47"/>
        <pc:sldMkLst>
          <pc:docMk/>
          <pc:sldMk cId="1903687044" sldId="463"/>
        </pc:sldMkLst>
      </pc:sldChg>
      <pc:sldChg chg="del">
        <pc:chgData name="Connor Mullaly" userId="731a1e22-c293-4cbb-8aca-216affcf4059" providerId="ADAL" clId="{7AEEFEB6-03E1-45E8-8635-3FCA75A4AF43}" dt="2024-08-28T15:38:51.446" v="68" actId="47"/>
        <pc:sldMkLst>
          <pc:docMk/>
          <pc:sldMk cId="4203571049" sldId="464"/>
        </pc:sldMkLst>
      </pc:sldChg>
      <pc:sldChg chg="del">
        <pc:chgData name="Connor Mullaly" userId="731a1e22-c293-4cbb-8aca-216affcf4059" providerId="ADAL" clId="{7AEEFEB6-03E1-45E8-8635-3FCA75A4AF43}" dt="2024-08-28T15:38:47.470" v="65" actId="47"/>
        <pc:sldMkLst>
          <pc:docMk/>
          <pc:sldMk cId="2628637453" sldId="465"/>
        </pc:sldMkLst>
      </pc:sldChg>
      <pc:sldChg chg="del">
        <pc:chgData name="Connor Mullaly" userId="731a1e22-c293-4cbb-8aca-216affcf4059" providerId="ADAL" clId="{7AEEFEB6-03E1-45E8-8635-3FCA75A4AF43}" dt="2024-08-28T15:38:49.080" v="67" actId="47"/>
        <pc:sldMkLst>
          <pc:docMk/>
          <pc:sldMk cId="2365559909" sldId="467"/>
        </pc:sldMkLst>
      </pc:sldChg>
    </pc:docChg>
  </pc:docChgLst>
  <pc:docChgLst>
    <pc:chgData name="Alec J Summers" userId="S::asummers@mitre.org::d9c4246f-ffa8-4c52-a253-9dc5efe19efc" providerId="AD" clId="Web-{ECC19B62-962E-4ACA-9895-6BC210D699F1}"/>
    <pc:docChg chg="addSld delSld modSld sldOrd">
      <pc:chgData name="Alec J Summers" userId="S::asummers@mitre.org::d9c4246f-ffa8-4c52-a253-9dc5efe19efc" providerId="AD" clId="Web-{ECC19B62-962E-4ACA-9895-6BC210D699F1}" dt="2024-08-28T16:17:55.370" v="471"/>
      <pc:docMkLst>
        <pc:docMk/>
      </pc:docMkLst>
      <pc:sldChg chg="modSp">
        <pc:chgData name="Alec J Summers" userId="S::asummers@mitre.org::d9c4246f-ffa8-4c52-a253-9dc5efe19efc" providerId="AD" clId="Web-{ECC19B62-962E-4ACA-9895-6BC210D699F1}" dt="2024-08-28T16:09:51.057" v="217" actId="20577"/>
        <pc:sldMkLst>
          <pc:docMk/>
          <pc:sldMk cId="1594175131" sldId="446"/>
        </pc:sldMkLst>
        <pc:spChg chg="mod">
          <ac:chgData name="Alec J Summers" userId="S::asummers@mitre.org::d9c4246f-ffa8-4c52-a253-9dc5efe19efc" providerId="AD" clId="Web-{ECC19B62-962E-4ACA-9895-6BC210D699F1}" dt="2024-08-28T16:09:51.057" v="217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03.136" v="446" actId="20577"/>
        <pc:sldMkLst>
          <pc:docMk/>
          <pc:sldMk cId="938794271" sldId="460"/>
        </pc:sldMkLst>
        <pc:spChg chg="mod">
          <ac:chgData name="Alec J Summers" userId="S::asummers@mitre.org::d9c4246f-ffa8-4c52-a253-9dc5efe19efc" providerId="AD" clId="Web-{ECC19B62-962E-4ACA-9895-6BC210D699F1}" dt="2024-08-28T16:03:42.274" v="3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Alec J Summers" userId="S::asummers@mitre.org::d9c4246f-ffa8-4c52-a253-9dc5efe19efc" providerId="AD" clId="Web-{ECC19B62-962E-4ACA-9895-6BC210D699F1}" dt="2024-08-28T16:17:03.136" v="446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49.870" v="470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ECC19B62-962E-4ACA-9895-6BC210D699F1}" dt="2024-08-28T16:17:49.870" v="470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Sp modSp ord">
        <pc:chgData name="Alec J Summers" userId="S::asummers@mitre.org::d9c4246f-ffa8-4c52-a253-9dc5efe19efc" providerId="AD" clId="Web-{ECC19B62-962E-4ACA-9895-6BC210D699F1}" dt="2024-08-28T16:17:55.370" v="471"/>
        <pc:sldMkLst>
          <pc:docMk/>
          <pc:sldMk cId="3758004466" sldId="466"/>
        </pc:sldMkLst>
        <pc:spChg chg="del mod">
          <ac:chgData name="Alec J Summers" userId="S::asummers@mitre.org::d9c4246f-ffa8-4c52-a253-9dc5efe19efc" providerId="AD" clId="Web-{ECC19B62-962E-4ACA-9895-6BC210D699F1}" dt="2024-08-28T16:17:55.370" v="471"/>
          <ac:spMkLst>
            <pc:docMk/>
            <pc:sldMk cId="3758004466" sldId="466"/>
            <ac:spMk id="3" creationId="{619AF6AF-79FC-389E-0184-E554D5EDCD0C}"/>
          </ac:spMkLst>
        </pc:spChg>
      </pc:sldChg>
      <pc:sldChg chg="modSp del">
        <pc:chgData name="Alec J Summers" userId="S::asummers@mitre.org::d9c4246f-ffa8-4c52-a253-9dc5efe19efc" providerId="AD" clId="Web-{ECC19B62-962E-4ACA-9895-6BC210D699F1}" dt="2024-08-28T16:09:19.963" v="200"/>
        <pc:sldMkLst>
          <pc:docMk/>
          <pc:sldMk cId="1956625186" sldId="468"/>
        </pc:sldMkLst>
        <pc:spChg chg="mod">
          <ac:chgData name="Alec J Summers" userId="S::asummers@mitre.org::d9c4246f-ffa8-4c52-a253-9dc5efe19efc" providerId="AD" clId="Web-{ECC19B62-962E-4ACA-9895-6BC210D699F1}" dt="2024-08-28T16:09:15.228" v="199" actId="20577"/>
          <ac:spMkLst>
            <pc:docMk/>
            <pc:sldMk cId="1956625186" sldId="468"/>
            <ac:spMk id="2" creationId="{B04EA804-C1C1-AA48-8DD4-80E29AB6A385}"/>
          </ac:spMkLst>
        </pc:spChg>
      </pc:sldChg>
      <pc:sldChg chg="modSp add ord replId">
        <pc:chgData name="Alec J Summers" userId="S::asummers@mitre.org::d9c4246f-ffa8-4c52-a253-9dc5efe19efc" providerId="AD" clId="Web-{ECC19B62-962E-4ACA-9895-6BC210D699F1}" dt="2024-08-28T16:08:46.588" v="194" actId="20577"/>
        <pc:sldMkLst>
          <pc:docMk/>
          <pc:sldMk cId="3727737993" sldId="469"/>
        </pc:sldMkLst>
        <pc:spChg chg="mod">
          <ac:chgData name="Alec J Summers" userId="S::asummers@mitre.org::d9c4246f-ffa8-4c52-a253-9dc5efe19efc" providerId="AD" clId="Web-{ECC19B62-962E-4ACA-9895-6BC210D699F1}" dt="2024-08-28T16:08:46.588" v="194" actId="20577"/>
          <ac:spMkLst>
            <pc:docMk/>
            <pc:sldMk cId="3727737993" sldId="469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FCAF278B-3A8A-4850-A151-413BEA1B43FD}"/>
    <pc:docChg chg="modSld">
      <pc:chgData name="Alec J Summers" userId="S::asummers@mitre.org::d9c4246f-ffa8-4c52-a253-9dc5efe19efc" providerId="AD" clId="Web-{FCAF278B-3A8A-4850-A151-413BEA1B43FD}" dt="2024-07-17T16:07:22.720" v="128" actId="20577"/>
      <pc:docMkLst>
        <pc:docMk/>
      </pc:docMkLst>
      <pc:sldChg chg="modSp">
        <pc:chgData name="Alec J Summers" userId="S::asummers@mitre.org::d9c4246f-ffa8-4c52-a253-9dc5efe19efc" providerId="AD" clId="Web-{FCAF278B-3A8A-4850-A151-413BEA1B43FD}" dt="2024-07-17T16:07:22.720" v="128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FCAF278B-3A8A-4850-A151-413BEA1B43FD}" dt="2024-07-17T16:07:22.720" v="128" actId="20577"/>
          <ac:spMkLst>
            <pc:docMk/>
            <pc:sldMk cId="3646894998" sldId="461"/>
            <ac:spMk id="3" creationId="{8B488549-A70A-4243-89B9-C110528C4C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/>
              <a:t>Root Cause Mapping WG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September 25th, 2024</a:t>
            </a:r>
          </a:p>
          <a:p>
            <a:endParaRPr lang="en-US" dirty="0"/>
          </a:p>
          <a:p>
            <a:endParaRPr lang="en-US" i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endParaRPr lang="en-US" i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r>
              <a:rPr lang="en-US" i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This meeting is being recorded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518-325E-EA90-823B-403A18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8549-A70A-4243-89B9-C110528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2024 CWE Top 25 Update</a:t>
            </a:r>
          </a:p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A Discussion on CWE View-1003</a:t>
            </a:r>
          </a:p>
          <a:p>
            <a:pPr marL="685922" lvl="1" indent="-307975"/>
            <a:r>
              <a:rPr lang="en-US" dirty="0">
                <a:latin typeface="Tahoma"/>
                <a:ea typeface="Tahoma"/>
                <a:cs typeface="Tahoma"/>
              </a:rPr>
              <a:t>“Weaknesses for Simplified Mapping of Published Vulnerabilities”</a:t>
            </a:r>
          </a:p>
          <a:p>
            <a:pPr marL="307975" indent="-307975"/>
            <a:endParaRPr lang="en-US" sz="3200" dirty="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Development Update: </a:t>
            </a:r>
            <a:endParaRPr lang="en-US" b="0" dirty="0"/>
          </a:p>
          <a:p>
            <a:pPr marL="685800" lvl="1" indent="-303530"/>
            <a:r>
              <a:rPr lang="en-US" sz="3200" b="0" dirty="0">
                <a:latin typeface="Tahoma"/>
                <a:ea typeface="Tahoma"/>
                <a:cs typeface="Tahoma"/>
              </a:rPr>
              <a:t>"Applying LLMs for CWE Assignment</a:t>
            </a:r>
            <a:r>
              <a:rPr lang="en-US" sz="3200" dirty="0">
                <a:latin typeface="Tahoma"/>
                <a:ea typeface="Tahoma"/>
                <a:cs typeface="Tahoma"/>
              </a:rPr>
              <a:t>"</a:t>
            </a:r>
            <a:br>
              <a:rPr lang="en-US" sz="3200" dirty="0">
                <a:latin typeface="Tahoma"/>
                <a:ea typeface="Tahoma"/>
                <a:cs typeface="Tahoma"/>
              </a:rPr>
            </a:br>
            <a:r>
              <a:rPr lang="en-US" sz="3200" b="0" dirty="0">
                <a:latin typeface="Tahoma"/>
                <a:ea typeface="Tahoma"/>
                <a:cs typeface="Tahoma"/>
              </a:rPr>
              <a:t>Chris Madden, Yahoo</a:t>
            </a:r>
            <a:endParaRPr lang="en-US" b="0" dirty="0"/>
          </a:p>
          <a:p>
            <a:pPr marL="685800" lvl="1" indent="-303530"/>
            <a:endParaRPr lang="en-US" sz="3200" dirty="0"/>
          </a:p>
          <a:p>
            <a:pPr marL="307975" indent="-307975">
              <a:buFont typeface="Wingdings" pitchFamily="34" charset="0"/>
              <a:buChar char="§"/>
            </a:pPr>
            <a:r>
              <a:rPr lang="en-US" sz="3200" dirty="0">
                <a:latin typeface="Tahoma"/>
                <a:ea typeface="Tahoma"/>
                <a:cs typeface="Tahoma"/>
              </a:rPr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E767-2454-2635-052D-5131A39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8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5-8732-A346-A3C4-73B2950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2024 CWE Top 25 Update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6C0-70B1-BD97-7773-4E6E6F77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2024 CWE Top 25 dataset (i.e., CVE Records' CWE mappings) have been divided into batches and distributed to CNAs for review</a:t>
            </a:r>
          </a:p>
          <a:p>
            <a:pPr marL="685800" lvl="1" indent="-303530"/>
            <a:r>
              <a:rPr lang="en-US" dirty="0">
                <a:latin typeface="Tahoma"/>
                <a:ea typeface="Tahoma"/>
                <a:cs typeface="Tahoma"/>
              </a:rPr>
              <a:t>Team has been receiving feedback, mapping reviews (e.g., blanket approvals, intention not to participate, detailed reviews/feedback)</a:t>
            </a:r>
          </a:p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Stats:</a:t>
            </a:r>
          </a:p>
          <a:p>
            <a:pPr marL="685922" lvl="1" indent="-307975"/>
            <a:r>
              <a:rPr lang="en-US" dirty="0">
                <a:latin typeface="Tahoma"/>
                <a:ea typeface="Tahoma"/>
                <a:cs typeface="Tahoma"/>
              </a:rPr>
              <a:t>9,901 requested CVE reviews</a:t>
            </a:r>
          </a:p>
          <a:p>
            <a:pPr marL="685922" lvl="1" indent="-307975"/>
            <a:r>
              <a:rPr lang="en-US" dirty="0">
                <a:latin typeface="Tahoma"/>
                <a:ea typeface="Tahoma"/>
                <a:cs typeface="Tahoma"/>
              </a:rPr>
              <a:t>3,737 CVEs were declined from participation</a:t>
            </a:r>
          </a:p>
          <a:p>
            <a:pPr marL="685922" lvl="1" indent="-307975"/>
            <a:r>
              <a:rPr lang="en-US" dirty="0">
                <a:latin typeface="Tahoma"/>
                <a:ea typeface="Tahoma"/>
                <a:cs typeface="Tahoma"/>
              </a:rPr>
              <a:t>1,650 CVEs have been received so far (17%)</a:t>
            </a:r>
          </a:p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For CVE Records with no response, we will use the current available mappings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725B-7CA8-CCDD-E90E-B3933C2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6EFA-703D-A2CB-EFA1-4AD5AADF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View-1003: Weaknesses for Simplified Mapping of Published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AED9-2982-BF47-75FE-BA24C4834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Meant to be helpful when starting mapping</a:t>
            </a:r>
          </a:p>
          <a:p>
            <a:r>
              <a:rPr lang="en-US" dirty="0"/>
              <a:t>NVD maps to strictly CWEs in this view</a:t>
            </a:r>
          </a:p>
          <a:p>
            <a:r>
              <a:rPr lang="en-US" dirty="0" err="1"/>
              <a:t>Vulnogram</a:t>
            </a:r>
            <a:r>
              <a:rPr lang="en-US" dirty="0"/>
              <a:t> appears to only allow CWEs in this view</a:t>
            </a:r>
          </a:p>
          <a:p>
            <a:r>
              <a:rPr lang="en-US" dirty="0"/>
              <a:t>This view is not meant to constrain which CWEs are allowed to be mapped to</a:t>
            </a:r>
          </a:p>
          <a:p>
            <a:r>
              <a:rPr lang="en-US" dirty="0"/>
              <a:t>Always use the most precise and specific CWE when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08C26-B9B0-FC58-F6B6-A7A34C2D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27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D306-DAD4-1706-2482-422735FD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View-1003 problematic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87F8-40FA-8972-224D-1DE49139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Product allows </a:t>
            </a:r>
            <a:r>
              <a:rPr lang="en-US" dirty="0"/>
              <a:t>HTTP request splitting</a:t>
            </a:r>
          </a:p>
          <a:p>
            <a:r>
              <a:rPr lang="en-US" b="0" dirty="0"/>
              <a:t>Best Mapping: CWE-113: Improper Neutralization of CRLF Sequences in HTTP Headers ('HTTP Request/Response Splitting’)</a:t>
            </a:r>
          </a:p>
          <a:p>
            <a:pPr lvl="1"/>
            <a:r>
              <a:rPr lang="en-US" dirty="0"/>
              <a:t>This is a variant and not in View-1003</a:t>
            </a:r>
          </a:p>
          <a:p>
            <a:r>
              <a:rPr lang="en-US" b="0" dirty="0"/>
              <a:t>If following View-1003, you would be forced to map to the closest parent:</a:t>
            </a:r>
          </a:p>
          <a:p>
            <a:pPr lvl="1"/>
            <a:r>
              <a:rPr lang="en-US" b="0" dirty="0"/>
              <a:t>CWE-93: Improper Neutralization of CRLF Sequences ('CRLF Injection’)</a:t>
            </a:r>
          </a:p>
          <a:p>
            <a:r>
              <a:rPr lang="en-US" b="0" dirty="0"/>
              <a:t>While the general idea of the root cause weakness is still tracked, it does not capture specific details of the weakness which might be useful for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9CB32-226D-365D-27D5-B4808ABF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92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A804-C1C1-AA48-8DD4-80E29AB6A38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Consensus, Grounded LLM RCM Tool</a:t>
            </a:r>
            <a:br>
              <a:rPr lang="en-US">
                <a:latin typeface="Tahoma"/>
                <a:ea typeface="Tahoma"/>
                <a:cs typeface="Tahoma"/>
              </a:rPr>
            </a:br>
            <a:r>
              <a:rPr lang="en-US" sz="3200" i="1">
                <a:latin typeface="Tahoma"/>
                <a:ea typeface="Tahoma"/>
                <a:cs typeface="Tahoma"/>
              </a:rPr>
              <a:t>Development Update</a:t>
            </a:r>
            <a:br>
              <a:rPr lang="en-US" sz="3200" i="1"/>
            </a:br>
            <a:br>
              <a:rPr lang="en-US" sz="3200" i="1">
                <a:latin typeface="Tahoma"/>
                <a:ea typeface="Tahoma"/>
                <a:cs typeface="Tahoma"/>
              </a:rPr>
            </a:br>
            <a:r>
              <a:rPr lang="en-US" sz="3200">
                <a:solidFill>
                  <a:schemeClr val="bg1">
                    <a:lumMod val="49000"/>
                  </a:schemeClr>
                </a:solidFill>
                <a:latin typeface="Tahoma"/>
                <a:ea typeface="Tahoma"/>
                <a:cs typeface="Tahoma"/>
              </a:rPr>
              <a:t>Chris Madden, Yahoo</a:t>
            </a:r>
            <a:endParaRPr lang="en-US" sz="3200" i="1">
              <a:solidFill>
                <a:schemeClr val="bg1">
                  <a:lumMod val="49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5D4CE-FCE9-B58C-0EB5-4DB8823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7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958-9C90-202B-4807-964261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6084-25BF-7723-808F-A979BD8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04466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0FCDD-08B1-48D8-BB50-7A17E590A5EE}">
  <ds:schemaRefs>
    <ds:schemaRef ds:uri="aff8eeb6-53bf-44bf-a224-fac977cd228b"/>
    <ds:schemaRef ds:uri="b5a44311-ed64-4a72-909f-c9dc6973bde2"/>
    <ds:schemaRef ds:uri="f3e578be-7961-41e8-91c9-b742ecb60a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0</TotalTime>
  <Words>331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Root Cause Mapping WG</vt:lpstr>
      <vt:lpstr>Agenda</vt:lpstr>
      <vt:lpstr>2024 CWE Top 25 Update</vt:lpstr>
      <vt:lpstr>CWE View-1003: Weaknesses for Simplified Mapping of Published Vulnerabilities</vt:lpstr>
      <vt:lpstr>View-1003 problematic example</vt:lpstr>
      <vt:lpstr>Consensus, Grounded LLM RCM Tool Development Update  Chris Madden, Yahoo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lastModifiedBy>Connor Mullaly</cp:lastModifiedBy>
  <cp:revision>1</cp:revision>
  <dcterms:created xsi:type="dcterms:W3CDTF">2022-04-05T14:57:07Z</dcterms:created>
  <dcterms:modified xsi:type="dcterms:W3CDTF">2024-09-25T16:39:03Z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