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446" r:id="rId5"/>
    <p:sldId id="461" r:id="rId6"/>
    <p:sldId id="460" r:id="rId7"/>
    <p:sldId id="473" r:id="rId8"/>
    <p:sldId id="471" r:id="rId9"/>
    <p:sldId id="475" r:id="rId10"/>
    <p:sldId id="474" r:id="rId11"/>
    <p:sldId id="469" r:id="rId12"/>
    <p:sldId id="476" r:id="rId13"/>
    <p:sldId id="470" r:id="rId14"/>
    <p:sldId id="477" r:id="rId15"/>
    <p:sldId id="478" r:id="rId16"/>
    <p:sldId id="4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88DAA-CCC8-8916-39E3-3DF0930E327A}" v="275" dt="2024-11-20T17:43:39.805"/>
    <p1510:client id="{6E34F1EE-8990-5C28-2C14-FF51CE65555E}" v="562" dt="2024-11-20T17:40:14.858"/>
    <p1510:client id="{C7B2AC18-5C1A-9249-9DED-000DB7242D6C}" v="213" dt="2024-11-20T18:24:05.773"/>
    <p1510:client id="{D50AFADD-1A9B-47A7-BB23-EC703D78221D}" v="2253" dt="2024-11-20T18:07:14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 Christey" userId="f24da668-4c1f-41c0-850e-113e2bdf78cf" providerId="ADAL" clId="{D50AFADD-1A9B-47A7-BB23-EC703D78221D}"/>
    <pc:docChg chg="undo custSel addSld modSld">
      <pc:chgData name="Steven M Christey" userId="f24da668-4c1f-41c0-850e-113e2bdf78cf" providerId="ADAL" clId="{D50AFADD-1A9B-47A7-BB23-EC703D78221D}" dt="2024-11-20T18:07:14.621" v="2360" actId="255"/>
      <pc:docMkLst>
        <pc:docMk/>
      </pc:docMkLst>
      <pc:sldChg chg="modSp mod">
        <pc:chgData name="Steven M Christey" userId="f24da668-4c1f-41c0-850e-113e2bdf78cf" providerId="ADAL" clId="{D50AFADD-1A9B-47A7-BB23-EC703D78221D}" dt="2024-11-20T16:36:35.047" v="23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50AFADD-1A9B-47A7-BB23-EC703D78221D}" dt="2024-11-20T16:36:35.047" v="2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Steven M Christey" userId="f24da668-4c1f-41c0-850e-113e2bdf78cf" providerId="ADAL" clId="{D50AFADD-1A9B-47A7-BB23-EC703D78221D}" dt="2024-11-20T16:37:09.618" v="84" actId="20577"/>
        <pc:sldMkLst>
          <pc:docMk/>
          <pc:sldMk cId="3646894998" sldId="461"/>
        </pc:sldMkLst>
        <pc:spChg chg="mod">
          <ac:chgData name="Steven M Christey" userId="f24da668-4c1f-41c0-850e-113e2bdf78cf" providerId="ADAL" clId="{D50AFADD-1A9B-47A7-BB23-EC703D78221D}" dt="2024-11-20T16:37:09.618" v="84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 new mod">
        <pc:chgData name="Steven M Christey" userId="f24da668-4c1f-41c0-850e-113e2bdf78cf" providerId="ADAL" clId="{D50AFADD-1A9B-47A7-BB23-EC703D78221D}" dt="2024-11-20T18:07:14.621" v="2360" actId="255"/>
        <pc:sldMkLst>
          <pc:docMk/>
          <pc:sldMk cId="1573037990" sldId="470"/>
        </pc:sldMkLst>
        <pc:spChg chg="mod">
          <ac:chgData name="Steven M Christey" userId="f24da668-4c1f-41c0-850e-113e2bdf78cf" providerId="ADAL" clId="{D50AFADD-1A9B-47A7-BB23-EC703D78221D}" dt="2024-11-20T17:22:14.840" v="941" actId="20577"/>
          <ac:spMkLst>
            <pc:docMk/>
            <pc:sldMk cId="1573037990" sldId="470"/>
            <ac:spMk id="2" creationId="{193C5833-19D4-DA19-7E5B-38A40822A017}"/>
          </ac:spMkLst>
        </pc:spChg>
        <pc:spChg chg="mod">
          <ac:chgData name="Steven M Christey" userId="f24da668-4c1f-41c0-850e-113e2bdf78cf" providerId="ADAL" clId="{D50AFADD-1A9B-47A7-BB23-EC703D78221D}" dt="2024-11-20T18:07:14.621" v="2360" actId="255"/>
          <ac:spMkLst>
            <pc:docMk/>
            <pc:sldMk cId="1573037990" sldId="470"/>
            <ac:spMk id="3" creationId="{CF671066-4C23-F3D6-6F8D-132F1A7F111F}"/>
          </ac:spMkLst>
        </pc:spChg>
      </pc:sldChg>
      <pc:sldChg chg="modSp add mod">
        <pc:chgData name="Steven M Christey" userId="f24da668-4c1f-41c0-850e-113e2bdf78cf" providerId="ADAL" clId="{D50AFADD-1A9B-47A7-BB23-EC703D78221D}" dt="2024-11-20T17:21:30.319" v="884" actId="20577"/>
        <pc:sldMkLst>
          <pc:docMk/>
          <pc:sldMk cId="3134250345" sldId="476"/>
        </pc:sldMkLst>
        <pc:spChg chg="mod">
          <ac:chgData name="Steven M Christey" userId="f24da668-4c1f-41c0-850e-113e2bdf78cf" providerId="ADAL" clId="{D50AFADD-1A9B-47A7-BB23-EC703D78221D}" dt="2024-11-20T17:21:30.319" v="884" actId="20577"/>
          <ac:spMkLst>
            <pc:docMk/>
            <pc:sldMk cId="3134250345" sldId="476"/>
            <ac:spMk id="2" creationId="{AE72280B-3386-8697-61C6-1A4CC7B6085E}"/>
          </ac:spMkLst>
        </pc:spChg>
      </pc:sldChg>
      <pc:sldChg chg="modSp new mod">
        <pc:chgData name="Steven M Christey" userId="f24da668-4c1f-41c0-850e-113e2bdf78cf" providerId="ADAL" clId="{D50AFADD-1A9B-47A7-BB23-EC703D78221D}" dt="2024-11-20T17:33:31.817" v="2106" actId="20577"/>
        <pc:sldMkLst>
          <pc:docMk/>
          <pc:sldMk cId="3776829331" sldId="477"/>
        </pc:sldMkLst>
        <pc:spChg chg="mod">
          <ac:chgData name="Steven M Christey" userId="f24da668-4c1f-41c0-850e-113e2bdf78cf" providerId="ADAL" clId="{D50AFADD-1A9B-47A7-BB23-EC703D78221D}" dt="2024-11-20T17:22:20.417" v="961" actId="20577"/>
          <ac:spMkLst>
            <pc:docMk/>
            <pc:sldMk cId="3776829331" sldId="477"/>
            <ac:spMk id="2" creationId="{19C654F2-6B18-A035-F611-1686C15575A2}"/>
          </ac:spMkLst>
        </pc:spChg>
        <pc:spChg chg="mod">
          <ac:chgData name="Steven M Christey" userId="f24da668-4c1f-41c0-850e-113e2bdf78cf" providerId="ADAL" clId="{D50AFADD-1A9B-47A7-BB23-EC703D78221D}" dt="2024-11-20T17:33:31.817" v="2106" actId="20577"/>
          <ac:spMkLst>
            <pc:docMk/>
            <pc:sldMk cId="3776829331" sldId="477"/>
            <ac:spMk id="3" creationId="{77115BDC-EBAF-129A-EEF5-BB594E879617}"/>
          </ac:spMkLst>
        </pc:spChg>
      </pc:sldChg>
      <pc:sldChg chg="modSp new mod">
        <pc:chgData name="Steven M Christey" userId="f24da668-4c1f-41c0-850e-113e2bdf78cf" providerId="ADAL" clId="{D50AFADD-1A9B-47A7-BB23-EC703D78221D}" dt="2024-11-20T17:38:33.967" v="2328" actId="20577"/>
        <pc:sldMkLst>
          <pc:docMk/>
          <pc:sldMk cId="3588157974" sldId="478"/>
        </pc:sldMkLst>
        <pc:spChg chg="mod">
          <ac:chgData name="Steven M Christey" userId="f24da668-4c1f-41c0-850e-113e2bdf78cf" providerId="ADAL" clId="{D50AFADD-1A9B-47A7-BB23-EC703D78221D}" dt="2024-11-20T17:30:16.511" v="1777" actId="20577"/>
          <ac:spMkLst>
            <pc:docMk/>
            <pc:sldMk cId="3588157974" sldId="478"/>
            <ac:spMk id="2" creationId="{2FBC71E8-E965-681E-E46B-92705B0013F5}"/>
          </ac:spMkLst>
        </pc:spChg>
        <pc:spChg chg="mod">
          <ac:chgData name="Steven M Christey" userId="f24da668-4c1f-41c0-850e-113e2bdf78cf" providerId="ADAL" clId="{D50AFADD-1A9B-47A7-BB23-EC703D78221D}" dt="2024-11-20T17:38:33.967" v="2328" actId="20577"/>
          <ac:spMkLst>
            <pc:docMk/>
            <pc:sldMk cId="3588157974" sldId="478"/>
            <ac:spMk id="3" creationId="{EE091627-E51A-7C6C-704E-4DCA1B43CD97}"/>
          </ac:spMkLst>
        </pc:spChg>
      </pc:sldChg>
    </pc:docChg>
  </pc:docChgLst>
  <pc:docChgLst>
    <pc:chgData name="Alec J Summers" userId="d9c4246f-ffa8-4c52-a253-9dc5efe19efc" providerId="ADAL" clId="{C7B2AC18-5C1A-9249-9DED-000DB7242D6C}"/>
    <pc:docChg chg="custSel modSld">
      <pc:chgData name="Alec J Summers" userId="d9c4246f-ffa8-4c52-a253-9dc5efe19efc" providerId="ADAL" clId="{C7B2AC18-5C1A-9249-9DED-000DB7242D6C}" dt="2024-11-20T18:24:05.773" v="212" actId="20577"/>
      <pc:docMkLst>
        <pc:docMk/>
      </pc:docMkLst>
      <pc:sldChg chg="modSp mod">
        <pc:chgData name="Alec J Summers" userId="d9c4246f-ffa8-4c52-a253-9dc5efe19efc" providerId="ADAL" clId="{C7B2AC18-5C1A-9249-9DED-000DB7242D6C}" dt="2024-11-20T18:05:40.214" v="210" actId="20577"/>
        <pc:sldMkLst>
          <pc:docMk/>
          <pc:sldMk cId="3646894998" sldId="461"/>
        </pc:sldMkLst>
        <pc:spChg chg="mod">
          <ac:chgData name="Alec J Summers" userId="d9c4246f-ffa8-4c52-a253-9dc5efe19efc" providerId="ADAL" clId="{C7B2AC18-5C1A-9249-9DED-000DB7242D6C}" dt="2024-11-20T18:05:40.214" v="21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 mod">
        <pc:chgData name="Alec J Summers" userId="d9c4246f-ffa8-4c52-a253-9dc5efe19efc" providerId="ADAL" clId="{C7B2AC18-5C1A-9249-9DED-000DB7242D6C}" dt="2024-11-20T18:01:57.800" v="208" actId="20577"/>
        <pc:sldMkLst>
          <pc:docMk/>
          <pc:sldMk cId="1573037990" sldId="470"/>
        </pc:sldMkLst>
        <pc:spChg chg="mod">
          <ac:chgData name="Alec J Summers" userId="d9c4246f-ffa8-4c52-a253-9dc5efe19efc" providerId="ADAL" clId="{C7B2AC18-5C1A-9249-9DED-000DB7242D6C}" dt="2024-11-20T18:01:52.860" v="204" actId="20577"/>
          <ac:spMkLst>
            <pc:docMk/>
            <pc:sldMk cId="1573037990" sldId="470"/>
            <ac:spMk id="2" creationId="{193C5833-19D4-DA19-7E5B-38A40822A017}"/>
          </ac:spMkLst>
        </pc:spChg>
        <pc:spChg chg="mod">
          <ac:chgData name="Alec J Summers" userId="d9c4246f-ffa8-4c52-a253-9dc5efe19efc" providerId="ADAL" clId="{C7B2AC18-5C1A-9249-9DED-000DB7242D6C}" dt="2024-11-20T18:01:57.800" v="208" actId="20577"/>
          <ac:spMkLst>
            <pc:docMk/>
            <pc:sldMk cId="1573037990" sldId="470"/>
            <ac:spMk id="3" creationId="{CF671066-4C23-F3D6-6F8D-132F1A7F111F}"/>
          </ac:spMkLst>
        </pc:spChg>
      </pc:sldChg>
      <pc:sldChg chg="modSp mod">
        <pc:chgData name="Alec J Summers" userId="d9c4246f-ffa8-4c52-a253-9dc5efe19efc" providerId="ADAL" clId="{C7B2AC18-5C1A-9249-9DED-000DB7242D6C}" dt="2024-11-20T18:24:05.773" v="212" actId="20577"/>
        <pc:sldMkLst>
          <pc:docMk/>
          <pc:sldMk cId="3134250345" sldId="476"/>
        </pc:sldMkLst>
        <pc:spChg chg="mod">
          <ac:chgData name="Alec J Summers" userId="d9c4246f-ffa8-4c52-a253-9dc5efe19efc" providerId="ADAL" clId="{C7B2AC18-5C1A-9249-9DED-000DB7242D6C}" dt="2024-11-20T18:24:05.773" v="212" actId="20577"/>
          <ac:spMkLst>
            <pc:docMk/>
            <pc:sldMk cId="3134250345" sldId="476"/>
            <ac:spMk id="2" creationId="{AE72280B-3386-8697-61C6-1A4CC7B6085E}"/>
          </ac:spMkLst>
        </pc:spChg>
      </pc:sldChg>
      <pc:sldChg chg="modSp mod">
        <pc:chgData name="Alec J Summers" userId="d9c4246f-ffa8-4c52-a253-9dc5efe19efc" providerId="ADAL" clId="{C7B2AC18-5C1A-9249-9DED-000DB7242D6C}" dt="2024-11-20T18:01:47.267" v="202" actId="20577"/>
        <pc:sldMkLst>
          <pc:docMk/>
          <pc:sldMk cId="3776829331" sldId="477"/>
        </pc:sldMkLst>
        <pc:spChg chg="mod">
          <ac:chgData name="Alec J Summers" userId="d9c4246f-ffa8-4c52-a253-9dc5efe19efc" providerId="ADAL" clId="{C7B2AC18-5C1A-9249-9DED-000DB7242D6C}" dt="2024-11-20T18:01:47.267" v="202" actId="20577"/>
          <ac:spMkLst>
            <pc:docMk/>
            <pc:sldMk cId="3776829331" sldId="477"/>
            <ac:spMk id="3" creationId="{77115BDC-EBAF-129A-EEF5-BB594E879617}"/>
          </ac:spMkLst>
        </pc:spChg>
      </pc:sldChg>
      <pc:sldChg chg="modSp mod">
        <pc:chgData name="Alec J Summers" userId="d9c4246f-ffa8-4c52-a253-9dc5efe19efc" providerId="ADAL" clId="{C7B2AC18-5C1A-9249-9DED-000DB7242D6C}" dt="2024-11-20T18:00:55.377" v="163" actId="5793"/>
        <pc:sldMkLst>
          <pc:docMk/>
          <pc:sldMk cId="3588157974" sldId="478"/>
        </pc:sldMkLst>
        <pc:spChg chg="mod">
          <ac:chgData name="Alec J Summers" userId="d9c4246f-ffa8-4c52-a253-9dc5efe19efc" providerId="ADAL" clId="{C7B2AC18-5C1A-9249-9DED-000DB7242D6C}" dt="2024-11-20T18:00:55.377" v="163" actId="5793"/>
          <ac:spMkLst>
            <pc:docMk/>
            <pc:sldMk cId="3588157974" sldId="478"/>
            <ac:spMk id="3" creationId="{EE091627-E51A-7C6C-704E-4DCA1B43CD97}"/>
          </ac:spMkLst>
        </pc:spChg>
      </pc:sldChg>
    </pc:docChg>
  </pc:docChgLst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</pc:sldChg>
    </pc:docChg>
  </pc:docChgLst>
  <pc:docChgLst>
    <pc:chgData name="Connor Mullaly" userId="731a1e22-c293-4cbb-8aca-216affcf4059" providerId="ADAL" clId="{99506FCC-A15A-4020-B1B4-7D1FE855A00F}"/>
    <pc:docChg chg="undo custSel addSld modSld">
      <pc:chgData name="Connor Mullaly" userId="731a1e22-c293-4cbb-8aca-216affcf4059" providerId="ADAL" clId="{99506FCC-A15A-4020-B1B4-7D1FE855A00F}" dt="2024-09-25T16:38:51.955" v="1034" actId="20577"/>
      <pc:docMkLst>
        <pc:docMk/>
      </pc:docMkLst>
      <pc:sldChg chg="modSp mod">
        <pc:chgData name="Connor Mullaly" userId="731a1e22-c293-4cbb-8aca-216affcf4059" providerId="ADAL" clId="{99506FCC-A15A-4020-B1B4-7D1FE855A00F}" dt="2024-09-25T15:07:22.721" v="10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99506FCC-A15A-4020-B1B4-7D1FE855A00F}" dt="2024-09-25T15:07:22.721" v="10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99506FCC-A15A-4020-B1B4-7D1FE855A00F}" dt="2024-09-25T16:28:39.108" v="335" actId="20577"/>
        <pc:sldMkLst>
          <pc:docMk/>
          <pc:sldMk cId="938794271" sldId="460"/>
        </pc:sldMkLst>
        <pc:spChg chg="mod">
          <ac:chgData name="Connor Mullaly" userId="731a1e22-c293-4cbb-8aca-216affcf4059" providerId="ADAL" clId="{99506FCC-A15A-4020-B1B4-7D1FE855A00F}" dt="2024-09-25T16:28:39.108" v="335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99506FCC-A15A-4020-B1B4-7D1FE855A00F}" dt="2024-09-25T15:08:21.769" v="52" actId="313"/>
        <pc:sldMkLst>
          <pc:docMk/>
          <pc:sldMk cId="3646894998" sldId="461"/>
        </pc:sldMkLst>
        <pc:spChg chg="mod">
          <ac:chgData name="Connor Mullaly" userId="731a1e22-c293-4cbb-8aca-216affcf4059" providerId="ADAL" clId="{99506FCC-A15A-4020-B1B4-7D1FE855A00F}" dt="2024-09-25T15:08:21.769" v="52" actId="313"/>
          <ac:spMkLst>
            <pc:docMk/>
            <pc:sldMk cId="3646894998" sldId="461"/>
            <ac:spMk id="3" creationId="{8B488549-A70A-4243-89B9-C110528C4C23}"/>
          </ac:spMkLst>
        </pc:spChg>
      </pc:sldChg>
      <pc:sldChg chg="modSp new mod">
        <pc:chgData name="Connor Mullaly" userId="731a1e22-c293-4cbb-8aca-216affcf4059" providerId="ADAL" clId="{99506FCC-A15A-4020-B1B4-7D1FE855A00F}" dt="2024-09-25T16:33:17.865" v="693" actId="20577"/>
        <pc:sldMkLst>
          <pc:docMk/>
          <pc:sldMk cId="944270742" sldId="470"/>
        </pc:sldMkLst>
      </pc:sldChg>
      <pc:sldChg chg="modSp new mod">
        <pc:chgData name="Connor Mullaly" userId="731a1e22-c293-4cbb-8aca-216affcf4059" providerId="ADAL" clId="{99506FCC-A15A-4020-B1B4-7D1FE855A00F}" dt="2024-09-25T16:38:51.955" v="1034" actId="20577"/>
        <pc:sldMkLst>
          <pc:docMk/>
          <pc:sldMk cId="977926915" sldId="471"/>
        </pc:sldMkLst>
      </pc:sldChg>
    </pc:docChg>
  </pc:docChgLst>
  <pc:docChgLst>
    <pc:chgData name="Connor Mullaly" userId="731a1e22-c293-4cbb-8aca-216affcf4059" providerId="ADAL" clId="{7AEEFEB6-03E1-45E8-8635-3FCA75A4AF43}"/>
    <pc:docChg chg="delSld modSld">
      <pc:chgData name="Connor Mullaly" userId="731a1e22-c293-4cbb-8aca-216affcf4059" providerId="ADAL" clId="{7AEEFEB6-03E1-45E8-8635-3FCA75A4AF43}" dt="2024-08-28T16:01:39.381" v="423" actId="20577"/>
      <pc:docMkLst>
        <pc:docMk/>
      </pc:docMkLst>
      <pc:sldChg chg="modSp mod">
        <pc:chgData name="Connor Mullaly" userId="731a1e22-c293-4cbb-8aca-216affcf4059" providerId="ADAL" clId="{7AEEFEB6-03E1-45E8-8635-3FCA75A4AF43}" dt="2024-08-28T15:30:41.670" v="3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7AEEFEB6-03E1-45E8-8635-3FCA75A4AF43}" dt="2024-08-28T15:30:41.670" v="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7AEEFEB6-03E1-45E8-8635-3FCA75A4AF43}" dt="2024-08-28T16:01:39.381" v="42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7AEEFEB6-03E1-45E8-8635-3FCA75A4AF43}" dt="2024-08-28T15:38:27.119" v="59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7AEEFEB6-03E1-45E8-8635-3FCA75A4AF43}" dt="2024-08-28T16:01:39.381" v="42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7AEEFEB6-03E1-45E8-8635-3FCA75A4AF43}" dt="2024-08-28T15:37:26.521" v="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7AEEFEB6-03E1-45E8-8635-3FCA75A4AF43}" dt="2024-08-28T15:37:26.521" v="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7AEEFEB6-03E1-45E8-8635-3FCA75A4AF43}" dt="2024-08-28T15:38:44.367" v="64" actId="47"/>
        <pc:sldMkLst>
          <pc:docMk/>
          <pc:sldMk cId="3680384779" sldId="462"/>
        </pc:sldMkLst>
      </pc:sldChg>
      <pc:sldChg chg="del">
        <pc:chgData name="Connor Mullaly" userId="731a1e22-c293-4cbb-8aca-216affcf4059" providerId="ADAL" clId="{7AEEFEB6-03E1-45E8-8635-3FCA75A4AF43}" dt="2024-08-28T15:38:48.150" v="66" actId="47"/>
        <pc:sldMkLst>
          <pc:docMk/>
          <pc:sldMk cId="1903687044" sldId="463"/>
        </pc:sldMkLst>
      </pc:sldChg>
      <pc:sldChg chg="del">
        <pc:chgData name="Connor Mullaly" userId="731a1e22-c293-4cbb-8aca-216affcf4059" providerId="ADAL" clId="{7AEEFEB6-03E1-45E8-8635-3FCA75A4AF43}" dt="2024-08-28T15:38:51.446" v="68" actId="47"/>
        <pc:sldMkLst>
          <pc:docMk/>
          <pc:sldMk cId="4203571049" sldId="464"/>
        </pc:sldMkLst>
      </pc:sldChg>
      <pc:sldChg chg="del">
        <pc:chgData name="Connor Mullaly" userId="731a1e22-c293-4cbb-8aca-216affcf4059" providerId="ADAL" clId="{7AEEFEB6-03E1-45E8-8635-3FCA75A4AF43}" dt="2024-08-28T15:38:47.470" v="65" actId="47"/>
        <pc:sldMkLst>
          <pc:docMk/>
          <pc:sldMk cId="2628637453" sldId="465"/>
        </pc:sldMkLst>
      </pc:sldChg>
      <pc:sldChg chg="del">
        <pc:chgData name="Connor Mullaly" userId="731a1e22-c293-4cbb-8aca-216affcf4059" providerId="ADAL" clId="{7AEEFEB6-03E1-45E8-8635-3FCA75A4AF43}" dt="2024-08-28T15:38:49.080" v="67" actId="47"/>
        <pc:sldMkLst>
          <pc:docMk/>
          <pc:sldMk cId="2365559909" sldId="467"/>
        </pc:sldMkLst>
      </pc:sldChg>
    </pc:docChg>
  </pc:docChgLst>
  <pc:docChgLst>
    <pc:chgData name="Connor Mullaly" userId="731a1e22-c293-4cbb-8aca-216affcf4059" providerId="ADAL" clId="{AB2358A5-2DAF-4DBA-AE34-3203AD5DD277}"/>
    <pc:docChg chg="delSld modSld">
      <pc:chgData name="Connor Mullaly" userId="731a1e22-c293-4cbb-8aca-216affcf4059" providerId="ADAL" clId="{AB2358A5-2DAF-4DBA-AE34-3203AD5DD277}" dt="2024-10-09T16:28:19.914" v="92" actId="47"/>
      <pc:docMkLst>
        <pc:docMk/>
      </pc:docMkLst>
      <pc:sldChg chg="modSp mod">
        <pc:chgData name="Connor Mullaly" userId="731a1e22-c293-4cbb-8aca-216affcf4059" providerId="ADAL" clId="{AB2358A5-2DAF-4DBA-AE34-3203AD5DD277}" dt="2024-10-09T16:26:37.383" v="10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AB2358A5-2DAF-4DBA-AE34-3203AD5DD277}" dt="2024-10-09T16:26:37.383" v="10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AB2358A5-2DAF-4DBA-AE34-3203AD5DD277}" dt="2024-10-09T16:28:13.453" v="90" actId="20577"/>
        <pc:sldMkLst>
          <pc:docMk/>
          <pc:sldMk cId="938794271" sldId="460"/>
        </pc:sldMkLst>
        <pc:spChg chg="mod">
          <ac:chgData name="Connor Mullaly" userId="731a1e22-c293-4cbb-8aca-216affcf4059" providerId="ADAL" clId="{AB2358A5-2DAF-4DBA-AE34-3203AD5DD277}" dt="2024-10-09T16:28:13.453" v="90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AB2358A5-2DAF-4DBA-AE34-3203AD5DD277}" dt="2024-10-09T16:26:44.099" v="14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AB2358A5-2DAF-4DBA-AE34-3203AD5DD277}" dt="2024-10-09T16:26:44.099" v="14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AB2358A5-2DAF-4DBA-AE34-3203AD5DD277}" dt="2024-10-09T16:28:19.246" v="91" actId="47"/>
        <pc:sldMkLst>
          <pc:docMk/>
          <pc:sldMk cId="944270742" sldId="470"/>
        </pc:sldMkLst>
      </pc:sldChg>
      <pc:sldChg chg="del">
        <pc:chgData name="Connor Mullaly" userId="731a1e22-c293-4cbb-8aca-216affcf4059" providerId="ADAL" clId="{AB2358A5-2DAF-4DBA-AE34-3203AD5DD277}" dt="2024-10-09T16:28:19.914" v="92" actId="47"/>
        <pc:sldMkLst>
          <pc:docMk/>
          <pc:sldMk cId="977926915" sldId="471"/>
        </pc:sldMkLst>
      </pc:sldChg>
    </pc:docChg>
  </pc:docChgLst>
  <pc:docChgLst>
    <pc:chgData name="Connor Mullaly" userId="S::cmullaly@mitre.org::731a1e22-c293-4cbb-8aca-216affcf4059" providerId="AD" clId="Web-{6E34F1EE-8990-5C28-2C14-FF51CE65555E}"/>
    <pc:docChg chg="addSld delSld modSld">
      <pc:chgData name="Connor Mullaly" userId="S::cmullaly@mitre.org::731a1e22-c293-4cbb-8aca-216affcf4059" providerId="AD" clId="Web-{6E34F1EE-8990-5C28-2C14-FF51CE65555E}" dt="2024-11-20T17:40:12.467" v="555" actId="20577"/>
      <pc:docMkLst>
        <pc:docMk/>
      </pc:docMkLst>
      <pc:sldChg chg="modSp">
        <pc:chgData name="Connor Mullaly" userId="S::cmullaly@mitre.org::731a1e22-c293-4cbb-8aca-216affcf4059" providerId="AD" clId="Web-{6E34F1EE-8990-5C28-2C14-FF51CE65555E}" dt="2024-11-20T17:04:54.835" v="131" actId="20577"/>
        <pc:sldMkLst>
          <pc:docMk/>
          <pc:sldMk cId="938794271" sldId="460"/>
        </pc:sldMkLst>
        <pc:spChg chg="mod">
          <ac:chgData name="Connor Mullaly" userId="S::cmullaly@mitre.org::731a1e22-c293-4cbb-8aca-216affcf4059" providerId="AD" clId="Web-{6E34F1EE-8990-5C28-2C14-FF51CE65555E}" dt="2024-11-20T17:04:54.835" v="131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">
        <pc:chgData name="Connor Mullaly" userId="S::cmullaly@mitre.org::731a1e22-c293-4cbb-8aca-216affcf4059" providerId="AD" clId="Web-{6E34F1EE-8990-5C28-2C14-FF51CE65555E}" dt="2024-11-20T17:40:12.467" v="555" actId="20577"/>
        <pc:sldMkLst>
          <pc:docMk/>
          <pc:sldMk cId="3646894998" sldId="461"/>
        </pc:sldMkLst>
        <pc:spChg chg="mod">
          <ac:chgData name="Connor Mullaly" userId="S::cmullaly@mitre.org::731a1e22-c293-4cbb-8aca-216affcf4059" providerId="AD" clId="Web-{6E34F1EE-8990-5C28-2C14-FF51CE65555E}" dt="2024-11-20T17:40:12.467" v="555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">
        <pc:chgData name="Connor Mullaly" userId="S::cmullaly@mitre.org::731a1e22-c293-4cbb-8aca-216affcf4059" providerId="AD" clId="Web-{6E34F1EE-8990-5C28-2C14-FF51CE65555E}" dt="2024-11-20T17:39:38.561" v="510" actId="20577"/>
        <pc:sldMkLst>
          <pc:docMk/>
          <pc:sldMk cId="3727737993" sldId="469"/>
        </pc:sldMkLst>
        <pc:spChg chg="mod">
          <ac:chgData name="Connor Mullaly" userId="S::cmullaly@mitre.org::731a1e22-c293-4cbb-8aca-216affcf4059" providerId="AD" clId="Web-{6E34F1EE-8990-5C28-2C14-FF51CE65555E}" dt="2024-11-20T17:39:38.561" v="510" actId="20577"/>
          <ac:spMkLst>
            <pc:docMk/>
            <pc:sldMk cId="3727737993" sldId="469"/>
            <ac:spMk id="2" creationId="{B04EA804-C1C1-AA48-8DD4-80E29AB6A385}"/>
          </ac:spMkLst>
        </pc:spChg>
      </pc:sldChg>
      <pc:sldChg chg="addSp delSp modSp new">
        <pc:chgData name="Connor Mullaly" userId="S::cmullaly@mitre.org::731a1e22-c293-4cbb-8aca-216affcf4059" providerId="AD" clId="Web-{6E34F1EE-8990-5C28-2C14-FF51CE65555E}" dt="2024-11-20T17:14:03.720" v="203" actId="1076"/>
        <pc:sldMkLst>
          <pc:docMk/>
          <pc:sldMk cId="2599493202" sldId="471"/>
        </pc:sldMkLst>
        <pc:spChg chg="mod">
          <ac:chgData name="Connor Mullaly" userId="S::cmullaly@mitre.org::731a1e22-c293-4cbb-8aca-216affcf4059" providerId="AD" clId="Web-{6E34F1EE-8990-5C28-2C14-FF51CE65555E}" dt="2024-11-20T17:12:12.518" v="170" actId="20577"/>
          <ac:spMkLst>
            <pc:docMk/>
            <pc:sldMk cId="2599493202" sldId="471"/>
            <ac:spMk id="2" creationId="{F6332307-2713-64F5-BAB8-1F928E6EE91A}"/>
          </ac:spMkLst>
        </pc:spChg>
        <pc:spChg chg="del">
          <ac:chgData name="Connor Mullaly" userId="S::cmullaly@mitre.org::731a1e22-c293-4cbb-8aca-216affcf4059" providerId="AD" clId="Web-{6E34F1EE-8990-5C28-2C14-FF51CE65555E}" dt="2024-11-20T17:13:50.705" v="199"/>
          <ac:spMkLst>
            <pc:docMk/>
            <pc:sldMk cId="2599493202" sldId="471"/>
            <ac:spMk id="3" creationId="{7E2E5A81-EC4D-1429-B2D8-FC1CEBD6520E}"/>
          </ac:spMkLst>
        </pc:spChg>
        <pc:picChg chg="add mod ord">
          <ac:chgData name="Connor Mullaly" userId="S::cmullaly@mitre.org::731a1e22-c293-4cbb-8aca-216affcf4059" providerId="AD" clId="Web-{6E34F1EE-8990-5C28-2C14-FF51CE65555E}" dt="2024-11-20T17:14:03.720" v="203" actId="1076"/>
          <ac:picMkLst>
            <pc:docMk/>
            <pc:sldMk cId="2599493202" sldId="471"/>
            <ac:picMk id="5" creationId="{0CEEBB9E-5E4A-3A4B-D3C4-E0D833BD99C4}"/>
          </ac:picMkLst>
        </pc:picChg>
      </pc:sldChg>
      <pc:sldChg chg="delSp new del">
        <pc:chgData name="Connor Mullaly" userId="S::cmullaly@mitre.org::731a1e22-c293-4cbb-8aca-216affcf4059" providerId="AD" clId="Web-{6E34F1EE-8990-5C28-2C14-FF51CE65555E}" dt="2024-11-20T17:05:40.835" v="142"/>
        <pc:sldMkLst>
          <pc:docMk/>
          <pc:sldMk cId="728782270" sldId="472"/>
        </pc:sldMkLst>
        <pc:spChg chg="del">
          <ac:chgData name="Connor Mullaly" userId="S::cmullaly@mitre.org::731a1e22-c293-4cbb-8aca-216affcf4059" providerId="AD" clId="Web-{6E34F1EE-8990-5C28-2C14-FF51CE65555E}" dt="2024-11-20T17:05:28.757" v="140"/>
          <ac:spMkLst>
            <pc:docMk/>
            <pc:sldMk cId="728782270" sldId="472"/>
            <ac:spMk id="2" creationId="{0563DDF0-B9BD-B852-8CD6-BFF561D12231}"/>
          </ac:spMkLst>
        </pc:spChg>
      </pc:sldChg>
      <pc:sldChg chg="addSp delSp modSp new">
        <pc:chgData name="Connor Mullaly" userId="S::cmullaly@mitre.org::731a1e22-c293-4cbb-8aca-216affcf4059" providerId="AD" clId="Web-{6E34F1EE-8990-5C28-2C14-FF51CE65555E}" dt="2024-11-20T17:07:15.287" v="154" actId="1076"/>
        <pc:sldMkLst>
          <pc:docMk/>
          <pc:sldMk cId="4218605393" sldId="473"/>
        </pc:sldMkLst>
        <pc:spChg chg="del">
          <ac:chgData name="Connor Mullaly" userId="S::cmullaly@mitre.org::731a1e22-c293-4cbb-8aca-216affcf4059" providerId="AD" clId="Web-{6E34F1EE-8990-5C28-2C14-FF51CE65555E}" dt="2024-11-20T17:05:49.522" v="143"/>
          <ac:spMkLst>
            <pc:docMk/>
            <pc:sldMk cId="4218605393" sldId="473"/>
            <ac:spMk id="2" creationId="{997BB588-B628-FFA5-6BB9-30E44B2AC0EA}"/>
          </ac:spMkLst>
        </pc:spChg>
        <pc:spChg chg="del">
          <ac:chgData name="Connor Mullaly" userId="S::cmullaly@mitre.org::731a1e22-c293-4cbb-8aca-216affcf4059" providerId="AD" clId="Web-{6E34F1EE-8990-5C28-2C14-FF51CE65555E}" dt="2024-11-20T17:05:50.288" v="144"/>
          <ac:spMkLst>
            <pc:docMk/>
            <pc:sldMk cId="4218605393" sldId="473"/>
            <ac:spMk id="3" creationId="{ED1144B6-B8FE-EBEE-DEDA-B69CB2135C28}"/>
          </ac:spMkLst>
        </pc:spChg>
        <pc:picChg chg="add mod">
          <ac:chgData name="Connor Mullaly" userId="S::cmullaly@mitre.org::731a1e22-c293-4cbb-8aca-216affcf4059" providerId="AD" clId="Web-{6E34F1EE-8990-5C28-2C14-FF51CE65555E}" dt="2024-11-20T17:07:13.646" v="153" actId="1076"/>
          <ac:picMkLst>
            <pc:docMk/>
            <pc:sldMk cId="4218605393" sldId="473"/>
            <ac:picMk id="5" creationId="{2FB630A1-9BA3-3BD7-E307-E151CD6C9956}"/>
          </ac:picMkLst>
        </pc:picChg>
        <pc:picChg chg="add mod">
          <ac:chgData name="Connor Mullaly" userId="S::cmullaly@mitre.org::731a1e22-c293-4cbb-8aca-216affcf4059" providerId="AD" clId="Web-{6E34F1EE-8990-5C28-2C14-FF51CE65555E}" dt="2024-11-20T17:07:15.287" v="154" actId="1076"/>
          <ac:picMkLst>
            <pc:docMk/>
            <pc:sldMk cId="4218605393" sldId="473"/>
            <ac:picMk id="6" creationId="{99CD5B0D-5201-6361-5B87-E7B61FC1ACC3}"/>
          </ac:picMkLst>
        </pc:picChg>
      </pc:sldChg>
      <pc:sldChg chg="addSp delSp modSp new">
        <pc:chgData name="Connor Mullaly" userId="S::cmullaly@mitre.org::731a1e22-c293-4cbb-8aca-216affcf4059" providerId="AD" clId="Web-{6E34F1EE-8990-5C28-2C14-FF51CE65555E}" dt="2024-11-20T17:38:55.186" v="468" actId="20577"/>
        <pc:sldMkLst>
          <pc:docMk/>
          <pc:sldMk cId="1888373772" sldId="474"/>
        </pc:sldMkLst>
        <pc:spChg chg="mod">
          <ac:chgData name="Connor Mullaly" userId="S::cmullaly@mitre.org::731a1e22-c293-4cbb-8aca-216affcf4059" providerId="AD" clId="Web-{6E34F1EE-8990-5C28-2C14-FF51CE65555E}" dt="2024-11-20T17:07:47.755" v="158" actId="20577"/>
          <ac:spMkLst>
            <pc:docMk/>
            <pc:sldMk cId="1888373772" sldId="474"/>
            <ac:spMk id="2" creationId="{6958997F-6D61-898C-BCCD-E0D03BD27610}"/>
          </ac:spMkLst>
        </pc:spChg>
        <pc:spChg chg="mod">
          <ac:chgData name="Connor Mullaly" userId="S::cmullaly@mitre.org::731a1e22-c293-4cbb-8aca-216affcf4059" providerId="AD" clId="Web-{6E34F1EE-8990-5C28-2C14-FF51CE65555E}" dt="2024-11-20T17:38:55.186" v="468" actId="20577"/>
          <ac:spMkLst>
            <pc:docMk/>
            <pc:sldMk cId="1888373772" sldId="474"/>
            <ac:spMk id="3" creationId="{31B39526-03D6-D8E8-1EE8-0B17CB90EACE}"/>
          </ac:spMkLst>
        </pc:spChg>
        <pc:inkChg chg="add del">
          <ac:chgData name="Connor Mullaly" userId="S::cmullaly@mitre.org::731a1e22-c293-4cbb-8aca-216affcf4059" providerId="AD" clId="Web-{6E34F1EE-8990-5C28-2C14-FF51CE65555E}" dt="2024-11-20T17:20:22.341" v="237"/>
          <ac:inkMkLst>
            <pc:docMk/>
            <pc:sldMk cId="1888373772" sldId="474"/>
            <ac:inkMk id="5" creationId="{AAFB2033-9137-D0AC-1EA5-40497D66E797}"/>
          </ac:inkMkLst>
        </pc:inkChg>
        <pc:inkChg chg="add del">
          <ac:chgData name="Connor Mullaly" userId="S::cmullaly@mitre.org::731a1e22-c293-4cbb-8aca-216affcf4059" providerId="AD" clId="Web-{6E34F1EE-8990-5C28-2C14-FF51CE65555E}" dt="2024-11-20T17:20:27.826" v="239"/>
          <ac:inkMkLst>
            <pc:docMk/>
            <pc:sldMk cId="1888373772" sldId="474"/>
            <ac:inkMk id="6" creationId="{448C43BB-F902-6838-84D2-9B683F92CAEB}"/>
          </ac:inkMkLst>
        </pc:inkChg>
      </pc:sldChg>
      <pc:sldChg chg="addSp delSp modSp new">
        <pc:chgData name="Connor Mullaly" userId="S::cmullaly@mitre.org::731a1e22-c293-4cbb-8aca-216affcf4059" providerId="AD" clId="Web-{6E34F1EE-8990-5C28-2C14-FF51CE65555E}" dt="2024-11-20T17:20:11.045" v="235"/>
        <pc:sldMkLst>
          <pc:docMk/>
          <pc:sldMk cId="3092793485" sldId="475"/>
        </pc:sldMkLst>
        <pc:spChg chg="mod">
          <ac:chgData name="Connor Mullaly" userId="S::cmullaly@mitre.org::731a1e22-c293-4cbb-8aca-216affcf4059" providerId="AD" clId="Web-{6E34F1EE-8990-5C28-2C14-FF51CE65555E}" dt="2024-11-20T17:12:33.440" v="198" actId="20577"/>
          <ac:spMkLst>
            <pc:docMk/>
            <pc:sldMk cId="3092793485" sldId="475"/>
            <ac:spMk id="2" creationId="{9B0BA9A7-93A6-003D-6494-7372E7A8428B}"/>
          </ac:spMkLst>
        </pc:spChg>
        <pc:spChg chg="del">
          <ac:chgData name="Connor Mullaly" userId="S::cmullaly@mitre.org::731a1e22-c293-4cbb-8aca-216affcf4059" providerId="AD" clId="Web-{6E34F1EE-8990-5C28-2C14-FF51CE65555E}" dt="2024-11-20T17:14:50.173" v="204"/>
          <ac:spMkLst>
            <pc:docMk/>
            <pc:sldMk cId="3092793485" sldId="475"/>
            <ac:spMk id="3" creationId="{57089CC5-64A1-9274-249E-345B24134F02}"/>
          </ac:spMkLst>
        </pc:spChg>
        <pc:picChg chg="add mod ord">
          <ac:chgData name="Connor Mullaly" userId="S::cmullaly@mitre.org::731a1e22-c293-4cbb-8aca-216affcf4059" providerId="AD" clId="Web-{6E34F1EE-8990-5C28-2C14-FF51CE65555E}" dt="2024-11-20T17:15:51" v="210" actId="1076"/>
          <ac:picMkLst>
            <pc:docMk/>
            <pc:sldMk cId="3092793485" sldId="475"/>
            <ac:picMk id="5" creationId="{7D895F40-C6E9-A061-55A6-B98C40F7AD4F}"/>
          </ac:picMkLst>
        </pc:picChg>
        <pc:picChg chg="add mod">
          <ac:chgData name="Connor Mullaly" userId="S::cmullaly@mitre.org::731a1e22-c293-4cbb-8aca-216affcf4059" providerId="AD" clId="Web-{6E34F1EE-8990-5C28-2C14-FF51CE65555E}" dt="2024-11-20T17:15:53.032" v="211" actId="1076"/>
          <ac:picMkLst>
            <pc:docMk/>
            <pc:sldMk cId="3092793485" sldId="475"/>
            <ac:picMk id="6" creationId="{AFA1089A-F8D1-3CB1-9C1E-9AEE96FBEA08}"/>
          </ac:picMkLst>
        </pc:picChg>
        <pc:inkChg chg="add">
          <ac:chgData name="Connor Mullaly" userId="S::cmullaly@mitre.org::731a1e22-c293-4cbb-8aca-216affcf4059" providerId="AD" clId="Web-{6E34F1EE-8990-5C28-2C14-FF51CE65555E}" dt="2024-11-20T17:19:25.264" v="231"/>
          <ac:inkMkLst>
            <pc:docMk/>
            <pc:sldMk cId="3092793485" sldId="475"/>
            <ac:inkMk id="7" creationId="{2075B417-3721-3BAA-F454-57D03B0CFDCE}"/>
          </ac:inkMkLst>
        </pc:inkChg>
        <pc:inkChg chg="add">
          <ac:chgData name="Connor Mullaly" userId="S::cmullaly@mitre.org::731a1e22-c293-4cbb-8aca-216affcf4059" providerId="AD" clId="Web-{6E34F1EE-8990-5C28-2C14-FF51CE65555E}" dt="2024-11-20T17:19:34.967" v="232"/>
          <ac:inkMkLst>
            <pc:docMk/>
            <pc:sldMk cId="3092793485" sldId="475"/>
            <ac:inkMk id="8" creationId="{CF51F739-752D-17CD-E46C-74F7161CE2F1}"/>
          </ac:inkMkLst>
        </pc:inkChg>
        <pc:inkChg chg="add del">
          <ac:chgData name="Connor Mullaly" userId="S::cmullaly@mitre.org::731a1e22-c293-4cbb-8aca-216affcf4059" providerId="AD" clId="Web-{6E34F1EE-8990-5C28-2C14-FF51CE65555E}" dt="2024-11-20T17:19:57.357" v="234"/>
          <ac:inkMkLst>
            <pc:docMk/>
            <pc:sldMk cId="3092793485" sldId="475"/>
            <ac:inkMk id="9" creationId="{491F915E-74F8-5BB8-7BF6-8FB1CE1C08E7}"/>
          </ac:inkMkLst>
        </pc:inkChg>
        <pc:inkChg chg="add">
          <ac:chgData name="Connor Mullaly" userId="S::cmullaly@mitre.org::731a1e22-c293-4cbb-8aca-216affcf4059" providerId="AD" clId="Web-{6E34F1EE-8990-5C28-2C14-FF51CE65555E}" dt="2024-11-20T17:20:11.045" v="235"/>
          <ac:inkMkLst>
            <pc:docMk/>
            <pc:sldMk cId="3092793485" sldId="475"/>
            <ac:inkMk id="10" creationId="{FDCF37FE-2DE8-424A-B612-DE93C1974236}"/>
          </ac:inkMkLst>
        </pc:inkChg>
      </pc:sldChg>
    </pc:docChg>
  </pc:docChgLst>
  <pc:docChgLst>
    <pc:chgData name="Alec J Summers" userId="S::asummers@mitre.org::d9c4246f-ffa8-4c52-a253-9dc5efe19efc" providerId="AD" clId="Web-{ECC19B62-962E-4ACA-9895-6BC210D699F1}"/>
    <pc:docChg chg="addSld delSld modSld sldOrd">
      <pc:chgData name="Alec J Summers" userId="S::asummers@mitre.org::d9c4246f-ffa8-4c52-a253-9dc5efe19efc" providerId="AD" clId="Web-{ECC19B62-962E-4ACA-9895-6BC210D699F1}" dt="2024-08-28T16:17:55.370" v="471"/>
      <pc:docMkLst>
        <pc:docMk/>
      </pc:docMkLst>
      <pc:sldChg chg="modSp">
        <pc:chgData name="Alec J Summers" userId="S::asummers@mitre.org::d9c4246f-ffa8-4c52-a253-9dc5efe19efc" providerId="AD" clId="Web-{ECC19B62-962E-4ACA-9895-6BC210D699F1}" dt="2024-08-28T16:09:51.057" v="217" actId="20577"/>
        <pc:sldMkLst>
          <pc:docMk/>
          <pc:sldMk cId="1594175131" sldId="446"/>
        </pc:sldMkLst>
        <pc:spChg chg="mod">
          <ac:chgData name="Alec J Summers" userId="S::asummers@mitre.org::d9c4246f-ffa8-4c52-a253-9dc5efe19efc" providerId="AD" clId="Web-{ECC19B62-962E-4ACA-9895-6BC210D699F1}" dt="2024-08-28T16:09:51.057" v="217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03.136" v="446" actId="20577"/>
        <pc:sldMkLst>
          <pc:docMk/>
          <pc:sldMk cId="938794271" sldId="460"/>
        </pc:sldMkLst>
        <pc:spChg chg="mod">
          <ac:chgData name="Alec J Summers" userId="S::asummers@mitre.org::d9c4246f-ffa8-4c52-a253-9dc5efe19efc" providerId="AD" clId="Web-{ECC19B62-962E-4ACA-9895-6BC210D699F1}" dt="2024-08-28T16:03:42.274" v="3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Alec J Summers" userId="S::asummers@mitre.org::d9c4246f-ffa8-4c52-a253-9dc5efe19efc" providerId="AD" clId="Web-{ECC19B62-962E-4ACA-9895-6BC210D699F1}" dt="2024-08-28T16:17:03.136" v="446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49.870" v="470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ECC19B62-962E-4ACA-9895-6BC210D699F1}" dt="2024-08-28T16:17:49.870" v="47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Sp modSp ord">
        <pc:chgData name="Alec J Summers" userId="S::asummers@mitre.org::d9c4246f-ffa8-4c52-a253-9dc5efe19efc" providerId="AD" clId="Web-{ECC19B62-962E-4ACA-9895-6BC210D699F1}" dt="2024-08-28T16:17:55.370" v="471"/>
        <pc:sldMkLst>
          <pc:docMk/>
          <pc:sldMk cId="3758004466" sldId="466"/>
        </pc:sldMkLst>
      </pc:sldChg>
      <pc:sldChg chg="modSp del">
        <pc:chgData name="Alec J Summers" userId="S::asummers@mitre.org::d9c4246f-ffa8-4c52-a253-9dc5efe19efc" providerId="AD" clId="Web-{ECC19B62-962E-4ACA-9895-6BC210D699F1}" dt="2024-08-28T16:09:19.963" v="200"/>
        <pc:sldMkLst>
          <pc:docMk/>
          <pc:sldMk cId="1956625186" sldId="468"/>
        </pc:sldMkLst>
      </pc:sldChg>
      <pc:sldChg chg="modSp add ord replId">
        <pc:chgData name="Alec J Summers" userId="S::asummers@mitre.org::d9c4246f-ffa8-4c52-a253-9dc5efe19efc" providerId="AD" clId="Web-{ECC19B62-962E-4ACA-9895-6BC210D699F1}" dt="2024-08-28T16:08:46.588" v="194" actId="20577"/>
        <pc:sldMkLst>
          <pc:docMk/>
          <pc:sldMk cId="3727737993" sldId="469"/>
        </pc:sldMkLst>
        <pc:spChg chg="mod">
          <ac:chgData name="Alec J Summers" userId="S::asummers@mitre.org::d9c4246f-ffa8-4c52-a253-9dc5efe19efc" providerId="AD" clId="Web-{ECC19B62-962E-4ACA-9895-6BC210D699F1}" dt="2024-08-28T16:08:46.588" v="194" actId="20577"/>
          <ac:spMkLst>
            <pc:docMk/>
            <pc:sldMk cId="3727737993" sldId="469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</pc:sldChg>
    </pc:docChg>
  </pc:docChgLst>
  <pc:docChgLst>
    <pc:chgData name="Connor Mullaly" userId="S::cmullaly@mitre.org::731a1e22-c293-4cbb-8aca-216affcf4059" providerId="AD" clId="Web-{48588DAA-CCC8-8916-39E3-3DF0930E327A}"/>
    <pc:docChg chg="modSld sldOrd">
      <pc:chgData name="Connor Mullaly" userId="S::cmullaly@mitre.org::731a1e22-c293-4cbb-8aca-216affcf4059" providerId="AD" clId="Web-{48588DAA-CCC8-8916-39E3-3DF0930E327A}" dt="2024-11-20T17:43:38.758" v="273" actId="20577"/>
      <pc:docMkLst>
        <pc:docMk/>
      </pc:docMkLst>
      <pc:sldChg chg="ord">
        <pc:chgData name="Connor Mullaly" userId="S::cmullaly@mitre.org::731a1e22-c293-4cbb-8aca-216affcf4059" providerId="AD" clId="Web-{48588DAA-CCC8-8916-39E3-3DF0930E327A}" dt="2024-11-20T17:41:49.081" v="0"/>
        <pc:sldMkLst>
          <pc:docMk/>
          <pc:sldMk cId="3727737993" sldId="469"/>
        </pc:sldMkLst>
      </pc:sldChg>
      <pc:sldChg chg="modSp">
        <pc:chgData name="Connor Mullaly" userId="S::cmullaly@mitre.org::731a1e22-c293-4cbb-8aca-216affcf4059" providerId="AD" clId="Web-{48588DAA-CCC8-8916-39E3-3DF0930E327A}" dt="2024-11-20T17:43:38.758" v="273" actId="20577"/>
        <pc:sldMkLst>
          <pc:docMk/>
          <pc:sldMk cId="1888373772" sldId="474"/>
        </pc:sldMkLst>
        <pc:spChg chg="mod">
          <ac:chgData name="Connor Mullaly" userId="S::cmullaly@mitre.org::731a1e22-c293-4cbb-8aca-216affcf4059" providerId="AD" clId="Web-{48588DAA-CCC8-8916-39E3-3DF0930E327A}" dt="2024-11-20T17:43:38.758" v="273" actId="20577"/>
          <ac:spMkLst>
            <pc:docMk/>
            <pc:sldMk cId="1888373772" sldId="474"/>
            <ac:spMk id="3" creationId="{31B39526-03D6-D8E8-1EE8-0B17CB90EAC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7:28:49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18171 8464 16383 0 0,'-3'0'0'0'0,"2"0"0"0"0,11 4 0 0 0,9 4 0 0 0,6 1 0 0 0,0 2 0 0 0,-1 0 0 0 0,-1-3 0 0 0,-1-2 0 0 0,-1-2 0 0 0,0-2 0 0 0,-1 2 0 0 0,0 0 0 0 0,0 0 0 0 0,1 0 0 0 0,-1-2 0 0 0,0-1 0 0 0,0-1 0 0 0,1 0 0 0 0,-1 0 0 0 0,0 0 0 0 0,1 0 0 0 0,-1 0 0 0 0,0 0 0 0 0,1 0 0 0 0,-1 0 0 0 0,0 0 0 0 0,4 0 0 0 0,1 0 0 0 0,0 0 0 0 0,-1 0 0 0 0,-1 0 0 0 0,-1 0 0 0 0,-1 0 0 0 0,-1 0 0 0 0,1 0 0 0 0,-1 0 0 0 0,0 0 0 0 0,0 0 0 0 0,1 0 0 0 0,-1 0 0 0 0,0 0 0 0 0,0 0 0 0 0,1 0 0 0 0,-1 0 0 0 0,0 0 0 0 0,1 0 0 0 0,-1 0 0 0 0,1 0 0 0 0,-1 0 0 0 0,0 0 0 0 0,1 0 0 0 0,-1 0 0 0 0,0 0 0 0 0,1 0 0 0 0,-1 0 0 0 0,4 0 0 0 0,1 0 0 0 0,-1 0 0 0 0,0 0 0 0 0,-1 0 0 0 0,-1 0 0 0 0,-1 0 0 0 0,0 0 0 0 0,-1 0 0 0 0,4 0 0 0 0,1 0 0 0 0,-1 0 0 0 0,0 0 0 0 0,2 0 0 0 0,1 0 0 0 0,-2 0 0 0 0,0 0 0 0 0,-3 0 0 0 0,0 0 0 0 0,-1 0 0 0 0,0 0 0 0 0,-1 0 0 0 0,3 0 0 0 0,2 0 0 0 0,0 0 0 0 0,-2 0 0 0 0,4 0 0 0 0,2 0 0 0 0,2 0 0 0 0,1 0 0 0 0,-1 0 0 0 0,-3 0 0 0 0,-1 0 0 0 0,0 0 0 0 0,0 0 0 0 0,-2 0 0 0 0,-1 0 0 0 0,-2 0 0 0 0,0 0 0 0 0,2 0 0 0 0,1 0 0 0 0,-1 0 0 0 0,0 0 0 0 0,-2 0 0 0 0,0 0 0 0 0,-1 0 0 0 0,3 0 0 0 0,4 0 0 0 0,2 0 0 0 0,-2 0 0 0 0,-2 0 0 0 0,-2 0 0 0 0,-1 0 0 0 0,-2 0 0 0 0,0 0 0 0 0,-1 0 0 0 0,0 0 0 0 0,0 0 0 0 0,0 0 0 0 0,0 0 0 0 0,0 0 0 0 0,1 0 0 0 0,2 0 0 0 0,2 0 0 0 0,4 0 0 0 0,-1 0 0 0 0,-1 0 0 0 0,-1 0 0 0 0,1 0 0 0 0,0 0 0 0 0,-2 0 0 0 0,0 0 0 0 0,-3 0 0 0 0,0 0 0 0 0,-1 0 0 0 0,-1 0 0 0 0,0 0 0 0 0,0 0 0 0 0,4 0 0 0 0,0 0 0 0 0,1 0 0 0 0,-1 0 0 0 0,-1 0 0 0 0,-1 0 0 0 0,-1 0 0 0 0,-1 0 0 0 0,1 0 0 0 0,2 0 0 0 0,2 0 0 0 0,3 0 0 0 0,1 0 0 0 0,1 0 0 0 0,4 0 0 0 0,2 0 0 0 0,-1 0 0 0 0,-4 0 0 0 0,1 0 0 0 0,1 0 0 0 0,-1 0 0 0 0,0 0 0 0 0,3 0 0 0 0,1 0 0 0 0,-1 0 0 0 0,-4 0 0 0 0,0 0 0 0 0,-1 0 0 0 0,-4 0 0 0 0,-1 0 0 0 0,-2 0 0 0 0,-2 0 0 0 0,-1 0 0 0 0,1 0 0 0 0,-2 0 0 0 0,1 0 0 0 0,4 0 0 0 0,0 0 0 0 0,1 0 0 0 0,-1 0 0 0 0,-1 0 0 0 0,2 0 0 0 0,1 0 0 0 0,2 0 0 0 0,4 0 0 0 0,0 0 0 0 0,-2-4 0 0 0,-3 0 0 0 0,-3-1 0 0 0,2-2 0 0 0,4 0 0 0 0,-1 1 0 0 0,-1 2 0 0 0,-2 1 0 0 0,-2 1 0 0 0,2-2 0 0 0,0-1 0 0 0,2-2 0 0 0,0-1 0 0 0,-1 1 0 0 0,2 2 0 0 0,-1 2 0 0 0,1 2 0 0 0,1 0 0 0 0,0-3 0 0 0,0 0 0 0 0,1 0 0 0 0,-1 0 0 0 0,-2-1 0 0 0,-2-1 0 0 0,-3 1 0 0 0,-1 1 0 0 0,-1 2 0 0 0,-1-3 0 0 0,0-1 0 0 0,0 2 0 0 0,0 0 0 0 0,0 2 0 0 0,0 1 0 0 0,4 0 0 0 0,0 1 0 0 0,1 0 0 0 0,-1 0 0 0 0,-1 1 0 0 0,-1-1 0 0 0,-1 0 0 0 0,0 0 0 0 0,-1 0 0 0 0,4 0 0 0 0,1 0 0 0 0,-1 0 0 0 0,0 0 0 0 0,-1 0 0 0 0,-2 0 0 0 0,1 0 0 0 0,-2 0 0 0 0,1 0 0 0 0,-1 0 0 0 0,0 0 0 0 0,0 0 0 0 0,0 0 0 0 0,1 0 0 0 0,2 0 0 0 0,2 0 0 0 0,0 0 0 0 0,-1 0 0 0 0,-1 0 0 0 0,-1 0 0 0 0,-1 0 0 0 0,0 0 0 0 0,-1 0 0 0 0,0 0 0 0 0,0 0 0 0 0,0 0 0 0 0,1 0 0 0 0,-1 0 0 0 0,0 4 0 0 0,1 0 0 0 0,-1 1 0 0 0,0-2 0 0 0,1 0 0 0 0,-1-2 0 0 0,0 0 0 0 0,4 3 0 0 0,1 0 0 0 0,0 1 0 0 0,-1-2 0 0 0,-1-1 0 0 0,-5 3 0 0 0,-1 1 0 0 0,-1-2 0 0 0,4 0 0 0 0,2-2 0 0 0,1-1 0 0 0,0 0 0 0 0,0-1 0 0 0,-1 0 0 0 0,-1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7:28:49.2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18172 10774 16383 0 0,'3'0'0'0'0,"5"0"0"0"0,5 0 0 0 0,3 0 0 0 0,2 0 0 0 0,2 0 0 0 0,1 0 0 0 0,0 0 0 0 0,0 0 0 0 0,1 0 0 0 0,-2 0 0 0 0,1 0 0 0 0,7 0 0 0 0,1 0 0 0 0,7 0 0 0 0,1 0 0 0 0,-3 0 0 0 0,0 0 0 0 0,-2 0 0 0 0,-4 0 0 0 0,-2 0 0 0 0,4 0 0 0 0,4 0 0 0 0,0 0 0 0 0,-3 0 0 0 0,1 0 0 0 0,-2 0 0 0 0,1 0 0 0 0,2 0 0 0 0,-1 0 0 0 0,-2 0 0 0 0,-4 0 0 0 0,-2 0 0 0 0,2 0 0 0 0,3 0 0 0 0,1 0 0 0 0,-3 0 0 0 0,3 0 0 0 0,-2 0 0 0 0,-1 0 0 0 0,1 0 0 0 0,3 0 0 0 0,0 0 0 0 0,1 0 0 0 0,6 0 0 0 0,7 0 0 0 0,-1 0 0 0 0,-5 0 0 0 0,-5 0 0 0 0,-5 0 0 0 0,0 0 0 0 0,-3 0 0 0 0,3 0 0 0 0,-1 0 0 0 0,-2 0 0 0 0,-2 0 0 0 0,-1 0 0 0 0,-1 0 0 0 0,2 0 0 0 0,4 0 0 0 0,1 0 0 0 0,-1 0 0 0 0,2 0 0 0 0,-1 0 0 0 0,5 0 0 0 0,3 0 0 0 0,0 0 0 0 0,-1 0 0 0 0,-2 0 0 0 0,0 0 0 0 0,-2 0 0 0 0,-4 0 0 0 0,-3 0 0 0 0,-1 0 0 0 0,-3 0 0 0 0,-1 0 0 0 0,0 0 0 0 0,0 0 0 0 0,3 0 0 0 0,2 0 0 0 0,-1 0 0 0 0,0 0 0 0 0,-1 0 0 0 0,-1 0 0 0 0,-1 0 0 0 0,-1 0 0 0 0,1 0 0 0 0,-1 0 0 0 0,4 0 0 0 0,0 0 0 0 0,1 0 0 0 0,-1 0 0 0 0,-1 0 0 0 0,-1 0 0 0 0,-1 0 0 0 0,-1 0 0 0 0,1 0 0 0 0,-1 0 0 0 0,0 0 0 0 0,0 0 0 0 0,4 0 0 0 0,4 0 0 0 0,2 0 0 0 0,1 0 0 0 0,0 0 0 0 0,-2 0 0 0 0,-3 0 0 0 0,2 0 0 0 0,-1 0 0 0 0,-2 0 0 0 0,-1 0 0 0 0,-1 0 0 0 0,-2 0 0 0 0,0 0 0 0 0,-1 0 0 0 0,0 0 0 0 0,0 0 0 0 0,0 0 0 0 0,0 0 0 0 0,1 0 0 0 0,-1 0 0 0 0,0 0 0 0 0,0 0 0 0 0,1 0 0 0 0,-1 0 0 0 0,1 0 0 0 0,-1 0 0 0 0,0 0 0 0 0,1 0 0 0 0,-1 0 0 0 0,4 0 0 0 0,1 0 0 0 0,-1 0 0 0 0,0 0 0 0 0,3 0 0 0 0,-1 0 0 0 0,0 0 0 0 0,1 0 0 0 0,1 0 0 0 0,-2 0 0 0 0,-1 0 0 0 0,1 0 0 0 0,0 0 0 0 0,0 0 0 0 0,-2 0 0 0 0,-2 0 0 0 0,3 0 0 0 0,1 0 0 0 0,-1 0 0 0 0,-2 0 0 0 0,0 0 0 0 0,2 0 0 0 0,4 0 0 0 0,1 0 0 0 0,1 0 0 0 0,4 0 0 0 0,-2 0 0 0 0,1 0 0 0 0,-2 0 0 0 0,-3 0 0 0 0,-3 0 0 0 0,-2 0 0 0 0,-3 0 0 0 0,0 0 0 0 0,-1 0 0 0 0,0 0 0 0 0,0 0 0 0 0,3 0 0 0 0,2 0 0 0 0,-1 0 0 0 0,3 0 0 0 0,1 0 0 0 0,2 0 0 0 0,-1 0 0 0 0,2 0 0 0 0,-1 0 0 0 0,-2 0 0 0 0,-2 0 0 0 0,1 0 0 0 0,3 0 0 0 0,-1 0 0 0 0,3 3 0 0 0,2 2 0 0 0,-1-1 0 0 0,-3 0 0 0 0,-2-2 0 0 0,-4 0 0 0 0,-1-1 0 0 0,1-1 0 0 0,1 0 0 0 0,-1 0 0 0 0,0 0 0 0 0,-5 3 0 0 0,4 1 0 0 0,3 4 0 0 0,3 0 0 0 0,4-1 0 0 0,0-2 0 0 0,1 2 0 0 0,-2 0 0 0 0,-3-2 0 0 0,-3-2 0 0 0,-2 0 0 0 0,-2-2 0 0 0,-1 0 0 0 0,3-1 0 0 0,0-1 0 0 0,0 1 0 0 0,0 0 0 0 0,-2 0 0 0 0,0-1 0 0 0,-1 1 0 0 0,-1 0 0 0 0,1 0 0 0 0,-1 0 0 0 0,4 0 0 0 0,0 0 0 0 0,1 0 0 0 0,-1 0 0 0 0,-1 0 0 0 0,-1 0 0 0 0,-1 0 0 0 0,-1 0 0 0 0,1 0 0 0 0,-1 0 0 0 0,0 0 0 0 0,0 0 0 0 0,1 0 0 0 0,-1 0 0 0 0,0 0 0 0 0,0 0 0 0 0,1 0 0 0 0,-1 0 0 0 0,0 0 0 0 0,1 0 0 0 0,-1 0 0 0 0,0 0 0 0 0,1 0 0 0 0,-1 0 0 0 0,1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0T17:28:49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16753 15324 16383 0 0,'4'0'0'0'0,"4"0"0"0"0,4 0 0 0 0,8 0 0 0 0,3 0 0 0 0,5 0 0 0 0,4 0 0 0 0,1 0 0 0 0,1 0 0 0 0,-1 0 0 0 0,0 0 0 0 0,2 0 0 0 0,-2 0 0 0 0,0 0 0 0 0,-1 0 0 0 0,-4 0 0 0 0,-2 0 0 0 0,-2 0 0 0 0,-3 0 0 0 0,0 0 0 0 0,3 0 0 0 0,0 0 0 0 0,0 0 0 0 0,0 0 0 0 0,-2 0 0 0 0,0 0 0 0 0,-1 0 0 0 0,3 0 0 0 0,4 0 0 0 0,1 0 0 0 0,0 0 0 0 0,-3 0 0 0 0,-2 0 0 0 0,-1 0 0 0 0,-2 0 0 0 0,3 0 0 0 0,1 0 0 0 0,3 0 0 0 0,0 0 0 0 0,-1 0 0 0 0,-2 0 0 0 0,-1 0 0 0 0,-2 0 0 0 0,2 0 0 0 0,2 0 0 0 0,5 0 0 0 0,2 0 0 0 0,2 0 0 0 0,-2 0 0 0 0,-3 0 0 0 0,-2 0 0 0 0,-4 0 0 0 0,-2 0 0 0 0,3 0 0 0 0,3 3 0 0 0,1 2 0 0 0,-1-1 0 0 0,1 0 0 0 0,-1-2 0 0 0,3 3 0 0 0,-2 1 0 0 0,-1-2 0 0 0,0 0 0 0 0,4-2 0 0 0,-1 0 0 0 0,-2-2 0 0 0,0 1 0 0 0,4-2 0 0 0,-2 1 0 0 0,1 0 0 0 0,-1 0 0 0 0,-2 0 0 0 0,-3 0 0 0 0,-3-1 0 0 0,-1 1 0 0 0,-1 0 0 0 0,3 0 0 0 0,0 0 0 0 0,0 0 0 0 0,0 0 0 0 0,-2 0 0 0 0,0 0 0 0 0,-1 1 0 0 0,-1-1 0 0 0,4 0 0 0 0,1 0 0 0 0,3 0 0 0 0,0 0 0 0 0,0 0 0 0 0,-3 0 0 0 0,-1-4 0 0 0,-2-1 0 0 0,-1 1 0 0 0,0 1 0 0 0,-1 0 0 0 0,0 1 0 0 0,0 2 0 0 0,0-1 0 0 0,0 1 0 0 0,0 0 0 0 0,0 1 0 0 0,1-1 0 0 0,-1 0 0 0 0,0 0 0 0 0,4 0 0 0 0,1 0 0 0 0,3 0 0 0 0,1 0 0 0 0,2 0 0 0 0,-1 0 0 0 0,-2 0 0 0 0,-2 0 0 0 0,-3 0 0 0 0,-1 0 0 0 0,-1 0 0 0 0,0 0 0 0 0,-1 0 0 0 0,0 0 0 0 0,0 0 0 0 0,0 0 0 0 0,0 0 0 0 0,0 0 0 0 0,0 0 0 0 0,0 0 0 0 0,1 0 0 0 0,-1 0 0 0 0,1 0 0 0 0,-1 0 0 0 0,4-3 0 0 0,4-2 0 0 0,2 1 0 0 0,1-3 0 0 0,4 0 0 0 0,-2 1 0 0 0,1 1 0 0 0,-2 2 0 0 0,-2 2 0 0 0,-1 0 0 0 0,0 1 0 0 0,-3 0 0 0 0,1 1 0 0 0,1-1 0 0 0,-3 0 0 0 0,0 0 0 0 0,-3 0 0 0 0,3 0 0 0 0,1 0 0 0 0,-2 1 0 0 0,0-2 0 0 0,2 1 0 0 0,0 0 0 0 0,0 0 0 0 0,1 0 0 0 0,0 0 0 0 0,3 0 0 0 0,-1 0 0 0 0,-2 0 0 0 0,2 0 0 0 0,-1 0 0 0 0,-1 0 0 0 0,-3 0 0 0 0,-1 0 0 0 0,-1 0 0 0 0,-1 0 0 0 0,-1 0 0 0 0,3 0 0 0 0,2 0 0 0 0,-1 0 0 0 0,3 0 0 0 0,1 0 0 0 0,-2 0 0 0 0,2 0 0 0 0,3 0 0 0 0,0 0 0 0 0,-2 0 0 0 0,-2 0 0 0 0,-3 0 0 0 0,-2 0 0 0 0,0 0 0 0 0,-2 0 0 0 0,0 0 0 0 0,0 0 0 0 0,3 0 0 0 0,2 4 0 0 0,3 1 0 0 0,4 2 0 0 0,-1 1 0 0 0,-1-1 0 0 0,-3-1 0 0 0,-2-3 0 0 0,-2-1 0 0 0,-2-1 0 0 0,3-1 0 0 0,1 0 0 0 0,-1-1 0 0 0,3 1 0 0 0,-3 3 0 0 0,-3 1 0 0 0,-1 1 0 0 0,0-2 0 0 0,-1 0 0 0 0,1 2 0 0 0,-1 0 0 0 0,5 0 0 0 0,0 2 0 0 0,1 0 0 0 0,-1-1 0 0 0,-1-2 0 0 0,-1-2 0 0 0,-1 0 0 0 0,-1-1 0 0 0,4-1 0 0 0,1-1 0 0 0,3 1 0 0 0,4 0 0 0 0,0 0 0 0 0,-3-1 0 0 0,-1 1 0 0 0,-4 0 0 0 0,2 0 0 0 0,0 0 0 0 0,-1 0 0 0 0,2 0 0 0 0,0 0 0 0 0,-1 0 0 0 0,2 0 0 0 0,-1 0 0 0 0,0 0 0 0 0,-3-3 0 0 0,2-2 0 0 0,1 1 0 0 0,1 0 0 0 0,8 2 0 0 0,0 0 0 0 0,5 1 0 0 0,-1 1 0 0 0,-5 0 0 0 0,-3 0 0 0 0,-5 0 0 0 0,-3 1 0 0 0,1-5 0 0 0,0 0 0 0 0,-1-1 0 0 0,-1 2 0 0 0,-1 0 0 0 0,-1 2 0 0 0,3-3 0 0 0,1-1 0 0 0,0 0 0 0 0,-1 2 0 0 0,2 0 0 0 0,0 2 0 0 0,-1 0 0 0 0,0 1 0 0 0,-3 0 0 0 0,0 0 0 0 0,-1 1 0 0 0,0-1 0 0 0,-1 0 0 0 0,0 0 0 0 0,0 0 0 0 0,0 0 0 0 0,0 0 0 0 0,4 0 0 0 0,1 0 0 0 0,0 0 0 0 0,-1 0 0 0 0,-2 0 0 0 0,0 0 0 0 0,0 0 0 0 0,-2 0 0 0 0,1 0 0 0 0,-1-3 0 0 0,0-2 0 0 0,0 1 0 0 0,0 0 0 0 0,1 2 0 0 0,-1 0 0 0 0,0 1 0 0 0,1 1 0 0 0,-1 0 0 0 0,0-3 0 0 0,4-2 0 0 0,5 1 0 0 0,0 1 0 0 0,-1 0 0 0 0,2 2 0 0 0,-1 0 0 0 0,-2 1 0 0 0,-2 0 0 0 0,2 0 0 0 0,3 0 0 0 0,0 0 0 0 0,-2 0 0 0 0,-2 0 0 0 0,-2 0 0 0 0,-2 0 0 0 0,-1 0 0 0 0,3 0 0 0 0,1 0 0 0 0,-1 0 0 0 0,3 0 0 0 0,1 0 0 0 0,-2 0 0 0 0,-2 0 0 0 0,-1 0 0 0 0,-1 0 0 0 0,-1 0 0 0 0,0 0 0 0 0,2 0 0 0 0,2 0 0 0 0,3 0 0 0 0,0 0 0 0 0,-1 0 0 0 0,-1 0 0 0 0,1 0 0 0 0,3 0 0 0 0,0 0 0 0 0,-1 0 0 0 0,-3 0 0 0 0,-2 0 0 0 0,-2 0 0 0 0,-1 0 0 0 0,0 0 0 0 0,-1 0 0 0 0,3 0 0 0 0,2 0 0 0 0,-1 0 0 0 0,0 0 0 0 0,-1 0 0 0 0,-2 0 0 0 0,1 0 0 0 0,-2 0 0 0 0,1 0 0 0 0,-1 0 0 0 0,0 0 0 0 0,0 0 0 0 0,0 0 0 0 0,1 0 0 0 0,-1 0 0 0 0,0 0 0 0 0,1 0 0 0 0,-1 0 0 0 0,0 0 0 0 0,1 0 0 0 0,-1 0 0 0 0,0 0 0 0 0,1 0 0 0 0,-1 0 0 0 0,1 0 0 0 0,-1 0 0 0 0,0 0 0 0 0,1 0 0 0 0,-1 0 0 0 0,0 0 0 0 0,1 0 0 0 0,-1 0 0 0 0,0 0 0 0 0,1 0 0 0 0,-1 0 0 0 0,4 0 0 0 0,1 0 0 0 0,3 0 0 0 0,1 0 0 0 0,-2 0 0 0 0,-2 0 0 0 0,-1 0 0 0 0,-2 0 0 0 0,-1 0 0 0 0,3 0 0 0 0,5 0 0 0 0,0 0 0 0 0,2 0 0 0 0,0 0 0 0 0,-3 0 0 0 0,-2 0 0 0 0,2 0 0 0 0,-1 0 0 0 0,-2 0 0 0 0,2 0 0 0 0,1 0 0 0 0,4 0 0 0 0,5 0 0 0 0,6 0 0 0 0,7 0 0 0 0,4 0 0 0 0,-3 0 0 0 0,-3 0 0 0 0,-3 0 0 0 0,-6 0 0 0 0,-6 0 0 0 0,-1 0 0 0 0,0 0 0 0 0,-2 0 0 0 0,2 0 0 0 0,-2 0 0 0 0,1 0 0 0 0,-1 0 0 0 0,-3 0 0 0 0,-2 0 0 0 0,-1 0 0 0 0,1 0 0 0 0,4 0 0 0 0,3 0 0 0 0,4 0 0 0 0,-1 0 0 0 0,0 0 0 0 0,-1 0 0 0 0,-5 0 0 0 0,1 0 0 0 0,-1 0 0 0 0,0 0 0 0 0,7 0 0 0 0,4 0 0 0 0,1 0 0 0 0,-1 0 0 0 0,-6 0 0 0 0,-4 0 0 0 0,-4 0 0 0 0,1 0 0 0 0,2 0 0 0 0,3 0 0 0 0,4 0 0 0 0,5 0 0 0 0,0 0 0 0 0,-4 0 0 0 0,-1 4 0 0 0,-4 1 0 0 0,-3 2 0 0 0,-4 1 0 0 0,-2-1 0 0 0,-1-1 0 0 0,1-3 0 0 0,2-1 0 0 0,-1-1 0 0 0,-1-1 0 0 0,3 0 0 0 0,3-1 0 0 0,5 1 0 0 0,2 0 0 0 0,0 3 0 0 0,-4 1 0 0 0,-3 1 0 0 0,0-2 0 0 0,-2 0 0 0 0,2-2 0 0 0,0 3 0 0 0,-3 1 0 0 0,3 0 0 0 0,-2-2 0 0 0,3 0 0 0 0,2 1 0 0 0,4 2 0 0 0,-2-2 0 0 0,0 3 0 0 0,-1 0 0 0 0,-4-1 0 0 0,-2-2 0 0 0,0-1 0 0 0,10 2 0 0 0,1 0 0 0 0,10 3 0 0 0,5 0 0 0 0,-2-2 0 0 0,-6-1 0 0 0,-7-2 0 0 0,-8-1 0 0 0,-4-1 0 0 0,-4-1 0 0 0,-1 0 0 0 0,-2-1 0 0 0,0 1 0 0 0,0 0 0 0 0,0-1 0 0 0,1 1 0 0 0,3 0 0 0 0,2 0 0 0 0,-1 0 0 0 0,0 0 0 0 0,-1 0 0 0 0,3 0 0 0 0,-1 0 0 0 0,1 0 0 0 0,-3 0 0 0 0,0 0 0 0 0,-1 0 0 0 0,-1 0 0 0 0,-1 0 0 0 0,1 0 0 0 0,-1 0 0 0 0,0 0 0 0 0,0 0 0 0 0,0 0 0 0 0,1 0 0 0 0,-1 0 0 0 0,0 0 0 0 0,1 0 0 0 0,-1 0 0 0 0,0 0 0 0 0,1 0 0 0 0,-1 0 0 0 0,0 0 0 0 0,1 0 0 0 0,-1 0 0 0 0,4 0 0 0 0,1 0 0 0 0,0 0 0 0 0,-2 0 0 0 0,0 0 0 0 0,-1 0 0 0 0,-1 0 0 0 0,0 0 0 0 0,-1 0 0 0 0,1 0 0 0 0,-1 0 0 0 0,0 0 0 0 0,0 0 0 0 0,0 0 0 0 0,1 0 0 0 0,-1 0 0 0 0,0 0 0 0 0,1 0 0 0 0,-1 0 0 0 0,0 0 0 0 0,1 0 0 0 0,-1 0 0 0 0,0 0 0 0 0,4 0 0 0 0,1 0 0 0 0,0 0 0 0 0,2 4 0 0 0,1 0 0 0 0,-2 1 0 0 0,-1-2 0 0 0,-2 0 0 0 0,-1-2 0 0 0,-1 0 0 0 0,-1-1 0 0 0,1 1 0 0 0,-1-2 0 0 0,0 1 0 0 0,0 0 0 0 0,0 0 0 0 0,0 0 0 0 0,1 0 0 0 0,-1 0 0 0 0,0 0 0 0 0,1 0 0 0 0,2 0 0 0 0,2 0 0 0 0,0 0 0 0 0,-1 0 0 0 0,-1 0 0 0 0,-1 0 0 0 0,-1 0 0 0 0,-4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November 20, 2024</a:t>
            </a:r>
          </a:p>
          <a:p>
            <a:endParaRPr lang="en-US"/>
          </a:p>
          <a:p>
            <a:endParaRPr lang="en-US" i="1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endParaRPr lang="en-US" i="1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r>
              <a:rPr lang="en-US" i="1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This meeting is being recorded</a:t>
            </a:r>
            <a:endParaRPr lang="en-US" i="1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5833-19D4-DA19-7E5B-38A40822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View-1003: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1066-4C23-F3D6-6F8D-132F1A7F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19349"/>
            <a:ext cx="11236720" cy="4794737"/>
          </a:xfrm>
        </p:spPr>
        <p:txBody>
          <a:bodyPr/>
          <a:lstStyle/>
          <a:p>
            <a:r>
              <a:rPr lang="en-US" sz="2200"/>
              <a:t>View-1003: Weaknesses for Simplified </a:t>
            </a:r>
            <a:r>
              <a:rPr lang="en-US" sz="2200" u="sng"/>
              <a:t>Mapping of Published Vulnerabilities</a:t>
            </a:r>
          </a:p>
          <a:p>
            <a:pPr lvl="1"/>
            <a:r>
              <a:rPr lang="en-US" sz="2200"/>
              <a:t>(aka what’s seen in large-scale vuln DBs / info sources such as NVD)</a:t>
            </a:r>
          </a:p>
          <a:p>
            <a:pPr lvl="1"/>
            <a:r>
              <a:rPr lang="en-US" sz="2200"/>
              <a:t>130 Weaknesses</a:t>
            </a:r>
          </a:p>
          <a:p>
            <a:pPr lvl="1"/>
            <a:r>
              <a:rPr lang="en-US" sz="2200"/>
              <a:t>Widely used, not just by NVD</a:t>
            </a:r>
          </a:p>
          <a:p>
            <a:r>
              <a:rPr lang="en-US" sz="2200"/>
              <a:t>Originally created in December 2015 with NIST NVD staff</a:t>
            </a:r>
          </a:p>
          <a:p>
            <a:r>
              <a:rPr lang="en-US" sz="2200"/>
              <a:t>Replaced View-635, which had been used from 2008 to 2016</a:t>
            </a:r>
          </a:p>
          <a:p>
            <a:pPr lvl="1"/>
            <a:r>
              <a:rPr lang="en-US" sz="2200"/>
              <a:t>Aka “The NIST 19” – 19 CWEs… including 4 categories </a:t>
            </a:r>
            <a:r>
              <a:rPr lang="en-US" sz="2200">
                <a:sym typeface="Wingdings" panose="05000000000000000000" pitchFamily="2" charset="2"/>
              </a:rPr>
              <a:t></a:t>
            </a:r>
          </a:p>
          <a:p>
            <a:r>
              <a:rPr lang="en-US" sz="2200">
                <a:sym typeface="Wingdings" panose="05000000000000000000" pitchFamily="2" charset="2"/>
              </a:rPr>
              <a:t>General goal for View-1003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“Give analysts more CWEs to reflect the variety of weaknesses being disclosed”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Be “data-driven” based on what’s popular (not followed religiously)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Relatively shallow hierarchy – mostly Base level, some Classes for “flexibility”</a:t>
            </a:r>
          </a:p>
          <a:p>
            <a:endParaRPr lang="en-US" sz="220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BAF1-32C4-BB05-5CB4-5F3D7B58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03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4F2-6B18-A035-F611-1686C15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Revisiting View 1003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5BDC-EBAF-129A-EEF5-BB594E87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CWE adoption and root cause analysis is much more widely adopted than it was 10 years ago</a:t>
            </a:r>
          </a:p>
          <a:p>
            <a:r>
              <a:rPr lang="en-US"/>
              <a:t>Some adopters want to use all available CWEs at lower levels of abstraction</a:t>
            </a:r>
          </a:p>
          <a:p>
            <a:pPr lvl="1"/>
            <a:r>
              <a:rPr lang="en-US"/>
              <a:t>Sometimes there is forced or perceived “compliance” with View-1003</a:t>
            </a:r>
          </a:p>
          <a:p>
            <a:pPr lvl="1"/>
            <a:r>
              <a:rPr lang="en-US"/>
              <a:t>900+ weaknesses is still too many CWEs for people</a:t>
            </a:r>
          </a:p>
          <a:p>
            <a:r>
              <a:rPr lang="en-US"/>
              <a:t>Many CWEs in View-1003 are too high-level and are mapped too quickly, especially if all View-1003 CWEs are presented as a flat list</a:t>
            </a:r>
          </a:p>
          <a:p>
            <a:r>
              <a:rPr lang="en-US"/>
              <a:t>View-1003 has not been regularly updated on a yearly basis</a:t>
            </a:r>
          </a:p>
          <a:p>
            <a:pPr lvl="1"/>
            <a:r>
              <a:rPr lang="en-US"/>
              <a:t>Could be more purely “data-driven”</a:t>
            </a:r>
          </a:p>
          <a:p>
            <a:r>
              <a:rPr lang="en-US"/>
              <a:t>Areas like memory safety often map to lower-level CWEs not in View- 1003 (e.g., CWE-121/CWE-122 for stack/heap based overflows)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79C23-55F8-B110-DCA6-786A1EBD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82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71E8-E965-681E-E46B-92705B00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for 1003?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1627-E51A-7C6C-704E-4DCA1B43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Short term suggestions</a:t>
            </a:r>
          </a:p>
          <a:p>
            <a:pPr lvl="1"/>
            <a:r>
              <a:rPr lang="en-US"/>
              <a:t>Update View-1003 in the next CWE release (early 2025)</a:t>
            </a:r>
          </a:p>
          <a:p>
            <a:pPr lvl="1"/>
            <a:r>
              <a:rPr lang="en-US"/>
              <a:t>Add more CWEs that are frequently seen (we have lots of Top 25 data!)</a:t>
            </a:r>
          </a:p>
          <a:p>
            <a:pPr lvl="1"/>
            <a:r>
              <a:rPr lang="en-US"/>
              <a:t>Remove unused/rare entries</a:t>
            </a:r>
          </a:p>
          <a:p>
            <a:pPr lvl="1"/>
            <a:r>
              <a:rPr lang="en-US"/>
              <a:t>Consider deeper hierarchical structure</a:t>
            </a:r>
          </a:p>
          <a:p>
            <a:pPr lvl="1"/>
            <a:r>
              <a:rPr lang="en-US"/>
              <a:t>New capabilities:</a:t>
            </a:r>
          </a:p>
          <a:p>
            <a:pPr lvl="2"/>
            <a:r>
              <a:rPr lang="en-US"/>
              <a:t>Incorporate better mapping capability in CVE Record generator clients</a:t>
            </a:r>
          </a:p>
          <a:p>
            <a:pPr lvl="2"/>
            <a:r>
              <a:rPr lang="en-US"/>
              <a:t>CWE chatbot…</a:t>
            </a:r>
          </a:p>
          <a:p>
            <a:r>
              <a:rPr lang="en-US"/>
              <a:t>Longer term</a:t>
            </a:r>
          </a:p>
          <a:p>
            <a:pPr lvl="1"/>
            <a:r>
              <a:rPr lang="en-US"/>
              <a:t>Make mapping easier – usability improvements ongoing</a:t>
            </a:r>
          </a:p>
          <a:p>
            <a:pPr lvl="1"/>
            <a:r>
              <a:rPr lang="en-US"/>
              <a:t>Encourage CNAs and others to use lower-level CWEs</a:t>
            </a:r>
          </a:p>
          <a:p>
            <a:pPr lvl="2"/>
            <a:r>
              <a:rPr lang="en-US"/>
              <a:t>Understand why people rely on View-1003</a:t>
            </a:r>
          </a:p>
          <a:p>
            <a:pPr lvl="1"/>
            <a:r>
              <a:rPr lang="en-US"/>
              <a:t>Clarify problems with &lt;any&gt; view that has a subset of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CFB0-3752-94D9-5AA1-AE980BE7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15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2024 CWE Top 25</a:t>
            </a:r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320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3300">
                <a:latin typeface="Tahoma"/>
                <a:ea typeface="Tahoma"/>
                <a:cs typeface="Tahoma"/>
              </a:rPr>
              <a:t>LLMs for CWE mapping: internal testing update</a:t>
            </a:r>
            <a:endParaRPr lang="en-US" sz="3300" b="0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320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Discussion of View-1003</a:t>
            </a:r>
          </a:p>
          <a:p>
            <a:pPr marL="307975" indent="-307975"/>
            <a:endParaRPr lang="en-US" sz="3200">
              <a:latin typeface="Tahoma"/>
              <a:ea typeface="Tahoma"/>
              <a:cs typeface="Tahoma"/>
            </a:endParaRPr>
          </a:p>
          <a:p>
            <a:pPr marL="307975" indent="-307975">
              <a:buFont typeface="Wingdings" pitchFamily="34" charset="0"/>
              <a:buChar char="§"/>
            </a:pPr>
            <a:r>
              <a:rPr lang="en-US" sz="3200">
                <a:latin typeface="Tahoma"/>
                <a:ea typeface="Tahoma"/>
                <a:cs typeface="Tahoma"/>
              </a:rPr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 Update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2024 CWE Top 25 was released yesterday, November 19th</a:t>
            </a:r>
            <a:endParaRPr lang="en-US"/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Main sections: Top 25 List, Key Insights, Methodology</a:t>
            </a: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Final Stats:</a:t>
            </a:r>
          </a:p>
          <a:p>
            <a:pPr marL="685800" lvl="1" indent="-307975"/>
            <a:r>
              <a:rPr lang="en-US" sz="2000">
                <a:latin typeface="Tahoma"/>
                <a:ea typeface="Tahoma"/>
                <a:cs typeface="Tahoma"/>
              </a:rPr>
              <a:t>31,770 CVE Records in entire dataset</a:t>
            </a:r>
          </a:p>
          <a:p>
            <a:pPr marL="685800" lvl="1" indent="-307975"/>
            <a:r>
              <a:rPr lang="en-US" sz="2000">
                <a:latin typeface="Tahoma"/>
                <a:ea typeface="Tahoma"/>
                <a:cs typeface="Tahoma"/>
              </a:rPr>
              <a:t>9,900 requested CVE reviews (31%), across 247 CNAs</a:t>
            </a:r>
            <a:endParaRPr lang="en-US" sz="2000"/>
          </a:p>
          <a:p>
            <a:pPr marL="685800" lvl="1" indent="-307975"/>
            <a:r>
              <a:rPr lang="en-US" sz="2000">
                <a:latin typeface="Tahoma"/>
                <a:ea typeface="Tahoma"/>
                <a:cs typeface="Tahoma"/>
              </a:rPr>
              <a:t>Feedback received on 2,717 CVEs (27% of requested) across 148 CNAs (60%)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C4A27-7F53-A577-C24E-730D7AA4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630A1-9BA3-3BD7-E307-E151CD6C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183173"/>
            <a:ext cx="7030145" cy="5920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D5B0D-5201-6361-5B87-E7B61FC1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77" y="183173"/>
            <a:ext cx="6126205" cy="58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0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2307-2713-64F5-BAB8-1F928E6E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Key Insights – List movement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EBB9E-5E4A-3A4B-D3C4-E0D833BD9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49" y="1532059"/>
            <a:ext cx="11641016" cy="42320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AE739-B04A-A654-1C45-2A9FD6F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49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A9A7-93A6-003D-6494-7372E7A8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Key Insights – mapping usage and abstraction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5F40-C6E9-A061-55A6-B98C40F7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37" y="1326834"/>
            <a:ext cx="11236720" cy="1997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1ADE-BBEA-F90C-D8B7-130C8048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1089A-F8D1-3CB1-9C1E-9AEE96FB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262544"/>
            <a:ext cx="11151577" cy="29339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75B417-3721-3BAA-F454-57D03B0CFDCE}"/>
                  </a:ext>
                </a:extLst>
              </p14:cNvPr>
              <p14:cNvContentPartPr/>
              <p14:nvPr/>
            </p14:nvContentPartPr>
            <p14:xfrm>
              <a:off x="1013122" y="2340580"/>
              <a:ext cx="2301606" cy="51984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75B417-3721-3BAA-F454-57D03B0CFD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127" y="2233027"/>
                <a:ext cx="2409235" cy="266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51F739-752D-17CD-E46C-74F7161CE2F1}"/>
                  </a:ext>
                </a:extLst>
              </p14:cNvPr>
              <p14:cNvContentPartPr/>
              <p14:nvPr/>
            </p14:nvContentPartPr>
            <p14:xfrm>
              <a:off x="1014778" y="3161567"/>
              <a:ext cx="2204590" cy="297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51F739-752D-17CD-E46C-74F7161CE2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779" y="3055210"/>
                <a:ext cx="2312228" cy="242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CF37FE-2DE8-424A-B612-DE93C1974236}"/>
                  </a:ext>
                </a:extLst>
              </p14:cNvPr>
              <p14:cNvContentPartPr/>
              <p14:nvPr/>
            </p14:nvContentPartPr>
            <p14:xfrm>
              <a:off x="523875" y="4729018"/>
              <a:ext cx="5135674" cy="66772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CF37FE-2DE8-424A-B612-DE93C19742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880" y="4621897"/>
                <a:ext cx="5243305" cy="2806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79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997F-6D61-898C-BCCD-E0D03BD2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9526-03D6-D8E8-1EE8-0B17CB90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Dataset: all </a:t>
            </a:r>
            <a:r>
              <a:rPr lang="en-US">
                <a:latin typeface="Tahoma"/>
                <a:ea typeface="Verdana"/>
                <a:cs typeface="Tahoma"/>
              </a:rPr>
              <a:t>CVE-2023-* and CVE-2024-* published between June 1, 2023, and June 1, 2024</a:t>
            </a:r>
          </a:p>
          <a:p>
            <a:pPr marL="307975" indent="-307975"/>
            <a:r>
              <a:rPr lang="en-US" sz="2000" b="0">
                <a:latin typeface="Tahoma"/>
                <a:ea typeface="Verdana"/>
                <a:cs typeface="Tahoma"/>
              </a:rPr>
              <a:t>Requests sent to CNAs were scoped to only include CVE Records whose mappings:</a:t>
            </a:r>
            <a:endParaRPr lang="en-US" sz="2000" b="0">
              <a:latin typeface="Tahoma"/>
              <a:ea typeface="Verdana"/>
            </a:endParaRPr>
          </a:p>
          <a:p>
            <a:pPr marL="685800" lvl="1" indent="-303530"/>
            <a:r>
              <a:rPr lang="en-US" sz="2000">
                <a:latin typeface="Tahoma"/>
                <a:ea typeface="Verdana"/>
                <a:cs typeface="Tahoma"/>
              </a:rPr>
              <a:t>Were considered too high level</a:t>
            </a:r>
            <a:endParaRPr lang="en-US" sz="2000" b="0">
              <a:latin typeface="Tahoma"/>
              <a:ea typeface="Verdana"/>
            </a:endParaRPr>
          </a:p>
          <a:p>
            <a:pPr marL="685800" lvl="1" indent="-303530"/>
            <a:r>
              <a:rPr lang="en-US" sz="2000">
                <a:latin typeface="Tahoma"/>
                <a:ea typeface="Verdana"/>
                <a:cs typeface="Tahoma"/>
              </a:rPr>
              <a:t>Differed from an internal keyword matcher based on the CVE description</a:t>
            </a:r>
            <a:endParaRPr lang="en-US" sz="2000">
              <a:latin typeface="Tahoma"/>
              <a:ea typeface="Verdana"/>
            </a:endParaRPr>
          </a:p>
          <a:p>
            <a:pPr marL="307975" indent="-307975"/>
            <a:r>
              <a:rPr lang="en-US" sz="2000" b="0">
                <a:latin typeface="Tahoma"/>
                <a:ea typeface="Verdana"/>
                <a:cs typeface="Tahoma"/>
              </a:rPr>
              <a:t>Responses were updated in our internal data</a:t>
            </a:r>
            <a:endParaRPr lang="en-US" sz="2000" b="0">
              <a:latin typeface="Tahoma"/>
              <a:ea typeface="Verdana"/>
            </a:endParaRPr>
          </a:p>
          <a:p>
            <a:pPr marL="307975" indent="-307975"/>
            <a:r>
              <a:rPr lang="en-US" sz="2000" b="0">
                <a:latin typeface="Tahoma"/>
                <a:ea typeface="Verdana"/>
                <a:cs typeface="Tahoma"/>
              </a:rPr>
              <a:t>For CVE Records with no response, the existing mapping(s) found in CVE data were used</a:t>
            </a:r>
            <a:endParaRPr lang="en-US" sz="2000" b="0">
              <a:latin typeface="Tahoma"/>
              <a:ea typeface="Verdana"/>
            </a:endParaRPr>
          </a:p>
          <a:p>
            <a:pPr marL="307975" indent="-307975"/>
            <a:r>
              <a:rPr lang="en-US" sz="2000" b="0">
                <a:latin typeface="Tahoma"/>
                <a:ea typeface="Verdana"/>
                <a:cs typeface="Tahoma"/>
              </a:rPr>
              <a:t>CVSS 3.0 and 3.1 scores were used for </a:t>
            </a:r>
            <a:r>
              <a:rPr lang="en-US" sz="2000" b="0" err="1">
                <a:latin typeface="Tahoma"/>
                <a:ea typeface="Verdana"/>
                <a:cs typeface="Tahoma"/>
              </a:rPr>
              <a:t>calucations</a:t>
            </a:r>
            <a:r>
              <a:rPr lang="en-US" sz="2000" b="0">
                <a:latin typeface="Tahoma"/>
                <a:ea typeface="Verdana"/>
                <a:cs typeface="Tahoma"/>
              </a:rPr>
              <a:t> (</a:t>
            </a:r>
            <a:r>
              <a:rPr lang="en-US" sz="2000" b="0" err="1">
                <a:latin typeface="Tahoma"/>
                <a:ea typeface="Verdana"/>
                <a:cs typeface="Tahoma"/>
              </a:rPr>
              <a:t>vulnrichment</a:t>
            </a:r>
            <a:r>
              <a:rPr lang="en-US" sz="2000" b="0">
                <a:latin typeface="Tahoma"/>
                <a:ea typeface="Verdana"/>
                <a:cs typeface="Tahoma"/>
              </a:rPr>
              <a:t> and NVD as source)</a:t>
            </a:r>
            <a:endParaRPr lang="en-US" sz="2000" b="0">
              <a:latin typeface="Tahoma"/>
              <a:ea typeface="Verdana"/>
            </a:endParaRPr>
          </a:p>
          <a:p>
            <a:pPr marL="307975" indent="-307975"/>
            <a:r>
              <a:rPr lang="en-US" sz="2000" b="0">
                <a:latin typeface="Tahoma"/>
                <a:ea typeface="Verdana"/>
                <a:cs typeface="Tahoma"/>
              </a:rPr>
              <a:t>All mappings were normalized (rolled up) to View-1003</a:t>
            </a:r>
            <a:endParaRPr lang="en-US" sz="2000" b="0">
              <a:latin typeface="Tahoma"/>
              <a:ea typeface="Verdana"/>
            </a:endParaRPr>
          </a:p>
          <a:p>
            <a:pPr marL="685800" lvl="1" indent="-303530"/>
            <a:r>
              <a:rPr lang="en-US" sz="2000">
                <a:latin typeface="Tahoma"/>
                <a:ea typeface="Verdana"/>
                <a:cs typeface="Tahoma"/>
              </a:rPr>
              <a:t>More discussion on this later</a:t>
            </a:r>
            <a:endParaRPr lang="en-US" sz="2000" b="0">
              <a:latin typeface="Tahoma"/>
              <a:ea typeface="Verdana"/>
              <a:cs typeface="Tahoma"/>
            </a:endParaRPr>
          </a:p>
          <a:p>
            <a:pPr marL="307975" indent="-307975"/>
            <a:endParaRPr lang="en-US" sz="2000" b="0">
              <a:latin typeface="Tahoma"/>
              <a:ea typeface="Verdana"/>
            </a:endParaRPr>
          </a:p>
          <a:p>
            <a:pPr marL="307975" indent="-307975"/>
            <a:endParaRPr lang="en-US">
              <a:latin typeface="Verdana"/>
              <a:ea typeface="Verdan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544B-C201-626E-91EC-661AE20A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3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04-C1C1-AA48-8DD4-80E29AB6A38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Consensus, Grounded LLM RCM Tool</a:t>
            </a:r>
            <a:br>
              <a:rPr lang="en-US">
                <a:latin typeface="Tahoma"/>
                <a:ea typeface="Tahoma"/>
                <a:cs typeface="Tahoma"/>
              </a:rPr>
            </a:br>
            <a:r>
              <a:rPr lang="en-US" sz="3200" i="1">
                <a:latin typeface="Tahoma"/>
                <a:ea typeface="Tahoma"/>
                <a:cs typeface="Tahoma"/>
              </a:rPr>
              <a:t>Test Implementation Update</a:t>
            </a:r>
            <a:br>
              <a:rPr lang="en-US" sz="3200" i="1"/>
            </a:br>
            <a:br>
              <a:rPr lang="en-US" sz="3200" i="1">
                <a:latin typeface="Tahoma"/>
                <a:ea typeface="Tahoma"/>
                <a:cs typeface="Tahoma"/>
              </a:rPr>
            </a:br>
            <a:r>
              <a:rPr lang="en-US" sz="3200">
                <a:solidFill>
                  <a:schemeClr val="bg1">
                    <a:lumMod val="49000"/>
                  </a:schemeClr>
                </a:solidFill>
                <a:latin typeface="Tahoma"/>
                <a:ea typeface="Tahoma"/>
                <a:cs typeface="Tahoma"/>
              </a:rPr>
              <a:t>Nick Orr, MITRE</a:t>
            </a:r>
            <a:endParaRPr lang="en-US" sz="3200" i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5D4CE-FCE9-B58C-0EB5-4DB8823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73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A9B05-6354-DDF0-E6A7-B0C0ED7E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280B-3386-8697-61C6-1A4CC7B6085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Revisiting View-1003</a:t>
            </a:r>
            <a:endParaRPr lang="en-US" sz="3200" i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93AB11-A446-0C52-2802-0EBE6E8A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25034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50FCDD-08B1-48D8-BB50-7A17E590A5EE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mitre-2018</vt:lpstr>
      <vt:lpstr>Root Cause Mapping WG</vt:lpstr>
      <vt:lpstr>Agenda</vt:lpstr>
      <vt:lpstr>2024 CWE Top 25 Update</vt:lpstr>
      <vt:lpstr>PowerPoint Presentation</vt:lpstr>
      <vt:lpstr>Key Insights – List movement</vt:lpstr>
      <vt:lpstr>Key Insights – mapping usage and abstraction</vt:lpstr>
      <vt:lpstr>Methodology</vt:lpstr>
      <vt:lpstr>Consensus, Grounded LLM RCM Tool Test Implementation Update  Nick Orr, MITRE</vt:lpstr>
      <vt:lpstr>Revisiting View-1003</vt:lpstr>
      <vt:lpstr>View-1003: Background</vt:lpstr>
      <vt:lpstr>Revisiting View 1003</vt:lpstr>
      <vt:lpstr>Next Steps for 1003?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revision>1</cp:revision>
  <dcterms:created xsi:type="dcterms:W3CDTF">2022-04-05T14:57:07Z</dcterms:created>
  <dcterms:modified xsi:type="dcterms:W3CDTF">2024-11-20T18:24:07Z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