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14"/>
  </p:notesMasterIdLst>
  <p:handoutMasterIdLst>
    <p:handoutMasterId r:id="rId15"/>
  </p:handoutMasterIdLst>
  <p:sldIdLst>
    <p:sldId id="446" r:id="rId5"/>
    <p:sldId id="461" r:id="rId6"/>
    <p:sldId id="481" r:id="rId7"/>
    <p:sldId id="479" r:id="rId8"/>
    <p:sldId id="480" r:id="rId9"/>
    <p:sldId id="483" r:id="rId10"/>
    <p:sldId id="482" r:id="rId11"/>
    <p:sldId id="469" r:id="rId12"/>
    <p:sldId id="4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M Christey" userId="f24da668-4c1f-41c0-850e-113e2bdf78cf" providerId="ADAL" clId="{D50AFADD-1A9B-47A7-BB23-EC703D78221D}"/>
    <pc:docChg chg="undo custSel addSld modSld">
      <pc:chgData name="Steven M Christey" userId="f24da668-4c1f-41c0-850e-113e2bdf78cf" providerId="ADAL" clId="{D50AFADD-1A9B-47A7-BB23-EC703D78221D}" dt="2024-11-20T18:07:14.621" v="2360" actId="255"/>
      <pc:docMkLst>
        <pc:docMk/>
      </pc:docMkLst>
      <pc:sldChg chg="modSp mod">
        <pc:chgData name="Steven M Christey" userId="f24da668-4c1f-41c0-850e-113e2bdf78cf" providerId="ADAL" clId="{D50AFADD-1A9B-47A7-BB23-EC703D78221D}" dt="2024-11-20T16:36:35.047" v="23" actId="20577"/>
        <pc:sldMkLst>
          <pc:docMk/>
          <pc:sldMk cId="1594175131" sldId="446"/>
        </pc:sldMkLst>
        <pc:spChg chg="mod">
          <ac:chgData name="Steven M Christey" userId="f24da668-4c1f-41c0-850e-113e2bdf78cf" providerId="ADAL" clId="{D50AFADD-1A9B-47A7-BB23-EC703D78221D}" dt="2024-11-20T16:36:35.047" v="23" actId="20577"/>
          <ac:spMkLst>
            <pc:docMk/>
            <pc:sldMk cId="1594175131" sldId="446"/>
            <ac:spMk id="3" creationId="{13BEBC60-918F-0EB1-DD40-7BC0B5F7169D}"/>
          </ac:spMkLst>
        </pc:spChg>
      </pc:sldChg>
      <pc:sldChg chg="modSp mod">
        <pc:chgData name="Steven M Christey" userId="f24da668-4c1f-41c0-850e-113e2bdf78cf" providerId="ADAL" clId="{D50AFADD-1A9B-47A7-BB23-EC703D78221D}" dt="2024-11-20T16:37:09.618" v="84" actId="20577"/>
        <pc:sldMkLst>
          <pc:docMk/>
          <pc:sldMk cId="3646894998" sldId="461"/>
        </pc:sldMkLst>
        <pc:spChg chg="mod">
          <ac:chgData name="Steven M Christey" userId="f24da668-4c1f-41c0-850e-113e2bdf78cf" providerId="ADAL" clId="{D50AFADD-1A9B-47A7-BB23-EC703D78221D}" dt="2024-11-20T16:37:09.618" v="84" actId="20577"/>
          <ac:spMkLst>
            <pc:docMk/>
            <pc:sldMk cId="3646894998" sldId="461"/>
            <ac:spMk id="3" creationId="{8B488549-A70A-4243-89B9-C110528C4C23}"/>
          </ac:spMkLst>
        </pc:spChg>
      </pc:sldChg>
      <pc:sldChg chg="modSp new mod">
        <pc:chgData name="Steven M Christey" userId="f24da668-4c1f-41c0-850e-113e2bdf78cf" providerId="ADAL" clId="{D50AFADD-1A9B-47A7-BB23-EC703D78221D}" dt="2024-11-20T18:07:14.621" v="2360" actId="255"/>
        <pc:sldMkLst>
          <pc:docMk/>
          <pc:sldMk cId="1573037990" sldId="470"/>
        </pc:sldMkLst>
      </pc:sldChg>
      <pc:sldChg chg="modSp add mod">
        <pc:chgData name="Steven M Christey" userId="f24da668-4c1f-41c0-850e-113e2bdf78cf" providerId="ADAL" clId="{D50AFADD-1A9B-47A7-BB23-EC703D78221D}" dt="2024-11-20T17:21:30.319" v="884" actId="20577"/>
        <pc:sldMkLst>
          <pc:docMk/>
          <pc:sldMk cId="3134250345" sldId="476"/>
        </pc:sldMkLst>
      </pc:sldChg>
      <pc:sldChg chg="modSp new mod">
        <pc:chgData name="Steven M Christey" userId="f24da668-4c1f-41c0-850e-113e2bdf78cf" providerId="ADAL" clId="{D50AFADD-1A9B-47A7-BB23-EC703D78221D}" dt="2024-11-20T17:33:31.817" v="2106" actId="20577"/>
        <pc:sldMkLst>
          <pc:docMk/>
          <pc:sldMk cId="3776829331" sldId="477"/>
        </pc:sldMkLst>
      </pc:sldChg>
      <pc:sldChg chg="modSp new mod">
        <pc:chgData name="Steven M Christey" userId="f24da668-4c1f-41c0-850e-113e2bdf78cf" providerId="ADAL" clId="{D50AFADD-1A9B-47A7-BB23-EC703D78221D}" dt="2024-11-20T17:38:33.967" v="2328" actId="20577"/>
        <pc:sldMkLst>
          <pc:docMk/>
          <pc:sldMk cId="3588157974" sldId="478"/>
        </pc:sldMkLst>
      </pc:sldChg>
    </pc:docChg>
  </pc:docChgLst>
  <pc:docChgLst>
    <pc:chgData name="Alec J Summers" userId="S::asummers@mitre.org::d9c4246f-ffa8-4c52-a253-9dc5efe19efc" providerId="AD" clId="Web-{9F7CC02D-A806-430D-9734-E1B918574339}"/>
    <pc:docChg chg="modSld">
      <pc:chgData name="Alec J Summers" userId="S::asummers@mitre.org::d9c4246f-ffa8-4c52-a253-9dc5efe19efc" providerId="AD" clId="Web-{9F7CC02D-A806-430D-9734-E1B918574339}" dt="2024-07-17T16:17:03.302" v="61" actId="20577"/>
      <pc:docMkLst>
        <pc:docMk/>
      </pc:docMkLst>
      <pc:sldChg chg="modSp">
        <pc:chgData name="Alec J Summers" userId="S::asummers@mitre.org::d9c4246f-ffa8-4c52-a253-9dc5efe19efc" providerId="AD" clId="Web-{9F7CC02D-A806-430D-9734-E1B918574339}" dt="2024-07-17T16:17:03.302" v="61" actId="20577"/>
        <pc:sldMkLst>
          <pc:docMk/>
          <pc:sldMk cId="2628637453" sldId="465"/>
        </pc:sldMkLst>
      </pc:sldChg>
    </pc:docChg>
  </pc:docChgLst>
  <pc:docChgLst>
    <pc:chgData name="Connor Mullaly" userId="S::cmullaly@mitre.org::731a1e22-c293-4cbb-8aca-216affcf4059" providerId="AD" clId="Web-{6E34F1EE-8990-5C28-2C14-FF51CE65555E}"/>
    <pc:docChg chg="addSld delSld modSld">
      <pc:chgData name="Connor Mullaly" userId="S::cmullaly@mitre.org::731a1e22-c293-4cbb-8aca-216affcf4059" providerId="AD" clId="Web-{6E34F1EE-8990-5C28-2C14-FF51CE65555E}" dt="2024-11-20T17:40:12.467" v="555" actId="20577"/>
      <pc:docMkLst>
        <pc:docMk/>
      </pc:docMkLst>
      <pc:sldChg chg="modSp">
        <pc:chgData name="Connor Mullaly" userId="S::cmullaly@mitre.org::731a1e22-c293-4cbb-8aca-216affcf4059" providerId="AD" clId="Web-{6E34F1EE-8990-5C28-2C14-FF51CE65555E}" dt="2024-11-20T17:04:54.835" v="131" actId="20577"/>
        <pc:sldMkLst>
          <pc:docMk/>
          <pc:sldMk cId="938794271" sldId="460"/>
        </pc:sldMkLst>
      </pc:sldChg>
      <pc:sldChg chg="modSp">
        <pc:chgData name="Connor Mullaly" userId="S::cmullaly@mitre.org::731a1e22-c293-4cbb-8aca-216affcf4059" providerId="AD" clId="Web-{6E34F1EE-8990-5C28-2C14-FF51CE65555E}" dt="2024-11-20T17:40:12.467" v="555" actId="20577"/>
        <pc:sldMkLst>
          <pc:docMk/>
          <pc:sldMk cId="3646894998" sldId="461"/>
        </pc:sldMkLst>
        <pc:spChg chg="mod">
          <ac:chgData name="Connor Mullaly" userId="S::cmullaly@mitre.org::731a1e22-c293-4cbb-8aca-216affcf4059" providerId="AD" clId="Web-{6E34F1EE-8990-5C28-2C14-FF51CE65555E}" dt="2024-11-20T17:40:12.467" v="555" actId="20577"/>
          <ac:spMkLst>
            <pc:docMk/>
            <pc:sldMk cId="3646894998" sldId="461"/>
            <ac:spMk id="3" creationId="{8B488549-A70A-4243-89B9-C110528C4C23}"/>
          </ac:spMkLst>
        </pc:spChg>
      </pc:sldChg>
      <pc:sldChg chg="modSp">
        <pc:chgData name="Connor Mullaly" userId="S::cmullaly@mitre.org::731a1e22-c293-4cbb-8aca-216affcf4059" providerId="AD" clId="Web-{6E34F1EE-8990-5C28-2C14-FF51CE65555E}" dt="2024-11-20T17:39:38.561" v="510" actId="20577"/>
        <pc:sldMkLst>
          <pc:docMk/>
          <pc:sldMk cId="3727737993" sldId="469"/>
        </pc:sldMkLst>
        <pc:spChg chg="mod">
          <ac:chgData name="Connor Mullaly" userId="S::cmullaly@mitre.org::731a1e22-c293-4cbb-8aca-216affcf4059" providerId="AD" clId="Web-{6E34F1EE-8990-5C28-2C14-FF51CE65555E}" dt="2024-11-20T17:39:38.561" v="510" actId="20577"/>
          <ac:spMkLst>
            <pc:docMk/>
            <pc:sldMk cId="3727737993" sldId="469"/>
            <ac:spMk id="2" creationId="{B04EA804-C1C1-AA48-8DD4-80E29AB6A385}"/>
          </ac:spMkLst>
        </pc:spChg>
      </pc:sldChg>
      <pc:sldChg chg="addSp delSp modSp new">
        <pc:chgData name="Connor Mullaly" userId="S::cmullaly@mitre.org::731a1e22-c293-4cbb-8aca-216affcf4059" providerId="AD" clId="Web-{6E34F1EE-8990-5C28-2C14-FF51CE65555E}" dt="2024-11-20T17:14:03.720" v="203" actId="1076"/>
        <pc:sldMkLst>
          <pc:docMk/>
          <pc:sldMk cId="2599493202" sldId="471"/>
        </pc:sldMkLst>
      </pc:sldChg>
      <pc:sldChg chg="delSp new del">
        <pc:chgData name="Connor Mullaly" userId="S::cmullaly@mitre.org::731a1e22-c293-4cbb-8aca-216affcf4059" providerId="AD" clId="Web-{6E34F1EE-8990-5C28-2C14-FF51CE65555E}" dt="2024-11-20T17:05:40.835" v="142"/>
        <pc:sldMkLst>
          <pc:docMk/>
          <pc:sldMk cId="728782270" sldId="472"/>
        </pc:sldMkLst>
      </pc:sldChg>
      <pc:sldChg chg="addSp delSp modSp new">
        <pc:chgData name="Connor Mullaly" userId="S::cmullaly@mitre.org::731a1e22-c293-4cbb-8aca-216affcf4059" providerId="AD" clId="Web-{6E34F1EE-8990-5C28-2C14-FF51CE65555E}" dt="2024-11-20T17:07:15.287" v="154" actId="1076"/>
        <pc:sldMkLst>
          <pc:docMk/>
          <pc:sldMk cId="4218605393" sldId="473"/>
        </pc:sldMkLst>
      </pc:sldChg>
      <pc:sldChg chg="addSp delSp modSp new">
        <pc:chgData name="Connor Mullaly" userId="S::cmullaly@mitre.org::731a1e22-c293-4cbb-8aca-216affcf4059" providerId="AD" clId="Web-{6E34F1EE-8990-5C28-2C14-FF51CE65555E}" dt="2024-11-20T17:38:55.186" v="468" actId="20577"/>
        <pc:sldMkLst>
          <pc:docMk/>
          <pc:sldMk cId="1888373772" sldId="474"/>
        </pc:sldMkLst>
      </pc:sldChg>
      <pc:sldChg chg="addSp delSp modSp new">
        <pc:chgData name="Connor Mullaly" userId="S::cmullaly@mitre.org::731a1e22-c293-4cbb-8aca-216affcf4059" providerId="AD" clId="Web-{6E34F1EE-8990-5C28-2C14-FF51CE65555E}" dt="2024-11-20T17:20:11.045" v="235"/>
        <pc:sldMkLst>
          <pc:docMk/>
          <pc:sldMk cId="3092793485" sldId="475"/>
        </pc:sldMkLst>
      </pc:sldChg>
    </pc:docChg>
  </pc:docChgLst>
  <pc:docChgLst>
    <pc:chgData name="Connor Mullaly" userId="731a1e22-c293-4cbb-8aca-216affcf4059" providerId="ADAL" clId="{CFB189AB-5E01-46A1-8D95-BECEA00077F3}"/>
    <pc:docChg chg="undo custSel addSld delSld modSld">
      <pc:chgData name="Connor Mullaly" userId="731a1e22-c293-4cbb-8aca-216affcf4059" providerId="ADAL" clId="{CFB189AB-5E01-46A1-8D95-BECEA00077F3}" dt="2024-07-16T20:45:19.283" v="1858" actId="20577"/>
      <pc:docMkLst>
        <pc:docMk/>
      </pc:docMkLst>
      <pc:sldChg chg="modSp mod">
        <pc:chgData name="Connor Mullaly" userId="731a1e22-c293-4cbb-8aca-216affcf4059" providerId="ADAL" clId="{CFB189AB-5E01-46A1-8D95-BECEA00077F3}" dt="2024-07-16T19:38:23.603" v="176" actId="20577"/>
        <pc:sldMkLst>
          <pc:docMk/>
          <pc:sldMk cId="1594175131" sldId="446"/>
        </pc:sldMkLst>
      </pc:sldChg>
      <pc:sldChg chg="del">
        <pc:chgData name="Connor Mullaly" userId="731a1e22-c293-4cbb-8aca-216affcf4059" providerId="ADAL" clId="{CFB189AB-5E01-46A1-8D95-BECEA00077F3}" dt="2024-07-16T19:33:31.499" v="0" actId="47"/>
        <pc:sldMkLst>
          <pc:docMk/>
          <pc:sldMk cId="118356665" sldId="447"/>
        </pc:sldMkLst>
      </pc:sldChg>
      <pc:sldChg chg="del">
        <pc:chgData name="Connor Mullaly" userId="731a1e22-c293-4cbb-8aca-216affcf4059" providerId="ADAL" clId="{CFB189AB-5E01-46A1-8D95-BECEA00077F3}" dt="2024-07-16T19:33:32.278" v="1" actId="47"/>
        <pc:sldMkLst>
          <pc:docMk/>
          <pc:sldMk cId="3015304367" sldId="449"/>
        </pc:sldMkLst>
      </pc:sldChg>
      <pc:sldChg chg="del">
        <pc:chgData name="Connor Mullaly" userId="731a1e22-c293-4cbb-8aca-216affcf4059" providerId="ADAL" clId="{CFB189AB-5E01-46A1-8D95-BECEA00077F3}" dt="2024-07-16T19:33:32.691" v="2" actId="47"/>
        <pc:sldMkLst>
          <pc:docMk/>
          <pc:sldMk cId="696968882" sldId="450"/>
        </pc:sldMkLst>
      </pc:sldChg>
      <pc:sldChg chg="del">
        <pc:chgData name="Connor Mullaly" userId="731a1e22-c293-4cbb-8aca-216affcf4059" providerId="ADAL" clId="{CFB189AB-5E01-46A1-8D95-BECEA00077F3}" dt="2024-07-16T19:33:33.025" v="3" actId="47"/>
        <pc:sldMkLst>
          <pc:docMk/>
          <pc:sldMk cId="1813522262" sldId="451"/>
        </pc:sldMkLst>
      </pc:sldChg>
      <pc:sldChg chg="del">
        <pc:chgData name="Connor Mullaly" userId="731a1e22-c293-4cbb-8aca-216affcf4059" providerId="ADAL" clId="{CFB189AB-5E01-46A1-8D95-BECEA00077F3}" dt="2024-07-16T19:33:33.405" v="4" actId="47"/>
        <pc:sldMkLst>
          <pc:docMk/>
          <pc:sldMk cId="2805842421" sldId="453"/>
        </pc:sldMkLst>
      </pc:sldChg>
      <pc:sldChg chg="del">
        <pc:chgData name="Connor Mullaly" userId="731a1e22-c293-4cbb-8aca-216affcf4059" providerId="ADAL" clId="{CFB189AB-5E01-46A1-8D95-BECEA00077F3}" dt="2024-07-16T19:33:33.619" v="5" actId="47"/>
        <pc:sldMkLst>
          <pc:docMk/>
          <pc:sldMk cId="3963103981" sldId="454"/>
        </pc:sldMkLst>
      </pc:sldChg>
      <pc:sldChg chg="del">
        <pc:chgData name="Connor Mullaly" userId="731a1e22-c293-4cbb-8aca-216affcf4059" providerId="ADAL" clId="{CFB189AB-5E01-46A1-8D95-BECEA00077F3}" dt="2024-07-16T19:33:33.895" v="6" actId="47"/>
        <pc:sldMkLst>
          <pc:docMk/>
          <pc:sldMk cId="4201477747" sldId="455"/>
        </pc:sldMkLst>
      </pc:sldChg>
      <pc:sldChg chg="del">
        <pc:chgData name="Connor Mullaly" userId="731a1e22-c293-4cbb-8aca-216affcf4059" providerId="ADAL" clId="{CFB189AB-5E01-46A1-8D95-BECEA00077F3}" dt="2024-07-16T19:33:34.185" v="7" actId="47"/>
        <pc:sldMkLst>
          <pc:docMk/>
          <pc:sldMk cId="3008358393" sldId="456"/>
        </pc:sldMkLst>
      </pc:sldChg>
      <pc:sldChg chg="del">
        <pc:chgData name="Connor Mullaly" userId="731a1e22-c293-4cbb-8aca-216affcf4059" providerId="ADAL" clId="{CFB189AB-5E01-46A1-8D95-BECEA00077F3}" dt="2024-07-16T19:33:34.814" v="8" actId="47"/>
        <pc:sldMkLst>
          <pc:docMk/>
          <pc:sldMk cId="1427220112" sldId="457"/>
        </pc:sldMkLst>
      </pc:sldChg>
      <pc:sldChg chg="del">
        <pc:chgData name="Connor Mullaly" userId="731a1e22-c293-4cbb-8aca-216affcf4059" providerId="ADAL" clId="{CFB189AB-5E01-46A1-8D95-BECEA00077F3}" dt="2024-07-16T19:33:35.256" v="9" actId="47"/>
        <pc:sldMkLst>
          <pc:docMk/>
          <pc:sldMk cId="2240323180" sldId="458"/>
        </pc:sldMkLst>
      </pc:sldChg>
      <pc:sldChg chg="del">
        <pc:chgData name="Connor Mullaly" userId="731a1e22-c293-4cbb-8aca-216affcf4059" providerId="ADAL" clId="{CFB189AB-5E01-46A1-8D95-BECEA00077F3}" dt="2024-07-16T19:33:37.537" v="12" actId="47"/>
        <pc:sldMkLst>
          <pc:docMk/>
          <pc:sldMk cId="10821496" sldId="459"/>
        </pc:sldMkLst>
      </pc:sldChg>
      <pc:sldChg chg="modSp mod">
        <pc:chgData name="Connor Mullaly" userId="731a1e22-c293-4cbb-8aca-216affcf4059" providerId="ADAL" clId="{CFB189AB-5E01-46A1-8D95-BECEA00077F3}" dt="2024-07-16T19:42:04.003" v="743" actId="20577"/>
        <pc:sldMkLst>
          <pc:docMk/>
          <pc:sldMk cId="938794271" sldId="460"/>
        </pc:sldMkLst>
      </pc:sldChg>
      <pc:sldChg chg="del">
        <pc:chgData name="Connor Mullaly" userId="731a1e22-c293-4cbb-8aca-216affcf4059" providerId="ADAL" clId="{CFB189AB-5E01-46A1-8D95-BECEA00077F3}" dt="2024-07-16T19:33:35.679" v="10" actId="47"/>
        <pc:sldMkLst>
          <pc:docMk/>
          <pc:sldMk cId="44850816" sldId="461"/>
        </pc:sldMkLst>
      </pc:sldChg>
      <pc:sldChg chg="modSp new mod">
        <pc:chgData name="Connor Mullaly" userId="731a1e22-c293-4cbb-8aca-216affcf4059" providerId="ADAL" clId="{CFB189AB-5E01-46A1-8D95-BECEA00077F3}" dt="2024-07-16T19:36:54.572" v="138" actId="20577"/>
        <pc:sldMkLst>
          <pc:docMk/>
          <pc:sldMk cId="3646894998" sldId="461"/>
        </pc:sldMkLst>
      </pc:sldChg>
      <pc:sldChg chg="del">
        <pc:chgData name="Connor Mullaly" userId="731a1e22-c293-4cbb-8aca-216affcf4059" providerId="ADAL" clId="{CFB189AB-5E01-46A1-8D95-BECEA00077F3}" dt="2024-07-16T19:33:36.940" v="11" actId="47"/>
        <pc:sldMkLst>
          <pc:docMk/>
          <pc:sldMk cId="2291372356" sldId="462"/>
        </pc:sldMkLst>
      </pc:sldChg>
      <pc:sldChg chg="addSp modSp new mod">
        <pc:chgData name="Connor Mullaly" userId="731a1e22-c293-4cbb-8aca-216affcf4059" providerId="ADAL" clId="{CFB189AB-5E01-46A1-8D95-BECEA00077F3}" dt="2024-07-16T20:28:24.664" v="1448" actId="20577"/>
        <pc:sldMkLst>
          <pc:docMk/>
          <pc:sldMk cId="3680384779" sldId="462"/>
        </pc:sldMkLst>
      </pc:sldChg>
      <pc:sldChg chg="addSp modSp new mod">
        <pc:chgData name="Connor Mullaly" userId="731a1e22-c293-4cbb-8aca-216affcf4059" providerId="ADAL" clId="{CFB189AB-5E01-46A1-8D95-BECEA00077F3}" dt="2024-07-16T19:47:38.605" v="904" actId="404"/>
        <pc:sldMkLst>
          <pc:docMk/>
          <pc:sldMk cId="1903687044" sldId="463"/>
        </pc:sldMkLst>
      </pc:sldChg>
      <pc:sldChg chg="modSp new mod">
        <pc:chgData name="Connor Mullaly" userId="731a1e22-c293-4cbb-8aca-216affcf4059" providerId="ADAL" clId="{CFB189AB-5E01-46A1-8D95-BECEA00077F3}" dt="2024-07-16T20:45:19.283" v="1858" actId="20577"/>
        <pc:sldMkLst>
          <pc:docMk/>
          <pc:sldMk cId="4203571049" sldId="464"/>
        </pc:sldMkLst>
      </pc:sldChg>
      <pc:sldChg chg="modSp new mod">
        <pc:chgData name="Connor Mullaly" userId="731a1e22-c293-4cbb-8aca-216affcf4059" providerId="ADAL" clId="{CFB189AB-5E01-46A1-8D95-BECEA00077F3}" dt="2024-07-16T20:43:17.769" v="1845" actId="20577"/>
        <pc:sldMkLst>
          <pc:docMk/>
          <pc:sldMk cId="2628637453" sldId="465"/>
        </pc:sldMkLst>
      </pc:sldChg>
      <pc:sldChg chg="modSp new mod">
        <pc:chgData name="Connor Mullaly" userId="731a1e22-c293-4cbb-8aca-216affcf4059" providerId="ADAL" clId="{CFB189AB-5E01-46A1-8D95-BECEA00077F3}" dt="2024-07-16T20:38:33.480" v="1838" actId="20577"/>
        <pc:sldMkLst>
          <pc:docMk/>
          <pc:sldMk cId="3758004466" sldId="466"/>
        </pc:sldMkLst>
      </pc:sldChg>
    </pc:docChg>
  </pc:docChgLst>
  <pc:docChgLst>
    <pc:chgData name="Connor Mullaly" userId="731a1e22-c293-4cbb-8aca-216affcf4059" providerId="ADAL" clId="{99506FCC-A15A-4020-B1B4-7D1FE855A00F}"/>
    <pc:docChg chg="undo custSel addSld modSld">
      <pc:chgData name="Connor Mullaly" userId="731a1e22-c293-4cbb-8aca-216affcf4059" providerId="ADAL" clId="{99506FCC-A15A-4020-B1B4-7D1FE855A00F}" dt="2024-09-25T16:38:51.955" v="1034" actId="20577"/>
      <pc:docMkLst>
        <pc:docMk/>
      </pc:docMkLst>
      <pc:sldChg chg="modSp mod">
        <pc:chgData name="Connor Mullaly" userId="731a1e22-c293-4cbb-8aca-216affcf4059" providerId="ADAL" clId="{99506FCC-A15A-4020-B1B4-7D1FE855A00F}" dt="2024-09-25T15:07:22.721" v="10" actId="20577"/>
        <pc:sldMkLst>
          <pc:docMk/>
          <pc:sldMk cId="1594175131" sldId="446"/>
        </pc:sldMkLst>
      </pc:sldChg>
      <pc:sldChg chg="modSp mod">
        <pc:chgData name="Connor Mullaly" userId="731a1e22-c293-4cbb-8aca-216affcf4059" providerId="ADAL" clId="{99506FCC-A15A-4020-B1B4-7D1FE855A00F}" dt="2024-09-25T16:28:39.108" v="335" actId="20577"/>
        <pc:sldMkLst>
          <pc:docMk/>
          <pc:sldMk cId="938794271" sldId="460"/>
        </pc:sldMkLst>
      </pc:sldChg>
      <pc:sldChg chg="modSp mod">
        <pc:chgData name="Connor Mullaly" userId="731a1e22-c293-4cbb-8aca-216affcf4059" providerId="ADAL" clId="{99506FCC-A15A-4020-B1B4-7D1FE855A00F}" dt="2024-09-25T15:08:21.769" v="52" actId="313"/>
        <pc:sldMkLst>
          <pc:docMk/>
          <pc:sldMk cId="3646894998" sldId="461"/>
        </pc:sldMkLst>
      </pc:sldChg>
      <pc:sldChg chg="modSp new mod">
        <pc:chgData name="Connor Mullaly" userId="731a1e22-c293-4cbb-8aca-216affcf4059" providerId="ADAL" clId="{99506FCC-A15A-4020-B1B4-7D1FE855A00F}" dt="2024-09-25T16:33:17.865" v="693" actId="20577"/>
        <pc:sldMkLst>
          <pc:docMk/>
          <pc:sldMk cId="944270742" sldId="470"/>
        </pc:sldMkLst>
      </pc:sldChg>
      <pc:sldChg chg="modSp new mod">
        <pc:chgData name="Connor Mullaly" userId="731a1e22-c293-4cbb-8aca-216affcf4059" providerId="ADAL" clId="{99506FCC-A15A-4020-B1B4-7D1FE855A00F}" dt="2024-09-25T16:38:51.955" v="1034" actId="20577"/>
        <pc:sldMkLst>
          <pc:docMk/>
          <pc:sldMk cId="977926915" sldId="471"/>
        </pc:sldMkLst>
      </pc:sldChg>
    </pc:docChg>
  </pc:docChgLst>
  <pc:docChgLst>
    <pc:chgData name="Connor Mullaly" userId="731a1e22-c293-4cbb-8aca-216affcf4059" providerId="ADAL" clId="{F4D7CD0D-FC42-490E-8931-612BCC2D804E}"/>
    <pc:docChg chg="undo custSel addSld delSld modSld">
      <pc:chgData name="Connor Mullaly" userId="731a1e22-c293-4cbb-8aca-216affcf4059" providerId="ADAL" clId="{F4D7CD0D-FC42-490E-8931-612BCC2D804E}" dt="2024-12-04T17:57:37.099" v="1517" actId="207"/>
      <pc:docMkLst>
        <pc:docMk/>
      </pc:docMkLst>
      <pc:sldChg chg="modSp mod">
        <pc:chgData name="Connor Mullaly" userId="731a1e22-c293-4cbb-8aca-216affcf4059" providerId="ADAL" clId="{F4D7CD0D-FC42-490E-8931-612BCC2D804E}" dt="2024-12-04T17:14:37.618" v="11" actId="20577"/>
        <pc:sldMkLst>
          <pc:docMk/>
          <pc:sldMk cId="1594175131" sldId="446"/>
        </pc:sldMkLst>
        <pc:spChg chg="mod">
          <ac:chgData name="Connor Mullaly" userId="731a1e22-c293-4cbb-8aca-216affcf4059" providerId="ADAL" clId="{F4D7CD0D-FC42-490E-8931-612BCC2D804E}" dt="2024-12-04T17:14:37.618" v="11" actId="20577"/>
          <ac:spMkLst>
            <pc:docMk/>
            <pc:sldMk cId="1594175131" sldId="446"/>
            <ac:spMk id="3" creationId="{13BEBC60-918F-0EB1-DD40-7BC0B5F7169D}"/>
          </ac:spMkLst>
        </pc:spChg>
      </pc:sldChg>
      <pc:sldChg chg="del">
        <pc:chgData name="Connor Mullaly" userId="731a1e22-c293-4cbb-8aca-216affcf4059" providerId="ADAL" clId="{F4D7CD0D-FC42-490E-8931-612BCC2D804E}" dt="2024-12-04T17:22:41.174" v="92" actId="47"/>
        <pc:sldMkLst>
          <pc:docMk/>
          <pc:sldMk cId="938794271" sldId="460"/>
        </pc:sldMkLst>
      </pc:sldChg>
      <pc:sldChg chg="modSp mod">
        <pc:chgData name="Connor Mullaly" userId="731a1e22-c293-4cbb-8aca-216affcf4059" providerId="ADAL" clId="{F4D7CD0D-FC42-490E-8931-612BCC2D804E}" dt="2024-12-04T17:57:06.140" v="1514" actId="20577"/>
        <pc:sldMkLst>
          <pc:docMk/>
          <pc:sldMk cId="3646894998" sldId="461"/>
        </pc:sldMkLst>
        <pc:spChg chg="mod">
          <ac:chgData name="Connor Mullaly" userId="731a1e22-c293-4cbb-8aca-216affcf4059" providerId="ADAL" clId="{F4D7CD0D-FC42-490E-8931-612BCC2D804E}" dt="2024-12-04T17:57:06.140" v="1514" actId="20577"/>
          <ac:spMkLst>
            <pc:docMk/>
            <pc:sldMk cId="3646894998" sldId="461"/>
            <ac:spMk id="3" creationId="{8B488549-A70A-4243-89B9-C110528C4C23}"/>
          </ac:spMkLst>
        </pc:spChg>
      </pc:sldChg>
      <pc:sldChg chg="del">
        <pc:chgData name="Connor Mullaly" userId="731a1e22-c293-4cbb-8aca-216affcf4059" providerId="ADAL" clId="{F4D7CD0D-FC42-490E-8931-612BCC2D804E}" dt="2024-12-04T17:44:15.012" v="720" actId="47"/>
        <pc:sldMkLst>
          <pc:docMk/>
          <pc:sldMk cId="1573037990" sldId="470"/>
        </pc:sldMkLst>
      </pc:sldChg>
      <pc:sldChg chg="del">
        <pc:chgData name="Connor Mullaly" userId="731a1e22-c293-4cbb-8aca-216affcf4059" providerId="ADAL" clId="{F4D7CD0D-FC42-490E-8931-612BCC2D804E}" dt="2024-12-04T17:22:42.929" v="94" actId="47"/>
        <pc:sldMkLst>
          <pc:docMk/>
          <pc:sldMk cId="2599493202" sldId="471"/>
        </pc:sldMkLst>
      </pc:sldChg>
      <pc:sldChg chg="del">
        <pc:chgData name="Connor Mullaly" userId="731a1e22-c293-4cbb-8aca-216affcf4059" providerId="ADAL" clId="{F4D7CD0D-FC42-490E-8931-612BCC2D804E}" dt="2024-12-04T17:22:41.756" v="93" actId="47"/>
        <pc:sldMkLst>
          <pc:docMk/>
          <pc:sldMk cId="4218605393" sldId="473"/>
        </pc:sldMkLst>
      </pc:sldChg>
      <pc:sldChg chg="del">
        <pc:chgData name="Connor Mullaly" userId="731a1e22-c293-4cbb-8aca-216affcf4059" providerId="ADAL" clId="{F4D7CD0D-FC42-490E-8931-612BCC2D804E}" dt="2024-12-04T17:22:44.353" v="96" actId="47"/>
        <pc:sldMkLst>
          <pc:docMk/>
          <pc:sldMk cId="1888373772" sldId="474"/>
        </pc:sldMkLst>
      </pc:sldChg>
      <pc:sldChg chg="del">
        <pc:chgData name="Connor Mullaly" userId="731a1e22-c293-4cbb-8aca-216affcf4059" providerId="ADAL" clId="{F4D7CD0D-FC42-490E-8931-612BCC2D804E}" dt="2024-12-04T17:22:43.414" v="95" actId="47"/>
        <pc:sldMkLst>
          <pc:docMk/>
          <pc:sldMk cId="3092793485" sldId="475"/>
        </pc:sldMkLst>
      </pc:sldChg>
      <pc:sldChg chg="del">
        <pc:chgData name="Connor Mullaly" userId="731a1e22-c293-4cbb-8aca-216affcf4059" providerId="ADAL" clId="{F4D7CD0D-FC42-490E-8931-612BCC2D804E}" dt="2024-12-04T17:44:24.285" v="723" actId="47"/>
        <pc:sldMkLst>
          <pc:docMk/>
          <pc:sldMk cId="3134250345" sldId="476"/>
        </pc:sldMkLst>
      </pc:sldChg>
      <pc:sldChg chg="del">
        <pc:chgData name="Connor Mullaly" userId="731a1e22-c293-4cbb-8aca-216affcf4059" providerId="ADAL" clId="{F4D7CD0D-FC42-490E-8931-612BCC2D804E}" dt="2024-12-04T17:44:19.416" v="721" actId="47"/>
        <pc:sldMkLst>
          <pc:docMk/>
          <pc:sldMk cId="3776829331" sldId="477"/>
        </pc:sldMkLst>
      </pc:sldChg>
      <pc:sldChg chg="del">
        <pc:chgData name="Connor Mullaly" userId="731a1e22-c293-4cbb-8aca-216affcf4059" providerId="ADAL" clId="{F4D7CD0D-FC42-490E-8931-612BCC2D804E}" dt="2024-12-04T17:44:22.081" v="722" actId="47"/>
        <pc:sldMkLst>
          <pc:docMk/>
          <pc:sldMk cId="3588157974" sldId="478"/>
        </pc:sldMkLst>
      </pc:sldChg>
      <pc:sldChg chg="modSp new mod">
        <pc:chgData name="Connor Mullaly" userId="731a1e22-c293-4cbb-8aca-216affcf4059" providerId="ADAL" clId="{F4D7CD0D-FC42-490E-8931-612BCC2D804E}" dt="2024-12-04T17:55:59.858" v="1456" actId="20577"/>
        <pc:sldMkLst>
          <pc:docMk/>
          <pc:sldMk cId="1115906581" sldId="479"/>
        </pc:sldMkLst>
        <pc:spChg chg="mod">
          <ac:chgData name="Connor Mullaly" userId="731a1e22-c293-4cbb-8aca-216affcf4059" providerId="ADAL" clId="{F4D7CD0D-FC42-490E-8931-612BCC2D804E}" dt="2024-12-04T17:28:30.002" v="309" actId="20577"/>
          <ac:spMkLst>
            <pc:docMk/>
            <pc:sldMk cId="1115906581" sldId="479"/>
            <ac:spMk id="2" creationId="{752754CE-B5A0-20AA-7A03-65199580A1D5}"/>
          </ac:spMkLst>
        </pc:spChg>
        <pc:spChg chg="mod">
          <ac:chgData name="Connor Mullaly" userId="731a1e22-c293-4cbb-8aca-216affcf4059" providerId="ADAL" clId="{F4D7CD0D-FC42-490E-8931-612BCC2D804E}" dt="2024-12-04T17:55:59.858" v="1456" actId="20577"/>
          <ac:spMkLst>
            <pc:docMk/>
            <pc:sldMk cId="1115906581" sldId="479"/>
            <ac:spMk id="3" creationId="{9C2376E9-ED75-1A8D-E7E4-72C7B6FB7204}"/>
          </ac:spMkLst>
        </pc:spChg>
      </pc:sldChg>
      <pc:sldChg chg="modSp new mod">
        <pc:chgData name="Connor Mullaly" userId="731a1e22-c293-4cbb-8aca-216affcf4059" providerId="ADAL" clId="{F4D7CD0D-FC42-490E-8931-612BCC2D804E}" dt="2024-12-04T17:53:19.341" v="1271" actId="113"/>
        <pc:sldMkLst>
          <pc:docMk/>
          <pc:sldMk cId="1965420025" sldId="480"/>
        </pc:sldMkLst>
        <pc:spChg chg="mod">
          <ac:chgData name="Connor Mullaly" userId="731a1e22-c293-4cbb-8aca-216affcf4059" providerId="ADAL" clId="{F4D7CD0D-FC42-490E-8931-612BCC2D804E}" dt="2024-12-04T17:29:04.660" v="362" actId="20577"/>
          <ac:spMkLst>
            <pc:docMk/>
            <pc:sldMk cId="1965420025" sldId="480"/>
            <ac:spMk id="2" creationId="{2396504D-D2BA-DD48-911A-F8EF0E3AF013}"/>
          </ac:spMkLst>
        </pc:spChg>
        <pc:spChg chg="mod">
          <ac:chgData name="Connor Mullaly" userId="731a1e22-c293-4cbb-8aca-216affcf4059" providerId="ADAL" clId="{F4D7CD0D-FC42-490E-8931-612BCC2D804E}" dt="2024-12-04T17:53:19.341" v="1271" actId="113"/>
          <ac:spMkLst>
            <pc:docMk/>
            <pc:sldMk cId="1965420025" sldId="480"/>
            <ac:spMk id="3" creationId="{9D79AB96-6507-449D-D7CF-F21B2862170F}"/>
          </ac:spMkLst>
        </pc:spChg>
      </pc:sldChg>
      <pc:sldChg chg="modSp new mod">
        <pc:chgData name="Connor Mullaly" userId="731a1e22-c293-4cbb-8aca-216affcf4059" providerId="ADAL" clId="{F4D7CD0D-FC42-490E-8931-612BCC2D804E}" dt="2024-12-04T17:34:02.772" v="564" actId="20577"/>
        <pc:sldMkLst>
          <pc:docMk/>
          <pc:sldMk cId="2725929710" sldId="481"/>
        </pc:sldMkLst>
        <pc:spChg chg="mod">
          <ac:chgData name="Connor Mullaly" userId="731a1e22-c293-4cbb-8aca-216affcf4059" providerId="ADAL" clId="{F4D7CD0D-FC42-490E-8931-612BCC2D804E}" dt="2024-12-04T17:31:07.810" v="431" actId="20577"/>
          <ac:spMkLst>
            <pc:docMk/>
            <pc:sldMk cId="2725929710" sldId="481"/>
            <ac:spMk id="2" creationId="{84D0F6AA-5D1F-FF7E-B08E-638615EACFDC}"/>
          </ac:spMkLst>
        </pc:spChg>
        <pc:spChg chg="mod">
          <ac:chgData name="Connor Mullaly" userId="731a1e22-c293-4cbb-8aca-216affcf4059" providerId="ADAL" clId="{F4D7CD0D-FC42-490E-8931-612BCC2D804E}" dt="2024-12-04T17:34:02.772" v="564" actId="20577"/>
          <ac:spMkLst>
            <pc:docMk/>
            <pc:sldMk cId="2725929710" sldId="481"/>
            <ac:spMk id="3" creationId="{A1DDD0F2-80D6-7D13-6F1C-91A4B2F464D1}"/>
          </ac:spMkLst>
        </pc:spChg>
      </pc:sldChg>
      <pc:sldChg chg="modSp new mod">
        <pc:chgData name="Connor Mullaly" userId="731a1e22-c293-4cbb-8aca-216affcf4059" providerId="ADAL" clId="{F4D7CD0D-FC42-490E-8931-612BCC2D804E}" dt="2024-12-04T17:35:01.588" v="613" actId="20577"/>
        <pc:sldMkLst>
          <pc:docMk/>
          <pc:sldMk cId="3172895219" sldId="482"/>
        </pc:sldMkLst>
        <pc:spChg chg="mod">
          <ac:chgData name="Connor Mullaly" userId="731a1e22-c293-4cbb-8aca-216affcf4059" providerId="ADAL" clId="{F4D7CD0D-FC42-490E-8931-612BCC2D804E}" dt="2024-12-04T17:34:54.584" v="610" actId="20577"/>
          <ac:spMkLst>
            <pc:docMk/>
            <pc:sldMk cId="3172895219" sldId="482"/>
            <ac:spMk id="2" creationId="{59D1DB3E-81E3-0AC6-54F0-24EBF8980D81}"/>
          </ac:spMkLst>
        </pc:spChg>
        <pc:spChg chg="mod">
          <ac:chgData name="Connor Mullaly" userId="731a1e22-c293-4cbb-8aca-216affcf4059" providerId="ADAL" clId="{F4D7CD0D-FC42-490E-8931-612BCC2D804E}" dt="2024-12-04T17:35:01.588" v="613" actId="20577"/>
          <ac:spMkLst>
            <pc:docMk/>
            <pc:sldMk cId="3172895219" sldId="482"/>
            <ac:spMk id="3" creationId="{CE34ED7E-B484-735C-11C4-0576F8CB4567}"/>
          </ac:spMkLst>
        </pc:spChg>
      </pc:sldChg>
      <pc:sldChg chg="modSp new mod">
        <pc:chgData name="Connor Mullaly" userId="731a1e22-c293-4cbb-8aca-216affcf4059" providerId="ADAL" clId="{F4D7CD0D-FC42-490E-8931-612BCC2D804E}" dt="2024-12-04T17:57:37.099" v="1517" actId="207"/>
        <pc:sldMkLst>
          <pc:docMk/>
          <pc:sldMk cId="3182430141" sldId="483"/>
        </pc:sldMkLst>
        <pc:spChg chg="mod">
          <ac:chgData name="Connor Mullaly" userId="731a1e22-c293-4cbb-8aca-216affcf4059" providerId="ADAL" clId="{F4D7CD0D-FC42-490E-8931-612BCC2D804E}" dt="2024-12-04T17:48:50.640" v="1115" actId="20577"/>
          <ac:spMkLst>
            <pc:docMk/>
            <pc:sldMk cId="3182430141" sldId="483"/>
            <ac:spMk id="2" creationId="{9F4A2D1F-C8C6-84D2-9622-8DC9BE7F5B70}"/>
          </ac:spMkLst>
        </pc:spChg>
        <pc:spChg chg="mod">
          <ac:chgData name="Connor Mullaly" userId="731a1e22-c293-4cbb-8aca-216affcf4059" providerId="ADAL" clId="{F4D7CD0D-FC42-490E-8931-612BCC2D804E}" dt="2024-12-04T17:57:37.099" v="1517" actId="207"/>
          <ac:spMkLst>
            <pc:docMk/>
            <pc:sldMk cId="3182430141" sldId="483"/>
            <ac:spMk id="3" creationId="{777D389F-1FBD-C3B3-2810-36EB5DD36D92}"/>
          </ac:spMkLst>
        </pc:spChg>
      </pc:sldChg>
    </pc:docChg>
  </pc:docChgLst>
  <pc:docChgLst>
    <pc:chgData name="Steven M Christey" userId="f24da668-4c1f-41c0-850e-113e2bdf78cf" providerId="ADAL" clId="{D2039992-53B0-4D6B-A5C8-A299D05BF984}"/>
    <pc:docChg chg="custSel addSld modSld">
      <pc:chgData name="Steven M Christey" userId="f24da668-4c1f-41c0-850e-113e2bdf78cf" providerId="ADAL" clId="{D2039992-53B0-4D6B-A5C8-A299D05BF984}" dt="2024-08-14T17:02:01.520" v="204" actId="13926"/>
      <pc:docMkLst>
        <pc:docMk/>
      </pc:docMkLst>
      <pc:sldChg chg="modSp mod">
        <pc:chgData name="Steven M Christey" userId="f24da668-4c1f-41c0-850e-113e2bdf78cf" providerId="ADAL" clId="{D2039992-53B0-4D6B-A5C8-A299D05BF984}" dt="2024-08-13T20:56:59.298" v="15" actId="20577"/>
        <pc:sldMkLst>
          <pc:docMk/>
          <pc:sldMk cId="1594175131" sldId="446"/>
        </pc:sldMkLst>
      </pc:sldChg>
      <pc:sldChg chg="modSp new mod">
        <pc:chgData name="Steven M Christey" userId="f24da668-4c1f-41c0-850e-113e2bdf78cf" providerId="ADAL" clId="{D2039992-53B0-4D6B-A5C8-A299D05BF984}" dt="2024-08-14T17:00:50.590" v="168" actId="20577"/>
        <pc:sldMkLst>
          <pc:docMk/>
          <pc:sldMk cId="2365559909" sldId="467"/>
        </pc:sldMkLst>
      </pc:sldChg>
      <pc:sldChg chg="modSp new mod">
        <pc:chgData name="Steven M Christey" userId="f24da668-4c1f-41c0-850e-113e2bdf78cf" providerId="ADAL" clId="{D2039992-53B0-4D6B-A5C8-A299D05BF984}" dt="2024-08-14T17:02:01.520" v="204" actId="13926"/>
        <pc:sldMkLst>
          <pc:docMk/>
          <pc:sldMk cId="1956625186" sldId="468"/>
        </pc:sldMkLst>
      </pc:sldChg>
    </pc:docChg>
  </pc:docChgLst>
  <pc:docChgLst>
    <pc:chgData name="Alec J Summers" userId="S::asummers@mitre.org::d9c4246f-ffa8-4c52-a253-9dc5efe19efc" providerId="AD" clId="Web-{BF2A5366-6929-45F4-9EDC-2BEF732EC906}"/>
    <pc:docChg chg="modSld">
      <pc:chgData name="Alec J Summers" userId="S::asummers@mitre.org::d9c4246f-ffa8-4c52-a253-9dc5efe19efc" providerId="AD" clId="Web-{BF2A5366-6929-45F4-9EDC-2BEF732EC906}" dt="2024-07-17T16:13:28.122" v="271" actId="20577"/>
      <pc:docMkLst>
        <pc:docMk/>
      </pc:docMkLst>
      <pc:sldChg chg="modSp">
        <pc:chgData name="Alec J Summers" userId="S::asummers@mitre.org::d9c4246f-ffa8-4c52-a253-9dc5efe19efc" providerId="AD" clId="Web-{BF2A5366-6929-45F4-9EDC-2BEF732EC906}" dt="2024-07-17T16:13:28.122" v="271" actId="20577"/>
        <pc:sldMkLst>
          <pc:docMk/>
          <pc:sldMk cId="2628637453" sldId="465"/>
        </pc:sldMkLst>
      </pc:sldChg>
    </pc:docChg>
  </pc:docChgLst>
  <pc:docChgLst>
    <pc:chgData name="Connor Mullaly" userId="S::cmullaly@mitre.org::731a1e22-c293-4cbb-8aca-216affcf4059" providerId="AD" clId="Web-{48588DAA-CCC8-8916-39E3-3DF0930E327A}"/>
    <pc:docChg chg="modSld sldOrd">
      <pc:chgData name="Connor Mullaly" userId="S::cmullaly@mitre.org::731a1e22-c293-4cbb-8aca-216affcf4059" providerId="AD" clId="Web-{48588DAA-CCC8-8916-39E3-3DF0930E327A}" dt="2024-11-20T17:43:38.758" v="273" actId="20577"/>
      <pc:docMkLst>
        <pc:docMk/>
      </pc:docMkLst>
      <pc:sldChg chg="ord">
        <pc:chgData name="Connor Mullaly" userId="S::cmullaly@mitre.org::731a1e22-c293-4cbb-8aca-216affcf4059" providerId="AD" clId="Web-{48588DAA-CCC8-8916-39E3-3DF0930E327A}" dt="2024-11-20T17:41:49.081" v="0"/>
        <pc:sldMkLst>
          <pc:docMk/>
          <pc:sldMk cId="3727737993" sldId="469"/>
        </pc:sldMkLst>
      </pc:sldChg>
      <pc:sldChg chg="modSp">
        <pc:chgData name="Connor Mullaly" userId="S::cmullaly@mitre.org::731a1e22-c293-4cbb-8aca-216affcf4059" providerId="AD" clId="Web-{48588DAA-CCC8-8916-39E3-3DF0930E327A}" dt="2024-11-20T17:43:38.758" v="273" actId="20577"/>
        <pc:sldMkLst>
          <pc:docMk/>
          <pc:sldMk cId="1888373772" sldId="474"/>
        </pc:sldMkLst>
      </pc:sldChg>
    </pc:docChg>
  </pc:docChgLst>
  <pc:docChgLst>
    <pc:chgData name="Connor Mullaly" userId="731a1e22-c293-4cbb-8aca-216affcf4059" providerId="ADAL" clId="{7AEEFEB6-03E1-45E8-8635-3FCA75A4AF43}"/>
    <pc:docChg chg="delSld modSld">
      <pc:chgData name="Connor Mullaly" userId="731a1e22-c293-4cbb-8aca-216affcf4059" providerId="ADAL" clId="{7AEEFEB6-03E1-45E8-8635-3FCA75A4AF43}" dt="2024-08-28T16:01:39.381" v="423" actId="20577"/>
      <pc:docMkLst>
        <pc:docMk/>
      </pc:docMkLst>
      <pc:sldChg chg="modSp mod">
        <pc:chgData name="Connor Mullaly" userId="731a1e22-c293-4cbb-8aca-216affcf4059" providerId="ADAL" clId="{7AEEFEB6-03E1-45E8-8635-3FCA75A4AF43}" dt="2024-08-28T15:30:41.670" v="3" actId="20577"/>
        <pc:sldMkLst>
          <pc:docMk/>
          <pc:sldMk cId="1594175131" sldId="446"/>
        </pc:sldMkLst>
      </pc:sldChg>
      <pc:sldChg chg="modSp mod">
        <pc:chgData name="Connor Mullaly" userId="731a1e22-c293-4cbb-8aca-216affcf4059" providerId="ADAL" clId="{7AEEFEB6-03E1-45E8-8635-3FCA75A4AF43}" dt="2024-08-28T16:01:39.381" v="423" actId="20577"/>
        <pc:sldMkLst>
          <pc:docMk/>
          <pc:sldMk cId="938794271" sldId="460"/>
        </pc:sldMkLst>
      </pc:sldChg>
      <pc:sldChg chg="modSp mod">
        <pc:chgData name="Connor Mullaly" userId="731a1e22-c293-4cbb-8aca-216affcf4059" providerId="ADAL" clId="{7AEEFEB6-03E1-45E8-8635-3FCA75A4AF43}" dt="2024-08-28T15:37:26.521" v="38" actId="20577"/>
        <pc:sldMkLst>
          <pc:docMk/>
          <pc:sldMk cId="3646894998" sldId="461"/>
        </pc:sldMkLst>
      </pc:sldChg>
      <pc:sldChg chg="del">
        <pc:chgData name="Connor Mullaly" userId="731a1e22-c293-4cbb-8aca-216affcf4059" providerId="ADAL" clId="{7AEEFEB6-03E1-45E8-8635-3FCA75A4AF43}" dt="2024-08-28T15:38:44.367" v="64" actId="47"/>
        <pc:sldMkLst>
          <pc:docMk/>
          <pc:sldMk cId="3680384779" sldId="462"/>
        </pc:sldMkLst>
      </pc:sldChg>
      <pc:sldChg chg="del">
        <pc:chgData name="Connor Mullaly" userId="731a1e22-c293-4cbb-8aca-216affcf4059" providerId="ADAL" clId="{7AEEFEB6-03E1-45E8-8635-3FCA75A4AF43}" dt="2024-08-28T15:38:48.150" v="66" actId="47"/>
        <pc:sldMkLst>
          <pc:docMk/>
          <pc:sldMk cId="1903687044" sldId="463"/>
        </pc:sldMkLst>
      </pc:sldChg>
      <pc:sldChg chg="del">
        <pc:chgData name="Connor Mullaly" userId="731a1e22-c293-4cbb-8aca-216affcf4059" providerId="ADAL" clId="{7AEEFEB6-03E1-45E8-8635-3FCA75A4AF43}" dt="2024-08-28T15:38:51.446" v="68" actId="47"/>
        <pc:sldMkLst>
          <pc:docMk/>
          <pc:sldMk cId="4203571049" sldId="464"/>
        </pc:sldMkLst>
      </pc:sldChg>
      <pc:sldChg chg="del">
        <pc:chgData name="Connor Mullaly" userId="731a1e22-c293-4cbb-8aca-216affcf4059" providerId="ADAL" clId="{7AEEFEB6-03E1-45E8-8635-3FCA75A4AF43}" dt="2024-08-28T15:38:47.470" v="65" actId="47"/>
        <pc:sldMkLst>
          <pc:docMk/>
          <pc:sldMk cId="2628637453" sldId="465"/>
        </pc:sldMkLst>
      </pc:sldChg>
      <pc:sldChg chg="del">
        <pc:chgData name="Connor Mullaly" userId="731a1e22-c293-4cbb-8aca-216affcf4059" providerId="ADAL" clId="{7AEEFEB6-03E1-45E8-8635-3FCA75A4AF43}" dt="2024-08-28T15:38:49.080" v="67" actId="47"/>
        <pc:sldMkLst>
          <pc:docMk/>
          <pc:sldMk cId="2365559909" sldId="467"/>
        </pc:sldMkLst>
      </pc:sldChg>
    </pc:docChg>
  </pc:docChgLst>
  <pc:docChgLst>
    <pc:chgData name="Steven M Christey" userId="f24da668-4c1f-41c0-850e-113e2bdf78cf" providerId="ADAL" clId="{B7B9B0B4-18F8-4406-AD62-252EF74B95BC}"/>
    <pc:docChg chg="custSel modSld">
      <pc:chgData name="Steven M Christey" userId="f24da668-4c1f-41c0-850e-113e2bdf78cf" providerId="ADAL" clId="{B7B9B0B4-18F8-4406-AD62-252EF74B95BC}" dt="2024-12-04T18:05:18.967" v="190" actId="113"/>
      <pc:docMkLst>
        <pc:docMk/>
      </pc:docMkLst>
      <pc:sldChg chg="modSp mod">
        <pc:chgData name="Steven M Christey" userId="f24da668-4c1f-41c0-850e-113e2bdf78cf" providerId="ADAL" clId="{B7B9B0B4-18F8-4406-AD62-252EF74B95BC}" dt="2024-12-04T18:05:18.967" v="190" actId="113"/>
        <pc:sldMkLst>
          <pc:docMk/>
          <pc:sldMk cId="3182430141" sldId="483"/>
        </pc:sldMkLst>
        <pc:spChg chg="mod">
          <ac:chgData name="Steven M Christey" userId="f24da668-4c1f-41c0-850e-113e2bdf78cf" providerId="ADAL" clId="{B7B9B0B4-18F8-4406-AD62-252EF74B95BC}" dt="2024-12-04T18:05:18.967" v="190" actId="113"/>
          <ac:spMkLst>
            <pc:docMk/>
            <pc:sldMk cId="3182430141" sldId="483"/>
            <ac:spMk id="3" creationId="{777D389F-1FBD-C3B3-2810-36EB5DD36D92}"/>
          </ac:spMkLst>
        </pc:spChg>
      </pc:sldChg>
    </pc:docChg>
  </pc:docChgLst>
  <pc:docChgLst>
    <pc:chgData name="Steven M Christey" userId="f24da668-4c1f-41c0-850e-113e2bdf78cf" providerId="ADAL" clId="{30466E47-2272-48DF-8ED7-2183EC65CE75}"/>
    <pc:docChg chg="undo custSel modSld">
      <pc:chgData name="Steven M Christey" userId="f24da668-4c1f-41c0-850e-113e2bdf78cf" providerId="ADAL" clId="{30466E47-2272-48DF-8ED7-2183EC65CE75}" dt="2024-07-17T16:11:37.510" v="135" actId="20577"/>
      <pc:docMkLst>
        <pc:docMk/>
      </pc:docMkLst>
      <pc:sldChg chg="modSp mod">
        <pc:chgData name="Steven M Christey" userId="f24da668-4c1f-41c0-850e-113e2bdf78cf" providerId="ADAL" clId="{30466E47-2272-48DF-8ED7-2183EC65CE75}" dt="2024-07-17T15:54:37.808" v="54" actId="20577"/>
        <pc:sldMkLst>
          <pc:docMk/>
          <pc:sldMk cId="3680384779" sldId="462"/>
        </pc:sldMkLst>
      </pc:sldChg>
      <pc:sldChg chg="modSp mod">
        <pc:chgData name="Steven M Christey" userId="f24da668-4c1f-41c0-850e-113e2bdf78cf" providerId="ADAL" clId="{30466E47-2272-48DF-8ED7-2183EC65CE75}" dt="2024-07-17T16:10:14.845" v="95" actId="20577"/>
        <pc:sldMkLst>
          <pc:docMk/>
          <pc:sldMk cId="1903687044" sldId="463"/>
        </pc:sldMkLst>
      </pc:sldChg>
      <pc:sldChg chg="modSp mod">
        <pc:chgData name="Steven M Christey" userId="f24da668-4c1f-41c0-850e-113e2bdf78cf" providerId="ADAL" clId="{30466E47-2272-48DF-8ED7-2183EC65CE75}" dt="2024-07-17T16:11:37.510" v="135" actId="20577"/>
        <pc:sldMkLst>
          <pc:docMk/>
          <pc:sldMk cId="4203571049" sldId="464"/>
        </pc:sldMkLst>
      </pc:sldChg>
    </pc:docChg>
  </pc:docChgLst>
  <pc:docChgLst>
    <pc:chgData name="Alec J Summers" userId="d9c4246f-ffa8-4c52-a253-9dc5efe19efc" providerId="ADAL" clId="{C7B2AC18-5C1A-9249-9DED-000DB7242D6C}"/>
    <pc:docChg chg="custSel modSld">
      <pc:chgData name="Alec J Summers" userId="d9c4246f-ffa8-4c52-a253-9dc5efe19efc" providerId="ADAL" clId="{C7B2AC18-5C1A-9249-9DED-000DB7242D6C}" dt="2024-11-20T18:24:05.773" v="212" actId="20577"/>
      <pc:docMkLst>
        <pc:docMk/>
      </pc:docMkLst>
      <pc:sldChg chg="modSp mod">
        <pc:chgData name="Alec J Summers" userId="d9c4246f-ffa8-4c52-a253-9dc5efe19efc" providerId="ADAL" clId="{C7B2AC18-5C1A-9249-9DED-000DB7242D6C}" dt="2024-11-20T18:05:40.214" v="210" actId="20577"/>
        <pc:sldMkLst>
          <pc:docMk/>
          <pc:sldMk cId="3646894998" sldId="461"/>
        </pc:sldMkLst>
        <pc:spChg chg="mod">
          <ac:chgData name="Alec J Summers" userId="d9c4246f-ffa8-4c52-a253-9dc5efe19efc" providerId="ADAL" clId="{C7B2AC18-5C1A-9249-9DED-000DB7242D6C}" dt="2024-11-20T18:05:40.214" v="210" actId="20577"/>
          <ac:spMkLst>
            <pc:docMk/>
            <pc:sldMk cId="3646894998" sldId="461"/>
            <ac:spMk id="3" creationId="{8B488549-A70A-4243-89B9-C110528C4C23}"/>
          </ac:spMkLst>
        </pc:spChg>
      </pc:sldChg>
      <pc:sldChg chg="modSp mod">
        <pc:chgData name="Alec J Summers" userId="d9c4246f-ffa8-4c52-a253-9dc5efe19efc" providerId="ADAL" clId="{C7B2AC18-5C1A-9249-9DED-000DB7242D6C}" dt="2024-11-20T18:01:57.800" v="208" actId="20577"/>
        <pc:sldMkLst>
          <pc:docMk/>
          <pc:sldMk cId="1573037990" sldId="470"/>
        </pc:sldMkLst>
      </pc:sldChg>
      <pc:sldChg chg="modSp mod">
        <pc:chgData name="Alec J Summers" userId="d9c4246f-ffa8-4c52-a253-9dc5efe19efc" providerId="ADAL" clId="{C7B2AC18-5C1A-9249-9DED-000DB7242D6C}" dt="2024-11-20T18:24:05.773" v="212" actId="20577"/>
        <pc:sldMkLst>
          <pc:docMk/>
          <pc:sldMk cId="3134250345" sldId="476"/>
        </pc:sldMkLst>
      </pc:sldChg>
      <pc:sldChg chg="modSp mod">
        <pc:chgData name="Alec J Summers" userId="d9c4246f-ffa8-4c52-a253-9dc5efe19efc" providerId="ADAL" clId="{C7B2AC18-5C1A-9249-9DED-000DB7242D6C}" dt="2024-11-20T18:01:47.267" v="202" actId="20577"/>
        <pc:sldMkLst>
          <pc:docMk/>
          <pc:sldMk cId="3776829331" sldId="477"/>
        </pc:sldMkLst>
      </pc:sldChg>
      <pc:sldChg chg="modSp mod">
        <pc:chgData name="Alec J Summers" userId="d9c4246f-ffa8-4c52-a253-9dc5efe19efc" providerId="ADAL" clId="{C7B2AC18-5C1A-9249-9DED-000DB7242D6C}" dt="2024-11-20T18:00:55.377" v="163" actId="5793"/>
        <pc:sldMkLst>
          <pc:docMk/>
          <pc:sldMk cId="3588157974" sldId="478"/>
        </pc:sldMkLst>
      </pc:sldChg>
    </pc:docChg>
  </pc:docChgLst>
  <pc:docChgLst>
    <pc:chgData name="Connor Mullaly" userId="731a1e22-c293-4cbb-8aca-216affcf4059" providerId="ADAL" clId="{AB2358A5-2DAF-4DBA-AE34-3203AD5DD277}"/>
    <pc:docChg chg="delSld modSld">
      <pc:chgData name="Connor Mullaly" userId="731a1e22-c293-4cbb-8aca-216affcf4059" providerId="ADAL" clId="{AB2358A5-2DAF-4DBA-AE34-3203AD5DD277}" dt="2024-10-09T16:28:19.914" v="92" actId="47"/>
      <pc:docMkLst>
        <pc:docMk/>
      </pc:docMkLst>
      <pc:sldChg chg="modSp mod">
        <pc:chgData name="Connor Mullaly" userId="731a1e22-c293-4cbb-8aca-216affcf4059" providerId="ADAL" clId="{AB2358A5-2DAF-4DBA-AE34-3203AD5DD277}" dt="2024-10-09T16:26:37.383" v="10" actId="20577"/>
        <pc:sldMkLst>
          <pc:docMk/>
          <pc:sldMk cId="1594175131" sldId="446"/>
        </pc:sldMkLst>
      </pc:sldChg>
      <pc:sldChg chg="modSp mod">
        <pc:chgData name="Connor Mullaly" userId="731a1e22-c293-4cbb-8aca-216affcf4059" providerId="ADAL" clId="{AB2358A5-2DAF-4DBA-AE34-3203AD5DD277}" dt="2024-10-09T16:28:13.453" v="90" actId="20577"/>
        <pc:sldMkLst>
          <pc:docMk/>
          <pc:sldMk cId="938794271" sldId="460"/>
        </pc:sldMkLst>
      </pc:sldChg>
      <pc:sldChg chg="modSp mod">
        <pc:chgData name="Connor Mullaly" userId="731a1e22-c293-4cbb-8aca-216affcf4059" providerId="ADAL" clId="{AB2358A5-2DAF-4DBA-AE34-3203AD5DD277}" dt="2024-10-09T16:26:44.099" v="14" actId="20577"/>
        <pc:sldMkLst>
          <pc:docMk/>
          <pc:sldMk cId="3646894998" sldId="461"/>
        </pc:sldMkLst>
      </pc:sldChg>
      <pc:sldChg chg="del">
        <pc:chgData name="Connor Mullaly" userId="731a1e22-c293-4cbb-8aca-216affcf4059" providerId="ADAL" clId="{AB2358A5-2DAF-4DBA-AE34-3203AD5DD277}" dt="2024-10-09T16:28:19.246" v="91" actId="47"/>
        <pc:sldMkLst>
          <pc:docMk/>
          <pc:sldMk cId="944270742" sldId="470"/>
        </pc:sldMkLst>
      </pc:sldChg>
      <pc:sldChg chg="del">
        <pc:chgData name="Connor Mullaly" userId="731a1e22-c293-4cbb-8aca-216affcf4059" providerId="ADAL" clId="{AB2358A5-2DAF-4DBA-AE34-3203AD5DD277}" dt="2024-10-09T16:28:19.914" v="92" actId="47"/>
        <pc:sldMkLst>
          <pc:docMk/>
          <pc:sldMk cId="977926915" sldId="471"/>
        </pc:sldMkLst>
      </pc:sldChg>
    </pc:docChg>
  </pc:docChgLst>
  <pc:docChgLst>
    <pc:chgData name="Alec J Summers" userId="S::asummers@mitre.org::d9c4246f-ffa8-4c52-a253-9dc5efe19efc" providerId="AD" clId="Web-{ECC19B62-962E-4ACA-9895-6BC210D699F1}"/>
    <pc:docChg chg="addSld delSld modSld sldOrd">
      <pc:chgData name="Alec J Summers" userId="S::asummers@mitre.org::d9c4246f-ffa8-4c52-a253-9dc5efe19efc" providerId="AD" clId="Web-{ECC19B62-962E-4ACA-9895-6BC210D699F1}" dt="2024-08-28T16:17:55.370" v="471"/>
      <pc:docMkLst>
        <pc:docMk/>
      </pc:docMkLst>
      <pc:sldChg chg="modSp">
        <pc:chgData name="Alec J Summers" userId="S::asummers@mitre.org::d9c4246f-ffa8-4c52-a253-9dc5efe19efc" providerId="AD" clId="Web-{ECC19B62-962E-4ACA-9895-6BC210D699F1}" dt="2024-08-28T16:09:51.057" v="217" actId="20577"/>
        <pc:sldMkLst>
          <pc:docMk/>
          <pc:sldMk cId="1594175131" sldId="446"/>
        </pc:sldMkLst>
      </pc:sldChg>
      <pc:sldChg chg="modSp">
        <pc:chgData name="Alec J Summers" userId="S::asummers@mitre.org::d9c4246f-ffa8-4c52-a253-9dc5efe19efc" providerId="AD" clId="Web-{ECC19B62-962E-4ACA-9895-6BC210D699F1}" dt="2024-08-28T16:17:03.136" v="446" actId="20577"/>
        <pc:sldMkLst>
          <pc:docMk/>
          <pc:sldMk cId="938794271" sldId="460"/>
        </pc:sldMkLst>
      </pc:sldChg>
      <pc:sldChg chg="modSp">
        <pc:chgData name="Alec J Summers" userId="S::asummers@mitre.org::d9c4246f-ffa8-4c52-a253-9dc5efe19efc" providerId="AD" clId="Web-{ECC19B62-962E-4ACA-9895-6BC210D699F1}" dt="2024-08-28T16:17:49.870" v="470" actId="20577"/>
        <pc:sldMkLst>
          <pc:docMk/>
          <pc:sldMk cId="3646894998" sldId="461"/>
        </pc:sldMkLst>
      </pc:sldChg>
      <pc:sldChg chg="delSp modSp ord">
        <pc:chgData name="Alec J Summers" userId="S::asummers@mitre.org::d9c4246f-ffa8-4c52-a253-9dc5efe19efc" providerId="AD" clId="Web-{ECC19B62-962E-4ACA-9895-6BC210D699F1}" dt="2024-08-28T16:17:55.370" v="471"/>
        <pc:sldMkLst>
          <pc:docMk/>
          <pc:sldMk cId="3758004466" sldId="466"/>
        </pc:sldMkLst>
      </pc:sldChg>
      <pc:sldChg chg="modSp del">
        <pc:chgData name="Alec J Summers" userId="S::asummers@mitre.org::d9c4246f-ffa8-4c52-a253-9dc5efe19efc" providerId="AD" clId="Web-{ECC19B62-962E-4ACA-9895-6BC210D699F1}" dt="2024-08-28T16:09:19.963" v="200"/>
        <pc:sldMkLst>
          <pc:docMk/>
          <pc:sldMk cId="1956625186" sldId="468"/>
        </pc:sldMkLst>
      </pc:sldChg>
      <pc:sldChg chg="modSp add ord replId">
        <pc:chgData name="Alec J Summers" userId="S::asummers@mitre.org::d9c4246f-ffa8-4c52-a253-9dc5efe19efc" providerId="AD" clId="Web-{ECC19B62-962E-4ACA-9895-6BC210D699F1}" dt="2024-08-28T16:08:46.588" v="194" actId="20577"/>
        <pc:sldMkLst>
          <pc:docMk/>
          <pc:sldMk cId="3727737993" sldId="469"/>
        </pc:sldMkLst>
      </pc:sldChg>
    </pc:docChg>
  </pc:docChgLst>
  <pc:docChgLst>
    <pc:chgData name="Alec J Summers" userId="S::asummers@mitre.org::d9c4246f-ffa8-4c52-a253-9dc5efe19efc" providerId="AD" clId="Web-{C32011C5-DA95-4F75-B3C5-27B478B1E3E0}"/>
    <pc:docChg chg="modSld">
      <pc:chgData name="Alec J Summers" userId="S::asummers@mitre.org::d9c4246f-ffa8-4c52-a253-9dc5efe19efc" providerId="AD" clId="Web-{C32011C5-DA95-4F75-B3C5-27B478B1E3E0}" dt="2024-07-17T16:04:13.953" v="16" actId="14100"/>
      <pc:docMkLst>
        <pc:docMk/>
      </pc:docMkLst>
      <pc:sldChg chg="modSp">
        <pc:chgData name="Alec J Summers" userId="S::asummers@mitre.org::d9c4246f-ffa8-4c52-a253-9dc5efe19efc" providerId="AD" clId="Web-{C32011C5-DA95-4F75-B3C5-27B478B1E3E0}" dt="2024-07-17T16:04:13.953" v="16" actId="14100"/>
        <pc:sldMkLst>
          <pc:docMk/>
          <pc:sldMk cId="1903687044" sldId="463"/>
        </pc:sldMkLst>
      </pc:sldChg>
      <pc:sldChg chg="modSp">
        <pc:chgData name="Alec J Summers" userId="S::asummers@mitre.org::d9c4246f-ffa8-4c52-a253-9dc5efe19efc" providerId="AD" clId="Web-{C32011C5-DA95-4F75-B3C5-27B478B1E3E0}" dt="2024-07-17T16:03:23.609" v="15" actId="20577"/>
        <pc:sldMkLst>
          <pc:docMk/>
          <pc:sldMk cId="2628637453" sldId="465"/>
        </pc:sldMkLst>
      </pc:sldChg>
    </pc:docChg>
  </pc:docChgLst>
  <pc:docChgLst>
    <pc:chgData name="Alec J Summers" userId="S::asummers@mitre.org::d9c4246f-ffa8-4c52-a253-9dc5efe19efc" providerId="AD" clId="Web-{FCAF278B-3A8A-4850-A151-413BEA1B43FD}"/>
    <pc:docChg chg="modSld">
      <pc:chgData name="Alec J Summers" userId="S::asummers@mitre.org::d9c4246f-ffa8-4c52-a253-9dc5efe19efc" providerId="AD" clId="Web-{FCAF278B-3A8A-4850-A151-413BEA1B43FD}" dt="2024-07-17T16:07:22.720" v="128" actId="20577"/>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1/15/2025</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1/15/2025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and CAPEC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CAPEC, the CWE logo, and the CAPEC logo are trademarks of The MITRE Corporation.</a:t>
            </a:r>
            <a:endParaRPr lang="en-US" altLang="en-US" sz="1050"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F26136AE-C7F6-42AC-A5EE-9C5F4672AC85}"/>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and CAPEC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CAPEC, the CWE logo, and the CAPEC logo are trademarks of The MITRE Corporation.</a:t>
            </a:r>
            <a:endParaRPr lang="en-US" altLang="en-US" sz="1050"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03325267-8D95-42AC-ABD8-B9640FC9462F}"/>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391D8836-AB2B-453D-B8C1-F3F83AF851BC}"/>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55136C6F-E106-4C5E-A51C-738B02B4B88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and CAPEC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CAPEC, the CWE logo, and the CAPEC logo are trademarks of The MITRE Corporation.</a:t>
            </a:r>
            <a:endParaRPr lang="en-US" altLang="en-US" sz="1050"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3F93B5CE-42C6-4323-9D83-A3B20F1EF908}"/>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7" name="Picture 6" descr="A close up of a sign&#10;&#10;Description automatically generated">
            <a:extLst>
              <a:ext uri="{FF2B5EF4-FFF2-40B4-BE49-F238E27FC236}">
                <a16:creationId xmlns:a16="http://schemas.microsoft.com/office/drawing/2014/main" id="{21707997-1734-49D5-97AC-331B75A50185}"/>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6" name="Text Box 34">
            <a:extLst>
              <a:ext uri="{FF2B5EF4-FFF2-40B4-BE49-F238E27FC236}">
                <a16:creationId xmlns:a16="http://schemas.microsoft.com/office/drawing/2014/main" id="{985AB8DA-B389-403F-B992-76FCB96372D3}"/>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and CAPEC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CAPEC, the CWE logo, and the CAPEC logo are trademarks of The MITRE Corporation.</a:t>
            </a:r>
            <a:endParaRPr lang="en-US" altLang="en-US" sz="1050" b="0" u="none" baseline="0">
              <a:solidFill>
                <a:schemeClr val="tx1"/>
              </a:solidFill>
              <a:latin typeface="Helvetica LT Std"/>
              <a:cs typeface="+mn-cs"/>
            </a:endParaRPr>
          </a:p>
        </p:txBody>
      </p:sp>
      <p:pic>
        <p:nvPicPr>
          <p:cNvPr id="13" name="Picture 12" descr="A close up of a sign&#10;&#10;Description automatically generated">
            <a:extLst>
              <a:ext uri="{FF2B5EF4-FFF2-40B4-BE49-F238E27FC236}">
                <a16:creationId xmlns:a16="http://schemas.microsoft.com/office/drawing/2014/main" id="{9BA12432-E09E-4DFC-99AC-7A0775EAB0E5}"/>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5" name="Picture 14" descr="A close up of a sign&#10;&#10;Description automatically generated">
            <a:extLst>
              <a:ext uri="{FF2B5EF4-FFF2-40B4-BE49-F238E27FC236}">
                <a16:creationId xmlns:a16="http://schemas.microsoft.com/office/drawing/2014/main" id="{D501F3B9-1D2B-4EF8-B11A-52F777E9393A}"/>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240B5949-9623-44F1-9AA6-24FEF357FEA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and CAPEC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CAPEC, the CWE logo, and the CAPEC logo are trademarks of The MITRE Corporation.</a:t>
            </a:r>
            <a:endParaRPr lang="en-US" altLang="en-US" sz="1050" b="0" u="none" baseline="0">
              <a:solidFill>
                <a:schemeClr val="tx1"/>
              </a:solidFill>
              <a:latin typeface="Helvetica LT Std"/>
              <a:cs typeface="+mn-cs"/>
            </a:endParaRPr>
          </a:p>
        </p:txBody>
      </p:sp>
      <p:pic>
        <p:nvPicPr>
          <p:cNvPr id="10" name="Picture 9" descr="A close up of a sign&#10;&#10;Description automatically generated">
            <a:extLst>
              <a:ext uri="{FF2B5EF4-FFF2-40B4-BE49-F238E27FC236}">
                <a16:creationId xmlns:a16="http://schemas.microsoft.com/office/drawing/2014/main" id="{F3B19DBD-FE97-4317-8891-AE048BEA4F24}"/>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2" name="Picture 11" descr="A close up of a sign&#10;&#10;Description automatically generated">
            <a:extLst>
              <a:ext uri="{FF2B5EF4-FFF2-40B4-BE49-F238E27FC236}">
                <a16:creationId xmlns:a16="http://schemas.microsoft.com/office/drawing/2014/main" id="{CA940501-E3FF-44F0-AC34-2833AF9B96AF}"/>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3E7EEDC5-E2C2-4484-B218-16D4BD4ABA83}"/>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and CAPEC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CAPEC, the CWE logo, and the CAPEC logo are trademarks of The MITRE Corporation.</a:t>
            </a:r>
            <a:endParaRPr lang="en-US" altLang="en-US" sz="1050"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C59F5330-E135-4DA1-85AF-4EA953CBF31E}"/>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451E8B4E-364B-490B-9E8A-759F1DC6F901}"/>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EB0BC522-7426-4789-83C2-B203EF0C9C75}"/>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and CAPEC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CAPEC, the CWE logo, and the CAPEC logo are trademarks of The MITRE Corporation.</a:t>
            </a:r>
            <a:endParaRPr lang="en-US" altLang="en-US" sz="1050"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8A4A3E3F-14CC-4725-9CD5-BA6D039DFF22}"/>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2" name="Picture 11" descr="A close up of a sign&#10;&#10;Description automatically generated">
            <a:extLst>
              <a:ext uri="{FF2B5EF4-FFF2-40B4-BE49-F238E27FC236}">
                <a16:creationId xmlns:a16="http://schemas.microsoft.com/office/drawing/2014/main" id="{68C61E62-70AD-4B10-8BBD-4DBF4460F232}"/>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a:solidFill>
                  <a:schemeClr val="tx1">
                    <a:lumMod val="50000"/>
                    <a:lumOff val="50000"/>
                  </a:schemeClr>
                </a:solidFill>
              </a:rPr>
              <a:t> </a:t>
            </a:r>
            <a:endParaRPr lang="en-US" sz="140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686216" lvl="1" indent="-304046" defTabSz="1216185">
              <a:spcBef>
                <a:spcPts val="0"/>
              </a:spcBef>
              <a:spcAft>
                <a:spcPts val="798"/>
              </a:spcAft>
              <a:buClr>
                <a:schemeClr val="tx2"/>
              </a:buClr>
              <a:buChar char="–"/>
            </a:pPr>
            <a:r>
              <a:rPr lang="en-US"/>
              <a:t>Second level</a:t>
            </a:r>
          </a:p>
          <a:p>
            <a:pPr marL="994485" lvl="2" indent="-308269" defTabSz="1216185">
              <a:spcBef>
                <a:spcPts val="0"/>
              </a:spcBef>
              <a:spcAft>
                <a:spcPts val="798"/>
              </a:spcAft>
              <a:buClr>
                <a:schemeClr val="tx2"/>
              </a:buClr>
              <a:buSzPct val="110000"/>
              <a:buFont typeface="Wingdings" pitchFamily="2" charset="2"/>
              <a:buChar char="§"/>
            </a:pPr>
            <a:r>
              <a:rPr lang="en-US"/>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4078" r:id="rId5"/>
    <p:sldLayoutId id="2147484077" r:id="rId6"/>
    <p:sldLayoutId id="2147484075" r:id="rId7"/>
    <p:sldLayoutId id="2147484076" r:id="rId8"/>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A5B3-CC9F-8947-34FF-30B572BD2BCF}"/>
              </a:ext>
            </a:extLst>
          </p:cNvPr>
          <p:cNvSpPr>
            <a:spLocks noGrp="1"/>
          </p:cNvSpPr>
          <p:nvPr>
            <p:ph type="ctrTitle" sz="quarter"/>
          </p:nvPr>
        </p:nvSpPr>
        <p:spPr/>
        <p:txBody>
          <a:bodyPr/>
          <a:lstStyle/>
          <a:p>
            <a:pPr>
              <a:lnSpc>
                <a:spcPct val="81031"/>
              </a:lnSpc>
            </a:pPr>
            <a:r>
              <a:rPr lang="en-US"/>
              <a:t>Root Cause Mapping WG</a:t>
            </a:r>
          </a:p>
        </p:txBody>
      </p:sp>
      <p:sp>
        <p:nvSpPr>
          <p:cNvPr id="3" name="Subtitle 2">
            <a:extLst>
              <a:ext uri="{FF2B5EF4-FFF2-40B4-BE49-F238E27FC236}">
                <a16:creationId xmlns:a16="http://schemas.microsoft.com/office/drawing/2014/main" id="{13BEBC60-918F-0EB1-DD40-7BC0B5F7169D}"/>
              </a:ext>
            </a:extLst>
          </p:cNvPr>
          <p:cNvSpPr>
            <a:spLocks noGrp="1"/>
          </p:cNvSpPr>
          <p:nvPr>
            <p:ph type="subTitle" idx="1"/>
          </p:nvPr>
        </p:nvSpPr>
        <p:spPr/>
        <p:txBody>
          <a:bodyPr vert="horz" lIns="91440" tIns="45720" rIns="91440" bIns="45720" rtlCol="0" anchor="t">
            <a:noAutofit/>
          </a:bodyPr>
          <a:lstStyle/>
          <a:p>
            <a:r>
              <a:rPr lang="en-US"/>
              <a:t>December 4th, 2024</a:t>
            </a:r>
          </a:p>
          <a:p>
            <a:endParaRPr lang="en-US"/>
          </a:p>
          <a:p>
            <a:endParaRPr lang="en-US" i="1">
              <a:solidFill>
                <a:srgbClr val="C00000"/>
              </a:solidFill>
              <a:latin typeface="Tahoma"/>
              <a:ea typeface="Tahoma"/>
              <a:cs typeface="Tahoma"/>
            </a:endParaRPr>
          </a:p>
          <a:p>
            <a:endParaRPr lang="en-US" i="1">
              <a:solidFill>
                <a:srgbClr val="C00000"/>
              </a:solidFill>
              <a:latin typeface="Tahoma"/>
              <a:ea typeface="Tahoma"/>
              <a:cs typeface="Tahoma"/>
            </a:endParaRPr>
          </a:p>
          <a:p>
            <a:r>
              <a:rPr lang="en-US" i="1">
                <a:solidFill>
                  <a:srgbClr val="C00000"/>
                </a:solidFill>
                <a:latin typeface="Tahoma"/>
                <a:ea typeface="Tahoma"/>
                <a:cs typeface="Tahoma"/>
              </a:rPr>
              <a:t>This meeting is being recorded</a:t>
            </a:r>
            <a:endParaRPr lang="en-US" i="1">
              <a:solidFill>
                <a:srgbClr val="C00000"/>
              </a:solidFill>
            </a:endParaRPr>
          </a:p>
        </p:txBody>
      </p:sp>
      <p:sp>
        <p:nvSpPr>
          <p:cNvPr id="4" name="Slide Number Placeholder 3">
            <a:extLst>
              <a:ext uri="{FF2B5EF4-FFF2-40B4-BE49-F238E27FC236}">
                <a16:creationId xmlns:a16="http://schemas.microsoft.com/office/drawing/2014/main" id="{9896B3C7-F2DB-EA5B-0913-D0415C00D0CD}"/>
              </a:ext>
            </a:extLst>
          </p:cNvPr>
          <p:cNvSpPr>
            <a:spLocks noGrp="1"/>
          </p:cNvSpPr>
          <p:nvPr>
            <p:ph type="sldNum" sz="quarter" idx="12"/>
          </p:nvPr>
        </p:nvSpPr>
        <p:spPr/>
        <p:txBody>
          <a:body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1</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9417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15518-325E-EA90-823B-403A180D6BF5}"/>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8B488549-A70A-4243-89B9-C110528C4C23}"/>
              </a:ext>
            </a:extLst>
          </p:cNvPr>
          <p:cNvSpPr>
            <a:spLocks noGrp="1"/>
          </p:cNvSpPr>
          <p:nvPr>
            <p:ph idx="1"/>
          </p:nvPr>
        </p:nvSpPr>
        <p:spPr/>
        <p:txBody>
          <a:bodyPr vert="horz" lIns="91440" tIns="45720" rIns="91440" bIns="45720" rtlCol="0" anchor="t">
            <a:noAutofit/>
          </a:bodyPr>
          <a:lstStyle/>
          <a:p>
            <a:pPr marL="307975" indent="-307975"/>
            <a:r>
              <a:rPr lang="en-US" sz="3200">
                <a:latin typeface="Tahoma"/>
                <a:ea typeface="Tahoma"/>
                <a:cs typeface="Tahoma"/>
              </a:rPr>
              <a:t>Root Cause Mapping Example – Improper Privilege Management</a:t>
            </a:r>
          </a:p>
          <a:p>
            <a:pPr marL="307975" indent="-307975"/>
            <a:endParaRPr lang="en-US" sz="3200">
              <a:latin typeface="Tahoma"/>
              <a:ea typeface="Tahoma"/>
              <a:cs typeface="Tahoma"/>
            </a:endParaRPr>
          </a:p>
          <a:p>
            <a:pPr marL="307975" indent="-307975"/>
            <a:r>
              <a:rPr lang="en-US" sz="3200">
                <a:latin typeface="Tahoma"/>
                <a:ea typeface="Tahoma"/>
                <a:cs typeface="Tahoma"/>
              </a:rPr>
              <a:t>RCM LLM tool implementation update</a:t>
            </a:r>
            <a:endParaRPr lang="en-US">
              <a:latin typeface="Tahoma"/>
              <a:ea typeface="Tahoma"/>
              <a:cs typeface="Tahoma"/>
            </a:endParaRPr>
          </a:p>
          <a:p>
            <a:pPr marL="0" indent="0">
              <a:buNone/>
            </a:pPr>
            <a:endParaRPr lang="en-US" sz="3200">
              <a:latin typeface="Tahoma"/>
              <a:ea typeface="Tahoma"/>
              <a:cs typeface="Tahoma"/>
            </a:endParaRPr>
          </a:p>
          <a:p>
            <a:pPr marL="307975" indent="-307975">
              <a:buFont typeface="Wingdings" pitchFamily="34" charset="0"/>
              <a:buChar char="§"/>
            </a:pPr>
            <a:r>
              <a:rPr lang="en-US" sz="3200">
                <a:latin typeface="Tahoma"/>
                <a:ea typeface="Tahoma"/>
                <a:cs typeface="Tahoma"/>
              </a:rPr>
              <a:t>Open Discussion</a:t>
            </a:r>
          </a:p>
        </p:txBody>
      </p:sp>
      <p:sp>
        <p:nvSpPr>
          <p:cNvPr id="4" name="Slide Number Placeholder 3">
            <a:extLst>
              <a:ext uri="{FF2B5EF4-FFF2-40B4-BE49-F238E27FC236}">
                <a16:creationId xmlns:a16="http://schemas.microsoft.com/office/drawing/2014/main" id="{2F28E767-2454-2635-052D-5131A39F8CF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64689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F6AA-5D1F-FF7E-B08E-638615EACFDC}"/>
              </a:ext>
            </a:extLst>
          </p:cNvPr>
          <p:cNvSpPr>
            <a:spLocks noGrp="1"/>
          </p:cNvSpPr>
          <p:nvPr>
            <p:ph type="title"/>
          </p:nvPr>
        </p:nvSpPr>
        <p:spPr/>
        <p:txBody>
          <a:bodyPr/>
          <a:lstStyle/>
          <a:p>
            <a:r>
              <a:rPr lang="en-US"/>
              <a:t>Level set – Privileges vs Permissions</a:t>
            </a:r>
          </a:p>
        </p:txBody>
      </p:sp>
      <p:sp>
        <p:nvSpPr>
          <p:cNvPr id="3" name="Content Placeholder 2">
            <a:extLst>
              <a:ext uri="{FF2B5EF4-FFF2-40B4-BE49-F238E27FC236}">
                <a16:creationId xmlns:a16="http://schemas.microsoft.com/office/drawing/2014/main" id="{A1DDD0F2-80D6-7D13-6F1C-91A4B2F464D1}"/>
              </a:ext>
            </a:extLst>
          </p:cNvPr>
          <p:cNvSpPr>
            <a:spLocks noGrp="1"/>
          </p:cNvSpPr>
          <p:nvPr>
            <p:ph idx="1"/>
          </p:nvPr>
        </p:nvSpPr>
        <p:spPr/>
        <p:txBody>
          <a:bodyPr/>
          <a:lstStyle/>
          <a:p>
            <a:r>
              <a:rPr lang="en-US"/>
              <a:t>Privileges: </a:t>
            </a:r>
            <a:r>
              <a:rPr lang="en-US" b="0"/>
              <a:t>code can assign (or define) privileges for a particular user (e.g. administrator, regular, guest). Generally speaking, within CWE, the "privilege" concept can include roles or capabilities.</a:t>
            </a:r>
          </a:p>
          <a:p>
            <a:r>
              <a:rPr lang="en-US"/>
              <a:t>Permissions: </a:t>
            </a:r>
            <a:r>
              <a:rPr lang="en-US" b="0"/>
              <a:t>"the explicit specifications for a resource, or a set of resources, that defines which actors are allowed to access that resource, and which actions may be performed by those actors. Permissions can contribute to the definition of one or more intended control spheres.“</a:t>
            </a:r>
          </a:p>
          <a:p>
            <a:pPr lvl="1"/>
            <a:r>
              <a:rPr lang="en-US" b="0"/>
              <a:t>Define</a:t>
            </a:r>
            <a:r>
              <a:rPr lang="en-US"/>
              <a:t>s who can access an object or resource (ex: a file)</a:t>
            </a:r>
            <a:endParaRPr lang="en-US" b="0"/>
          </a:p>
        </p:txBody>
      </p:sp>
      <p:sp>
        <p:nvSpPr>
          <p:cNvPr id="4" name="Slide Number Placeholder 3">
            <a:extLst>
              <a:ext uri="{FF2B5EF4-FFF2-40B4-BE49-F238E27FC236}">
                <a16:creationId xmlns:a16="http://schemas.microsoft.com/office/drawing/2014/main" id="{5419824C-D99B-4410-3FA8-56CFA1E3A50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725929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54CE-B5A0-20AA-7A03-65199580A1D5}"/>
              </a:ext>
            </a:extLst>
          </p:cNvPr>
          <p:cNvSpPr>
            <a:spLocks noGrp="1"/>
          </p:cNvSpPr>
          <p:nvPr>
            <p:ph type="title"/>
          </p:nvPr>
        </p:nvSpPr>
        <p:spPr/>
        <p:txBody>
          <a:bodyPr/>
          <a:lstStyle/>
          <a:p>
            <a:r>
              <a:rPr lang="en-US"/>
              <a:t>Mapping Discussion – Privileges</a:t>
            </a:r>
          </a:p>
        </p:txBody>
      </p:sp>
      <p:sp>
        <p:nvSpPr>
          <p:cNvPr id="3" name="Content Placeholder 2">
            <a:extLst>
              <a:ext uri="{FF2B5EF4-FFF2-40B4-BE49-F238E27FC236}">
                <a16:creationId xmlns:a16="http://schemas.microsoft.com/office/drawing/2014/main" id="{9C2376E9-ED75-1A8D-E7E4-72C7B6FB7204}"/>
              </a:ext>
            </a:extLst>
          </p:cNvPr>
          <p:cNvSpPr>
            <a:spLocks noGrp="1"/>
          </p:cNvSpPr>
          <p:nvPr>
            <p:ph idx="1"/>
          </p:nvPr>
        </p:nvSpPr>
        <p:spPr/>
        <p:txBody>
          <a:bodyPr/>
          <a:lstStyle/>
          <a:p>
            <a:r>
              <a:rPr lang="en-US"/>
              <a:t>CWE-269: Improper Privilege Management</a:t>
            </a:r>
          </a:p>
          <a:p>
            <a:pPr lvl="1"/>
            <a:r>
              <a:rPr lang="en-US" b="0" i="0">
                <a:solidFill>
                  <a:srgbClr val="000000"/>
                </a:solidFill>
                <a:effectLst/>
                <a:latin typeface="Verdana" panose="020B0604030504040204" pitchFamily="34" charset="0"/>
              </a:rPr>
              <a:t>The product does not properly assign, modify, track, or check privileges for an actor, creating an unintended sphere of control for that actor.</a:t>
            </a:r>
          </a:p>
          <a:p>
            <a:r>
              <a:rPr lang="en-US">
                <a:solidFill>
                  <a:srgbClr val="000000"/>
                </a:solidFill>
                <a:latin typeface="Verdana" panose="020B0604030504040204" pitchFamily="34" charset="0"/>
              </a:rPr>
              <a:t>A common mapping mistake is using CWE-269 in situations where an adversary is able to gain privileges as an impact</a:t>
            </a:r>
          </a:p>
          <a:p>
            <a:r>
              <a:rPr lang="en-US" b="0"/>
              <a:t>"gain privileges" / "gain root access" / "escalate privileges" and other phrases do not prove CWE-269</a:t>
            </a:r>
          </a:p>
          <a:p>
            <a:r>
              <a:rPr lang="en-US" b="0">
                <a:solidFill>
                  <a:srgbClr val="000000"/>
                </a:solidFill>
                <a:latin typeface="Verdana" panose="020B0604030504040204" pitchFamily="34" charset="0"/>
              </a:rPr>
              <a:t>Ranked 15</a:t>
            </a:r>
            <a:r>
              <a:rPr lang="en-US" b="0" baseline="30000">
                <a:solidFill>
                  <a:srgbClr val="000000"/>
                </a:solidFill>
                <a:latin typeface="Verdana" panose="020B0604030504040204" pitchFamily="34" charset="0"/>
              </a:rPr>
              <a:t>th</a:t>
            </a:r>
            <a:r>
              <a:rPr lang="en-US" b="0">
                <a:solidFill>
                  <a:srgbClr val="000000"/>
                </a:solidFill>
                <a:latin typeface="Verdana" panose="020B0604030504040204" pitchFamily="34" charset="0"/>
              </a:rPr>
              <a:t> on this year’s Top 25 with 324 total mappings despite being “discouraged”</a:t>
            </a:r>
          </a:p>
        </p:txBody>
      </p:sp>
      <p:sp>
        <p:nvSpPr>
          <p:cNvPr id="4" name="Slide Number Placeholder 3">
            <a:extLst>
              <a:ext uri="{FF2B5EF4-FFF2-40B4-BE49-F238E27FC236}">
                <a16:creationId xmlns:a16="http://schemas.microsoft.com/office/drawing/2014/main" id="{3CD36D6F-6DA6-91FF-9EDC-DA08D6AE504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15906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504D-D2BA-DD48-911A-F8EF0E3AF013}"/>
              </a:ext>
            </a:extLst>
          </p:cNvPr>
          <p:cNvSpPr>
            <a:spLocks noGrp="1"/>
          </p:cNvSpPr>
          <p:nvPr>
            <p:ph type="title"/>
          </p:nvPr>
        </p:nvSpPr>
        <p:spPr/>
        <p:txBody>
          <a:bodyPr/>
          <a:lstStyle/>
          <a:p>
            <a:r>
              <a:rPr lang="en-US"/>
              <a:t>Bad Mapping Example – CWE-269</a:t>
            </a:r>
          </a:p>
        </p:txBody>
      </p:sp>
      <p:sp>
        <p:nvSpPr>
          <p:cNvPr id="3" name="Content Placeholder 2">
            <a:extLst>
              <a:ext uri="{FF2B5EF4-FFF2-40B4-BE49-F238E27FC236}">
                <a16:creationId xmlns:a16="http://schemas.microsoft.com/office/drawing/2014/main" id="{9D79AB96-6507-449D-D7CF-F21B2862170F}"/>
              </a:ext>
            </a:extLst>
          </p:cNvPr>
          <p:cNvSpPr>
            <a:spLocks noGrp="1"/>
          </p:cNvSpPr>
          <p:nvPr>
            <p:ph idx="1"/>
          </p:nvPr>
        </p:nvSpPr>
        <p:spPr/>
        <p:txBody>
          <a:bodyPr/>
          <a:lstStyle/>
          <a:p>
            <a:pPr marL="0" indent="0">
              <a:buNone/>
            </a:pPr>
            <a:r>
              <a:rPr lang="en-US" b="0"/>
              <a:t>“[Product] contains a </a:t>
            </a:r>
            <a:r>
              <a:rPr lang="en-US" b="0">
                <a:solidFill>
                  <a:srgbClr val="FF0000"/>
                </a:solidFill>
              </a:rPr>
              <a:t>local privilege escalation vulnerability</a:t>
            </a:r>
            <a:r>
              <a:rPr lang="en-US" b="0"/>
              <a:t>. A console user with access to [Product] may exploit this vulnerability to </a:t>
            </a:r>
            <a:r>
              <a:rPr lang="en-US" b="0">
                <a:solidFill>
                  <a:srgbClr val="FF0000"/>
                </a:solidFill>
              </a:rPr>
              <a:t>escalate privileges to gain root access to the system</a:t>
            </a:r>
            <a:r>
              <a:rPr lang="en-US"/>
              <a:t>. </a:t>
            </a:r>
          </a:p>
          <a:p>
            <a:pPr marL="0" indent="0">
              <a:buNone/>
            </a:pPr>
            <a:endParaRPr lang="en-US"/>
          </a:p>
          <a:p>
            <a:pPr marL="0" indent="0">
              <a:buNone/>
            </a:pPr>
            <a:r>
              <a:rPr lang="en-US"/>
              <a:t>Original CNA mapping</a:t>
            </a:r>
            <a:r>
              <a:rPr lang="en-US" b="0"/>
              <a:t>: CWE-269 Improper Privilege Management</a:t>
            </a:r>
          </a:p>
          <a:p>
            <a:pPr marL="0" indent="0">
              <a:buNone/>
            </a:pPr>
            <a:r>
              <a:rPr lang="en-US"/>
              <a:t>Corrected mapping after consult</a:t>
            </a:r>
            <a:r>
              <a:rPr lang="en-US" b="0"/>
              <a:t>: CWE-78 OS command injection</a:t>
            </a:r>
          </a:p>
          <a:p>
            <a:pPr marL="0" indent="0">
              <a:buNone/>
            </a:pPr>
            <a:endParaRPr lang="en-US" b="0"/>
          </a:p>
          <a:p>
            <a:pPr marL="0" indent="0">
              <a:buNone/>
            </a:pPr>
            <a:r>
              <a:rPr lang="en-US" b="0"/>
              <a:t>A better CVE description would have made this mapping easier to identify by including information about the root cause</a:t>
            </a:r>
          </a:p>
        </p:txBody>
      </p:sp>
      <p:sp>
        <p:nvSpPr>
          <p:cNvPr id="4" name="Slide Number Placeholder 3">
            <a:extLst>
              <a:ext uri="{FF2B5EF4-FFF2-40B4-BE49-F238E27FC236}">
                <a16:creationId xmlns:a16="http://schemas.microsoft.com/office/drawing/2014/main" id="{0EC1B34D-0FC9-5610-E80C-4D751202132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96542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2D1F-C8C6-84D2-9622-8DC9BE7F5B70}"/>
              </a:ext>
            </a:extLst>
          </p:cNvPr>
          <p:cNvSpPr>
            <a:spLocks noGrp="1"/>
          </p:cNvSpPr>
          <p:nvPr>
            <p:ph type="title"/>
          </p:nvPr>
        </p:nvSpPr>
        <p:spPr/>
        <p:txBody>
          <a:bodyPr/>
          <a:lstStyle/>
          <a:p>
            <a:r>
              <a:rPr lang="en-US"/>
              <a:t>Good mapping example - Privileges</a:t>
            </a:r>
          </a:p>
        </p:txBody>
      </p:sp>
      <p:sp>
        <p:nvSpPr>
          <p:cNvPr id="3" name="Content Placeholder 2">
            <a:extLst>
              <a:ext uri="{FF2B5EF4-FFF2-40B4-BE49-F238E27FC236}">
                <a16:creationId xmlns:a16="http://schemas.microsoft.com/office/drawing/2014/main" id="{777D389F-1FBD-C3B3-2810-36EB5DD36D92}"/>
              </a:ext>
            </a:extLst>
          </p:cNvPr>
          <p:cNvSpPr>
            <a:spLocks noGrp="1"/>
          </p:cNvSpPr>
          <p:nvPr>
            <p:ph idx="1"/>
          </p:nvPr>
        </p:nvSpPr>
        <p:spPr/>
        <p:txBody>
          <a:bodyPr/>
          <a:lstStyle/>
          <a:p>
            <a:pPr marL="0" indent="0">
              <a:buNone/>
            </a:pPr>
            <a:r>
              <a:rPr lang="en-US" b="0"/>
              <a:t>A </a:t>
            </a:r>
            <a:r>
              <a:rPr lang="en-US" b="0">
                <a:solidFill>
                  <a:srgbClr val="00B050"/>
                </a:solidFill>
              </a:rPr>
              <a:t>Improper Privilege Management </a:t>
            </a:r>
            <a:r>
              <a:rPr lang="en-US" b="0"/>
              <a:t>vulnerability in [Product] causes </a:t>
            </a:r>
            <a:r>
              <a:rPr lang="en-US" b="0">
                <a:solidFill>
                  <a:srgbClr val="00B050"/>
                </a:solidFill>
              </a:rPr>
              <a:t>permission changes in [Product] not to be reflected to users while they are logged in </a:t>
            </a:r>
            <a:r>
              <a:rPr lang="en-US" b="0"/>
              <a:t>the [Product]. This would cause the users to retain their previous permissions, even if they change groups on [Product], for example, to a lower privileged group, or are removed from a group, thus retaining their access instead of losing it. </a:t>
            </a:r>
          </a:p>
          <a:p>
            <a:pPr marL="0" indent="0">
              <a:buNone/>
            </a:pPr>
            <a:endParaRPr lang="en-US" b="0"/>
          </a:p>
          <a:p>
            <a:pPr marL="0" indent="0">
              <a:buNone/>
            </a:pPr>
            <a:r>
              <a:rPr lang="en-US"/>
              <a:t>Original mapping</a:t>
            </a:r>
            <a:r>
              <a:rPr lang="en-US" b="0"/>
              <a:t>: CWE-269 Improper Privilege Management</a:t>
            </a:r>
          </a:p>
          <a:p>
            <a:pPr marL="0" indent="0">
              <a:buNone/>
            </a:pPr>
            <a:r>
              <a:rPr lang="en-US"/>
              <a:t>Corrected mapping after consult: </a:t>
            </a:r>
            <a:r>
              <a:rPr lang="en-US" b="0"/>
              <a:t>CWE-266 Incorrect Privilege Assignment</a:t>
            </a:r>
          </a:p>
          <a:p>
            <a:pPr marL="0" indent="0">
              <a:buNone/>
            </a:pPr>
            <a:endParaRPr lang="en-US" b="0"/>
          </a:p>
          <a:p>
            <a:pPr marL="0" indent="0">
              <a:buNone/>
            </a:pPr>
            <a:r>
              <a:rPr lang="en-US" b="0"/>
              <a:t>The original mapping encompassed the root cause weakness, although a more specific child was a better mapping choice</a:t>
            </a:r>
          </a:p>
          <a:p>
            <a:pPr marL="0" indent="0">
              <a:buNone/>
            </a:pPr>
            <a:r>
              <a:rPr lang="en-US"/>
              <a:t>Note: this is part of a broader pattern of “not propagating changes” that may need a new weakness</a:t>
            </a:r>
          </a:p>
        </p:txBody>
      </p:sp>
      <p:sp>
        <p:nvSpPr>
          <p:cNvPr id="4" name="Slide Number Placeholder 3">
            <a:extLst>
              <a:ext uri="{FF2B5EF4-FFF2-40B4-BE49-F238E27FC236}">
                <a16:creationId xmlns:a16="http://schemas.microsoft.com/office/drawing/2014/main" id="{385BBEA4-75F4-4A4A-72F0-AD2AE2E4691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18243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DB3E-81E3-0AC6-54F0-24EBF8980D81}"/>
              </a:ext>
            </a:extLst>
          </p:cNvPr>
          <p:cNvSpPr>
            <a:spLocks noGrp="1"/>
          </p:cNvSpPr>
          <p:nvPr>
            <p:ph type="title"/>
          </p:nvPr>
        </p:nvSpPr>
        <p:spPr/>
        <p:txBody>
          <a:bodyPr/>
          <a:lstStyle/>
          <a:p>
            <a:r>
              <a:rPr lang="en-US"/>
              <a:t>Technical Impact Phrases - Privileges</a:t>
            </a:r>
          </a:p>
        </p:txBody>
      </p:sp>
      <p:sp>
        <p:nvSpPr>
          <p:cNvPr id="3" name="Content Placeholder 2">
            <a:extLst>
              <a:ext uri="{FF2B5EF4-FFF2-40B4-BE49-F238E27FC236}">
                <a16:creationId xmlns:a16="http://schemas.microsoft.com/office/drawing/2014/main" id="{CE34ED7E-B484-735C-11C4-0576F8CB4567}"/>
              </a:ext>
            </a:extLst>
          </p:cNvPr>
          <p:cNvSpPr>
            <a:spLocks noGrp="1"/>
          </p:cNvSpPr>
          <p:nvPr>
            <p:ph idx="1"/>
          </p:nvPr>
        </p:nvSpPr>
        <p:spPr/>
        <p:txBody>
          <a:bodyPr/>
          <a:lstStyle/>
          <a:p>
            <a:pPr>
              <a:buFont typeface="Arial" panose="020B0604020202020204" pitchFamily="34" charset="0"/>
              <a:buChar char="•"/>
            </a:pPr>
            <a:r>
              <a:rPr lang="en-US"/>
              <a:t>Privileges "gain privileges" / "gain root access" / "gain [XYZ] access/privileges"</a:t>
            </a:r>
          </a:p>
          <a:p>
            <a:pPr>
              <a:buFont typeface="Arial" panose="020B0604020202020204" pitchFamily="34" charset="0"/>
              <a:buChar char="•"/>
            </a:pPr>
            <a:r>
              <a:rPr lang="en-US"/>
              <a:t>"escalate privileges" / "escalation of privileges"</a:t>
            </a:r>
          </a:p>
          <a:p>
            <a:pPr>
              <a:buFont typeface="Arial" panose="020B0604020202020204" pitchFamily="34" charset="0"/>
              <a:buChar char="•"/>
            </a:pPr>
            <a:r>
              <a:rPr lang="en-US"/>
              <a:t>"elevation of privilege" / "elevate privilege"</a:t>
            </a:r>
          </a:p>
          <a:p>
            <a:pPr>
              <a:buFont typeface="Arial" panose="020B0604020202020204" pitchFamily="34" charset="0"/>
              <a:buChar char="•"/>
            </a:pPr>
            <a:r>
              <a:rPr lang="en-US"/>
              <a:t>"privilege escalation" / "vertical privilege escalation" / "horizontal privilege escalation"</a:t>
            </a:r>
          </a:p>
          <a:p>
            <a:pPr>
              <a:buFont typeface="Arial" panose="020B0604020202020204" pitchFamily="34" charset="0"/>
              <a:buChar char="•"/>
            </a:pPr>
            <a:r>
              <a:rPr lang="en-US"/>
              <a:t>"local privilege escalation" / LPE</a:t>
            </a:r>
          </a:p>
        </p:txBody>
      </p:sp>
      <p:sp>
        <p:nvSpPr>
          <p:cNvPr id="4" name="Slide Number Placeholder 3">
            <a:extLst>
              <a:ext uri="{FF2B5EF4-FFF2-40B4-BE49-F238E27FC236}">
                <a16:creationId xmlns:a16="http://schemas.microsoft.com/office/drawing/2014/main" id="{1A61C34C-C5AF-757A-A72A-8D220538EEF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17289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A804-C1C1-AA48-8DD4-80E29AB6A385}"/>
              </a:ext>
            </a:extLst>
          </p:cNvPr>
          <p:cNvSpPr>
            <a:spLocks noGrp="1"/>
          </p:cNvSpPr>
          <p:nvPr>
            <p:ph type="ctrTitle" sz="quarter"/>
          </p:nvPr>
        </p:nvSpPr>
        <p:spPr/>
        <p:txBody>
          <a:bodyPr/>
          <a:lstStyle/>
          <a:p>
            <a:r>
              <a:rPr lang="en-US">
                <a:latin typeface="Tahoma"/>
                <a:ea typeface="Tahoma"/>
                <a:cs typeface="Tahoma"/>
              </a:rPr>
              <a:t>Consensus, Grounded LLM RCM Tool</a:t>
            </a:r>
            <a:br>
              <a:rPr lang="en-US">
                <a:latin typeface="Tahoma"/>
                <a:ea typeface="Tahoma"/>
                <a:cs typeface="Tahoma"/>
              </a:rPr>
            </a:br>
            <a:r>
              <a:rPr lang="en-US" sz="3200" i="1">
                <a:latin typeface="Tahoma"/>
                <a:ea typeface="Tahoma"/>
                <a:cs typeface="Tahoma"/>
              </a:rPr>
              <a:t>Test Implementation Update</a:t>
            </a:r>
            <a:br>
              <a:rPr lang="en-US" sz="3200" i="1"/>
            </a:br>
            <a:br>
              <a:rPr lang="en-US" sz="3200" i="1">
                <a:latin typeface="Tahoma"/>
                <a:ea typeface="Tahoma"/>
                <a:cs typeface="Tahoma"/>
              </a:rPr>
            </a:br>
            <a:r>
              <a:rPr lang="en-US" sz="3200">
                <a:solidFill>
                  <a:schemeClr val="bg1">
                    <a:lumMod val="49000"/>
                  </a:schemeClr>
                </a:solidFill>
                <a:latin typeface="Tahoma"/>
                <a:ea typeface="Tahoma"/>
                <a:cs typeface="Tahoma"/>
              </a:rPr>
              <a:t>Nick Orr, MITRE</a:t>
            </a:r>
            <a:endParaRPr lang="en-US" sz="3200" i="1">
              <a:solidFill>
                <a:schemeClr val="bg1">
                  <a:lumMod val="49000"/>
                </a:schemeClr>
              </a:solidFill>
            </a:endParaRPr>
          </a:p>
        </p:txBody>
      </p:sp>
      <p:sp>
        <p:nvSpPr>
          <p:cNvPr id="3" name="Slide Number Placeholder 2">
            <a:extLst>
              <a:ext uri="{FF2B5EF4-FFF2-40B4-BE49-F238E27FC236}">
                <a16:creationId xmlns:a16="http://schemas.microsoft.com/office/drawing/2014/main" id="{E9C5D4CE-FCE9-B58C-0EB5-4DB8823A0B3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72773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D958-9C90-202B-4807-9642611881D3}"/>
              </a:ext>
            </a:extLst>
          </p:cNvPr>
          <p:cNvSpPr>
            <a:spLocks noGrp="1"/>
          </p:cNvSpPr>
          <p:nvPr>
            <p:ph type="title"/>
          </p:nvPr>
        </p:nvSpPr>
        <p:spPr/>
        <p:txBody>
          <a:bodyPr/>
          <a:lstStyle/>
          <a:p>
            <a:r>
              <a:rPr lang="en-US"/>
              <a:t>Open Discussion</a:t>
            </a:r>
          </a:p>
        </p:txBody>
      </p:sp>
      <p:sp>
        <p:nvSpPr>
          <p:cNvPr id="4" name="Slide Number Placeholder 3">
            <a:extLst>
              <a:ext uri="{FF2B5EF4-FFF2-40B4-BE49-F238E27FC236}">
                <a16:creationId xmlns:a16="http://schemas.microsoft.com/office/drawing/2014/main" id="{8EB66084-25BF-7723-808F-A979BD80F89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758004466"/>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WE_CAPEC POWERPOINT TEMPLATE_2022 12Jan2022" id="{800B0BF9-EDC3-914E-BDA4-E9B5A9B0558D}" vid="{7AA02F7D-33D0-394F-9B62-90B714619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5" ma:contentTypeDescription="Create a new document." ma:contentTypeScope="" ma:versionID="741299f3784e3124fa92cbb09fadfee5">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0629cb982ad0d5026b78e967e4c8216b"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50FCDD-08B1-48D8-BB50-7A17E590A5EE}">
  <ds:schemaRefs>
    <ds:schemaRef ds:uri="aff8eeb6-53bf-44bf-a224-fac977cd228b"/>
    <ds:schemaRef ds:uri="b5a44311-ed64-4a72-909f-c9dc6973bde2"/>
    <ds:schemaRef ds:uri="f3e578be-7961-41e8-91c9-b742ecb60a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E368851-7F59-47B7-9F9A-FAAE8909F203}">
  <ds:schemaRefs>
    <ds:schemaRef ds:uri="aff8eeb6-53bf-44bf-a224-fac977cd228b"/>
    <ds:schemaRef ds:uri="b5a44311-ed64-4a72-909f-c9dc6973bde2"/>
    <ds:schemaRef ds:uri="f3e578be-7961-41e8-91c9-b742ecb60a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mitre-2018</Template>
  <TotalTime>0</TotalTime>
  <Words>563</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Helvetica LT Std</vt:lpstr>
      <vt:lpstr>Tahoma</vt:lpstr>
      <vt:lpstr>Verdana</vt:lpstr>
      <vt:lpstr>Wingdings</vt:lpstr>
      <vt:lpstr>mitre-2018</vt:lpstr>
      <vt:lpstr>Root Cause Mapping WG</vt:lpstr>
      <vt:lpstr>Agenda</vt:lpstr>
      <vt:lpstr>Level set – Privileges vs Permissions</vt:lpstr>
      <vt:lpstr>Mapping Discussion – Privileges</vt:lpstr>
      <vt:lpstr>Bad Mapping Example – CWE-269</vt:lpstr>
      <vt:lpstr>Good mapping example - Privileges</vt:lpstr>
      <vt:lpstr>Technical Impact Phrases - Privileges</vt:lpstr>
      <vt:lpstr>Consensus, Grounded LLM RCM Tool Test Implementation Update  Nick Orr, MITRE</vt:lpstr>
      <vt:lpstr>Open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CAPEC Summit Informs Future Direction</dc:title>
  <dc:creator>Rich Piazza</dc:creator>
  <cp:lastModifiedBy>Connor Mullaly</cp:lastModifiedBy>
  <cp:revision>1</cp:revision>
  <dcterms:created xsi:type="dcterms:W3CDTF">2022-04-05T14:57:07Z</dcterms:created>
  <dcterms:modified xsi:type="dcterms:W3CDTF">2025-01-15T15:32:18Z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