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8"/>
  </p:notesMasterIdLst>
  <p:handoutMasterIdLst>
    <p:handoutMasterId r:id="rId19"/>
  </p:handoutMasterIdLst>
  <p:sldIdLst>
    <p:sldId id="446" r:id="rId5"/>
    <p:sldId id="461" r:id="rId6"/>
    <p:sldId id="481" r:id="rId7"/>
    <p:sldId id="479" r:id="rId8"/>
    <p:sldId id="480" r:id="rId9"/>
    <p:sldId id="483" r:id="rId10"/>
    <p:sldId id="482" r:id="rId11"/>
    <p:sldId id="484" r:id="rId12"/>
    <p:sldId id="485" r:id="rId13"/>
    <p:sldId id="487" r:id="rId14"/>
    <p:sldId id="469" r:id="rId15"/>
    <p:sldId id="466" r:id="rId16"/>
    <p:sldId id="4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3268E-1851-4F34-BD33-96EF3038B437}" v="6" dt="2024-12-18T05:06:46.501"/>
    <p1510:client id="{B5F675DC-EEA2-7CAB-AAD6-83A98219EE4A}" v="89" dt="2024-12-18T17:33:53.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Mullaly" userId="S::cmullaly@mitre.org::731a1e22-c293-4cbb-8aca-216affcf4059" providerId="AD" clId="Web-{B5F675DC-EEA2-7CAB-AAD6-83A98219EE4A}"/>
    <pc:docChg chg="addSld delSld modSld sldOrd">
      <pc:chgData name="Connor Mullaly" userId="S::cmullaly@mitre.org::731a1e22-c293-4cbb-8aca-216affcf4059" providerId="AD" clId="Web-{B5F675DC-EEA2-7CAB-AAD6-83A98219EE4A}" dt="2024-12-18T17:33:53.171" v="84" actId="20577"/>
      <pc:docMkLst>
        <pc:docMk/>
      </pc:docMkLst>
      <pc:sldChg chg="modSp">
        <pc:chgData name="Connor Mullaly" userId="S::cmullaly@mitre.org::731a1e22-c293-4cbb-8aca-216affcf4059" providerId="AD" clId="Web-{B5F675DC-EEA2-7CAB-AAD6-83A98219EE4A}" dt="2024-12-18T17:30:19.968" v="77" actId="20577"/>
        <pc:sldMkLst>
          <pc:docMk/>
          <pc:sldMk cId="3646894998" sldId="461"/>
        </pc:sldMkLst>
        <pc:spChg chg="mod">
          <ac:chgData name="Connor Mullaly" userId="S::cmullaly@mitre.org::731a1e22-c293-4cbb-8aca-216affcf4059" providerId="AD" clId="Web-{B5F675DC-EEA2-7CAB-AAD6-83A98219EE4A}" dt="2024-12-18T17:30:19.968" v="77" actId="20577"/>
          <ac:spMkLst>
            <pc:docMk/>
            <pc:sldMk cId="3646894998" sldId="461"/>
            <ac:spMk id="3" creationId="{8B488549-A70A-4243-89B9-C110528C4C23}"/>
          </ac:spMkLst>
        </pc:spChg>
      </pc:sldChg>
      <pc:sldChg chg="modSp">
        <pc:chgData name="Connor Mullaly" userId="S::cmullaly@mitre.org::731a1e22-c293-4cbb-8aca-216affcf4059" providerId="AD" clId="Web-{B5F675DC-EEA2-7CAB-AAD6-83A98219EE4A}" dt="2024-12-18T17:29:08.077" v="39" actId="20577"/>
        <pc:sldMkLst>
          <pc:docMk/>
          <pc:sldMk cId="3727737993" sldId="469"/>
        </pc:sldMkLst>
        <pc:spChg chg="mod">
          <ac:chgData name="Connor Mullaly" userId="S::cmullaly@mitre.org::731a1e22-c293-4cbb-8aca-216affcf4059" providerId="AD" clId="Web-{B5F675DC-EEA2-7CAB-AAD6-83A98219EE4A}" dt="2024-12-18T17:29:08.077" v="39" actId="20577"/>
          <ac:spMkLst>
            <pc:docMk/>
            <pc:sldMk cId="3727737993" sldId="469"/>
            <ac:spMk id="2" creationId="{B04EA804-C1C1-AA48-8DD4-80E29AB6A385}"/>
          </ac:spMkLst>
        </pc:spChg>
      </pc:sldChg>
      <pc:sldChg chg="modSp">
        <pc:chgData name="Connor Mullaly" userId="S::cmullaly@mitre.org::731a1e22-c293-4cbb-8aca-216affcf4059" providerId="AD" clId="Web-{B5F675DC-EEA2-7CAB-AAD6-83A98219EE4A}" dt="2024-12-18T17:32:32.843" v="81" actId="20577"/>
        <pc:sldMkLst>
          <pc:docMk/>
          <pc:sldMk cId="1115906581" sldId="479"/>
        </pc:sldMkLst>
        <pc:spChg chg="mod">
          <ac:chgData name="Connor Mullaly" userId="S::cmullaly@mitre.org::731a1e22-c293-4cbb-8aca-216affcf4059" providerId="AD" clId="Web-{B5F675DC-EEA2-7CAB-AAD6-83A98219EE4A}" dt="2024-12-18T17:32:32.843" v="81" actId="20577"/>
          <ac:spMkLst>
            <pc:docMk/>
            <pc:sldMk cId="1115906581" sldId="479"/>
            <ac:spMk id="3" creationId="{9C2376E9-ED75-1A8D-E7E4-72C7B6FB7204}"/>
          </ac:spMkLst>
        </pc:spChg>
      </pc:sldChg>
      <pc:sldChg chg="modSp">
        <pc:chgData name="Connor Mullaly" userId="S::cmullaly@mitre.org::731a1e22-c293-4cbb-8aca-216affcf4059" providerId="AD" clId="Web-{B5F675DC-EEA2-7CAB-AAD6-83A98219EE4A}" dt="2024-12-18T17:33:53.171" v="84" actId="20577"/>
        <pc:sldMkLst>
          <pc:docMk/>
          <pc:sldMk cId="3182430141" sldId="483"/>
        </pc:sldMkLst>
        <pc:spChg chg="mod">
          <ac:chgData name="Connor Mullaly" userId="S::cmullaly@mitre.org::731a1e22-c293-4cbb-8aca-216affcf4059" providerId="AD" clId="Web-{B5F675DC-EEA2-7CAB-AAD6-83A98219EE4A}" dt="2024-12-18T17:33:53.171" v="84" actId="20577"/>
          <ac:spMkLst>
            <pc:docMk/>
            <pc:sldMk cId="3182430141" sldId="483"/>
            <ac:spMk id="3" creationId="{777D389F-1FBD-C3B3-2810-36EB5DD36D92}"/>
          </ac:spMkLst>
        </pc:spChg>
      </pc:sldChg>
      <pc:sldChg chg="modSp add del replId">
        <pc:chgData name="Connor Mullaly" userId="S::cmullaly@mitre.org::731a1e22-c293-4cbb-8aca-216affcf4059" providerId="AD" clId="Web-{B5F675DC-EEA2-7CAB-AAD6-83A98219EE4A}" dt="2024-12-18T17:27:38.202" v="2"/>
        <pc:sldMkLst>
          <pc:docMk/>
          <pc:sldMk cId="18377821" sldId="487"/>
        </pc:sldMkLst>
        <pc:spChg chg="mod">
          <ac:chgData name="Connor Mullaly" userId="S::cmullaly@mitre.org::731a1e22-c293-4cbb-8aca-216affcf4059" providerId="AD" clId="Web-{B5F675DC-EEA2-7CAB-AAD6-83A98219EE4A}" dt="2024-12-18T17:27:35.702" v="1" actId="20577"/>
          <ac:spMkLst>
            <pc:docMk/>
            <pc:sldMk cId="18377821" sldId="487"/>
            <ac:spMk id="2" creationId="{B04EA804-C1C1-AA48-8DD4-80E29AB6A385}"/>
          </ac:spMkLst>
        </pc:spChg>
      </pc:sldChg>
      <pc:sldChg chg="modSp add ord">
        <pc:chgData name="Connor Mullaly" userId="S::cmullaly@mitre.org::731a1e22-c293-4cbb-8aca-216affcf4059" providerId="AD" clId="Web-{B5F675DC-EEA2-7CAB-AAD6-83A98219EE4A}" dt="2024-12-18T17:29:22.780" v="47"/>
        <pc:sldMkLst>
          <pc:docMk/>
          <pc:sldMk cId="1668068062" sldId="487"/>
        </pc:sldMkLst>
        <pc:spChg chg="mod">
          <ac:chgData name="Connor Mullaly" userId="S::cmullaly@mitre.org::731a1e22-c293-4cbb-8aca-216affcf4059" providerId="AD" clId="Web-{B5F675DC-EEA2-7CAB-AAD6-83A98219EE4A}" dt="2024-12-18T17:29:15.530" v="46" actId="20577"/>
          <ac:spMkLst>
            <pc:docMk/>
            <pc:sldMk cId="1668068062" sldId="487"/>
            <ac:spMk id="2" creationId="{B04EA804-C1C1-AA48-8DD4-80E29AB6A385}"/>
          </ac:spMkLst>
        </pc:spChg>
      </pc:sldChg>
    </pc:docChg>
  </pc:docChgLst>
  <pc:docChgLst>
    <pc:chgData name="Steven M Christey" userId="f24da668-4c1f-41c0-850e-113e2bdf78cf" providerId="ADAL" clId="{D50AFADD-1A9B-47A7-BB23-EC703D78221D}"/>
    <pc:docChg chg="undo custSel addSld modSld">
      <pc:chgData name="Steven M Christey" userId="f24da668-4c1f-41c0-850e-113e2bdf78cf" providerId="ADAL" clId="{D50AFADD-1A9B-47A7-BB23-EC703D78221D}" dt="2024-11-20T18:07:14.621" v="2360" actId="255"/>
      <pc:docMkLst>
        <pc:docMk/>
      </pc:docMkLst>
      <pc:sldChg chg="modSp mod">
        <pc:chgData name="Steven M Christey" userId="f24da668-4c1f-41c0-850e-113e2bdf78cf" providerId="ADAL" clId="{D50AFADD-1A9B-47A7-BB23-EC703D78221D}" dt="2024-11-20T16:36:35.047" v="23" actId="20577"/>
        <pc:sldMkLst>
          <pc:docMk/>
          <pc:sldMk cId="1594175131" sldId="446"/>
        </pc:sldMkLst>
        <pc:spChg chg="mod">
          <ac:chgData name="Steven M Christey" userId="f24da668-4c1f-41c0-850e-113e2bdf78cf" providerId="ADAL" clId="{D50AFADD-1A9B-47A7-BB23-EC703D78221D}" dt="2024-11-20T16:36:35.047" v="23" actId="20577"/>
          <ac:spMkLst>
            <pc:docMk/>
            <pc:sldMk cId="1594175131" sldId="446"/>
            <ac:spMk id="3" creationId="{13BEBC60-918F-0EB1-DD40-7BC0B5F7169D}"/>
          </ac:spMkLst>
        </pc:spChg>
      </pc:sldChg>
      <pc:sldChg chg="modSp mod">
        <pc:chgData name="Steven M Christey" userId="f24da668-4c1f-41c0-850e-113e2bdf78cf" providerId="ADAL" clId="{D50AFADD-1A9B-47A7-BB23-EC703D78221D}" dt="2024-11-20T16:37:09.618" v="84" actId="20577"/>
        <pc:sldMkLst>
          <pc:docMk/>
          <pc:sldMk cId="3646894998" sldId="461"/>
        </pc:sldMkLst>
        <pc:spChg chg="mod">
          <ac:chgData name="Steven M Christey" userId="f24da668-4c1f-41c0-850e-113e2bdf78cf" providerId="ADAL" clId="{D50AFADD-1A9B-47A7-BB23-EC703D78221D}" dt="2024-11-20T16:37:09.618" v="84" actId="20577"/>
          <ac:spMkLst>
            <pc:docMk/>
            <pc:sldMk cId="3646894998" sldId="461"/>
            <ac:spMk id="3" creationId="{8B488549-A70A-4243-89B9-C110528C4C23}"/>
          </ac:spMkLst>
        </pc:spChg>
      </pc:sldChg>
      <pc:sldChg chg="modSp new mod">
        <pc:chgData name="Steven M Christey" userId="f24da668-4c1f-41c0-850e-113e2bdf78cf" providerId="ADAL" clId="{D50AFADD-1A9B-47A7-BB23-EC703D78221D}" dt="2024-11-20T18:07:14.621" v="2360" actId="255"/>
        <pc:sldMkLst>
          <pc:docMk/>
          <pc:sldMk cId="1573037990" sldId="470"/>
        </pc:sldMkLst>
      </pc:sldChg>
      <pc:sldChg chg="modSp add mod">
        <pc:chgData name="Steven M Christey" userId="f24da668-4c1f-41c0-850e-113e2bdf78cf" providerId="ADAL" clId="{D50AFADD-1A9B-47A7-BB23-EC703D78221D}" dt="2024-11-20T17:21:30.319" v="884" actId="20577"/>
        <pc:sldMkLst>
          <pc:docMk/>
          <pc:sldMk cId="3134250345" sldId="476"/>
        </pc:sldMkLst>
      </pc:sldChg>
      <pc:sldChg chg="modSp new mod">
        <pc:chgData name="Steven M Christey" userId="f24da668-4c1f-41c0-850e-113e2bdf78cf" providerId="ADAL" clId="{D50AFADD-1A9B-47A7-BB23-EC703D78221D}" dt="2024-11-20T17:33:31.817" v="2106" actId="20577"/>
        <pc:sldMkLst>
          <pc:docMk/>
          <pc:sldMk cId="3776829331" sldId="477"/>
        </pc:sldMkLst>
      </pc:sldChg>
      <pc:sldChg chg="modSp new mod">
        <pc:chgData name="Steven M Christey" userId="f24da668-4c1f-41c0-850e-113e2bdf78cf" providerId="ADAL" clId="{D50AFADD-1A9B-47A7-BB23-EC703D78221D}" dt="2024-11-20T17:38:33.967" v="2328" actId="20577"/>
        <pc:sldMkLst>
          <pc:docMk/>
          <pc:sldMk cId="3588157974" sldId="478"/>
        </pc:sldMkLst>
      </pc:sldChg>
    </pc:docChg>
  </pc:docChgLst>
  <pc:docChgLst>
    <pc:chgData name="Connor Mullaly" userId="731a1e22-c293-4cbb-8aca-216affcf4059" providerId="ADAL" clId="{F4D7CD0D-FC42-490E-8931-612BCC2D804E}"/>
    <pc:docChg chg="undo custSel addSld delSld modSld">
      <pc:chgData name="Connor Mullaly" userId="731a1e22-c293-4cbb-8aca-216affcf4059" providerId="ADAL" clId="{F4D7CD0D-FC42-490E-8931-612BCC2D804E}" dt="2024-12-04T17:57:37.099" v="1517" actId="207"/>
      <pc:docMkLst>
        <pc:docMk/>
      </pc:docMkLst>
      <pc:sldChg chg="modSp mod">
        <pc:chgData name="Connor Mullaly" userId="731a1e22-c293-4cbb-8aca-216affcf4059" providerId="ADAL" clId="{F4D7CD0D-FC42-490E-8931-612BCC2D804E}" dt="2024-12-04T17:14:37.618" v="11" actId="20577"/>
        <pc:sldMkLst>
          <pc:docMk/>
          <pc:sldMk cId="1594175131" sldId="446"/>
        </pc:sldMkLst>
        <pc:spChg chg="mod">
          <ac:chgData name="Connor Mullaly" userId="731a1e22-c293-4cbb-8aca-216affcf4059" providerId="ADAL" clId="{F4D7CD0D-FC42-490E-8931-612BCC2D804E}" dt="2024-12-04T17:14:37.618" v="11" actId="20577"/>
          <ac:spMkLst>
            <pc:docMk/>
            <pc:sldMk cId="1594175131" sldId="446"/>
            <ac:spMk id="3" creationId="{13BEBC60-918F-0EB1-DD40-7BC0B5F7169D}"/>
          </ac:spMkLst>
        </pc:spChg>
      </pc:sldChg>
      <pc:sldChg chg="del">
        <pc:chgData name="Connor Mullaly" userId="731a1e22-c293-4cbb-8aca-216affcf4059" providerId="ADAL" clId="{F4D7CD0D-FC42-490E-8931-612BCC2D804E}" dt="2024-12-04T17:22:41.174" v="92" actId="47"/>
        <pc:sldMkLst>
          <pc:docMk/>
          <pc:sldMk cId="938794271" sldId="460"/>
        </pc:sldMkLst>
      </pc:sldChg>
      <pc:sldChg chg="modSp mod">
        <pc:chgData name="Connor Mullaly" userId="731a1e22-c293-4cbb-8aca-216affcf4059" providerId="ADAL" clId="{F4D7CD0D-FC42-490E-8931-612BCC2D804E}" dt="2024-12-04T17:57:06.140" v="1514" actId="20577"/>
        <pc:sldMkLst>
          <pc:docMk/>
          <pc:sldMk cId="3646894998" sldId="461"/>
        </pc:sldMkLst>
        <pc:spChg chg="mod">
          <ac:chgData name="Connor Mullaly" userId="731a1e22-c293-4cbb-8aca-216affcf4059" providerId="ADAL" clId="{F4D7CD0D-FC42-490E-8931-612BCC2D804E}" dt="2024-12-04T17:57:06.140" v="1514" actId="20577"/>
          <ac:spMkLst>
            <pc:docMk/>
            <pc:sldMk cId="3646894998" sldId="461"/>
            <ac:spMk id="3" creationId="{8B488549-A70A-4243-89B9-C110528C4C23}"/>
          </ac:spMkLst>
        </pc:spChg>
      </pc:sldChg>
      <pc:sldChg chg="del">
        <pc:chgData name="Connor Mullaly" userId="731a1e22-c293-4cbb-8aca-216affcf4059" providerId="ADAL" clId="{F4D7CD0D-FC42-490E-8931-612BCC2D804E}" dt="2024-12-04T17:44:15.012" v="720" actId="47"/>
        <pc:sldMkLst>
          <pc:docMk/>
          <pc:sldMk cId="1573037990" sldId="470"/>
        </pc:sldMkLst>
      </pc:sldChg>
      <pc:sldChg chg="del">
        <pc:chgData name="Connor Mullaly" userId="731a1e22-c293-4cbb-8aca-216affcf4059" providerId="ADAL" clId="{F4D7CD0D-FC42-490E-8931-612BCC2D804E}" dt="2024-12-04T17:22:42.929" v="94" actId="47"/>
        <pc:sldMkLst>
          <pc:docMk/>
          <pc:sldMk cId="2599493202" sldId="471"/>
        </pc:sldMkLst>
      </pc:sldChg>
      <pc:sldChg chg="del">
        <pc:chgData name="Connor Mullaly" userId="731a1e22-c293-4cbb-8aca-216affcf4059" providerId="ADAL" clId="{F4D7CD0D-FC42-490E-8931-612BCC2D804E}" dt="2024-12-04T17:22:41.756" v="93" actId="47"/>
        <pc:sldMkLst>
          <pc:docMk/>
          <pc:sldMk cId="4218605393" sldId="473"/>
        </pc:sldMkLst>
      </pc:sldChg>
      <pc:sldChg chg="del">
        <pc:chgData name="Connor Mullaly" userId="731a1e22-c293-4cbb-8aca-216affcf4059" providerId="ADAL" clId="{F4D7CD0D-FC42-490E-8931-612BCC2D804E}" dt="2024-12-04T17:22:44.353" v="96" actId="47"/>
        <pc:sldMkLst>
          <pc:docMk/>
          <pc:sldMk cId="1888373772" sldId="474"/>
        </pc:sldMkLst>
      </pc:sldChg>
      <pc:sldChg chg="del">
        <pc:chgData name="Connor Mullaly" userId="731a1e22-c293-4cbb-8aca-216affcf4059" providerId="ADAL" clId="{F4D7CD0D-FC42-490E-8931-612BCC2D804E}" dt="2024-12-04T17:22:43.414" v="95" actId="47"/>
        <pc:sldMkLst>
          <pc:docMk/>
          <pc:sldMk cId="3092793485" sldId="475"/>
        </pc:sldMkLst>
      </pc:sldChg>
      <pc:sldChg chg="del">
        <pc:chgData name="Connor Mullaly" userId="731a1e22-c293-4cbb-8aca-216affcf4059" providerId="ADAL" clId="{F4D7CD0D-FC42-490E-8931-612BCC2D804E}" dt="2024-12-04T17:44:24.285" v="723" actId="47"/>
        <pc:sldMkLst>
          <pc:docMk/>
          <pc:sldMk cId="3134250345" sldId="476"/>
        </pc:sldMkLst>
      </pc:sldChg>
      <pc:sldChg chg="del">
        <pc:chgData name="Connor Mullaly" userId="731a1e22-c293-4cbb-8aca-216affcf4059" providerId="ADAL" clId="{F4D7CD0D-FC42-490E-8931-612BCC2D804E}" dt="2024-12-04T17:44:19.416" v="721" actId="47"/>
        <pc:sldMkLst>
          <pc:docMk/>
          <pc:sldMk cId="3776829331" sldId="477"/>
        </pc:sldMkLst>
      </pc:sldChg>
      <pc:sldChg chg="del">
        <pc:chgData name="Connor Mullaly" userId="731a1e22-c293-4cbb-8aca-216affcf4059" providerId="ADAL" clId="{F4D7CD0D-FC42-490E-8931-612BCC2D804E}" dt="2024-12-04T17:44:22.081" v="722" actId="47"/>
        <pc:sldMkLst>
          <pc:docMk/>
          <pc:sldMk cId="3588157974" sldId="478"/>
        </pc:sldMkLst>
      </pc:sldChg>
      <pc:sldChg chg="modSp new mod">
        <pc:chgData name="Connor Mullaly" userId="731a1e22-c293-4cbb-8aca-216affcf4059" providerId="ADAL" clId="{F4D7CD0D-FC42-490E-8931-612BCC2D804E}" dt="2024-12-04T17:55:59.858" v="1456" actId="20577"/>
        <pc:sldMkLst>
          <pc:docMk/>
          <pc:sldMk cId="1115906581" sldId="479"/>
        </pc:sldMkLst>
        <pc:spChg chg="mod">
          <ac:chgData name="Connor Mullaly" userId="731a1e22-c293-4cbb-8aca-216affcf4059" providerId="ADAL" clId="{F4D7CD0D-FC42-490E-8931-612BCC2D804E}" dt="2024-12-04T17:28:30.002" v="309" actId="20577"/>
          <ac:spMkLst>
            <pc:docMk/>
            <pc:sldMk cId="1115906581" sldId="479"/>
            <ac:spMk id="2" creationId="{752754CE-B5A0-20AA-7A03-65199580A1D5}"/>
          </ac:spMkLst>
        </pc:spChg>
        <pc:spChg chg="mod">
          <ac:chgData name="Connor Mullaly" userId="731a1e22-c293-4cbb-8aca-216affcf4059" providerId="ADAL" clId="{F4D7CD0D-FC42-490E-8931-612BCC2D804E}" dt="2024-12-04T17:55:59.858" v="1456" actId="20577"/>
          <ac:spMkLst>
            <pc:docMk/>
            <pc:sldMk cId="1115906581" sldId="479"/>
            <ac:spMk id="3" creationId="{9C2376E9-ED75-1A8D-E7E4-72C7B6FB7204}"/>
          </ac:spMkLst>
        </pc:spChg>
      </pc:sldChg>
      <pc:sldChg chg="modSp new mod">
        <pc:chgData name="Connor Mullaly" userId="731a1e22-c293-4cbb-8aca-216affcf4059" providerId="ADAL" clId="{F4D7CD0D-FC42-490E-8931-612BCC2D804E}" dt="2024-12-04T17:53:19.341" v="1271" actId="113"/>
        <pc:sldMkLst>
          <pc:docMk/>
          <pc:sldMk cId="1965420025" sldId="480"/>
        </pc:sldMkLst>
        <pc:spChg chg="mod">
          <ac:chgData name="Connor Mullaly" userId="731a1e22-c293-4cbb-8aca-216affcf4059" providerId="ADAL" clId="{F4D7CD0D-FC42-490E-8931-612BCC2D804E}" dt="2024-12-04T17:29:04.660" v="362" actId="20577"/>
          <ac:spMkLst>
            <pc:docMk/>
            <pc:sldMk cId="1965420025" sldId="480"/>
            <ac:spMk id="2" creationId="{2396504D-D2BA-DD48-911A-F8EF0E3AF013}"/>
          </ac:spMkLst>
        </pc:spChg>
        <pc:spChg chg="mod">
          <ac:chgData name="Connor Mullaly" userId="731a1e22-c293-4cbb-8aca-216affcf4059" providerId="ADAL" clId="{F4D7CD0D-FC42-490E-8931-612BCC2D804E}" dt="2024-12-04T17:53:19.341" v="1271" actId="113"/>
          <ac:spMkLst>
            <pc:docMk/>
            <pc:sldMk cId="1965420025" sldId="480"/>
            <ac:spMk id="3" creationId="{9D79AB96-6507-449D-D7CF-F21B2862170F}"/>
          </ac:spMkLst>
        </pc:spChg>
      </pc:sldChg>
      <pc:sldChg chg="modSp new mod">
        <pc:chgData name="Connor Mullaly" userId="731a1e22-c293-4cbb-8aca-216affcf4059" providerId="ADAL" clId="{F4D7CD0D-FC42-490E-8931-612BCC2D804E}" dt="2024-12-04T17:34:02.772" v="564" actId="20577"/>
        <pc:sldMkLst>
          <pc:docMk/>
          <pc:sldMk cId="2725929710" sldId="481"/>
        </pc:sldMkLst>
        <pc:spChg chg="mod">
          <ac:chgData name="Connor Mullaly" userId="731a1e22-c293-4cbb-8aca-216affcf4059" providerId="ADAL" clId="{F4D7CD0D-FC42-490E-8931-612BCC2D804E}" dt="2024-12-04T17:31:07.810" v="431" actId="20577"/>
          <ac:spMkLst>
            <pc:docMk/>
            <pc:sldMk cId="2725929710" sldId="481"/>
            <ac:spMk id="2" creationId="{84D0F6AA-5D1F-FF7E-B08E-638615EACFDC}"/>
          </ac:spMkLst>
        </pc:spChg>
        <pc:spChg chg="mod">
          <ac:chgData name="Connor Mullaly" userId="731a1e22-c293-4cbb-8aca-216affcf4059" providerId="ADAL" clId="{F4D7CD0D-FC42-490E-8931-612BCC2D804E}" dt="2024-12-04T17:34:02.772" v="564" actId="20577"/>
          <ac:spMkLst>
            <pc:docMk/>
            <pc:sldMk cId="2725929710" sldId="481"/>
            <ac:spMk id="3" creationId="{A1DDD0F2-80D6-7D13-6F1C-91A4B2F464D1}"/>
          </ac:spMkLst>
        </pc:spChg>
      </pc:sldChg>
      <pc:sldChg chg="modSp new mod">
        <pc:chgData name="Connor Mullaly" userId="731a1e22-c293-4cbb-8aca-216affcf4059" providerId="ADAL" clId="{F4D7CD0D-FC42-490E-8931-612BCC2D804E}" dt="2024-12-04T17:35:01.588" v="613" actId="20577"/>
        <pc:sldMkLst>
          <pc:docMk/>
          <pc:sldMk cId="3172895219" sldId="482"/>
        </pc:sldMkLst>
        <pc:spChg chg="mod">
          <ac:chgData name="Connor Mullaly" userId="731a1e22-c293-4cbb-8aca-216affcf4059" providerId="ADAL" clId="{F4D7CD0D-FC42-490E-8931-612BCC2D804E}" dt="2024-12-04T17:34:54.584" v="610" actId="20577"/>
          <ac:spMkLst>
            <pc:docMk/>
            <pc:sldMk cId="3172895219" sldId="482"/>
            <ac:spMk id="2" creationId="{59D1DB3E-81E3-0AC6-54F0-24EBF8980D81}"/>
          </ac:spMkLst>
        </pc:spChg>
        <pc:spChg chg="mod">
          <ac:chgData name="Connor Mullaly" userId="731a1e22-c293-4cbb-8aca-216affcf4059" providerId="ADAL" clId="{F4D7CD0D-FC42-490E-8931-612BCC2D804E}" dt="2024-12-04T17:35:01.588" v="613" actId="20577"/>
          <ac:spMkLst>
            <pc:docMk/>
            <pc:sldMk cId="3172895219" sldId="482"/>
            <ac:spMk id="3" creationId="{CE34ED7E-B484-735C-11C4-0576F8CB4567}"/>
          </ac:spMkLst>
        </pc:spChg>
      </pc:sldChg>
      <pc:sldChg chg="modSp new mod">
        <pc:chgData name="Connor Mullaly" userId="731a1e22-c293-4cbb-8aca-216affcf4059" providerId="ADAL" clId="{F4D7CD0D-FC42-490E-8931-612BCC2D804E}" dt="2024-12-04T17:57:37.099" v="1517" actId="207"/>
        <pc:sldMkLst>
          <pc:docMk/>
          <pc:sldMk cId="3182430141" sldId="483"/>
        </pc:sldMkLst>
        <pc:spChg chg="mod">
          <ac:chgData name="Connor Mullaly" userId="731a1e22-c293-4cbb-8aca-216affcf4059" providerId="ADAL" clId="{F4D7CD0D-FC42-490E-8931-612BCC2D804E}" dt="2024-12-04T17:48:50.640" v="1115" actId="20577"/>
          <ac:spMkLst>
            <pc:docMk/>
            <pc:sldMk cId="3182430141" sldId="483"/>
            <ac:spMk id="2" creationId="{9F4A2D1F-C8C6-84D2-9622-8DC9BE7F5B70}"/>
          </ac:spMkLst>
        </pc:spChg>
        <pc:spChg chg="mod">
          <ac:chgData name="Connor Mullaly" userId="731a1e22-c293-4cbb-8aca-216affcf4059" providerId="ADAL" clId="{F4D7CD0D-FC42-490E-8931-612BCC2D804E}" dt="2024-12-04T17:57:37.099" v="1517" actId="207"/>
          <ac:spMkLst>
            <pc:docMk/>
            <pc:sldMk cId="3182430141" sldId="483"/>
            <ac:spMk id="3" creationId="{777D389F-1FBD-C3B3-2810-36EB5DD36D92}"/>
          </ac:spMkLst>
        </pc:spChg>
      </pc:sldChg>
    </pc:docChg>
  </pc:docChgLst>
  <pc:docChgLst>
    <pc:chgData name="Alec J Summers" userId="d9c4246f-ffa8-4c52-a253-9dc5efe19efc" providerId="ADAL" clId="{C7B2AC18-5C1A-9249-9DED-000DB7242D6C}"/>
    <pc:docChg chg="custSel modSld">
      <pc:chgData name="Alec J Summers" userId="d9c4246f-ffa8-4c52-a253-9dc5efe19efc" providerId="ADAL" clId="{C7B2AC18-5C1A-9249-9DED-000DB7242D6C}" dt="2024-11-20T18:24:05.773" v="212" actId="20577"/>
      <pc:docMkLst>
        <pc:docMk/>
      </pc:docMkLst>
      <pc:sldChg chg="modSp mod">
        <pc:chgData name="Alec J Summers" userId="d9c4246f-ffa8-4c52-a253-9dc5efe19efc" providerId="ADAL" clId="{C7B2AC18-5C1A-9249-9DED-000DB7242D6C}" dt="2024-11-20T18:05:40.214" v="210" actId="20577"/>
        <pc:sldMkLst>
          <pc:docMk/>
          <pc:sldMk cId="3646894998" sldId="461"/>
        </pc:sldMkLst>
        <pc:spChg chg="mod">
          <ac:chgData name="Alec J Summers" userId="d9c4246f-ffa8-4c52-a253-9dc5efe19efc" providerId="ADAL" clId="{C7B2AC18-5C1A-9249-9DED-000DB7242D6C}" dt="2024-11-20T18:05:40.214" v="210" actId="20577"/>
          <ac:spMkLst>
            <pc:docMk/>
            <pc:sldMk cId="3646894998" sldId="461"/>
            <ac:spMk id="3" creationId="{8B488549-A70A-4243-89B9-C110528C4C23}"/>
          </ac:spMkLst>
        </pc:spChg>
      </pc:sldChg>
      <pc:sldChg chg="modSp mod">
        <pc:chgData name="Alec J Summers" userId="d9c4246f-ffa8-4c52-a253-9dc5efe19efc" providerId="ADAL" clId="{C7B2AC18-5C1A-9249-9DED-000DB7242D6C}" dt="2024-11-20T18:01:57.800" v="208" actId="20577"/>
        <pc:sldMkLst>
          <pc:docMk/>
          <pc:sldMk cId="1573037990" sldId="470"/>
        </pc:sldMkLst>
      </pc:sldChg>
      <pc:sldChg chg="modSp mod">
        <pc:chgData name="Alec J Summers" userId="d9c4246f-ffa8-4c52-a253-9dc5efe19efc" providerId="ADAL" clId="{C7B2AC18-5C1A-9249-9DED-000DB7242D6C}" dt="2024-11-20T18:24:05.773" v="212" actId="20577"/>
        <pc:sldMkLst>
          <pc:docMk/>
          <pc:sldMk cId="3134250345" sldId="476"/>
        </pc:sldMkLst>
      </pc:sldChg>
      <pc:sldChg chg="modSp mod">
        <pc:chgData name="Alec J Summers" userId="d9c4246f-ffa8-4c52-a253-9dc5efe19efc" providerId="ADAL" clId="{C7B2AC18-5C1A-9249-9DED-000DB7242D6C}" dt="2024-11-20T18:01:47.267" v="202" actId="20577"/>
        <pc:sldMkLst>
          <pc:docMk/>
          <pc:sldMk cId="3776829331" sldId="477"/>
        </pc:sldMkLst>
      </pc:sldChg>
      <pc:sldChg chg="modSp mod">
        <pc:chgData name="Alec J Summers" userId="d9c4246f-ffa8-4c52-a253-9dc5efe19efc" providerId="ADAL" clId="{C7B2AC18-5C1A-9249-9DED-000DB7242D6C}" dt="2024-11-20T18:00:55.377" v="163" actId="5793"/>
        <pc:sldMkLst>
          <pc:docMk/>
          <pc:sldMk cId="3588157974" sldId="478"/>
        </pc:sldMkLst>
      </pc:sldChg>
    </pc:docChg>
  </pc:docChgLst>
  <pc:docChgLst>
    <pc:chgData name="Alec J Summers" userId="S::asummers@mitre.org::d9c4246f-ffa8-4c52-a253-9dc5efe19efc" providerId="AD" clId="Web-{C32011C5-DA95-4F75-B3C5-27B478B1E3E0}"/>
    <pc:docChg chg="modSld">
      <pc:chgData name="Alec J Summers" userId="S::asummers@mitre.org::d9c4246f-ffa8-4c52-a253-9dc5efe19efc" providerId="AD" clId="Web-{C32011C5-DA95-4F75-B3C5-27B478B1E3E0}" dt="2024-07-17T16:04:13.953" v="16" actId="14100"/>
      <pc:docMkLst>
        <pc:docMk/>
      </pc:docMkLst>
      <pc:sldChg chg="modSp">
        <pc:chgData name="Alec J Summers" userId="S::asummers@mitre.org::d9c4246f-ffa8-4c52-a253-9dc5efe19efc" providerId="AD" clId="Web-{C32011C5-DA95-4F75-B3C5-27B478B1E3E0}" dt="2024-07-17T16:04:13.953" v="16" actId="14100"/>
        <pc:sldMkLst>
          <pc:docMk/>
          <pc:sldMk cId="1903687044" sldId="463"/>
        </pc:sldMkLst>
      </pc:sldChg>
      <pc:sldChg chg="modSp">
        <pc:chgData name="Alec J Summers" userId="S::asummers@mitre.org::d9c4246f-ffa8-4c52-a253-9dc5efe19efc" providerId="AD" clId="Web-{C32011C5-DA95-4F75-B3C5-27B478B1E3E0}" dt="2024-07-17T16:03:23.609" v="15" actId="20577"/>
        <pc:sldMkLst>
          <pc:docMk/>
          <pc:sldMk cId="2628637453" sldId="465"/>
        </pc:sldMkLst>
      </pc:sldChg>
    </pc:docChg>
  </pc:docChgLst>
  <pc:docChgLst>
    <pc:chgData name="Steven M Christey" userId="f24da668-4c1f-41c0-850e-113e2bdf78cf" providerId="ADAL" clId="{B7B9B0B4-18F8-4406-AD62-252EF74B95BC}"/>
    <pc:docChg chg="custSel modSld">
      <pc:chgData name="Steven M Christey" userId="f24da668-4c1f-41c0-850e-113e2bdf78cf" providerId="ADAL" clId="{B7B9B0B4-18F8-4406-AD62-252EF74B95BC}" dt="2024-12-04T18:05:18.967" v="190" actId="113"/>
      <pc:docMkLst>
        <pc:docMk/>
      </pc:docMkLst>
      <pc:sldChg chg="modSp mod">
        <pc:chgData name="Steven M Christey" userId="f24da668-4c1f-41c0-850e-113e2bdf78cf" providerId="ADAL" clId="{B7B9B0B4-18F8-4406-AD62-252EF74B95BC}" dt="2024-12-04T18:05:18.967" v="190" actId="113"/>
        <pc:sldMkLst>
          <pc:docMk/>
          <pc:sldMk cId="3182430141" sldId="483"/>
        </pc:sldMkLst>
        <pc:spChg chg="mod">
          <ac:chgData name="Steven M Christey" userId="f24da668-4c1f-41c0-850e-113e2bdf78cf" providerId="ADAL" clId="{B7B9B0B4-18F8-4406-AD62-252EF74B95BC}" dt="2024-12-04T18:05:18.967" v="190" actId="113"/>
          <ac:spMkLst>
            <pc:docMk/>
            <pc:sldMk cId="3182430141" sldId="483"/>
            <ac:spMk id="3" creationId="{777D389F-1FBD-C3B3-2810-36EB5DD36D92}"/>
          </ac:spMkLst>
        </pc:spChg>
      </pc:sldChg>
    </pc:docChg>
  </pc:docChgLst>
  <pc:docChgLst>
    <pc:chgData name="Connor Mullaly" userId="731a1e22-c293-4cbb-8aca-216affcf4059" providerId="ADAL" clId="{CFB189AB-5E01-46A1-8D95-BECEA00077F3}"/>
    <pc:docChg chg="undo custSel addSld delSld modSld">
      <pc:chgData name="Connor Mullaly" userId="731a1e22-c293-4cbb-8aca-216affcf4059" providerId="ADAL" clId="{CFB189AB-5E01-46A1-8D95-BECEA00077F3}" dt="2024-07-16T20:45:19.283" v="1858" actId="20577"/>
      <pc:docMkLst>
        <pc:docMk/>
      </pc:docMkLst>
      <pc:sldChg chg="modSp mod">
        <pc:chgData name="Connor Mullaly" userId="731a1e22-c293-4cbb-8aca-216affcf4059" providerId="ADAL" clId="{CFB189AB-5E01-46A1-8D95-BECEA00077F3}" dt="2024-07-16T19:38:23.603" v="176" actId="20577"/>
        <pc:sldMkLst>
          <pc:docMk/>
          <pc:sldMk cId="1594175131" sldId="446"/>
        </pc:sldMkLst>
      </pc:sldChg>
      <pc:sldChg chg="del">
        <pc:chgData name="Connor Mullaly" userId="731a1e22-c293-4cbb-8aca-216affcf4059" providerId="ADAL" clId="{CFB189AB-5E01-46A1-8D95-BECEA00077F3}" dt="2024-07-16T19:33:31.499" v="0" actId="47"/>
        <pc:sldMkLst>
          <pc:docMk/>
          <pc:sldMk cId="118356665" sldId="447"/>
        </pc:sldMkLst>
      </pc:sldChg>
      <pc:sldChg chg="del">
        <pc:chgData name="Connor Mullaly" userId="731a1e22-c293-4cbb-8aca-216affcf4059" providerId="ADAL" clId="{CFB189AB-5E01-46A1-8D95-BECEA00077F3}" dt="2024-07-16T19:33:32.278" v="1" actId="47"/>
        <pc:sldMkLst>
          <pc:docMk/>
          <pc:sldMk cId="3015304367" sldId="449"/>
        </pc:sldMkLst>
      </pc:sldChg>
      <pc:sldChg chg="del">
        <pc:chgData name="Connor Mullaly" userId="731a1e22-c293-4cbb-8aca-216affcf4059" providerId="ADAL" clId="{CFB189AB-5E01-46A1-8D95-BECEA00077F3}" dt="2024-07-16T19:33:32.691" v="2" actId="47"/>
        <pc:sldMkLst>
          <pc:docMk/>
          <pc:sldMk cId="696968882" sldId="450"/>
        </pc:sldMkLst>
      </pc:sldChg>
      <pc:sldChg chg="del">
        <pc:chgData name="Connor Mullaly" userId="731a1e22-c293-4cbb-8aca-216affcf4059" providerId="ADAL" clId="{CFB189AB-5E01-46A1-8D95-BECEA00077F3}" dt="2024-07-16T19:33:33.025" v="3" actId="47"/>
        <pc:sldMkLst>
          <pc:docMk/>
          <pc:sldMk cId="1813522262" sldId="451"/>
        </pc:sldMkLst>
      </pc:sldChg>
      <pc:sldChg chg="del">
        <pc:chgData name="Connor Mullaly" userId="731a1e22-c293-4cbb-8aca-216affcf4059" providerId="ADAL" clId="{CFB189AB-5E01-46A1-8D95-BECEA00077F3}" dt="2024-07-16T19:33:33.405" v="4" actId="47"/>
        <pc:sldMkLst>
          <pc:docMk/>
          <pc:sldMk cId="2805842421" sldId="453"/>
        </pc:sldMkLst>
      </pc:sldChg>
      <pc:sldChg chg="del">
        <pc:chgData name="Connor Mullaly" userId="731a1e22-c293-4cbb-8aca-216affcf4059" providerId="ADAL" clId="{CFB189AB-5E01-46A1-8D95-BECEA00077F3}" dt="2024-07-16T19:33:33.619" v="5" actId="47"/>
        <pc:sldMkLst>
          <pc:docMk/>
          <pc:sldMk cId="3963103981" sldId="454"/>
        </pc:sldMkLst>
      </pc:sldChg>
      <pc:sldChg chg="del">
        <pc:chgData name="Connor Mullaly" userId="731a1e22-c293-4cbb-8aca-216affcf4059" providerId="ADAL" clId="{CFB189AB-5E01-46A1-8D95-BECEA00077F3}" dt="2024-07-16T19:33:33.895" v="6" actId="47"/>
        <pc:sldMkLst>
          <pc:docMk/>
          <pc:sldMk cId="4201477747" sldId="455"/>
        </pc:sldMkLst>
      </pc:sldChg>
      <pc:sldChg chg="del">
        <pc:chgData name="Connor Mullaly" userId="731a1e22-c293-4cbb-8aca-216affcf4059" providerId="ADAL" clId="{CFB189AB-5E01-46A1-8D95-BECEA00077F3}" dt="2024-07-16T19:33:34.185" v="7" actId="47"/>
        <pc:sldMkLst>
          <pc:docMk/>
          <pc:sldMk cId="3008358393" sldId="456"/>
        </pc:sldMkLst>
      </pc:sldChg>
      <pc:sldChg chg="del">
        <pc:chgData name="Connor Mullaly" userId="731a1e22-c293-4cbb-8aca-216affcf4059" providerId="ADAL" clId="{CFB189AB-5E01-46A1-8D95-BECEA00077F3}" dt="2024-07-16T19:33:34.814" v="8" actId="47"/>
        <pc:sldMkLst>
          <pc:docMk/>
          <pc:sldMk cId="1427220112" sldId="457"/>
        </pc:sldMkLst>
      </pc:sldChg>
      <pc:sldChg chg="del">
        <pc:chgData name="Connor Mullaly" userId="731a1e22-c293-4cbb-8aca-216affcf4059" providerId="ADAL" clId="{CFB189AB-5E01-46A1-8D95-BECEA00077F3}" dt="2024-07-16T19:33:35.256" v="9" actId="47"/>
        <pc:sldMkLst>
          <pc:docMk/>
          <pc:sldMk cId="2240323180" sldId="458"/>
        </pc:sldMkLst>
      </pc:sldChg>
      <pc:sldChg chg="del">
        <pc:chgData name="Connor Mullaly" userId="731a1e22-c293-4cbb-8aca-216affcf4059" providerId="ADAL" clId="{CFB189AB-5E01-46A1-8D95-BECEA00077F3}" dt="2024-07-16T19:33:37.537" v="12" actId="47"/>
        <pc:sldMkLst>
          <pc:docMk/>
          <pc:sldMk cId="10821496" sldId="459"/>
        </pc:sldMkLst>
      </pc:sldChg>
      <pc:sldChg chg="modSp mod">
        <pc:chgData name="Connor Mullaly" userId="731a1e22-c293-4cbb-8aca-216affcf4059" providerId="ADAL" clId="{CFB189AB-5E01-46A1-8D95-BECEA00077F3}" dt="2024-07-16T19:42:04.003" v="743" actId="20577"/>
        <pc:sldMkLst>
          <pc:docMk/>
          <pc:sldMk cId="938794271" sldId="460"/>
        </pc:sldMkLst>
      </pc:sldChg>
      <pc:sldChg chg="del">
        <pc:chgData name="Connor Mullaly" userId="731a1e22-c293-4cbb-8aca-216affcf4059" providerId="ADAL" clId="{CFB189AB-5E01-46A1-8D95-BECEA00077F3}" dt="2024-07-16T19:33:35.679" v="10" actId="47"/>
        <pc:sldMkLst>
          <pc:docMk/>
          <pc:sldMk cId="44850816" sldId="461"/>
        </pc:sldMkLst>
      </pc:sldChg>
      <pc:sldChg chg="modSp new mod">
        <pc:chgData name="Connor Mullaly" userId="731a1e22-c293-4cbb-8aca-216affcf4059" providerId="ADAL" clId="{CFB189AB-5E01-46A1-8D95-BECEA00077F3}" dt="2024-07-16T19:36:54.572" v="138" actId="20577"/>
        <pc:sldMkLst>
          <pc:docMk/>
          <pc:sldMk cId="3646894998" sldId="461"/>
        </pc:sldMkLst>
      </pc:sldChg>
      <pc:sldChg chg="del">
        <pc:chgData name="Connor Mullaly" userId="731a1e22-c293-4cbb-8aca-216affcf4059" providerId="ADAL" clId="{CFB189AB-5E01-46A1-8D95-BECEA00077F3}" dt="2024-07-16T19:33:36.940" v="11" actId="47"/>
        <pc:sldMkLst>
          <pc:docMk/>
          <pc:sldMk cId="2291372356" sldId="462"/>
        </pc:sldMkLst>
      </pc:sldChg>
      <pc:sldChg chg="addSp modSp new mod">
        <pc:chgData name="Connor Mullaly" userId="731a1e22-c293-4cbb-8aca-216affcf4059" providerId="ADAL" clId="{CFB189AB-5E01-46A1-8D95-BECEA00077F3}" dt="2024-07-16T20:28:24.664" v="1448" actId="20577"/>
        <pc:sldMkLst>
          <pc:docMk/>
          <pc:sldMk cId="3680384779" sldId="462"/>
        </pc:sldMkLst>
      </pc:sldChg>
      <pc:sldChg chg="addSp modSp new mod">
        <pc:chgData name="Connor Mullaly" userId="731a1e22-c293-4cbb-8aca-216affcf4059" providerId="ADAL" clId="{CFB189AB-5E01-46A1-8D95-BECEA00077F3}" dt="2024-07-16T19:47:38.605" v="904" actId="404"/>
        <pc:sldMkLst>
          <pc:docMk/>
          <pc:sldMk cId="1903687044" sldId="463"/>
        </pc:sldMkLst>
      </pc:sldChg>
      <pc:sldChg chg="modSp new mod">
        <pc:chgData name="Connor Mullaly" userId="731a1e22-c293-4cbb-8aca-216affcf4059" providerId="ADAL" clId="{CFB189AB-5E01-46A1-8D95-BECEA00077F3}" dt="2024-07-16T20:45:19.283" v="1858" actId="20577"/>
        <pc:sldMkLst>
          <pc:docMk/>
          <pc:sldMk cId="4203571049" sldId="464"/>
        </pc:sldMkLst>
      </pc:sldChg>
      <pc:sldChg chg="modSp new mod">
        <pc:chgData name="Connor Mullaly" userId="731a1e22-c293-4cbb-8aca-216affcf4059" providerId="ADAL" clId="{CFB189AB-5E01-46A1-8D95-BECEA00077F3}" dt="2024-07-16T20:43:17.769" v="1845" actId="20577"/>
        <pc:sldMkLst>
          <pc:docMk/>
          <pc:sldMk cId="2628637453" sldId="465"/>
        </pc:sldMkLst>
      </pc:sldChg>
      <pc:sldChg chg="modSp new mod">
        <pc:chgData name="Connor Mullaly" userId="731a1e22-c293-4cbb-8aca-216affcf4059" providerId="ADAL" clId="{CFB189AB-5E01-46A1-8D95-BECEA00077F3}" dt="2024-07-16T20:38:33.480" v="1838" actId="20577"/>
        <pc:sldMkLst>
          <pc:docMk/>
          <pc:sldMk cId="3758004466" sldId="466"/>
        </pc:sldMkLst>
      </pc:sldChg>
    </pc:docChg>
  </pc:docChgLst>
  <pc:docChgLst>
    <pc:chgData name="Steven M Christey" userId="f24da668-4c1f-41c0-850e-113e2bdf78cf" providerId="ADAL" clId="{22D3268E-1851-4F34-BD33-96EF3038B437}"/>
    <pc:docChg chg="undo custSel addSld modSld">
      <pc:chgData name="Steven M Christey" userId="f24da668-4c1f-41c0-850e-113e2bdf78cf" providerId="ADAL" clId="{22D3268E-1851-4F34-BD33-96EF3038B437}" dt="2024-12-18T05:20:20.110" v="926" actId="20577"/>
      <pc:docMkLst>
        <pc:docMk/>
      </pc:docMkLst>
      <pc:sldChg chg="addSp delSp modSp mod">
        <pc:chgData name="Steven M Christey" userId="f24da668-4c1f-41c0-850e-113e2bdf78cf" providerId="ADAL" clId="{22D3268E-1851-4F34-BD33-96EF3038B437}" dt="2024-12-18T05:06:16.453" v="375" actId="20577"/>
        <pc:sldMkLst>
          <pc:docMk/>
          <pc:sldMk cId="1594175131" sldId="446"/>
        </pc:sldMkLst>
        <pc:spChg chg="mod">
          <ac:chgData name="Steven M Christey" userId="f24da668-4c1f-41c0-850e-113e2bdf78cf" providerId="ADAL" clId="{22D3268E-1851-4F34-BD33-96EF3038B437}" dt="2024-12-18T05:06:16.453" v="375" actId="20577"/>
          <ac:spMkLst>
            <pc:docMk/>
            <pc:sldMk cId="1594175131" sldId="446"/>
            <ac:spMk id="3" creationId="{13BEBC60-918F-0EB1-DD40-7BC0B5F7169D}"/>
          </ac:spMkLst>
        </pc:spChg>
        <pc:inkChg chg="add del">
          <ac:chgData name="Steven M Christey" userId="f24da668-4c1f-41c0-850e-113e2bdf78cf" providerId="ADAL" clId="{22D3268E-1851-4F34-BD33-96EF3038B437}" dt="2024-12-18T05:05:54.123" v="327" actId="9405"/>
          <ac:inkMkLst>
            <pc:docMk/>
            <pc:sldMk cId="1594175131" sldId="446"/>
            <ac:inkMk id="5" creationId="{CAB30DAF-66A3-42C7-E786-7A7249677DA0}"/>
          </ac:inkMkLst>
        </pc:inkChg>
      </pc:sldChg>
      <pc:sldChg chg="modSp mod">
        <pc:chgData name="Steven M Christey" userId="f24da668-4c1f-41c0-850e-113e2bdf78cf" providerId="ADAL" clId="{22D3268E-1851-4F34-BD33-96EF3038B437}" dt="2024-12-18T05:17:27.036" v="724" actId="20577"/>
        <pc:sldMkLst>
          <pc:docMk/>
          <pc:sldMk cId="1115906581" sldId="479"/>
        </pc:sldMkLst>
        <pc:spChg chg="mod">
          <ac:chgData name="Steven M Christey" userId="f24da668-4c1f-41c0-850e-113e2bdf78cf" providerId="ADAL" clId="{22D3268E-1851-4F34-BD33-96EF3038B437}" dt="2024-12-18T05:17:27.036" v="724" actId="20577"/>
          <ac:spMkLst>
            <pc:docMk/>
            <pc:sldMk cId="1115906581" sldId="479"/>
            <ac:spMk id="3" creationId="{9C2376E9-ED75-1A8D-E7E4-72C7B6FB7204}"/>
          </ac:spMkLst>
        </pc:spChg>
      </pc:sldChg>
      <pc:sldChg chg="modSp mod">
        <pc:chgData name="Steven M Christey" userId="f24da668-4c1f-41c0-850e-113e2bdf78cf" providerId="ADAL" clId="{22D3268E-1851-4F34-BD33-96EF3038B437}" dt="2024-12-18T05:20:20.110" v="926" actId="20577"/>
        <pc:sldMkLst>
          <pc:docMk/>
          <pc:sldMk cId="1965420025" sldId="480"/>
        </pc:sldMkLst>
        <pc:spChg chg="mod">
          <ac:chgData name="Steven M Christey" userId="f24da668-4c1f-41c0-850e-113e2bdf78cf" providerId="ADAL" clId="{22D3268E-1851-4F34-BD33-96EF3038B437}" dt="2024-12-18T05:20:20.110" v="926" actId="20577"/>
          <ac:spMkLst>
            <pc:docMk/>
            <pc:sldMk cId="1965420025" sldId="480"/>
            <ac:spMk id="3" creationId="{9D79AB96-6507-449D-D7CF-F21B2862170F}"/>
          </ac:spMkLst>
        </pc:spChg>
      </pc:sldChg>
      <pc:sldChg chg="modSp mod">
        <pc:chgData name="Steven M Christey" userId="f24da668-4c1f-41c0-850e-113e2bdf78cf" providerId="ADAL" clId="{22D3268E-1851-4F34-BD33-96EF3038B437}" dt="2024-12-18T05:09:12.308" v="693" actId="20577"/>
        <pc:sldMkLst>
          <pc:docMk/>
          <pc:sldMk cId="2725929710" sldId="481"/>
        </pc:sldMkLst>
        <pc:spChg chg="mod">
          <ac:chgData name="Steven M Christey" userId="f24da668-4c1f-41c0-850e-113e2bdf78cf" providerId="ADAL" clId="{22D3268E-1851-4F34-BD33-96EF3038B437}" dt="2024-12-18T05:09:12.308" v="693" actId="20577"/>
          <ac:spMkLst>
            <pc:docMk/>
            <pc:sldMk cId="2725929710" sldId="481"/>
            <ac:spMk id="3" creationId="{A1DDD0F2-80D6-7D13-6F1C-91A4B2F464D1}"/>
          </ac:spMkLst>
        </pc:spChg>
      </pc:sldChg>
      <pc:sldChg chg="modSp mod">
        <pc:chgData name="Steven M Christey" userId="f24da668-4c1f-41c0-850e-113e2bdf78cf" providerId="ADAL" clId="{22D3268E-1851-4F34-BD33-96EF3038B437}" dt="2024-12-18T05:11:01.714" v="698" actId="20577"/>
        <pc:sldMkLst>
          <pc:docMk/>
          <pc:sldMk cId="3182430141" sldId="483"/>
        </pc:sldMkLst>
        <pc:spChg chg="mod">
          <ac:chgData name="Steven M Christey" userId="f24da668-4c1f-41c0-850e-113e2bdf78cf" providerId="ADAL" clId="{22D3268E-1851-4F34-BD33-96EF3038B437}" dt="2024-12-18T05:11:01.714" v="698" actId="20577"/>
          <ac:spMkLst>
            <pc:docMk/>
            <pc:sldMk cId="3182430141" sldId="483"/>
            <ac:spMk id="3" creationId="{777D389F-1FBD-C3B3-2810-36EB5DD36D92}"/>
          </ac:spMkLst>
        </pc:spChg>
      </pc:sldChg>
      <pc:sldChg chg="addSp delSp modSp new mod">
        <pc:chgData name="Steven M Christey" userId="f24da668-4c1f-41c0-850e-113e2bdf78cf" providerId="ADAL" clId="{22D3268E-1851-4F34-BD33-96EF3038B437}" dt="2024-12-18T05:01:17.050" v="265" actId="1076"/>
        <pc:sldMkLst>
          <pc:docMk/>
          <pc:sldMk cId="582187037" sldId="484"/>
        </pc:sldMkLst>
        <pc:spChg chg="mod">
          <ac:chgData name="Steven M Christey" userId="f24da668-4c1f-41c0-850e-113e2bdf78cf" providerId="ADAL" clId="{22D3268E-1851-4F34-BD33-96EF3038B437}" dt="2024-12-18T04:58:52.382" v="251" actId="20577"/>
          <ac:spMkLst>
            <pc:docMk/>
            <pc:sldMk cId="582187037" sldId="484"/>
            <ac:spMk id="2" creationId="{228387FC-06D0-7321-20AB-9DB1B7159CD2}"/>
          </ac:spMkLst>
        </pc:spChg>
        <pc:spChg chg="del">
          <ac:chgData name="Steven M Christey" userId="f24da668-4c1f-41c0-850e-113e2bdf78cf" providerId="ADAL" clId="{22D3268E-1851-4F34-BD33-96EF3038B437}" dt="2024-12-18T05:00:21.592" v="252" actId="931"/>
          <ac:spMkLst>
            <pc:docMk/>
            <pc:sldMk cId="582187037" sldId="484"/>
            <ac:spMk id="3" creationId="{13765210-B621-8933-61D7-9A171E9F9E37}"/>
          </ac:spMkLst>
        </pc:spChg>
        <pc:picChg chg="add mod ord">
          <ac:chgData name="Steven M Christey" userId="f24da668-4c1f-41c0-850e-113e2bdf78cf" providerId="ADAL" clId="{22D3268E-1851-4F34-BD33-96EF3038B437}" dt="2024-12-18T05:01:17.050" v="265" actId="1076"/>
          <ac:picMkLst>
            <pc:docMk/>
            <pc:sldMk cId="582187037" sldId="484"/>
            <ac:picMk id="6" creationId="{73218072-2244-7E8A-1659-FA8ECAEA9CCF}"/>
          </ac:picMkLst>
        </pc:picChg>
        <pc:picChg chg="add mod">
          <ac:chgData name="Steven M Christey" userId="f24da668-4c1f-41c0-850e-113e2bdf78cf" providerId="ADAL" clId="{22D3268E-1851-4F34-BD33-96EF3038B437}" dt="2024-12-18T05:01:07.173" v="262" actId="14100"/>
          <ac:picMkLst>
            <pc:docMk/>
            <pc:sldMk cId="582187037" sldId="484"/>
            <ac:picMk id="8" creationId="{BFDC0CAE-8D11-9F88-157C-9AB315FE0A3C}"/>
          </ac:picMkLst>
        </pc:picChg>
      </pc:sldChg>
      <pc:sldChg chg="addSp delSp modSp new mod">
        <pc:chgData name="Steven M Christey" userId="f24da668-4c1f-41c0-850e-113e2bdf78cf" providerId="ADAL" clId="{22D3268E-1851-4F34-BD33-96EF3038B437}" dt="2024-12-18T05:04:34.690" v="325" actId="9405"/>
        <pc:sldMkLst>
          <pc:docMk/>
          <pc:sldMk cId="1163600751" sldId="485"/>
        </pc:sldMkLst>
        <pc:spChg chg="mod">
          <ac:chgData name="Steven M Christey" userId="f24da668-4c1f-41c0-850e-113e2bdf78cf" providerId="ADAL" clId="{22D3268E-1851-4F34-BD33-96EF3038B437}" dt="2024-12-18T05:02:37.434" v="307" actId="20577"/>
          <ac:spMkLst>
            <pc:docMk/>
            <pc:sldMk cId="1163600751" sldId="485"/>
            <ac:spMk id="2" creationId="{FD7BF7E9-CD74-64D6-EE45-ACE80FA12228}"/>
          </ac:spMkLst>
        </pc:spChg>
        <pc:spChg chg="del">
          <ac:chgData name="Steven M Christey" userId="f24da668-4c1f-41c0-850e-113e2bdf78cf" providerId="ADAL" clId="{22D3268E-1851-4F34-BD33-96EF3038B437}" dt="2024-12-18T05:03:31.826" v="308" actId="931"/>
          <ac:spMkLst>
            <pc:docMk/>
            <pc:sldMk cId="1163600751" sldId="485"/>
            <ac:spMk id="3" creationId="{4636F5F4-F0B2-50D5-DA05-A28BA9EFB218}"/>
          </ac:spMkLst>
        </pc:spChg>
        <pc:picChg chg="add mod">
          <ac:chgData name="Steven M Christey" userId="f24da668-4c1f-41c0-850e-113e2bdf78cf" providerId="ADAL" clId="{22D3268E-1851-4F34-BD33-96EF3038B437}" dt="2024-12-18T05:03:42.218" v="313" actId="14100"/>
          <ac:picMkLst>
            <pc:docMk/>
            <pc:sldMk cId="1163600751" sldId="485"/>
            <ac:picMk id="6" creationId="{94BA729B-D7A1-ABC6-85D2-36DA4F3805FD}"/>
          </ac:picMkLst>
        </pc:picChg>
        <pc:inkChg chg="add">
          <ac:chgData name="Steven M Christey" userId="f24da668-4c1f-41c0-850e-113e2bdf78cf" providerId="ADAL" clId="{22D3268E-1851-4F34-BD33-96EF3038B437}" dt="2024-12-18T05:03:51.153" v="314" actId="9405"/>
          <ac:inkMkLst>
            <pc:docMk/>
            <pc:sldMk cId="1163600751" sldId="485"/>
            <ac:inkMk id="7" creationId="{59E315C6-69AE-F63E-2A03-20574EA9946C}"/>
          </ac:inkMkLst>
        </pc:inkChg>
        <pc:inkChg chg="add del">
          <ac:chgData name="Steven M Christey" userId="f24da668-4c1f-41c0-850e-113e2bdf78cf" providerId="ADAL" clId="{22D3268E-1851-4F34-BD33-96EF3038B437}" dt="2024-12-18T05:03:58.355" v="316"/>
          <ac:inkMkLst>
            <pc:docMk/>
            <pc:sldMk cId="1163600751" sldId="485"/>
            <ac:inkMk id="8" creationId="{664443F3-F7A3-3220-7F32-6BE92064944E}"/>
          </ac:inkMkLst>
        </pc:inkChg>
        <pc:inkChg chg="add mod">
          <ac:chgData name="Steven M Christey" userId="f24da668-4c1f-41c0-850e-113e2bdf78cf" providerId="ADAL" clId="{22D3268E-1851-4F34-BD33-96EF3038B437}" dt="2024-12-18T05:03:58.512" v="317"/>
          <ac:inkMkLst>
            <pc:docMk/>
            <pc:sldMk cId="1163600751" sldId="485"/>
            <ac:inkMk id="9" creationId="{63011E3C-BF40-FAEC-CF40-54671AA98166}"/>
          </ac:inkMkLst>
        </pc:inkChg>
        <pc:inkChg chg="add del">
          <ac:chgData name="Steven M Christey" userId="f24da668-4c1f-41c0-850e-113e2bdf78cf" providerId="ADAL" clId="{22D3268E-1851-4F34-BD33-96EF3038B437}" dt="2024-12-18T05:04:10.607" v="319" actId="9405"/>
          <ac:inkMkLst>
            <pc:docMk/>
            <pc:sldMk cId="1163600751" sldId="485"/>
            <ac:inkMk id="10" creationId="{04C2064F-84CF-43A6-A373-2EF6DD41460F}"/>
          </ac:inkMkLst>
        </pc:inkChg>
        <pc:inkChg chg="add del">
          <ac:chgData name="Steven M Christey" userId="f24da668-4c1f-41c0-850e-113e2bdf78cf" providerId="ADAL" clId="{22D3268E-1851-4F34-BD33-96EF3038B437}" dt="2024-12-18T05:04:17.691" v="321" actId="9405"/>
          <ac:inkMkLst>
            <pc:docMk/>
            <pc:sldMk cId="1163600751" sldId="485"/>
            <ac:inkMk id="11" creationId="{6D788600-85BC-D210-5C4F-BF4A5F645676}"/>
          </ac:inkMkLst>
        </pc:inkChg>
        <pc:inkChg chg="add del">
          <ac:chgData name="Steven M Christey" userId="f24da668-4c1f-41c0-850e-113e2bdf78cf" providerId="ADAL" clId="{22D3268E-1851-4F34-BD33-96EF3038B437}" dt="2024-12-18T05:04:22.804" v="323" actId="9405"/>
          <ac:inkMkLst>
            <pc:docMk/>
            <pc:sldMk cId="1163600751" sldId="485"/>
            <ac:inkMk id="12" creationId="{2DFF65B1-CE4D-558E-C35C-2F37CE5338B3}"/>
          </ac:inkMkLst>
        </pc:inkChg>
        <pc:inkChg chg="add">
          <ac:chgData name="Steven M Christey" userId="f24da668-4c1f-41c0-850e-113e2bdf78cf" providerId="ADAL" clId="{22D3268E-1851-4F34-BD33-96EF3038B437}" dt="2024-12-18T05:04:27.633" v="324" actId="9405"/>
          <ac:inkMkLst>
            <pc:docMk/>
            <pc:sldMk cId="1163600751" sldId="485"/>
            <ac:inkMk id="13" creationId="{2A5074D2-5148-9908-4170-3C310B260E56}"/>
          </ac:inkMkLst>
        </pc:inkChg>
        <pc:inkChg chg="add">
          <ac:chgData name="Steven M Christey" userId="f24da668-4c1f-41c0-850e-113e2bdf78cf" providerId="ADAL" clId="{22D3268E-1851-4F34-BD33-96EF3038B437}" dt="2024-12-18T05:04:34.690" v="325" actId="9405"/>
          <ac:inkMkLst>
            <pc:docMk/>
            <pc:sldMk cId="1163600751" sldId="485"/>
            <ac:inkMk id="14" creationId="{C4388203-3852-0DB6-9B1F-E219475BDE0E}"/>
          </ac:inkMkLst>
        </pc:inkChg>
      </pc:sldChg>
      <pc:sldChg chg="modSp new mod">
        <pc:chgData name="Steven M Christey" userId="f24da668-4c1f-41c0-850e-113e2bdf78cf" providerId="ADAL" clId="{22D3268E-1851-4F34-BD33-96EF3038B437}" dt="2024-12-18T05:12:08.222" v="722" actId="20577"/>
        <pc:sldMkLst>
          <pc:docMk/>
          <pc:sldMk cId="1179400050" sldId="486"/>
        </pc:sldMkLst>
        <pc:spChg chg="mod">
          <ac:chgData name="Steven M Christey" userId="f24da668-4c1f-41c0-850e-113e2bdf78cf" providerId="ADAL" clId="{22D3268E-1851-4F34-BD33-96EF3038B437}" dt="2024-12-18T05:11:51.967" v="711" actId="20577"/>
          <ac:spMkLst>
            <pc:docMk/>
            <pc:sldMk cId="1179400050" sldId="486"/>
            <ac:spMk id="2" creationId="{B42EB6FD-3FD5-A016-8815-E92EEC7949EB}"/>
          </ac:spMkLst>
        </pc:spChg>
        <pc:spChg chg="mod">
          <ac:chgData name="Steven M Christey" userId="f24da668-4c1f-41c0-850e-113e2bdf78cf" providerId="ADAL" clId="{22D3268E-1851-4F34-BD33-96EF3038B437}" dt="2024-12-18T05:12:08.222" v="722" actId="20577"/>
          <ac:spMkLst>
            <pc:docMk/>
            <pc:sldMk cId="1179400050" sldId="486"/>
            <ac:spMk id="3" creationId="{1BF4B89C-E24D-E9EE-D7BA-37FDA4F9AB52}"/>
          </ac:spMkLst>
        </pc:spChg>
      </pc:sldChg>
    </pc:docChg>
  </pc:docChgLst>
  <pc:docChgLst>
    <pc:chgData name="Steven M Christey" userId="f24da668-4c1f-41c0-850e-113e2bdf78cf" providerId="ADAL" clId="{30466E47-2272-48DF-8ED7-2183EC65CE75}"/>
    <pc:docChg chg="undo custSel modSld">
      <pc:chgData name="Steven M Christey" userId="f24da668-4c1f-41c0-850e-113e2bdf78cf" providerId="ADAL" clId="{30466E47-2272-48DF-8ED7-2183EC65CE75}" dt="2024-07-17T16:11:37.510" v="135" actId="20577"/>
      <pc:docMkLst>
        <pc:docMk/>
      </pc:docMkLst>
      <pc:sldChg chg="modSp mod">
        <pc:chgData name="Steven M Christey" userId="f24da668-4c1f-41c0-850e-113e2bdf78cf" providerId="ADAL" clId="{30466E47-2272-48DF-8ED7-2183EC65CE75}" dt="2024-07-17T15:54:37.808" v="54" actId="20577"/>
        <pc:sldMkLst>
          <pc:docMk/>
          <pc:sldMk cId="3680384779" sldId="462"/>
        </pc:sldMkLst>
      </pc:sldChg>
      <pc:sldChg chg="modSp mod">
        <pc:chgData name="Steven M Christey" userId="f24da668-4c1f-41c0-850e-113e2bdf78cf" providerId="ADAL" clId="{30466E47-2272-48DF-8ED7-2183EC65CE75}" dt="2024-07-17T16:10:14.845" v="95" actId="20577"/>
        <pc:sldMkLst>
          <pc:docMk/>
          <pc:sldMk cId="1903687044" sldId="463"/>
        </pc:sldMkLst>
      </pc:sldChg>
      <pc:sldChg chg="modSp mod">
        <pc:chgData name="Steven M Christey" userId="f24da668-4c1f-41c0-850e-113e2bdf78cf" providerId="ADAL" clId="{30466E47-2272-48DF-8ED7-2183EC65CE75}" dt="2024-07-17T16:11:37.510" v="135" actId="20577"/>
        <pc:sldMkLst>
          <pc:docMk/>
          <pc:sldMk cId="4203571049" sldId="464"/>
        </pc:sldMkLst>
      </pc:sldChg>
    </pc:docChg>
  </pc:docChgLst>
  <pc:docChgLst>
    <pc:chgData name="Steven M Christey" userId="f24da668-4c1f-41c0-850e-113e2bdf78cf" providerId="ADAL" clId="{D2039992-53B0-4D6B-A5C8-A299D05BF984}"/>
    <pc:docChg chg="custSel addSld modSld">
      <pc:chgData name="Steven M Christey" userId="f24da668-4c1f-41c0-850e-113e2bdf78cf" providerId="ADAL" clId="{D2039992-53B0-4D6B-A5C8-A299D05BF984}" dt="2024-08-14T17:02:01.520" v="204" actId="13926"/>
      <pc:docMkLst>
        <pc:docMk/>
      </pc:docMkLst>
      <pc:sldChg chg="modSp mod">
        <pc:chgData name="Steven M Christey" userId="f24da668-4c1f-41c0-850e-113e2bdf78cf" providerId="ADAL" clId="{D2039992-53B0-4D6B-A5C8-A299D05BF984}" dt="2024-08-13T20:56:59.298" v="15" actId="20577"/>
        <pc:sldMkLst>
          <pc:docMk/>
          <pc:sldMk cId="1594175131" sldId="446"/>
        </pc:sldMkLst>
      </pc:sldChg>
      <pc:sldChg chg="modSp new mod">
        <pc:chgData name="Steven M Christey" userId="f24da668-4c1f-41c0-850e-113e2bdf78cf" providerId="ADAL" clId="{D2039992-53B0-4D6B-A5C8-A299D05BF984}" dt="2024-08-14T17:00:50.590" v="168" actId="20577"/>
        <pc:sldMkLst>
          <pc:docMk/>
          <pc:sldMk cId="2365559909" sldId="467"/>
        </pc:sldMkLst>
      </pc:sldChg>
      <pc:sldChg chg="modSp new mod">
        <pc:chgData name="Steven M Christey" userId="f24da668-4c1f-41c0-850e-113e2bdf78cf" providerId="ADAL" clId="{D2039992-53B0-4D6B-A5C8-A299D05BF984}" dt="2024-08-14T17:02:01.520" v="204" actId="13926"/>
        <pc:sldMkLst>
          <pc:docMk/>
          <pc:sldMk cId="1956625186" sldId="468"/>
        </pc:sldMkLst>
      </pc:sldChg>
    </pc:docChg>
  </pc:docChgLst>
  <pc:docChgLst>
    <pc:chgData name="Alec J Summers" userId="S::asummers@mitre.org::d9c4246f-ffa8-4c52-a253-9dc5efe19efc" providerId="AD" clId="Web-{BF2A5366-6929-45F4-9EDC-2BEF732EC906}"/>
    <pc:docChg chg="modSld">
      <pc:chgData name="Alec J Summers" userId="S::asummers@mitre.org::d9c4246f-ffa8-4c52-a253-9dc5efe19efc" providerId="AD" clId="Web-{BF2A5366-6929-45F4-9EDC-2BEF732EC906}" dt="2024-07-17T16:13:28.122" v="271" actId="20577"/>
      <pc:docMkLst>
        <pc:docMk/>
      </pc:docMkLst>
      <pc:sldChg chg="modSp">
        <pc:chgData name="Alec J Summers" userId="S::asummers@mitre.org::d9c4246f-ffa8-4c52-a253-9dc5efe19efc" providerId="AD" clId="Web-{BF2A5366-6929-45F4-9EDC-2BEF732EC906}" dt="2024-07-17T16:13:28.122" v="271" actId="20577"/>
        <pc:sldMkLst>
          <pc:docMk/>
          <pc:sldMk cId="2628637453" sldId="465"/>
        </pc:sldMkLst>
      </pc:sldChg>
    </pc:docChg>
  </pc:docChgLst>
  <pc:docChgLst>
    <pc:chgData name="Alec J Summers" userId="S::asummers@mitre.org::d9c4246f-ffa8-4c52-a253-9dc5efe19efc" providerId="AD" clId="Web-{9F7CC02D-A806-430D-9734-E1B918574339}"/>
    <pc:docChg chg="modSld">
      <pc:chgData name="Alec J Summers" userId="S::asummers@mitre.org::d9c4246f-ffa8-4c52-a253-9dc5efe19efc" providerId="AD" clId="Web-{9F7CC02D-A806-430D-9734-E1B918574339}" dt="2024-07-17T16:17:03.302" v="61" actId="20577"/>
      <pc:docMkLst>
        <pc:docMk/>
      </pc:docMkLst>
      <pc:sldChg chg="modSp">
        <pc:chgData name="Alec J Summers" userId="S::asummers@mitre.org::d9c4246f-ffa8-4c52-a253-9dc5efe19efc" providerId="AD" clId="Web-{9F7CC02D-A806-430D-9734-E1B918574339}" dt="2024-07-17T16:17:03.302" v="61" actId="20577"/>
        <pc:sldMkLst>
          <pc:docMk/>
          <pc:sldMk cId="2628637453" sldId="465"/>
        </pc:sldMkLst>
      </pc:sldChg>
    </pc:docChg>
  </pc:docChgLst>
  <pc:docChgLst>
    <pc:chgData name="Connor Mullaly" userId="731a1e22-c293-4cbb-8aca-216affcf4059" providerId="ADAL" clId="{99506FCC-A15A-4020-B1B4-7D1FE855A00F}"/>
    <pc:docChg chg="undo custSel addSld modSld">
      <pc:chgData name="Connor Mullaly" userId="731a1e22-c293-4cbb-8aca-216affcf4059" providerId="ADAL" clId="{99506FCC-A15A-4020-B1B4-7D1FE855A00F}" dt="2024-09-25T16:38:51.955" v="1034" actId="20577"/>
      <pc:docMkLst>
        <pc:docMk/>
      </pc:docMkLst>
      <pc:sldChg chg="modSp mod">
        <pc:chgData name="Connor Mullaly" userId="731a1e22-c293-4cbb-8aca-216affcf4059" providerId="ADAL" clId="{99506FCC-A15A-4020-B1B4-7D1FE855A00F}" dt="2024-09-25T15:07:22.721" v="10" actId="20577"/>
        <pc:sldMkLst>
          <pc:docMk/>
          <pc:sldMk cId="1594175131" sldId="446"/>
        </pc:sldMkLst>
        <pc:spChg chg="mod">
          <ac:chgData name="Connor Mullaly" userId="731a1e22-c293-4cbb-8aca-216affcf4059" providerId="ADAL" clId="{99506FCC-A15A-4020-B1B4-7D1FE855A00F}" dt="2024-09-25T15:07:22.721" v="10" actId="20577"/>
          <ac:spMkLst>
            <pc:docMk/>
            <pc:sldMk cId="1594175131" sldId="446"/>
            <ac:spMk id="3" creationId="{13BEBC60-918F-0EB1-DD40-7BC0B5F7169D}"/>
          </ac:spMkLst>
        </pc:spChg>
      </pc:sldChg>
      <pc:sldChg chg="modSp mod">
        <pc:chgData name="Connor Mullaly" userId="731a1e22-c293-4cbb-8aca-216affcf4059" providerId="ADAL" clId="{99506FCC-A15A-4020-B1B4-7D1FE855A00F}" dt="2024-09-25T16:28:39.108" v="335" actId="20577"/>
        <pc:sldMkLst>
          <pc:docMk/>
          <pc:sldMk cId="938794271" sldId="460"/>
        </pc:sldMkLst>
      </pc:sldChg>
      <pc:sldChg chg="modSp mod">
        <pc:chgData name="Connor Mullaly" userId="731a1e22-c293-4cbb-8aca-216affcf4059" providerId="ADAL" clId="{99506FCC-A15A-4020-B1B4-7D1FE855A00F}" dt="2024-09-25T15:08:21.769" v="52" actId="313"/>
        <pc:sldMkLst>
          <pc:docMk/>
          <pc:sldMk cId="3646894998" sldId="461"/>
        </pc:sldMkLst>
        <pc:spChg chg="mod">
          <ac:chgData name="Connor Mullaly" userId="731a1e22-c293-4cbb-8aca-216affcf4059" providerId="ADAL" clId="{99506FCC-A15A-4020-B1B4-7D1FE855A00F}" dt="2024-09-25T15:08:21.769" v="52" actId="313"/>
          <ac:spMkLst>
            <pc:docMk/>
            <pc:sldMk cId="3646894998" sldId="461"/>
            <ac:spMk id="3" creationId="{8B488549-A70A-4243-89B9-C110528C4C23}"/>
          </ac:spMkLst>
        </pc:spChg>
      </pc:sldChg>
      <pc:sldChg chg="modSp new mod">
        <pc:chgData name="Connor Mullaly" userId="731a1e22-c293-4cbb-8aca-216affcf4059" providerId="ADAL" clId="{99506FCC-A15A-4020-B1B4-7D1FE855A00F}" dt="2024-09-25T16:33:17.865" v="693" actId="20577"/>
        <pc:sldMkLst>
          <pc:docMk/>
          <pc:sldMk cId="944270742" sldId="470"/>
        </pc:sldMkLst>
      </pc:sldChg>
      <pc:sldChg chg="modSp new mod">
        <pc:chgData name="Connor Mullaly" userId="731a1e22-c293-4cbb-8aca-216affcf4059" providerId="ADAL" clId="{99506FCC-A15A-4020-B1B4-7D1FE855A00F}" dt="2024-09-25T16:38:51.955" v="1034" actId="20577"/>
        <pc:sldMkLst>
          <pc:docMk/>
          <pc:sldMk cId="977926915" sldId="471"/>
        </pc:sldMkLst>
      </pc:sldChg>
    </pc:docChg>
  </pc:docChgLst>
  <pc:docChgLst>
    <pc:chgData name="Connor Mullaly" userId="731a1e22-c293-4cbb-8aca-216affcf4059" providerId="ADAL" clId="{7AEEFEB6-03E1-45E8-8635-3FCA75A4AF43}"/>
    <pc:docChg chg="delSld modSld">
      <pc:chgData name="Connor Mullaly" userId="731a1e22-c293-4cbb-8aca-216affcf4059" providerId="ADAL" clId="{7AEEFEB6-03E1-45E8-8635-3FCA75A4AF43}" dt="2024-08-28T16:01:39.381" v="423" actId="20577"/>
      <pc:docMkLst>
        <pc:docMk/>
      </pc:docMkLst>
      <pc:sldChg chg="modSp mod">
        <pc:chgData name="Connor Mullaly" userId="731a1e22-c293-4cbb-8aca-216affcf4059" providerId="ADAL" clId="{7AEEFEB6-03E1-45E8-8635-3FCA75A4AF43}" dt="2024-08-28T15:30:41.670" v="3" actId="20577"/>
        <pc:sldMkLst>
          <pc:docMk/>
          <pc:sldMk cId="1594175131" sldId="446"/>
        </pc:sldMkLst>
      </pc:sldChg>
      <pc:sldChg chg="modSp mod">
        <pc:chgData name="Connor Mullaly" userId="731a1e22-c293-4cbb-8aca-216affcf4059" providerId="ADAL" clId="{7AEEFEB6-03E1-45E8-8635-3FCA75A4AF43}" dt="2024-08-28T16:01:39.381" v="423" actId="20577"/>
        <pc:sldMkLst>
          <pc:docMk/>
          <pc:sldMk cId="938794271" sldId="460"/>
        </pc:sldMkLst>
      </pc:sldChg>
      <pc:sldChg chg="modSp mod">
        <pc:chgData name="Connor Mullaly" userId="731a1e22-c293-4cbb-8aca-216affcf4059" providerId="ADAL" clId="{7AEEFEB6-03E1-45E8-8635-3FCA75A4AF43}" dt="2024-08-28T15:37:26.521" v="38" actId="20577"/>
        <pc:sldMkLst>
          <pc:docMk/>
          <pc:sldMk cId="3646894998" sldId="461"/>
        </pc:sldMkLst>
      </pc:sldChg>
      <pc:sldChg chg="del">
        <pc:chgData name="Connor Mullaly" userId="731a1e22-c293-4cbb-8aca-216affcf4059" providerId="ADAL" clId="{7AEEFEB6-03E1-45E8-8635-3FCA75A4AF43}" dt="2024-08-28T15:38:44.367" v="64" actId="47"/>
        <pc:sldMkLst>
          <pc:docMk/>
          <pc:sldMk cId="3680384779" sldId="462"/>
        </pc:sldMkLst>
      </pc:sldChg>
      <pc:sldChg chg="del">
        <pc:chgData name="Connor Mullaly" userId="731a1e22-c293-4cbb-8aca-216affcf4059" providerId="ADAL" clId="{7AEEFEB6-03E1-45E8-8635-3FCA75A4AF43}" dt="2024-08-28T15:38:48.150" v="66" actId="47"/>
        <pc:sldMkLst>
          <pc:docMk/>
          <pc:sldMk cId="1903687044" sldId="463"/>
        </pc:sldMkLst>
      </pc:sldChg>
      <pc:sldChg chg="del">
        <pc:chgData name="Connor Mullaly" userId="731a1e22-c293-4cbb-8aca-216affcf4059" providerId="ADAL" clId="{7AEEFEB6-03E1-45E8-8635-3FCA75A4AF43}" dt="2024-08-28T15:38:51.446" v="68" actId="47"/>
        <pc:sldMkLst>
          <pc:docMk/>
          <pc:sldMk cId="4203571049" sldId="464"/>
        </pc:sldMkLst>
      </pc:sldChg>
      <pc:sldChg chg="del">
        <pc:chgData name="Connor Mullaly" userId="731a1e22-c293-4cbb-8aca-216affcf4059" providerId="ADAL" clId="{7AEEFEB6-03E1-45E8-8635-3FCA75A4AF43}" dt="2024-08-28T15:38:47.470" v="65" actId="47"/>
        <pc:sldMkLst>
          <pc:docMk/>
          <pc:sldMk cId="2628637453" sldId="465"/>
        </pc:sldMkLst>
      </pc:sldChg>
      <pc:sldChg chg="del">
        <pc:chgData name="Connor Mullaly" userId="731a1e22-c293-4cbb-8aca-216affcf4059" providerId="ADAL" clId="{7AEEFEB6-03E1-45E8-8635-3FCA75A4AF43}" dt="2024-08-28T15:38:49.080" v="67" actId="47"/>
        <pc:sldMkLst>
          <pc:docMk/>
          <pc:sldMk cId="2365559909" sldId="467"/>
        </pc:sldMkLst>
      </pc:sldChg>
    </pc:docChg>
  </pc:docChgLst>
  <pc:docChgLst>
    <pc:chgData name="Connor Mullaly" userId="731a1e22-c293-4cbb-8aca-216affcf4059" providerId="ADAL" clId="{AB2358A5-2DAF-4DBA-AE34-3203AD5DD277}"/>
    <pc:docChg chg="delSld modSld">
      <pc:chgData name="Connor Mullaly" userId="731a1e22-c293-4cbb-8aca-216affcf4059" providerId="ADAL" clId="{AB2358A5-2DAF-4DBA-AE34-3203AD5DD277}" dt="2024-10-09T16:28:19.914" v="92" actId="47"/>
      <pc:docMkLst>
        <pc:docMk/>
      </pc:docMkLst>
      <pc:sldChg chg="modSp mod">
        <pc:chgData name="Connor Mullaly" userId="731a1e22-c293-4cbb-8aca-216affcf4059" providerId="ADAL" clId="{AB2358A5-2DAF-4DBA-AE34-3203AD5DD277}" dt="2024-10-09T16:26:37.383" v="10" actId="20577"/>
        <pc:sldMkLst>
          <pc:docMk/>
          <pc:sldMk cId="1594175131" sldId="446"/>
        </pc:sldMkLst>
        <pc:spChg chg="mod">
          <ac:chgData name="Connor Mullaly" userId="731a1e22-c293-4cbb-8aca-216affcf4059" providerId="ADAL" clId="{AB2358A5-2DAF-4DBA-AE34-3203AD5DD277}" dt="2024-10-09T16:26:37.383" v="10" actId="20577"/>
          <ac:spMkLst>
            <pc:docMk/>
            <pc:sldMk cId="1594175131" sldId="446"/>
            <ac:spMk id="3" creationId="{13BEBC60-918F-0EB1-DD40-7BC0B5F7169D}"/>
          </ac:spMkLst>
        </pc:spChg>
      </pc:sldChg>
      <pc:sldChg chg="modSp mod">
        <pc:chgData name="Connor Mullaly" userId="731a1e22-c293-4cbb-8aca-216affcf4059" providerId="ADAL" clId="{AB2358A5-2DAF-4DBA-AE34-3203AD5DD277}" dt="2024-10-09T16:28:13.453" v="90" actId="20577"/>
        <pc:sldMkLst>
          <pc:docMk/>
          <pc:sldMk cId="938794271" sldId="460"/>
        </pc:sldMkLst>
      </pc:sldChg>
      <pc:sldChg chg="modSp mod">
        <pc:chgData name="Connor Mullaly" userId="731a1e22-c293-4cbb-8aca-216affcf4059" providerId="ADAL" clId="{AB2358A5-2DAF-4DBA-AE34-3203AD5DD277}" dt="2024-10-09T16:26:44.099" v="14" actId="20577"/>
        <pc:sldMkLst>
          <pc:docMk/>
          <pc:sldMk cId="3646894998" sldId="461"/>
        </pc:sldMkLst>
        <pc:spChg chg="mod">
          <ac:chgData name="Connor Mullaly" userId="731a1e22-c293-4cbb-8aca-216affcf4059" providerId="ADAL" clId="{AB2358A5-2DAF-4DBA-AE34-3203AD5DD277}" dt="2024-10-09T16:26:44.099" v="14" actId="20577"/>
          <ac:spMkLst>
            <pc:docMk/>
            <pc:sldMk cId="3646894998" sldId="461"/>
            <ac:spMk id="3" creationId="{8B488549-A70A-4243-89B9-C110528C4C23}"/>
          </ac:spMkLst>
        </pc:spChg>
      </pc:sldChg>
      <pc:sldChg chg="del">
        <pc:chgData name="Connor Mullaly" userId="731a1e22-c293-4cbb-8aca-216affcf4059" providerId="ADAL" clId="{AB2358A5-2DAF-4DBA-AE34-3203AD5DD277}" dt="2024-10-09T16:28:19.246" v="91" actId="47"/>
        <pc:sldMkLst>
          <pc:docMk/>
          <pc:sldMk cId="944270742" sldId="470"/>
        </pc:sldMkLst>
      </pc:sldChg>
      <pc:sldChg chg="del">
        <pc:chgData name="Connor Mullaly" userId="731a1e22-c293-4cbb-8aca-216affcf4059" providerId="ADAL" clId="{AB2358A5-2DAF-4DBA-AE34-3203AD5DD277}" dt="2024-10-09T16:28:19.914" v="92" actId="47"/>
        <pc:sldMkLst>
          <pc:docMk/>
          <pc:sldMk cId="977926915" sldId="471"/>
        </pc:sldMkLst>
      </pc:sldChg>
    </pc:docChg>
  </pc:docChgLst>
  <pc:docChgLst>
    <pc:chgData name="Connor Mullaly" userId="S::cmullaly@mitre.org::731a1e22-c293-4cbb-8aca-216affcf4059" providerId="AD" clId="Web-{6E34F1EE-8990-5C28-2C14-FF51CE65555E}"/>
    <pc:docChg chg="addSld delSld modSld">
      <pc:chgData name="Connor Mullaly" userId="S::cmullaly@mitre.org::731a1e22-c293-4cbb-8aca-216affcf4059" providerId="AD" clId="Web-{6E34F1EE-8990-5C28-2C14-FF51CE65555E}" dt="2024-11-20T17:40:12.467" v="555" actId="20577"/>
      <pc:docMkLst>
        <pc:docMk/>
      </pc:docMkLst>
      <pc:sldChg chg="modSp">
        <pc:chgData name="Connor Mullaly" userId="S::cmullaly@mitre.org::731a1e22-c293-4cbb-8aca-216affcf4059" providerId="AD" clId="Web-{6E34F1EE-8990-5C28-2C14-FF51CE65555E}" dt="2024-11-20T17:04:54.835" v="131" actId="20577"/>
        <pc:sldMkLst>
          <pc:docMk/>
          <pc:sldMk cId="938794271" sldId="460"/>
        </pc:sldMkLst>
      </pc:sldChg>
      <pc:sldChg chg="modSp">
        <pc:chgData name="Connor Mullaly" userId="S::cmullaly@mitre.org::731a1e22-c293-4cbb-8aca-216affcf4059" providerId="AD" clId="Web-{6E34F1EE-8990-5C28-2C14-FF51CE65555E}" dt="2024-11-20T17:40:12.467" v="555" actId="20577"/>
        <pc:sldMkLst>
          <pc:docMk/>
          <pc:sldMk cId="3646894998" sldId="461"/>
        </pc:sldMkLst>
        <pc:spChg chg="mod">
          <ac:chgData name="Connor Mullaly" userId="S::cmullaly@mitre.org::731a1e22-c293-4cbb-8aca-216affcf4059" providerId="AD" clId="Web-{6E34F1EE-8990-5C28-2C14-FF51CE65555E}" dt="2024-11-20T17:40:12.467" v="555" actId="20577"/>
          <ac:spMkLst>
            <pc:docMk/>
            <pc:sldMk cId="3646894998" sldId="461"/>
            <ac:spMk id="3" creationId="{8B488549-A70A-4243-89B9-C110528C4C23}"/>
          </ac:spMkLst>
        </pc:spChg>
      </pc:sldChg>
      <pc:sldChg chg="modSp">
        <pc:chgData name="Connor Mullaly" userId="S::cmullaly@mitre.org::731a1e22-c293-4cbb-8aca-216affcf4059" providerId="AD" clId="Web-{6E34F1EE-8990-5C28-2C14-FF51CE65555E}" dt="2024-11-20T17:39:38.561" v="510" actId="20577"/>
        <pc:sldMkLst>
          <pc:docMk/>
          <pc:sldMk cId="3727737993" sldId="469"/>
        </pc:sldMkLst>
        <pc:spChg chg="mod">
          <ac:chgData name="Connor Mullaly" userId="S::cmullaly@mitre.org::731a1e22-c293-4cbb-8aca-216affcf4059" providerId="AD" clId="Web-{6E34F1EE-8990-5C28-2C14-FF51CE65555E}" dt="2024-11-20T17:39:38.561" v="510" actId="20577"/>
          <ac:spMkLst>
            <pc:docMk/>
            <pc:sldMk cId="3727737993" sldId="469"/>
            <ac:spMk id="2" creationId="{B04EA804-C1C1-AA48-8DD4-80E29AB6A385}"/>
          </ac:spMkLst>
        </pc:spChg>
      </pc:sldChg>
      <pc:sldChg chg="addSp delSp modSp new">
        <pc:chgData name="Connor Mullaly" userId="S::cmullaly@mitre.org::731a1e22-c293-4cbb-8aca-216affcf4059" providerId="AD" clId="Web-{6E34F1EE-8990-5C28-2C14-FF51CE65555E}" dt="2024-11-20T17:14:03.720" v="203" actId="1076"/>
        <pc:sldMkLst>
          <pc:docMk/>
          <pc:sldMk cId="2599493202" sldId="471"/>
        </pc:sldMkLst>
      </pc:sldChg>
      <pc:sldChg chg="delSp new del">
        <pc:chgData name="Connor Mullaly" userId="S::cmullaly@mitre.org::731a1e22-c293-4cbb-8aca-216affcf4059" providerId="AD" clId="Web-{6E34F1EE-8990-5C28-2C14-FF51CE65555E}" dt="2024-11-20T17:05:40.835" v="142"/>
        <pc:sldMkLst>
          <pc:docMk/>
          <pc:sldMk cId="728782270" sldId="472"/>
        </pc:sldMkLst>
      </pc:sldChg>
      <pc:sldChg chg="addSp delSp modSp new">
        <pc:chgData name="Connor Mullaly" userId="S::cmullaly@mitre.org::731a1e22-c293-4cbb-8aca-216affcf4059" providerId="AD" clId="Web-{6E34F1EE-8990-5C28-2C14-FF51CE65555E}" dt="2024-11-20T17:07:15.287" v="154" actId="1076"/>
        <pc:sldMkLst>
          <pc:docMk/>
          <pc:sldMk cId="4218605393" sldId="473"/>
        </pc:sldMkLst>
      </pc:sldChg>
      <pc:sldChg chg="addSp delSp modSp new">
        <pc:chgData name="Connor Mullaly" userId="S::cmullaly@mitre.org::731a1e22-c293-4cbb-8aca-216affcf4059" providerId="AD" clId="Web-{6E34F1EE-8990-5C28-2C14-FF51CE65555E}" dt="2024-11-20T17:38:55.186" v="468" actId="20577"/>
        <pc:sldMkLst>
          <pc:docMk/>
          <pc:sldMk cId="1888373772" sldId="474"/>
        </pc:sldMkLst>
      </pc:sldChg>
      <pc:sldChg chg="addSp delSp modSp new">
        <pc:chgData name="Connor Mullaly" userId="S::cmullaly@mitre.org::731a1e22-c293-4cbb-8aca-216affcf4059" providerId="AD" clId="Web-{6E34F1EE-8990-5C28-2C14-FF51CE65555E}" dt="2024-11-20T17:20:11.045" v="235"/>
        <pc:sldMkLst>
          <pc:docMk/>
          <pc:sldMk cId="3092793485" sldId="475"/>
        </pc:sldMkLst>
      </pc:sldChg>
    </pc:docChg>
  </pc:docChgLst>
  <pc:docChgLst>
    <pc:chgData name="Alec J Summers" userId="S::asummers@mitre.org::d9c4246f-ffa8-4c52-a253-9dc5efe19efc" providerId="AD" clId="Web-{ECC19B62-962E-4ACA-9895-6BC210D699F1}"/>
    <pc:docChg chg="addSld delSld modSld sldOrd">
      <pc:chgData name="Alec J Summers" userId="S::asummers@mitre.org::d9c4246f-ffa8-4c52-a253-9dc5efe19efc" providerId="AD" clId="Web-{ECC19B62-962E-4ACA-9895-6BC210D699F1}" dt="2024-08-28T16:17:55.370" v="471"/>
      <pc:docMkLst>
        <pc:docMk/>
      </pc:docMkLst>
      <pc:sldChg chg="modSp">
        <pc:chgData name="Alec J Summers" userId="S::asummers@mitre.org::d9c4246f-ffa8-4c52-a253-9dc5efe19efc" providerId="AD" clId="Web-{ECC19B62-962E-4ACA-9895-6BC210D699F1}" dt="2024-08-28T16:09:51.057" v="217" actId="20577"/>
        <pc:sldMkLst>
          <pc:docMk/>
          <pc:sldMk cId="1594175131" sldId="446"/>
        </pc:sldMkLst>
      </pc:sldChg>
      <pc:sldChg chg="modSp">
        <pc:chgData name="Alec J Summers" userId="S::asummers@mitre.org::d9c4246f-ffa8-4c52-a253-9dc5efe19efc" providerId="AD" clId="Web-{ECC19B62-962E-4ACA-9895-6BC210D699F1}" dt="2024-08-28T16:17:03.136" v="446" actId="20577"/>
        <pc:sldMkLst>
          <pc:docMk/>
          <pc:sldMk cId="938794271" sldId="460"/>
        </pc:sldMkLst>
      </pc:sldChg>
      <pc:sldChg chg="modSp">
        <pc:chgData name="Alec J Summers" userId="S::asummers@mitre.org::d9c4246f-ffa8-4c52-a253-9dc5efe19efc" providerId="AD" clId="Web-{ECC19B62-962E-4ACA-9895-6BC210D699F1}" dt="2024-08-28T16:17:49.870" v="470" actId="20577"/>
        <pc:sldMkLst>
          <pc:docMk/>
          <pc:sldMk cId="3646894998" sldId="461"/>
        </pc:sldMkLst>
      </pc:sldChg>
      <pc:sldChg chg="delSp modSp ord">
        <pc:chgData name="Alec J Summers" userId="S::asummers@mitre.org::d9c4246f-ffa8-4c52-a253-9dc5efe19efc" providerId="AD" clId="Web-{ECC19B62-962E-4ACA-9895-6BC210D699F1}" dt="2024-08-28T16:17:55.370" v="471"/>
        <pc:sldMkLst>
          <pc:docMk/>
          <pc:sldMk cId="3758004466" sldId="466"/>
        </pc:sldMkLst>
      </pc:sldChg>
      <pc:sldChg chg="modSp del">
        <pc:chgData name="Alec J Summers" userId="S::asummers@mitre.org::d9c4246f-ffa8-4c52-a253-9dc5efe19efc" providerId="AD" clId="Web-{ECC19B62-962E-4ACA-9895-6BC210D699F1}" dt="2024-08-28T16:09:19.963" v="200"/>
        <pc:sldMkLst>
          <pc:docMk/>
          <pc:sldMk cId="1956625186" sldId="468"/>
        </pc:sldMkLst>
      </pc:sldChg>
      <pc:sldChg chg="modSp add ord replId">
        <pc:chgData name="Alec J Summers" userId="S::asummers@mitre.org::d9c4246f-ffa8-4c52-a253-9dc5efe19efc" providerId="AD" clId="Web-{ECC19B62-962E-4ACA-9895-6BC210D699F1}" dt="2024-08-28T16:08:46.588" v="194" actId="20577"/>
        <pc:sldMkLst>
          <pc:docMk/>
          <pc:sldMk cId="3727737993" sldId="469"/>
        </pc:sldMkLst>
      </pc:sldChg>
    </pc:docChg>
  </pc:docChgLst>
  <pc:docChgLst>
    <pc:chgData name="Alec J Summers" userId="S::asummers@mitre.org::d9c4246f-ffa8-4c52-a253-9dc5efe19efc" providerId="AD" clId="Web-{FCAF278B-3A8A-4850-A151-413BEA1B43FD}"/>
    <pc:docChg chg="modSld">
      <pc:chgData name="Alec J Summers" userId="S::asummers@mitre.org::d9c4246f-ffa8-4c52-a253-9dc5efe19efc" providerId="AD" clId="Web-{FCAF278B-3A8A-4850-A151-413BEA1B43FD}" dt="2024-07-17T16:07:22.720" v="128" actId="20577"/>
      <pc:docMkLst>
        <pc:docMk/>
      </pc:docMkLst>
    </pc:docChg>
  </pc:docChgLst>
  <pc:docChgLst>
    <pc:chgData name="Connor Mullaly" userId="S::cmullaly@mitre.org::731a1e22-c293-4cbb-8aca-216affcf4059" providerId="AD" clId="Web-{48588DAA-CCC8-8916-39E3-3DF0930E327A}"/>
    <pc:docChg chg="modSld sldOrd">
      <pc:chgData name="Connor Mullaly" userId="S::cmullaly@mitre.org::731a1e22-c293-4cbb-8aca-216affcf4059" providerId="AD" clId="Web-{48588DAA-CCC8-8916-39E3-3DF0930E327A}" dt="2024-11-20T17:43:38.758" v="273" actId="20577"/>
      <pc:docMkLst>
        <pc:docMk/>
      </pc:docMkLst>
      <pc:sldChg chg="ord">
        <pc:chgData name="Connor Mullaly" userId="S::cmullaly@mitre.org::731a1e22-c293-4cbb-8aca-216affcf4059" providerId="AD" clId="Web-{48588DAA-CCC8-8916-39E3-3DF0930E327A}" dt="2024-11-20T17:41:49.081" v="0"/>
        <pc:sldMkLst>
          <pc:docMk/>
          <pc:sldMk cId="3727737993" sldId="469"/>
        </pc:sldMkLst>
      </pc:sldChg>
      <pc:sldChg chg="modSp">
        <pc:chgData name="Connor Mullaly" userId="S::cmullaly@mitre.org::731a1e22-c293-4cbb-8aca-216affcf4059" providerId="AD" clId="Web-{48588DAA-CCC8-8916-39E3-3DF0930E327A}" dt="2024-11-20T17:43:38.758" v="273" actId="20577"/>
        <pc:sldMkLst>
          <pc:docMk/>
          <pc:sldMk cId="1888373772" sldId="47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12/18/2024</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8T05:03:51.15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37,'45'3,"58"9,14 1,687-3,-490-12,-291 1,-1-1,0-1,28-8,-24 4,48-4,56 7,69-7,506-12,-508 24,-153 2,-1 2,78 17,-65-10,119 10,-128-19,0 3,0 1,72 21,-89-19,0-1,0-1,62 4,93-8,-125-4,-45 2,0 0,0 1,-1 1,1 0,-1 1,1 1,25 12,14 4,-37-15,1-2,0 0,0-1,30 1,77-6,-59 0,-58 2,34-2,-40 2,0 0,0 0,-1 0,1-1,0 1,0-1,0 1,-1-1,1 0,0 1,-1-1,1 0,-1 0,1 0,-1 0,0-1,2-1,-3 3,1 0,-1 0,0-1,0 1,0 0,0-1,0 1,0 0,0 0,0-1,-1 1,1 0,0-1,0 1,0 0,0 0,0-1,0 1,0 0,-1 0,1-1,0 1,0 0,0 0,-1 0,1-1,0 1,0 0,0 0,-1 0,1 0,0 0,-1-1,1 1,-15-7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8T05:03:58.3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 0,'20066'0'0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8T05:04:27.6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0 182,'0'1,"0"0,1 0,-1 0,0-1,1 1,-1 0,0-1,1 1,-1 0,1 0,-1-1,1 1,-1-1,1 1,-1-1,1 1,0-1,-1 1,1-1,0 1,-1-1,1 0,0 1,0-1,1 0,25 7,-18-5,76 16,1-5,96 3,179-10,-269-6,816-58,-504 15,-128 32,-32 4,372-22,-509 26,371-19,-250 10,26-3,269-7,24 2,108 3,-428 19,1977-2,-1560 29,-285 7,140 5,49-38,-502-1,65 10,-2 1,63-3,65 4,221 31,172-29,-421-19,-138 2,91 3,-140 1,39 11,-42-9,2 0,32 2,391-3,-235-7,420 3,-571 3,76 12,51 4,134-17,277 9,489 11,-1001-22,-55 2,0 1,47 10,-42-6,44 3,324-7,-209-5,1952 2,-1600-24,-363 12,-57-1,141-33,-22 3,10 16,368 10,-614 17,97 1,131-16,4-29,-190 36,0 2,0 2,97 5,-57 1,1721-1,-1784 1,-1 1,46 10,18 2,-75-14,0 1,22 6,-13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8T05:04:34.69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1 146,'2458'0,"-2168"-17,-58 1,54 12,209-10,198-31,-116 32,-247-5,17-1,2152 22,-1342-4,-1126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4078" r:id="rId5"/>
    <p:sldLayoutId id="2147484077" r:id="rId6"/>
    <p:sldLayoutId id="2147484075" r:id="rId7"/>
    <p:sldLayoutId id="2147484076"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we.mitre.org/documents/glossary/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2.xm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A5B3-CC9F-8947-34FF-30B572BD2BCF}"/>
              </a:ext>
            </a:extLst>
          </p:cNvPr>
          <p:cNvSpPr>
            <a:spLocks noGrp="1"/>
          </p:cNvSpPr>
          <p:nvPr>
            <p:ph type="ctrTitle" sz="quarter"/>
          </p:nvPr>
        </p:nvSpPr>
        <p:spPr/>
        <p:txBody>
          <a:bodyPr/>
          <a:lstStyle/>
          <a:p>
            <a:pPr>
              <a:lnSpc>
                <a:spcPct val="81031"/>
              </a:lnSpc>
            </a:pPr>
            <a:r>
              <a:rPr lang="en-US"/>
              <a:t>Root Cause Mapping WG</a:t>
            </a:r>
          </a:p>
        </p:txBody>
      </p:sp>
      <p:sp>
        <p:nvSpPr>
          <p:cNvPr id="3" name="Subtitle 2">
            <a:extLst>
              <a:ext uri="{FF2B5EF4-FFF2-40B4-BE49-F238E27FC236}">
                <a16:creationId xmlns:a16="http://schemas.microsoft.com/office/drawing/2014/main" id="{13BEBC60-918F-0EB1-DD40-7BC0B5F7169D}"/>
              </a:ext>
            </a:extLst>
          </p:cNvPr>
          <p:cNvSpPr>
            <a:spLocks noGrp="1"/>
          </p:cNvSpPr>
          <p:nvPr>
            <p:ph type="subTitle" idx="1"/>
          </p:nvPr>
        </p:nvSpPr>
        <p:spPr/>
        <p:txBody>
          <a:bodyPr vert="horz" lIns="91440" tIns="45720" rIns="91440" bIns="45720" rtlCol="0" anchor="t">
            <a:noAutofit/>
          </a:bodyPr>
          <a:lstStyle/>
          <a:p>
            <a:r>
              <a:rPr lang="en-US"/>
              <a:t>December 18th, 2024</a:t>
            </a:r>
          </a:p>
          <a:p>
            <a:endParaRPr lang="en-US"/>
          </a:p>
          <a:p>
            <a:r>
              <a:rPr lang="en-US"/>
              <a:t>Connor Mullaly</a:t>
            </a:r>
          </a:p>
          <a:p>
            <a:r>
              <a:rPr lang="en-US"/>
              <a:t>Steve Christey Coley</a:t>
            </a:r>
          </a:p>
          <a:p>
            <a:endParaRPr lang="en-US"/>
          </a:p>
          <a:p>
            <a:endParaRPr lang="en-US" i="1">
              <a:solidFill>
                <a:srgbClr val="C00000"/>
              </a:solidFill>
              <a:latin typeface="Tahoma"/>
              <a:ea typeface="Tahoma"/>
              <a:cs typeface="Tahoma"/>
            </a:endParaRPr>
          </a:p>
          <a:p>
            <a:endParaRPr lang="en-US" i="1">
              <a:solidFill>
                <a:srgbClr val="C00000"/>
              </a:solidFill>
              <a:latin typeface="Tahoma"/>
              <a:ea typeface="Tahoma"/>
              <a:cs typeface="Tahoma"/>
            </a:endParaRPr>
          </a:p>
          <a:p>
            <a:r>
              <a:rPr lang="en-US" i="1">
                <a:solidFill>
                  <a:srgbClr val="C00000"/>
                </a:solidFill>
                <a:latin typeface="Tahoma"/>
                <a:ea typeface="Tahoma"/>
                <a:cs typeface="Tahoma"/>
              </a:rPr>
              <a:t>This meeting is being recorded</a:t>
            </a:r>
            <a:endParaRPr lang="en-US" i="1">
              <a:solidFill>
                <a:srgbClr val="C00000"/>
              </a:solidFill>
            </a:endParaRPr>
          </a:p>
        </p:txBody>
      </p:sp>
      <p:sp>
        <p:nvSpPr>
          <p:cNvPr id="4" name="Slide Number Placeholder 3">
            <a:extLst>
              <a:ext uri="{FF2B5EF4-FFF2-40B4-BE49-F238E27FC236}">
                <a16:creationId xmlns:a16="http://schemas.microsoft.com/office/drawing/2014/main" id="{9896B3C7-F2DB-EA5B-0913-D0415C00D0CD}"/>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9417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A804-C1C1-AA48-8DD4-80E29AB6A385}"/>
              </a:ext>
            </a:extLst>
          </p:cNvPr>
          <p:cNvSpPr>
            <a:spLocks noGrp="1"/>
          </p:cNvSpPr>
          <p:nvPr>
            <p:ph type="ctrTitle" sz="quarter"/>
          </p:nvPr>
        </p:nvSpPr>
        <p:spPr/>
        <p:txBody>
          <a:bodyPr/>
          <a:lstStyle/>
          <a:p>
            <a:r>
              <a:rPr lang="en-US">
                <a:latin typeface="Tahoma"/>
                <a:ea typeface="Tahoma"/>
                <a:cs typeface="Tahoma"/>
              </a:rPr>
              <a:t>Consensus, Grounded LLM RCM Tool</a:t>
            </a:r>
            <a:br>
              <a:rPr lang="en-US">
                <a:latin typeface="Tahoma"/>
                <a:ea typeface="Tahoma"/>
                <a:cs typeface="Tahoma"/>
              </a:rPr>
            </a:br>
            <a:r>
              <a:rPr lang="en-US" sz="3200" i="1">
                <a:latin typeface="Tahoma"/>
                <a:ea typeface="Tahoma"/>
                <a:cs typeface="Tahoma"/>
              </a:rPr>
              <a:t>Community Development Update</a:t>
            </a:r>
            <a:br>
              <a:rPr lang="en-US" sz="3200" i="1"/>
            </a:br>
            <a:br>
              <a:rPr lang="en-US" sz="3200" i="1">
                <a:latin typeface="Tahoma"/>
                <a:ea typeface="Tahoma"/>
                <a:cs typeface="Tahoma"/>
              </a:rPr>
            </a:br>
            <a:r>
              <a:rPr lang="en-US" sz="3200">
                <a:solidFill>
                  <a:schemeClr val="bg1">
                    <a:lumMod val="49000"/>
                  </a:schemeClr>
                </a:solidFill>
                <a:latin typeface="Tahoma"/>
                <a:ea typeface="Tahoma"/>
                <a:cs typeface="Tahoma"/>
              </a:rPr>
              <a:t>Chris Madden, Yahoo</a:t>
            </a:r>
            <a:endParaRPr lang="en-US" sz="3200" i="1">
              <a:solidFill>
                <a:schemeClr val="bg1">
                  <a:lumMod val="49000"/>
                </a:schemeClr>
              </a:solidFill>
            </a:endParaRPr>
          </a:p>
        </p:txBody>
      </p:sp>
      <p:sp>
        <p:nvSpPr>
          <p:cNvPr id="3" name="Slide Number Placeholder 2">
            <a:extLst>
              <a:ext uri="{FF2B5EF4-FFF2-40B4-BE49-F238E27FC236}">
                <a16:creationId xmlns:a16="http://schemas.microsoft.com/office/drawing/2014/main" id="{E9C5D4CE-FCE9-B58C-0EB5-4DB8823A0B3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66806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A804-C1C1-AA48-8DD4-80E29AB6A385}"/>
              </a:ext>
            </a:extLst>
          </p:cNvPr>
          <p:cNvSpPr>
            <a:spLocks noGrp="1"/>
          </p:cNvSpPr>
          <p:nvPr>
            <p:ph type="ctrTitle" sz="quarter"/>
          </p:nvPr>
        </p:nvSpPr>
        <p:spPr/>
        <p:txBody>
          <a:bodyPr/>
          <a:lstStyle/>
          <a:p>
            <a:r>
              <a:rPr lang="en-US">
                <a:latin typeface="Tahoma"/>
                <a:ea typeface="Tahoma"/>
                <a:cs typeface="Tahoma"/>
              </a:rPr>
              <a:t>Consensus, Grounded LLM RCM Tool</a:t>
            </a:r>
            <a:br>
              <a:rPr lang="en-US">
                <a:latin typeface="Tahoma"/>
                <a:ea typeface="Tahoma"/>
                <a:cs typeface="Tahoma"/>
              </a:rPr>
            </a:br>
            <a:r>
              <a:rPr lang="en-US" sz="3200" i="1">
                <a:latin typeface="Tahoma"/>
                <a:ea typeface="Tahoma"/>
                <a:cs typeface="Tahoma"/>
              </a:rPr>
              <a:t>MITRE Test Implementation Update</a:t>
            </a:r>
            <a:br>
              <a:rPr lang="en-US" sz="3200" i="1"/>
            </a:br>
            <a:br>
              <a:rPr lang="en-US" sz="3200" i="1">
                <a:latin typeface="Tahoma"/>
                <a:ea typeface="Tahoma"/>
                <a:cs typeface="Tahoma"/>
              </a:rPr>
            </a:br>
            <a:r>
              <a:rPr lang="en-US" sz="3200">
                <a:solidFill>
                  <a:schemeClr val="bg1">
                    <a:lumMod val="49000"/>
                  </a:schemeClr>
                </a:solidFill>
                <a:latin typeface="Tahoma"/>
                <a:ea typeface="Tahoma"/>
                <a:cs typeface="Tahoma"/>
              </a:rPr>
              <a:t>Nick Orr, MITRE</a:t>
            </a:r>
            <a:endParaRPr lang="en-US" sz="3200" i="1">
              <a:solidFill>
                <a:schemeClr val="bg1">
                  <a:lumMod val="49000"/>
                </a:schemeClr>
              </a:solidFill>
            </a:endParaRPr>
          </a:p>
        </p:txBody>
      </p:sp>
      <p:sp>
        <p:nvSpPr>
          <p:cNvPr id="3" name="Slide Number Placeholder 2">
            <a:extLst>
              <a:ext uri="{FF2B5EF4-FFF2-40B4-BE49-F238E27FC236}">
                <a16:creationId xmlns:a16="http://schemas.microsoft.com/office/drawing/2014/main" id="{E9C5D4CE-FCE9-B58C-0EB5-4DB8823A0B3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727737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D958-9C90-202B-4807-9642611881D3}"/>
              </a:ext>
            </a:extLst>
          </p:cNvPr>
          <p:cNvSpPr>
            <a:spLocks noGrp="1"/>
          </p:cNvSpPr>
          <p:nvPr>
            <p:ph type="title"/>
          </p:nvPr>
        </p:nvSpPr>
        <p:spPr/>
        <p:txBody>
          <a:bodyPr/>
          <a:lstStyle/>
          <a:p>
            <a:r>
              <a:rPr lang="en-US"/>
              <a:t>Open Discussion</a:t>
            </a:r>
          </a:p>
        </p:txBody>
      </p:sp>
      <p:sp>
        <p:nvSpPr>
          <p:cNvPr id="4" name="Slide Number Placeholder 3">
            <a:extLst>
              <a:ext uri="{FF2B5EF4-FFF2-40B4-BE49-F238E27FC236}">
                <a16:creationId xmlns:a16="http://schemas.microsoft.com/office/drawing/2014/main" id="{8EB66084-25BF-7723-808F-A979BD80F89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75800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B6FD-3FD5-A016-8815-E92EEC7949EB}"/>
              </a:ext>
            </a:extLst>
          </p:cNvPr>
          <p:cNvSpPr>
            <a:spLocks noGrp="1"/>
          </p:cNvSpPr>
          <p:nvPr>
            <p:ph type="title"/>
          </p:nvPr>
        </p:nvSpPr>
        <p:spPr/>
        <p:txBody>
          <a:bodyPr/>
          <a:lstStyle/>
          <a:p>
            <a:r>
              <a:rPr lang="en-US"/>
              <a:t>Other Topics</a:t>
            </a:r>
          </a:p>
        </p:txBody>
      </p:sp>
      <p:sp>
        <p:nvSpPr>
          <p:cNvPr id="3" name="Content Placeholder 2">
            <a:extLst>
              <a:ext uri="{FF2B5EF4-FFF2-40B4-BE49-F238E27FC236}">
                <a16:creationId xmlns:a16="http://schemas.microsoft.com/office/drawing/2014/main" id="{1BF4B89C-E24D-E9EE-D7BA-37FDA4F9AB52}"/>
              </a:ext>
            </a:extLst>
          </p:cNvPr>
          <p:cNvSpPr>
            <a:spLocks noGrp="1"/>
          </p:cNvSpPr>
          <p:nvPr>
            <p:ph idx="1"/>
          </p:nvPr>
        </p:nvSpPr>
        <p:spPr/>
        <p:txBody>
          <a:bodyPr/>
          <a:lstStyle/>
          <a:p>
            <a:r>
              <a:rPr lang="en-US"/>
              <a:t>Does the current meeting time and cadence conflict with your schedule?</a:t>
            </a:r>
          </a:p>
          <a:p>
            <a:r>
              <a:rPr lang="en-US"/>
              <a:t>What future topics would be most useful to you?</a:t>
            </a:r>
          </a:p>
          <a:p>
            <a:r>
              <a:rPr lang="en-US"/>
              <a:t>Are there past topics which you would like to revisit?</a:t>
            </a:r>
          </a:p>
          <a:p>
            <a:endParaRPr lang="en-US"/>
          </a:p>
        </p:txBody>
      </p:sp>
      <p:sp>
        <p:nvSpPr>
          <p:cNvPr id="4" name="Slide Number Placeholder 3">
            <a:extLst>
              <a:ext uri="{FF2B5EF4-FFF2-40B4-BE49-F238E27FC236}">
                <a16:creationId xmlns:a16="http://schemas.microsoft.com/office/drawing/2014/main" id="{477C6D31-5688-83DF-CB4F-5874DA1F9FB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7940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5518-325E-EA90-823B-403A180D6BF5}"/>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8B488549-A70A-4243-89B9-C110528C4C23}"/>
              </a:ext>
            </a:extLst>
          </p:cNvPr>
          <p:cNvSpPr>
            <a:spLocks noGrp="1"/>
          </p:cNvSpPr>
          <p:nvPr>
            <p:ph idx="1"/>
          </p:nvPr>
        </p:nvSpPr>
        <p:spPr/>
        <p:txBody>
          <a:bodyPr vert="horz" lIns="91440" tIns="45720" rIns="91440" bIns="45720" rtlCol="0" anchor="t">
            <a:noAutofit/>
          </a:bodyPr>
          <a:lstStyle/>
          <a:p>
            <a:pPr marL="307975" indent="-307975"/>
            <a:r>
              <a:rPr lang="en-US" sz="3200">
                <a:latin typeface="Tahoma"/>
                <a:ea typeface="Tahoma"/>
                <a:cs typeface="Tahoma"/>
              </a:rPr>
              <a:t>Root Cause Mapping Example – Improper Privilege Management</a:t>
            </a:r>
          </a:p>
          <a:p>
            <a:pPr marL="307975" indent="-307975"/>
            <a:endParaRPr lang="en-US" sz="3200">
              <a:latin typeface="Tahoma"/>
              <a:ea typeface="Tahoma"/>
              <a:cs typeface="Tahoma"/>
            </a:endParaRPr>
          </a:p>
          <a:p>
            <a:pPr marL="307975" indent="-307975"/>
            <a:r>
              <a:rPr lang="en-US" sz="3200">
                <a:latin typeface="Tahoma"/>
                <a:ea typeface="Tahoma"/>
                <a:cs typeface="Tahoma"/>
              </a:rPr>
              <a:t>RCM LLM tool implementation update</a:t>
            </a:r>
            <a:endParaRPr lang="en-US">
              <a:latin typeface="Tahoma"/>
              <a:ea typeface="Tahoma"/>
              <a:cs typeface="Tahoma"/>
            </a:endParaRPr>
          </a:p>
          <a:p>
            <a:pPr marL="685800" lvl="1" indent="-303530"/>
            <a:r>
              <a:rPr lang="en-US" sz="2800" b="1">
                <a:latin typeface="Tahoma"/>
                <a:ea typeface="Tahoma"/>
                <a:cs typeface="Tahoma"/>
              </a:rPr>
              <a:t>Chris Madden, Yahoo</a:t>
            </a:r>
          </a:p>
          <a:p>
            <a:pPr marL="685800" lvl="1" indent="-303530"/>
            <a:r>
              <a:rPr lang="en-US" sz="2800" b="1">
                <a:latin typeface="Tahoma"/>
                <a:ea typeface="Tahoma"/>
                <a:cs typeface="Tahoma"/>
              </a:rPr>
              <a:t>Nick Orr, MITRE</a:t>
            </a:r>
            <a:endParaRPr lang="en-US" sz="2800">
              <a:latin typeface="Tahoma"/>
              <a:ea typeface="Tahoma"/>
              <a:cs typeface="Tahoma"/>
            </a:endParaRPr>
          </a:p>
          <a:p>
            <a:pPr marL="382270" lvl="1" indent="0">
              <a:buNone/>
            </a:pPr>
            <a:endParaRPr lang="en-US" sz="3200" b="1">
              <a:latin typeface="Tahoma"/>
              <a:ea typeface="Tahoma"/>
              <a:cs typeface="Tahoma"/>
            </a:endParaRPr>
          </a:p>
          <a:p>
            <a:pPr marL="307975" indent="-307975">
              <a:buFont typeface="Wingdings" pitchFamily="34" charset="0"/>
              <a:buChar char="§"/>
            </a:pPr>
            <a:r>
              <a:rPr lang="en-US" sz="3200">
                <a:latin typeface="Tahoma"/>
                <a:ea typeface="Tahoma"/>
                <a:cs typeface="Tahoma"/>
              </a:rPr>
              <a:t>Open Discussion</a:t>
            </a:r>
          </a:p>
        </p:txBody>
      </p:sp>
      <p:sp>
        <p:nvSpPr>
          <p:cNvPr id="4" name="Slide Number Placeholder 3">
            <a:extLst>
              <a:ext uri="{FF2B5EF4-FFF2-40B4-BE49-F238E27FC236}">
                <a16:creationId xmlns:a16="http://schemas.microsoft.com/office/drawing/2014/main" id="{2F28E767-2454-2635-052D-5131A39F8CF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4689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F6AA-5D1F-FF7E-B08E-638615EACFDC}"/>
              </a:ext>
            </a:extLst>
          </p:cNvPr>
          <p:cNvSpPr>
            <a:spLocks noGrp="1"/>
          </p:cNvSpPr>
          <p:nvPr>
            <p:ph type="title"/>
          </p:nvPr>
        </p:nvSpPr>
        <p:spPr/>
        <p:txBody>
          <a:bodyPr/>
          <a:lstStyle/>
          <a:p>
            <a:r>
              <a:rPr lang="en-US"/>
              <a:t>Level set – Privileges vs Permissions</a:t>
            </a:r>
          </a:p>
        </p:txBody>
      </p:sp>
      <p:sp>
        <p:nvSpPr>
          <p:cNvPr id="3" name="Content Placeholder 2">
            <a:extLst>
              <a:ext uri="{FF2B5EF4-FFF2-40B4-BE49-F238E27FC236}">
                <a16:creationId xmlns:a16="http://schemas.microsoft.com/office/drawing/2014/main" id="{A1DDD0F2-80D6-7D13-6F1C-91A4B2F464D1}"/>
              </a:ext>
            </a:extLst>
          </p:cNvPr>
          <p:cNvSpPr>
            <a:spLocks noGrp="1"/>
          </p:cNvSpPr>
          <p:nvPr>
            <p:ph idx="1"/>
          </p:nvPr>
        </p:nvSpPr>
        <p:spPr/>
        <p:txBody>
          <a:bodyPr/>
          <a:lstStyle/>
          <a:p>
            <a:r>
              <a:rPr lang="en-US"/>
              <a:t>Privileges: </a:t>
            </a:r>
            <a:r>
              <a:rPr lang="en-US" b="0"/>
              <a:t>code can assign (or define) privileges for a particular user (e.g. administrator, regular, guest). Generally speaking, within CWE, the "privilege" concept can include roles or capabilities.</a:t>
            </a:r>
          </a:p>
          <a:p>
            <a:r>
              <a:rPr lang="en-US"/>
              <a:t>Permissions: </a:t>
            </a:r>
            <a:r>
              <a:rPr lang="en-US" b="0"/>
              <a:t>"the explicit specifications for a resource, or a set of resources, that defines which actors are allowed to access that resource, and which actions may be performed by those actors. Permissions can contribute to the definition of one or more intended control spheres.“</a:t>
            </a:r>
          </a:p>
          <a:p>
            <a:pPr lvl="1"/>
            <a:r>
              <a:rPr lang="en-US" b="0"/>
              <a:t>Define</a:t>
            </a:r>
            <a:r>
              <a:rPr lang="en-US"/>
              <a:t>s who can access an object or resource (ex: a file)</a:t>
            </a:r>
          </a:p>
          <a:p>
            <a:r>
              <a:rPr lang="en-US"/>
              <a:t>Roughly: privileges are tied to people; permissions are for resources</a:t>
            </a:r>
          </a:p>
          <a:p>
            <a:r>
              <a:rPr lang="en-US" b="0"/>
              <a:t>CWE glossary: </a:t>
            </a:r>
            <a:r>
              <a:rPr lang="en-US" b="0">
                <a:hlinkClick r:id="rId2"/>
              </a:rPr>
              <a:t>https://cwe.mitre.org/documents/glossary/index.html</a:t>
            </a:r>
            <a:endParaRPr lang="en-US" b="0"/>
          </a:p>
          <a:p>
            <a:r>
              <a:rPr lang="en-US" b="0"/>
              <a:t>Significant challenge: for different CWE users, the same concept has different meanings in different technologies and access control models (privilege, role, permission [sic], capability, …)</a:t>
            </a:r>
          </a:p>
        </p:txBody>
      </p:sp>
      <p:sp>
        <p:nvSpPr>
          <p:cNvPr id="4" name="Slide Number Placeholder 3">
            <a:extLst>
              <a:ext uri="{FF2B5EF4-FFF2-40B4-BE49-F238E27FC236}">
                <a16:creationId xmlns:a16="http://schemas.microsoft.com/office/drawing/2014/main" id="{5419824C-D99B-4410-3FA8-56CFA1E3A50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2592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54CE-B5A0-20AA-7A03-65199580A1D5}"/>
              </a:ext>
            </a:extLst>
          </p:cNvPr>
          <p:cNvSpPr>
            <a:spLocks noGrp="1"/>
          </p:cNvSpPr>
          <p:nvPr>
            <p:ph type="title"/>
          </p:nvPr>
        </p:nvSpPr>
        <p:spPr/>
        <p:txBody>
          <a:bodyPr/>
          <a:lstStyle/>
          <a:p>
            <a:r>
              <a:rPr lang="en-US"/>
              <a:t>Mapping Discussion – Privileges</a:t>
            </a:r>
          </a:p>
        </p:txBody>
      </p:sp>
      <p:sp>
        <p:nvSpPr>
          <p:cNvPr id="3" name="Content Placeholder 2">
            <a:extLst>
              <a:ext uri="{FF2B5EF4-FFF2-40B4-BE49-F238E27FC236}">
                <a16:creationId xmlns:a16="http://schemas.microsoft.com/office/drawing/2014/main" id="{9C2376E9-ED75-1A8D-E7E4-72C7B6FB7204}"/>
              </a:ext>
            </a:extLst>
          </p:cNvPr>
          <p:cNvSpPr>
            <a:spLocks noGrp="1"/>
          </p:cNvSpPr>
          <p:nvPr>
            <p:ph idx="1"/>
          </p:nvPr>
        </p:nvSpPr>
        <p:spPr/>
        <p:txBody>
          <a:bodyPr vert="horz" lIns="91440" tIns="45720" rIns="91440" bIns="45720" rtlCol="0" anchor="t">
            <a:noAutofit/>
          </a:bodyPr>
          <a:lstStyle/>
          <a:p>
            <a:pPr marL="307975" indent="-307975"/>
            <a:r>
              <a:rPr lang="en-US"/>
              <a:t>CWE-269: Improper Privilege Management</a:t>
            </a:r>
          </a:p>
          <a:p>
            <a:pPr marL="685800" lvl="1" indent="-303530"/>
            <a:r>
              <a:rPr lang="en-US" b="0" i="0">
                <a:solidFill>
                  <a:srgbClr val="000000"/>
                </a:solidFill>
                <a:effectLst/>
                <a:latin typeface="Tahoma"/>
                <a:ea typeface="Tahoma"/>
                <a:cs typeface="Tahoma"/>
              </a:rPr>
              <a:t>The product </a:t>
            </a:r>
            <a:r>
              <a:rPr lang="en-US" b="0" i="1" u="sng">
                <a:solidFill>
                  <a:srgbClr val="000000"/>
                </a:solidFill>
                <a:effectLst/>
                <a:latin typeface="Tahoma"/>
                <a:ea typeface="Tahoma"/>
                <a:cs typeface="Tahoma"/>
              </a:rPr>
              <a:t>does not properly assign, modify, track, or check privileges</a:t>
            </a:r>
            <a:r>
              <a:rPr lang="en-US" b="0" i="0">
                <a:solidFill>
                  <a:srgbClr val="000000"/>
                </a:solidFill>
                <a:effectLst/>
                <a:latin typeface="Tahoma"/>
                <a:ea typeface="Tahoma"/>
                <a:cs typeface="Tahoma"/>
              </a:rPr>
              <a:t> for an actor, creating an unintended sphere of control for that actor.</a:t>
            </a:r>
          </a:p>
          <a:p>
            <a:pPr marL="307975" indent="-307975"/>
            <a:r>
              <a:rPr lang="en-US">
                <a:solidFill>
                  <a:srgbClr val="000000"/>
                </a:solidFill>
                <a:latin typeface="Tahoma"/>
                <a:ea typeface="Tahoma"/>
                <a:cs typeface="Tahoma"/>
              </a:rPr>
              <a:t>A common mapping mistake is using CWE-269 in situations where an adversary is able to gain privileges as an impact</a:t>
            </a:r>
          </a:p>
          <a:p>
            <a:pPr marL="685800" lvl="1" indent="-303530"/>
            <a:r>
              <a:rPr lang="en-US" b="0"/>
              <a:t>"gain privileges" / "gain root access" / "escalate privileges" and other phrases do not prove CWE-269</a:t>
            </a:r>
          </a:p>
          <a:p>
            <a:pPr marL="685800" lvl="1" indent="-303530"/>
            <a:r>
              <a:rPr lang="en-US" b="0"/>
              <a:t>151+</a:t>
            </a:r>
            <a:r>
              <a:rPr lang="en-US"/>
              <a:t> CWEs have “Gain Privileges or Assume Identity” potential impact</a:t>
            </a:r>
            <a:endParaRPr lang="en-US" b="0"/>
          </a:p>
          <a:p>
            <a:pPr marL="307975" indent="-307975"/>
            <a:r>
              <a:rPr lang="en-US" b="0">
                <a:solidFill>
                  <a:srgbClr val="000000"/>
                </a:solidFill>
                <a:latin typeface="Tahoma"/>
                <a:ea typeface="Tahoma"/>
                <a:cs typeface="Tahoma"/>
              </a:rPr>
              <a:t>Ranked 15</a:t>
            </a:r>
            <a:r>
              <a:rPr lang="en-US" b="0" baseline="30000">
                <a:solidFill>
                  <a:srgbClr val="000000"/>
                </a:solidFill>
                <a:latin typeface="Tahoma"/>
                <a:ea typeface="Tahoma"/>
                <a:cs typeface="Tahoma"/>
              </a:rPr>
              <a:t>th</a:t>
            </a:r>
            <a:r>
              <a:rPr lang="en-US" b="0">
                <a:solidFill>
                  <a:srgbClr val="000000"/>
                </a:solidFill>
                <a:latin typeface="Tahoma"/>
                <a:ea typeface="Tahoma"/>
                <a:cs typeface="Tahoma"/>
              </a:rPr>
              <a:t> on this year’s Top 25 with 324 total mappings despite being “discouraged”</a:t>
            </a:r>
          </a:p>
          <a:p>
            <a:pPr marL="307975" indent="-307975"/>
            <a:r>
              <a:rPr lang="en-US" b="0">
                <a:solidFill>
                  <a:srgbClr val="000000"/>
                </a:solidFill>
                <a:latin typeface="Tahoma"/>
                <a:ea typeface="Tahoma"/>
                <a:cs typeface="Tahoma"/>
              </a:rPr>
              <a:t>The name attempts to generalize from a classification perspective</a:t>
            </a:r>
          </a:p>
        </p:txBody>
      </p:sp>
      <p:sp>
        <p:nvSpPr>
          <p:cNvPr id="4" name="Slide Number Placeholder 3">
            <a:extLst>
              <a:ext uri="{FF2B5EF4-FFF2-40B4-BE49-F238E27FC236}">
                <a16:creationId xmlns:a16="http://schemas.microsoft.com/office/drawing/2014/main" id="{3CD36D6F-6DA6-91FF-9EDC-DA08D6AE504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1590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504D-D2BA-DD48-911A-F8EF0E3AF013}"/>
              </a:ext>
            </a:extLst>
          </p:cNvPr>
          <p:cNvSpPr>
            <a:spLocks noGrp="1"/>
          </p:cNvSpPr>
          <p:nvPr>
            <p:ph type="title"/>
          </p:nvPr>
        </p:nvSpPr>
        <p:spPr/>
        <p:txBody>
          <a:bodyPr/>
          <a:lstStyle/>
          <a:p>
            <a:r>
              <a:rPr lang="en-US"/>
              <a:t>Bad Mapping Example – CWE-269</a:t>
            </a:r>
          </a:p>
        </p:txBody>
      </p:sp>
      <p:sp>
        <p:nvSpPr>
          <p:cNvPr id="3" name="Content Placeholder 2">
            <a:extLst>
              <a:ext uri="{FF2B5EF4-FFF2-40B4-BE49-F238E27FC236}">
                <a16:creationId xmlns:a16="http://schemas.microsoft.com/office/drawing/2014/main" id="{9D79AB96-6507-449D-D7CF-F21B2862170F}"/>
              </a:ext>
            </a:extLst>
          </p:cNvPr>
          <p:cNvSpPr>
            <a:spLocks noGrp="1"/>
          </p:cNvSpPr>
          <p:nvPr>
            <p:ph idx="1"/>
          </p:nvPr>
        </p:nvSpPr>
        <p:spPr/>
        <p:txBody>
          <a:bodyPr/>
          <a:lstStyle/>
          <a:p>
            <a:pPr marL="0" indent="0">
              <a:buNone/>
            </a:pPr>
            <a:r>
              <a:rPr lang="en-US" b="0"/>
              <a:t>“[Product] contains a </a:t>
            </a:r>
            <a:r>
              <a:rPr lang="en-US" b="0">
                <a:solidFill>
                  <a:srgbClr val="FF0000"/>
                </a:solidFill>
              </a:rPr>
              <a:t>local privilege escalation vulnerability</a:t>
            </a:r>
            <a:r>
              <a:rPr lang="en-US" b="0"/>
              <a:t>. A console user with access to [Product] may exploit this vulnerability to </a:t>
            </a:r>
            <a:r>
              <a:rPr lang="en-US" b="0">
                <a:solidFill>
                  <a:srgbClr val="FF0000"/>
                </a:solidFill>
              </a:rPr>
              <a:t>escalate privileges to gain root access to the system</a:t>
            </a:r>
            <a:r>
              <a:rPr lang="en-US"/>
              <a:t>. </a:t>
            </a:r>
          </a:p>
          <a:p>
            <a:pPr marL="0" indent="0">
              <a:buNone/>
            </a:pPr>
            <a:endParaRPr lang="en-US"/>
          </a:p>
          <a:p>
            <a:pPr marL="0" indent="0">
              <a:buNone/>
            </a:pPr>
            <a:r>
              <a:rPr lang="en-US"/>
              <a:t>Original CNA mapping</a:t>
            </a:r>
            <a:r>
              <a:rPr lang="en-US" b="0"/>
              <a:t>: CWE-269 Improper Privilege Management</a:t>
            </a:r>
          </a:p>
          <a:p>
            <a:pPr marL="0" indent="0">
              <a:buNone/>
            </a:pPr>
            <a:r>
              <a:rPr lang="en-US"/>
              <a:t>Corrected mapping after consult</a:t>
            </a:r>
            <a:r>
              <a:rPr lang="en-US" b="0"/>
              <a:t>: CWE-78 OS Command Injection</a:t>
            </a:r>
          </a:p>
          <a:p>
            <a:pPr marL="0" indent="0">
              <a:buNone/>
            </a:pPr>
            <a:endParaRPr lang="en-US" b="0"/>
          </a:p>
          <a:p>
            <a:pPr>
              <a:buFont typeface="Arial" panose="020B0604020202020204" pitchFamily="34" charset="0"/>
              <a:buChar char="•"/>
            </a:pPr>
            <a:r>
              <a:rPr lang="en-US" b="0"/>
              <a:t>A better CVE description would have made this mapping easier to identify by including information about the root cause.</a:t>
            </a:r>
          </a:p>
          <a:p>
            <a:pPr>
              <a:buFont typeface="Arial" panose="020B0604020202020204" pitchFamily="34" charset="0"/>
              <a:buChar char="•"/>
            </a:pPr>
            <a:r>
              <a:rPr lang="en-US" b="0"/>
              <a:t>Considering all technical references at the time of mapping could have helped as well (… assuming such references were available at that time)</a:t>
            </a:r>
          </a:p>
        </p:txBody>
      </p:sp>
      <p:sp>
        <p:nvSpPr>
          <p:cNvPr id="4" name="Slide Number Placeholder 3">
            <a:extLst>
              <a:ext uri="{FF2B5EF4-FFF2-40B4-BE49-F238E27FC236}">
                <a16:creationId xmlns:a16="http://schemas.microsoft.com/office/drawing/2014/main" id="{0EC1B34D-0FC9-5610-E80C-4D751202132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6542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2D1F-C8C6-84D2-9622-8DC9BE7F5B70}"/>
              </a:ext>
            </a:extLst>
          </p:cNvPr>
          <p:cNvSpPr>
            <a:spLocks noGrp="1"/>
          </p:cNvSpPr>
          <p:nvPr>
            <p:ph type="title"/>
          </p:nvPr>
        </p:nvSpPr>
        <p:spPr/>
        <p:txBody>
          <a:bodyPr/>
          <a:lstStyle/>
          <a:p>
            <a:r>
              <a:rPr lang="en-US"/>
              <a:t>Good mapping example - Privileges</a:t>
            </a:r>
          </a:p>
        </p:txBody>
      </p:sp>
      <p:sp>
        <p:nvSpPr>
          <p:cNvPr id="3" name="Content Placeholder 2">
            <a:extLst>
              <a:ext uri="{FF2B5EF4-FFF2-40B4-BE49-F238E27FC236}">
                <a16:creationId xmlns:a16="http://schemas.microsoft.com/office/drawing/2014/main" id="{777D389F-1FBD-C3B3-2810-36EB5DD36D92}"/>
              </a:ext>
            </a:extLst>
          </p:cNvPr>
          <p:cNvSpPr>
            <a:spLocks noGrp="1"/>
          </p:cNvSpPr>
          <p:nvPr>
            <p:ph idx="1"/>
          </p:nvPr>
        </p:nvSpPr>
        <p:spPr>
          <a:xfrm>
            <a:off x="616449" y="1249305"/>
            <a:ext cx="11236720" cy="4794737"/>
          </a:xfrm>
        </p:spPr>
        <p:txBody>
          <a:bodyPr vert="horz" lIns="91440" tIns="45720" rIns="91440" bIns="45720" rtlCol="0" anchor="t">
            <a:noAutofit/>
          </a:bodyPr>
          <a:lstStyle/>
          <a:p>
            <a:pPr marL="0" indent="0">
              <a:buNone/>
            </a:pPr>
            <a:r>
              <a:rPr lang="en-US" b="0">
                <a:latin typeface="Tahoma"/>
                <a:ea typeface="Tahoma"/>
                <a:cs typeface="Tahoma"/>
              </a:rPr>
              <a:t>A </a:t>
            </a:r>
            <a:r>
              <a:rPr lang="en-US" b="0">
                <a:solidFill>
                  <a:srgbClr val="00B050"/>
                </a:solidFill>
                <a:latin typeface="Tahoma"/>
                <a:ea typeface="Tahoma"/>
                <a:cs typeface="Tahoma"/>
              </a:rPr>
              <a:t>Improper Privilege Management </a:t>
            </a:r>
            <a:r>
              <a:rPr lang="en-US" b="0">
                <a:latin typeface="Tahoma"/>
                <a:ea typeface="Tahoma"/>
                <a:cs typeface="Tahoma"/>
              </a:rPr>
              <a:t>vulnerability in [Product] causes </a:t>
            </a:r>
            <a:r>
              <a:rPr lang="en-US" b="0">
                <a:solidFill>
                  <a:srgbClr val="00B050"/>
                </a:solidFill>
                <a:latin typeface="Tahoma"/>
                <a:ea typeface="Tahoma"/>
                <a:cs typeface="Tahoma"/>
              </a:rPr>
              <a:t>permission changes in [Product] not to be reflected to users while they are logged in </a:t>
            </a:r>
            <a:r>
              <a:rPr lang="en-US" b="0">
                <a:latin typeface="Tahoma"/>
                <a:ea typeface="Tahoma"/>
                <a:cs typeface="Tahoma"/>
              </a:rPr>
              <a:t>the [Product]. This would cause the users to retain their previous permissions, even if they change groups on [Product], for example, to a lower privileged group, or are removed from a group, thus retaining their access instead of losing it. </a:t>
            </a:r>
          </a:p>
          <a:p>
            <a:pPr marL="0" indent="0">
              <a:buNone/>
            </a:pPr>
            <a:endParaRPr lang="en-US" b="0"/>
          </a:p>
          <a:p>
            <a:pPr marL="0" indent="0">
              <a:buNone/>
            </a:pPr>
            <a:r>
              <a:rPr lang="en-US"/>
              <a:t>Original mapping</a:t>
            </a:r>
            <a:r>
              <a:rPr lang="en-US" b="0"/>
              <a:t>: CWE-269 Improper Privilege Management</a:t>
            </a:r>
          </a:p>
          <a:p>
            <a:pPr marL="0" indent="0">
              <a:buNone/>
            </a:pPr>
            <a:r>
              <a:rPr lang="en-US"/>
              <a:t>Corrected mapping after consult: </a:t>
            </a:r>
            <a:r>
              <a:rPr lang="en-US" b="0"/>
              <a:t>CWE-266 Incorrect Privilege Assignment</a:t>
            </a:r>
          </a:p>
          <a:p>
            <a:pPr marL="0" indent="0">
              <a:buNone/>
            </a:pPr>
            <a:endParaRPr lang="en-US" b="0"/>
          </a:p>
          <a:p>
            <a:pPr marL="0" indent="0">
              <a:buNone/>
            </a:pPr>
            <a:r>
              <a:rPr lang="en-US" b="0"/>
              <a:t>The original mapping encompassed the root cause weakness, although a more specific child was a better mapping choice</a:t>
            </a:r>
          </a:p>
          <a:p>
            <a:pPr marL="0" indent="0">
              <a:buNone/>
            </a:pPr>
            <a:r>
              <a:rPr lang="en-US" sz="2000">
                <a:latin typeface="Tahoma"/>
                <a:ea typeface="Tahoma"/>
                <a:cs typeface="Tahoma"/>
              </a:rPr>
              <a:t>Note: this is part of a broader pattern of “not propagating changes” that may need a new CWE entry(</a:t>
            </a:r>
            <a:r>
              <a:rPr lang="en-US" sz="2000" err="1">
                <a:latin typeface="Tahoma"/>
                <a:ea typeface="Tahoma"/>
                <a:cs typeface="Tahoma"/>
              </a:rPr>
              <a:t>ies</a:t>
            </a:r>
            <a:r>
              <a:rPr lang="en-US" sz="2000">
                <a:latin typeface="Tahoma"/>
                <a:ea typeface="Tahoma"/>
                <a:cs typeface="Tahoma"/>
              </a:rPr>
              <a:t>)</a:t>
            </a:r>
          </a:p>
        </p:txBody>
      </p:sp>
      <p:sp>
        <p:nvSpPr>
          <p:cNvPr id="4" name="Slide Number Placeholder 3">
            <a:extLst>
              <a:ext uri="{FF2B5EF4-FFF2-40B4-BE49-F238E27FC236}">
                <a16:creationId xmlns:a16="http://schemas.microsoft.com/office/drawing/2014/main" id="{385BBEA4-75F4-4A4A-72F0-AD2AE2E4691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18243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DB3E-81E3-0AC6-54F0-24EBF8980D81}"/>
              </a:ext>
            </a:extLst>
          </p:cNvPr>
          <p:cNvSpPr>
            <a:spLocks noGrp="1"/>
          </p:cNvSpPr>
          <p:nvPr>
            <p:ph type="title"/>
          </p:nvPr>
        </p:nvSpPr>
        <p:spPr/>
        <p:txBody>
          <a:bodyPr/>
          <a:lstStyle/>
          <a:p>
            <a:r>
              <a:rPr lang="en-US"/>
              <a:t>Technical Impact Phrases - Privileges</a:t>
            </a:r>
          </a:p>
        </p:txBody>
      </p:sp>
      <p:sp>
        <p:nvSpPr>
          <p:cNvPr id="3" name="Content Placeholder 2">
            <a:extLst>
              <a:ext uri="{FF2B5EF4-FFF2-40B4-BE49-F238E27FC236}">
                <a16:creationId xmlns:a16="http://schemas.microsoft.com/office/drawing/2014/main" id="{CE34ED7E-B484-735C-11C4-0576F8CB4567}"/>
              </a:ext>
            </a:extLst>
          </p:cNvPr>
          <p:cNvSpPr>
            <a:spLocks noGrp="1"/>
          </p:cNvSpPr>
          <p:nvPr>
            <p:ph idx="1"/>
          </p:nvPr>
        </p:nvSpPr>
        <p:spPr/>
        <p:txBody>
          <a:bodyPr/>
          <a:lstStyle/>
          <a:p>
            <a:pPr>
              <a:buFont typeface="Arial" panose="020B0604020202020204" pitchFamily="34" charset="0"/>
              <a:buChar char="•"/>
            </a:pPr>
            <a:r>
              <a:rPr lang="en-US"/>
              <a:t>Privileges "gain privileges" / "gain root access" / "gain [XYZ] access/privileges"</a:t>
            </a:r>
          </a:p>
          <a:p>
            <a:pPr>
              <a:buFont typeface="Arial" panose="020B0604020202020204" pitchFamily="34" charset="0"/>
              <a:buChar char="•"/>
            </a:pPr>
            <a:r>
              <a:rPr lang="en-US"/>
              <a:t>"escalate privileges" / "escalation of privileges"</a:t>
            </a:r>
          </a:p>
          <a:p>
            <a:pPr>
              <a:buFont typeface="Arial" panose="020B0604020202020204" pitchFamily="34" charset="0"/>
              <a:buChar char="•"/>
            </a:pPr>
            <a:r>
              <a:rPr lang="en-US"/>
              <a:t>"elevation of privilege" / "elevate privilege"</a:t>
            </a:r>
          </a:p>
          <a:p>
            <a:pPr>
              <a:buFont typeface="Arial" panose="020B0604020202020204" pitchFamily="34" charset="0"/>
              <a:buChar char="•"/>
            </a:pPr>
            <a:r>
              <a:rPr lang="en-US"/>
              <a:t>"privilege escalation" / "vertical privilege escalation" / "horizontal privilege escalation"</a:t>
            </a:r>
          </a:p>
          <a:p>
            <a:pPr>
              <a:buFont typeface="Arial" panose="020B0604020202020204" pitchFamily="34" charset="0"/>
              <a:buChar char="•"/>
            </a:pPr>
            <a:r>
              <a:rPr lang="en-US"/>
              <a:t>"local privilege escalation" / LPE</a:t>
            </a:r>
          </a:p>
        </p:txBody>
      </p:sp>
      <p:sp>
        <p:nvSpPr>
          <p:cNvPr id="4" name="Slide Number Placeholder 3">
            <a:extLst>
              <a:ext uri="{FF2B5EF4-FFF2-40B4-BE49-F238E27FC236}">
                <a16:creationId xmlns:a16="http://schemas.microsoft.com/office/drawing/2014/main" id="{1A61C34C-C5AF-757A-A72A-8D220538EEF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17289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387FC-06D0-7321-20AB-9DB1B7159CD2}"/>
              </a:ext>
            </a:extLst>
          </p:cNvPr>
          <p:cNvSpPr>
            <a:spLocks noGrp="1"/>
          </p:cNvSpPr>
          <p:nvPr>
            <p:ph type="title"/>
          </p:nvPr>
        </p:nvSpPr>
        <p:spPr/>
        <p:txBody>
          <a:bodyPr/>
          <a:lstStyle/>
          <a:p>
            <a:r>
              <a:rPr lang="en-US"/>
              <a:t>How to Help Users Look at Other Relationships?</a:t>
            </a:r>
          </a:p>
        </p:txBody>
      </p:sp>
      <p:sp>
        <p:nvSpPr>
          <p:cNvPr id="4" name="Slide Number Placeholder 3">
            <a:extLst>
              <a:ext uri="{FF2B5EF4-FFF2-40B4-BE49-F238E27FC236}">
                <a16:creationId xmlns:a16="http://schemas.microsoft.com/office/drawing/2014/main" id="{329D64AE-8779-52F3-8160-B016B158E78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pic>
        <p:nvPicPr>
          <p:cNvPr id="8" name="Picture 7" descr="Graphical user interface, text, application&#10;&#10;Description automatically generated">
            <a:extLst>
              <a:ext uri="{FF2B5EF4-FFF2-40B4-BE49-F238E27FC236}">
                <a16:creationId xmlns:a16="http://schemas.microsoft.com/office/drawing/2014/main" id="{BFDC0CAE-8D11-9F88-157C-9AB315FE0A3C}"/>
              </a:ext>
            </a:extLst>
          </p:cNvPr>
          <p:cNvPicPr>
            <a:picLocks noChangeAspect="1"/>
          </p:cNvPicPr>
          <p:nvPr/>
        </p:nvPicPr>
        <p:blipFill>
          <a:blip r:embed="rId2"/>
          <a:stretch>
            <a:fillRect/>
          </a:stretch>
        </p:blipFill>
        <p:spPr>
          <a:xfrm>
            <a:off x="756713" y="1545072"/>
            <a:ext cx="9587946" cy="4215647"/>
          </a:xfrm>
          <a:prstGeom prst="rect">
            <a:avLst/>
          </a:prstGeom>
        </p:spPr>
      </p:pic>
      <p:pic>
        <p:nvPicPr>
          <p:cNvPr id="6" name="Content Placeholder 5" descr="A picture containing engineering drawing&#10;&#10;Description automatically generated">
            <a:extLst>
              <a:ext uri="{FF2B5EF4-FFF2-40B4-BE49-F238E27FC236}">
                <a16:creationId xmlns:a16="http://schemas.microsoft.com/office/drawing/2014/main" id="{73218072-2244-7E8A-1659-FA8ECAEA9CCF}"/>
              </a:ext>
            </a:extLst>
          </p:cNvPr>
          <p:cNvPicPr>
            <a:picLocks noGrp="1" noChangeAspect="1"/>
          </p:cNvPicPr>
          <p:nvPr>
            <p:ph idx="1"/>
          </p:nvPr>
        </p:nvPicPr>
        <p:blipFill>
          <a:blip r:embed="rId3"/>
          <a:stretch>
            <a:fillRect/>
          </a:stretch>
        </p:blipFill>
        <p:spPr>
          <a:xfrm>
            <a:off x="8400470" y="2037895"/>
            <a:ext cx="3283011" cy="2462258"/>
          </a:xfrm>
        </p:spPr>
      </p:pic>
    </p:spTree>
    <p:extLst>
      <p:ext uri="{BB962C8B-B14F-4D97-AF65-F5344CB8AC3E}">
        <p14:creationId xmlns:p14="http://schemas.microsoft.com/office/powerpoint/2010/main" val="58218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F7E9-CD74-64D6-EE45-ACE80FA12228}"/>
              </a:ext>
            </a:extLst>
          </p:cNvPr>
          <p:cNvSpPr>
            <a:spLocks noGrp="1"/>
          </p:cNvSpPr>
          <p:nvPr>
            <p:ph type="title"/>
          </p:nvPr>
        </p:nvSpPr>
        <p:spPr/>
        <p:txBody>
          <a:bodyPr/>
          <a:lstStyle/>
          <a:p>
            <a:r>
              <a:rPr lang="en-US"/>
              <a:t>CWE-269 Vulnerability Mapping Notes</a:t>
            </a:r>
          </a:p>
        </p:txBody>
      </p:sp>
      <p:pic>
        <p:nvPicPr>
          <p:cNvPr id="6" name="Content Placeholder 5" descr="A picture containing text&#10;&#10;Description automatically generated">
            <a:extLst>
              <a:ext uri="{FF2B5EF4-FFF2-40B4-BE49-F238E27FC236}">
                <a16:creationId xmlns:a16="http://schemas.microsoft.com/office/drawing/2014/main" id="{94BA729B-D7A1-ABC6-85D2-36DA4F3805FD}"/>
              </a:ext>
            </a:extLst>
          </p:cNvPr>
          <p:cNvPicPr>
            <a:picLocks noGrp="1" noChangeAspect="1"/>
          </p:cNvPicPr>
          <p:nvPr>
            <p:ph idx="1"/>
          </p:nvPr>
        </p:nvPicPr>
        <p:blipFill>
          <a:blip r:embed="rId2"/>
          <a:stretch>
            <a:fillRect/>
          </a:stretch>
        </p:blipFill>
        <p:spPr>
          <a:xfrm>
            <a:off x="274234" y="1423850"/>
            <a:ext cx="11550486" cy="3971109"/>
          </a:xfrm>
        </p:spPr>
      </p:pic>
      <p:sp>
        <p:nvSpPr>
          <p:cNvPr id="4" name="Slide Number Placeholder 3">
            <a:extLst>
              <a:ext uri="{FF2B5EF4-FFF2-40B4-BE49-F238E27FC236}">
                <a16:creationId xmlns:a16="http://schemas.microsoft.com/office/drawing/2014/main" id="{823E1CE8-8F3A-1C7E-102E-5494C8790D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59E315C6-69AE-F63E-2A03-20574EA9946C}"/>
                  </a:ext>
                </a:extLst>
              </p14:cNvPr>
              <p14:cNvContentPartPr/>
              <p14:nvPr/>
            </p14:nvContentPartPr>
            <p14:xfrm>
              <a:off x="1684800" y="2533680"/>
              <a:ext cx="1636920" cy="81000"/>
            </p14:xfrm>
          </p:contentPart>
        </mc:Choice>
        <mc:Fallback>
          <p:pic>
            <p:nvPicPr>
              <p:cNvPr id="7" name="Ink 6">
                <a:extLst>
                  <a:ext uri="{FF2B5EF4-FFF2-40B4-BE49-F238E27FC236}">
                    <a16:creationId xmlns:a16="http://schemas.microsoft.com/office/drawing/2014/main" id="{59E315C6-69AE-F63E-2A03-20574EA9946C}"/>
                  </a:ext>
                </a:extLst>
              </p:cNvPr>
              <p:cNvPicPr/>
              <p:nvPr/>
            </p:nvPicPr>
            <p:blipFill>
              <a:blip r:embed="rId4"/>
              <a:stretch>
                <a:fillRect/>
              </a:stretch>
            </p:blipFill>
            <p:spPr>
              <a:xfrm>
                <a:off x="1648800" y="2461680"/>
                <a:ext cx="17085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63011E3C-BF40-FAEC-CF40-54671AA98166}"/>
                  </a:ext>
                </a:extLst>
              </p14:cNvPr>
              <p14:cNvContentPartPr/>
              <p14:nvPr/>
            </p14:nvContentPartPr>
            <p14:xfrm>
              <a:off x="4480200" y="3317760"/>
              <a:ext cx="7224120" cy="720"/>
            </p14:xfrm>
          </p:contentPart>
        </mc:Choice>
        <mc:Fallback>
          <p:pic>
            <p:nvPicPr>
              <p:cNvPr id="9" name="Ink 8">
                <a:extLst>
                  <a:ext uri="{FF2B5EF4-FFF2-40B4-BE49-F238E27FC236}">
                    <a16:creationId xmlns:a16="http://schemas.microsoft.com/office/drawing/2014/main" id="{63011E3C-BF40-FAEC-CF40-54671AA98166}"/>
                  </a:ext>
                </a:extLst>
              </p:cNvPr>
              <p:cNvPicPr/>
              <p:nvPr/>
            </p:nvPicPr>
            <p:blipFill>
              <a:blip r:embed="rId6"/>
              <a:stretch>
                <a:fillRect/>
              </a:stretch>
            </p:blipFill>
            <p:spPr>
              <a:xfrm>
                <a:off x="4444200" y="3173760"/>
                <a:ext cx="729576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2A5074D2-5148-9908-4170-3C310B260E56}"/>
                  </a:ext>
                </a:extLst>
              </p14:cNvPr>
              <p14:cNvContentPartPr/>
              <p14:nvPr/>
            </p14:nvContentPartPr>
            <p14:xfrm>
              <a:off x="848520" y="4179240"/>
              <a:ext cx="9006840" cy="132120"/>
            </p14:xfrm>
          </p:contentPart>
        </mc:Choice>
        <mc:Fallback>
          <p:pic>
            <p:nvPicPr>
              <p:cNvPr id="13" name="Ink 12">
                <a:extLst>
                  <a:ext uri="{FF2B5EF4-FFF2-40B4-BE49-F238E27FC236}">
                    <a16:creationId xmlns:a16="http://schemas.microsoft.com/office/drawing/2014/main" id="{2A5074D2-5148-9908-4170-3C310B260E56}"/>
                  </a:ext>
                </a:extLst>
              </p:cNvPr>
              <p:cNvPicPr/>
              <p:nvPr/>
            </p:nvPicPr>
            <p:blipFill>
              <a:blip r:embed="rId8"/>
              <a:stretch>
                <a:fillRect/>
              </a:stretch>
            </p:blipFill>
            <p:spPr>
              <a:xfrm>
                <a:off x="812521" y="4107240"/>
                <a:ext cx="9078477"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C4388203-3852-0DB6-9B1F-E219475BDE0E}"/>
                  </a:ext>
                </a:extLst>
              </p14:cNvPr>
              <p14:cNvContentPartPr/>
              <p14:nvPr/>
            </p14:nvContentPartPr>
            <p14:xfrm>
              <a:off x="3618000" y="4963320"/>
              <a:ext cx="3382560" cy="52560"/>
            </p14:xfrm>
          </p:contentPart>
        </mc:Choice>
        <mc:Fallback>
          <p:pic>
            <p:nvPicPr>
              <p:cNvPr id="14" name="Ink 13">
                <a:extLst>
                  <a:ext uri="{FF2B5EF4-FFF2-40B4-BE49-F238E27FC236}">
                    <a16:creationId xmlns:a16="http://schemas.microsoft.com/office/drawing/2014/main" id="{C4388203-3852-0DB6-9B1F-E219475BDE0E}"/>
                  </a:ext>
                </a:extLst>
              </p:cNvPr>
              <p:cNvPicPr/>
              <p:nvPr/>
            </p:nvPicPr>
            <p:blipFill>
              <a:blip r:embed="rId10"/>
              <a:stretch>
                <a:fillRect/>
              </a:stretch>
            </p:blipFill>
            <p:spPr>
              <a:xfrm>
                <a:off x="3582000" y="4891810"/>
                <a:ext cx="3454200" cy="195223"/>
              </a:xfrm>
              <a:prstGeom prst="rect">
                <a:avLst/>
              </a:prstGeom>
            </p:spPr>
          </p:pic>
        </mc:Fallback>
      </mc:AlternateContent>
    </p:spTree>
    <p:extLst>
      <p:ext uri="{BB962C8B-B14F-4D97-AF65-F5344CB8AC3E}">
        <p14:creationId xmlns:p14="http://schemas.microsoft.com/office/powerpoint/2010/main" val="1163600751"/>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WE_CAPEC POWERPOINT TEMPLATE_2022 12Jan2022" id="{800B0BF9-EDC3-914E-BDA4-E9B5A9B0558D}" vid="{7AA02F7D-33D0-394F-9B62-90B714619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50FCDD-08B1-48D8-BB50-7A17E590A5EE}">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BE368851-7F59-47B7-9F9A-FAAE8909F203}">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mitre-2018</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mitre-2018</vt:lpstr>
      <vt:lpstr>Root Cause Mapping WG</vt:lpstr>
      <vt:lpstr>Agenda</vt:lpstr>
      <vt:lpstr>Level set – Privileges vs Permissions</vt:lpstr>
      <vt:lpstr>Mapping Discussion – Privileges</vt:lpstr>
      <vt:lpstr>Bad Mapping Example – CWE-269</vt:lpstr>
      <vt:lpstr>Good mapping example - Privileges</vt:lpstr>
      <vt:lpstr>Technical Impact Phrases - Privileges</vt:lpstr>
      <vt:lpstr>How to Help Users Look at Other Relationships?</vt:lpstr>
      <vt:lpstr>CWE-269 Vulnerability Mapping Notes</vt:lpstr>
      <vt:lpstr>Consensus, Grounded LLM RCM Tool Community Development Update  Chris Madden, Yahoo</vt:lpstr>
      <vt:lpstr>Consensus, Grounded LLM RCM Tool MITRE Test Implementation Update  Nick Orr, MITRE</vt:lpstr>
      <vt:lpstr>Open Discussion</vt:lpstr>
      <vt:lpstr>Other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CAPEC Summit Informs Future Direction</dc:title>
  <dc:creator>Rich Piazza</dc:creator>
  <cp:revision>1</cp:revision>
  <dcterms:created xsi:type="dcterms:W3CDTF">2022-04-05T14:57:07Z</dcterms:created>
  <dcterms:modified xsi:type="dcterms:W3CDTF">2024-12-18T17:34:29Z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