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4"/>
  </p:sldMasterIdLst>
  <p:notesMasterIdLst>
    <p:notesMasterId r:id="rId15"/>
  </p:notesMasterIdLst>
  <p:handoutMasterIdLst>
    <p:handoutMasterId r:id="rId16"/>
  </p:handoutMasterIdLst>
  <p:sldIdLst>
    <p:sldId id="446" r:id="rId5"/>
    <p:sldId id="491" r:id="rId6"/>
    <p:sldId id="461" r:id="rId7"/>
    <p:sldId id="488" r:id="rId8"/>
    <p:sldId id="489" r:id="rId9"/>
    <p:sldId id="490" r:id="rId10"/>
    <p:sldId id="483" r:id="rId11"/>
    <p:sldId id="480" r:id="rId12"/>
    <p:sldId id="482" r:id="rId13"/>
    <p:sldId id="4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A43030-1DE1-495D-885F-94913F1BBD1C}" v="6" dt="2025-01-15T17:21:02.9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nnor Mullaly" userId="S::cmullaly@mitre.org::731a1e22-c293-4cbb-8aca-216affcf4059" providerId="AD" clId="Web-{6E34F1EE-8990-5C28-2C14-FF51CE65555E}"/>
    <pc:docChg chg="addSld delSld modSld">
      <pc:chgData name="Connor Mullaly" userId="S::cmullaly@mitre.org::731a1e22-c293-4cbb-8aca-216affcf4059" providerId="AD" clId="Web-{6E34F1EE-8990-5C28-2C14-FF51CE65555E}" dt="2024-11-20T17:40:12.467" v="555" actId="20577"/>
      <pc:docMkLst>
        <pc:docMk/>
      </pc:docMkLst>
      <pc:sldChg chg="modSp">
        <pc:chgData name="Connor Mullaly" userId="S::cmullaly@mitre.org::731a1e22-c293-4cbb-8aca-216affcf4059" providerId="AD" clId="Web-{6E34F1EE-8990-5C28-2C14-FF51CE65555E}" dt="2024-11-20T17:04:54.835" v="131" actId="20577"/>
        <pc:sldMkLst>
          <pc:docMk/>
          <pc:sldMk cId="938794271" sldId="460"/>
        </pc:sldMkLst>
      </pc:sldChg>
      <pc:sldChg chg="modSp">
        <pc:chgData name="Connor Mullaly" userId="S::cmullaly@mitre.org::731a1e22-c293-4cbb-8aca-216affcf4059" providerId="AD" clId="Web-{6E34F1EE-8990-5C28-2C14-FF51CE65555E}" dt="2024-11-20T17:39:38.561" v="510" actId="20577"/>
        <pc:sldMkLst>
          <pc:docMk/>
          <pc:sldMk cId="3727737993" sldId="469"/>
        </pc:sldMkLst>
      </pc:sldChg>
      <pc:sldChg chg="addSp delSp modSp new">
        <pc:chgData name="Connor Mullaly" userId="S::cmullaly@mitre.org::731a1e22-c293-4cbb-8aca-216affcf4059" providerId="AD" clId="Web-{6E34F1EE-8990-5C28-2C14-FF51CE65555E}" dt="2024-11-20T17:14:03.720" v="203" actId="1076"/>
        <pc:sldMkLst>
          <pc:docMk/>
          <pc:sldMk cId="2599493202" sldId="471"/>
        </pc:sldMkLst>
      </pc:sldChg>
      <pc:sldChg chg="delSp new del">
        <pc:chgData name="Connor Mullaly" userId="S::cmullaly@mitre.org::731a1e22-c293-4cbb-8aca-216affcf4059" providerId="AD" clId="Web-{6E34F1EE-8990-5C28-2C14-FF51CE65555E}" dt="2024-11-20T17:05:40.835" v="142"/>
        <pc:sldMkLst>
          <pc:docMk/>
          <pc:sldMk cId="728782270" sldId="472"/>
        </pc:sldMkLst>
      </pc:sldChg>
      <pc:sldChg chg="addSp delSp modSp new">
        <pc:chgData name="Connor Mullaly" userId="S::cmullaly@mitre.org::731a1e22-c293-4cbb-8aca-216affcf4059" providerId="AD" clId="Web-{6E34F1EE-8990-5C28-2C14-FF51CE65555E}" dt="2024-11-20T17:07:15.287" v="154" actId="1076"/>
        <pc:sldMkLst>
          <pc:docMk/>
          <pc:sldMk cId="4218605393" sldId="473"/>
        </pc:sldMkLst>
      </pc:sldChg>
      <pc:sldChg chg="addSp delSp modSp new">
        <pc:chgData name="Connor Mullaly" userId="S::cmullaly@mitre.org::731a1e22-c293-4cbb-8aca-216affcf4059" providerId="AD" clId="Web-{6E34F1EE-8990-5C28-2C14-FF51CE65555E}" dt="2024-11-20T17:38:55.186" v="468" actId="20577"/>
        <pc:sldMkLst>
          <pc:docMk/>
          <pc:sldMk cId="1888373772" sldId="474"/>
        </pc:sldMkLst>
      </pc:sldChg>
      <pc:sldChg chg="addSp delSp modSp new">
        <pc:chgData name="Connor Mullaly" userId="S::cmullaly@mitre.org::731a1e22-c293-4cbb-8aca-216affcf4059" providerId="AD" clId="Web-{6E34F1EE-8990-5C28-2C14-FF51CE65555E}" dt="2024-11-20T17:20:11.045" v="235"/>
        <pc:sldMkLst>
          <pc:docMk/>
          <pc:sldMk cId="3092793485" sldId="475"/>
        </pc:sldMkLst>
      </pc:sldChg>
    </pc:docChg>
  </pc:docChgLst>
  <pc:docChgLst>
    <pc:chgData name="Connor Mullaly" userId="731a1e22-c293-4cbb-8aca-216affcf4059" providerId="ADAL" clId="{C7A43030-1DE1-495D-885F-94913F1BBD1C}"/>
    <pc:docChg chg="undo custSel addSld delSld modSld sldOrd">
      <pc:chgData name="Connor Mullaly" userId="731a1e22-c293-4cbb-8aca-216affcf4059" providerId="ADAL" clId="{C7A43030-1DE1-495D-885F-94913F1BBD1C}" dt="2025-01-15T17:22:54.757" v="1469" actId="207"/>
      <pc:docMkLst>
        <pc:docMk/>
      </pc:docMkLst>
      <pc:sldChg chg="modSp mod">
        <pc:chgData name="Connor Mullaly" userId="731a1e22-c293-4cbb-8aca-216affcf4059" providerId="ADAL" clId="{C7A43030-1DE1-495D-885F-94913F1BBD1C}" dt="2025-01-15T15:24:01.902" v="11" actId="20577"/>
        <pc:sldMkLst>
          <pc:docMk/>
          <pc:sldMk cId="1594175131" sldId="446"/>
        </pc:sldMkLst>
        <pc:spChg chg="mod">
          <ac:chgData name="Connor Mullaly" userId="731a1e22-c293-4cbb-8aca-216affcf4059" providerId="ADAL" clId="{C7A43030-1DE1-495D-885F-94913F1BBD1C}" dt="2025-01-15T15:24:01.902" v="11" actId="20577"/>
          <ac:spMkLst>
            <pc:docMk/>
            <pc:sldMk cId="1594175131" sldId="446"/>
            <ac:spMk id="3" creationId="{13BEBC60-918F-0EB1-DD40-7BC0B5F7169D}"/>
          </ac:spMkLst>
        </pc:spChg>
      </pc:sldChg>
      <pc:sldChg chg="modSp mod">
        <pc:chgData name="Connor Mullaly" userId="731a1e22-c293-4cbb-8aca-216affcf4059" providerId="ADAL" clId="{C7A43030-1DE1-495D-885F-94913F1BBD1C}" dt="2025-01-15T15:59:31.424" v="160" actId="313"/>
        <pc:sldMkLst>
          <pc:docMk/>
          <pc:sldMk cId="3646894998" sldId="461"/>
        </pc:sldMkLst>
        <pc:spChg chg="mod">
          <ac:chgData name="Connor Mullaly" userId="731a1e22-c293-4cbb-8aca-216affcf4059" providerId="ADAL" clId="{C7A43030-1DE1-495D-885F-94913F1BBD1C}" dt="2025-01-15T15:59:31.424" v="160" actId="313"/>
          <ac:spMkLst>
            <pc:docMk/>
            <pc:sldMk cId="3646894998" sldId="461"/>
            <ac:spMk id="3" creationId="{8B488549-A70A-4243-89B9-C110528C4C23}"/>
          </ac:spMkLst>
        </pc:spChg>
      </pc:sldChg>
      <pc:sldChg chg="del">
        <pc:chgData name="Connor Mullaly" userId="731a1e22-c293-4cbb-8aca-216affcf4059" providerId="ADAL" clId="{C7A43030-1DE1-495D-885F-94913F1BBD1C}" dt="2025-01-15T16:09:29.488" v="661" actId="47"/>
        <pc:sldMkLst>
          <pc:docMk/>
          <pc:sldMk cId="3727737993" sldId="469"/>
        </pc:sldMkLst>
      </pc:sldChg>
      <pc:sldChg chg="del">
        <pc:chgData name="Connor Mullaly" userId="731a1e22-c293-4cbb-8aca-216affcf4059" providerId="ADAL" clId="{C7A43030-1DE1-495D-885F-94913F1BBD1C}" dt="2025-01-15T16:02:46.256" v="166" actId="47"/>
        <pc:sldMkLst>
          <pc:docMk/>
          <pc:sldMk cId="1115906581" sldId="479"/>
        </pc:sldMkLst>
      </pc:sldChg>
      <pc:sldChg chg="modSp mod ord">
        <pc:chgData name="Connor Mullaly" userId="731a1e22-c293-4cbb-8aca-216affcf4059" providerId="ADAL" clId="{C7A43030-1DE1-495D-885F-94913F1BBD1C}" dt="2025-01-15T17:22:54.757" v="1469" actId="207"/>
        <pc:sldMkLst>
          <pc:docMk/>
          <pc:sldMk cId="1965420025" sldId="480"/>
        </pc:sldMkLst>
        <pc:spChg chg="mod">
          <ac:chgData name="Connor Mullaly" userId="731a1e22-c293-4cbb-8aca-216affcf4059" providerId="ADAL" clId="{C7A43030-1DE1-495D-885F-94913F1BBD1C}" dt="2025-01-15T17:14:24.922" v="1210" actId="20577"/>
          <ac:spMkLst>
            <pc:docMk/>
            <pc:sldMk cId="1965420025" sldId="480"/>
            <ac:spMk id="2" creationId="{2396504D-D2BA-DD48-911A-F8EF0E3AF013}"/>
          </ac:spMkLst>
        </pc:spChg>
        <pc:spChg chg="mod">
          <ac:chgData name="Connor Mullaly" userId="731a1e22-c293-4cbb-8aca-216affcf4059" providerId="ADAL" clId="{C7A43030-1DE1-495D-885F-94913F1BBD1C}" dt="2025-01-15T17:22:54.757" v="1469" actId="207"/>
          <ac:spMkLst>
            <pc:docMk/>
            <pc:sldMk cId="1965420025" sldId="480"/>
            <ac:spMk id="3" creationId="{9D79AB96-6507-449D-D7CF-F21B2862170F}"/>
          </ac:spMkLst>
        </pc:spChg>
      </pc:sldChg>
      <pc:sldChg chg="del">
        <pc:chgData name="Connor Mullaly" userId="731a1e22-c293-4cbb-8aca-216affcf4059" providerId="ADAL" clId="{C7A43030-1DE1-495D-885F-94913F1BBD1C}" dt="2025-01-15T15:55:23.911" v="78" actId="47"/>
        <pc:sldMkLst>
          <pc:docMk/>
          <pc:sldMk cId="2725929710" sldId="481"/>
        </pc:sldMkLst>
      </pc:sldChg>
      <pc:sldChg chg="addSp modSp mod">
        <pc:chgData name="Connor Mullaly" userId="731a1e22-c293-4cbb-8aca-216affcf4059" providerId="ADAL" clId="{C7A43030-1DE1-495D-885F-94913F1BBD1C}" dt="2025-01-15T16:03:51.302" v="251" actId="313"/>
        <pc:sldMkLst>
          <pc:docMk/>
          <pc:sldMk cId="3172895219" sldId="482"/>
        </pc:sldMkLst>
        <pc:spChg chg="mod">
          <ac:chgData name="Connor Mullaly" userId="731a1e22-c293-4cbb-8aca-216affcf4059" providerId="ADAL" clId="{C7A43030-1DE1-495D-885F-94913F1BBD1C}" dt="2025-01-15T16:02:55.631" v="189" actId="20577"/>
          <ac:spMkLst>
            <pc:docMk/>
            <pc:sldMk cId="3172895219" sldId="482"/>
            <ac:spMk id="2" creationId="{59D1DB3E-81E3-0AC6-54F0-24EBF8980D81}"/>
          </ac:spMkLst>
        </pc:spChg>
        <pc:spChg chg="mod">
          <ac:chgData name="Connor Mullaly" userId="731a1e22-c293-4cbb-8aca-216affcf4059" providerId="ADAL" clId="{C7A43030-1DE1-495D-885F-94913F1BBD1C}" dt="2025-01-15T16:03:51.302" v="251" actId="313"/>
          <ac:spMkLst>
            <pc:docMk/>
            <pc:sldMk cId="3172895219" sldId="482"/>
            <ac:spMk id="3" creationId="{CE34ED7E-B484-735C-11C4-0576F8CB4567}"/>
          </ac:spMkLst>
        </pc:spChg>
        <pc:spChg chg="add">
          <ac:chgData name="Connor Mullaly" userId="731a1e22-c293-4cbb-8aca-216affcf4059" providerId="ADAL" clId="{C7A43030-1DE1-495D-885F-94913F1BBD1C}" dt="2025-01-15T16:03:04.766" v="190"/>
          <ac:spMkLst>
            <pc:docMk/>
            <pc:sldMk cId="3172895219" sldId="482"/>
            <ac:spMk id="5" creationId="{9B809ABD-99F4-BC27-CD87-BC6FAC1F0D1A}"/>
          </ac:spMkLst>
        </pc:spChg>
        <pc:spChg chg="add">
          <ac:chgData name="Connor Mullaly" userId="731a1e22-c293-4cbb-8aca-216affcf4059" providerId="ADAL" clId="{C7A43030-1DE1-495D-885F-94913F1BBD1C}" dt="2025-01-15T16:03:08.809" v="191"/>
          <ac:spMkLst>
            <pc:docMk/>
            <pc:sldMk cId="3172895219" sldId="482"/>
            <ac:spMk id="6" creationId="{6FDE725D-6EA9-5431-4BC9-051943024B80}"/>
          </ac:spMkLst>
        </pc:spChg>
      </pc:sldChg>
      <pc:sldChg chg="modSp mod">
        <pc:chgData name="Connor Mullaly" userId="731a1e22-c293-4cbb-8aca-216affcf4059" providerId="ADAL" clId="{C7A43030-1DE1-495D-885F-94913F1BBD1C}" dt="2025-01-15T17:14:12.351" v="1188" actId="20577"/>
        <pc:sldMkLst>
          <pc:docMk/>
          <pc:sldMk cId="3182430141" sldId="483"/>
        </pc:sldMkLst>
        <pc:spChg chg="mod">
          <ac:chgData name="Connor Mullaly" userId="731a1e22-c293-4cbb-8aca-216affcf4059" providerId="ADAL" clId="{C7A43030-1DE1-495D-885F-94913F1BBD1C}" dt="2025-01-15T17:10:32.377" v="965" actId="20577"/>
          <ac:spMkLst>
            <pc:docMk/>
            <pc:sldMk cId="3182430141" sldId="483"/>
            <ac:spMk id="2" creationId="{9F4A2D1F-C8C6-84D2-9622-8DC9BE7F5B70}"/>
          </ac:spMkLst>
        </pc:spChg>
        <pc:spChg chg="mod">
          <ac:chgData name="Connor Mullaly" userId="731a1e22-c293-4cbb-8aca-216affcf4059" providerId="ADAL" clId="{C7A43030-1DE1-495D-885F-94913F1BBD1C}" dt="2025-01-15T17:14:12.351" v="1188" actId="20577"/>
          <ac:spMkLst>
            <pc:docMk/>
            <pc:sldMk cId="3182430141" sldId="483"/>
            <ac:spMk id="3" creationId="{777D389F-1FBD-C3B3-2810-36EB5DD36D92}"/>
          </ac:spMkLst>
        </pc:spChg>
      </pc:sldChg>
      <pc:sldChg chg="del">
        <pc:chgData name="Connor Mullaly" userId="731a1e22-c293-4cbb-8aca-216affcf4059" providerId="ADAL" clId="{C7A43030-1DE1-495D-885F-94913F1BBD1C}" dt="2025-01-15T16:09:22.596" v="658" actId="47"/>
        <pc:sldMkLst>
          <pc:docMk/>
          <pc:sldMk cId="582187037" sldId="484"/>
        </pc:sldMkLst>
      </pc:sldChg>
      <pc:sldChg chg="del">
        <pc:chgData name="Connor Mullaly" userId="731a1e22-c293-4cbb-8aca-216affcf4059" providerId="ADAL" clId="{C7A43030-1DE1-495D-885F-94913F1BBD1C}" dt="2025-01-15T16:09:26.536" v="659" actId="47"/>
        <pc:sldMkLst>
          <pc:docMk/>
          <pc:sldMk cId="1163600751" sldId="485"/>
        </pc:sldMkLst>
      </pc:sldChg>
      <pc:sldChg chg="del">
        <pc:chgData name="Connor Mullaly" userId="731a1e22-c293-4cbb-8aca-216affcf4059" providerId="ADAL" clId="{C7A43030-1DE1-495D-885F-94913F1BBD1C}" dt="2025-01-15T17:03:13.588" v="707" actId="47"/>
        <pc:sldMkLst>
          <pc:docMk/>
          <pc:sldMk cId="1179400050" sldId="486"/>
        </pc:sldMkLst>
      </pc:sldChg>
      <pc:sldChg chg="del">
        <pc:chgData name="Connor Mullaly" userId="731a1e22-c293-4cbb-8aca-216affcf4059" providerId="ADAL" clId="{C7A43030-1DE1-495D-885F-94913F1BBD1C}" dt="2025-01-15T16:09:28.160" v="660" actId="47"/>
        <pc:sldMkLst>
          <pc:docMk/>
          <pc:sldMk cId="1668068062" sldId="487"/>
        </pc:sldMkLst>
      </pc:sldChg>
      <pc:sldChg chg="addSp delSp modSp new mod">
        <pc:chgData name="Connor Mullaly" userId="731a1e22-c293-4cbb-8aca-216affcf4059" providerId="ADAL" clId="{C7A43030-1DE1-495D-885F-94913F1BBD1C}" dt="2025-01-15T16:10:20.020" v="693" actId="20577"/>
        <pc:sldMkLst>
          <pc:docMk/>
          <pc:sldMk cId="3309612200" sldId="488"/>
        </pc:sldMkLst>
        <pc:spChg chg="del">
          <ac:chgData name="Connor Mullaly" userId="731a1e22-c293-4cbb-8aca-216affcf4059" providerId="ADAL" clId="{C7A43030-1DE1-495D-885F-94913F1BBD1C}" dt="2025-01-15T15:55:55.354" v="79" actId="478"/>
          <ac:spMkLst>
            <pc:docMk/>
            <pc:sldMk cId="3309612200" sldId="488"/>
            <ac:spMk id="2" creationId="{65704456-3E55-48D4-5B8A-73AF475E90A3}"/>
          </ac:spMkLst>
        </pc:spChg>
        <pc:spChg chg="mod">
          <ac:chgData name="Connor Mullaly" userId="731a1e22-c293-4cbb-8aca-216affcf4059" providerId="ADAL" clId="{C7A43030-1DE1-495D-885F-94913F1BBD1C}" dt="2025-01-15T16:10:20.020" v="693" actId="20577"/>
          <ac:spMkLst>
            <pc:docMk/>
            <pc:sldMk cId="3309612200" sldId="488"/>
            <ac:spMk id="3" creationId="{539593EB-1182-9DBF-503A-6834102F206E}"/>
          </ac:spMkLst>
        </pc:spChg>
        <pc:picChg chg="add del">
          <ac:chgData name="Connor Mullaly" userId="731a1e22-c293-4cbb-8aca-216affcf4059" providerId="ADAL" clId="{C7A43030-1DE1-495D-885F-94913F1BBD1C}" dt="2025-01-15T15:54:54.331" v="71" actId="478"/>
          <ac:picMkLst>
            <pc:docMk/>
            <pc:sldMk cId="3309612200" sldId="488"/>
            <ac:picMk id="6" creationId="{5F5AD511-0029-48DF-B5DE-C55E4BBAF14B}"/>
          </ac:picMkLst>
        </pc:picChg>
        <pc:picChg chg="add del mod">
          <ac:chgData name="Connor Mullaly" userId="731a1e22-c293-4cbb-8aca-216affcf4059" providerId="ADAL" clId="{C7A43030-1DE1-495D-885F-94913F1BBD1C}" dt="2025-01-15T16:00:07.164" v="161" actId="478"/>
          <ac:picMkLst>
            <pc:docMk/>
            <pc:sldMk cId="3309612200" sldId="488"/>
            <ac:picMk id="8" creationId="{5CE533C6-648B-AD95-5F44-9BEFF5CEC92B}"/>
          </ac:picMkLst>
        </pc:picChg>
        <pc:picChg chg="add mod">
          <ac:chgData name="Connor Mullaly" userId="731a1e22-c293-4cbb-8aca-216affcf4059" providerId="ADAL" clId="{C7A43030-1DE1-495D-885F-94913F1BBD1C}" dt="2025-01-15T16:00:17.931" v="165" actId="1076"/>
          <ac:picMkLst>
            <pc:docMk/>
            <pc:sldMk cId="3309612200" sldId="488"/>
            <ac:picMk id="10" creationId="{B621CA27-070D-A918-E7BF-8591C83D19AD}"/>
          </ac:picMkLst>
        </pc:picChg>
      </pc:sldChg>
      <pc:sldChg chg="addSp delSp modSp new mod">
        <pc:chgData name="Connor Mullaly" userId="731a1e22-c293-4cbb-8aca-216affcf4059" providerId="ADAL" clId="{C7A43030-1DE1-495D-885F-94913F1BBD1C}" dt="2025-01-15T16:05:42.338" v="326" actId="478"/>
        <pc:sldMkLst>
          <pc:docMk/>
          <pc:sldMk cId="2626954210" sldId="489"/>
        </pc:sldMkLst>
        <pc:spChg chg="mod">
          <ac:chgData name="Connor Mullaly" userId="731a1e22-c293-4cbb-8aca-216affcf4059" providerId="ADAL" clId="{C7A43030-1DE1-495D-885F-94913F1BBD1C}" dt="2025-01-15T16:05:01.318" v="322" actId="20577"/>
          <ac:spMkLst>
            <pc:docMk/>
            <pc:sldMk cId="2626954210" sldId="489"/>
            <ac:spMk id="2" creationId="{AAB3201C-96AD-AA5A-ED41-F761F50BA74B}"/>
          </ac:spMkLst>
        </pc:spChg>
        <pc:spChg chg="del">
          <ac:chgData name="Connor Mullaly" userId="731a1e22-c293-4cbb-8aca-216affcf4059" providerId="ADAL" clId="{C7A43030-1DE1-495D-885F-94913F1BBD1C}" dt="2025-01-15T16:05:42.338" v="326" actId="478"/>
          <ac:spMkLst>
            <pc:docMk/>
            <pc:sldMk cId="2626954210" sldId="489"/>
            <ac:spMk id="3" creationId="{217B9A80-9F07-47E7-2163-9E6A8E0AF582}"/>
          </ac:spMkLst>
        </pc:spChg>
        <pc:picChg chg="add mod">
          <ac:chgData name="Connor Mullaly" userId="731a1e22-c293-4cbb-8aca-216affcf4059" providerId="ADAL" clId="{C7A43030-1DE1-495D-885F-94913F1BBD1C}" dt="2025-01-15T16:05:37.355" v="325" actId="1076"/>
          <ac:picMkLst>
            <pc:docMk/>
            <pc:sldMk cId="2626954210" sldId="489"/>
            <ac:picMk id="6" creationId="{0368AAB2-CD96-E24B-7B9F-3FF7BD41C674}"/>
          </ac:picMkLst>
        </pc:picChg>
      </pc:sldChg>
      <pc:sldChg chg="addSp modSp new mod">
        <pc:chgData name="Connor Mullaly" userId="731a1e22-c293-4cbb-8aca-216affcf4059" providerId="ADAL" clId="{C7A43030-1DE1-495D-885F-94913F1BBD1C}" dt="2025-01-15T17:02:57.447" v="706" actId="1076"/>
        <pc:sldMkLst>
          <pc:docMk/>
          <pc:sldMk cId="235188661" sldId="490"/>
        </pc:sldMkLst>
        <pc:spChg chg="mod">
          <ac:chgData name="Connor Mullaly" userId="731a1e22-c293-4cbb-8aca-216affcf4059" providerId="ADAL" clId="{C7A43030-1DE1-495D-885F-94913F1BBD1C}" dt="2025-01-15T16:06:46.608" v="389" actId="20577"/>
          <ac:spMkLst>
            <pc:docMk/>
            <pc:sldMk cId="235188661" sldId="490"/>
            <ac:spMk id="2" creationId="{9457279E-9216-B7A1-3945-EC915C34F3A6}"/>
          </ac:spMkLst>
        </pc:spChg>
        <pc:spChg chg="mod">
          <ac:chgData name="Connor Mullaly" userId="731a1e22-c293-4cbb-8aca-216affcf4059" providerId="ADAL" clId="{C7A43030-1DE1-495D-885F-94913F1BBD1C}" dt="2025-01-15T17:02:55.334" v="705" actId="20577"/>
          <ac:spMkLst>
            <pc:docMk/>
            <pc:sldMk cId="235188661" sldId="490"/>
            <ac:spMk id="3" creationId="{3B035EB7-13E1-4F2D-B73E-D329D3B41933}"/>
          </ac:spMkLst>
        </pc:spChg>
        <pc:picChg chg="add mod">
          <ac:chgData name="Connor Mullaly" userId="731a1e22-c293-4cbb-8aca-216affcf4059" providerId="ADAL" clId="{C7A43030-1DE1-495D-885F-94913F1BBD1C}" dt="2025-01-15T17:02:57.447" v="706" actId="1076"/>
          <ac:picMkLst>
            <pc:docMk/>
            <pc:sldMk cId="235188661" sldId="490"/>
            <ac:picMk id="6" creationId="{E3308276-6104-838A-B146-8A18CD7EC4C8}"/>
          </ac:picMkLst>
        </pc:picChg>
      </pc:sldChg>
    </pc:docChg>
  </pc:docChgLst>
  <pc:docChgLst>
    <pc:chgData name="Steven M Christey" userId="f24da668-4c1f-41c0-850e-113e2bdf78cf" providerId="ADAL" clId="{B7B9B0B4-18F8-4406-AD62-252EF74B95BC}"/>
    <pc:docChg chg="custSel modSld">
      <pc:chgData name="Steven M Christey" userId="f24da668-4c1f-41c0-850e-113e2bdf78cf" providerId="ADAL" clId="{B7B9B0B4-18F8-4406-AD62-252EF74B95BC}" dt="2024-12-04T18:05:18.967" v="190" actId="113"/>
      <pc:docMkLst>
        <pc:docMk/>
      </pc:docMkLst>
      <pc:sldChg chg="modSp mod">
        <pc:chgData name="Steven M Christey" userId="f24da668-4c1f-41c0-850e-113e2bdf78cf" providerId="ADAL" clId="{B7B9B0B4-18F8-4406-AD62-252EF74B95BC}" dt="2024-12-04T18:05:18.967" v="190" actId="113"/>
        <pc:sldMkLst>
          <pc:docMk/>
          <pc:sldMk cId="3182430141" sldId="483"/>
        </pc:sldMkLst>
        <pc:spChg chg="mod">
          <ac:chgData name="Steven M Christey" userId="f24da668-4c1f-41c0-850e-113e2bdf78cf" providerId="ADAL" clId="{B7B9B0B4-18F8-4406-AD62-252EF74B95BC}" dt="2024-12-04T18:05:18.967" v="190" actId="113"/>
          <ac:spMkLst>
            <pc:docMk/>
            <pc:sldMk cId="3182430141" sldId="483"/>
            <ac:spMk id="3" creationId="{777D389F-1FBD-C3B3-2810-36EB5DD36D92}"/>
          </ac:spMkLst>
        </pc:spChg>
      </pc:sldChg>
    </pc:docChg>
  </pc:docChgLst>
  <pc:docChgLst>
    <pc:chgData name="Steven M Christey" userId="f24da668-4c1f-41c0-850e-113e2bdf78cf" providerId="ADAL" clId="{2E94F06B-E8CD-4B5B-AF1A-BFD45017F4DD}"/>
    <pc:docChg chg="undo custSel addSld delSld modSld">
      <pc:chgData name="Steven M Christey" userId="f24da668-4c1f-41c0-850e-113e2bdf78cf" providerId="ADAL" clId="{2E94F06B-E8CD-4B5B-AF1A-BFD45017F4DD}" dt="2025-01-15T17:55:05.805" v="247" actId="113"/>
      <pc:docMkLst>
        <pc:docMk/>
      </pc:docMkLst>
      <pc:sldChg chg="modSp mod">
        <pc:chgData name="Steven M Christey" userId="f24da668-4c1f-41c0-850e-113e2bdf78cf" providerId="ADAL" clId="{2E94F06B-E8CD-4B5B-AF1A-BFD45017F4DD}" dt="2025-01-15T17:54:15.379" v="210" actId="20577"/>
        <pc:sldMkLst>
          <pc:docMk/>
          <pc:sldMk cId="1965420025" sldId="480"/>
        </pc:sldMkLst>
        <pc:spChg chg="mod">
          <ac:chgData name="Steven M Christey" userId="f24da668-4c1f-41c0-850e-113e2bdf78cf" providerId="ADAL" clId="{2E94F06B-E8CD-4B5B-AF1A-BFD45017F4DD}" dt="2025-01-15T17:54:15.379" v="210" actId="20577"/>
          <ac:spMkLst>
            <pc:docMk/>
            <pc:sldMk cId="1965420025" sldId="480"/>
            <ac:spMk id="3" creationId="{9D79AB96-6507-449D-D7CF-F21B2862170F}"/>
          </ac:spMkLst>
        </pc:spChg>
      </pc:sldChg>
      <pc:sldChg chg="modSp mod">
        <pc:chgData name="Steven M Christey" userId="f24da668-4c1f-41c0-850e-113e2bdf78cf" providerId="ADAL" clId="{2E94F06B-E8CD-4B5B-AF1A-BFD45017F4DD}" dt="2025-01-15T17:53:36.753" v="208" actId="20577"/>
        <pc:sldMkLst>
          <pc:docMk/>
          <pc:sldMk cId="3182430141" sldId="483"/>
        </pc:sldMkLst>
        <pc:spChg chg="mod">
          <ac:chgData name="Steven M Christey" userId="f24da668-4c1f-41c0-850e-113e2bdf78cf" providerId="ADAL" clId="{2E94F06B-E8CD-4B5B-AF1A-BFD45017F4DD}" dt="2025-01-15T17:53:36.753" v="208" actId="20577"/>
          <ac:spMkLst>
            <pc:docMk/>
            <pc:sldMk cId="3182430141" sldId="483"/>
            <ac:spMk id="3" creationId="{777D389F-1FBD-C3B3-2810-36EB5DD36D92}"/>
          </ac:spMkLst>
        </pc:spChg>
      </pc:sldChg>
      <pc:sldChg chg="addSp delSp mod">
        <pc:chgData name="Steven M Christey" userId="f24da668-4c1f-41c0-850e-113e2bdf78cf" providerId="ADAL" clId="{2E94F06B-E8CD-4B5B-AF1A-BFD45017F4DD}" dt="2025-01-15T17:50:31.182" v="3" actId="9405"/>
        <pc:sldMkLst>
          <pc:docMk/>
          <pc:sldMk cId="2626954210" sldId="489"/>
        </pc:sldMkLst>
        <pc:inkChg chg="add del">
          <ac:chgData name="Steven M Christey" userId="f24da668-4c1f-41c0-850e-113e2bdf78cf" providerId="ADAL" clId="{2E94F06B-E8CD-4B5B-AF1A-BFD45017F4DD}" dt="2025-01-15T17:50:17.823" v="1" actId="9405"/>
          <ac:inkMkLst>
            <pc:docMk/>
            <pc:sldMk cId="2626954210" sldId="489"/>
            <ac:inkMk id="3" creationId="{4F77D0B2-3723-721D-3E2C-D8FF275F9B4A}"/>
          </ac:inkMkLst>
        </pc:inkChg>
        <pc:inkChg chg="add">
          <ac:chgData name="Steven M Christey" userId="f24da668-4c1f-41c0-850e-113e2bdf78cf" providerId="ADAL" clId="{2E94F06B-E8CD-4B5B-AF1A-BFD45017F4DD}" dt="2025-01-15T17:50:26.012" v="2" actId="9405"/>
          <ac:inkMkLst>
            <pc:docMk/>
            <pc:sldMk cId="2626954210" sldId="489"/>
            <ac:inkMk id="5" creationId="{1BF4F652-6A8B-0E2C-FC5F-14139E98380C}"/>
          </ac:inkMkLst>
        </pc:inkChg>
        <pc:inkChg chg="add">
          <ac:chgData name="Steven M Christey" userId="f24da668-4c1f-41c0-850e-113e2bdf78cf" providerId="ADAL" clId="{2E94F06B-E8CD-4B5B-AF1A-BFD45017F4DD}" dt="2025-01-15T17:50:31.182" v="3" actId="9405"/>
          <ac:inkMkLst>
            <pc:docMk/>
            <pc:sldMk cId="2626954210" sldId="489"/>
            <ac:inkMk id="7" creationId="{263397A5-0479-6F38-D83C-F1629674922F}"/>
          </ac:inkMkLst>
        </pc:inkChg>
      </pc:sldChg>
      <pc:sldChg chg="modSp mod">
        <pc:chgData name="Steven M Christey" userId="f24da668-4c1f-41c0-850e-113e2bdf78cf" providerId="ADAL" clId="{2E94F06B-E8CD-4B5B-AF1A-BFD45017F4DD}" dt="2025-01-15T17:52:19.552" v="179" actId="20577"/>
        <pc:sldMkLst>
          <pc:docMk/>
          <pc:sldMk cId="235188661" sldId="490"/>
        </pc:sldMkLst>
        <pc:spChg chg="mod">
          <ac:chgData name="Steven M Christey" userId="f24da668-4c1f-41c0-850e-113e2bdf78cf" providerId="ADAL" clId="{2E94F06B-E8CD-4B5B-AF1A-BFD45017F4DD}" dt="2025-01-15T17:52:19.552" v="179" actId="20577"/>
          <ac:spMkLst>
            <pc:docMk/>
            <pc:sldMk cId="235188661" sldId="490"/>
            <ac:spMk id="3" creationId="{3B035EB7-13E1-4F2D-B73E-D329D3B41933}"/>
          </ac:spMkLst>
        </pc:spChg>
      </pc:sldChg>
      <pc:sldChg chg="modSp new mod">
        <pc:chgData name="Steven M Christey" userId="f24da668-4c1f-41c0-850e-113e2bdf78cf" providerId="ADAL" clId="{2E94F06B-E8CD-4B5B-AF1A-BFD45017F4DD}" dt="2025-01-15T17:55:05.805" v="247" actId="113"/>
        <pc:sldMkLst>
          <pc:docMk/>
          <pc:sldMk cId="143792996" sldId="491"/>
        </pc:sldMkLst>
        <pc:spChg chg="mod">
          <ac:chgData name="Steven M Christey" userId="f24da668-4c1f-41c0-850e-113e2bdf78cf" providerId="ADAL" clId="{2E94F06B-E8CD-4B5B-AF1A-BFD45017F4DD}" dt="2025-01-15T17:55:05.805" v="247" actId="113"/>
          <ac:spMkLst>
            <pc:docMk/>
            <pc:sldMk cId="143792996" sldId="491"/>
            <ac:spMk id="2" creationId="{CFE0C0B4-D8FE-E420-D5B6-B890B95A4286}"/>
          </ac:spMkLst>
        </pc:spChg>
      </pc:sldChg>
      <pc:sldChg chg="new del">
        <pc:chgData name="Steven M Christey" userId="f24da668-4c1f-41c0-850e-113e2bdf78cf" providerId="ADAL" clId="{2E94F06B-E8CD-4B5B-AF1A-BFD45017F4DD}" dt="2025-01-15T17:54:42.483" v="212" actId="680"/>
        <pc:sldMkLst>
          <pc:docMk/>
          <pc:sldMk cId="2258969632" sldId="491"/>
        </pc:sldMkLst>
      </pc:sldChg>
    </pc:docChg>
  </pc:docChgLst>
  <pc:docChgLst>
    <pc:chgData name="Connor Mullaly" userId="731a1e22-c293-4cbb-8aca-216affcf4059" providerId="ADAL" clId="{99506FCC-A15A-4020-B1B4-7D1FE855A00F}"/>
    <pc:docChg chg="undo custSel addSld modSld">
      <pc:chgData name="Connor Mullaly" userId="731a1e22-c293-4cbb-8aca-216affcf4059" providerId="ADAL" clId="{99506FCC-A15A-4020-B1B4-7D1FE855A00F}" dt="2024-09-25T16:38:51.955" v="1034" actId="20577"/>
      <pc:docMkLst>
        <pc:docMk/>
      </pc:docMkLst>
      <pc:sldChg chg="modSp mod">
        <pc:chgData name="Connor Mullaly" userId="731a1e22-c293-4cbb-8aca-216affcf4059" providerId="ADAL" clId="{99506FCC-A15A-4020-B1B4-7D1FE855A00F}" dt="2024-09-25T15:07:22.721" v="10" actId="20577"/>
        <pc:sldMkLst>
          <pc:docMk/>
          <pc:sldMk cId="1594175131" sldId="446"/>
        </pc:sldMkLst>
      </pc:sldChg>
      <pc:sldChg chg="modSp mod">
        <pc:chgData name="Connor Mullaly" userId="731a1e22-c293-4cbb-8aca-216affcf4059" providerId="ADAL" clId="{99506FCC-A15A-4020-B1B4-7D1FE855A00F}" dt="2024-09-25T16:28:39.108" v="335" actId="20577"/>
        <pc:sldMkLst>
          <pc:docMk/>
          <pc:sldMk cId="938794271" sldId="460"/>
        </pc:sldMkLst>
      </pc:sldChg>
      <pc:sldChg chg="modSp mod">
        <pc:chgData name="Connor Mullaly" userId="731a1e22-c293-4cbb-8aca-216affcf4059" providerId="ADAL" clId="{99506FCC-A15A-4020-B1B4-7D1FE855A00F}" dt="2024-09-25T15:08:21.769" v="52" actId="313"/>
        <pc:sldMkLst>
          <pc:docMk/>
          <pc:sldMk cId="3646894998" sldId="461"/>
        </pc:sldMkLst>
      </pc:sldChg>
      <pc:sldChg chg="modSp new mod">
        <pc:chgData name="Connor Mullaly" userId="731a1e22-c293-4cbb-8aca-216affcf4059" providerId="ADAL" clId="{99506FCC-A15A-4020-B1B4-7D1FE855A00F}" dt="2024-09-25T16:33:17.865" v="693" actId="20577"/>
        <pc:sldMkLst>
          <pc:docMk/>
          <pc:sldMk cId="944270742" sldId="470"/>
        </pc:sldMkLst>
      </pc:sldChg>
      <pc:sldChg chg="modSp new mod">
        <pc:chgData name="Connor Mullaly" userId="731a1e22-c293-4cbb-8aca-216affcf4059" providerId="ADAL" clId="{99506FCC-A15A-4020-B1B4-7D1FE855A00F}" dt="2024-09-25T16:38:51.955" v="1034" actId="20577"/>
        <pc:sldMkLst>
          <pc:docMk/>
          <pc:sldMk cId="977926915" sldId="471"/>
        </pc:sldMkLst>
      </pc:sldChg>
    </pc:docChg>
  </pc:docChgLst>
  <pc:docChgLst>
    <pc:chgData name="Steven M Christey" userId="f24da668-4c1f-41c0-850e-113e2bdf78cf" providerId="ADAL" clId="{D50AFADD-1A9B-47A7-BB23-EC703D78221D}"/>
    <pc:docChg chg="undo custSel addSld modSld">
      <pc:chgData name="Steven M Christey" userId="f24da668-4c1f-41c0-850e-113e2bdf78cf" providerId="ADAL" clId="{D50AFADD-1A9B-47A7-BB23-EC703D78221D}" dt="2024-11-20T18:07:14.621" v="2360" actId="255"/>
      <pc:docMkLst>
        <pc:docMk/>
      </pc:docMkLst>
      <pc:sldChg chg="modSp mod">
        <pc:chgData name="Steven M Christey" userId="f24da668-4c1f-41c0-850e-113e2bdf78cf" providerId="ADAL" clId="{D50AFADD-1A9B-47A7-BB23-EC703D78221D}" dt="2024-11-20T16:36:35.047" v="23" actId="20577"/>
        <pc:sldMkLst>
          <pc:docMk/>
          <pc:sldMk cId="1594175131" sldId="446"/>
        </pc:sldMkLst>
        <pc:spChg chg="mod">
          <ac:chgData name="Steven M Christey" userId="f24da668-4c1f-41c0-850e-113e2bdf78cf" providerId="ADAL" clId="{D50AFADD-1A9B-47A7-BB23-EC703D78221D}" dt="2024-11-20T16:36:35.047" v="23" actId="20577"/>
          <ac:spMkLst>
            <pc:docMk/>
            <pc:sldMk cId="1594175131" sldId="446"/>
            <ac:spMk id="3" creationId="{13BEBC60-918F-0EB1-DD40-7BC0B5F7169D}"/>
          </ac:spMkLst>
        </pc:spChg>
      </pc:sldChg>
      <pc:sldChg chg="modSp mod">
        <pc:chgData name="Steven M Christey" userId="f24da668-4c1f-41c0-850e-113e2bdf78cf" providerId="ADAL" clId="{D50AFADD-1A9B-47A7-BB23-EC703D78221D}" dt="2024-11-20T16:37:09.618" v="84" actId="20577"/>
        <pc:sldMkLst>
          <pc:docMk/>
          <pc:sldMk cId="3646894998" sldId="461"/>
        </pc:sldMkLst>
        <pc:spChg chg="mod">
          <ac:chgData name="Steven M Christey" userId="f24da668-4c1f-41c0-850e-113e2bdf78cf" providerId="ADAL" clId="{D50AFADD-1A9B-47A7-BB23-EC703D78221D}" dt="2024-11-20T16:37:09.618" v="84" actId="20577"/>
          <ac:spMkLst>
            <pc:docMk/>
            <pc:sldMk cId="3646894998" sldId="461"/>
            <ac:spMk id="3" creationId="{8B488549-A70A-4243-89B9-C110528C4C23}"/>
          </ac:spMkLst>
        </pc:spChg>
      </pc:sldChg>
      <pc:sldChg chg="modSp new mod">
        <pc:chgData name="Steven M Christey" userId="f24da668-4c1f-41c0-850e-113e2bdf78cf" providerId="ADAL" clId="{D50AFADD-1A9B-47A7-BB23-EC703D78221D}" dt="2024-11-20T18:07:14.621" v="2360" actId="255"/>
        <pc:sldMkLst>
          <pc:docMk/>
          <pc:sldMk cId="1573037990" sldId="470"/>
        </pc:sldMkLst>
      </pc:sldChg>
      <pc:sldChg chg="modSp add mod">
        <pc:chgData name="Steven M Christey" userId="f24da668-4c1f-41c0-850e-113e2bdf78cf" providerId="ADAL" clId="{D50AFADD-1A9B-47A7-BB23-EC703D78221D}" dt="2024-11-20T17:21:30.319" v="884" actId="20577"/>
        <pc:sldMkLst>
          <pc:docMk/>
          <pc:sldMk cId="3134250345" sldId="476"/>
        </pc:sldMkLst>
      </pc:sldChg>
      <pc:sldChg chg="modSp new mod">
        <pc:chgData name="Steven M Christey" userId="f24da668-4c1f-41c0-850e-113e2bdf78cf" providerId="ADAL" clId="{D50AFADD-1A9B-47A7-BB23-EC703D78221D}" dt="2024-11-20T17:33:31.817" v="2106" actId="20577"/>
        <pc:sldMkLst>
          <pc:docMk/>
          <pc:sldMk cId="3776829331" sldId="477"/>
        </pc:sldMkLst>
      </pc:sldChg>
      <pc:sldChg chg="modSp new mod">
        <pc:chgData name="Steven M Christey" userId="f24da668-4c1f-41c0-850e-113e2bdf78cf" providerId="ADAL" clId="{D50AFADD-1A9B-47A7-BB23-EC703D78221D}" dt="2024-11-20T17:38:33.967" v="2328" actId="20577"/>
        <pc:sldMkLst>
          <pc:docMk/>
          <pc:sldMk cId="3588157974" sldId="478"/>
        </pc:sldMkLst>
      </pc:sldChg>
    </pc:docChg>
  </pc:docChgLst>
  <pc:docChgLst>
    <pc:chgData name="Connor Mullaly" userId="731a1e22-c293-4cbb-8aca-216affcf4059" providerId="ADAL" clId="{CFB189AB-5E01-46A1-8D95-BECEA00077F3}"/>
    <pc:docChg chg="undo custSel addSld delSld modSld">
      <pc:chgData name="Connor Mullaly" userId="731a1e22-c293-4cbb-8aca-216affcf4059" providerId="ADAL" clId="{CFB189AB-5E01-46A1-8D95-BECEA00077F3}" dt="2024-07-16T20:45:19.283" v="1858" actId="20577"/>
      <pc:docMkLst>
        <pc:docMk/>
      </pc:docMkLst>
      <pc:sldChg chg="modSp mod">
        <pc:chgData name="Connor Mullaly" userId="731a1e22-c293-4cbb-8aca-216affcf4059" providerId="ADAL" clId="{CFB189AB-5E01-46A1-8D95-BECEA00077F3}" dt="2024-07-16T19:38:23.603" v="176" actId="20577"/>
        <pc:sldMkLst>
          <pc:docMk/>
          <pc:sldMk cId="1594175131" sldId="446"/>
        </pc:sldMkLst>
      </pc:sldChg>
      <pc:sldChg chg="del">
        <pc:chgData name="Connor Mullaly" userId="731a1e22-c293-4cbb-8aca-216affcf4059" providerId="ADAL" clId="{CFB189AB-5E01-46A1-8D95-BECEA00077F3}" dt="2024-07-16T19:33:31.499" v="0" actId="47"/>
        <pc:sldMkLst>
          <pc:docMk/>
          <pc:sldMk cId="118356665" sldId="447"/>
        </pc:sldMkLst>
      </pc:sldChg>
      <pc:sldChg chg="del">
        <pc:chgData name="Connor Mullaly" userId="731a1e22-c293-4cbb-8aca-216affcf4059" providerId="ADAL" clId="{CFB189AB-5E01-46A1-8D95-BECEA00077F3}" dt="2024-07-16T19:33:32.278" v="1" actId="47"/>
        <pc:sldMkLst>
          <pc:docMk/>
          <pc:sldMk cId="3015304367" sldId="449"/>
        </pc:sldMkLst>
      </pc:sldChg>
      <pc:sldChg chg="del">
        <pc:chgData name="Connor Mullaly" userId="731a1e22-c293-4cbb-8aca-216affcf4059" providerId="ADAL" clId="{CFB189AB-5E01-46A1-8D95-BECEA00077F3}" dt="2024-07-16T19:33:32.691" v="2" actId="47"/>
        <pc:sldMkLst>
          <pc:docMk/>
          <pc:sldMk cId="696968882" sldId="450"/>
        </pc:sldMkLst>
      </pc:sldChg>
      <pc:sldChg chg="del">
        <pc:chgData name="Connor Mullaly" userId="731a1e22-c293-4cbb-8aca-216affcf4059" providerId="ADAL" clId="{CFB189AB-5E01-46A1-8D95-BECEA00077F3}" dt="2024-07-16T19:33:33.025" v="3" actId="47"/>
        <pc:sldMkLst>
          <pc:docMk/>
          <pc:sldMk cId="1813522262" sldId="451"/>
        </pc:sldMkLst>
      </pc:sldChg>
      <pc:sldChg chg="del">
        <pc:chgData name="Connor Mullaly" userId="731a1e22-c293-4cbb-8aca-216affcf4059" providerId="ADAL" clId="{CFB189AB-5E01-46A1-8D95-BECEA00077F3}" dt="2024-07-16T19:33:33.405" v="4" actId="47"/>
        <pc:sldMkLst>
          <pc:docMk/>
          <pc:sldMk cId="2805842421" sldId="453"/>
        </pc:sldMkLst>
      </pc:sldChg>
      <pc:sldChg chg="del">
        <pc:chgData name="Connor Mullaly" userId="731a1e22-c293-4cbb-8aca-216affcf4059" providerId="ADAL" clId="{CFB189AB-5E01-46A1-8D95-BECEA00077F3}" dt="2024-07-16T19:33:33.619" v="5" actId="47"/>
        <pc:sldMkLst>
          <pc:docMk/>
          <pc:sldMk cId="3963103981" sldId="454"/>
        </pc:sldMkLst>
      </pc:sldChg>
      <pc:sldChg chg="del">
        <pc:chgData name="Connor Mullaly" userId="731a1e22-c293-4cbb-8aca-216affcf4059" providerId="ADAL" clId="{CFB189AB-5E01-46A1-8D95-BECEA00077F3}" dt="2024-07-16T19:33:33.895" v="6" actId="47"/>
        <pc:sldMkLst>
          <pc:docMk/>
          <pc:sldMk cId="4201477747" sldId="455"/>
        </pc:sldMkLst>
      </pc:sldChg>
      <pc:sldChg chg="del">
        <pc:chgData name="Connor Mullaly" userId="731a1e22-c293-4cbb-8aca-216affcf4059" providerId="ADAL" clId="{CFB189AB-5E01-46A1-8D95-BECEA00077F3}" dt="2024-07-16T19:33:34.185" v="7" actId="47"/>
        <pc:sldMkLst>
          <pc:docMk/>
          <pc:sldMk cId="3008358393" sldId="456"/>
        </pc:sldMkLst>
      </pc:sldChg>
      <pc:sldChg chg="del">
        <pc:chgData name="Connor Mullaly" userId="731a1e22-c293-4cbb-8aca-216affcf4059" providerId="ADAL" clId="{CFB189AB-5E01-46A1-8D95-BECEA00077F3}" dt="2024-07-16T19:33:34.814" v="8" actId="47"/>
        <pc:sldMkLst>
          <pc:docMk/>
          <pc:sldMk cId="1427220112" sldId="457"/>
        </pc:sldMkLst>
      </pc:sldChg>
      <pc:sldChg chg="del">
        <pc:chgData name="Connor Mullaly" userId="731a1e22-c293-4cbb-8aca-216affcf4059" providerId="ADAL" clId="{CFB189AB-5E01-46A1-8D95-BECEA00077F3}" dt="2024-07-16T19:33:35.256" v="9" actId="47"/>
        <pc:sldMkLst>
          <pc:docMk/>
          <pc:sldMk cId="2240323180" sldId="458"/>
        </pc:sldMkLst>
      </pc:sldChg>
      <pc:sldChg chg="del">
        <pc:chgData name="Connor Mullaly" userId="731a1e22-c293-4cbb-8aca-216affcf4059" providerId="ADAL" clId="{CFB189AB-5E01-46A1-8D95-BECEA00077F3}" dt="2024-07-16T19:33:37.537" v="12" actId="47"/>
        <pc:sldMkLst>
          <pc:docMk/>
          <pc:sldMk cId="10821496" sldId="459"/>
        </pc:sldMkLst>
      </pc:sldChg>
      <pc:sldChg chg="modSp mod">
        <pc:chgData name="Connor Mullaly" userId="731a1e22-c293-4cbb-8aca-216affcf4059" providerId="ADAL" clId="{CFB189AB-5E01-46A1-8D95-BECEA00077F3}" dt="2024-07-16T19:42:04.003" v="743" actId="20577"/>
        <pc:sldMkLst>
          <pc:docMk/>
          <pc:sldMk cId="938794271" sldId="460"/>
        </pc:sldMkLst>
      </pc:sldChg>
      <pc:sldChg chg="del">
        <pc:chgData name="Connor Mullaly" userId="731a1e22-c293-4cbb-8aca-216affcf4059" providerId="ADAL" clId="{CFB189AB-5E01-46A1-8D95-BECEA00077F3}" dt="2024-07-16T19:33:35.679" v="10" actId="47"/>
        <pc:sldMkLst>
          <pc:docMk/>
          <pc:sldMk cId="44850816" sldId="461"/>
        </pc:sldMkLst>
      </pc:sldChg>
      <pc:sldChg chg="modSp new mod">
        <pc:chgData name="Connor Mullaly" userId="731a1e22-c293-4cbb-8aca-216affcf4059" providerId="ADAL" clId="{CFB189AB-5E01-46A1-8D95-BECEA00077F3}" dt="2024-07-16T19:36:54.572" v="138" actId="20577"/>
        <pc:sldMkLst>
          <pc:docMk/>
          <pc:sldMk cId="3646894998" sldId="461"/>
        </pc:sldMkLst>
      </pc:sldChg>
      <pc:sldChg chg="del">
        <pc:chgData name="Connor Mullaly" userId="731a1e22-c293-4cbb-8aca-216affcf4059" providerId="ADAL" clId="{CFB189AB-5E01-46A1-8D95-BECEA00077F3}" dt="2024-07-16T19:33:36.940" v="11" actId="47"/>
        <pc:sldMkLst>
          <pc:docMk/>
          <pc:sldMk cId="2291372356" sldId="462"/>
        </pc:sldMkLst>
      </pc:sldChg>
      <pc:sldChg chg="addSp modSp new mod">
        <pc:chgData name="Connor Mullaly" userId="731a1e22-c293-4cbb-8aca-216affcf4059" providerId="ADAL" clId="{CFB189AB-5E01-46A1-8D95-BECEA00077F3}" dt="2024-07-16T20:28:24.664" v="1448" actId="20577"/>
        <pc:sldMkLst>
          <pc:docMk/>
          <pc:sldMk cId="3680384779" sldId="462"/>
        </pc:sldMkLst>
      </pc:sldChg>
      <pc:sldChg chg="addSp modSp new mod">
        <pc:chgData name="Connor Mullaly" userId="731a1e22-c293-4cbb-8aca-216affcf4059" providerId="ADAL" clId="{CFB189AB-5E01-46A1-8D95-BECEA00077F3}" dt="2024-07-16T19:47:38.605" v="904" actId="404"/>
        <pc:sldMkLst>
          <pc:docMk/>
          <pc:sldMk cId="1903687044" sldId="463"/>
        </pc:sldMkLst>
      </pc:sldChg>
      <pc:sldChg chg="modSp new mod">
        <pc:chgData name="Connor Mullaly" userId="731a1e22-c293-4cbb-8aca-216affcf4059" providerId="ADAL" clId="{CFB189AB-5E01-46A1-8D95-BECEA00077F3}" dt="2024-07-16T20:45:19.283" v="1858" actId="20577"/>
        <pc:sldMkLst>
          <pc:docMk/>
          <pc:sldMk cId="4203571049" sldId="464"/>
        </pc:sldMkLst>
      </pc:sldChg>
      <pc:sldChg chg="modSp new mod">
        <pc:chgData name="Connor Mullaly" userId="731a1e22-c293-4cbb-8aca-216affcf4059" providerId="ADAL" clId="{CFB189AB-5E01-46A1-8D95-BECEA00077F3}" dt="2024-07-16T20:43:17.769" v="1845" actId="20577"/>
        <pc:sldMkLst>
          <pc:docMk/>
          <pc:sldMk cId="2628637453" sldId="465"/>
        </pc:sldMkLst>
      </pc:sldChg>
      <pc:sldChg chg="modSp new mod">
        <pc:chgData name="Connor Mullaly" userId="731a1e22-c293-4cbb-8aca-216affcf4059" providerId="ADAL" clId="{CFB189AB-5E01-46A1-8D95-BECEA00077F3}" dt="2024-07-16T20:38:33.480" v="1838" actId="20577"/>
        <pc:sldMkLst>
          <pc:docMk/>
          <pc:sldMk cId="3758004466" sldId="466"/>
        </pc:sldMkLst>
      </pc:sldChg>
    </pc:docChg>
  </pc:docChgLst>
  <pc:docChgLst>
    <pc:chgData name="Steven M Christey" userId="f24da668-4c1f-41c0-850e-113e2bdf78cf" providerId="ADAL" clId="{D2039992-53B0-4D6B-A5C8-A299D05BF984}"/>
    <pc:docChg chg="custSel addSld modSld">
      <pc:chgData name="Steven M Christey" userId="f24da668-4c1f-41c0-850e-113e2bdf78cf" providerId="ADAL" clId="{D2039992-53B0-4D6B-A5C8-A299D05BF984}" dt="2024-08-14T17:02:01.520" v="204" actId="13926"/>
      <pc:docMkLst>
        <pc:docMk/>
      </pc:docMkLst>
      <pc:sldChg chg="modSp mod">
        <pc:chgData name="Steven M Christey" userId="f24da668-4c1f-41c0-850e-113e2bdf78cf" providerId="ADAL" clId="{D2039992-53B0-4D6B-A5C8-A299D05BF984}" dt="2024-08-13T20:56:59.298" v="15" actId="20577"/>
        <pc:sldMkLst>
          <pc:docMk/>
          <pc:sldMk cId="1594175131" sldId="446"/>
        </pc:sldMkLst>
      </pc:sldChg>
      <pc:sldChg chg="modSp new mod">
        <pc:chgData name="Steven M Christey" userId="f24da668-4c1f-41c0-850e-113e2bdf78cf" providerId="ADAL" clId="{D2039992-53B0-4D6B-A5C8-A299D05BF984}" dt="2024-08-14T17:00:50.590" v="168" actId="20577"/>
        <pc:sldMkLst>
          <pc:docMk/>
          <pc:sldMk cId="2365559909" sldId="467"/>
        </pc:sldMkLst>
      </pc:sldChg>
      <pc:sldChg chg="modSp new mod">
        <pc:chgData name="Steven M Christey" userId="f24da668-4c1f-41c0-850e-113e2bdf78cf" providerId="ADAL" clId="{D2039992-53B0-4D6B-A5C8-A299D05BF984}" dt="2024-08-14T17:02:01.520" v="204" actId="13926"/>
        <pc:sldMkLst>
          <pc:docMk/>
          <pc:sldMk cId="1956625186" sldId="468"/>
        </pc:sldMkLst>
      </pc:sldChg>
    </pc:docChg>
  </pc:docChgLst>
  <pc:docChgLst>
    <pc:chgData name="Alec J Summers" userId="S::asummers@mitre.org::d9c4246f-ffa8-4c52-a253-9dc5efe19efc" providerId="AD" clId="Web-{BF2A5366-6929-45F4-9EDC-2BEF732EC906}"/>
    <pc:docChg chg="modSld">
      <pc:chgData name="Alec J Summers" userId="S::asummers@mitre.org::d9c4246f-ffa8-4c52-a253-9dc5efe19efc" providerId="AD" clId="Web-{BF2A5366-6929-45F4-9EDC-2BEF732EC906}" dt="2024-07-17T16:13:28.122" v="271" actId="20577"/>
      <pc:docMkLst>
        <pc:docMk/>
      </pc:docMkLst>
      <pc:sldChg chg="modSp">
        <pc:chgData name="Alec J Summers" userId="S::asummers@mitre.org::d9c4246f-ffa8-4c52-a253-9dc5efe19efc" providerId="AD" clId="Web-{BF2A5366-6929-45F4-9EDC-2BEF732EC906}" dt="2024-07-17T16:13:28.122" v="271" actId="20577"/>
        <pc:sldMkLst>
          <pc:docMk/>
          <pc:sldMk cId="2628637453" sldId="465"/>
        </pc:sldMkLst>
      </pc:sldChg>
    </pc:docChg>
  </pc:docChgLst>
  <pc:docChgLst>
    <pc:chgData name="Connor Mullaly" userId="S::cmullaly@mitre.org::731a1e22-c293-4cbb-8aca-216affcf4059" providerId="AD" clId="Web-{48588DAA-CCC8-8916-39E3-3DF0930E327A}"/>
    <pc:docChg chg="modSld sldOrd">
      <pc:chgData name="Connor Mullaly" userId="S::cmullaly@mitre.org::731a1e22-c293-4cbb-8aca-216affcf4059" providerId="AD" clId="Web-{48588DAA-CCC8-8916-39E3-3DF0930E327A}" dt="2024-11-20T17:43:38.758" v="273" actId="20577"/>
      <pc:docMkLst>
        <pc:docMk/>
      </pc:docMkLst>
      <pc:sldChg chg="ord">
        <pc:chgData name="Connor Mullaly" userId="S::cmullaly@mitre.org::731a1e22-c293-4cbb-8aca-216affcf4059" providerId="AD" clId="Web-{48588DAA-CCC8-8916-39E3-3DF0930E327A}" dt="2024-11-20T17:41:49.081" v="0"/>
        <pc:sldMkLst>
          <pc:docMk/>
          <pc:sldMk cId="3727737993" sldId="469"/>
        </pc:sldMkLst>
      </pc:sldChg>
      <pc:sldChg chg="modSp">
        <pc:chgData name="Connor Mullaly" userId="S::cmullaly@mitre.org::731a1e22-c293-4cbb-8aca-216affcf4059" providerId="AD" clId="Web-{48588DAA-CCC8-8916-39E3-3DF0930E327A}" dt="2024-11-20T17:43:38.758" v="273" actId="20577"/>
        <pc:sldMkLst>
          <pc:docMk/>
          <pc:sldMk cId="1888373772" sldId="474"/>
        </pc:sldMkLst>
      </pc:sldChg>
    </pc:docChg>
  </pc:docChgLst>
  <pc:docChgLst>
    <pc:chgData name="Connor Mullaly" userId="731a1e22-c293-4cbb-8aca-216affcf4059" providerId="ADAL" clId="{AB2358A5-2DAF-4DBA-AE34-3203AD5DD277}"/>
    <pc:docChg chg="delSld modSld">
      <pc:chgData name="Connor Mullaly" userId="731a1e22-c293-4cbb-8aca-216affcf4059" providerId="ADAL" clId="{AB2358A5-2DAF-4DBA-AE34-3203AD5DD277}" dt="2024-10-09T16:28:19.914" v="92" actId="47"/>
      <pc:docMkLst>
        <pc:docMk/>
      </pc:docMkLst>
      <pc:sldChg chg="modSp mod">
        <pc:chgData name="Connor Mullaly" userId="731a1e22-c293-4cbb-8aca-216affcf4059" providerId="ADAL" clId="{AB2358A5-2DAF-4DBA-AE34-3203AD5DD277}" dt="2024-10-09T16:26:37.383" v="10" actId="20577"/>
        <pc:sldMkLst>
          <pc:docMk/>
          <pc:sldMk cId="1594175131" sldId="446"/>
        </pc:sldMkLst>
      </pc:sldChg>
      <pc:sldChg chg="modSp mod">
        <pc:chgData name="Connor Mullaly" userId="731a1e22-c293-4cbb-8aca-216affcf4059" providerId="ADAL" clId="{AB2358A5-2DAF-4DBA-AE34-3203AD5DD277}" dt="2024-10-09T16:28:13.453" v="90" actId="20577"/>
        <pc:sldMkLst>
          <pc:docMk/>
          <pc:sldMk cId="938794271" sldId="460"/>
        </pc:sldMkLst>
      </pc:sldChg>
      <pc:sldChg chg="modSp mod">
        <pc:chgData name="Connor Mullaly" userId="731a1e22-c293-4cbb-8aca-216affcf4059" providerId="ADAL" clId="{AB2358A5-2DAF-4DBA-AE34-3203AD5DD277}" dt="2024-10-09T16:26:44.099" v="14" actId="20577"/>
        <pc:sldMkLst>
          <pc:docMk/>
          <pc:sldMk cId="3646894998" sldId="461"/>
        </pc:sldMkLst>
      </pc:sldChg>
      <pc:sldChg chg="del">
        <pc:chgData name="Connor Mullaly" userId="731a1e22-c293-4cbb-8aca-216affcf4059" providerId="ADAL" clId="{AB2358A5-2DAF-4DBA-AE34-3203AD5DD277}" dt="2024-10-09T16:28:19.246" v="91" actId="47"/>
        <pc:sldMkLst>
          <pc:docMk/>
          <pc:sldMk cId="944270742" sldId="470"/>
        </pc:sldMkLst>
      </pc:sldChg>
      <pc:sldChg chg="del">
        <pc:chgData name="Connor Mullaly" userId="731a1e22-c293-4cbb-8aca-216affcf4059" providerId="ADAL" clId="{AB2358A5-2DAF-4DBA-AE34-3203AD5DD277}" dt="2024-10-09T16:28:19.914" v="92" actId="47"/>
        <pc:sldMkLst>
          <pc:docMk/>
          <pc:sldMk cId="977926915" sldId="471"/>
        </pc:sldMkLst>
      </pc:sldChg>
    </pc:docChg>
  </pc:docChgLst>
  <pc:docChgLst>
    <pc:chgData name="Steven M Christey" userId="f24da668-4c1f-41c0-850e-113e2bdf78cf" providerId="ADAL" clId="{30466E47-2272-48DF-8ED7-2183EC65CE75}"/>
    <pc:docChg chg="undo custSel modSld">
      <pc:chgData name="Steven M Christey" userId="f24da668-4c1f-41c0-850e-113e2bdf78cf" providerId="ADAL" clId="{30466E47-2272-48DF-8ED7-2183EC65CE75}" dt="2024-07-17T16:11:37.510" v="135" actId="20577"/>
      <pc:docMkLst>
        <pc:docMk/>
      </pc:docMkLst>
      <pc:sldChg chg="modSp mod">
        <pc:chgData name="Steven M Christey" userId="f24da668-4c1f-41c0-850e-113e2bdf78cf" providerId="ADAL" clId="{30466E47-2272-48DF-8ED7-2183EC65CE75}" dt="2024-07-17T15:54:37.808" v="54" actId="20577"/>
        <pc:sldMkLst>
          <pc:docMk/>
          <pc:sldMk cId="3680384779" sldId="462"/>
        </pc:sldMkLst>
      </pc:sldChg>
      <pc:sldChg chg="modSp mod">
        <pc:chgData name="Steven M Christey" userId="f24da668-4c1f-41c0-850e-113e2bdf78cf" providerId="ADAL" clId="{30466E47-2272-48DF-8ED7-2183EC65CE75}" dt="2024-07-17T16:10:14.845" v="95" actId="20577"/>
        <pc:sldMkLst>
          <pc:docMk/>
          <pc:sldMk cId="1903687044" sldId="463"/>
        </pc:sldMkLst>
      </pc:sldChg>
      <pc:sldChg chg="modSp mod">
        <pc:chgData name="Steven M Christey" userId="f24da668-4c1f-41c0-850e-113e2bdf78cf" providerId="ADAL" clId="{30466E47-2272-48DF-8ED7-2183EC65CE75}" dt="2024-07-17T16:11:37.510" v="135" actId="20577"/>
        <pc:sldMkLst>
          <pc:docMk/>
          <pc:sldMk cId="4203571049" sldId="464"/>
        </pc:sldMkLst>
      </pc:sldChg>
    </pc:docChg>
  </pc:docChgLst>
  <pc:docChgLst>
    <pc:chgData name="Alec J Summers" userId="S::asummers@mitre.org::d9c4246f-ffa8-4c52-a253-9dc5efe19efc" providerId="AD" clId="Web-{ECC19B62-962E-4ACA-9895-6BC210D699F1}"/>
    <pc:docChg chg="addSld delSld modSld sldOrd">
      <pc:chgData name="Alec J Summers" userId="S::asummers@mitre.org::d9c4246f-ffa8-4c52-a253-9dc5efe19efc" providerId="AD" clId="Web-{ECC19B62-962E-4ACA-9895-6BC210D699F1}" dt="2024-08-28T16:17:55.370" v="471"/>
      <pc:docMkLst>
        <pc:docMk/>
      </pc:docMkLst>
      <pc:sldChg chg="modSp">
        <pc:chgData name="Alec J Summers" userId="S::asummers@mitre.org::d9c4246f-ffa8-4c52-a253-9dc5efe19efc" providerId="AD" clId="Web-{ECC19B62-962E-4ACA-9895-6BC210D699F1}" dt="2024-08-28T16:17:03.136" v="446" actId="20577"/>
        <pc:sldMkLst>
          <pc:docMk/>
          <pc:sldMk cId="938794271" sldId="460"/>
        </pc:sldMkLst>
      </pc:sldChg>
      <pc:sldChg chg="delSp modSp ord">
        <pc:chgData name="Alec J Summers" userId="S::asummers@mitre.org::d9c4246f-ffa8-4c52-a253-9dc5efe19efc" providerId="AD" clId="Web-{ECC19B62-962E-4ACA-9895-6BC210D699F1}" dt="2024-08-28T16:17:55.370" v="471"/>
        <pc:sldMkLst>
          <pc:docMk/>
          <pc:sldMk cId="3758004466" sldId="466"/>
        </pc:sldMkLst>
      </pc:sldChg>
      <pc:sldChg chg="modSp del">
        <pc:chgData name="Alec J Summers" userId="S::asummers@mitre.org::d9c4246f-ffa8-4c52-a253-9dc5efe19efc" providerId="AD" clId="Web-{ECC19B62-962E-4ACA-9895-6BC210D699F1}" dt="2024-08-28T16:09:19.963" v="200"/>
        <pc:sldMkLst>
          <pc:docMk/>
          <pc:sldMk cId="1956625186" sldId="468"/>
        </pc:sldMkLst>
      </pc:sldChg>
      <pc:sldChg chg="modSp add ord replId">
        <pc:chgData name="Alec J Summers" userId="S::asummers@mitre.org::d9c4246f-ffa8-4c52-a253-9dc5efe19efc" providerId="AD" clId="Web-{ECC19B62-962E-4ACA-9895-6BC210D699F1}" dt="2024-08-28T16:08:46.588" v="194" actId="20577"/>
        <pc:sldMkLst>
          <pc:docMk/>
          <pc:sldMk cId="3727737993" sldId="469"/>
        </pc:sldMkLst>
      </pc:sldChg>
    </pc:docChg>
  </pc:docChgLst>
  <pc:docChgLst>
    <pc:chgData name="Alec J Summers" userId="S::asummers@mitre.org::d9c4246f-ffa8-4c52-a253-9dc5efe19efc" providerId="AD" clId="Web-{9F7CC02D-A806-430D-9734-E1B918574339}"/>
    <pc:docChg chg="modSld">
      <pc:chgData name="Alec J Summers" userId="S::asummers@mitre.org::d9c4246f-ffa8-4c52-a253-9dc5efe19efc" providerId="AD" clId="Web-{9F7CC02D-A806-430D-9734-E1B918574339}" dt="2024-07-17T16:17:03.302" v="61" actId="20577"/>
      <pc:docMkLst>
        <pc:docMk/>
      </pc:docMkLst>
      <pc:sldChg chg="modSp">
        <pc:chgData name="Alec J Summers" userId="S::asummers@mitre.org::d9c4246f-ffa8-4c52-a253-9dc5efe19efc" providerId="AD" clId="Web-{9F7CC02D-A806-430D-9734-E1B918574339}" dt="2024-07-17T16:17:03.302" v="61" actId="20577"/>
        <pc:sldMkLst>
          <pc:docMk/>
          <pc:sldMk cId="2628637453" sldId="465"/>
        </pc:sldMkLst>
      </pc:sldChg>
    </pc:docChg>
  </pc:docChgLst>
  <pc:docChgLst>
    <pc:chgData name="Alec J Summers" userId="S::asummers@mitre.org::d9c4246f-ffa8-4c52-a253-9dc5efe19efc" providerId="AD" clId="Web-{FCAF278B-3A8A-4850-A151-413BEA1B43FD}"/>
    <pc:docChg chg="modSld">
      <pc:chgData name="Alec J Summers" userId="S::asummers@mitre.org::d9c4246f-ffa8-4c52-a253-9dc5efe19efc" providerId="AD" clId="Web-{FCAF278B-3A8A-4850-A151-413BEA1B43FD}" dt="2024-07-17T16:07:22.720" v="128" actId="20577"/>
      <pc:docMkLst>
        <pc:docMk/>
      </pc:docMkLst>
    </pc:docChg>
  </pc:docChgLst>
  <pc:docChgLst>
    <pc:chgData name="Connor Mullaly" userId="731a1e22-c293-4cbb-8aca-216affcf4059" providerId="ADAL" clId="{7AEEFEB6-03E1-45E8-8635-3FCA75A4AF43}"/>
    <pc:docChg chg="delSld modSld">
      <pc:chgData name="Connor Mullaly" userId="731a1e22-c293-4cbb-8aca-216affcf4059" providerId="ADAL" clId="{7AEEFEB6-03E1-45E8-8635-3FCA75A4AF43}" dt="2024-08-28T16:01:39.381" v="423" actId="20577"/>
      <pc:docMkLst>
        <pc:docMk/>
      </pc:docMkLst>
      <pc:sldChg chg="modSp mod">
        <pc:chgData name="Connor Mullaly" userId="731a1e22-c293-4cbb-8aca-216affcf4059" providerId="ADAL" clId="{7AEEFEB6-03E1-45E8-8635-3FCA75A4AF43}" dt="2024-08-28T15:30:41.670" v="3" actId="20577"/>
        <pc:sldMkLst>
          <pc:docMk/>
          <pc:sldMk cId="1594175131" sldId="446"/>
        </pc:sldMkLst>
      </pc:sldChg>
      <pc:sldChg chg="modSp mod">
        <pc:chgData name="Connor Mullaly" userId="731a1e22-c293-4cbb-8aca-216affcf4059" providerId="ADAL" clId="{7AEEFEB6-03E1-45E8-8635-3FCA75A4AF43}" dt="2024-08-28T16:01:39.381" v="423" actId="20577"/>
        <pc:sldMkLst>
          <pc:docMk/>
          <pc:sldMk cId="938794271" sldId="460"/>
        </pc:sldMkLst>
      </pc:sldChg>
      <pc:sldChg chg="modSp mod">
        <pc:chgData name="Connor Mullaly" userId="731a1e22-c293-4cbb-8aca-216affcf4059" providerId="ADAL" clId="{7AEEFEB6-03E1-45E8-8635-3FCA75A4AF43}" dt="2024-08-28T15:37:26.521" v="38" actId="20577"/>
        <pc:sldMkLst>
          <pc:docMk/>
          <pc:sldMk cId="3646894998" sldId="461"/>
        </pc:sldMkLst>
      </pc:sldChg>
      <pc:sldChg chg="del">
        <pc:chgData name="Connor Mullaly" userId="731a1e22-c293-4cbb-8aca-216affcf4059" providerId="ADAL" clId="{7AEEFEB6-03E1-45E8-8635-3FCA75A4AF43}" dt="2024-08-28T15:38:44.367" v="64" actId="47"/>
        <pc:sldMkLst>
          <pc:docMk/>
          <pc:sldMk cId="3680384779" sldId="462"/>
        </pc:sldMkLst>
      </pc:sldChg>
      <pc:sldChg chg="del">
        <pc:chgData name="Connor Mullaly" userId="731a1e22-c293-4cbb-8aca-216affcf4059" providerId="ADAL" clId="{7AEEFEB6-03E1-45E8-8635-3FCA75A4AF43}" dt="2024-08-28T15:38:48.150" v="66" actId="47"/>
        <pc:sldMkLst>
          <pc:docMk/>
          <pc:sldMk cId="1903687044" sldId="463"/>
        </pc:sldMkLst>
      </pc:sldChg>
      <pc:sldChg chg="del">
        <pc:chgData name="Connor Mullaly" userId="731a1e22-c293-4cbb-8aca-216affcf4059" providerId="ADAL" clId="{7AEEFEB6-03E1-45E8-8635-3FCA75A4AF43}" dt="2024-08-28T15:38:51.446" v="68" actId="47"/>
        <pc:sldMkLst>
          <pc:docMk/>
          <pc:sldMk cId="4203571049" sldId="464"/>
        </pc:sldMkLst>
      </pc:sldChg>
      <pc:sldChg chg="del">
        <pc:chgData name="Connor Mullaly" userId="731a1e22-c293-4cbb-8aca-216affcf4059" providerId="ADAL" clId="{7AEEFEB6-03E1-45E8-8635-3FCA75A4AF43}" dt="2024-08-28T15:38:47.470" v="65" actId="47"/>
        <pc:sldMkLst>
          <pc:docMk/>
          <pc:sldMk cId="2628637453" sldId="465"/>
        </pc:sldMkLst>
      </pc:sldChg>
      <pc:sldChg chg="del">
        <pc:chgData name="Connor Mullaly" userId="731a1e22-c293-4cbb-8aca-216affcf4059" providerId="ADAL" clId="{7AEEFEB6-03E1-45E8-8635-3FCA75A4AF43}" dt="2024-08-28T15:38:49.080" v="67" actId="47"/>
        <pc:sldMkLst>
          <pc:docMk/>
          <pc:sldMk cId="2365559909" sldId="467"/>
        </pc:sldMkLst>
      </pc:sldChg>
    </pc:docChg>
  </pc:docChgLst>
  <pc:docChgLst>
    <pc:chgData name="Alec J Summers" userId="S::asummers@mitre.org::d9c4246f-ffa8-4c52-a253-9dc5efe19efc" providerId="AD" clId="Web-{C32011C5-DA95-4F75-B3C5-27B478B1E3E0}"/>
    <pc:docChg chg="modSld">
      <pc:chgData name="Alec J Summers" userId="S::asummers@mitre.org::d9c4246f-ffa8-4c52-a253-9dc5efe19efc" providerId="AD" clId="Web-{C32011C5-DA95-4F75-B3C5-27B478B1E3E0}" dt="2024-07-17T16:04:13.953" v="16" actId="14100"/>
      <pc:docMkLst>
        <pc:docMk/>
      </pc:docMkLst>
      <pc:sldChg chg="modSp">
        <pc:chgData name="Alec J Summers" userId="S::asummers@mitre.org::d9c4246f-ffa8-4c52-a253-9dc5efe19efc" providerId="AD" clId="Web-{C32011C5-DA95-4F75-B3C5-27B478B1E3E0}" dt="2024-07-17T16:04:13.953" v="16" actId="14100"/>
        <pc:sldMkLst>
          <pc:docMk/>
          <pc:sldMk cId="1903687044" sldId="463"/>
        </pc:sldMkLst>
      </pc:sldChg>
      <pc:sldChg chg="modSp">
        <pc:chgData name="Alec J Summers" userId="S::asummers@mitre.org::d9c4246f-ffa8-4c52-a253-9dc5efe19efc" providerId="AD" clId="Web-{C32011C5-DA95-4F75-B3C5-27B478B1E3E0}" dt="2024-07-17T16:03:23.609" v="15" actId="20577"/>
        <pc:sldMkLst>
          <pc:docMk/>
          <pc:sldMk cId="2628637453" sldId="465"/>
        </pc:sldMkLst>
      </pc:sldChg>
    </pc:docChg>
  </pc:docChgLst>
  <pc:docChgLst>
    <pc:chgData name="Alec J Summers" userId="d9c4246f-ffa8-4c52-a253-9dc5efe19efc" providerId="ADAL" clId="{C7B2AC18-5C1A-9249-9DED-000DB7242D6C}"/>
    <pc:docChg chg="custSel modSld">
      <pc:chgData name="Alec J Summers" userId="d9c4246f-ffa8-4c52-a253-9dc5efe19efc" providerId="ADAL" clId="{C7B2AC18-5C1A-9249-9DED-000DB7242D6C}" dt="2024-11-20T18:24:05.773" v="212" actId="20577"/>
      <pc:docMkLst>
        <pc:docMk/>
      </pc:docMkLst>
      <pc:sldChg chg="modSp mod">
        <pc:chgData name="Alec J Summers" userId="d9c4246f-ffa8-4c52-a253-9dc5efe19efc" providerId="ADAL" clId="{C7B2AC18-5C1A-9249-9DED-000DB7242D6C}" dt="2024-11-20T18:05:40.214" v="210" actId="20577"/>
        <pc:sldMkLst>
          <pc:docMk/>
          <pc:sldMk cId="3646894998" sldId="461"/>
        </pc:sldMkLst>
        <pc:spChg chg="mod">
          <ac:chgData name="Alec J Summers" userId="d9c4246f-ffa8-4c52-a253-9dc5efe19efc" providerId="ADAL" clId="{C7B2AC18-5C1A-9249-9DED-000DB7242D6C}" dt="2024-11-20T18:05:40.214" v="210" actId="20577"/>
          <ac:spMkLst>
            <pc:docMk/>
            <pc:sldMk cId="3646894998" sldId="461"/>
            <ac:spMk id="3" creationId="{8B488549-A70A-4243-89B9-C110528C4C23}"/>
          </ac:spMkLst>
        </pc:spChg>
      </pc:sldChg>
      <pc:sldChg chg="modSp mod">
        <pc:chgData name="Alec J Summers" userId="d9c4246f-ffa8-4c52-a253-9dc5efe19efc" providerId="ADAL" clId="{C7B2AC18-5C1A-9249-9DED-000DB7242D6C}" dt="2024-11-20T18:01:57.800" v="208" actId="20577"/>
        <pc:sldMkLst>
          <pc:docMk/>
          <pc:sldMk cId="1573037990" sldId="470"/>
        </pc:sldMkLst>
      </pc:sldChg>
      <pc:sldChg chg="modSp mod">
        <pc:chgData name="Alec J Summers" userId="d9c4246f-ffa8-4c52-a253-9dc5efe19efc" providerId="ADAL" clId="{C7B2AC18-5C1A-9249-9DED-000DB7242D6C}" dt="2024-11-20T18:24:05.773" v="212" actId="20577"/>
        <pc:sldMkLst>
          <pc:docMk/>
          <pc:sldMk cId="3134250345" sldId="476"/>
        </pc:sldMkLst>
      </pc:sldChg>
      <pc:sldChg chg="modSp mod">
        <pc:chgData name="Alec J Summers" userId="d9c4246f-ffa8-4c52-a253-9dc5efe19efc" providerId="ADAL" clId="{C7B2AC18-5C1A-9249-9DED-000DB7242D6C}" dt="2024-11-20T18:01:47.267" v="202" actId="20577"/>
        <pc:sldMkLst>
          <pc:docMk/>
          <pc:sldMk cId="3776829331" sldId="477"/>
        </pc:sldMkLst>
      </pc:sldChg>
      <pc:sldChg chg="modSp mod">
        <pc:chgData name="Alec J Summers" userId="d9c4246f-ffa8-4c52-a253-9dc5efe19efc" providerId="ADAL" clId="{C7B2AC18-5C1A-9249-9DED-000DB7242D6C}" dt="2024-11-20T18:00:55.377" v="163" actId="5793"/>
        <pc:sldMkLst>
          <pc:docMk/>
          <pc:sldMk cId="3588157974" sldId="478"/>
        </pc:sldMkLst>
      </pc:sldChg>
    </pc:docChg>
  </pc:docChgLst>
  <pc:docChgLst>
    <pc:chgData name="Connor Mullaly" userId="731a1e22-c293-4cbb-8aca-216affcf4059" providerId="ADAL" clId="{F4D7CD0D-FC42-490E-8931-612BCC2D804E}"/>
    <pc:docChg chg="undo custSel addSld delSld modSld">
      <pc:chgData name="Connor Mullaly" userId="731a1e22-c293-4cbb-8aca-216affcf4059" providerId="ADAL" clId="{F4D7CD0D-FC42-490E-8931-612BCC2D804E}" dt="2024-12-04T17:57:37.099" v="1517" actId="207"/>
      <pc:docMkLst>
        <pc:docMk/>
      </pc:docMkLst>
      <pc:sldChg chg="modSp mod">
        <pc:chgData name="Connor Mullaly" userId="731a1e22-c293-4cbb-8aca-216affcf4059" providerId="ADAL" clId="{F4D7CD0D-FC42-490E-8931-612BCC2D804E}" dt="2024-12-04T17:14:37.618" v="11" actId="20577"/>
        <pc:sldMkLst>
          <pc:docMk/>
          <pc:sldMk cId="1594175131" sldId="446"/>
        </pc:sldMkLst>
        <pc:spChg chg="mod">
          <ac:chgData name="Connor Mullaly" userId="731a1e22-c293-4cbb-8aca-216affcf4059" providerId="ADAL" clId="{F4D7CD0D-FC42-490E-8931-612BCC2D804E}" dt="2024-12-04T17:14:37.618" v="11" actId="20577"/>
          <ac:spMkLst>
            <pc:docMk/>
            <pc:sldMk cId="1594175131" sldId="446"/>
            <ac:spMk id="3" creationId="{13BEBC60-918F-0EB1-DD40-7BC0B5F7169D}"/>
          </ac:spMkLst>
        </pc:spChg>
      </pc:sldChg>
      <pc:sldChg chg="del">
        <pc:chgData name="Connor Mullaly" userId="731a1e22-c293-4cbb-8aca-216affcf4059" providerId="ADAL" clId="{F4D7CD0D-FC42-490E-8931-612BCC2D804E}" dt="2024-12-04T17:22:41.174" v="92" actId="47"/>
        <pc:sldMkLst>
          <pc:docMk/>
          <pc:sldMk cId="938794271" sldId="460"/>
        </pc:sldMkLst>
      </pc:sldChg>
      <pc:sldChg chg="modSp mod">
        <pc:chgData name="Connor Mullaly" userId="731a1e22-c293-4cbb-8aca-216affcf4059" providerId="ADAL" clId="{F4D7CD0D-FC42-490E-8931-612BCC2D804E}" dt="2024-12-04T17:57:06.140" v="1514" actId="20577"/>
        <pc:sldMkLst>
          <pc:docMk/>
          <pc:sldMk cId="3646894998" sldId="461"/>
        </pc:sldMkLst>
        <pc:spChg chg="mod">
          <ac:chgData name="Connor Mullaly" userId="731a1e22-c293-4cbb-8aca-216affcf4059" providerId="ADAL" clId="{F4D7CD0D-FC42-490E-8931-612BCC2D804E}" dt="2024-12-04T17:57:06.140" v="1514" actId="20577"/>
          <ac:spMkLst>
            <pc:docMk/>
            <pc:sldMk cId="3646894998" sldId="461"/>
            <ac:spMk id="3" creationId="{8B488549-A70A-4243-89B9-C110528C4C23}"/>
          </ac:spMkLst>
        </pc:spChg>
      </pc:sldChg>
      <pc:sldChg chg="del">
        <pc:chgData name="Connor Mullaly" userId="731a1e22-c293-4cbb-8aca-216affcf4059" providerId="ADAL" clId="{F4D7CD0D-FC42-490E-8931-612BCC2D804E}" dt="2024-12-04T17:44:15.012" v="720" actId="47"/>
        <pc:sldMkLst>
          <pc:docMk/>
          <pc:sldMk cId="1573037990" sldId="470"/>
        </pc:sldMkLst>
      </pc:sldChg>
      <pc:sldChg chg="del">
        <pc:chgData name="Connor Mullaly" userId="731a1e22-c293-4cbb-8aca-216affcf4059" providerId="ADAL" clId="{F4D7CD0D-FC42-490E-8931-612BCC2D804E}" dt="2024-12-04T17:22:42.929" v="94" actId="47"/>
        <pc:sldMkLst>
          <pc:docMk/>
          <pc:sldMk cId="2599493202" sldId="471"/>
        </pc:sldMkLst>
      </pc:sldChg>
      <pc:sldChg chg="del">
        <pc:chgData name="Connor Mullaly" userId="731a1e22-c293-4cbb-8aca-216affcf4059" providerId="ADAL" clId="{F4D7CD0D-FC42-490E-8931-612BCC2D804E}" dt="2024-12-04T17:22:41.756" v="93" actId="47"/>
        <pc:sldMkLst>
          <pc:docMk/>
          <pc:sldMk cId="4218605393" sldId="473"/>
        </pc:sldMkLst>
      </pc:sldChg>
      <pc:sldChg chg="del">
        <pc:chgData name="Connor Mullaly" userId="731a1e22-c293-4cbb-8aca-216affcf4059" providerId="ADAL" clId="{F4D7CD0D-FC42-490E-8931-612BCC2D804E}" dt="2024-12-04T17:22:44.353" v="96" actId="47"/>
        <pc:sldMkLst>
          <pc:docMk/>
          <pc:sldMk cId="1888373772" sldId="474"/>
        </pc:sldMkLst>
      </pc:sldChg>
      <pc:sldChg chg="del">
        <pc:chgData name="Connor Mullaly" userId="731a1e22-c293-4cbb-8aca-216affcf4059" providerId="ADAL" clId="{F4D7CD0D-FC42-490E-8931-612BCC2D804E}" dt="2024-12-04T17:22:43.414" v="95" actId="47"/>
        <pc:sldMkLst>
          <pc:docMk/>
          <pc:sldMk cId="3092793485" sldId="475"/>
        </pc:sldMkLst>
      </pc:sldChg>
      <pc:sldChg chg="del">
        <pc:chgData name="Connor Mullaly" userId="731a1e22-c293-4cbb-8aca-216affcf4059" providerId="ADAL" clId="{F4D7CD0D-FC42-490E-8931-612BCC2D804E}" dt="2024-12-04T17:44:24.285" v="723" actId="47"/>
        <pc:sldMkLst>
          <pc:docMk/>
          <pc:sldMk cId="3134250345" sldId="476"/>
        </pc:sldMkLst>
      </pc:sldChg>
      <pc:sldChg chg="del">
        <pc:chgData name="Connor Mullaly" userId="731a1e22-c293-4cbb-8aca-216affcf4059" providerId="ADAL" clId="{F4D7CD0D-FC42-490E-8931-612BCC2D804E}" dt="2024-12-04T17:44:19.416" v="721" actId="47"/>
        <pc:sldMkLst>
          <pc:docMk/>
          <pc:sldMk cId="3776829331" sldId="477"/>
        </pc:sldMkLst>
      </pc:sldChg>
      <pc:sldChg chg="del">
        <pc:chgData name="Connor Mullaly" userId="731a1e22-c293-4cbb-8aca-216affcf4059" providerId="ADAL" clId="{F4D7CD0D-FC42-490E-8931-612BCC2D804E}" dt="2024-12-04T17:44:22.081" v="722" actId="47"/>
        <pc:sldMkLst>
          <pc:docMk/>
          <pc:sldMk cId="3588157974" sldId="478"/>
        </pc:sldMkLst>
      </pc:sldChg>
      <pc:sldChg chg="modSp new mod">
        <pc:chgData name="Connor Mullaly" userId="731a1e22-c293-4cbb-8aca-216affcf4059" providerId="ADAL" clId="{F4D7CD0D-FC42-490E-8931-612BCC2D804E}" dt="2024-12-04T17:55:59.858" v="1456" actId="20577"/>
        <pc:sldMkLst>
          <pc:docMk/>
          <pc:sldMk cId="1115906581" sldId="479"/>
        </pc:sldMkLst>
      </pc:sldChg>
      <pc:sldChg chg="modSp new mod">
        <pc:chgData name="Connor Mullaly" userId="731a1e22-c293-4cbb-8aca-216affcf4059" providerId="ADAL" clId="{F4D7CD0D-FC42-490E-8931-612BCC2D804E}" dt="2024-12-04T17:53:19.341" v="1271" actId="113"/>
        <pc:sldMkLst>
          <pc:docMk/>
          <pc:sldMk cId="1965420025" sldId="480"/>
        </pc:sldMkLst>
        <pc:spChg chg="mod">
          <ac:chgData name="Connor Mullaly" userId="731a1e22-c293-4cbb-8aca-216affcf4059" providerId="ADAL" clId="{F4D7CD0D-FC42-490E-8931-612BCC2D804E}" dt="2024-12-04T17:29:04.660" v="362" actId="20577"/>
          <ac:spMkLst>
            <pc:docMk/>
            <pc:sldMk cId="1965420025" sldId="480"/>
            <ac:spMk id="2" creationId="{2396504D-D2BA-DD48-911A-F8EF0E3AF013}"/>
          </ac:spMkLst>
        </pc:spChg>
        <pc:spChg chg="mod">
          <ac:chgData name="Connor Mullaly" userId="731a1e22-c293-4cbb-8aca-216affcf4059" providerId="ADAL" clId="{F4D7CD0D-FC42-490E-8931-612BCC2D804E}" dt="2024-12-04T17:53:19.341" v="1271" actId="113"/>
          <ac:spMkLst>
            <pc:docMk/>
            <pc:sldMk cId="1965420025" sldId="480"/>
            <ac:spMk id="3" creationId="{9D79AB96-6507-449D-D7CF-F21B2862170F}"/>
          </ac:spMkLst>
        </pc:spChg>
      </pc:sldChg>
      <pc:sldChg chg="modSp new mod">
        <pc:chgData name="Connor Mullaly" userId="731a1e22-c293-4cbb-8aca-216affcf4059" providerId="ADAL" clId="{F4D7CD0D-FC42-490E-8931-612BCC2D804E}" dt="2024-12-04T17:34:02.772" v="564" actId="20577"/>
        <pc:sldMkLst>
          <pc:docMk/>
          <pc:sldMk cId="2725929710" sldId="481"/>
        </pc:sldMkLst>
      </pc:sldChg>
      <pc:sldChg chg="modSp new mod">
        <pc:chgData name="Connor Mullaly" userId="731a1e22-c293-4cbb-8aca-216affcf4059" providerId="ADAL" clId="{F4D7CD0D-FC42-490E-8931-612BCC2D804E}" dt="2024-12-04T17:35:01.588" v="613" actId="20577"/>
        <pc:sldMkLst>
          <pc:docMk/>
          <pc:sldMk cId="3172895219" sldId="482"/>
        </pc:sldMkLst>
        <pc:spChg chg="mod">
          <ac:chgData name="Connor Mullaly" userId="731a1e22-c293-4cbb-8aca-216affcf4059" providerId="ADAL" clId="{F4D7CD0D-FC42-490E-8931-612BCC2D804E}" dt="2024-12-04T17:34:54.584" v="610" actId="20577"/>
          <ac:spMkLst>
            <pc:docMk/>
            <pc:sldMk cId="3172895219" sldId="482"/>
            <ac:spMk id="2" creationId="{59D1DB3E-81E3-0AC6-54F0-24EBF8980D81}"/>
          </ac:spMkLst>
        </pc:spChg>
        <pc:spChg chg="mod">
          <ac:chgData name="Connor Mullaly" userId="731a1e22-c293-4cbb-8aca-216affcf4059" providerId="ADAL" clId="{F4D7CD0D-FC42-490E-8931-612BCC2D804E}" dt="2024-12-04T17:35:01.588" v="613" actId="20577"/>
          <ac:spMkLst>
            <pc:docMk/>
            <pc:sldMk cId="3172895219" sldId="482"/>
            <ac:spMk id="3" creationId="{CE34ED7E-B484-735C-11C4-0576F8CB4567}"/>
          </ac:spMkLst>
        </pc:spChg>
      </pc:sldChg>
      <pc:sldChg chg="modSp new mod">
        <pc:chgData name="Connor Mullaly" userId="731a1e22-c293-4cbb-8aca-216affcf4059" providerId="ADAL" clId="{F4D7CD0D-FC42-490E-8931-612BCC2D804E}" dt="2024-12-04T17:57:37.099" v="1517" actId="207"/>
        <pc:sldMkLst>
          <pc:docMk/>
          <pc:sldMk cId="3182430141" sldId="483"/>
        </pc:sldMkLst>
        <pc:spChg chg="mod">
          <ac:chgData name="Connor Mullaly" userId="731a1e22-c293-4cbb-8aca-216affcf4059" providerId="ADAL" clId="{F4D7CD0D-FC42-490E-8931-612BCC2D804E}" dt="2024-12-04T17:48:50.640" v="1115" actId="20577"/>
          <ac:spMkLst>
            <pc:docMk/>
            <pc:sldMk cId="3182430141" sldId="483"/>
            <ac:spMk id="2" creationId="{9F4A2D1F-C8C6-84D2-9622-8DC9BE7F5B70}"/>
          </ac:spMkLst>
        </pc:spChg>
        <pc:spChg chg="mod">
          <ac:chgData name="Connor Mullaly" userId="731a1e22-c293-4cbb-8aca-216affcf4059" providerId="ADAL" clId="{F4D7CD0D-FC42-490E-8931-612BCC2D804E}" dt="2024-12-04T17:57:37.099" v="1517" actId="207"/>
          <ac:spMkLst>
            <pc:docMk/>
            <pc:sldMk cId="3182430141" sldId="483"/>
            <ac:spMk id="3" creationId="{777D389F-1FBD-C3B3-2810-36EB5DD36D92}"/>
          </ac:spMkLst>
        </pc:spChg>
      </pc:sldChg>
    </pc:docChg>
  </pc:docChgLst>
  <pc:docChgLst>
    <pc:chgData name="Connor Mullaly" userId="S::cmullaly@mitre.org::731a1e22-c293-4cbb-8aca-216affcf4059" providerId="AD" clId="Web-{B5F675DC-EEA2-7CAB-AAD6-83A98219EE4A}"/>
    <pc:docChg chg="addSld delSld modSld sldOrd">
      <pc:chgData name="Connor Mullaly" userId="S::cmullaly@mitre.org::731a1e22-c293-4cbb-8aca-216affcf4059" providerId="AD" clId="Web-{B5F675DC-EEA2-7CAB-AAD6-83A98219EE4A}" dt="2024-12-18T17:33:53.171" v="84" actId="20577"/>
      <pc:docMkLst>
        <pc:docMk/>
      </pc:docMkLst>
      <pc:sldChg chg="modSp">
        <pc:chgData name="Connor Mullaly" userId="S::cmullaly@mitre.org::731a1e22-c293-4cbb-8aca-216affcf4059" providerId="AD" clId="Web-{B5F675DC-EEA2-7CAB-AAD6-83A98219EE4A}" dt="2024-12-18T17:30:19.968" v="77" actId="20577"/>
        <pc:sldMkLst>
          <pc:docMk/>
          <pc:sldMk cId="3646894998" sldId="461"/>
        </pc:sldMkLst>
        <pc:spChg chg="mod">
          <ac:chgData name="Connor Mullaly" userId="S::cmullaly@mitre.org::731a1e22-c293-4cbb-8aca-216affcf4059" providerId="AD" clId="Web-{B5F675DC-EEA2-7CAB-AAD6-83A98219EE4A}" dt="2024-12-18T17:30:19.968" v="77" actId="20577"/>
          <ac:spMkLst>
            <pc:docMk/>
            <pc:sldMk cId="3646894998" sldId="461"/>
            <ac:spMk id="3" creationId="{8B488549-A70A-4243-89B9-C110528C4C23}"/>
          </ac:spMkLst>
        </pc:spChg>
      </pc:sldChg>
      <pc:sldChg chg="modSp">
        <pc:chgData name="Connor Mullaly" userId="S::cmullaly@mitre.org::731a1e22-c293-4cbb-8aca-216affcf4059" providerId="AD" clId="Web-{B5F675DC-EEA2-7CAB-AAD6-83A98219EE4A}" dt="2024-12-18T17:29:08.077" v="39" actId="20577"/>
        <pc:sldMkLst>
          <pc:docMk/>
          <pc:sldMk cId="3727737993" sldId="469"/>
        </pc:sldMkLst>
      </pc:sldChg>
      <pc:sldChg chg="modSp">
        <pc:chgData name="Connor Mullaly" userId="S::cmullaly@mitre.org::731a1e22-c293-4cbb-8aca-216affcf4059" providerId="AD" clId="Web-{B5F675DC-EEA2-7CAB-AAD6-83A98219EE4A}" dt="2024-12-18T17:32:32.843" v="81" actId="20577"/>
        <pc:sldMkLst>
          <pc:docMk/>
          <pc:sldMk cId="1115906581" sldId="479"/>
        </pc:sldMkLst>
      </pc:sldChg>
      <pc:sldChg chg="modSp">
        <pc:chgData name="Connor Mullaly" userId="S::cmullaly@mitre.org::731a1e22-c293-4cbb-8aca-216affcf4059" providerId="AD" clId="Web-{B5F675DC-EEA2-7CAB-AAD6-83A98219EE4A}" dt="2024-12-18T17:33:53.171" v="84" actId="20577"/>
        <pc:sldMkLst>
          <pc:docMk/>
          <pc:sldMk cId="3182430141" sldId="483"/>
        </pc:sldMkLst>
        <pc:spChg chg="mod">
          <ac:chgData name="Connor Mullaly" userId="S::cmullaly@mitre.org::731a1e22-c293-4cbb-8aca-216affcf4059" providerId="AD" clId="Web-{B5F675DC-EEA2-7CAB-AAD6-83A98219EE4A}" dt="2024-12-18T17:33:53.171" v="84" actId="20577"/>
          <ac:spMkLst>
            <pc:docMk/>
            <pc:sldMk cId="3182430141" sldId="483"/>
            <ac:spMk id="3" creationId="{777D389F-1FBD-C3B3-2810-36EB5DD36D92}"/>
          </ac:spMkLst>
        </pc:spChg>
      </pc:sldChg>
      <pc:sldChg chg="modSp add del replId">
        <pc:chgData name="Connor Mullaly" userId="S::cmullaly@mitre.org::731a1e22-c293-4cbb-8aca-216affcf4059" providerId="AD" clId="Web-{B5F675DC-EEA2-7CAB-AAD6-83A98219EE4A}" dt="2024-12-18T17:27:38.202" v="2"/>
        <pc:sldMkLst>
          <pc:docMk/>
          <pc:sldMk cId="18377821" sldId="487"/>
        </pc:sldMkLst>
      </pc:sldChg>
      <pc:sldChg chg="modSp add ord">
        <pc:chgData name="Connor Mullaly" userId="S::cmullaly@mitre.org::731a1e22-c293-4cbb-8aca-216affcf4059" providerId="AD" clId="Web-{B5F675DC-EEA2-7CAB-AAD6-83A98219EE4A}" dt="2024-12-18T17:29:22.780" v="47"/>
        <pc:sldMkLst>
          <pc:docMk/>
          <pc:sldMk cId="1668068062" sldId="487"/>
        </pc:sldMkLst>
      </pc:sldChg>
    </pc:docChg>
  </pc:docChgLst>
  <pc:docChgLst>
    <pc:chgData name="Steven M Christey" userId="f24da668-4c1f-41c0-850e-113e2bdf78cf" providerId="ADAL" clId="{22D3268E-1851-4F34-BD33-96EF3038B437}"/>
    <pc:docChg chg="undo custSel addSld modSld">
      <pc:chgData name="Steven M Christey" userId="f24da668-4c1f-41c0-850e-113e2bdf78cf" providerId="ADAL" clId="{22D3268E-1851-4F34-BD33-96EF3038B437}" dt="2024-12-18T05:20:20.110" v="926" actId="20577"/>
      <pc:docMkLst>
        <pc:docMk/>
      </pc:docMkLst>
      <pc:sldChg chg="addSp delSp modSp mod">
        <pc:chgData name="Steven M Christey" userId="f24da668-4c1f-41c0-850e-113e2bdf78cf" providerId="ADAL" clId="{22D3268E-1851-4F34-BD33-96EF3038B437}" dt="2024-12-18T05:06:16.453" v="375" actId="20577"/>
        <pc:sldMkLst>
          <pc:docMk/>
          <pc:sldMk cId="1594175131" sldId="446"/>
        </pc:sldMkLst>
        <pc:spChg chg="mod">
          <ac:chgData name="Steven M Christey" userId="f24da668-4c1f-41c0-850e-113e2bdf78cf" providerId="ADAL" clId="{22D3268E-1851-4F34-BD33-96EF3038B437}" dt="2024-12-18T05:06:16.453" v="375" actId="20577"/>
          <ac:spMkLst>
            <pc:docMk/>
            <pc:sldMk cId="1594175131" sldId="446"/>
            <ac:spMk id="3" creationId="{13BEBC60-918F-0EB1-DD40-7BC0B5F7169D}"/>
          </ac:spMkLst>
        </pc:spChg>
      </pc:sldChg>
      <pc:sldChg chg="modSp mod">
        <pc:chgData name="Steven M Christey" userId="f24da668-4c1f-41c0-850e-113e2bdf78cf" providerId="ADAL" clId="{22D3268E-1851-4F34-BD33-96EF3038B437}" dt="2024-12-18T05:17:27.036" v="724" actId="20577"/>
        <pc:sldMkLst>
          <pc:docMk/>
          <pc:sldMk cId="1115906581" sldId="479"/>
        </pc:sldMkLst>
      </pc:sldChg>
      <pc:sldChg chg="modSp mod">
        <pc:chgData name="Steven M Christey" userId="f24da668-4c1f-41c0-850e-113e2bdf78cf" providerId="ADAL" clId="{22D3268E-1851-4F34-BD33-96EF3038B437}" dt="2024-12-18T05:20:20.110" v="926" actId="20577"/>
        <pc:sldMkLst>
          <pc:docMk/>
          <pc:sldMk cId="1965420025" sldId="480"/>
        </pc:sldMkLst>
        <pc:spChg chg="mod">
          <ac:chgData name="Steven M Christey" userId="f24da668-4c1f-41c0-850e-113e2bdf78cf" providerId="ADAL" clId="{22D3268E-1851-4F34-BD33-96EF3038B437}" dt="2024-12-18T05:20:20.110" v="926" actId="20577"/>
          <ac:spMkLst>
            <pc:docMk/>
            <pc:sldMk cId="1965420025" sldId="480"/>
            <ac:spMk id="3" creationId="{9D79AB96-6507-449D-D7CF-F21B2862170F}"/>
          </ac:spMkLst>
        </pc:spChg>
      </pc:sldChg>
      <pc:sldChg chg="modSp mod">
        <pc:chgData name="Steven M Christey" userId="f24da668-4c1f-41c0-850e-113e2bdf78cf" providerId="ADAL" clId="{22D3268E-1851-4F34-BD33-96EF3038B437}" dt="2024-12-18T05:09:12.308" v="693" actId="20577"/>
        <pc:sldMkLst>
          <pc:docMk/>
          <pc:sldMk cId="2725929710" sldId="481"/>
        </pc:sldMkLst>
      </pc:sldChg>
      <pc:sldChg chg="modSp mod">
        <pc:chgData name="Steven M Christey" userId="f24da668-4c1f-41c0-850e-113e2bdf78cf" providerId="ADAL" clId="{22D3268E-1851-4F34-BD33-96EF3038B437}" dt="2024-12-18T05:11:01.714" v="698" actId="20577"/>
        <pc:sldMkLst>
          <pc:docMk/>
          <pc:sldMk cId="3182430141" sldId="483"/>
        </pc:sldMkLst>
        <pc:spChg chg="mod">
          <ac:chgData name="Steven M Christey" userId="f24da668-4c1f-41c0-850e-113e2bdf78cf" providerId="ADAL" clId="{22D3268E-1851-4F34-BD33-96EF3038B437}" dt="2024-12-18T05:11:01.714" v="698" actId="20577"/>
          <ac:spMkLst>
            <pc:docMk/>
            <pc:sldMk cId="3182430141" sldId="483"/>
            <ac:spMk id="3" creationId="{777D389F-1FBD-C3B3-2810-36EB5DD36D92}"/>
          </ac:spMkLst>
        </pc:spChg>
      </pc:sldChg>
      <pc:sldChg chg="addSp delSp modSp new mod">
        <pc:chgData name="Steven M Christey" userId="f24da668-4c1f-41c0-850e-113e2bdf78cf" providerId="ADAL" clId="{22D3268E-1851-4F34-BD33-96EF3038B437}" dt="2024-12-18T05:01:17.050" v="265" actId="1076"/>
        <pc:sldMkLst>
          <pc:docMk/>
          <pc:sldMk cId="582187037" sldId="484"/>
        </pc:sldMkLst>
      </pc:sldChg>
      <pc:sldChg chg="addSp delSp modSp new mod">
        <pc:chgData name="Steven M Christey" userId="f24da668-4c1f-41c0-850e-113e2bdf78cf" providerId="ADAL" clId="{22D3268E-1851-4F34-BD33-96EF3038B437}" dt="2024-12-18T05:04:34.690" v="325" actId="9405"/>
        <pc:sldMkLst>
          <pc:docMk/>
          <pc:sldMk cId="1163600751" sldId="485"/>
        </pc:sldMkLst>
      </pc:sldChg>
      <pc:sldChg chg="modSp new mod">
        <pc:chgData name="Steven M Christey" userId="f24da668-4c1f-41c0-850e-113e2bdf78cf" providerId="ADAL" clId="{22D3268E-1851-4F34-BD33-96EF3038B437}" dt="2024-12-18T05:12:08.222" v="722" actId="20577"/>
        <pc:sldMkLst>
          <pc:docMk/>
          <pc:sldMk cId="1179400050" sldId="48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1872F47-6CE5-4D95-B8D6-9AEA9A7E5F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F9E59F-E5BF-4AA4-882B-F5B705DF29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C879B-2DAC-426D-B5B4-08F42B952A26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2C577A-CE6A-45AF-8211-1E758E6AA8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69FD71-56EF-4DDF-81F5-C5CCA31DCE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856900-9607-4639-A903-F11B6E04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44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17:50:26.01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0 312,'263'2,"288"-5,-432-8,173-36,-181 25,214-15,-14 39,106-4,-328-7,-1-4,118-33,-148 28,-38 12,0 0,1 1,28-4,106-7,81-5,148 0,-100 3,333 13,-343 7,231-2,-449 3,97 17,-65-6,-12-2,120 37,65 39,-187-61,-31-13,1-2,0-2,62 7,-29-11,91-5,747-5,-514 6,801-2,-836 19,-54 1,-141-2,-18 0,381-15,-275-5,1094 2,-1096 19,-15 1,927-19,-566-3,-74-18,-15 0,-372 22,131-3,-237-4,-1-1,0-2,59-21,11-2,-54 19,26-8,1 3,145-11,-187 25,51-10,30-4,120 1,264-11,229 53,-565-9,207 16,-156-14,28 0,939-14,-639-7,1222 2,-1716 2,83 15,31 3,157-2,243 4,83-23,-420 20,-38-1,120-16,-194-3,-112 1,0 0,0 0,0 0,0-1,0 1,-1-1,1 0,0 1,0-2,4-1,-6 3,-1-1,1 1,0-1,-1 0,1 0,0 1,-1-1,1 0,-1 0,0 0,1 1,-1-1,0 0,1 0,-1 0,0 0,0 0,0 0,0 0,1 0,-1 0,-1 1,1-1,0 0,0 0,0 0,0 0,-1 0,1 0,0 0,-1 1,1-1,-1 0,0-1,-9-13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5T17:50:31.18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0 193,'845'-47,"-464"17,71-8,-310 20,47-3,-33 1,-118 13,0 1,1 2,69 2,-93 4,0 1,-1 1,1 0,-1 1,0 0,0 1,-1 1,1 0,-1 1,12 10,4 4,-1 1,48 53,-58-57,1-1,2-1,-1-1,41 24,-10-11,59 22,-57-31,1-3,1-2,0-3,0-2,1-3,0-1,1-4,58-4,-79-2,62-14,-66 11,1 1,40-3,280 11,-313 3,0 2,52 15,-91-21,-10-1,-17-4,-76-29,-77-21,145 46,-1 1,0 2,-49-1,21 7,23 0,-1-2,1-1,-46-9,-136-37,157 39,-1 3,0 2,-85 7,44-1,52-3,0-3,-72-13,72 9,-62 0,62 6,-65-11,42 2,-1 4,-103 5,-23-2,76-13,0-1,-410 12,302 8,212-2,-117 5,121-3,0 1,0 1,1 1,-37 14,19-4,18-7,-1 0,-34 21,40-20,0-1,-1 0,1-1,-1-1,-1-1,1 0,-1-1,0-1,0 0,-31 0,45-4,1 1,0 0,-1 0,1 1,0-1,0 0,-1 1,1-1,0 1,0 0,-1 0,1 0,0 0,-3 3,4-3,1 0,-1 0,1 0,0 0,0 0,-1 1,1-1,0 0,0 0,0 0,0 0,1 1,-1-1,0 0,0 0,1 0,-1 0,1 0,-1 0,1 1,-1-1,1 0,0 0,-1-1,1 1,0 0,0 0,0 0,1 1,14 14,0-1,0 0,2-1,37 23,-29-20,34 28,-32-19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54576-A3BB-48F9-891E-992E86D01A7B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8F3C89-9E49-4851-A18A-DAECD34FD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10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www.mitre.org/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hyperlink" Target="http://www.facebook.com/MITREcorp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1480" y="0"/>
            <a:ext cx="99589" cy="6858000"/>
            <a:chOff x="0" y="0"/>
            <a:chExt cx="407324" cy="6858000"/>
          </a:xfrm>
        </p:grpSpPr>
        <p:sp>
          <p:nvSpPr>
            <p:cNvPr id="18" name="Rectangle 17"/>
            <p:cNvSpPr/>
            <p:nvPr/>
          </p:nvSpPr>
          <p:spPr bwMode="auto">
            <a:xfrm>
              <a:off x="0" y="0"/>
              <a:ext cx="407324" cy="2398143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0" y="2510287"/>
              <a:ext cx="407324" cy="4347713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09528" y="368932"/>
            <a:ext cx="966216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Title here</a:t>
            </a:r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1098208" y="2448468"/>
            <a:ext cx="10593057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Subtitle 1"/>
          <p:cNvSpPr>
            <a:spLocks noGrp="1"/>
          </p:cNvSpPr>
          <p:nvPr>
            <p:ph type="subTitle" idx="1" hasCustomPrompt="1"/>
          </p:nvPr>
        </p:nvSpPr>
        <p:spPr>
          <a:xfrm>
            <a:off x="1044164" y="2568943"/>
            <a:ext cx="7655345" cy="389923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Author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95288DB-2197-4AA1-9E62-6093715D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295008BC-DA31-4D19-837B-EFA4386B05F5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‹#›</a:t>
            </a:fld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>
                <a:latin typeface="Arial" pitchFamily="34" charset="0"/>
              </a:rPr>
              <a:t>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20" name="Text Box 34">
            <a:extLst>
              <a:ext uri="{FF2B5EF4-FFF2-40B4-BE49-F238E27FC236}">
                <a16:creationId xmlns:a16="http://schemas.microsoft.com/office/drawing/2014/main" id="{64B792E7-8D76-4EA8-9A42-E8F01873420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>
                <a:latin typeface="Helvetica LT Std"/>
              </a:rPr>
              <a:t>CWE and CAPEC are sponsored by </a:t>
            </a:r>
            <a:r>
              <a:rPr lang="en-US" sz="1050">
                <a:latin typeface="Helvetica LT Std"/>
                <a:hlinkClick r:id="rId2"/>
              </a:rPr>
              <a:t>U.S. Department of Homeland Security</a:t>
            </a:r>
            <a:r>
              <a:rPr lang="en-US" sz="1050">
                <a:latin typeface="Helvetica LT Std"/>
              </a:rPr>
              <a:t> (DHS) </a:t>
            </a:r>
            <a:r>
              <a:rPr lang="en-US" sz="105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>
                <a:latin typeface="Helvetica LT Std"/>
              </a:rPr>
              <a:t> (CISA). Copyright © 1999–2024, </a:t>
            </a:r>
            <a:r>
              <a:rPr lang="en-US" sz="1050">
                <a:latin typeface="Helvetica LT Std"/>
                <a:hlinkClick r:id="rId4"/>
              </a:rPr>
              <a:t>The MITRE Corporation</a:t>
            </a:r>
            <a:r>
              <a:rPr lang="en-US" sz="105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5539A13C-3B91-4B52-A780-74E4F9EFC96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8951FE24-11A2-434A-BA2E-1EFAAF01006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487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9E1AE-2D0B-4241-8DAC-76DB42568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448" y="365760"/>
            <a:ext cx="11236721" cy="75025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DC7E0-961C-4A00-8B0B-83ECF8E3C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08269" indent="-308269"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defRPr lang="en-US" sz="2400" b="1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6216" marR="0" indent="-304046" algn="l" defTabSz="121618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Tx/>
              <a:buFont typeface="Arial" pitchFamily="34" charset="0"/>
              <a:buChar char="–"/>
              <a:tabLst/>
              <a:defRPr lang="en-US"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994485" indent="-308269"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  <a:defRPr lang="en-US" sz="2400" kern="12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defRPr lang="en-US" sz="2400" b="0" kern="12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defRPr lang="en-US" sz="2660" b="1" kern="120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5pPr>
          </a:lstStyle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Click to edit Master text styles</a:t>
            </a:r>
          </a:p>
          <a:p>
            <a:pPr marL="308269" lvl="1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308269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53F2848-DF32-4C59-B04B-EBFD963B2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5" name="Text Box 34">
            <a:extLst>
              <a:ext uri="{FF2B5EF4-FFF2-40B4-BE49-F238E27FC236}">
                <a16:creationId xmlns:a16="http://schemas.microsoft.com/office/drawing/2014/main" id="{F26136AE-C7F6-42AC-A5EE-9C5F4672AC8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>
                <a:latin typeface="Helvetica LT Std"/>
              </a:rPr>
              <a:t>CWE and CAPEC are sponsored by </a:t>
            </a:r>
            <a:r>
              <a:rPr lang="en-US" sz="1050">
                <a:latin typeface="Helvetica LT Std"/>
                <a:hlinkClick r:id="rId2"/>
              </a:rPr>
              <a:t>U.S. Department of Homeland Security</a:t>
            </a:r>
            <a:r>
              <a:rPr lang="en-US" sz="1050">
                <a:latin typeface="Helvetica LT Std"/>
              </a:rPr>
              <a:t> (DHS) </a:t>
            </a:r>
            <a:r>
              <a:rPr lang="en-US" sz="105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>
                <a:latin typeface="Helvetica LT Std"/>
              </a:rPr>
              <a:t> (CISA). Copyright © 1999–2024, </a:t>
            </a:r>
            <a:r>
              <a:rPr lang="en-US" sz="1050">
                <a:latin typeface="Helvetica LT Std"/>
                <a:hlinkClick r:id="rId4"/>
              </a:rPr>
              <a:t>The MITRE Corporation</a:t>
            </a:r>
            <a:r>
              <a:rPr lang="en-US" sz="105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03325267-8D95-42AC-ABD8-B9640FC9462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391D8836-AB2B-453D-B8C1-F3F83AF851B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849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81480" y="0"/>
            <a:ext cx="99589" cy="6858000"/>
            <a:chOff x="1" y="0"/>
            <a:chExt cx="380999" cy="6858000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" y="0"/>
              <a:ext cx="380999" cy="3276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1" y="3505200"/>
              <a:ext cx="380999" cy="3352800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1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85800" y="2523067"/>
            <a:ext cx="10820400" cy="1803399"/>
          </a:xfrm>
        </p:spPr>
        <p:txBody>
          <a:bodyPr anchor="ctr" anchorCtr="0">
            <a:noAutofit/>
          </a:bodyPr>
          <a:lstStyle>
            <a:lvl1pPr algn="ctr">
              <a:lnSpc>
                <a:spcPts val="4400"/>
              </a:lnSpc>
              <a:defRPr sz="4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Divider Slide – Section Title here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85800" y="2057400"/>
            <a:ext cx="107442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6000">
                  <a:schemeClr val="tx2"/>
                </a:gs>
                <a:gs pos="77000">
                  <a:schemeClr val="tx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85800" y="4800600"/>
            <a:ext cx="107442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6000">
                  <a:schemeClr val="tx2"/>
                </a:gs>
                <a:gs pos="77000">
                  <a:schemeClr val="tx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2030547" y="0"/>
            <a:ext cx="99589" cy="6858000"/>
            <a:chOff x="1" y="0"/>
            <a:chExt cx="380999" cy="6858000"/>
          </a:xfrm>
        </p:grpSpPr>
        <p:sp>
          <p:nvSpPr>
            <p:cNvPr id="20" name="Rectangle 19"/>
            <p:cNvSpPr/>
            <p:nvPr/>
          </p:nvSpPr>
          <p:spPr bwMode="auto">
            <a:xfrm>
              <a:off x="1" y="0"/>
              <a:ext cx="380999" cy="3276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1" y="3505200"/>
              <a:ext cx="380999" cy="3352800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B0B872EE-CF6B-48C6-B994-9F72BDEE7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3" name="Text Box 34">
            <a:extLst>
              <a:ext uri="{FF2B5EF4-FFF2-40B4-BE49-F238E27FC236}">
                <a16:creationId xmlns:a16="http://schemas.microsoft.com/office/drawing/2014/main" id="{55136C6F-E106-4C5E-A51C-738B02B4B8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>
                <a:latin typeface="Helvetica LT Std"/>
              </a:rPr>
              <a:t>CWE and CAPEC are sponsored by </a:t>
            </a:r>
            <a:r>
              <a:rPr lang="en-US" sz="1050">
                <a:latin typeface="Helvetica LT Std"/>
                <a:hlinkClick r:id="rId2"/>
              </a:rPr>
              <a:t>U.S. Department of Homeland Security</a:t>
            </a:r>
            <a:r>
              <a:rPr lang="en-US" sz="1050">
                <a:latin typeface="Helvetica LT Std"/>
              </a:rPr>
              <a:t> (DHS) </a:t>
            </a:r>
            <a:r>
              <a:rPr lang="en-US" sz="105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>
                <a:latin typeface="Helvetica LT Std"/>
              </a:rPr>
              <a:t> (CISA). Copyright © 1999–2024, </a:t>
            </a:r>
            <a:r>
              <a:rPr lang="en-US" sz="1050">
                <a:latin typeface="Helvetica LT Std"/>
                <a:hlinkClick r:id="rId4"/>
              </a:rPr>
              <a:t>The MITRE Corporation</a:t>
            </a:r>
            <a:r>
              <a:rPr lang="en-US" sz="105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3F93B5CE-42C6-4323-9D83-A3B20F1EF90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21707997-1734-49D5-97AC-331B75A5018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494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367E-171D-4F02-854A-869820690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E0C53-8592-4185-BA98-B6863E30C1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17281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Click to edit Master text styles</a:t>
            </a:r>
          </a:p>
          <a:p>
            <a:pPr marL="308269" lvl="1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308269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AA94F-F00A-4D54-B986-1C6CE3499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17281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Click to edit Master text styles</a:t>
            </a:r>
          </a:p>
          <a:p>
            <a:pPr marL="308269" lvl="1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308269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B45D1C-3664-40B8-A5D0-E8CCF94E9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6" name="Text Box 34">
            <a:extLst>
              <a:ext uri="{FF2B5EF4-FFF2-40B4-BE49-F238E27FC236}">
                <a16:creationId xmlns:a16="http://schemas.microsoft.com/office/drawing/2014/main" id="{985AB8DA-B389-403F-B992-76FCB96372D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>
                <a:latin typeface="Helvetica LT Std"/>
              </a:rPr>
              <a:t>CWE and CAPEC are sponsored by </a:t>
            </a:r>
            <a:r>
              <a:rPr lang="en-US" sz="1050">
                <a:latin typeface="Helvetica LT Std"/>
                <a:hlinkClick r:id="rId2"/>
              </a:rPr>
              <a:t>U.S. Department of Homeland Security</a:t>
            </a:r>
            <a:r>
              <a:rPr lang="en-US" sz="1050">
                <a:latin typeface="Helvetica LT Std"/>
              </a:rPr>
              <a:t> (DHS) </a:t>
            </a:r>
            <a:r>
              <a:rPr lang="en-US" sz="105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>
                <a:latin typeface="Helvetica LT Std"/>
              </a:rPr>
              <a:t> (CISA). Copyright © 1999–2024, </a:t>
            </a:r>
            <a:r>
              <a:rPr lang="en-US" sz="1050">
                <a:latin typeface="Helvetica LT Std"/>
                <a:hlinkClick r:id="rId4"/>
              </a:rPr>
              <a:t>The MITRE Corporation</a:t>
            </a:r>
            <a:r>
              <a:rPr lang="en-US" sz="105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9BA12432-E09E-4DFC-99AC-7A0775EAB0E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D501F3B9-1D2B-4EF8-B11A-52F777E9393A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350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983BB99-7878-4217-A951-41129983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3" name="Text Box 34">
            <a:extLst>
              <a:ext uri="{FF2B5EF4-FFF2-40B4-BE49-F238E27FC236}">
                <a16:creationId xmlns:a16="http://schemas.microsoft.com/office/drawing/2014/main" id="{240B5949-9623-44F1-9AA6-24FEF357FEA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>
                <a:latin typeface="Helvetica LT Std"/>
              </a:rPr>
              <a:t>CWE and CAPEC are sponsored by </a:t>
            </a:r>
            <a:r>
              <a:rPr lang="en-US" sz="1050">
                <a:latin typeface="Helvetica LT Std"/>
                <a:hlinkClick r:id="rId2"/>
              </a:rPr>
              <a:t>U.S. Department of Homeland Security</a:t>
            </a:r>
            <a:r>
              <a:rPr lang="en-US" sz="1050">
                <a:latin typeface="Helvetica LT Std"/>
              </a:rPr>
              <a:t> (DHS) </a:t>
            </a:r>
            <a:r>
              <a:rPr lang="en-US" sz="105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>
                <a:latin typeface="Helvetica LT Std"/>
              </a:rPr>
              <a:t> (CISA). Copyright © 1999–2024, </a:t>
            </a:r>
            <a:r>
              <a:rPr lang="en-US" sz="1050">
                <a:latin typeface="Helvetica LT Std"/>
                <a:hlinkClick r:id="rId4"/>
              </a:rPr>
              <a:t>The MITRE Corporation</a:t>
            </a:r>
            <a:r>
              <a:rPr lang="en-US" sz="105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F3B19DBD-FE97-4317-8891-AE048BEA4F2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CA940501-E3FF-44F0-AC34-2833AF9B96AF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288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o Title and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0100" y="1162058"/>
            <a:ext cx="11049000" cy="25717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0646" y="1162059"/>
            <a:ext cx="11368454" cy="20954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40930-2B08-4727-B9A2-078A4D8C5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5" name="Text Box 34">
            <a:extLst>
              <a:ext uri="{FF2B5EF4-FFF2-40B4-BE49-F238E27FC236}">
                <a16:creationId xmlns:a16="http://schemas.microsoft.com/office/drawing/2014/main" id="{3E7EEDC5-E2C2-4484-B218-16D4BD4ABA8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>
                <a:latin typeface="Helvetica LT Std"/>
              </a:rPr>
              <a:t>CWE and CAPEC are sponsored by </a:t>
            </a:r>
            <a:r>
              <a:rPr lang="en-US" sz="1050">
                <a:latin typeface="Helvetica LT Std"/>
                <a:hlinkClick r:id="rId2"/>
              </a:rPr>
              <a:t>U.S. Department of Homeland Security</a:t>
            </a:r>
            <a:r>
              <a:rPr lang="en-US" sz="1050">
                <a:latin typeface="Helvetica LT Std"/>
              </a:rPr>
              <a:t> (DHS) </a:t>
            </a:r>
            <a:r>
              <a:rPr lang="en-US" sz="105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>
                <a:latin typeface="Helvetica LT Std"/>
              </a:rPr>
              <a:t> (CISA). Copyright © 1999–2024, </a:t>
            </a:r>
            <a:r>
              <a:rPr lang="en-US" sz="1050">
                <a:latin typeface="Helvetica LT Std"/>
                <a:hlinkClick r:id="rId4"/>
              </a:rPr>
              <a:t>The MITRE Corporation</a:t>
            </a:r>
            <a:r>
              <a:rPr lang="en-US" sz="105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C59F5330-E135-4DA1-85AF-4EA953CBF31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451E8B4E-364B-490B-9E8A-759F1DC6F901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690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Slide -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3D89D2D-9F9A-4436-ACCC-12C4EEB68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3" name="Text Box 34">
            <a:extLst>
              <a:ext uri="{FF2B5EF4-FFF2-40B4-BE49-F238E27FC236}">
                <a16:creationId xmlns:a16="http://schemas.microsoft.com/office/drawing/2014/main" id="{EB0BC522-7426-4789-83C2-B203EF0C9C7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>
                <a:latin typeface="Helvetica LT Std"/>
              </a:rPr>
              <a:t>CWE and CAPEC are sponsored by </a:t>
            </a:r>
            <a:r>
              <a:rPr lang="en-US" sz="1050">
                <a:latin typeface="Helvetica LT Std"/>
                <a:hlinkClick r:id="rId2"/>
              </a:rPr>
              <a:t>U.S. Department of Homeland Security</a:t>
            </a:r>
            <a:r>
              <a:rPr lang="en-US" sz="1050">
                <a:latin typeface="Helvetica LT Std"/>
              </a:rPr>
              <a:t> (DHS) </a:t>
            </a:r>
            <a:r>
              <a:rPr lang="en-US" sz="105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>
                <a:latin typeface="Helvetica LT Std"/>
              </a:rPr>
              <a:t> (CISA). Copyright © 1999–2024, </a:t>
            </a:r>
            <a:r>
              <a:rPr lang="en-US" sz="1050">
                <a:latin typeface="Helvetica LT Std"/>
                <a:hlinkClick r:id="rId4"/>
              </a:rPr>
              <a:t>The MITRE Corporation</a:t>
            </a:r>
            <a:r>
              <a:rPr lang="en-US" sz="105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8A4A3E3F-14CC-4725-9CD5-BA6D039DFF2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68C61E62-70AD-4B10-8BBD-4DBF4460F232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24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0100" y="1162058"/>
            <a:ext cx="11049000" cy="25717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7538" y="1162059"/>
            <a:ext cx="11321562" cy="18609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818" y="1295400"/>
            <a:ext cx="1729468" cy="791415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7782C9A-11A1-4178-A238-6B25283AF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109A21-2439-4CFB-9479-D8A7F30FB2A1}"/>
              </a:ext>
            </a:extLst>
          </p:cNvPr>
          <p:cNvSpPr txBox="1"/>
          <p:nvPr/>
        </p:nvSpPr>
        <p:spPr>
          <a:xfrm>
            <a:off x="3070716" y="2220156"/>
            <a:ext cx="608367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MITRE’s mission-driven teams are dedicated to solving problems for a safer world. Through our federally funded R&amp;D centers and public-private partnerships, we work across government to tackle challenges to the safety, stability, and well-being of our nation.</a:t>
            </a:r>
            <a:b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40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spcAft>
                <a:spcPts val="600"/>
              </a:spcAft>
            </a:pPr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 more </a:t>
            </a:r>
            <a:r>
              <a:rPr lang="en-US" sz="1600" u="sng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www.mitre.org</a:t>
            </a: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ctr">
              <a:spcAft>
                <a:spcPts val="600"/>
              </a:spcAft>
            </a:pP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1400">
              <a:solidFill>
                <a:schemeClr val="tx1">
                  <a:lumMod val="50000"/>
                  <a:lumOff val="50000"/>
                </a:schemeClr>
              </a:solidFill>
              <a:ea typeface="Verdana" pitchFamily="34" charset="0"/>
              <a:cs typeface="Verdana" pitchFamily="34" charset="0"/>
            </a:endParaRPr>
          </a:p>
        </p:txBody>
      </p:sp>
      <p:pic>
        <p:nvPicPr>
          <p:cNvPr id="6" name="Picture 5" descr="Facebook Logo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545" y="4419742"/>
            <a:ext cx="498578" cy="498578"/>
          </a:xfrm>
          <a:prstGeom prst="rect">
            <a:avLst/>
          </a:prstGeom>
        </p:spPr>
      </p:pic>
      <p:pic>
        <p:nvPicPr>
          <p:cNvPr id="15" name="Picture 14" descr="LinkedIn Logo">
            <a:extLst>
              <a:ext uri="{FF2B5EF4-FFF2-40B4-BE49-F238E27FC236}">
                <a16:creationId xmlns:a16="http://schemas.microsoft.com/office/drawing/2014/main" id="{02C622B8-4947-4CAB-8194-8CD6F1245B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963" y="4421381"/>
            <a:ext cx="498578" cy="498578"/>
          </a:xfrm>
          <a:prstGeom prst="rect">
            <a:avLst/>
          </a:prstGeom>
        </p:spPr>
      </p:pic>
      <p:pic>
        <p:nvPicPr>
          <p:cNvPr id="17" name="Picture 16" descr="YouTube Logo">
            <a:extLst>
              <a:ext uri="{FF2B5EF4-FFF2-40B4-BE49-F238E27FC236}">
                <a16:creationId xmlns:a16="http://schemas.microsoft.com/office/drawing/2014/main" id="{74F8B3DA-1668-47E0-836F-3E3BFF70CF2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381" y="4427165"/>
            <a:ext cx="1186209" cy="498578"/>
          </a:xfrm>
          <a:prstGeom prst="rect">
            <a:avLst/>
          </a:prstGeom>
        </p:spPr>
      </p:pic>
      <p:pic>
        <p:nvPicPr>
          <p:cNvPr id="19" name="Picture 18" descr="Twitter Logo">
            <a:extLst>
              <a:ext uri="{FF2B5EF4-FFF2-40B4-BE49-F238E27FC236}">
                <a16:creationId xmlns:a16="http://schemas.microsoft.com/office/drawing/2014/main" id="{72F06D0D-7B3F-44C8-895A-1F35137BDE6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514" y="4419742"/>
            <a:ext cx="498578" cy="49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30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82BF51-56C6-45DE-975B-E54B78AB8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448" y="365760"/>
            <a:ext cx="11236721" cy="75025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lvl="0">
              <a:lnSpc>
                <a:spcPts val="32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798B9-CA6E-4EEF-AFEA-D99321F30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6449" y="1371601"/>
            <a:ext cx="11236720" cy="47947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Edit Master text styles</a:t>
            </a:r>
          </a:p>
          <a:p>
            <a:pPr marL="686216" lvl="1" indent="-304046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Char char="–"/>
            </a:pPr>
            <a:r>
              <a:rPr lang="en-US"/>
              <a:t>Second level</a:t>
            </a:r>
          </a:p>
          <a:p>
            <a:pPr marL="994485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10" name="Rectangle 9" descr="Artifact">
            <a:extLst>
              <a:ext uri="{FF2B5EF4-FFF2-40B4-BE49-F238E27FC236}">
                <a16:creationId xmlns:a16="http://schemas.microsoft.com/office/drawing/2014/main" id="{76AE87BA-EAF2-4F85-A4C6-431AB731984B}"/>
              </a:ext>
            </a:extLst>
          </p:cNvPr>
          <p:cNvSpPr/>
          <p:nvPr/>
        </p:nvSpPr>
        <p:spPr bwMode="auto">
          <a:xfrm>
            <a:off x="81483" y="1"/>
            <a:ext cx="99586" cy="1219200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 descr="Artifact">
            <a:extLst>
              <a:ext uri="{FF2B5EF4-FFF2-40B4-BE49-F238E27FC236}">
                <a16:creationId xmlns:a16="http://schemas.microsoft.com/office/drawing/2014/main" id="{B6C3F526-F252-41AB-A61C-F10A1CF2B122}"/>
              </a:ext>
            </a:extLst>
          </p:cNvPr>
          <p:cNvSpPr/>
          <p:nvPr/>
        </p:nvSpPr>
        <p:spPr bwMode="auto">
          <a:xfrm>
            <a:off x="81483" y="1371601"/>
            <a:ext cx="99586" cy="5486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3" name="Rectangle 12" descr="Artifact">
            <a:extLst>
              <a:ext uri="{FF2B5EF4-FFF2-40B4-BE49-F238E27FC236}">
                <a16:creationId xmlns:a16="http://schemas.microsoft.com/office/drawing/2014/main" id="{0FC1AD13-1188-4710-AA4D-CAD582AF814C}"/>
              </a:ext>
            </a:extLst>
          </p:cNvPr>
          <p:cNvSpPr/>
          <p:nvPr userDrawn="1"/>
        </p:nvSpPr>
        <p:spPr bwMode="auto">
          <a:xfrm>
            <a:off x="81483" y="1"/>
            <a:ext cx="99586" cy="1219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 descr="Artifact">
            <a:extLst>
              <a:ext uri="{FF2B5EF4-FFF2-40B4-BE49-F238E27FC236}">
                <a16:creationId xmlns:a16="http://schemas.microsoft.com/office/drawing/2014/main" id="{33566D52-4B10-4869-BC77-6B0630C04620}"/>
              </a:ext>
            </a:extLst>
          </p:cNvPr>
          <p:cNvSpPr/>
          <p:nvPr userDrawn="1"/>
        </p:nvSpPr>
        <p:spPr bwMode="auto">
          <a:xfrm>
            <a:off x="81483" y="1371601"/>
            <a:ext cx="99586" cy="5486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16" name="Straight Connector 15" descr="Artifact">
            <a:extLst>
              <a:ext uri="{FF2B5EF4-FFF2-40B4-BE49-F238E27FC236}">
                <a16:creationId xmlns:a16="http://schemas.microsoft.com/office/drawing/2014/main" id="{8E84DD11-8C76-4BBF-8684-CF89C69047E7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16449" y="1242752"/>
            <a:ext cx="1123672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71324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5" r:id="rId3"/>
    <p:sldLayoutId id="2147483660" r:id="rId4"/>
    <p:sldLayoutId id="2147484078" r:id="rId5"/>
    <p:sldLayoutId id="2147484077" r:id="rId6"/>
    <p:sldLayoutId id="2147484075" r:id="rId7"/>
    <p:sldLayoutId id="2147484076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b="1" kern="1200">
          <a:solidFill>
            <a:schemeClr val="tx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b="1" kern="120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400" kern="120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400" kern="120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394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39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7A5B3-CC9F-8947-34FF-30B572BD2BCF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>
              <a:lnSpc>
                <a:spcPct val="81031"/>
              </a:lnSpc>
            </a:pPr>
            <a:r>
              <a:rPr lang="en-US"/>
              <a:t>Root Cause Mapping WG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BEBC60-918F-0EB1-DD40-7BC0B5F716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January 15th, 2024</a:t>
            </a:r>
          </a:p>
          <a:p>
            <a:endParaRPr lang="en-US" dirty="0"/>
          </a:p>
          <a:p>
            <a:r>
              <a:rPr lang="en-US" dirty="0"/>
              <a:t>Connor Mullaly</a:t>
            </a:r>
          </a:p>
          <a:p>
            <a:r>
              <a:rPr lang="en-US" dirty="0"/>
              <a:t>Steve Christey Coley</a:t>
            </a:r>
          </a:p>
          <a:p>
            <a:endParaRPr lang="en-US" dirty="0"/>
          </a:p>
          <a:p>
            <a:endParaRPr lang="en-US" i="1" dirty="0">
              <a:solidFill>
                <a:srgbClr val="C00000"/>
              </a:solidFill>
              <a:latin typeface="Tahoma"/>
              <a:ea typeface="Tahoma"/>
              <a:cs typeface="Tahoma"/>
            </a:endParaRPr>
          </a:p>
          <a:p>
            <a:endParaRPr lang="en-US" i="1" dirty="0">
              <a:solidFill>
                <a:srgbClr val="C00000"/>
              </a:solidFill>
              <a:latin typeface="Tahoma"/>
              <a:ea typeface="Tahoma"/>
              <a:cs typeface="Tahoma"/>
            </a:endParaRPr>
          </a:p>
          <a:p>
            <a:r>
              <a:rPr lang="en-US" i="1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This meeting is being recorded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96B3C7-F2DB-EA5B-0913-D0415C00D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295008BC-DA31-4D19-837B-EFA4386B05F5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1</a:t>
            </a:fld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>
                <a:latin typeface="Arial" pitchFamily="34" charset="0"/>
              </a:rPr>
              <a:t>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4175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1D958-9C90-202B-4807-964261188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 Discussion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B66084-25BF-7723-808F-A979BD80F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10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58004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0C0B4-D8FE-E420-D5B6-B890B95A4286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This meeting is being recorded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B0C3A5-E259-1AF7-A661-CB2AC4D65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2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792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15518-325E-EA90-823B-403A180D6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88549-A70A-4243-89B9-C110528C4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307975" indent="-307975"/>
            <a:r>
              <a:rPr lang="en-US" sz="3200" dirty="0">
                <a:latin typeface="Tahoma"/>
                <a:ea typeface="Tahoma"/>
                <a:cs typeface="Tahoma"/>
              </a:rPr>
              <a:t>Mapping Discussion – “Exposure of Sensitive Information”</a:t>
            </a:r>
          </a:p>
          <a:p>
            <a:pPr marL="382270" lvl="1" indent="0">
              <a:buNone/>
            </a:pPr>
            <a:endParaRPr lang="en-US" sz="3200" b="1" dirty="0">
              <a:latin typeface="Tahoma"/>
              <a:ea typeface="Tahoma"/>
              <a:cs typeface="Tahoma"/>
            </a:endParaRPr>
          </a:p>
          <a:p>
            <a:pPr marL="307975" indent="-307975">
              <a:buFont typeface="Wingdings" pitchFamily="34" charset="0"/>
              <a:buChar char="§"/>
            </a:pPr>
            <a:r>
              <a:rPr lang="en-US" sz="3200" dirty="0">
                <a:latin typeface="Tahoma"/>
                <a:ea typeface="Tahoma"/>
                <a:cs typeface="Tahoma"/>
              </a:rPr>
              <a:t>Open Discussion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8E767-2454-2635-052D-5131A39F8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3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6894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593EB-1182-9DBF-503A-6834102F2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449" y="3329957"/>
            <a:ext cx="11236720" cy="2836381"/>
          </a:xfrm>
        </p:spPr>
        <p:txBody>
          <a:bodyPr/>
          <a:lstStyle/>
          <a:p>
            <a:r>
              <a:rPr lang="en-US" dirty="0"/>
              <a:t>High level class encompassing many children</a:t>
            </a:r>
          </a:p>
          <a:p>
            <a:r>
              <a:rPr lang="en-US" dirty="0"/>
              <a:t>DISCOURAGED for mapping</a:t>
            </a:r>
          </a:p>
          <a:p>
            <a:r>
              <a:rPr lang="en-US" dirty="0"/>
              <a:t>Ranked 17</a:t>
            </a:r>
            <a:r>
              <a:rPr lang="en-US" baseline="30000" dirty="0"/>
              <a:t>th</a:t>
            </a:r>
            <a:r>
              <a:rPr lang="en-US" dirty="0"/>
              <a:t> in the 2024 Top 25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350DB-1885-9E19-785E-9D331EB1C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4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621CA27-070D-A918-E7BF-8591C83D1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" y="592072"/>
            <a:ext cx="11612880" cy="239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612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3201C-96AD-AA5A-ED41-F761F50BA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CWE-200 is discouraged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6E8AD-39ED-7ADF-E644-5274FAEBC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5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68AAB2-CD96-E24B-7B9F-3FF7BD41C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31" y="1720575"/>
            <a:ext cx="11589963" cy="376582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BF4F652-6A8B-0E2C-FC5F-14139E98380C}"/>
                  </a:ext>
                </a:extLst>
              </p14:cNvPr>
              <p14:cNvContentPartPr/>
              <p14:nvPr/>
            </p14:nvContentPartPr>
            <p14:xfrm>
              <a:off x="1925640" y="3323575"/>
              <a:ext cx="9313920" cy="1407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BF4F652-6A8B-0E2C-FC5F-14139E98380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89640" y="3251935"/>
                <a:ext cx="938556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63397A5-0479-6F38-D83C-F1629674922F}"/>
                  </a:ext>
                </a:extLst>
              </p14:cNvPr>
              <p14:cNvContentPartPr/>
              <p14:nvPr/>
            </p14:nvContentPartPr>
            <p14:xfrm>
              <a:off x="831240" y="3518695"/>
              <a:ext cx="1563120" cy="194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63397A5-0479-6F38-D83C-F1629674922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5240" y="3446695"/>
                <a:ext cx="1634760" cy="33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6954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7279E-9216-B7A1-3945-EC915C34F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Distinguishing between root cause and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35EB7-13E1-4F2D-B73E-D329D3B41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Before mapping to a CWE in the CWE-200 tree, ensure that the root cause weakness is exposing information directly and not as an impact of a weakness</a:t>
            </a:r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r>
              <a:rPr lang="en-US" b="0" dirty="0"/>
              <a:t>(emerging suspicion: this can happen when the product doesn’t “redact” information it’s supposed to)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27C76E-A5E0-CC2A-3EC0-4303B3B79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6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308276-6104-838A-B146-8A18CD7EC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95" y="2598814"/>
            <a:ext cx="11460174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88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2D1F-C8C6-84D2-9622-8DC9BE7F5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Mapping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D389F-1FBD-C3B3-2810-36EB5DD36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449" y="1249305"/>
            <a:ext cx="11236720" cy="479473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b="0" dirty="0">
                <a:latin typeface="Tahoma"/>
                <a:ea typeface="Tahoma"/>
                <a:cs typeface="Tahoma"/>
              </a:rPr>
              <a:t>[Product] </a:t>
            </a:r>
            <a:r>
              <a:rPr lang="en-US" b="0" dirty="0">
                <a:solidFill>
                  <a:srgbClr val="00B050"/>
                </a:solidFill>
                <a:latin typeface="Tahoma"/>
                <a:ea typeface="Tahoma"/>
                <a:cs typeface="Tahoma"/>
              </a:rPr>
              <a:t>fails to perform authorization checks </a:t>
            </a:r>
            <a:r>
              <a:rPr lang="en-US" b="0" dirty="0">
                <a:latin typeface="Tahoma"/>
                <a:ea typeface="Tahoma"/>
                <a:cs typeface="Tahoma"/>
              </a:rPr>
              <a:t>in the endpoint of the [Product] plugin allowing an attacker to </a:t>
            </a:r>
            <a:r>
              <a:rPr lang="en-US" b="0" dirty="0">
                <a:solidFill>
                  <a:schemeClr val="accent5"/>
                </a:solidFill>
                <a:latin typeface="Tahoma"/>
                <a:ea typeface="Tahoma"/>
                <a:cs typeface="Tahoma"/>
              </a:rPr>
              <a:t>get limited information </a:t>
            </a:r>
            <a:r>
              <a:rPr lang="en-US" b="0" dirty="0">
                <a:latin typeface="Tahoma"/>
                <a:ea typeface="Tahoma"/>
                <a:cs typeface="Tahoma"/>
              </a:rPr>
              <a:t>about a post if they know the post ID</a:t>
            </a:r>
          </a:p>
          <a:p>
            <a:pPr marL="0" indent="0">
              <a:buNone/>
            </a:pPr>
            <a:endParaRPr lang="en-US" b="0" dirty="0">
              <a:latin typeface="Tahoma"/>
              <a:ea typeface="Tahoma"/>
              <a:cs typeface="Tahoma"/>
            </a:endParaRPr>
          </a:p>
          <a:p>
            <a:pPr marL="0" indent="0">
              <a:buNone/>
            </a:pPr>
            <a:r>
              <a:rPr lang="en-US" dirty="0"/>
              <a:t>Original mapping</a:t>
            </a:r>
            <a:r>
              <a:rPr lang="en-US" b="0" dirty="0"/>
              <a:t>: CWE-200: Exposure of Sensitive Information to an Unauthorized Actor</a:t>
            </a:r>
          </a:p>
          <a:p>
            <a:pPr marL="0" indent="0">
              <a:buNone/>
            </a:pPr>
            <a:r>
              <a:rPr lang="en-US" dirty="0"/>
              <a:t>Corrected mapping after consult: </a:t>
            </a:r>
            <a:r>
              <a:rPr lang="en-US" b="0" dirty="0"/>
              <a:t>CWE-862: Missing Authorization</a:t>
            </a:r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r>
              <a:rPr lang="en-US" b="0" dirty="0"/>
              <a:t>Getting the information about a post is a technical impact and the actual root cause that allowed this was the missing authorization check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5BBEA4-75F4-4A4A-72F0-AD2AE2E46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7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82430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6504D-D2BA-DD48-911A-F8EF0E3AF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Mapping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9AB96-6507-449D-D7CF-F21B28621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0" dirty="0"/>
              <a:t>[Product] contains a vulnerability when using various commands that can </a:t>
            </a:r>
            <a:r>
              <a:rPr lang="en-US" sz="2000" b="0" dirty="0">
                <a:solidFill>
                  <a:schemeClr val="accent5"/>
                </a:solidFill>
              </a:rPr>
              <a:t>cause the content of shell interpreted variables to be printed in the terminal</a:t>
            </a:r>
            <a:r>
              <a:rPr lang="en-US" sz="2000" b="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Original CNA mapping</a:t>
            </a:r>
            <a:r>
              <a:rPr lang="en-US" sz="2000" b="0" dirty="0"/>
              <a:t>: CWE-200</a:t>
            </a:r>
          </a:p>
          <a:p>
            <a:pPr marL="0" indent="0">
              <a:buNone/>
            </a:pPr>
            <a:endParaRPr lang="en-US" sz="2000" b="0" dirty="0"/>
          </a:p>
          <a:p>
            <a:pPr marL="0" indent="0">
              <a:buNone/>
            </a:pPr>
            <a:r>
              <a:rPr lang="en-US" sz="2000" b="0" dirty="0"/>
              <a:t>Additional info from CNA: “</a:t>
            </a:r>
            <a:r>
              <a:rPr lang="en-US" sz="2000" b="0" dirty="0" err="1"/>
              <a:t>raslog</a:t>
            </a:r>
            <a:r>
              <a:rPr lang="en-US" sz="2000" b="0" dirty="0"/>
              <a:t> (error message) printing sensitive information when the command is not entered correctly.”</a:t>
            </a:r>
          </a:p>
          <a:p>
            <a:pPr marL="0" indent="0">
              <a:buNone/>
            </a:pPr>
            <a:endParaRPr lang="en-US" sz="2000" b="0" dirty="0"/>
          </a:p>
          <a:p>
            <a:pPr marL="0" indent="0">
              <a:buNone/>
            </a:pPr>
            <a:r>
              <a:rPr lang="en-US" sz="2000" dirty="0"/>
              <a:t>Corrected mapping after consult</a:t>
            </a:r>
            <a:r>
              <a:rPr lang="en-US" sz="2000" b="0" dirty="0"/>
              <a:t>: CWE-209: Generation of Error Message Containing Sensitive Information</a:t>
            </a:r>
          </a:p>
          <a:p>
            <a:pPr marL="0" indent="0">
              <a:buNone/>
            </a:pPr>
            <a:endParaRPr lang="en-US" sz="2000" b="0" dirty="0"/>
          </a:p>
          <a:p>
            <a:r>
              <a:rPr lang="en-US" sz="2000" b="0" dirty="0"/>
              <a:t>The weakness was correct, but greatly benefited from a lower level child providing more detail</a:t>
            </a:r>
          </a:p>
          <a:p>
            <a:r>
              <a:rPr lang="en-US" sz="2000" b="0" dirty="0"/>
              <a:t>A better description would have helped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C1B34D-0FC9-5610-E80C-4D7512021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8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65420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1DB3E-81E3-0AC6-54F0-24EBF8980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Impact Phrases – Information Disclosure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4ED7E-B484-735C-11C4-0576F8CB4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“Information disclosure vulnerability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"Information Exposure“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"unauthorized read access“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"access sensitive / restricted information“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"obtain sensitive information"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61C34C-C5AF-757A-A72A-8D220538E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9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72895219"/>
      </p:ext>
    </p:extLst>
  </p:cSld>
  <p:clrMapOvr>
    <a:masterClrMapping/>
  </p:clrMapOvr>
</p:sld>
</file>

<file path=ppt/theme/theme1.xml><?xml version="1.0" encoding="utf-8"?>
<a:theme xmlns:a="http://schemas.openxmlformats.org/drawingml/2006/main" name="mitre-2018">
  <a:themeElements>
    <a:clrScheme name="MITRE">
      <a:dk1>
        <a:sysClr val="windowText" lastClr="000000"/>
      </a:dk1>
      <a:lt1>
        <a:sysClr val="window" lastClr="FFFFFF"/>
      </a:lt1>
      <a:dk2>
        <a:srgbClr val="005F9E"/>
      </a:dk2>
      <a:lt2>
        <a:srgbClr val="EEECE1"/>
      </a:lt2>
      <a:accent1>
        <a:srgbClr val="00B3DC"/>
      </a:accent1>
      <a:accent2>
        <a:srgbClr val="F7901E"/>
      </a:accent2>
      <a:accent3>
        <a:srgbClr val="FFE23C"/>
      </a:accent3>
      <a:accent4>
        <a:srgbClr val="C1CD23"/>
      </a:accent4>
      <a:accent5>
        <a:srgbClr val="C6401D"/>
      </a:accent5>
      <a:accent6>
        <a:srgbClr val="FFFFFF"/>
      </a:accent6>
      <a:hlink>
        <a:srgbClr val="005F9E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WE_CAPEC POWERPOINT TEMPLATE_2022 12Jan2022" id="{800B0BF9-EDC3-914E-BDA4-E9B5A9B0558D}" vid="{7AA02F7D-33D0-394F-9B62-90B714619FC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03A42B84B06847AFCE29FF3D1CE16D" ma:contentTypeVersion="15" ma:contentTypeDescription="Create a new document." ma:contentTypeScope="" ma:versionID="741299f3784e3124fa92cbb09fadfee5">
  <xsd:schema xmlns:xsd="http://www.w3.org/2001/XMLSchema" xmlns:xs="http://www.w3.org/2001/XMLSchema" xmlns:p="http://schemas.microsoft.com/office/2006/metadata/properties" xmlns:ns2="aff8eeb6-53bf-44bf-a224-fac977cd228b" xmlns:ns3="f3e578be-7961-41e8-91c9-b742ecb60a74" xmlns:ns4="b5a44311-ed64-4a72-909f-c9dc6973bde2" targetNamespace="http://schemas.microsoft.com/office/2006/metadata/properties" ma:root="true" ma:fieldsID="0629cb982ad0d5026b78e967e4c8216b" ns2:_="" ns3:_="" ns4:_="">
    <xsd:import namespace="aff8eeb6-53bf-44bf-a224-fac977cd228b"/>
    <xsd:import namespace="f3e578be-7961-41e8-91c9-b742ecb60a74"/>
    <xsd:import namespace="b5a44311-ed64-4a72-909f-c9dc6973bde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4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f8eeb6-53bf-44bf-a224-fac977cd22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4ea1a638-fe8f-4e55-a8a3-ec1a1fdf419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e578be-7961-41e8-91c9-b742ecb60a74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a44311-ed64-4a72-909f-c9dc6973bde2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3131ba83-ba9f-42af-b172-0c273580dada}" ma:internalName="TaxCatchAll" ma:showField="CatchAllData" ma:web="f3e578be-7961-41e8-91c9-b742ecb60a7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5a44311-ed64-4a72-909f-c9dc6973bde2" xsi:nil="true"/>
    <lcf76f155ced4ddcb4097134ff3c332f xmlns="aff8eeb6-53bf-44bf-a224-fac977cd228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16BA5C9-2D71-4B86-AE8A-8C0D9BC5FB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368851-7F59-47B7-9F9A-FAAE8909F203}">
  <ds:schemaRefs>
    <ds:schemaRef ds:uri="aff8eeb6-53bf-44bf-a224-fac977cd228b"/>
    <ds:schemaRef ds:uri="b5a44311-ed64-4a72-909f-c9dc6973bde2"/>
    <ds:schemaRef ds:uri="f3e578be-7961-41e8-91c9-b742ecb60a7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5450FCDD-08B1-48D8-BB50-7A17E590A5EE}">
  <ds:schemaRefs>
    <ds:schemaRef ds:uri="http://purl.org/dc/terms/"/>
    <ds:schemaRef ds:uri="http://schemas.microsoft.com/office/2006/metadata/properties"/>
    <ds:schemaRef ds:uri="http://purl.org/dc/elements/1.1/"/>
    <ds:schemaRef ds:uri="f3e578be-7961-41e8-91c9-b742ecb60a74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aff8eeb6-53bf-44bf-a224-fac977cd228b"/>
    <ds:schemaRef ds:uri="http://schemas.microsoft.com/office/infopath/2007/PartnerControls"/>
    <ds:schemaRef ds:uri="b5a44311-ed64-4a72-909f-c9dc6973bd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mitre-2018</Template>
  <TotalTime>114</TotalTime>
  <Words>344</Words>
  <Application>Microsoft Office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Helvetica LT Std</vt:lpstr>
      <vt:lpstr>Tahoma</vt:lpstr>
      <vt:lpstr>Verdana</vt:lpstr>
      <vt:lpstr>Wingdings</vt:lpstr>
      <vt:lpstr>mitre-2018</vt:lpstr>
      <vt:lpstr>Root Cause Mapping WG</vt:lpstr>
      <vt:lpstr>This meeting is being recorded</vt:lpstr>
      <vt:lpstr>Agenda</vt:lpstr>
      <vt:lpstr>PowerPoint Presentation</vt:lpstr>
      <vt:lpstr>Why CWE-200 is discouraged</vt:lpstr>
      <vt:lpstr>Distinguishing between root cause and impact</vt:lpstr>
      <vt:lpstr>Bad Mapping Example</vt:lpstr>
      <vt:lpstr>Good Mapping Example</vt:lpstr>
      <vt:lpstr>Technical Impact Phrases – Information Disclosure</vt:lpstr>
      <vt:lpstr>Open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CAPEC Summit Informs Future Direction</dc:title>
  <dc:creator>Rich Piazza</dc:creator>
  <cp:lastModifiedBy>Connor Mullaly</cp:lastModifiedBy>
  <cp:revision>1</cp:revision>
  <dcterms:created xsi:type="dcterms:W3CDTF">2022-04-05T14:57:07Z</dcterms:created>
  <dcterms:modified xsi:type="dcterms:W3CDTF">2025-01-15T17:58:43Z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0x0101003603A42B84B06847AFCE29FF3D1CE16D</vt:lpwstr>
  </property>
  <property fmtid="{D5CDD505-2E9C-101B-9397-08002B2CF9AE}" pid="3" name="MediaServiceImageTags">
    <vt:lpwstr/>
  </property>
</Properties>
</file>