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13"/>
  </p:notesMasterIdLst>
  <p:handoutMasterIdLst>
    <p:handoutMasterId r:id="rId14"/>
  </p:handoutMasterIdLst>
  <p:sldIdLst>
    <p:sldId id="446" r:id="rId5"/>
    <p:sldId id="461" r:id="rId6"/>
    <p:sldId id="460" r:id="rId7"/>
    <p:sldId id="462" r:id="rId8"/>
    <p:sldId id="465" r:id="rId9"/>
    <p:sldId id="463" r:id="rId10"/>
    <p:sldId id="464" r:id="rId11"/>
    <p:sldId id="4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66E47-2272-48DF-8ED7-2183EC65CE75}" v="81" dt="2024-07-17T16:11:37.510"/>
    <p1510:client id="{9F7CC02D-A806-430D-9734-E1B918574339}" v="62" dt="2024-07-17T16:17:03.302"/>
    <p1510:client id="{BF2A5366-6929-45F4-9EDC-2BEF732EC906}" v="272" dt="2024-07-17T16:13:28.122"/>
    <p1510:client id="{C32011C5-DA95-4F75-B3C5-27B478B1E3E0}" v="17" dt="2024-07-17T16:04:13.953"/>
    <p1510:client id="{CFB189AB-5E01-46A1-8D95-BECEA00077F3}" v="1" dt="2024-07-16T20:45:17.323"/>
    <p1510:client id="{FCAF278B-3A8A-4850-A151-413BEA1B43FD}" v="129" dt="2024-07-17T16:07:22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J Summers" userId="S::asummers@mitre.org::d9c4246f-ffa8-4c52-a253-9dc5efe19efc" providerId="AD" clId="Web-{C32011C5-DA95-4F75-B3C5-27B478B1E3E0}"/>
    <pc:docChg chg="modSld">
      <pc:chgData name="Alec J Summers" userId="S::asummers@mitre.org::d9c4246f-ffa8-4c52-a253-9dc5efe19efc" providerId="AD" clId="Web-{C32011C5-DA95-4F75-B3C5-27B478B1E3E0}" dt="2024-07-17T16:04:13.953" v="16" actId="14100"/>
      <pc:docMkLst>
        <pc:docMk/>
      </pc:docMkLst>
      <pc:sldChg chg="modSp">
        <pc:chgData name="Alec J Summers" userId="S::asummers@mitre.org::d9c4246f-ffa8-4c52-a253-9dc5efe19efc" providerId="AD" clId="Web-{C32011C5-DA95-4F75-B3C5-27B478B1E3E0}" dt="2024-07-17T16:04:13.953" v="16" actId="14100"/>
        <pc:sldMkLst>
          <pc:docMk/>
          <pc:sldMk cId="1903687044" sldId="463"/>
        </pc:sldMkLst>
        <pc:picChg chg="mod">
          <ac:chgData name="Alec J Summers" userId="S::asummers@mitre.org::d9c4246f-ffa8-4c52-a253-9dc5efe19efc" providerId="AD" clId="Web-{C32011C5-DA95-4F75-B3C5-27B478B1E3E0}" dt="2024-07-17T16:04:13.953" v="16" actId="14100"/>
          <ac:picMkLst>
            <pc:docMk/>
            <pc:sldMk cId="1903687044" sldId="463"/>
            <ac:picMk id="6" creationId="{48602595-7E80-8E3F-2CAF-DD4C1EAD110A}"/>
          </ac:picMkLst>
        </pc:picChg>
      </pc:sldChg>
      <pc:sldChg chg="modSp">
        <pc:chgData name="Alec J Summers" userId="S::asummers@mitre.org::d9c4246f-ffa8-4c52-a253-9dc5efe19efc" providerId="AD" clId="Web-{C32011C5-DA95-4F75-B3C5-27B478B1E3E0}" dt="2024-07-17T16:03:23.609" v="15" actId="20577"/>
        <pc:sldMkLst>
          <pc:docMk/>
          <pc:sldMk cId="2628637453" sldId="465"/>
        </pc:sldMkLst>
        <pc:spChg chg="mod">
          <ac:chgData name="Alec J Summers" userId="S::asummers@mitre.org::d9c4246f-ffa8-4c52-a253-9dc5efe19efc" providerId="AD" clId="Web-{C32011C5-DA95-4F75-B3C5-27B478B1E3E0}" dt="2024-07-17T16:03:23.609" v="15" actId="20577"/>
          <ac:spMkLst>
            <pc:docMk/>
            <pc:sldMk cId="2628637453" sldId="465"/>
            <ac:spMk id="3" creationId="{8109613A-49AE-3824-A66B-5ED0687FDC8E}"/>
          </ac:spMkLst>
        </pc:spChg>
      </pc:sldChg>
    </pc:docChg>
  </pc:docChgLst>
  <pc:docChgLst>
    <pc:chgData name="Alec J Summers" userId="S::asummers@mitre.org::d9c4246f-ffa8-4c52-a253-9dc5efe19efc" providerId="AD" clId="Web-{FCAF278B-3A8A-4850-A151-413BEA1B43FD}"/>
    <pc:docChg chg="modSld">
      <pc:chgData name="Alec J Summers" userId="S::asummers@mitre.org::d9c4246f-ffa8-4c52-a253-9dc5efe19efc" providerId="AD" clId="Web-{FCAF278B-3A8A-4850-A151-413BEA1B43FD}" dt="2024-07-17T16:07:22.720" v="128" actId="20577"/>
      <pc:docMkLst>
        <pc:docMk/>
      </pc:docMkLst>
      <pc:sldChg chg="modSp">
        <pc:chgData name="Alec J Summers" userId="S::asummers@mitre.org::d9c4246f-ffa8-4c52-a253-9dc5efe19efc" providerId="AD" clId="Web-{FCAF278B-3A8A-4850-A151-413BEA1B43FD}" dt="2024-07-17T16:07:22.720" v="128" actId="20577"/>
        <pc:sldMkLst>
          <pc:docMk/>
          <pc:sldMk cId="3646894998" sldId="461"/>
        </pc:sldMkLst>
        <pc:spChg chg="mod">
          <ac:chgData name="Alec J Summers" userId="S::asummers@mitre.org::d9c4246f-ffa8-4c52-a253-9dc5efe19efc" providerId="AD" clId="Web-{FCAF278B-3A8A-4850-A151-413BEA1B43FD}" dt="2024-07-17T16:07:22.720" v="128" actId="20577"/>
          <ac:spMkLst>
            <pc:docMk/>
            <pc:sldMk cId="3646894998" sldId="461"/>
            <ac:spMk id="3" creationId="{8B488549-A70A-4243-89B9-C110528C4C23}"/>
          </ac:spMkLst>
        </pc:spChg>
      </pc:sldChg>
    </pc:docChg>
  </pc:docChgLst>
  <pc:docChgLst>
    <pc:chgData name="Connor Mullaly" userId="731a1e22-c293-4cbb-8aca-216affcf4059" providerId="ADAL" clId="{CFB189AB-5E01-46A1-8D95-BECEA00077F3}"/>
    <pc:docChg chg="undo custSel addSld delSld modSld">
      <pc:chgData name="Connor Mullaly" userId="731a1e22-c293-4cbb-8aca-216affcf4059" providerId="ADAL" clId="{CFB189AB-5E01-46A1-8D95-BECEA00077F3}" dt="2024-07-16T20:45:19.283" v="1858" actId="20577"/>
      <pc:docMkLst>
        <pc:docMk/>
      </pc:docMkLst>
      <pc:sldChg chg="modSp mod">
        <pc:chgData name="Connor Mullaly" userId="731a1e22-c293-4cbb-8aca-216affcf4059" providerId="ADAL" clId="{CFB189AB-5E01-46A1-8D95-BECEA00077F3}" dt="2024-07-16T19:38:23.603" v="176" actId="20577"/>
        <pc:sldMkLst>
          <pc:docMk/>
          <pc:sldMk cId="1594175131" sldId="446"/>
        </pc:sldMkLst>
        <pc:spChg chg="mod">
          <ac:chgData name="Connor Mullaly" userId="731a1e22-c293-4cbb-8aca-216affcf4059" providerId="ADAL" clId="{CFB189AB-5E01-46A1-8D95-BECEA00077F3}" dt="2024-07-16T19:38:23.603" v="176" actId="20577"/>
          <ac:spMkLst>
            <pc:docMk/>
            <pc:sldMk cId="1594175131" sldId="446"/>
            <ac:spMk id="2" creationId="{26A7A5B3-CC9F-8947-34FF-30B572BD2BCF}"/>
          </ac:spMkLst>
        </pc:spChg>
      </pc:sldChg>
      <pc:sldChg chg="del">
        <pc:chgData name="Connor Mullaly" userId="731a1e22-c293-4cbb-8aca-216affcf4059" providerId="ADAL" clId="{CFB189AB-5E01-46A1-8D95-BECEA00077F3}" dt="2024-07-16T19:33:31.499" v="0" actId="47"/>
        <pc:sldMkLst>
          <pc:docMk/>
          <pc:sldMk cId="118356665" sldId="447"/>
        </pc:sldMkLst>
      </pc:sldChg>
      <pc:sldChg chg="del">
        <pc:chgData name="Connor Mullaly" userId="731a1e22-c293-4cbb-8aca-216affcf4059" providerId="ADAL" clId="{CFB189AB-5E01-46A1-8D95-BECEA00077F3}" dt="2024-07-16T19:33:32.278" v="1" actId="47"/>
        <pc:sldMkLst>
          <pc:docMk/>
          <pc:sldMk cId="3015304367" sldId="449"/>
        </pc:sldMkLst>
      </pc:sldChg>
      <pc:sldChg chg="del">
        <pc:chgData name="Connor Mullaly" userId="731a1e22-c293-4cbb-8aca-216affcf4059" providerId="ADAL" clId="{CFB189AB-5E01-46A1-8D95-BECEA00077F3}" dt="2024-07-16T19:33:32.691" v="2" actId="47"/>
        <pc:sldMkLst>
          <pc:docMk/>
          <pc:sldMk cId="696968882" sldId="450"/>
        </pc:sldMkLst>
      </pc:sldChg>
      <pc:sldChg chg="del">
        <pc:chgData name="Connor Mullaly" userId="731a1e22-c293-4cbb-8aca-216affcf4059" providerId="ADAL" clId="{CFB189AB-5E01-46A1-8D95-BECEA00077F3}" dt="2024-07-16T19:33:33.025" v="3" actId="47"/>
        <pc:sldMkLst>
          <pc:docMk/>
          <pc:sldMk cId="1813522262" sldId="451"/>
        </pc:sldMkLst>
      </pc:sldChg>
      <pc:sldChg chg="del">
        <pc:chgData name="Connor Mullaly" userId="731a1e22-c293-4cbb-8aca-216affcf4059" providerId="ADAL" clId="{CFB189AB-5E01-46A1-8D95-BECEA00077F3}" dt="2024-07-16T19:33:33.405" v="4" actId="47"/>
        <pc:sldMkLst>
          <pc:docMk/>
          <pc:sldMk cId="2805842421" sldId="453"/>
        </pc:sldMkLst>
      </pc:sldChg>
      <pc:sldChg chg="del">
        <pc:chgData name="Connor Mullaly" userId="731a1e22-c293-4cbb-8aca-216affcf4059" providerId="ADAL" clId="{CFB189AB-5E01-46A1-8D95-BECEA00077F3}" dt="2024-07-16T19:33:33.619" v="5" actId="47"/>
        <pc:sldMkLst>
          <pc:docMk/>
          <pc:sldMk cId="3963103981" sldId="454"/>
        </pc:sldMkLst>
      </pc:sldChg>
      <pc:sldChg chg="del">
        <pc:chgData name="Connor Mullaly" userId="731a1e22-c293-4cbb-8aca-216affcf4059" providerId="ADAL" clId="{CFB189AB-5E01-46A1-8D95-BECEA00077F3}" dt="2024-07-16T19:33:33.895" v="6" actId="47"/>
        <pc:sldMkLst>
          <pc:docMk/>
          <pc:sldMk cId="4201477747" sldId="455"/>
        </pc:sldMkLst>
      </pc:sldChg>
      <pc:sldChg chg="del">
        <pc:chgData name="Connor Mullaly" userId="731a1e22-c293-4cbb-8aca-216affcf4059" providerId="ADAL" clId="{CFB189AB-5E01-46A1-8D95-BECEA00077F3}" dt="2024-07-16T19:33:34.185" v="7" actId="47"/>
        <pc:sldMkLst>
          <pc:docMk/>
          <pc:sldMk cId="3008358393" sldId="456"/>
        </pc:sldMkLst>
      </pc:sldChg>
      <pc:sldChg chg="del">
        <pc:chgData name="Connor Mullaly" userId="731a1e22-c293-4cbb-8aca-216affcf4059" providerId="ADAL" clId="{CFB189AB-5E01-46A1-8D95-BECEA00077F3}" dt="2024-07-16T19:33:34.814" v="8" actId="47"/>
        <pc:sldMkLst>
          <pc:docMk/>
          <pc:sldMk cId="1427220112" sldId="457"/>
        </pc:sldMkLst>
      </pc:sldChg>
      <pc:sldChg chg="del">
        <pc:chgData name="Connor Mullaly" userId="731a1e22-c293-4cbb-8aca-216affcf4059" providerId="ADAL" clId="{CFB189AB-5E01-46A1-8D95-BECEA00077F3}" dt="2024-07-16T19:33:35.256" v="9" actId="47"/>
        <pc:sldMkLst>
          <pc:docMk/>
          <pc:sldMk cId="2240323180" sldId="458"/>
        </pc:sldMkLst>
      </pc:sldChg>
      <pc:sldChg chg="del">
        <pc:chgData name="Connor Mullaly" userId="731a1e22-c293-4cbb-8aca-216affcf4059" providerId="ADAL" clId="{CFB189AB-5E01-46A1-8D95-BECEA00077F3}" dt="2024-07-16T19:33:37.537" v="12" actId="47"/>
        <pc:sldMkLst>
          <pc:docMk/>
          <pc:sldMk cId="10821496" sldId="459"/>
        </pc:sldMkLst>
      </pc:sldChg>
      <pc:sldChg chg="modSp mod">
        <pc:chgData name="Connor Mullaly" userId="731a1e22-c293-4cbb-8aca-216affcf4059" providerId="ADAL" clId="{CFB189AB-5E01-46A1-8D95-BECEA00077F3}" dt="2024-07-16T19:42:04.003" v="743" actId="20577"/>
        <pc:sldMkLst>
          <pc:docMk/>
          <pc:sldMk cId="938794271" sldId="460"/>
        </pc:sldMkLst>
        <pc:spChg chg="mod">
          <ac:chgData name="Connor Mullaly" userId="731a1e22-c293-4cbb-8aca-216affcf4059" providerId="ADAL" clId="{CFB189AB-5E01-46A1-8D95-BECEA00077F3}" dt="2024-07-16T19:36:49.734" v="134" actId="20577"/>
          <ac:spMkLst>
            <pc:docMk/>
            <pc:sldMk cId="938794271" sldId="460"/>
            <ac:spMk id="2" creationId="{44013585-8732-A346-A3C4-73B295023D0A}"/>
          </ac:spMkLst>
        </pc:spChg>
        <pc:spChg chg="mod">
          <ac:chgData name="Connor Mullaly" userId="731a1e22-c293-4cbb-8aca-216affcf4059" providerId="ADAL" clId="{CFB189AB-5E01-46A1-8D95-BECEA00077F3}" dt="2024-07-16T19:42:04.003" v="743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del">
        <pc:chgData name="Connor Mullaly" userId="731a1e22-c293-4cbb-8aca-216affcf4059" providerId="ADAL" clId="{CFB189AB-5E01-46A1-8D95-BECEA00077F3}" dt="2024-07-16T19:33:35.679" v="10" actId="47"/>
        <pc:sldMkLst>
          <pc:docMk/>
          <pc:sldMk cId="44850816" sldId="461"/>
        </pc:sldMkLst>
      </pc:sldChg>
      <pc:sldChg chg="modSp new mod">
        <pc:chgData name="Connor Mullaly" userId="731a1e22-c293-4cbb-8aca-216affcf4059" providerId="ADAL" clId="{CFB189AB-5E01-46A1-8D95-BECEA00077F3}" dt="2024-07-16T19:36:54.572" v="138" actId="20577"/>
        <pc:sldMkLst>
          <pc:docMk/>
          <pc:sldMk cId="3646894998" sldId="461"/>
        </pc:sldMkLst>
        <pc:spChg chg="mod">
          <ac:chgData name="Connor Mullaly" userId="731a1e22-c293-4cbb-8aca-216affcf4059" providerId="ADAL" clId="{CFB189AB-5E01-46A1-8D95-BECEA00077F3}" dt="2024-07-16T19:33:53.758" v="25" actId="20577"/>
          <ac:spMkLst>
            <pc:docMk/>
            <pc:sldMk cId="3646894998" sldId="461"/>
            <ac:spMk id="2" creationId="{36B15518-325E-EA90-823B-403A180D6BF5}"/>
          </ac:spMkLst>
        </pc:spChg>
        <pc:spChg chg="mod">
          <ac:chgData name="Connor Mullaly" userId="731a1e22-c293-4cbb-8aca-216affcf4059" providerId="ADAL" clId="{CFB189AB-5E01-46A1-8D95-BECEA00077F3}" dt="2024-07-16T19:36:54.572" v="138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del">
        <pc:chgData name="Connor Mullaly" userId="731a1e22-c293-4cbb-8aca-216affcf4059" providerId="ADAL" clId="{CFB189AB-5E01-46A1-8D95-BECEA00077F3}" dt="2024-07-16T19:33:36.940" v="11" actId="47"/>
        <pc:sldMkLst>
          <pc:docMk/>
          <pc:sldMk cId="2291372356" sldId="462"/>
        </pc:sldMkLst>
      </pc:sldChg>
      <pc:sldChg chg="addSp modSp new mod">
        <pc:chgData name="Connor Mullaly" userId="731a1e22-c293-4cbb-8aca-216affcf4059" providerId="ADAL" clId="{CFB189AB-5E01-46A1-8D95-BECEA00077F3}" dt="2024-07-16T20:28:24.664" v="1448" actId="20577"/>
        <pc:sldMkLst>
          <pc:docMk/>
          <pc:sldMk cId="3680384779" sldId="462"/>
        </pc:sldMkLst>
        <pc:spChg chg="mod">
          <ac:chgData name="Connor Mullaly" userId="731a1e22-c293-4cbb-8aca-216affcf4059" providerId="ADAL" clId="{CFB189AB-5E01-46A1-8D95-BECEA00077F3}" dt="2024-07-16T20:25:53.101" v="1268" actId="20577"/>
          <ac:spMkLst>
            <pc:docMk/>
            <pc:sldMk cId="3680384779" sldId="462"/>
            <ac:spMk id="2" creationId="{DC30B620-8C4A-CEC9-650E-CCC9F98ABEF1}"/>
          </ac:spMkLst>
        </pc:spChg>
        <pc:spChg chg="mod">
          <ac:chgData name="Connor Mullaly" userId="731a1e22-c293-4cbb-8aca-216affcf4059" providerId="ADAL" clId="{CFB189AB-5E01-46A1-8D95-BECEA00077F3}" dt="2024-07-16T20:28:24.664" v="1448" actId="20577"/>
          <ac:spMkLst>
            <pc:docMk/>
            <pc:sldMk cId="3680384779" sldId="462"/>
            <ac:spMk id="3" creationId="{9A1973F6-DE47-B466-AD54-7A2A748982D1}"/>
          </ac:spMkLst>
        </pc:spChg>
        <pc:picChg chg="add mod">
          <ac:chgData name="Connor Mullaly" userId="731a1e22-c293-4cbb-8aca-216affcf4059" providerId="ADAL" clId="{CFB189AB-5E01-46A1-8D95-BECEA00077F3}" dt="2024-07-16T20:26:52.857" v="1333" actId="1076"/>
          <ac:picMkLst>
            <pc:docMk/>
            <pc:sldMk cId="3680384779" sldId="462"/>
            <ac:picMk id="6" creationId="{0EE6869C-3DC5-B2A8-A03A-0E657871421F}"/>
          </ac:picMkLst>
        </pc:picChg>
      </pc:sldChg>
      <pc:sldChg chg="addSp modSp new mod">
        <pc:chgData name="Connor Mullaly" userId="731a1e22-c293-4cbb-8aca-216affcf4059" providerId="ADAL" clId="{CFB189AB-5E01-46A1-8D95-BECEA00077F3}" dt="2024-07-16T19:47:38.605" v="904" actId="404"/>
        <pc:sldMkLst>
          <pc:docMk/>
          <pc:sldMk cId="1903687044" sldId="463"/>
        </pc:sldMkLst>
        <pc:spChg chg="mod">
          <ac:chgData name="Connor Mullaly" userId="731a1e22-c293-4cbb-8aca-216affcf4059" providerId="ADAL" clId="{CFB189AB-5E01-46A1-8D95-BECEA00077F3}" dt="2024-07-16T19:44:43.562" v="802" actId="20577"/>
          <ac:spMkLst>
            <pc:docMk/>
            <pc:sldMk cId="1903687044" sldId="463"/>
            <ac:spMk id="2" creationId="{15FF87F6-65F9-744C-54D3-3FB344072D1C}"/>
          </ac:spMkLst>
        </pc:spChg>
        <pc:spChg chg="mod">
          <ac:chgData name="Connor Mullaly" userId="731a1e22-c293-4cbb-8aca-216affcf4059" providerId="ADAL" clId="{CFB189AB-5E01-46A1-8D95-BECEA00077F3}" dt="2024-07-16T19:47:38.605" v="904" actId="404"/>
          <ac:spMkLst>
            <pc:docMk/>
            <pc:sldMk cId="1903687044" sldId="463"/>
            <ac:spMk id="3" creationId="{C9A5D0AC-FF13-2108-E553-2BB61EFB4755}"/>
          </ac:spMkLst>
        </pc:spChg>
        <pc:picChg chg="add mod">
          <ac:chgData name="Connor Mullaly" userId="731a1e22-c293-4cbb-8aca-216affcf4059" providerId="ADAL" clId="{CFB189AB-5E01-46A1-8D95-BECEA00077F3}" dt="2024-07-16T19:46:55.335" v="880" actId="1076"/>
          <ac:picMkLst>
            <pc:docMk/>
            <pc:sldMk cId="1903687044" sldId="463"/>
            <ac:picMk id="6" creationId="{48602595-7E80-8E3F-2CAF-DD4C1EAD110A}"/>
          </ac:picMkLst>
        </pc:picChg>
      </pc:sldChg>
      <pc:sldChg chg="modSp new mod">
        <pc:chgData name="Connor Mullaly" userId="731a1e22-c293-4cbb-8aca-216affcf4059" providerId="ADAL" clId="{CFB189AB-5E01-46A1-8D95-BECEA00077F3}" dt="2024-07-16T20:45:19.283" v="1858" actId="20577"/>
        <pc:sldMkLst>
          <pc:docMk/>
          <pc:sldMk cId="4203571049" sldId="464"/>
        </pc:sldMkLst>
        <pc:spChg chg="mod">
          <ac:chgData name="Connor Mullaly" userId="731a1e22-c293-4cbb-8aca-216affcf4059" providerId="ADAL" clId="{CFB189AB-5E01-46A1-8D95-BECEA00077F3}" dt="2024-07-16T19:50:31.125" v="1157" actId="20577"/>
          <ac:spMkLst>
            <pc:docMk/>
            <pc:sldMk cId="4203571049" sldId="464"/>
            <ac:spMk id="2" creationId="{B646E936-AB7C-B2B1-F5EB-79BE5A2F8E4C}"/>
          </ac:spMkLst>
        </pc:spChg>
        <pc:spChg chg="mod">
          <ac:chgData name="Connor Mullaly" userId="731a1e22-c293-4cbb-8aca-216affcf4059" providerId="ADAL" clId="{CFB189AB-5E01-46A1-8D95-BECEA00077F3}" dt="2024-07-16T20:45:19.283" v="1858" actId="20577"/>
          <ac:spMkLst>
            <pc:docMk/>
            <pc:sldMk cId="4203571049" sldId="464"/>
            <ac:spMk id="3" creationId="{886FB0DB-E3D2-16FB-6704-C2CE127C7EAD}"/>
          </ac:spMkLst>
        </pc:spChg>
      </pc:sldChg>
      <pc:sldChg chg="modSp new mod">
        <pc:chgData name="Connor Mullaly" userId="731a1e22-c293-4cbb-8aca-216affcf4059" providerId="ADAL" clId="{CFB189AB-5E01-46A1-8D95-BECEA00077F3}" dt="2024-07-16T20:43:17.769" v="1845" actId="20577"/>
        <pc:sldMkLst>
          <pc:docMk/>
          <pc:sldMk cId="2628637453" sldId="465"/>
        </pc:sldMkLst>
        <pc:spChg chg="mod">
          <ac:chgData name="Connor Mullaly" userId="731a1e22-c293-4cbb-8aca-216affcf4059" providerId="ADAL" clId="{CFB189AB-5E01-46A1-8D95-BECEA00077F3}" dt="2024-07-16T20:32:53.202" v="1614" actId="20577"/>
          <ac:spMkLst>
            <pc:docMk/>
            <pc:sldMk cId="2628637453" sldId="465"/>
            <ac:spMk id="2" creationId="{690F0591-FFCB-41B3-4777-00B5B4E25F43}"/>
          </ac:spMkLst>
        </pc:spChg>
        <pc:spChg chg="mod">
          <ac:chgData name="Connor Mullaly" userId="731a1e22-c293-4cbb-8aca-216affcf4059" providerId="ADAL" clId="{CFB189AB-5E01-46A1-8D95-BECEA00077F3}" dt="2024-07-16T20:43:17.769" v="1845" actId="20577"/>
          <ac:spMkLst>
            <pc:docMk/>
            <pc:sldMk cId="2628637453" sldId="465"/>
            <ac:spMk id="3" creationId="{8109613A-49AE-3824-A66B-5ED0687FDC8E}"/>
          </ac:spMkLst>
        </pc:spChg>
      </pc:sldChg>
      <pc:sldChg chg="modSp new mod">
        <pc:chgData name="Connor Mullaly" userId="731a1e22-c293-4cbb-8aca-216affcf4059" providerId="ADAL" clId="{CFB189AB-5E01-46A1-8D95-BECEA00077F3}" dt="2024-07-16T20:38:33.480" v="1838" actId="20577"/>
        <pc:sldMkLst>
          <pc:docMk/>
          <pc:sldMk cId="3758004466" sldId="466"/>
        </pc:sldMkLst>
        <pc:spChg chg="mod">
          <ac:chgData name="Connor Mullaly" userId="731a1e22-c293-4cbb-8aca-216affcf4059" providerId="ADAL" clId="{CFB189AB-5E01-46A1-8D95-BECEA00077F3}" dt="2024-07-16T20:35:31.494" v="1748" actId="20577"/>
          <ac:spMkLst>
            <pc:docMk/>
            <pc:sldMk cId="3758004466" sldId="466"/>
            <ac:spMk id="2" creationId="{C141D958-9C90-202B-4807-9642611881D3}"/>
          </ac:spMkLst>
        </pc:spChg>
        <pc:spChg chg="mod">
          <ac:chgData name="Connor Mullaly" userId="731a1e22-c293-4cbb-8aca-216affcf4059" providerId="ADAL" clId="{CFB189AB-5E01-46A1-8D95-BECEA00077F3}" dt="2024-07-16T20:38:33.480" v="1838" actId="20577"/>
          <ac:spMkLst>
            <pc:docMk/>
            <pc:sldMk cId="3758004466" sldId="466"/>
            <ac:spMk id="3" creationId="{619AF6AF-79FC-389E-0184-E554D5EDCD0C}"/>
          </ac:spMkLst>
        </pc:spChg>
      </pc:sldChg>
    </pc:docChg>
  </pc:docChgLst>
  <pc:docChgLst>
    <pc:chgData name="Alec J Summers" userId="S::asummers@mitre.org::d9c4246f-ffa8-4c52-a253-9dc5efe19efc" providerId="AD" clId="Web-{BF2A5366-6929-45F4-9EDC-2BEF732EC906}"/>
    <pc:docChg chg="modSld">
      <pc:chgData name="Alec J Summers" userId="S::asummers@mitre.org::d9c4246f-ffa8-4c52-a253-9dc5efe19efc" providerId="AD" clId="Web-{BF2A5366-6929-45F4-9EDC-2BEF732EC906}" dt="2024-07-17T16:13:28.122" v="271" actId="20577"/>
      <pc:docMkLst>
        <pc:docMk/>
      </pc:docMkLst>
      <pc:sldChg chg="modSp">
        <pc:chgData name="Alec J Summers" userId="S::asummers@mitre.org::d9c4246f-ffa8-4c52-a253-9dc5efe19efc" providerId="AD" clId="Web-{BF2A5366-6929-45F4-9EDC-2BEF732EC906}" dt="2024-07-17T16:13:28.122" v="271" actId="20577"/>
        <pc:sldMkLst>
          <pc:docMk/>
          <pc:sldMk cId="2628637453" sldId="465"/>
        </pc:sldMkLst>
        <pc:spChg chg="mod">
          <ac:chgData name="Alec J Summers" userId="S::asummers@mitre.org::d9c4246f-ffa8-4c52-a253-9dc5efe19efc" providerId="AD" clId="Web-{BF2A5366-6929-45F4-9EDC-2BEF732EC906}" dt="2024-07-17T16:13:28.122" v="271" actId="20577"/>
          <ac:spMkLst>
            <pc:docMk/>
            <pc:sldMk cId="2628637453" sldId="465"/>
            <ac:spMk id="3" creationId="{8109613A-49AE-3824-A66B-5ED0687FDC8E}"/>
          </ac:spMkLst>
        </pc:spChg>
      </pc:sldChg>
    </pc:docChg>
  </pc:docChgLst>
  <pc:docChgLst>
    <pc:chgData name="Steven M Christey" userId="f24da668-4c1f-41c0-850e-113e2bdf78cf" providerId="ADAL" clId="{30466E47-2272-48DF-8ED7-2183EC65CE75}"/>
    <pc:docChg chg="undo custSel modSld">
      <pc:chgData name="Steven M Christey" userId="f24da668-4c1f-41c0-850e-113e2bdf78cf" providerId="ADAL" clId="{30466E47-2272-48DF-8ED7-2183EC65CE75}" dt="2024-07-17T16:11:37.510" v="135" actId="20577"/>
      <pc:docMkLst>
        <pc:docMk/>
      </pc:docMkLst>
      <pc:sldChg chg="modSp mod">
        <pc:chgData name="Steven M Christey" userId="f24da668-4c1f-41c0-850e-113e2bdf78cf" providerId="ADAL" clId="{30466E47-2272-48DF-8ED7-2183EC65CE75}" dt="2024-07-17T15:54:37.808" v="54" actId="20577"/>
        <pc:sldMkLst>
          <pc:docMk/>
          <pc:sldMk cId="3680384779" sldId="462"/>
        </pc:sldMkLst>
        <pc:spChg chg="mod">
          <ac:chgData name="Steven M Christey" userId="f24da668-4c1f-41c0-850e-113e2bdf78cf" providerId="ADAL" clId="{30466E47-2272-48DF-8ED7-2183EC65CE75}" dt="2024-07-17T15:54:37.808" v="54" actId="20577"/>
          <ac:spMkLst>
            <pc:docMk/>
            <pc:sldMk cId="3680384779" sldId="462"/>
            <ac:spMk id="3" creationId="{9A1973F6-DE47-B466-AD54-7A2A748982D1}"/>
          </ac:spMkLst>
        </pc:spChg>
      </pc:sldChg>
      <pc:sldChg chg="modSp mod">
        <pc:chgData name="Steven M Christey" userId="f24da668-4c1f-41c0-850e-113e2bdf78cf" providerId="ADAL" clId="{30466E47-2272-48DF-8ED7-2183EC65CE75}" dt="2024-07-17T16:10:14.845" v="95" actId="20577"/>
        <pc:sldMkLst>
          <pc:docMk/>
          <pc:sldMk cId="1903687044" sldId="463"/>
        </pc:sldMkLst>
        <pc:spChg chg="mod">
          <ac:chgData name="Steven M Christey" userId="f24da668-4c1f-41c0-850e-113e2bdf78cf" providerId="ADAL" clId="{30466E47-2272-48DF-8ED7-2183EC65CE75}" dt="2024-07-17T16:10:14.845" v="95" actId="20577"/>
          <ac:spMkLst>
            <pc:docMk/>
            <pc:sldMk cId="1903687044" sldId="463"/>
            <ac:spMk id="3" creationId="{C9A5D0AC-FF13-2108-E553-2BB61EFB4755}"/>
          </ac:spMkLst>
        </pc:spChg>
      </pc:sldChg>
      <pc:sldChg chg="modSp mod">
        <pc:chgData name="Steven M Christey" userId="f24da668-4c1f-41c0-850e-113e2bdf78cf" providerId="ADAL" clId="{30466E47-2272-48DF-8ED7-2183EC65CE75}" dt="2024-07-17T16:11:37.510" v="135" actId="20577"/>
        <pc:sldMkLst>
          <pc:docMk/>
          <pc:sldMk cId="4203571049" sldId="464"/>
        </pc:sldMkLst>
        <pc:spChg chg="mod">
          <ac:chgData name="Steven M Christey" userId="f24da668-4c1f-41c0-850e-113e2bdf78cf" providerId="ADAL" clId="{30466E47-2272-48DF-8ED7-2183EC65CE75}" dt="2024-07-17T16:09:45.042" v="80" actId="20577"/>
          <ac:spMkLst>
            <pc:docMk/>
            <pc:sldMk cId="4203571049" sldId="464"/>
            <ac:spMk id="2" creationId="{B646E936-AB7C-B2B1-F5EB-79BE5A2F8E4C}"/>
          </ac:spMkLst>
        </pc:spChg>
        <pc:spChg chg="mod">
          <ac:chgData name="Steven M Christey" userId="f24da668-4c1f-41c0-850e-113e2bdf78cf" providerId="ADAL" clId="{30466E47-2272-48DF-8ED7-2183EC65CE75}" dt="2024-07-17T16:11:37.510" v="135" actId="20577"/>
          <ac:spMkLst>
            <pc:docMk/>
            <pc:sldMk cId="4203571049" sldId="464"/>
            <ac:spMk id="3" creationId="{886FB0DB-E3D2-16FB-6704-C2CE127C7EAD}"/>
          </ac:spMkLst>
        </pc:spChg>
      </pc:sldChg>
    </pc:docChg>
  </pc:docChgLst>
  <pc:docChgLst>
    <pc:chgData name="Alec J Summers" userId="S::asummers@mitre.org::d9c4246f-ffa8-4c52-a253-9dc5efe19efc" providerId="AD" clId="Web-{9F7CC02D-A806-430D-9734-E1B918574339}"/>
    <pc:docChg chg="modSld">
      <pc:chgData name="Alec J Summers" userId="S::asummers@mitre.org::d9c4246f-ffa8-4c52-a253-9dc5efe19efc" providerId="AD" clId="Web-{9F7CC02D-A806-430D-9734-E1B918574339}" dt="2024-07-17T16:17:03.302" v="61" actId="20577"/>
      <pc:docMkLst>
        <pc:docMk/>
      </pc:docMkLst>
      <pc:sldChg chg="modSp">
        <pc:chgData name="Alec J Summers" userId="S::asummers@mitre.org::d9c4246f-ffa8-4c52-a253-9dc5efe19efc" providerId="AD" clId="Web-{9F7CC02D-A806-430D-9734-E1B918574339}" dt="2024-07-17T16:17:03.302" v="61" actId="20577"/>
        <pc:sldMkLst>
          <pc:docMk/>
          <pc:sldMk cId="2628637453" sldId="465"/>
        </pc:sldMkLst>
        <pc:spChg chg="mod">
          <ac:chgData name="Alec J Summers" userId="S::asummers@mitre.org::d9c4246f-ffa8-4c52-a253-9dc5efe19efc" providerId="AD" clId="Web-{9F7CC02D-A806-430D-9734-E1B918574339}" dt="2024-07-17T16:17:03.302" v="61" actId="20577"/>
          <ac:spMkLst>
            <pc:docMk/>
            <pc:sldMk cId="2628637453" sldId="465"/>
            <ac:spMk id="3" creationId="{8109613A-49AE-3824-A66B-5ED0687FDC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3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4078" r:id="rId5"/>
    <p:sldLayoutId id="2147484077" r:id="rId6"/>
    <p:sldLayoutId id="2147484075" r:id="rId7"/>
    <p:sldLayoutId id="214748407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we.mitre.org/documents/cwe_usage/guidanc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A5B3-CC9F-8947-34FF-30B572BD2BC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81031"/>
              </a:lnSpc>
            </a:pPr>
            <a:r>
              <a:rPr lang="en-US"/>
              <a:t>Root Cause Mapping WG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EBC60-918F-0EB1-DD40-7BC0B5F71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July 17th,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6B3C7-F2DB-EA5B-0913-D0415C00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17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5518-325E-EA90-823B-403A180D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8549-A70A-4243-89B9-C110528C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 sz="3200">
                <a:latin typeface="Tahoma"/>
                <a:ea typeface="Tahoma"/>
                <a:cs typeface="Tahoma"/>
              </a:rPr>
              <a:t>Preview 2024 CWE Top 25 Strategy</a:t>
            </a:r>
            <a:endParaRPr lang="en-US">
              <a:latin typeface="Tahoma"/>
              <a:ea typeface="Tahoma"/>
              <a:cs typeface="Tahoma"/>
            </a:endParaRPr>
          </a:p>
          <a:p>
            <a:r>
              <a:rPr lang="en-US" sz="3200"/>
              <a:t>New mapping notes flow diagrams</a:t>
            </a:r>
          </a:p>
          <a:p>
            <a:pPr marL="307975" indent="-307975"/>
            <a:r>
              <a:rPr lang="en-US" sz="3200">
                <a:latin typeface="Tahoma"/>
                <a:ea typeface="Tahoma"/>
                <a:cs typeface="Tahoma"/>
              </a:rPr>
              <a:t>Presentation: </a:t>
            </a:r>
            <a:endParaRPr lang="en-US"/>
          </a:p>
          <a:p>
            <a:pPr marL="685800" lvl="1" indent="-303530"/>
            <a:r>
              <a:rPr lang="en-US" sz="3200">
                <a:latin typeface="Tahoma"/>
                <a:ea typeface="Tahoma"/>
                <a:cs typeface="Tahoma"/>
              </a:rPr>
              <a:t>Applying LLMs for CWE Assignment (Chris Madden, Yahoo)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8E767-2454-2635-052D-5131A39F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89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3585-8732-A346-A3C4-73B29502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2024 CWE Top 25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B6C0-70B1-BD97-7773-4E6E6F77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In Previous Years:</a:t>
            </a:r>
          </a:p>
          <a:p>
            <a:pPr marL="685922" lvl="1" indent="-307975"/>
            <a:r>
              <a:rPr lang="en-US">
                <a:latin typeface="Tahoma"/>
                <a:ea typeface="Tahoma"/>
                <a:cs typeface="Tahoma"/>
              </a:rPr>
              <a:t>Used the past 2 years of NVD data</a:t>
            </a:r>
          </a:p>
          <a:p>
            <a:pPr marL="685922" lvl="1" indent="-307975"/>
            <a:r>
              <a:rPr lang="en-US">
                <a:latin typeface="Tahoma"/>
                <a:ea typeface="Tahoma"/>
                <a:cs typeface="Tahoma"/>
              </a:rPr>
              <a:t>CWE team independent analysis on thousands of CVE records</a:t>
            </a:r>
          </a:p>
          <a:p>
            <a:pPr marL="685922" lvl="1" indent="-307975"/>
            <a:r>
              <a:rPr lang="en-US">
                <a:latin typeface="Tahoma"/>
                <a:ea typeface="Tahoma"/>
                <a:cs typeface="Tahoma"/>
              </a:rPr>
              <a:t>Difficulties with lack of information</a:t>
            </a:r>
          </a:p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This year’s plan</a:t>
            </a:r>
            <a:endParaRPr lang="en-US" b="0">
              <a:latin typeface="Tahoma"/>
              <a:ea typeface="Tahoma"/>
              <a:cs typeface="Tahoma"/>
            </a:endParaRPr>
          </a:p>
          <a:p>
            <a:pPr marL="685922" lvl="1" indent="-307975"/>
            <a:r>
              <a:rPr lang="en-US">
                <a:latin typeface="Tahoma"/>
                <a:ea typeface="Tahoma"/>
                <a:cs typeface="Tahoma"/>
              </a:rPr>
              <a:t>Use only the past year of NVD data</a:t>
            </a:r>
          </a:p>
          <a:p>
            <a:pPr marL="685922" lvl="1" indent="-307975"/>
            <a:r>
              <a:rPr lang="en-US">
                <a:latin typeface="Tahoma"/>
                <a:ea typeface="Tahoma"/>
                <a:cs typeface="Tahoma"/>
              </a:rPr>
              <a:t>Use our internal keyword matcher and analysis scripts to present CVE records back to CNAs to improve or correct mappings</a:t>
            </a:r>
          </a:p>
          <a:p>
            <a:pPr marL="685922" lvl="1" indent="-307975"/>
            <a:r>
              <a:rPr lang="en-US">
                <a:latin typeface="Tahoma"/>
                <a:ea typeface="Tahoma"/>
                <a:cs typeface="Tahoma"/>
              </a:rPr>
              <a:t>CNAs have more insight into their products to provide the best mappings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E725B-7CA8-CCDD-E90E-B3933C28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79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B620-8C4A-CEC9-650E-CCC9F98A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2024 CWE Top 25 – Data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73F6-DE47-B466-AD54-7A2A7489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84" y="1371600"/>
            <a:ext cx="3456018" cy="4794737"/>
          </a:xfrm>
        </p:spPr>
        <p:txBody>
          <a:bodyPr/>
          <a:lstStyle/>
          <a:p>
            <a:r>
              <a:rPr lang="en-US"/>
              <a:t>FEEDBACK: how should we present mapping data to CNAs?</a:t>
            </a:r>
          </a:p>
          <a:p>
            <a:r>
              <a:rPr lang="en-US" b="0"/>
              <a:t>Option 1: using our text file format</a:t>
            </a:r>
          </a:p>
          <a:p>
            <a:r>
              <a:rPr lang="en-US" b="0"/>
              <a:t>Option 2: excel file with one CVE per row that a CNA can fill out</a:t>
            </a:r>
          </a:p>
          <a:p>
            <a:r>
              <a:rPr lang="en-US" b="0"/>
              <a:t>CVEs with multiple weaknesses would have multiple rows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94087-B7D4-16FB-3E95-6BD8E2B3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6869C-3DC5-B2A8-A03A-0E657871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030" y="1371600"/>
            <a:ext cx="8275144" cy="479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8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0591-FFCB-41B3-4777-00B5B4E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2024 CWE Top 25 –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613A-49AE-3824-A66B-5ED0687FD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/>
              <a:t>Will CNAs have the capacity and willingness to help with mapping analysis? </a:t>
            </a:r>
          </a:p>
          <a:p>
            <a:pPr marL="307975" indent="-307975"/>
            <a:endParaRPr lang="en-US">
              <a:latin typeface="Tahoma"/>
              <a:ea typeface="Tahoma"/>
              <a:cs typeface="Tahoma"/>
            </a:endParaRPr>
          </a:p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How to ensure overall mapping accuracy/quality?</a:t>
            </a:r>
            <a:endParaRPr lang="en-US" b="0">
              <a:latin typeface="Tahoma"/>
              <a:ea typeface="Tahoma"/>
              <a:cs typeface="Tahoma"/>
            </a:endParaRPr>
          </a:p>
          <a:p>
            <a:pPr marL="685800" lvl="1" indent="-303530"/>
            <a:r>
              <a:rPr lang="en-US">
                <a:latin typeface="Tahoma"/>
                <a:ea typeface="Tahoma"/>
                <a:cs typeface="Tahoma"/>
              </a:rPr>
              <a:t>Handle conflicting / problematic mappings</a:t>
            </a:r>
            <a:endParaRPr lang="en-US"/>
          </a:p>
          <a:p>
            <a:pPr marL="685800" lvl="1" indent="-303530"/>
            <a:r>
              <a:rPr lang="en-US">
                <a:latin typeface="Tahoma"/>
                <a:ea typeface="Tahoma"/>
                <a:cs typeface="Tahoma"/>
              </a:rPr>
              <a:t>Aiming for base-level weaknesses (</a:t>
            </a:r>
            <a:r>
              <a:rPr lang="en-US">
                <a:latin typeface="Tahoma"/>
                <a:ea typeface="Tahoma"/>
                <a:cs typeface="Tahoma"/>
                <a:hlinkClick r:id="rId2"/>
              </a:rPr>
              <a:t>CWE Mapping Guidance</a:t>
            </a:r>
            <a:r>
              <a:rPr lang="en-US">
                <a:latin typeface="Tahoma"/>
                <a:ea typeface="Tahoma"/>
                <a:cs typeface="Tahoma"/>
              </a:rPr>
              <a:t>)</a:t>
            </a:r>
          </a:p>
          <a:p>
            <a:pPr marL="307975" indent="-307975"/>
            <a:endParaRPr lang="en-US">
              <a:latin typeface="Tahoma"/>
              <a:ea typeface="Tahoma"/>
              <a:cs typeface="Tahoma"/>
            </a:endParaRPr>
          </a:p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Potential for 2024 list to be considerably different than previous, depending on community participation</a:t>
            </a:r>
          </a:p>
          <a:p>
            <a:pPr marL="307975" indent="-307975"/>
            <a:endParaRPr lang="en-US"/>
          </a:p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Possibility of sharing mapping changes publicly for education and propogating lessons-learned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EAD37-F539-6A86-3D54-E7BE89D3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63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87F6-65F9-744C-54D3-3FB34407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Notes – new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D0AC-FF13-2108-E553-2BB61EFB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/>
              <a:t>New in CWE 4.15 – image for CWE-1420: Exposure of Sensitive Information during Transient Execution</a:t>
            </a:r>
          </a:p>
          <a:p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CF82C-9B9C-2A98-C977-C8EA14AF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02595-7E80-8E3F-2CAF-DD4C1EAD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5" y="1896329"/>
            <a:ext cx="11933465" cy="427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8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E936-AB7C-B2B1-F5EB-79BE5A2F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Notes flow diagrams – Other CWEs to consider in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B0DB-E3D2-16FB-6704-C2CE127C7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CWE-77: Command Injection</a:t>
            </a:r>
          </a:p>
          <a:p>
            <a:pPr lvl="1"/>
            <a:r>
              <a:rPr lang="en-US"/>
              <a:t>Likely candidate for a diagram</a:t>
            </a:r>
          </a:p>
          <a:p>
            <a:r>
              <a:rPr lang="en-US" b="0"/>
              <a:t>Most useful at the base or class level to identify the correct child to map to</a:t>
            </a:r>
          </a:p>
          <a:p>
            <a:r>
              <a:rPr lang="en-US" b="0"/>
              <a:t>What CWEs do the group struggle with creating specific mappings?</a:t>
            </a:r>
          </a:p>
          <a:p>
            <a:endParaRPr lang="en-US" b="0"/>
          </a:p>
          <a:p>
            <a:r>
              <a:rPr lang="en-US" b="0"/>
              <a:t>Other Ideas:</a:t>
            </a:r>
          </a:p>
          <a:p>
            <a:pPr lvl="1"/>
            <a:r>
              <a:rPr lang="en-US" b="0"/>
              <a:t>CWE-119: Improper Restriction of Operations within the Bounds of a Memory Buffer		</a:t>
            </a:r>
          </a:p>
          <a:p>
            <a:pPr lvl="1"/>
            <a:r>
              <a:rPr lang="en-US" b="0"/>
              <a:t>CWE-284: Improper Access Control</a:t>
            </a:r>
          </a:p>
          <a:p>
            <a:pPr lvl="1"/>
            <a:endParaRPr lang="en-US" b="0"/>
          </a:p>
          <a:p>
            <a:pPr lvl="1"/>
            <a:endParaRPr lang="en-US" b="0"/>
          </a:p>
          <a:p>
            <a:endParaRPr lang="en-US" b="0"/>
          </a:p>
          <a:p>
            <a:endParaRPr lang="en-US" b="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8F6B8-7528-2CCA-911E-C220E3A9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57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D958-9C90-202B-4807-96426118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F6AF-79FC-389E-0184-E554D5ED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Future Topics?</a:t>
            </a:r>
          </a:p>
          <a:p>
            <a:r>
              <a:rPr lang="en-US"/>
              <a:t>Mapping Woes?</a:t>
            </a:r>
          </a:p>
          <a:p>
            <a:r>
              <a:rPr lang="en-US"/>
              <a:t>CWE Mapping Usability Improvement Ideas?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6084-25BF-7723-808F-A979BD80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8004466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E_CAPEC POWERPOINT TEMPLATE_2022 12Jan2022" id="{800B0BF9-EDC3-914E-BDA4-E9B5A9B0558D}" vid="{7AA02F7D-33D0-394F-9B62-90B714619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3A42B84B06847AFCE29FF3D1CE16D" ma:contentTypeVersion="15" ma:contentTypeDescription="Create a new document." ma:contentTypeScope="" ma:versionID="741299f3784e3124fa92cbb09fadfee5">
  <xsd:schema xmlns:xsd="http://www.w3.org/2001/XMLSchema" xmlns:xs="http://www.w3.org/2001/XMLSchema" xmlns:p="http://schemas.microsoft.com/office/2006/metadata/properties" xmlns:ns2="aff8eeb6-53bf-44bf-a224-fac977cd228b" xmlns:ns3="f3e578be-7961-41e8-91c9-b742ecb60a74" xmlns:ns4="b5a44311-ed64-4a72-909f-c9dc6973bde2" targetNamespace="http://schemas.microsoft.com/office/2006/metadata/properties" ma:root="true" ma:fieldsID="0629cb982ad0d5026b78e967e4c8216b" ns2:_="" ns3:_="" ns4:_="">
    <xsd:import namespace="aff8eeb6-53bf-44bf-a224-fac977cd228b"/>
    <xsd:import namespace="f3e578be-7961-41e8-91c9-b742ecb60a74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8eeb6-53bf-44bf-a224-fac977cd2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578be-7961-41e8-91c9-b742ecb60a7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131ba83-ba9f-42af-b172-0c273580dada}" ma:internalName="TaxCatchAll" ma:showField="CatchAllData" ma:web="f3e578be-7961-41e8-91c9-b742ecb60a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ff8eeb6-53bf-44bf-a224-fac977cd228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368851-7F59-47B7-9F9A-FAAE8909F203}">
  <ds:schemaRefs>
    <ds:schemaRef ds:uri="aff8eeb6-53bf-44bf-a224-fac977cd228b"/>
    <ds:schemaRef ds:uri="b5a44311-ed64-4a72-909f-c9dc6973bde2"/>
    <ds:schemaRef ds:uri="f3e578be-7961-41e8-91c9-b742ecb60a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450FCDD-08B1-48D8-BB50-7A17E590A5EE}">
  <ds:schemaRefs>
    <ds:schemaRef ds:uri="aff8eeb6-53bf-44bf-a224-fac977cd228b"/>
    <ds:schemaRef ds:uri="b5a44311-ed64-4a72-909f-c9dc6973bde2"/>
    <ds:schemaRef ds:uri="f3e578be-7961-41e8-91c9-b742ecb60a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mitre-2018</vt:lpstr>
      <vt:lpstr>Root Cause Mapping WG</vt:lpstr>
      <vt:lpstr>Agenda</vt:lpstr>
      <vt:lpstr>2024 CWE Top 25</vt:lpstr>
      <vt:lpstr>2024 CWE Top 25 – Data presentation </vt:lpstr>
      <vt:lpstr>2024 CWE Top 25 – Considerations</vt:lpstr>
      <vt:lpstr>Mapping Notes – new flow diagram</vt:lpstr>
      <vt:lpstr>Mapping Notes flow diagrams – Other CWEs to consider in future</vt:lpstr>
      <vt:lpstr>Open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CAPEC Summit Informs Future Direction</dc:title>
  <dc:creator>Rich Piazza</dc:creator>
  <cp:revision>1</cp:revision>
  <dcterms:created xsi:type="dcterms:W3CDTF">2022-04-05T14:57:07Z</dcterms:created>
  <dcterms:modified xsi:type="dcterms:W3CDTF">2024-07-17T16:17:37Z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0x0101003603A42B84B06847AFCE29FF3D1CE16D</vt:lpwstr>
  </property>
  <property fmtid="{D5CDD505-2E9C-101B-9397-08002B2CF9AE}" pid="3" name="MediaServiceImageTags">
    <vt:lpwstr/>
  </property>
</Properties>
</file>