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4"/>
  </p:sldMasterIdLst>
  <p:notesMasterIdLst>
    <p:notesMasterId r:id="rId10"/>
  </p:notesMasterIdLst>
  <p:handoutMasterIdLst>
    <p:handoutMasterId r:id="rId11"/>
  </p:handoutMasterIdLst>
  <p:sldIdLst>
    <p:sldId id="446" r:id="rId5"/>
    <p:sldId id="461" r:id="rId6"/>
    <p:sldId id="460" r:id="rId7"/>
    <p:sldId id="469" r:id="rId8"/>
    <p:sldId id="4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C19B62-962E-4ACA-9895-6BC210D699F1}" v="482" dt="2024-08-28T16:17:55.3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nnor Mullaly" userId="731a1e22-c293-4cbb-8aca-216affcf4059" providerId="ADAL" clId="{7AEEFEB6-03E1-45E8-8635-3FCA75A4AF43}"/>
    <pc:docChg chg="delSld modSld">
      <pc:chgData name="Connor Mullaly" userId="731a1e22-c293-4cbb-8aca-216affcf4059" providerId="ADAL" clId="{7AEEFEB6-03E1-45E8-8635-3FCA75A4AF43}" dt="2024-08-28T16:01:39.381" v="423" actId="20577"/>
      <pc:docMkLst>
        <pc:docMk/>
      </pc:docMkLst>
      <pc:sldChg chg="modSp mod">
        <pc:chgData name="Connor Mullaly" userId="731a1e22-c293-4cbb-8aca-216affcf4059" providerId="ADAL" clId="{7AEEFEB6-03E1-45E8-8635-3FCA75A4AF43}" dt="2024-08-28T15:30:41.670" v="3" actId="20577"/>
        <pc:sldMkLst>
          <pc:docMk/>
          <pc:sldMk cId="1594175131" sldId="446"/>
        </pc:sldMkLst>
        <pc:spChg chg="mod">
          <ac:chgData name="Connor Mullaly" userId="731a1e22-c293-4cbb-8aca-216affcf4059" providerId="ADAL" clId="{7AEEFEB6-03E1-45E8-8635-3FCA75A4AF43}" dt="2024-08-28T15:30:41.670" v="3" actId="20577"/>
          <ac:spMkLst>
            <pc:docMk/>
            <pc:sldMk cId="1594175131" sldId="446"/>
            <ac:spMk id="3" creationId="{13BEBC60-918F-0EB1-DD40-7BC0B5F7169D}"/>
          </ac:spMkLst>
        </pc:spChg>
      </pc:sldChg>
      <pc:sldChg chg="modSp mod">
        <pc:chgData name="Connor Mullaly" userId="731a1e22-c293-4cbb-8aca-216affcf4059" providerId="ADAL" clId="{7AEEFEB6-03E1-45E8-8635-3FCA75A4AF43}" dt="2024-08-28T16:01:39.381" v="423" actId="20577"/>
        <pc:sldMkLst>
          <pc:docMk/>
          <pc:sldMk cId="938794271" sldId="460"/>
        </pc:sldMkLst>
        <pc:spChg chg="mod">
          <ac:chgData name="Connor Mullaly" userId="731a1e22-c293-4cbb-8aca-216affcf4059" providerId="ADAL" clId="{7AEEFEB6-03E1-45E8-8635-3FCA75A4AF43}" dt="2024-08-28T15:38:27.119" v="59" actId="20577"/>
          <ac:spMkLst>
            <pc:docMk/>
            <pc:sldMk cId="938794271" sldId="460"/>
            <ac:spMk id="2" creationId="{44013585-8732-A346-A3C4-73B295023D0A}"/>
          </ac:spMkLst>
        </pc:spChg>
        <pc:spChg chg="mod">
          <ac:chgData name="Connor Mullaly" userId="731a1e22-c293-4cbb-8aca-216affcf4059" providerId="ADAL" clId="{7AEEFEB6-03E1-45E8-8635-3FCA75A4AF43}" dt="2024-08-28T16:01:39.381" v="423" actId="20577"/>
          <ac:spMkLst>
            <pc:docMk/>
            <pc:sldMk cId="938794271" sldId="460"/>
            <ac:spMk id="3" creationId="{E52AB6C0-70B1-BD97-7773-4E6E6F77A2D5}"/>
          </ac:spMkLst>
        </pc:spChg>
      </pc:sldChg>
      <pc:sldChg chg="modSp mod">
        <pc:chgData name="Connor Mullaly" userId="731a1e22-c293-4cbb-8aca-216affcf4059" providerId="ADAL" clId="{7AEEFEB6-03E1-45E8-8635-3FCA75A4AF43}" dt="2024-08-28T15:37:26.521" v="38" actId="20577"/>
        <pc:sldMkLst>
          <pc:docMk/>
          <pc:sldMk cId="3646894998" sldId="461"/>
        </pc:sldMkLst>
        <pc:spChg chg="mod">
          <ac:chgData name="Connor Mullaly" userId="731a1e22-c293-4cbb-8aca-216affcf4059" providerId="ADAL" clId="{7AEEFEB6-03E1-45E8-8635-3FCA75A4AF43}" dt="2024-08-28T15:37:26.521" v="38" actId="20577"/>
          <ac:spMkLst>
            <pc:docMk/>
            <pc:sldMk cId="3646894998" sldId="461"/>
            <ac:spMk id="3" creationId="{8B488549-A70A-4243-89B9-C110528C4C23}"/>
          </ac:spMkLst>
        </pc:spChg>
      </pc:sldChg>
      <pc:sldChg chg="del">
        <pc:chgData name="Connor Mullaly" userId="731a1e22-c293-4cbb-8aca-216affcf4059" providerId="ADAL" clId="{7AEEFEB6-03E1-45E8-8635-3FCA75A4AF43}" dt="2024-08-28T15:38:44.367" v="64" actId="47"/>
        <pc:sldMkLst>
          <pc:docMk/>
          <pc:sldMk cId="3680384779" sldId="462"/>
        </pc:sldMkLst>
      </pc:sldChg>
      <pc:sldChg chg="del">
        <pc:chgData name="Connor Mullaly" userId="731a1e22-c293-4cbb-8aca-216affcf4059" providerId="ADAL" clId="{7AEEFEB6-03E1-45E8-8635-3FCA75A4AF43}" dt="2024-08-28T15:38:48.150" v="66" actId="47"/>
        <pc:sldMkLst>
          <pc:docMk/>
          <pc:sldMk cId="1903687044" sldId="463"/>
        </pc:sldMkLst>
      </pc:sldChg>
      <pc:sldChg chg="del">
        <pc:chgData name="Connor Mullaly" userId="731a1e22-c293-4cbb-8aca-216affcf4059" providerId="ADAL" clId="{7AEEFEB6-03E1-45E8-8635-3FCA75A4AF43}" dt="2024-08-28T15:38:51.446" v="68" actId="47"/>
        <pc:sldMkLst>
          <pc:docMk/>
          <pc:sldMk cId="4203571049" sldId="464"/>
        </pc:sldMkLst>
      </pc:sldChg>
      <pc:sldChg chg="del">
        <pc:chgData name="Connor Mullaly" userId="731a1e22-c293-4cbb-8aca-216affcf4059" providerId="ADAL" clId="{7AEEFEB6-03E1-45E8-8635-3FCA75A4AF43}" dt="2024-08-28T15:38:47.470" v="65" actId="47"/>
        <pc:sldMkLst>
          <pc:docMk/>
          <pc:sldMk cId="2628637453" sldId="465"/>
        </pc:sldMkLst>
      </pc:sldChg>
      <pc:sldChg chg="del">
        <pc:chgData name="Connor Mullaly" userId="731a1e22-c293-4cbb-8aca-216affcf4059" providerId="ADAL" clId="{7AEEFEB6-03E1-45E8-8635-3FCA75A4AF43}" dt="2024-08-28T15:38:49.080" v="67" actId="47"/>
        <pc:sldMkLst>
          <pc:docMk/>
          <pc:sldMk cId="2365559909" sldId="467"/>
        </pc:sldMkLst>
      </pc:sldChg>
    </pc:docChg>
  </pc:docChgLst>
  <pc:docChgLst>
    <pc:chgData name="Alec J Summers" userId="S::asummers@mitre.org::d9c4246f-ffa8-4c52-a253-9dc5efe19efc" providerId="AD" clId="Web-{C32011C5-DA95-4F75-B3C5-27B478B1E3E0}"/>
    <pc:docChg chg="modSld">
      <pc:chgData name="Alec J Summers" userId="S::asummers@mitre.org::d9c4246f-ffa8-4c52-a253-9dc5efe19efc" providerId="AD" clId="Web-{C32011C5-DA95-4F75-B3C5-27B478B1E3E0}" dt="2024-07-17T16:04:13.953" v="16" actId="14100"/>
      <pc:docMkLst>
        <pc:docMk/>
      </pc:docMkLst>
      <pc:sldChg chg="modSp">
        <pc:chgData name="Alec J Summers" userId="S::asummers@mitre.org::d9c4246f-ffa8-4c52-a253-9dc5efe19efc" providerId="AD" clId="Web-{C32011C5-DA95-4F75-B3C5-27B478B1E3E0}" dt="2024-07-17T16:04:13.953" v="16" actId="14100"/>
        <pc:sldMkLst>
          <pc:docMk/>
          <pc:sldMk cId="1903687044" sldId="463"/>
        </pc:sldMkLst>
        <pc:picChg chg="mod">
          <ac:chgData name="Alec J Summers" userId="S::asummers@mitre.org::d9c4246f-ffa8-4c52-a253-9dc5efe19efc" providerId="AD" clId="Web-{C32011C5-DA95-4F75-B3C5-27B478B1E3E0}" dt="2024-07-17T16:04:13.953" v="16" actId="14100"/>
          <ac:picMkLst>
            <pc:docMk/>
            <pc:sldMk cId="1903687044" sldId="463"/>
            <ac:picMk id="6" creationId="{48602595-7E80-8E3F-2CAF-DD4C1EAD110A}"/>
          </ac:picMkLst>
        </pc:picChg>
      </pc:sldChg>
      <pc:sldChg chg="modSp">
        <pc:chgData name="Alec J Summers" userId="S::asummers@mitre.org::d9c4246f-ffa8-4c52-a253-9dc5efe19efc" providerId="AD" clId="Web-{C32011C5-DA95-4F75-B3C5-27B478B1E3E0}" dt="2024-07-17T16:03:23.609" v="15" actId="20577"/>
        <pc:sldMkLst>
          <pc:docMk/>
          <pc:sldMk cId="2628637453" sldId="465"/>
        </pc:sldMkLst>
        <pc:spChg chg="mod">
          <ac:chgData name="Alec J Summers" userId="S::asummers@mitre.org::d9c4246f-ffa8-4c52-a253-9dc5efe19efc" providerId="AD" clId="Web-{C32011C5-DA95-4F75-B3C5-27B478B1E3E0}" dt="2024-07-17T16:03:23.609" v="15" actId="20577"/>
          <ac:spMkLst>
            <pc:docMk/>
            <pc:sldMk cId="2628637453" sldId="465"/>
            <ac:spMk id="3" creationId="{8109613A-49AE-3824-A66B-5ED0687FDC8E}"/>
          </ac:spMkLst>
        </pc:spChg>
      </pc:sldChg>
    </pc:docChg>
  </pc:docChgLst>
  <pc:docChgLst>
    <pc:chgData name="Alec J Summers" userId="S::asummers@mitre.org::d9c4246f-ffa8-4c52-a253-9dc5efe19efc" providerId="AD" clId="Web-{FCAF278B-3A8A-4850-A151-413BEA1B43FD}"/>
    <pc:docChg chg="modSld">
      <pc:chgData name="Alec J Summers" userId="S::asummers@mitre.org::d9c4246f-ffa8-4c52-a253-9dc5efe19efc" providerId="AD" clId="Web-{FCAF278B-3A8A-4850-A151-413BEA1B43FD}" dt="2024-07-17T16:07:22.720" v="128" actId="20577"/>
      <pc:docMkLst>
        <pc:docMk/>
      </pc:docMkLst>
      <pc:sldChg chg="modSp">
        <pc:chgData name="Alec J Summers" userId="S::asummers@mitre.org::d9c4246f-ffa8-4c52-a253-9dc5efe19efc" providerId="AD" clId="Web-{FCAF278B-3A8A-4850-A151-413BEA1B43FD}" dt="2024-07-17T16:07:22.720" v="128" actId="20577"/>
        <pc:sldMkLst>
          <pc:docMk/>
          <pc:sldMk cId="3646894998" sldId="461"/>
        </pc:sldMkLst>
        <pc:spChg chg="mod">
          <ac:chgData name="Alec J Summers" userId="S::asummers@mitre.org::d9c4246f-ffa8-4c52-a253-9dc5efe19efc" providerId="AD" clId="Web-{FCAF278B-3A8A-4850-A151-413BEA1B43FD}" dt="2024-07-17T16:07:22.720" v="128" actId="20577"/>
          <ac:spMkLst>
            <pc:docMk/>
            <pc:sldMk cId="3646894998" sldId="461"/>
            <ac:spMk id="3" creationId="{8B488549-A70A-4243-89B9-C110528C4C23}"/>
          </ac:spMkLst>
        </pc:spChg>
      </pc:sldChg>
    </pc:docChg>
  </pc:docChgLst>
  <pc:docChgLst>
    <pc:chgData name="Connor Mullaly" userId="731a1e22-c293-4cbb-8aca-216affcf4059" providerId="ADAL" clId="{CFB189AB-5E01-46A1-8D95-BECEA00077F3}"/>
    <pc:docChg chg="undo custSel addSld delSld modSld">
      <pc:chgData name="Connor Mullaly" userId="731a1e22-c293-4cbb-8aca-216affcf4059" providerId="ADAL" clId="{CFB189AB-5E01-46A1-8D95-BECEA00077F3}" dt="2024-07-16T20:45:19.283" v="1858" actId="20577"/>
      <pc:docMkLst>
        <pc:docMk/>
      </pc:docMkLst>
      <pc:sldChg chg="modSp mod">
        <pc:chgData name="Connor Mullaly" userId="731a1e22-c293-4cbb-8aca-216affcf4059" providerId="ADAL" clId="{CFB189AB-5E01-46A1-8D95-BECEA00077F3}" dt="2024-07-16T19:38:23.603" v="176" actId="20577"/>
        <pc:sldMkLst>
          <pc:docMk/>
          <pc:sldMk cId="1594175131" sldId="446"/>
        </pc:sldMkLst>
        <pc:spChg chg="mod">
          <ac:chgData name="Connor Mullaly" userId="731a1e22-c293-4cbb-8aca-216affcf4059" providerId="ADAL" clId="{CFB189AB-5E01-46A1-8D95-BECEA00077F3}" dt="2024-07-16T19:38:23.603" v="176" actId="20577"/>
          <ac:spMkLst>
            <pc:docMk/>
            <pc:sldMk cId="1594175131" sldId="446"/>
            <ac:spMk id="2" creationId="{26A7A5B3-CC9F-8947-34FF-30B572BD2BCF}"/>
          </ac:spMkLst>
        </pc:spChg>
      </pc:sldChg>
      <pc:sldChg chg="del">
        <pc:chgData name="Connor Mullaly" userId="731a1e22-c293-4cbb-8aca-216affcf4059" providerId="ADAL" clId="{CFB189AB-5E01-46A1-8D95-BECEA00077F3}" dt="2024-07-16T19:33:31.499" v="0" actId="47"/>
        <pc:sldMkLst>
          <pc:docMk/>
          <pc:sldMk cId="118356665" sldId="447"/>
        </pc:sldMkLst>
      </pc:sldChg>
      <pc:sldChg chg="del">
        <pc:chgData name="Connor Mullaly" userId="731a1e22-c293-4cbb-8aca-216affcf4059" providerId="ADAL" clId="{CFB189AB-5E01-46A1-8D95-BECEA00077F3}" dt="2024-07-16T19:33:32.278" v="1" actId="47"/>
        <pc:sldMkLst>
          <pc:docMk/>
          <pc:sldMk cId="3015304367" sldId="449"/>
        </pc:sldMkLst>
      </pc:sldChg>
      <pc:sldChg chg="del">
        <pc:chgData name="Connor Mullaly" userId="731a1e22-c293-4cbb-8aca-216affcf4059" providerId="ADAL" clId="{CFB189AB-5E01-46A1-8D95-BECEA00077F3}" dt="2024-07-16T19:33:32.691" v="2" actId="47"/>
        <pc:sldMkLst>
          <pc:docMk/>
          <pc:sldMk cId="696968882" sldId="450"/>
        </pc:sldMkLst>
      </pc:sldChg>
      <pc:sldChg chg="del">
        <pc:chgData name="Connor Mullaly" userId="731a1e22-c293-4cbb-8aca-216affcf4059" providerId="ADAL" clId="{CFB189AB-5E01-46A1-8D95-BECEA00077F3}" dt="2024-07-16T19:33:33.025" v="3" actId="47"/>
        <pc:sldMkLst>
          <pc:docMk/>
          <pc:sldMk cId="1813522262" sldId="451"/>
        </pc:sldMkLst>
      </pc:sldChg>
      <pc:sldChg chg="del">
        <pc:chgData name="Connor Mullaly" userId="731a1e22-c293-4cbb-8aca-216affcf4059" providerId="ADAL" clId="{CFB189AB-5E01-46A1-8D95-BECEA00077F3}" dt="2024-07-16T19:33:33.405" v="4" actId="47"/>
        <pc:sldMkLst>
          <pc:docMk/>
          <pc:sldMk cId="2805842421" sldId="453"/>
        </pc:sldMkLst>
      </pc:sldChg>
      <pc:sldChg chg="del">
        <pc:chgData name="Connor Mullaly" userId="731a1e22-c293-4cbb-8aca-216affcf4059" providerId="ADAL" clId="{CFB189AB-5E01-46A1-8D95-BECEA00077F3}" dt="2024-07-16T19:33:33.619" v="5" actId="47"/>
        <pc:sldMkLst>
          <pc:docMk/>
          <pc:sldMk cId="3963103981" sldId="454"/>
        </pc:sldMkLst>
      </pc:sldChg>
      <pc:sldChg chg="del">
        <pc:chgData name="Connor Mullaly" userId="731a1e22-c293-4cbb-8aca-216affcf4059" providerId="ADAL" clId="{CFB189AB-5E01-46A1-8D95-BECEA00077F3}" dt="2024-07-16T19:33:33.895" v="6" actId="47"/>
        <pc:sldMkLst>
          <pc:docMk/>
          <pc:sldMk cId="4201477747" sldId="455"/>
        </pc:sldMkLst>
      </pc:sldChg>
      <pc:sldChg chg="del">
        <pc:chgData name="Connor Mullaly" userId="731a1e22-c293-4cbb-8aca-216affcf4059" providerId="ADAL" clId="{CFB189AB-5E01-46A1-8D95-BECEA00077F3}" dt="2024-07-16T19:33:34.185" v="7" actId="47"/>
        <pc:sldMkLst>
          <pc:docMk/>
          <pc:sldMk cId="3008358393" sldId="456"/>
        </pc:sldMkLst>
      </pc:sldChg>
      <pc:sldChg chg="del">
        <pc:chgData name="Connor Mullaly" userId="731a1e22-c293-4cbb-8aca-216affcf4059" providerId="ADAL" clId="{CFB189AB-5E01-46A1-8D95-BECEA00077F3}" dt="2024-07-16T19:33:34.814" v="8" actId="47"/>
        <pc:sldMkLst>
          <pc:docMk/>
          <pc:sldMk cId="1427220112" sldId="457"/>
        </pc:sldMkLst>
      </pc:sldChg>
      <pc:sldChg chg="del">
        <pc:chgData name="Connor Mullaly" userId="731a1e22-c293-4cbb-8aca-216affcf4059" providerId="ADAL" clId="{CFB189AB-5E01-46A1-8D95-BECEA00077F3}" dt="2024-07-16T19:33:35.256" v="9" actId="47"/>
        <pc:sldMkLst>
          <pc:docMk/>
          <pc:sldMk cId="2240323180" sldId="458"/>
        </pc:sldMkLst>
      </pc:sldChg>
      <pc:sldChg chg="del">
        <pc:chgData name="Connor Mullaly" userId="731a1e22-c293-4cbb-8aca-216affcf4059" providerId="ADAL" clId="{CFB189AB-5E01-46A1-8D95-BECEA00077F3}" dt="2024-07-16T19:33:37.537" v="12" actId="47"/>
        <pc:sldMkLst>
          <pc:docMk/>
          <pc:sldMk cId="10821496" sldId="459"/>
        </pc:sldMkLst>
      </pc:sldChg>
      <pc:sldChg chg="modSp mod">
        <pc:chgData name="Connor Mullaly" userId="731a1e22-c293-4cbb-8aca-216affcf4059" providerId="ADAL" clId="{CFB189AB-5E01-46A1-8D95-BECEA00077F3}" dt="2024-07-16T19:42:04.003" v="743" actId="20577"/>
        <pc:sldMkLst>
          <pc:docMk/>
          <pc:sldMk cId="938794271" sldId="460"/>
        </pc:sldMkLst>
        <pc:spChg chg="mod">
          <ac:chgData name="Connor Mullaly" userId="731a1e22-c293-4cbb-8aca-216affcf4059" providerId="ADAL" clId="{CFB189AB-5E01-46A1-8D95-BECEA00077F3}" dt="2024-07-16T19:36:49.734" v="134" actId="20577"/>
          <ac:spMkLst>
            <pc:docMk/>
            <pc:sldMk cId="938794271" sldId="460"/>
            <ac:spMk id="2" creationId="{44013585-8732-A346-A3C4-73B295023D0A}"/>
          </ac:spMkLst>
        </pc:spChg>
        <pc:spChg chg="mod">
          <ac:chgData name="Connor Mullaly" userId="731a1e22-c293-4cbb-8aca-216affcf4059" providerId="ADAL" clId="{CFB189AB-5E01-46A1-8D95-BECEA00077F3}" dt="2024-07-16T19:42:04.003" v="743" actId="20577"/>
          <ac:spMkLst>
            <pc:docMk/>
            <pc:sldMk cId="938794271" sldId="460"/>
            <ac:spMk id="3" creationId="{E52AB6C0-70B1-BD97-7773-4E6E6F77A2D5}"/>
          </ac:spMkLst>
        </pc:spChg>
      </pc:sldChg>
      <pc:sldChg chg="del">
        <pc:chgData name="Connor Mullaly" userId="731a1e22-c293-4cbb-8aca-216affcf4059" providerId="ADAL" clId="{CFB189AB-5E01-46A1-8D95-BECEA00077F3}" dt="2024-07-16T19:33:35.679" v="10" actId="47"/>
        <pc:sldMkLst>
          <pc:docMk/>
          <pc:sldMk cId="44850816" sldId="461"/>
        </pc:sldMkLst>
      </pc:sldChg>
      <pc:sldChg chg="modSp new mod">
        <pc:chgData name="Connor Mullaly" userId="731a1e22-c293-4cbb-8aca-216affcf4059" providerId="ADAL" clId="{CFB189AB-5E01-46A1-8D95-BECEA00077F3}" dt="2024-07-16T19:36:54.572" v="138" actId="20577"/>
        <pc:sldMkLst>
          <pc:docMk/>
          <pc:sldMk cId="3646894998" sldId="461"/>
        </pc:sldMkLst>
        <pc:spChg chg="mod">
          <ac:chgData name="Connor Mullaly" userId="731a1e22-c293-4cbb-8aca-216affcf4059" providerId="ADAL" clId="{CFB189AB-5E01-46A1-8D95-BECEA00077F3}" dt="2024-07-16T19:33:53.758" v="25" actId="20577"/>
          <ac:spMkLst>
            <pc:docMk/>
            <pc:sldMk cId="3646894998" sldId="461"/>
            <ac:spMk id="2" creationId="{36B15518-325E-EA90-823B-403A180D6BF5}"/>
          </ac:spMkLst>
        </pc:spChg>
        <pc:spChg chg="mod">
          <ac:chgData name="Connor Mullaly" userId="731a1e22-c293-4cbb-8aca-216affcf4059" providerId="ADAL" clId="{CFB189AB-5E01-46A1-8D95-BECEA00077F3}" dt="2024-07-16T19:36:54.572" v="138" actId="20577"/>
          <ac:spMkLst>
            <pc:docMk/>
            <pc:sldMk cId="3646894998" sldId="461"/>
            <ac:spMk id="3" creationId="{8B488549-A70A-4243-89B9-C110528C4C23}"/>
          </ac:spMkLst>
        </pc:spChg>
      </pc:sldChg>
      <pc:sldChg chg="del">
        <pc:chgData name="Connor Mullaly" userId="731a1e22-c293-4cbb-8aca-216affcf4059" providerId="ADAL" clId="{CFB189AB-5E01-46A1-8D95-BECEA00077F3}" dt="2024-07-16T19:33:36.940" v="11" actId="47"/>
        <pc:sldMkLst>
          <pc:docMk/>
          <pc:sldMk cId="2291372356" sldId="462"/>
        </pc:sldMkLst>
      </pc:sldChg>
      <pc:sldChg chg="addSp modSp new mod">
        <pc:chgData name="Connor Mullaly" userId="731a1e22-c293-4cbb-8aca-216affcf4059" providerId="ADAL" clId="{CFB189AB-5E01-46A1-8D95-BECEA00077F3}" dt="2024-07-16T20:28:24.664" v="1448" actId="20577"/>
        <pc:sldMkLst>
          <pc:docMk/>
          <pc:sldMk cId="3680384779" sldId="462"/>
        </pc:sldMkLst>
        <pc:spChg chg="mod">
          <ac:chgData name="Connor Mullaly" userId="731a1e22-c293-4cbb-8aca-216affcf4059" providerId="ADAL" clId="{CFB189AB-5E01-46A1-8D95-BECEA00077F3}" dt="2024-07-16T20:25:53.101" v="1268" actId="20577"/>
          <ac:spMkLst>
            <pc:docMk/>
            <pc:sldMk cId="3680384779" sldId="462"/>
            <ac:spMk id="2" creationId="{DC30B620-8C4A-CEC9-650E-CCC9F98ABEF1}"/>
          </ac:spMkLst>
        </pc:spChg>
        <pc:spChg chg="mod">
          <ac:chgData name="Connor Mullaly" userId="731a1e22-c293-4cbb-8aca-216affcf4059" providerId="ADAL" clId="{CFB189AB-5E01-46A1-8D95-BECEA00077F3}" dt="2024-07-16T20:28:24.664" v="1448" actId="20577"/>
          <ac:spMkLst>
            <pc:docMk/>
            <pc:sldMk cId="3680384779" sldId="462"/>
            <ac:spMk id="3" creationId="{9A1973F6-DE47-B466-AD54-7A2A748982D1}"/>
          </ac:spMkLst>
        </pc:spChg>
        <pc:picChg chg="add mod">
          <ac:chgData name="Connor Mullaly" userId="731a1e22-c293-4cbb-8aca-216affcf4059" providerId="ADAL" clId="{CFB189AB-5E01-46A1-8D95-BECEA00077F3}" dt="2024-07-16T20:26:52.857" v="1333" actId="1076"/>
          <ac:picMkLst>
            <pc:docMk/>
            <pc:sldMk cId="3680384779" sldId="462"/>
            <ac:picMk id="6" creationId="{0EE6869C-3DC5-B2A8-A03A-0E657871421F}"/>
          </ac:picMkLst>
        </pc:picChg>
      </pc:sldChg>
      <pc:sldChg chg="addSp modSp new mod">
        <pc:chgData name="Connor Mullaly" userId="731a1e22-c293-4cbb-8aca-216affcf4059" providerId="ADAL" clId="{CFB189AB-5E01-46A1-8D95-BECEA00077F3}" dt="2024-07-16T19:47:38.605" v="904" actId="404"/>
        <pc:sldMkLst>
          <pc:docMk/>
          <pc:sldMk cId="1903687044" sldId="463"/>
        </pc:sldMkLst>
        <pc:spChg chg="mod">
          <ac:chgData name="Connor Mullaly" userId="731a1e22-c293-4cbb-8aca-216affcf4059" providerId="ADAL" clId="{CFB189AB-5E01-46A1-8D95-BECEA00077F3}" dt="2024-07-16T19:44:43.562" v="802" actId="20577"/>
          <ac:spMkLst>
            <pc:docMk/>
            <pc:sldMk cId="1903687044" sldId="463"/>
            <ac:spMk id="2" creationId="{15FF87F6-65F9-744C-54D3-3FB344072D1C}"/>
          </ac:spMkLst>
        </pc:spChg>
        <pc:spChg chg="mod">
          <ac:chgData name="Connor Mullaly" userId="731a1e22-c293-4cbb-8aca-216affcf4059" providerId="ADAL" clId="{CFB189AB-5E01-46A1-8D95-BECEA00077F3}" dt="2024-07-16T19:47:38.605" v="904" actId="404"/>
          <ac:spMkLst>
            <pc:docMk/>
            <pc:sldMk cId="1903687044" sldId="463"/>
            <ac:spMk id="3" creationId="{C9A5D0AC-FF13-2108-E553-2BB61EFB4755}"/>
          </ac:spMkLst>
        </pc:spChg>
        <pc:picChg chg="add mod">
          <ac:chgData name="Connor Mullaly" userId="731a1e22-c293-4cbb-8aca-216affcf4059" providerId="ADAL" clId="{CFB189AB-5E01-46A1-8D95-BECEA00077F3}" dt="2024-07-16T19:46:55.335" v="880" actId="1076"/>
          <ac:picMkLst>
            <pc:docMk/>
            <pc:sldMk cId="1903687044" sldId="463"/>
            <ac:picMk id="6" creationId="{48602595-7E80-8E3F-2CAF-DD4C1EAD110A}"/>
          </ac:picMkLst>
        </pc:picChg>
      </pc:sldChg>
      <pc:sldChg chg="modSp new mod">
        <pc:chgData name="Connor Mullaly" userId="731a1e22-c293-4cbb-8aca-216affcf4059" providerId="ADAL" clId="{CFB189AB-5E01-46A1-8D95-BECEA00077F3}" dt="2024-07-16T20:45:19.283" v="1858" actId="20577"/>
        <pc:sldMkLst>
          <pc:docMk/>
          <pc:sldMk cId="4203571049" sldId="464"/>
        </pc:sldMkLst>
        <pc:spChg chg="mod">
          <ac:chgData name="Connor Mullaly" userId="731a1e22-c293-4cbb-8aca-216affcf4059" providerId="ADAL" clId="{CFB189AB-5E01-46A1-8D95-BECEA00077F3}" dt="2024-07-16T19:50:31.125" v="1157" actId="20577"/>
          <ac:spMkLst>
            <pc:docMk/>
            <pc:sldMk cId="4203571049" sldId="464"/>
            <ac:spMk id="2" creationId="{B646E936-AB7C-B2B1-F5EB-79BE5A2F8E4C}"/>
          </ac:spMkLst>
        </pc:spChg>
        <pc:spChg chg="mod">
          <ac:chgData name="Connor Mullaly" userId="731a1e22-c293-4cbb-8aca-216affcf4059" providerId="ADAL" clId="{CFB189AB-5E01-46A1-8D95-BECEA00077F3}" dt="2024-07-16T20:45:19.283" v="1858" actId="20577"/>
          <ac:spMkLst>
            <pc:docMk/>
            <pc:sldMk cId="4203571049" sldId="464"/>
            <ac:spMk id="3" creationId="{886FB0DB-E3D2-16FB-6704-C2CE127C7EAD}"/>
          </ac:spMkLst>
        </pc:spChg>
      </pc:sldChg>
      <pc:sldChg chg="modSp new mod">
        <pc:chgData name="Connor Mullaly" userId="731a1e22-c293-4cbb-8aca-216affcf4059" providerId="ADAL" clId="{CFB189AB-5E01-46A1-8D95-BECEA00077F3}" dt="2024-07-16T20:43:17.769" v="1845" actId="20577"/>
        <pc:sldMkLst>
          <pc:docMk/>
          <pc:sldMk cId="2628637453" sldId="465"/>
        </pc:sldMkLst>
        <pc:spChg chg="mod">
          <ac:chgData name="Connor Mullaly" userId="731a1e22-c293-4cbb-8aca-216affcf4059" providerId="ADAL" clId="{CFB189AB-5E01-46A1-8D95-BECEA00077F3}" dt="2024-07-16T20:32:53.202" v="1614" actId="20577"/>
          <ac:spMkLst>
            <pc:docMk/>
            <pc:sldMk cId="2628637453" sldId="465"/>
            <ac:spMk id="2" creationId="{690F0591-FFCB-41B3-4777-00B5B4E25F43}"/>
          </ac:spMkLst>
        </pc:spChg>
        <pc:spChg chg="mod">
          <ac:chgData name="Connor Mullaly" userId="731a1e22-c293-4cbb-8aca-216affcf4059" providerId="ADAL" clId="{CFB189AB-5E01-46A1-8D95-BECEA00077F3}" dt="2024-07-16T20:43:17.769" v="1845" actId="20577"/>
          <ac:spMkLst>
            <pc:docMk/>
            <pc:sldMk cId="2628637453" sldId="465"/>
            <ac:spMk id="3" creationId="{8109613A-49AE-3824-A66B-5ED0687FDC8E}"/>
          </ac:spMkLst>
        </pc:spChg>
      </pc:sldChg>
      <pc:sldChg chg="modSp new mod">
        <pc:chgData name="Connor Mullaly" userId="731a1e22-c293-4cbb-8aca-216affcf4059" providerId="ADAL" clId="{CFB189AB-5E01-46A1-8D95-BECEA00077F3}" dt="2024-07-16T20:38:33.480" v="1838" actId="20577"/>
        <pc:sldMkLst>
          <pc:docMk/>
          <pc:sldMk cId="3758004466" sldId="466"/>
        </pc:sldMkLst>
        <pc:spChg chg="mod">
          <ac:chgData name="Connor Mullaly" userId="731a1e22-c293-4cbb-8aca-216affcf4059" providerId="ADAL" clId="{CFB189AB-5E01-46A1-8D95-BECEA00077F3}" dt="2024-07-16T20:35:31.494" v="1748" actId="20577"/>
          <ac:spMkLst>
            <pc:docMk/>
            <pc:sldMk cId="3758004466" sldId="466"/>
            <ac:spMk id="2" creationId="{C141D958-9C90-202B-4807-9642611881D3}"/>
          </ac:spMkLst>
        </pc:spChg>
        <pc:spChg chg="mod">
          <ac:chgData name="Connor Mullaly" userId="731a1e22-c293-4cbb-8aca-216affcf4059" providerId="ADAL" clId="{CFB189AB-5E01-46A1-8D95-BECEA00077F3}" dt="2024-07-16T20:38:33.480" v="1838" actId="20577"/>
          <ac:spMkLst>
            <pc:docMk/>
            <pc:sldMk cId="3758004466" sldId="466"/>
            <ac:spMk id="3" creationId="{619AF6AF-79FC-389E-0184-E554D5EDCD0C}"/>
          </ac:spMkLst>
        </pc:spChg>
      </pc:sldChg>
    </pc:docChg>
  </pc:docChgLst>
  <pc:docChgLst>
    <pc:chgData name="Steven M Christey" userId="f24da668-4c1f-41c0-850e-113e2bdf78cf" providerId="ADAL" clId="{D2039992-53B0-4D6B-A5C8-A299D05BF984}"/>
    <pc:docChg chg="custSel addSld modSld">
      <pc:chgData name="Steven M Christey" userId="f24da668-4c1f-41c0-850e-113e2bdf78cf" providerId="ADAL" clId="{D2039992-53B0-4D6B-A5C8-A299D05BF984}" dt="2024-08-14T17:02:01.520" v="204" actId="13926"/>
      <pc:docMkLst>
        <pc:docMk/>
      </pc:docMkLst>
      <pc:sldChg chg="modSp mod">
        <pc:chgData name="Steven M Christey" userId="f24da668-4c1f-41c0-850e-113e2bdf78cf" providerId="ADAL" clId="{D2039992-53B0-4D6B-A5C8-A299D05BF984}" dt="2024-08-13T20:56:59.298" v="15" actId="20577"/>
        <pc:sldMkLst>
          <pc:docMk/>
          <pc:sldMk cId="1594175131" sldId="446"/>
        </pc:sldMkLst>
        <pc:spChg chg="mod">
          <ac:chgData name="Steven M Christey" userId="f24da668-4c1f-41c0-850e-113e2bdf78cf" providerId="ADAL" clId="{D2039992-53B0-4D6B-A5C8-A299D05BF984}" dt="2024-08-13T20:56:59.298" v="15" actId="20577"/>
          <ac:spMkLst>
            <pc:docMk/>
            <pc:sldMk cId="1594175131" sldId="446"/>
            <ac:spMk id="3" creationId="{13BEBC60-918F-0EB1-DD40-7BC0B5F7169D}"/>
          </ac:spMkLst>
        </pc:spChg>
      </pc:sldChg>
      <pc:sldChg chg="modSp new mod">
        <pc:chgData name="Steven M Christey" userId="f24da668-4c1f-41c0-850e-113e2bdf78cf" providerId="ADAL" clId="{D2039992-53B0-4D6B-A5C8-A299D05BF984}" dt="2024-08-14T17:00:50.590" v="168" actId="20577"/>
        <pc:sldMkLst>
          <pc:docMk/>
          <pc:sldMk cId="2365559909" sldId="467"/>
        </pc:sldMkLst>
        <pc:spChg chg="mod">
          <ac:chgData name="Steven M Christey" userId="f24da668-4c1f-41c0-850e-113e2bdf78cf" providerId="ADAL" clId="{D2039992-53B0-4D6B-A5C8-A299D05BF984}" dt="2024-08-14T16:59:48.729" v="55" actId="20577"/>
          <ac:spMkLst>
            <pc:docMk/>
            <pc:sldMk cId="2365559909" sldId="467"/>
            <ac:spMk id="2" creationId="{961A8E57-F9D3-F1A2-7480-7FBEC8C6D566}"/>
          </ac:spMkLst>
        </pc:spChg>
        <pc:spChg chg="mod">
          <ac:chgData name="Steven M Christey" userId="f24da668-4c1f-41c0-850e-113e2bdf78cf" providerId="ADAL" clId="{D2039992-53B0-4D6B-A5C8-A299D05BF984}" dt="2024-08-14T17:00:50.590" v="168" actId="20577"/>
          <ac:spMkLst>
            <pc:docMk/>
            <pc:sldMk cId="2365559909" sldId="467"/>
            <ac:spMk id="3" creationId="{CDC11849-D4A2-AA0F-ADA5-85E050B95168}"/>
          </ac:spMkLst>
        </pc:spChg>
      </pc:sldChg>
      <pc:sldChg chg="modSp new mod">
        <pc:chgData name="Steven M Christey" userId="f24da668-4c1f-41c0-850e-113e2bdf78cf" providerId="ADAL" clId="{D2039992-53B0-4D6B-A5C8-A299D05BF984}" dt="2024-08-14T17:02:01.520" v="204" actId="13926"/>
        <pc:sldMkLst>
          <pc:docMk/>
          <pc:sldMk cId="1956625186" sldId="468"/>
        </pc:sldMkLst>
        <pc:spChg chg="mod">
          <ac:chgData name="Steven M Christey" userId="f24da668-4c1f-41c0-850e-113e2bdf78cf" providerId="ADAL" clId="{D2039992-53B0-4D6B-A5C8-A299D05BF984}" dt="2024-08-14T17:02:01.520" v="204" actId="13926"/>
          <ac:spMkLst>
            <pc:docMk/>
            <pc:sldMk cId="1956625186" sldId="468"/>
            <ac:spMk id="2" creationId="{B04EA804-C1C1-AA48-8DD4-80E29AB6A385}"/>
          </ac:spMkLst>
        </pc:spChg>
      </pc:sldChg>
    </pc:docChg>
  </pc:docChgLst>
  <pc:docChgLst>
    <pc:chgData name="Alec J Summers" userId="S::asummers@mitre.org::d9c4246f-ffa8-4c52-a253-9dc5efe19efc" providerId="AD" clId="Web-{BF2A5366-6929-45F4-9EDC-2BEF732EC906}"/>
    <pc:docChg chg="modSld">
      <pc:chgData name="Alec J Summers" userId="S::asummers@mitre.org::d9c4246f-ffa8-4c52-a253-9dc5efe19efc" providerId="AD" clId="Web-{BF2A5366-6929-45F4-9EDC-2BEF732EC906}" dt="2024-07-17T16:13:28.122" v="271" actId="20577"/>
      <pc:docMkLst>
        <pc:docMk/>
      </pc:docMkLst>
      <pc:sldChg chg="modSp">
        <pc:chgData name="Alec J Summers" userId="S::asummers@mitre.org::d9c4246f-ffa8-4c52-a253-9dc5efe19efc" providerId="AD" clId="Web-{BF2A5366-6929-45F4-9EDC-2BEF732EC906}" dt="2024-07-17T16:13:28.122" v="271" actId="20577"/>
        <pc:sldMkLst>
          <pc:docMk/>
          <pc:sldMk cId="2628637453" sldId="465"/>
        </pc:sldMkLst>
        <pc:spChg chg="mod">
          <ac:chgData name="Alec J Summers" userId="S::asummers@mitre.org::d9c4246f-ffa8-4c52-a253-9dc5efe19efc" providerId="AD" clId="Web-{BF2A5366-6929-45F4-9EDC-2BEF732EC906}" dt="2024-07-17T16:13:28.122" v="271" actId="20577"/>
          <ac:spMkLst>
            <pc:docMk/>
            <pc:sldMk cId="2628637453" sldId="465"/>
            <ac:spMk id="3" creationId="{8109613A-49AE-3824-A66B-5ED0687FDC8E}"/>
          </ac:spMkLst>
        </pc:spChg>
      </pc:sldChg>
    </pc:docChg>
  </pc:docChgLst>
  <pc:docChgLst>
    <pc:chgData name="Steven M Christey" userId="f24da668-4c1f-41c0-850e-113e2bdf78cf" providerId="ADAL" clId="{30466E47-2272-48DF-8ED7-2183EC65CE75}"/>
    <pc:docChg chg="undo custSel modSld">
      <pc:chgData name="Steven M Christey" userId="f24da668-4c1f-41c0-850e-113e2bdf78cf" providerId="ADAL" clId="{30466E47-2272-48DF-8ED7-2183EC65CE75}" dt="2024-07-17T16:11:37.510" v="135" actId="20577"/>
      <pc:docMkLst>
        <pc:docMk/>
      </pc:docMkLst>
      <pc:sldChg chg="modSp mod">
        <pc:chgData name="Steven M Christey" userId="f24da668-4c1f-41c0-850e-113e2bdf78cf" providerId="ADAL" clId="{30466E47-2272-48DF-8ED7-2183EC65CE75}" dt="2024-07-17T15:54:37.808" v="54" actId="20577"/>
        <pc:sldMkLst>
          <pc:docMk/>
          <pc:sldMk cId="3680384779" sldId="462"/>
        </pc:sldMkLst>
        <pc:spChg chg="mod">
          <ac:chgData name="Steven M Christey" userId="f24da668-4c1f-41c0-850e-113e2bdf78cf" providerId="ADAL" clId="{30466E47-2272-48DF-8ED7-2183EC65CE75}" dt="2024-07-17T15:54:37.808" v="54" actId="20577"/>
          <ac:spMkLst>
            <pc:docMk/>
            <pc:sldMk cId="3680384779" sldId="462"/>
            <ac:spMk id="3" creationId="{9A1973F6-DE47-B466-AD54-7A2A748982D1}"/>
          </ac:spMkLst>
        </pc:spChg>
      </pc:sldChg>
      <pc:sldChg chg="modSp mod">
        <pc:chgData name="Steven M Christey" userId="f24da668-4c1f-41c0-850e-113e2bdf78cf" providerId="ADAL" clId="{30466E47-2272-48DF-8ED7-2183EC65CE75}" dt="2024-07-17T16:10:14.845" v="95" actId="20577"/>
        <pc:sldMkLst>
          <pc:docMk/>
          <pc:sldMk cId="1903687044" sldId="463"/>
        </pc:sldMkLst>
        <pc:spChg chg="mod">
          <ac:chgData name="Steven M Christey" userId="f24da668-4c1f-41c0-850e-113e2bdf78cf" providerId="ADAL" clId="{30466E47-2272-48DF-8ED7-2183EC65CE75}" dt="2024-07-17T16:10:14.845" v="95" actId="20577"/>
          <ac:spMkLst>
            <pc:docMk/>
            <pc:sldMk cId="1903687044" sldId="463"/>
            <ac:spMk id="3" creationId="{C9A5D0AC-FF13-2108-E553-2BB61EFB4755}"/>
          </ac:spMkLst>
        </pc:spChg>
      </pc:sldChg>
      <pc:sldChg chg="modSp mod">
        <pc:chgData name="Steven M Christey" userId="f24da668-4c1f-41c0-850e-113e2bdf78cf" providerId="ADAL" clId="{30466E47-2272-48DF-8ED7-2183EC65CE75}" dt="2024-07-17T16:11:37.510" v="135" actId="20577"/>
        <pc:sldMkLst>
          <pc:docMk/>
          <pc:sldMk cId="4203571049" sldId="464"/>
        </pc:sldMkLst>
        <pc:spChg chg="mod">
          <ac:chgData name="Steven M Christey" userId="f24da668-4c1f-41c0-850e-113e2bdf78cf" providerId="ADAL" clId="{30466E47-2272-48DF-8ED7-2183EC65CE75}" dt="2024-07-17T16:09:45.042" v="80" actId="20577"/>
          <ac:spMkLst>
            <pc:docMk/>
            <pc:sldMk cId="4203571049" sldId="464"/>
            <ac:spMk id="2" creationId="{B646E936-AB7C-B2B1-F5EB-79BE5A2F8E4C}"/>
          </ac:spMkLst>
        </pc:spChg>
        <pc:spChg chg="mod">
          <ac:chgData name="Steven M Christey" userId="f24da668-4c1f-41c0-850e-113e2bdf78cf" providerId="ADAL" clId="{30466E47-2272-48DF-8ED7-2183EC65CE75}" dt="2024-07-17T16:11:37.510" v="135" actId="20577"/>
          <ac:spMkLst>
            <pc:docMk/>
            <pc:sldMk cId="4203571049" sldId="464"/>
            <ac:spMk id="3" creationId="{886FB0DB-E3D2-16FB-6704-C2CE127C7EAD}"/>
          </ac:spMkLst>
        </pc:spChg>
      </pc:sldChg>
    </pc:docChg>
  </pc:docChgLst>
  <pc:docChgLst>
    <pc:chgData name="Alec J Summers" userId="S::asummers@mitre.org::d9c4246f-ffa8-4c52-a253-9dc5efe19efc" providerId="AD" clId="Web-{ECC19B62-962E-4ACA-9895-6BC210D699F1}"/>
    <pc:docChg chg="addSld delSld modSld sldOrd">
      <pc:chgData name="Alec J Summers" userId="S::asummers@mitre.org::d9c4246f-ffa8-4c52-a253-9dc5efe19efc" providerId="AD" clId="Web-{ECC19B62-962E-4ACA-9895-6BC210D699F1}" dt="2024-08-28T16:17:55.370" v="471"/>
      <pc:docMkLst>
        <pc:docMk/>
      </pc:docMkLst>
      <pc:sldChg chg="modSp">
        <pc:chgData name="Alec J Summers" userId="S::asummers@mitre.org::d9c4246f-ffa8-4c52-a253-9dc5efe19efc" providerId="AD" clId="Web-{ECC19B62-962E-4ACA-9895-6BC210D699F1}" dt="2024-08-28T16:09:51.057" v="217" actId="20577"/>
        <pc:sldMkLst>
          <pc:docMk/>
          <pc:sldMk cId="1594175131" sldId="446"/>
        </pc:sldMkLst>
        <pc:spChg chg="mod">
          <ac:chgData name="Alec J Summers" userId="S::asummers@mitre.org::d9c4246f-ffa8-4c52-a253-9dc5efe19efc" providerId="AD" clId="Web-{ECC19B62-962E-4ACA-9895-6BC210D699F1}" dt="2024-08-28T16:09:51.057" v="217" actId="20577"/>
          <ac:spMkLst>
            <pc:docMk/>
            <pc:sldMk cId="1594175131" sldId="446"/>
            <ac:spMk id="3" creationId="{13BEBC60-918F-0EB1-DD40-7BC0B5F7169D}"/>
          </ac:spMkLst>
        </pc:spChg>
      </pc:sldChg>
      <pc:sldChg chg="modSp">
        <pc:chgData name="Alec J Summers" userId="S::asummers@mitre.org::d9c4246f-ffa8-4c52-a253-9dc5efe19efc" providerId="AD" clId="Web-{ECC19B62-962E-4ACA-9895-6BC210D699F1}" dt="2024-08-28T16:17:03.136" v="446" actId="20577"/>
        <pc:sldMkLst>
          <pc:docMk/>
          <pc:sldMk cId="938794271" sldId="460"/>
        </pc:sldMkLst>
        <pc:spChg chg="mod">
          <ac:chgData name="Alec J Summers" userId="S::asummers@mitre.org::d9c4246f-ffa8-4c52-a253-9dc5efe19efc" providerId="AD" clId="Web-{ECC19B62-962E-4ACA-9895-6BC210D699F1}" dt="2024-08-28T16:03:42.274" v="3" actId="20577"/>
          <ac:spMkLst>
            <pc:docMk/>
            <pc:sldMk cId="938794271" sldId="460"/>
            <ac:spMk id="2" creationId="{44013585-8732-A346-A3C4-73B295023D0A}"/>
          </ac:spMkLst>
        </pc:spChg>
        <pc:spChg chg="mod">
          <ac:chgData name="Alec J Summers" userId="S::asummers@mitre.org::d9c4246f-ffa8-4c52-a253-9dc5efe19efc" providerId="AD" clId="Web-{ECC19B62-962E-4ACA-9895-6BC210D699F1}" dt="2024-08-28T16:17:03.136" v="446" actId="20577"/>
          <ac:spMkLst>
            <pc:docMk/>
            <pc:sldMk cId="938794271" sldId="460"/>
            <ac:spMk id="3" creationId="{E52AB6C0-70B1-BD97-7773-4E6E6F77A2D5}"/>
          </ac:spMkLst>
        </pc:spChg>
      </pc:sldChg>
      <pc:sldChg chg="modSp">
        <pc:chgData name="Alec J Summers" userId="S::asummers@mitre.org::d9c4246f-ffa8-4c52-a253-9dc5efe19efc" providerId="AD" clId="Web-{ECC19B62-962E-4ACA-9895-6BC210D699F1}" dt="2024-08-28T16:17:49.870" v="470" actId="20577"/>
        <pc:sldMkLst>
          <pc:docMk/>
          <pc:sldMk cId="3646894998" sldId="461"/>
        </pc:sldMkLst>
        <pc:spChg chg="mod">
          <ac:chgData name="Alec J Summers" userId="S::asummers@mitre.org::d9c4246f-ffa8-4c52-a253-9dc5efe19efc" providerId="AD" clId="Web-{ECC19B62-962E-4ACA-9895-6BC210D699F1}" dt="2024-08-28T16:17:49.870" v="470" actId="20577"/>
          <ac:spMkLst>
            <pc:docMk/>
            <pc:sldMk cId="3646894998" sldId="461"/>
            <ac:spMk id="3" creationId="{8B488549-A70A-4243-89B9-C110528C4C23}"/>
          </ac:spMkLst>
        </pc:spChg>
      </pc:sldChg>
      <pc:sldChg chg="delSp modSp ord">
        <pc:chgData name="Alec J Summers" userId="S::asummers@mitre.org::d9c4246f-ffa8-4c52-a253-9dc5efe19efc" providerId="AD" clId="Web-{ECC19B62-962E-4ACA-9895-6BC210D699F1}" dt="2024-08-28T16:17:55.370" v="471"/>
        <pc:sldMkLst>
          <pc:docMk/>
          <pc:sldMk cId="3758004466" sldId="466"/>
        </pc:sldMkLst>
        <pc:spChg chg="del mod">
          <ac:chgData name="Alec J Summers" userId="S::asummers@mitre.org::d9c4246f-ffa8-4c52-a253-9dc5efe19efc" providerId="AD" clId="Web-{ECC19B62-962E-4ACA-9895-6BC210D699F1}" dt="2024-08-28T16:17:55.370" v="471"/>
          <ac:spMkLst>
            <pc:docMk/>
            <pc:sldMk cId="3758004466" sldId="466"/>
            <ac:spMk id="3" creationId="{619AF6AF-79FC-389E-0184-E554D5EDCD0C}"/>
          </ac:spMkLst>
        </pc:spChg>
      </pc:sldChg>
      <pc:sldChg chg="modSp del">
        <pc:chgData name="Alec J Summers" userId="S::asummers@mitre.org::d9c4246f-ffa8-4c52-a253-9dc5efe19efc" providerId="AD" clId="Web-{ECC19B62-962E-4ACA-9895-6BC210D699F1}" dt="2024-08-28T16:09:19.963" v="200"/>
        <pc:sldMkLst>
          <pc:docMk/>
          <pc:sldMk cId="1956625186" sldId="468"/>
        </pc:sldMkLst>
        <pc:spChg chg="mod">
          <ac:chgData name="Alec J Summers" userId="S::asummers@mitre.org::d9c4246f-ffa8-4c52-a253-9dc5efe19efc" providerId="AD" clId="Web-{ECC19B62-962E-4ACA-9895-6BC210D699F1}" dt="2024-08-28T16:09:15.228" v="199" actId="20577"/>
          <ac:spMkLst>
            <pc:docMk/>
            <pc:sldMk cId="1956625186" sldId="468"/>
            <ac:spMk id="2" creationId="{B04EA804-C1C1-AA48-8DD4-80E29AB6A385}"/>
          </ac:spMkLst>
        </pc:spChg>
      </pc:sldChg>
      <pc:sldChg chg="modSp add ord replId">
        <pc:chgData name="Alec J Summers" userId="S::asummers@mitre.org::d9c4246f-ffa8-4c52-a253-9dc5efe19efc" providerId="AD" clId="Web-{ECC19B62-962E-4ACA-9895-6BC210D699F1}" dt="2024-08-28T16:08:46.588" v="194" actId="20577"/>
        <pc:sldMkLst>
          <pc:docMk/>
          <pc:sldMk cId="3727737993" sldId="469"/>
        </pc:sldMkLst>
        <pc:spChg chg="mod">
          <ac:chgData name="Alec J Summers" userId="S::asummers@mitre.org::d9c4246f-ffa8-4c52-a253-9dc5efe19efc" providerId="AD" clId="Web-{ECC19B62-962E-4ACA-9895-6BC210D699F1}" dt="2024-08-28T16:08:46.588" v="194" actId="20577"/>
          <ac:spMkLst>
            <pc:docMk/>
            <pc:sldMk cId="3727737993" sldId="469"/>
            <ac:spMk id="2" creationId="{B04EA804-C1C1-AA48-8DD4-80E29AB6A385}"/>
          </ac:spMkLst>
        </pc:spChg>
      </pc:sldChg>
    </pc:docChg>
  </pc:docChgLst>
  <pc:docChgLst>
    <pc:chgData name="Alec J Summers" userId="S::asummers@mitre.org::d9c4246f-ffa8-4c52-a253-9dc5efe19efc" providerId="AD" clId="Web-{9F7CC02D-A806-430D-9734-E1B918574339}"/>
    <pc:docChg chg="modSld">
      <pc:chgData name="Alec J Summers" userId="S::asummers@mitre.org::d9c4246f-ffa8-4c52-a253-9dc5efe19efc" providerId="AD" clId="Web-{9F7CC02D-A806-430D-9734-E1B918574339}" dt="2024-07-17T16:17:03.302" v="61" actId="20577"/>
      <pc:docMkLst>
        <pc:docMk/>
      </pc:docMkLst>
      <pc:sldChg chg="modSp">
        <pc:chgData name="Alec J Summers" userId="S::asummers@mitre.org::d9c4246f-ffa8-4c52-a253-9dc5efe19efc" providerId="AD" clId="Web-{9F7CC02D-A806-430D-9734-E1B918574339}" dt="2024-07-17T16:17:03.302" v="61" actId="20577"/>
        <pc:sldMkLst>
          <pc:docMk/>
          <pc:sldMk cId="2628637453" sldId="465"/>
        </pc:sldMkLst>
        <pc:spChg chg="mod">
          <ac:chgData name="Alec J Summers" userId="S::asummers@mitre.org::d9c4246f-ffa8-4c52-a253-9dc5efe19efc" providerId="AD" clId="Web-{9F7CC02D-A806-430D-9734-E1B918574339}" dt="2024-07-17T16:17:03.302" v="61" actId="20577"/>
          <ac:spMkLst>
            <pc:docMk/>
            <pc:sldMk cId="2628637453" sldId="465"/>
            <ac:spMk id="3" creationId="{8109613A-49AE-3824-A66B-5ED0687FDC8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872F47-6CE5-4D95-B8D6-9AEA9A7E5F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F9E59F-E5BF-4AA4-882B-F5B705DF29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C879B-2DAC-426D-B5B4-08F42B952A26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2C577A-CE6A-45AF-8211-1E758E6AA8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9FD71-56EF-4DDF-81F5-C5CCA31DCE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56900-9607-4639-A903-F11B6E04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44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54576-A3BB-48F9-891E-992E86D01A7B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F3C89-9E49-4851-A18A-DAECD34FD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10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www.mitre.org/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hyperlink" Target="http://www.facebook.com/MITREcorp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1480" y="0"/>
            <a:ext cx="99589" cy="6858000"/>
            <a:chOff x="0" y="0"/>
            <a:chExt cx="407324" cy="685800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0" y="0"/>
              <a:ext cx="407324" cy="2398143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0" y="2510287"/>
              <a:ext cx="407324" cy="4347713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Title here</a:t>
            </a: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1098208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Subtitle 1"/>
          <p:cNvSpPr>
            <a:spLocks noGrp="1"/>
          </p:cNvSpPr>
          <p:nvPr>
            <p:ph type="subTitle" idx="1" hasCustomPrompt="1"/>
          </p:nvPr>
        </p:nvSpPr>
        <p:spPr>
          <a:xfrm>
            <a:off x="1044164" y="2568943"/>
            <a:ext cx="7655345" cy="389923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Author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95288DB-2197-4AA1-9E62-6093715D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295008BC-DA31-4D19-837B-EFA4386B05F5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‹#›</a:t>
            </a:fld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>
                <a:latin typeface="Arial" pitchFamily="34" charset="0"/>
              </a:rPr>
              <a:t>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20" name="Text Box 34">
            <a:extLst>
              <a:ext uri="{FF2B5EF4-FFF2-40B4-BE49-F238E27FC236}">
                <a16:creationId xmlns:a16="http://schemas.microsoft.com/office/drawing/2014/main" id="{64B792E7-8D76-4EA8-9A42-E8F01873420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>
                <a:latin typeface="Helvetica LT Std"/>
              </a:rPr>
              <a:t>CWE and CAPEC are sponsored by </a:t>
            </a:r>
            <a:r>
              <a:rPr lang="en-US" sz="1050">
                <a:latin typeface="Helvetica LT Std"/>
                <a:hlinkClick r:id="rId2"/>
              </a:rPr>
              <a:t>U.S. Department of Homeland Security</a:t>
            </a:r>
            <a:r>
              <a:rPr lang="en-US" sz="1050">
                <a:latin typeface="Helvetica LT Std"/>
              </a:rPr>
              <a:t> (DHS) </a:t>
            </a:r>
            <a:r>
              <a:rPr lang="en-US" sz="105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>
                <a:latin typeface="Helvetica LT Std"/>
              </a:rPr>
              <a:t> (CISA). Copyright © 1999–2024, </a:t>
            </a:r>
            <a:r>
              <a:rPr lang="en-US" sz="1050">
                <a:latin typeface="Helvetica LT Std"/>
                <a:hlinkClick r:id="rId4"/>
              </a:rPr>
              <a:t>The MITRE Corporation</a:t>
            </a:r>
            <a:r>
              <a:rPr lang="en-US" sz="105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5539A13C-3B91-4B52-A780-74E4F9EFC96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8951FE24-11A2-434A-BA2E-1EFAAF01006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48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9E1AE-2D0B-4241-8DAC-76DB42568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48" y="365760"/>
            <a:ext cx="11236721" cy="7502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DC7E0-961C-4A00-8B0B-83ECF8E3C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08269" indent="-308269"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lang="en-US" sz="2400" b="1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6216" marR="0" indent="-304046" algn="l" defTabSz="12161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Tx/>
              <a:buFont typeface="Arial" pitchFamily="34" charset="0"/>
              <a:buChar char="–"/>
              <a:tabLst/>
              <a:defRPr lang="en-US"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94485" indent="-308269"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 lang="en-US" sz="240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defRPr lang="en-US" sz="2400" b="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defRPr lang="en-US" sz="2660" b="1" kern="120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5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Click to 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53F2848-DF32-4C59-B04B-EBFD963B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5" name="Text Box 34">
            <a:extLst>
              <a:ext uri="{FF2B5EF4-FFF2-40B4-BE49-F238E27FC236}">
                <a16:creationId xmlns:a16="http://schemas.microsoft.com/office/drawing/2014/main" id="{F26136AE-C7F6-42AC-A5EE-9C5F4672AC8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>
                <a:latin typeface="Helvetica LT Std"/>
              </a:rPr>
              <a:t>CWE and CAPEC are sponsored by </a:t>
            </a:r>
            <a:r>
              <a:rPr lang="en-US" sz="1050">
                <a:latin typeface="Helvetica LT Std"/>
                <a:hlinkClick r:id="rId2"/>
              </a:rPr>
              <a:t>U.S. Department of Homeland Security</a:t>
            </a:r>
            <a:r>
              <a:rPr lang="en-US" sz="1050">
                <a:latin typeface="Helvetica LT Std"/>
              </a:rPr>
              <a:t> (DHS) </a:t>
            </a:r>
            <a:r>
              <a:rPr lang="en-US" sz="105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>
                <a:latin typeface="Helvetica LT Std"/>
              </a:rPr>
              <a:t> (CISA). Copyright © 1999–2024, </a:t>
            </a:r>
            <a:r>
              <a:rPr lang="en-US" sz="1050">
                <a:latin typeface="Helvetica LT Std"/>
                <a:hlinkClick r:id="rId4"/>
              </a:rPr>
              <a:t>The MITRE Corporation</a:t>
            </a:r>
            <a:r>
              <a:rPr lang="en-US" sz="105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03325267-8D95-42AC-ABD8-B9640FC9462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391D8836-AB2B-453D-B8C1-F3F83AF851B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4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1480" y="0"/>
            <a:ext cx="99589" cy="6858000"/>
            <a:chOff x="1" y="0"/>
            <a:chExt cx="380999" cy="68580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85800" y="2523067"/>
            <a:ext cx="10820400" cy="1803399"/>
          </a:xfrm>
        </p:spPr>
        <p:txBody>
          <a:bodyPr anchor="ctr" anchorCtr="0">
            <a:noAutofit/>
          </a:bodyPr>
          <a:lstStyle>
            <a:lvl1pPr algn="ctr">
              <a:lnSpc>
                <a:spcPts val="4400"/>
              </a:lnSpc>
              <a:defRPr sz="4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Divider Slide – Section Title here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" y="2057400"/>
            <a:ext cx="107442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5800" y="4800600"/>
            <a:ext cx="107442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2030547" y="0"/>
            <a:ext cx="99589" cy="6858000"/>
            <a:chOff x="1" y="0"/>
            <a:chExt cx="380999" cy="6858000"/>
          </a:xfrm>
        </p:grpSpPr>
        <p:sp>
          <p:nvSpPr>
            <p:cNvPr id="20" name="Rectangle 19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0B872EE-CF6B-48C6-B994-9F72BDEE7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55136C6F-E106-4C5E-A51C-738B02B4B8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>
                <a:latin typeface="Helvetica LT Std"/>
              </a:rPr>
              <a:t>CWE and CAPEC are sponsored by </a:t>
            </a:r>
            <a:r>
              <a:rPr lang="en-US" sz="1050">
                <a:latin typeface="Helvetica LT Std"/>
                <a:hlinkClick r:id="rId2"/>
              </a:rPr>
              <a:t>U.S. Department of Homeland Security</a:t>
            </a:r>
            <a:r>
              <a:rPr lang="en-US" sz="1050">
                <a:latin typeface="Helvetica LT Std"/>
              </a:rPr>
              <a:t> (DHS) </a:t>
            </a:r>
            <a:r>
              <a:rPr lang="en-US" sz="105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>
                <a:latin typeface="Helvetica LT Std"/>
              </a:rPr>
              <a:t> (CISA). Copyright © 1999–2024, </a:t>
            </a:r>
            <a:r>
              <a:rPr lang="en-US" sz="1050">
                <a:latin typeface="Helvetica LT Std"/>
                <a:hlinkClick r:id="rId4"/>
              </a:rPr>
              <a:t>The MITRE Corporation</a:t>
            </a:r>
            <a:r>
              <a:rPr lang="en-US" sz="105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3F93B5CE-42C6-4323-9D83-A3B20F1EF90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21707997-1734-49D5-97AC-331B75A5018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9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367E-171D-4F02-854A-86982069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E0C53-8592-4185-BA98-B6863E30C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17281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Click to 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AA94F-F00A-4D54-B986-1C6CE3499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17281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Click to 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B45D1C-3664-40B8-A5D0-E8CCF94E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6" name="Text Box 34">
            <a:extLst>
              <a:ext uri="{FF2B5EF4-FFF2-40B4-BE49-F238E27FC236}">
                <a16:creationId xmlns:a16="http://schemas.microsoft.com/office/drawing/2014/main" id="{985AB8DA-B389-403F-B992-76FCB96372D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>
                <a:latin typeface="Helvetica LT Std"/>
              </a:rPr>
              <a:t>CWE and CAPEC are sponsored by </a:t>
            </a:r>
            <a:r>
              <a:rPr lang="en-US" sz="1050">
                <a:latin typeface="Helvetica LT Std"/>
                <a:hlinkClick r:id="rId2"/>
              </a:rPr>
              <a:t>U.S. Department of Homeland Security</a:t>
            </a:r>
            <a:r>
              <a:rPr lang="en-US" sz="1050">
                <a:latin typeface="Helvetica LT Std"/>
              </a:rPr>
              <a:t> (DHS) </a:t>
            </a:r>
            <a:r>
              <a:rPr lang="en-US" sz="105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>
                <a:latin typeface="Helvetica LT Std"/>
              </a:rPr>
              <a:t> (CISA). Copyright © 1999–2024, </a:t>
            </a:r>
            <a:r>
              <a:rPr lang="en-US" sz="1050">
                <a:latin typeface="Helvetica LT Std"/>
                <a:hlinkClick r:id="rId4"/>
              </a:rPr>
              <a:t>The MITRE Corporation</a:t>
            </a:r>
            <a:r>
              <a:rPr lang="en-US" sz="105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9BA12432-E09E-4DFC-99AC-7A0775EAB0E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D501F3B9-1D2B-4EF8-B11A-52F777E9393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35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83BB99-7878-4217-A951-41129983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240B5949-9623-44F1-9AA6-24FEF357FE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>
                <a:latin typeface="Helvetica LT Std"/>
              </a:rPr>
              <a:t>CWE and CAPEC are sponsored by </a:t>
            </a:r>
            <a:r>
              <a:rPr lang="en-US" sz="1050">
                <a:latin typeface="Helvetica LT Std"/>
                <a:hlinkClick r:id="rId2"/>
              </a:rPr>
              <a:t>U.S. Department of Homeland Security</a:t>
            </a:r>
            <a:r>
              <a:rPr lang="en-US" sz="1050">
                <a:latin typeface="Helvetica LT Std"/>
              </a:rPr>
              <a:t> (DHS) </a:t>
            </a:r>
            <a:r>
              <a:rPr lang="en-US" sz="105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>
                <a:latin typeface="Helvetica LT Std"/>
              </a:rPr>
              <a:t> (CISA). Copyright © 1999–2024, </a:t>
            </a:r>
            <a:r>
              <a:rPr lang="en-US" sz="1050">
                <a:latin typeface="Helvetica LT Std"/>
                <a:hlinkClick r:id="rId4"/>
              </a:rPr>
              <a:t>The MITRE Corporation</a:t>
            </a:r>
            <a:r>
              <a:rPr lang="en-US" sz="105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F3B19DBD-FE97-4317-8891-AE048BEA4F2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CA940501-E3FF-44F0-AC34-2833AF9B96AF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28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o Title and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1162058"/>
            <a:ext cx="11049000" cy="25717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0646" y="1162059"/>
            <a:ext cx="11368454" cy="20954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40930-2B08-4727-B9A2-078A4D8C5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5" name="Text Box 34">
            <a:extLst>
              <a:ext uri="{FF2B5EF4-FFF2-40B4-BE49-F238E27FC236}">
                <a16:creationId xmlns:a16="http://schemas.microsoft.com/office/drawing/2014/main" id="{3E7EEDC5-E2C2-4484-B218-16D4BD4ABA8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>
                <a:latin typeface="Helvetica LT Std"/>
              </a:rPr>
              <a:t>CWE and CAPEC are sponsored by </a:t>
            </a:r>
            <a:r>
              <a:rPr lang="en-US" sz="1050">
                <a:latin typeface="Helvetica LT Std"/>
                <a:hlinkClick r:id="rId2"/>
              </a:rPr>
              <a:t>U.S. Department of Homeland Security</a:t>
            </a:r>
            <a:r>
              <a:rPr lang="en-US" sz="1050">
                <a:latin typeface="Helvetica LT Std"/>
              </a:rPr>
              <a:t> (DHS) </a:t>
            </a:r>
            <a:r>
              <a:rPr lang="en-US" sz="105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>
                <a:latin typeface="Helvetica LT Std"/>
              </a:rPr>
              <a:t> (CISA). Copyright © 1999–2024, </a:t>
            </a:r>
            <a:r>
              <a:rPr lang="en-US" sz="1050">
                <a:latin typeface="Helvetica LT Std"/>
                <a:hlinkClick r:id="rId4"/>
              </a:rPr>
              <a:t>The MITRE Corporation</a:t>
            </a:r>
            <a:r>
              <a:rPr lang="en-US" sz="105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C59F5330-E135-4DA1-85AF-4EA953CBF31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451E8B4E-364B-490B-9E8A-759F1DC6F90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9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 -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3D89D2D-9F9A-4436-ACCC-12C4EEB68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EB0BC522-7426-4789-83C2-B203EF0C9C7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>
                <a:latin typeface="Helvetica LT Std"/>
              </a:rPr>
              <a:t>CWE and CAPEC are sponsored by </a:t>
            </a:r>
            <a:r>
              <a:rPr lang="en-US" sz="1050">
                <a:latin typeface="Helvetica LT Std"/>
                <a:hlinkClick r:id="rId2"/>
              </a:rPr>
              <a:t>U.S. Department of Homeland Security</a:t>
            </a:r>
            <a:r>
              <a:rPr lang="en-US" sz="1050">
                <a:latin typeface="Helvetica LT Std"/>
              </a:rPr>
              <a:t> (DHS) </a:t>
            </a:r>
            <a:r>
              <a:rPr lang="en-US" sz="105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>
                <a:latin typeface="Helvetica LT Std"/>
              </a:rPr>
              <a:t> (CISA). Copyright © 1999–2024, </a:t>
            </a:r>
            <a:r>
              <a:rPr lang="en-US" sz="1050">
                <a:latin typeface="Helvetica LT Std"/>
                <a:hlinkClick r:id="rId4"/>
              </a:rPr>
              <a:t>The MITRE Corporation</a:t>
            </a:r>
            <a:r>
              <a:rPr lang="en-US" sz="105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8A4A3E3F-14CC-4725-9CD5-BA6D039DFF2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68C61E62-70AD-4B10-8BBD-4DBF4460F23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2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1162058"/>
            <a:ext cx="11049000" cy="25717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7538" y="1162059"/>
            <a:ext cx="11321562" cy="18609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818" y="1295400"/>
            <a:ext cx="1729468" cy="791415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7782C9A-11A1-4178-A238-6B25283A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109A21-2439-4CFB-9479-D8A7F30FB2A1}"/>
              </a:ext>
            </a:extLst>
          </p:cNvPr>
          <p:cNvSpPr txBox="1"/>
          <p:nvPr/>
        </p:nvSpPr>
        <p:spPr>
          <a:xfrm>
            <a:off x="3070716" y="2220156"/>
            <a:ext cx="608367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MITRE’s mission-driven teams are dedicated to solving problems for a safer world. Through our federally funded R&amp;D centers and public-private partnerships, we work across government to tackle challenges to the safety, stability, and well-being of our nation.</a:t>
            </a:r>
            <a:b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40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 more </a:t>
            </a:r>
            <a:r>
              <a:rPr lang="en-US" sz="1600" u="sng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www.mitre.org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ctr">
              <a:spcAft>
                <a:spcPts val="600"/>
              </a:spcAft>
            </a:pP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1400">
              <a:solidFill>
                <a:schemeClr val="tx1">
                  <a:lumMod val="50000"/>
                  <a:lumOff val="50000"/>
                </a:schemeClr>
              </a:solidFill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Picture 5" descr="Facebook Logo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545" y="4419742"/>
            <a:ext cx="498578" cy="498578"/>
          </a:xfrm>
          <a:prstGeom prst="rect">
            <a:avLst/>
          </a:prstGeom>
        </p:spPr>
      </p:pic>
      <p:pic>
        <p:nvPicPr>
          <p:cNvPr id="15" name="Picture 14" descr="LinkedIn Logo">
            <a:extLst>
              <a:ext uri="{FF2B5EF4-FFF2-40B4-BE49-F238E27FC236}">
                <a16:creationId xmlns:a16="http://schemas.microsoft.com/office/drawing/2014/main" id="{02C622B8-4947-4CAB-8194-8CD6F1245B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963" y="4421381"/>
            <a:ext cx="498578" cy="498578"/>
          </a:xfrm>
          <a:prstGeom prst="rect">
            <a:avLst/>
          </a:prstGeom>
        </p:spPr>
      </p:pic>
      <p:pic>
        <p:nvPicPr>
          <p:cNvPr id="17" name="Picture 16" descr="YouTube Logo">
            <a:extLst>
              <a:ext uri="{FF2B5EF4-FFF2-40B4-BE49-F238E27FC236}">
                <a16:creationId xmlns:a16="http://schemas.microsoft.com/office/drawing/2014/main" id="{74F8B3DA-1668-47E0-836F-3E3BFF70CF2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381" y="4427165"/>
            <a:ext cx="1186209" cy="498578"/>
          </a:xfrm>
          <a:prstGeom prst="rect">
            <a:avLst/>
          </a:prstGeom>
        </p:spPr>
      </p:pic>
      <p:pic>
        <p:nvPicPr>
          <p:cNvPr id="19" name="Picture 18" descr="Twitter Logo">
            <a:extLst>
              <a:ext uri="{FF2B5EF4-FFF2-40B4-BE49-F238E27FC236}">
                <a16:creationId xmlns:a16="http://schemas.microsoft.com/office/drawing/2014/main" id="{72F06D0D-7B3F-44C8-895A-1F35137BDE6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514" y="4419742"/>
            <a:ext cx="498578" cy="49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0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82BF51-56C6-45DE-975B-E54B78AB8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48" y="365760"/>
            <a:ext cx="11236721" cy="75025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>
              <a:lnSpc>
                <a:spcPts val="32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798B9-CA6E-4EEF-AFEA-D99321F30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6449" y="1371601"/>
            <a:ext cx="11236720" cy="4794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Edit Master text styles</a:t>
            </a:r>
          </a:p>
          <a:p>
            <a:pPr marL="686216" lvl="1" indent="-304046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Char char="–"/>
            </a:pPr>
            <a:r>
              <a:rPr lang="en-US"/>
              <a:t>Second level</a:t>
            </a:r>
          </a:p>
          <a:p>
            <a:pPr marL="994485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10" name="Rectangle 9" descr="Artifact">
            <a:extLst>
              <a:ext uri="{FF2B5EF4-FFF2-40B4-BE49-F238E27FC236}">
                <a16:creationId xmlns:a16="http://schemas.microsoft.com/office/drawing/2014/main" id="{76AE87BA-EAF2-4F85-A4C6-431AB731984B}"/>
              </a:ext>
            </a:extLst>
          </p:cNvPr>
          <p:cNvSpPr/>
          <p:nvPr/>
        </p:nvSpPr>
        <p:spPr bwMode="auto">
          <a:xfrm>
            <a:off x="81483" y="1"/>
            <a:ext cx="99586" cy="1219200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 descr="Artifact">
            <a:extLst>
              <a:ext uri="{FF2B5EF4-FFF2-40B4-BE49-F238E27FC236}">
                <a16:creationId xmlns:a16="http://schemas.microsoft.com/office/drawing/2014/main" id="{B6C3F526-F252-41AB-A61C-F10A1CF2B122}"/>
              </a:ext>
            </a:extLst>
          </p:cNvPr>
          <p:cNvSpPr/>
          <p:nvPr/>
        </p:nvSpPr>
        <p:spPr bwMode="auto">
          <a:xfrm>
            <a:off x="81483" y="1371601"/>
            <a:ext cx="99586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12" descr="Artifact">
            <a:extLst>
              <a:ext uri="{FF2B5EF4-FFF2-40B4-BE49-F238E27FC236}">
                <a16:creationId xmlns:a16="http://schemas.microsoft.com/office/drawing/2014/main" id="{0FC1AD13-1188-4710-AA4D-CAD582AF814C}"/>
              </a:ext>
            </a:extLst>
          </p:cNvPr>
          <p:cNvSpPr/>
          <p:nvPr userDrawn="1"/>
        </p:nvSpPr>
        <p:spPr bwMode="auto">
          <a:xfrm>
            <a:off x="81483" y="1"/>
            <a:ext cx="99586" cy="1219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 descr="Artifact">
            <a:extLst>
              <a:ext uri="{FF2B5EF4-FFF2-40B4-BE49-F238E27FC236}">
                <a16:creationId xmlns:a16="http://schemas.microsoft.com/office/drawing/2014/main" id="{33566D52-4B10-4869-BC77-6B0630C04620}"/>
              </a:ext>
            </a:extLst>
          </p:cNvPr>
          <p:cNvSpPr/>
          <p:nvPr userDrawn="1"/>
        </p:nvSpPr>
        <p:spPr bwMode="auto">
          <a:xfrm>
            <a:off x="81483" y="1371601"/>
            <a:ext cx="99586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 descr="Artifact">
            <a:extLst>
              <a:ext uri="{FF2B5EF4-FFF2-40B4-BE49-F238E27FC236}">
                <a16:creationId xmlns:a16="http://schemas.microsoft.com/office/drawing/2014/main" id="{8E84DD11-8C76-4BBF-8684-CF89C69047E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16449" y="1242752"/>
            <a:ext cx="1123672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7132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5" r:id="rId3"/>
    <p:sldLayoutId id="2147483660" r:id="rId4"/>
    <p:sldLayoutId id="2147484078" r:id="rId5"/>
    <p:sldLayoutId id="2147484077" r:id="rId6"/>
    <p:sldLayoutId id="2147484075" r:id="rId7"/>
    <p:sldLayoutId id="2147484076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1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394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39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7A5B3-CC9F-8947-34FF-30B572BD2BCF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>
              <a:lnSpc>
                <a:spcPct val="81031"/>
              </a:lnSpc>
            </a:pPr>
            <a:r>
              <a:rPr lang="en-US"/>
              <a:t>Root Cause Mapping WG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EBC60-918F-0EB1-DD40-7BC0B5F716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August 28th, 2024</a:t>
            </a:r>
          </a:p>
          <a:p>
            <a:endParaRPr lang="en-US"/>
          </a:p>
          <a:p>
            <a:endParaRPr lang="en-US" i="1">
              <a:solidFill>
                <a:srgbClr val="C00000"/>
              </a:solidFill>
              <a:latin typeface="Tahoma"/>
              <a:ea typeface="Tahoma"/>
              <a:cs typeface="Tahoma"/>
            </a:endParaRPr>
          </a:p>
          <a:p>
            <a:endParaRPr lang="en-US" i="1">
              <a:solidFill>
                <a:srgbClr val="C00000"/>
              </a:solidFill>
              <a:latin typeface="Tahoma"/>
              <a:ea typeface="Tahoma"/>
              <a:cs typeface="Tahoma"/>
            </a:endParaRPr>
          </a:p>
          <a:p>
            <a:r>
              <a:rPr lang="en-US" i="1">
                <a:solidFill>
                  <a:srgbClr val="C00000"/>
                </a:solidFill>
                <a:latin typeface="Tahoma"/>
                <a:ea typeface="Tahoma"/>
                <a:cs typeface="Tahoma"/>
              </a:rPr>
              <a:t>This meeting is being recorded</a:t>
            </a:r>
            <a:endParaRPr lang="en-US" i="1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96B3C7-F2DB-EA5B-0913-D0415C00D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295008BC-DA31-4D19-837B-EFA4386B05F5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1</a:t>
            </a:fld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>
                <a:latin typeface="Arial" pitchFamily="34" charset="0"/>
              </a:rPr>
              <a:t>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4175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15518-325E-EA90-823B-403A180D6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88549-A70A-4243-89B9-C110528C4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07975" indent="-307975"/>
            <a:r>
              <a:rPr lang="en-US" sz="3200">
                <a:latin typeface="Tahoma"/>
                <a:ea typeface="Tahoma"/>
                <a:cs typeface="Tahoma"/>
              </a:rPr>
              <a:t>2024 CWE Top 25 Update, Questions from CNAs</a:t>
            </a:r>
            <a:endParaRPr lang="en-US">
              <a:latin typeface="Tahoma"/>
              <a:ea typeface="Tahoma"/>
              <a:cs typeface="Tahoma"/>
            </a:endParaRPr>
          </a:p>
          <a:p>
            <a:pPr marL="307975" indent="-307975"/>
            <a:endParaRPr lang="en-US" sz="3200">
              <a:latin typeface="Tahoma"/>
              <a:ea typeface="Tahoma"/>
              <a:cs typeface="Tahoma"/>
            </a:endParaRPr>
          </a:p>
          <a:p>
            <a:pPr marL="307975" indent="-307975"/>
            <a:r>
              <a:rPr lang="en-US" sz="3200">
                <a:latin typeface="Tahoma"/>
                <a:ea typeface="Tahoma"/>
                <a:cs typeface="Tahoma"/>
              </a:rPr>
              <a:t>Development Update: </a:t>
            </a:r>
            <a:endParaRPr lang="en-US" b="0"/>
          </a:p>
          <a:p>
            <a:pPr marL="685800" lvl="1" indent="-303530"/>
            <a:r>
              <a:rPr lang="en-US" sz="3200" b="0">
                <a:latin typeface="Tahoma"/>
                <a:ea typeface="Tahoma"/>
                <a:cs typeface="Tahoma"/>
              </a:rPr>
              <a:t>"Applying LLMs for CWE Assignment</a:t>
            </a:r>
            <a:r>
              <a:rPr lang="en-US" sz="3200">
                <a:latin typeface="Tahoma"/>
                <a:ea typeface="Tahoma"/>
                <a:cs typeface="Tahoma"/>
              </a:rPr>
              <a:t>"</a:t>
            </a:r>
            <a:br>
              <a:rPr lang="en-US" sz="3200">
                <a:latin typeface="Tahoma"/>
                <a:ea typeface="Tahoma"/>
                <a:cs typeface="Tahoma"/>
              </a:rPr>
            </a:br>
            <a:r>
              <a:rPr lang="en-US" sz="3200" b="0">
                <a:latin typeface="Tahoma"/>
                <a:ea typeface="Tahoma"/>
                <a:cs typeface="Tahoma"/>
              </a:rPr>
              <a:t>Chris Madden, Yahoo</a:t>
            </a:r>
            <a:endParaRPr lang="en-US" b="0"/>
          </a:p>
          <a:p>
            <a:pPr marL="685800" lvl="1" indent="-303530"/>
            <a:endParaRPr lang="en-US" sz="3200"/>
          </a:p>
          <a:p>
            <a:pPr marL="307975" indent="-307975">
              <a:buFont typeface="Wingdings" pitchFamily="34" charset="0"/>
              <a:buChar char="§"/>
            </a:pPr>
            <a:r>
              <a:rPr lang="en-US" sz="3200">
                <a:latin typeface="Tahoma"/>
                <a:ea typeface="Tahoma"/>
                <a:cs typeface="Tahoma"/>
              </a:rPr>
              <a:t>Open Discussion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8E767-2454-2635-052D-5131A39F8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2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894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13585-8732-A346-A3C4-73B295023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/>
                <a:ea typeface="Tahoma"/>
                <a:cs typeface="Tahoma"/>
              </a:rPr>
              <a:t>2024 CWE Top 25 Update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AB6C0-70B1-BD97-7773-4E6E6F77A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07975" indent="-307975"/>
            <a:r>
              <a:rPr lang="en-US">
                <a:latin typeface="Tahoma"/>
                <a:ea typeface="Tahoma"/>
                <a:cs typeface="Tahoma"/>
              </a:rPr>
              <a:t>2024 CWE Top 25 dataset (i.e., CVE Records' CWE mappings) have been divided into batches and distributed to CNAs for review</a:t>
            </a:r>
          </a:p>
          <a:p>
            <a:pPr marL="685800" lvl="1" indent="-303530"/>
            <a:r>
              <a:rPr lang="en-US">
                <a:latin typeface="Tahoma"/>
                <a:ea typeface="Tahoma"/>
                <a:cs typeface="Tahoma"/>
              </a:rPr>
              <a:t>Team has been receiving feedback, mapping reviews (e.g., blanket approvals, intention not to participate, detailed reviews/feedback)</a:t>
            </a:r>
            <a:endParaRPr lang="en-US" b="1">
              <a:latin typeface="Tahoma"/>
              <a:ea typeface="Tahoma"/>
              <a:cs typeface="Tahoma"/>
            </a:endParaRPr>
          </a:p>
          <a:p>
            <a:pPr marL="307975" indent="-307975"/>
            <a:endParaRPr lang="en-US">
              <a:latin typeface="Tahoma"/>
              <a:ea typeface="Tahoma"/>
              <a:cs typeface="Tahoma"/>
            </a:endParaRPr>
          </a:p>
          <a:p>
            <a:pPr marL="307975" indent="-307975"/>
            <a:r>
              <a:rPr lang="en-US">
                <a:latin typeface="Tahoma"/>
                <a:ea typeface="Tahoma"/>
                <a:cs typeface="Tahoma"/>
              </a:rPr>
              <a:t>Questions the team has received:</a:t>
            </a:r>
            <a:endParaRPr lang="en-US"/>
          </a:p>
          <a:p>
            <a:pPr marL="685800" lvl="1" indent="-303530">
              <a:buFont typeface="Arial" pitchFamily="2" charset="2"/>
              <a:buChar char="–"/>
            </a:pPr>
            <a:r>
              <a:rPr lang="en-US" sz="2000" b="1">
                <a:latin typeface="Tahoma"/>
                <a:ea typeface="Tahoma"/>
                <a:cs typeface="Tahoma"/>
              </a:rPr>
              <a:t>Text files are difficult to process, can we get a CSV or excel file?</a:t>
            </a:r>
            <a:endParaRPr lang="en-US" sz="2000" b="1"/>
          </a:p>
          <a:p>
            <a:pPr marL="994410" lvl="2" indent="-307975"/>
            <a:r>
              <a:rPr lang="en-US" sz="2000">
                <a:latin typeface="Tahoma"/>
                <a:ea typeface="Tahoma"/>
                <a:cs typeface="Tahoma"/>
              </a:rPr>
              <a:t>We have heard this feedback and have created scripts that will now generate a CSV file from the text file</a:t>
            </a:r>
          </a:p>
          <a:p>
            <a:pPr marL="994410" lvl="2" indent="-307975">
              <a:buFont typeface="Wingdings" pitchFamily="34" charset="0"/>
              <a:buChar char="§"/>
            </a:pPr>
            <a:r>
              <a:rPr lang="en-US" sz="2000">
                <a:latin typeface="Tahoma"/>
                <a:ea typeface="Tahoma"/>
                <a:cs typeface="Tahoma"/>
              </a:rPr>
              <a:t>If you would like a CSV file instead, please reach out!</a:t>
            </a:r>
          </a:p>
          <a:p>
            <a:pPr marL="685800" lvl="1" indent="-303530">
              <a:buFont typeface="Arial" pitchFamily="2" charset="2"/>
              <a:buChar char="–"/>
            </a:pPr>
            <a:r>
              <a:rPr lang="en-US" sz="2000" b="1">
                <a:latin typeface="Tahoma"/>
                <a:ea typeface="Tahoma"/>
                <a:cs typeface="Tahoma"/>
              </a:rPr>
              <a:t>Who should handle updating CWE mappings in CVE Records?</a:t>
            </a:r>
          </a:p>
          <a:p>
            <a:pPr marL="994410" lvl="2" indent="-307975"/>
            <a:r>
              <a:rPr lang="en-US" sz="2000">
                <a:latin typeface="Tahoma"/>
                <a:ea typeface="Tahoma"/>
                <a:cs typeface="Tahoma"/>
              </a:rPr>
              <a:t>CNAs should directly update any CWE mapping changes in their CVE Records via their CNA Container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EE725B-7CA8-CCDD-E90E-B3933C28B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3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8794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EA804-C1C1-AA48-8DD4-80E29AB6A385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>
                <a:latin typeface="Tahoma"/>
                <a:ea typeface="Tahoma"/>
                <a:cs typeface="Tahoma"/>
              </a:rPr>
              <a:t>Consensus, Grounded LLM RCM Tool</a:t>
            </a:r>
            <a:br>
              <a:rPr lang="en-US">
                <a:latin typeface="Tahoma"/>
                <a:ea typeface="Tahoma"/>
                <a:cs typeface="Tahoma"/>
              </a:rPr>
            </a:br>
            <a:r>
              <a:rPr lang="en-US" sz="3200" i="1">
                <a:latin typeface="Tahoma"/>
                <a:ea typeface="Tahoma"/>
                <a:cs typeface="Tahoma"/>
              </a:rPr>
              <a:t>Development Update</a:t>
            </a:r>
            <a:br>
              <a:rPr lang="en-US" sz="3200" i="1"/>
            </a:br>
            <a:br>
              <a:rPr lang="en-US" sz="3200" i="1">
                <a:latin typeface="Tahoma"/>
                <a:ea typeface="Tahoma"/>
                <a:cs typeface="Tahoma"/>
              </a:rPr>
            </a:br>
            <a:r>
              <a:rPr lang="en-US" sz="3200">
                <a:solidFill>
                  <a:schemeClr val="bg1">
                    <a:lumMod val="49000"/>
                  </a:schemeClr>
                </a:solidFill>
                <a:latin typeface="Tahoma"/>
                <a:ea typeface="Tahoma"/>
                <a:cs typeface="Tahoma"/>
              </a:rPr>
              <a:t>Chris Madden, Yahoo</a:t>
            </a:r>
            <a:endParaRPr lang="en-US" sz="3200" i="1">
              <a:solidFill>
                <a:schemeClr val="bg1">
                  <a:lumMod val="49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C5D4CE-FCE9-B58C-0EB5-4DB8823A0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4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7737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1D958-9C90-202B-4807-964261188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Discussion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66084-25BF-7723-808F-A979BD80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5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8004466"/>
      </p:ext>
    </p:extLst>
  </p:cSld>
  <p:clrMapOvr>
    <a:masterClrMapping/>
  </p:clrMapOvr>
</p:sld>
</file>

<file path=ppt/theme/theme1.xml><?xml version="1.0" encoding="utf-8"?>
<a:theme xmlns:a="http://schemas.openxmlformats.org/drawingml/2006/main" name="mitre-2018">
  <a:themeElements>
    <a:clrScheme name="MITRE">
      <a:dk1>
        <a:sysClr val="windowText" lastClr="000000"/>
      </a:dk1>
      <a:lt1>
        <a:sysClr val="window" lastClr="FFFFFF"/>
      </a:lt1>
      <a:dk2>
        <a:srgbClr val="005F9E"/>
      </a:dk2>
      <a:lt2>
        <a:srgbClr val="EEECE1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5F9E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WE_CAPEC POWERPOINT TEMPLATE_2022 12Jan2022" id="{800B0BF9-EDC3-914E-BDA4-E9B5A9B0558D}" vid="{7AA02F7D-33D0-394F-9B62-90B714619F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03A42B84B06847AFCE29FF3D1CE16D" ma:contentTypeVersion="15" ma:contentTypeDescription="Create a new document." ma:contentTypeScope="" ma:versionID="741299f3784e3124fa92cbb09fadfee5">
  <xsd:schema xmlns:xsd="http://www.w3.org/2001/XMLSchema" xmlns:xs="http://www.w3.org/2001/XMLSchema" xmlns:p="http://schemas.microsoft.com/office/2006/metadata/properties" xmlns:ns2="aff8eeb6-53bf-44bf-a224-fac977cd228b" xmlns:ns3="f3e578be-7961-41e8-91c9-b742ecb60a74" xmlns:ns4="b5a44311-ed64-4a72-909f-c9dc6973bde2" targetNamespace="http://schemas.microsoft.com/office/2006/metadata/properties" ma:root="true" ma:fieldsID="0629cb982ad0d5026b78e967e4c8216b" ns2:_="" ns3:_="" ns4:_="">
    <xsd:import namespace="aff8eeb6-53bf-44bf-a224-fac977cd228b"/>
    <xsd:import namespace="f3e578be-7961-41e8-91c9-b742ecb60a74"/>
    <xsd:import namespace="b5a44311-ed64-4a72-909f-c9dc6973bd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f8eeb6-53bf-44bf-a224-fac977cd22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4ea1a638-fe8f-4e55-a8a3-ec1a1fdf41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e578be-7961-41e8-91c9-b742ecb60a7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a44311-ed64-4a72-909f-c9dc6973bde2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3131ba83-ba9f-42af-b172-0c273580dada}" ma:internalName="TaxCatchAll" ma:showField="CatchAllData" ma:web="f3e578be-7961-41e8-91c9-b742ecb60a7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5a44311-ed64-4a72-909f-c9dc6973bde2" xsi:nil="true"/>
    <lcf76f155ced4ddcb4097134ff3c332f xmlns="aff8eeb6-53bf-44bf-a224-fac977cd228b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368851-7F59-47B7-9F9A-FAAE8909F203}">
  <ds:schemaRefs>
    <ds:schemaRef ds:uri="aff8eeb6-53bf-44bf-a224-fac977cd228b"/>
    <ds:schemaRef ds:uri="b5a44311-ed64-4a72-909f-c9dc6973bde2"/>
    <ds:schemaRef ds:uri="f3e578be-7961-41e8-91c9-b742ecb60a7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450FCDD-08B1-48D8-BB50-7A17E590A5EE}">
  <ds:schemaRefs>
    <ds:schemaRef ds:uri="aff8eeb6-53bf-44bf-a224-fac977cd228b"/>
    <ds:schemaRef ds:uri="b5a44311-ed64-4a72-909f-c9dc6973bde2"/>
    <ds:schemaRef ds:uri="f3e578be-7961-41e8-91c9-b742ecb60a7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16BA5C9-2D71-4B86-AE8A-8C0D9BC5FB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mitre-2018</Template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mitre-2018</vt:lpstr>
      <vt:lpstr>Root Cause Mapping WG</vt:lpstr>
      <vt:lpstr>Agenda</vt:lpstr>
      <vt:lpstr>2024 CWE Top 25 Update</vt:lpstr>
      <vt:lpstr>Consensus, Grounded LLM RCM Tool Development Update  Chris Madden, Yahoo</vt:lpstr>
      <vt:lpstr>Open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CAPEC Summit Informs Future Direction</dc:title>
  <dc:creator>Rich Piazza</dc:creator>
  <cp:revision>1</cp:revision>
  <dcterms:created xsi:type="dcterms:W3CDTF">2022-04-05T14:57:07Z</dcterms:created>
  <dcterms:modified xsi:type="dcterms:W3CDTF">2024-08-28T16:18:06Z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0x0101003603A42B84B06847AFCE29FF3D1CE16D</vt:lpwstr>
  </property>
  <property fmtid="{D5CDD505-2E9C-101B-9397-08002B2CF9AE}" pid="3" name="MediaServiceImageTags">
    <vt:lpwstr/>
  </property>
</Properties>
</file>